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4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3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6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1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0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65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3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1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8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61DA7-6E7B-4A71-BA74-5132B3B01FEE}" type="datetimeFigureOut">
              <a:rPr lang="en-GB" smtClean="0"/>
              <a:t>28/07/2016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FD1B-2EB6-4D61-8B85-AC8AE9F5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176191"/>
              </p:ext>
            </p:extLst>
          </p:nvPr>
        </p:nvGraphicFramePr>
        <p:xfrm>
          <a:off x="252413" y="1014413"/>
          <a:ext cx="8818562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6" r:id="rId3" imgW="9350204" imgH="5200624" progId="Prism6.Document">
                  <p:embed/>
                </p:oleObj>
              </mc:Choice>
              <mc:Fallback>
                <p:oleObj name="Prism 6" r:id="rId3" imgW="9350204" imgH="5200624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413" y="1014413"/>
                        <a:ext cx="8818562" cy="490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404664"/>
            <a:ext cx="24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Supplementary Figure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6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Prism 6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Southworth</dc:creator>
  <cp:lastModifiedBy>Thomas Southworth</cp:lastModifiedBy>
  <cp:revision>1</cp:revision>
  <dcterms:created xsi:type="dcterms:W3CDTF">2016-07-28T13:42:07Z</dcterms:created>
  <dcterms:modified xsi:type="dcterms:W3CDTF">2016-07-28T13:42:24Z</dcterms:modified>
</cp:coreProperties>
</file>