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88" d="100"/>
          <a:sy n="88" d="100"/>
        </p:scale>
        <p:origin x="-1272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5000" y="254000"/>
            <a:ext cx="7937500" cy="1270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z="1400"/>
              <a:t> - Fig. 1.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35000" y="5969000"/>
            <a:ext cx="7937500" cy="5080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4" name="TextBox 3"/>
          <p:cNvSpPr txBox="1"/>
          <p:nvPr/>
        </p:nvSpPr>
        <p:spPr>
          <a:xfrm>
            <a:off x="6350000" y="6350000"/>
            <a:ext cx="2540000" cy="635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z="800"/>
              <a:t>Microbiology Society © 2016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35000" y="6350000"/>
            <a:ext cx="5397500" cy="635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869" y="838200"/>
            <a:ext cx="8948647" cy="4495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cp:lastModifiedBy>Vazattack</cp:lastModifiedBy>
  <cp:revision>2</cp:revision>
  <dcterms:created xsi:type="dcterms:W3CDTF">2006-08-16T00:00:00Z</dcterms:created>
  <dcterms:modified xsi:type="dcterms:W3CDTF">2016-09-13T12:40:09Z</dcterms:modified>
</cp:coreProperties>
</file>