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57" r:id="rId5"/>
    <p:sldId id="276" r:id="rId6"/>
    <p:sldId id="277" r:id="rId7"/>
    <p:sldId id="278" r:id="rId8"/>
    <p:sldId id="271" r:id="rId9"/>
    <p:sldId id="279" r:id="rId10"/>
    <p:sldId id="280" r:id="rId11"/>
    <p:sldId id="282" r:id="rId12"/>
    <p:sldId id="283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4957"/>
    <a:srgbClr val="2D8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28C16D-F744-45E7-AD15-F8E60B72BAB5}" v="200" dt="2023-10-12T10:04:25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Karlstrøm / NIFU" userId="43975df3-4069-47c8-b059-7617cfe9b5ed" providerId="ADAL" clId="{7028C16D-F744-45E7-AD15-F8E60B72BAB5}"/>
    <pc:docChg chg="undo redo custSel addSld delSld modSld sldOrd modMainMaster">
      <pc:chgData name="Henrik Karlstrøm / NIFU" userId="43975df3-4069-47c8-b059-7617cfe9b5ed" providerId="ADAL" clId="{7028C16D-F744-45E7-AD15-F8E60B72BAB5}" dt="2023-10-12T10:04:25.587" v="1624" actId="403"/>
      <pc:docMkLst>
        <pc:docMk/>
      </pc:docMkLst>
      <pc:sldChg chg="modSp mod">
        <pc:chgData name="Henrik Karlstrøm / NIFU" userId="43975df3-4069-47c8-b059-7617cfe9b5ed" providerId="ADAL" clId="{7028C16D-F744-45E7-AD15-F8E60B72BAB5}" dt="2023-10-12T10:02:05.821" v="1619" actId="27636"/>
        <pc:sldMkLst>
          <pc:docMk/>
          <pc:sldMk cId="1578509595" sldId="256"/>
        </pc:sldMkLst>
        <pc:spChg chg="mod">
          <ac:chgData name="Henrik Karlstrøm / NIFU" userId="43975df3-4069-47c8-b059-7617cfe9b5ed" providerId="ADAL" clId="{7028C16D-F744-45E7-AD15-F8E60B72BAB5}" dt="2023-10-12T10:02:05.821" v="1619" actId="27636"/>
          <ac:spMkLst>
            <pc:docMk/>
            <pc:sldMk cId="1578509595" sldId="256"/>
            <ac:spMk id="3" creationId="{839585F3-6B61-E294-644B-25B4A415F3E9}"/>
          </ac:spMkLst>
        </pc:spChg>
      </pc:sldChg>
      <pc:sldChg chg="modSp mod">
        <pc:chgData name="Henrik Karlstrøm / NIFU" userId="43975df3-4069-47c8-b059-7617cfe9b5ed" providerId="ADAL" clId="{7028C16D-F744-45E7-AD15-F8E60B72BAB5}" dt="2023-10-12T08:47:32.570" v="942" actId="1076"/>
        <pc:sldMkLst>
          <pc:docMk/>
          <pc:sldMk cId="3403813150" sldId="257"/>
        </pc:sldMkLst>
        <pc:picChg chg="mod">
          <ac:chgData name="Henrik Karlstrøm / NIFU" userId="43975df3-4069-47c8-b059-7617cfe9b5ed" providerId="ADAL" clId="{7028C16D-F744-45E7-AD15-F8E60B72BAB5}" dt="2023-10-12T08:47:32.570" v="942" actId="1076"/>
          <ac:picMkLst>
            <pc:docMk/>
            <pc:sldMk cId="3403813150" sldId="257"/>
            <ac:picMk id="5" creationId="{0E52F288-76D1-7D28-F679-3C11E68D6CA6}"/>
          </ac:picMkLst>
        </pc:picChg>
      </pc:sldChg>
      <pc:sldChg chg="del">
        <pc:chgData name="Henrik Karlstrøm / NIFU" userId="43975df3-4069-47c8-b059-7617cfe9b5ed" providerId="ADAL" clId="{7028C16D-F744-45E7-AD15-F8E60B72BAB5}" dt="2023-10-12T08:47:54.340" v="945" actId="47"/>
        <pc:sldMkLst>
          <pc:docMk/>
          <pc:sldMk cId="4040720120" sldId="258"/>
        </pc:sldMkLst>
      </pc:sldChg>
      <pc:sldChg chg="del">
        <pc:chgData name="Henrik Karlstrøm / NIFU" userId="43975df3-4069-47c8-b059-7617cfe9b5ed" providerId="ADAL" clId="{7028C16D-F744-45E7-AD15-F8E60B72BAB5}" dt="2023-10-12T08:48:40.086" v="954" actId="47"/>
        <pc:sldMkLst>
          <pc:docMk/>
          <pc:sldMk cId="3436152269" sldId="259"/>
        </pc:sldMkLst>
      </pc:sldChg>
      <pc:sldChg chg="addSp delSp modSp del mod">
        <pc:chgData name="Henrik Karlstrøm / NIFU" userId="43975df3-4069-47c8-b059-7617cfe9b5ed" providerId="ADAL" clId="{7028C16D-F744-45E7-AD15-F8E60B72BAB5}" dt="2023-10-12T08:50:17.947" v="976" actId="47"/>
        <pc:sldMkLst>
          <pc:docMk/>
          <pc:sldMk cId="2598051196" sldId="260"/>
        </pc:sldMkLst>
        <pc:spChg chg="add mod">
          <ac:chgData name="Henrik Karlstrøm / NIFU" userId="43975df3-4069-47c8-b059-7617cfe9b5ed" providerId="ADAL" clId="{7028C16D-F744-45E7-AD15-F8E60B72BAB5}" dt="2023-10-11T07:09:37.274" v="139" actId="1076"/>
          <ac:spMkLst>
            <pc:docMk/>
            <pc:sldMk cId="2598051196" sldId="260"/>
            <ac:spMk id="2" creationId="{FCB56CCC-23C0-D612-42BB-47FC27FA70C5}"/>
          </ac:spMkLst>
        </pc:spChg>
        <pc:spChg chg="add del mod">
          <ac:chgData name="Henrik Karlstrøm / NIFU" userId="43975df3-4069-47c8-b059-7617cfe9b5ed" providerId="ADAL" clId="{7028C16D-F744-45E7-AD15-F8E60B72BAB5}" dt="2023-10-11T07:07:18.580" v="132" actId="11529"/>
          <ac:spMkLst>
            <pc:docMk/>
            <pc:sldMk cId="2598051196" sldId="260"/>
            <ac:spMk id="3" creationId="{32C99914-0819-66F9-832D-2A7FF3EC6183}"/>
          </ac:spMkLst>
        </pc:spChg>
        <pc:spChg chg="add mod">
          <ac:chgData name="Henrik Karlstrøm / NIFU" userId="43975df3-4069-47c8-b059-7617cfe9b5ed" providerId="ADAL" clId="{7028C16D-F744-45E7-AD15-F8E60B72BAB5}" dt="2023-10-11T07:09:18.108" v="138" actId="14100"/>
          <ac:spMkLst>
            <pc:docMk/>
            <pc:sldMk cId="2598051196" sldId="260"/>
            <ac:spMk id="4" creationId="{70391F82-D92B-AA43-98A7-5123EEA8DFCC}"/>
          </ac:spMkLst>
        </pc:spChg>
      </pc:sldChg>
      <pc:sldChg chg="del">
        <pc:chgData name="Henrik Karlstrøm / NIFU" userId="43975df3-4069-47c8-b059-7617cfe9b5ed" providerId="ADAL" clId="{7028C16D-F744-45E7-AD15-F8E60B72BAB5}" dt="2023-10-12T08:57:30.287" v="1028" actId="47"/>
        <pc:sldMkLst>
          <pc:docMk/>
          <pc:sldMk cId="271470982" sldId="261"/>
        </pc:sldMkLst>
      </pc:sldChg>
      <pc:sldChg chg="del">
        <pc:chgData name="Henrik Karlstrøm / NIFU" userId="43975df3-4069-47c8-b059-7617cfe9b5ed" providerId="ADAL" clId="{7028C16D-F744-45E7-AD15-F8E60B72BAB5}" dt="2023-10-12T08:48:10.331" v="948" actId="47"/>
        <pc:sldMkLst>
          <pc:docMk/>
          <pc:sldMk cId="362709472" sldId="263"/>
        </pc:sldMkLst>
      </pc:sldChg>
      <pc:sldChg chg="del">
        <pc:chgData name="Henrik Karlstrøm / NIFU" userId="43975df3-4069-47c8-b059-7617cfe9b5ed" providerId="ADAL" clId="{7028C16D-F744-45E7-AD15-F8E60B72BAB5}" dt="2023-10-10T12:59:53.853" v="1" actId="47"/>
        <pc:sldMkLst>
          <pc:docMk/>
          <pc:sldMk cId="2192301461" sldId="264"/>
        </pc:sldMkLst>
      </pc:sldChg>
      <pc:sldChg chg="modSp mod modAnim">
        <pc:chgData name="Henrik Karlstrøm / NIFU" userId="43975df3-4069-47c8-b059-7617cfe9b5ed" providerId="ADAL" clId="{7028C16D-F744-45E7-AD15-F8E60B72BAB5}" dt="2023-10-12T09:51:08.395" v="1615" actId="20577"/>
        <pc:sldMkLst>
          <pc:docMk/>
          <pc:sldMk cId="3984814144" sldId="265"/>
        </pc:sldMkLst>
        <pc:spChg chg="mod">
          <ac:chgData name="Henrik Karlstrøm / NIFU" userId="43975df3-4069-47c8-b059-7617cfe9b5ed" providerId="ADAL" clId="{7028C16D-F744-45E7-AD15-F8E60B72BAB5}" dt="2023-10-12T09:51:08.395" v="1615" actId="20577"/>
          <ac:spMkLst>
            <pc:docMk/>
            <pc:sldMk cId="3984814144" sldId="265"/>
            <ac:spMk id="3" creationId="{1A78E5CD-C030-54C4-A2AC-8AA4E9EBFDE6}"/>
          </ac:spMkLst>
        </pc:spChg>
        <pc:spChg chg="mod">
          <ac:chgData name="Henrik Karlstrøm / NIFU" userId="43975df3-4069-47c8-b059-7617cfe9b5ed" providerId="ADAL" clId="{7028C16D-F744-45E7-AD15-F8E60B72BAB5}" dt="2023-10-12T08:44:32.570" v="853" actId="6549"/>
          <ac:spMkLst>
            <pc:docMk/>
            <pc:sldMk cId="3984814144" sldId="265"/>
            <ac:spMk id="4" creationId="{35E10AD5-B652-A9EB-0101-5A6C6E0FAD92}"/>
          </ac:spMkLst>
        </pc:spChg>
      </pc:sldChg>
      <pc:sldChg chg="add del">
        <pc:chgData name="Henrik Karlstrøm / NIFU" userId="43975df3-4069-47c8-b059-7617cfe9b5ed" providerId="ADAL" clId="{7028C16D-F744-45E7-AD15-F8E60B72BAB5}" dt="2023-10-11T07:21:54.828" v="586" actId="47"/>
        <pc:sldMkLst>
          <pc:docMk/>
          <pc:sldMk cId="3100945133" sldId="266"/>
        </pc:sldMkLst>
      </pc:sldChg>
      <pc:sldChg chg="modSp mod modAnim">
        <pc:chgData name="Henrik Karlstrøm / NIFU" userId="43975df3-4069-47c8-b059-7617cfe9b5ed" providerId="ADAL" clId="{7028C16D-F744-45E7-AD15-F8E60B72BAB5}" dt="2023-10-12T10:04:25.587" v="1624" actId="403"/>
        <pc:sldMkLst>
          <pc:docMk/>
          <pc:sldMk cId="1749428648" sldId="268"/>
        </pc:sldMkLst>
        <pc:spChg chg="mod">
          <ac:chgData name="Henrik Karlstrøm / NIFU" userId="43975df3-4069-47c8-b059-7617cfe9b5ed" providerId="ADAL" clId="{7028C16D-F744-45E7-AD15-F8E60B72BAB5}" dt="2023-10-12T10:04:25.587" v="1624" actId="403"/>
          <ac:spMkLst>
            <pc:docMk/>
            <pc:sldMk cId="1749428648" sldId="268"/>
            <ac:spMk id="3" creationId="{726740AA-AC2D-E00B-883C-F9892AA2018F}"/>
          </ac:spMkLst>
        </pc:spChg>
        <pc:spChg chg="mod">
          <ac:chgData name="Henrik Karlstrøm / NIFU" userId="43975df3-4069-47c8-b059-7617cfe9b5ed" providerId="ADAL" clId="{7028C16D-F744-45E7-AD15-F8E60B72BAB5}" dt="2023-10-12T08:45:25.268" v="863" actId="6549"/>
          <ac:spMkLst>
            <pc:docMk/>
            <pc:sldMk cId="1749428648" sldId="268"/>
            <ac:spMk id="4" creationId="{CF0455D5-A3EA-49C8-8635-19985DCAD5C8}"/>
          </ac:spMkLst>
        </pc:spChg>
      </pc:sldChg>
      <pc:sldChg chg="new del">
        <pc:chgData name="Henrik Karlstrøm / NIFU" userId="43975df3-4069-47c8-b059-7617cfe9b5ed" providerId="ADAL" clId="{7028C16D-F744-45E7-AD15-F8E60B72BAB5}" dt="2023-10-10T12:59:58.693" v="3" actId="47"/>
        <pc:sldMkLst>
          <pc:docMk/>
          <pc:sldMk cId="3599329321" sldId="269"/>
        </pc:sldMkLst>
      </pc:sldChg>
      <pc:sldChg chg="modSp add del">
        <pc:chgData name="Henrik Karlstrøm / NIFU" userId="43975df3-4069-47c8-b059-7617cfe9b5ed" providerId="ADAL" clId="{7028C16D-F744-45E7-AD15-F8E60B72BAB5}" dt="2023-10-12T08:48:23.209" v="951" actId="47"/>
        <pc:sldMkLst>
          <pc:docMk/>
          <pc:sldMk cId="3393102636" sldId="270"/>
        </pc:sldMkLst>
        <pc:picChg chg="mod">
          <ac:chgData name="Henrik Karlstrøm / NIFU" userId="43975df3-4069-47c8-b059-7617cfe9b5ed" providerId="ADAL" clId="{7028C16D-F744-45E7-AD15-F8E60B72BAB5}" dt="2023-10-10T13:00:25.948" v="5" actId="14826"/>
          <ac:picMkLst>
            <pc:docMk/>
            <pc:sldMk cId="3393102636" sldId="270"/>
            <ac:picMk id="5" creationId="{0E52F288-76D1-7D28-F679-3C11E68D6CA6}"/>
          </ac:picMkLst>
        </pc:picChg>
      </pc:sldChg>
      <pc:sldChg chg="addSp delSp modSp new mod ord modAnim">
        <pc:chgData name="Henrik Karlstrøm / NIFU" userId="43975df3-4069-47c8-b059-7617cfe9b5ed" providerId="ADAL" clId="{7028C16D-F744-45E7-AD15-F8E60B72BAB5}" dt="2023-10-12T09:39:43.190" v="1502" actId="27636"/>
        <pc:sldMkLst>
          <pc:docMk/>
          <pc:sldMk cId="3841209177" sldId="271"/>
        </pc:sldMkLst>
        <pc:spChg chg="mod">
          <ac:chgData name="Henrik Karlstrøm / NIFU" userId="43975df3-4069-47c8-b059-7617cfe9b5ed" providerId="ADAL" clId="{7028C16D-F744-45E7-AD15-F8E60B72BAB5}" dt="2023-10-12T09:39:24.681" v="1496"/>
          <ac:spMkLst>
            <pc:docMk/>
            <pc:sldMk cId="3841209177" sldId="271"/>
            <ac:spMk id="2" creationId="{FEA269CC-811D-2364-EADD-31F792AE5E6B}"/>
          </ac:spMkLst>
        </pc:spChg>
        <pc:spChg chg="mod">
          <ac:chgData name="Henrik Karlstrøm / NIFU" userId="43975df3-4069-47c8-b059-7617cfe9b5ed" providerId="ADAL" clId="{7028C16D-F744-45E7-AD15-F8E60B72BAB5}" dt="2023-10-12T09:39:43.190" v="1502" actId="27636"/>
          <ac:spMkLst>
            <pc:docMk/>
            <pc:sldMk cId="3841209177" sldId="271"/>
            <ac:spMk id="3" creationId="{1FA6AC59-A0D3-E271-84D3-F565F8E643B7}"/>
          </ac:spMkLst>
        </pc:spChg>
        <pc:spChg chg="add del mod">
          <ac:chgData name="Henrik Karlstrøm / NIFU" userId="43975df3-4069-47c8-b059-7617cfe9b5ed" providerId="ADAL" clId="{7028C16D-F744-45E7-AD15-F8E60B72BAB5}" dt="2023-10-12T09:03:42.115" v="1086" actId="478"/>
          <ac:spMkLst>
            <pc:docMk/>
            <pc:sldMk cId="3841209177" sldId="271"/>
            <ac:spMk id="5" creationId="{EFE56811-BFC3-DBFA-585B-E0A1C0A830C5}"/>
          </ac:spMkLst>
        </pc:spChg>
        <pc:spChg chg="add del mod">
          <ac:chgData name="Henrik Karlstrøm / NIFU" userId="43975df3-4069-47c8-b059-7617cfe9b5ed" providerId="ADAL" clId="{7028C16D-F744-45E7-AD15-F8E60B72BAB5}" dt="2023-10-12T09:05:14.239" v="1116" actId="478"/>
          <ac:spMkLst>
            <pc:docMk/>
            <pc:sldMk cId="3841209177" sldId="271"/>
            <ac:spMk id="7" creationId="{D3BA83E6-2425-56F3-06FC-03E195D88A64}"/>
          </ac:spMkLst>
        </pc:spChg>
        <pc:spChg chg="add del mod">
          <ac:chgData name="Henrik Karlstrøm / NIFU" userId="43975df3-4069-47c8-b059-7617cfe9b5ed" providerId="ADAL" clId="{7028C16D-F744-45E7-AD15-F8E60B72BAB5}" dt="2023-10-12T09:06:21.337" v="1140" actId="478"/>
          <ac:spMkLst>
            <pc:docMk/>
            <pc:sldMk cId="3841209177" sldId="271"/>
            <ac:spMk id="9" creationId="{F878C360-51CD-4D60-A258-65BB5BDCA158}"/>
          </ac:spMkLst>
        </pc:spChg>
        <pc:spChg chg="add del mod">
          <ac:chgData name="Henrik Karlstrøm / NIFU" userId="43975df3-4069-47c8-b059-7617cfe9b5ed" providerId="ADAL" clId="{7028C16D-F744-45E7-AD15-F8E60B72BAB5}" dt="2023-10-12T09:07:51.647" v="1173" actId="478"/>
          <ac:spMkLst>
            <pc:docMk/>
            <pc:sldMk cId="3841209177" sldId="271"/>
            <ac:spMk id="11" creationId="{FC4BE680-A5E5-DD1A-658E-288C83A27701}"/>
          </ac:spMkLst>
        </pc:spChg>
        <pc:spChg chg="add del mod">
          <ac:chgData name="Henrik Karlstrøm / NIFU" userId="43975df3-4069-47c8-b059-7617cfe9b5ed" providerId="ADAL" clId="{7028C16D-F744-45E7-AD15-F8E60B72BAB5}" dt="2023-10-12T09:07:49.155" v="1172" actId="478"/>
          <ac:spMkLst>
            <pc:docMk/>
            <pc:sldMk cId="3841209177" sldId="271"/>
            <ac:spMk id="13" creationId="{CB264A20-DD15-84C6-1CC2-8A1C4B93C62B}"/>
          </ac:spMkLst>
        </pc:spChg>
        <pc:spChg chg="add mod">
          <ac:chgData name="Henrik Karlstrøm / NIFU" userId="43975df3-4069-47c8-b059-7617cfe9b5ed" providerId="ADAL" clId="{7028C16D-F744-45E7-AD15-F8E60B72BAB5}" dt="2023-10-12T09:09:21.040" v="1178" actId="12788"/>
          <ac:spMkLst>
            <pc:docMk/>
            <pc:sldMk cId="3841209177" sldId="271"/>
            <ac:spMk id="14" creationId="{8FAB2675-26E1-4762-6809-0F4EA123907B}"/>
          </ac:spMkLst>
        </pc:spChg>
        <pc:spChg chg="add mod">
          <ac:chgData name="Henrik Karlstrøm / NIFU" userId="43975df3-4069-47c8-b059-7617cfe9b5ed" providerId="ADAL" clId="{7028C16D-F744-45E7-AD15-F8E60B72BAB5}" dt="2023-10-12T09:09:26.806" v="1179" actId="465"/>
          <ac:spMkLst>
            <pc:docMk/>
            <pc:sldMk cId="3841209177" sldId="271"/>
            <ac:spMk id="15" creationId="{7DEA1F60-F520-80EC-590B-22B58D121077}"/>
          </ac:spMkLst>
        </pc:spChg>
        <pc:spChg chg="add mod">
          <ac:chgData name="Henrik Karlstrøm / NIFU" userId="43975df3-4069-47c8-b059-7617cfe9b5ed" providerId="ADAL" clId="{7028C16D-F744-45E7-AD15-F8E60B72BAB5}" dt="2023-10-12T09:09:26.806" v="1179" actId="465"/>
          <ac:spMkLst>
            <pc:docMk/>
            <pc:sldMk cId="3841209177" sldId="271"/>
            <ac:spMk id="16" creationId="{0BD2F096-DDFF-60FE-09A1-3EEC362616CD}"/>
          </ac:spMkLst>
        </pc:spChg>
        <pc:spChg chg="add mod">
          <ac:chgData name="Henrik Karlstrøm / NIFU" userId="43975df3-4069-47c8-b059-7617cfe9b5ed" providerId="ADAL" clId="{7028C16D-F744-45E7-AD15-F8E60B72BAB5}" dt="2023-10-12T09:09:26.806" v="1179" actId="465"/>
          <ac:spMkLst>
            <pc:docMk/>
            <pc:sldMk cId="3841209177" sldId="271"/>
            <ac:spMk id="17" creationId="{2AC25FCF-4BC5-1FF8-78CD-D74990E282A2}"/>
          </ac:spMkLst>
        </pc:spChg>
        <pc:spChg chg="add mod">
          <ac:chgData name="Henrik Karlstrøm / NIFU" userId="43975df3-4069-47c8-b059-7617cfe9b5ed" providerId="ADAL" clId="{7028C16D-F744-45E7-AD15-F8E60B72BAB5}" dt="2023-10-12T09:09:21.040" v="1178" actId="12788"/>
          <ac:spMkLst>
            <pc:docMk/>
            <pc:sldMk cId="3841209177" sldId="271"/>
            <ac:spMk id="18" creationId="{0952A9EC-F6FF-BF44-8E4E-F67855476F21}"/>
          </ac:spMkLst>
        </pc:spChg>
        <pc:spChg chg="add mod">
          <ac:chgData name="Henrik Karlstrøm / NIFU" userId="43975df3-4069-47c8-b059-7617cfe9b5ed" providerId="ADAL" clId="{7028C16D-F744-45E7-AD15-F8E60B72BAB5}" dt="2023-10-12T09:16:14.380" v="1192" actId="1076"/>
          <ac:spMkLst>
            <pc:docMk/>
            <pc:sldMk cId="3841209177" sldId="271"/>
            <ac:spMk id="19" creationId="{031408B7-053A-AE5B-0572-BA6E53130AE3}"/>
          </ac:spMkLst>
        </pc:spChg>
        <pc:spChg chg="add mod">
          <ac:chgData name="Henrik Karlstrøm / NIFU" userId="43975df3-4069-47c8-b059-7617cfe9b5ed" providerId="ADAL" clId="{7028C16D-F744-45E7-AD15-F8E60B72BAB5}" dt="2023-10-12T09:16:16.697" v="1194" actId="20577"/>
          <ac:spMkLst>
            <pc:docMk/>
            <pc:sldMk cId="3841209177" sldId="271"/>
            <ac:spMk id="20" creationId="{13F99CF0-75FE-D520-0215-424723F678A2}"/>
          </ac:spMkLst>
        </pc:spChg>
        <pc:spChg chg="add mod">
          <ac:chgData name="Henrik Karlstrøm / NIFU" userId="43975df3-4069-47c8-b059-7617cfe9b5ed" providerId="ADAL" clId="{7028C16D-F744-45E7-AD15-F8E60B72BAB5}" dt="2023-10-12T09:16:18.701" v="1196" actId="20577"/>
          <ac:spMkLst>
            <pc:docMk/>
            <pc:sldMk cId="3841209177" sldId="271"/>
            <ac:spMk id="21" creationId="{73BEA202-48EC-1761-5C43-D79B506BE99C}"/>
          </ac:spMkLst>
        </pc:spChg>
        <pc:spChg chg="add mod">
          <ac:chgData name="Henrik Karlstrøm / NIFU" userId="43975df3-4069-47c8-b059-7617cfe9b5ed" providerId="ADAL" clId="{7028C16D-F744-45E7-AD15-F8E60B72BAB5}" dt="2023-10-12T09:16:20.665" v="1198" actId="20577"/>
          <ac:spMkLst>
            <pc:docMk/>
            <pc:sldMk cId="3841209177" sldId="271"/>
            <ac:spMk id="22" creationId="{3B45E65C-14A8-AA64-1AB7-B27240544B5D}"/>
          </ac:spMkLst>
        </pc:spChg>
        <pc:spChg chg="add mod">
          <ac:chgData name="Henrik Karlstrøm / NIFU" userId="43975df3-4069-47c8-b059-7617cfe9b5ed" providerId="ADAL" clId="{7028C16D-F744-45E7-AD15-F8E60B72BAB5}" dt="2023-10-12T09:16:22.984" v="1200" actId="20577"/>
          <ac:spMkLst>
            <pc:docMk/>
            <pc:sldMk cId="3841209177" sldId="271"/>
            <ac:spMk id="23" creationId="{0A57FB52-8243-4D30-6CC9-38BEB6E21028}"/>
          </ac:spMkLst>
        </pc:spChg>
        <pc:spChg chg="add mod">
          <ac:chgData name="Henrik Karlstrøm / NIFU" userId="43975df3-4069-47c8-b059-7617cfe9b5ed" providerId="ADAL" clId="{7028C16D-F744-45E7-AD15-F8E60B72BAB5}" dt="2023-10-12T09:16:11.508" v="1191" actId="571"/>
          <ac:spMkLst>
            <pc:docMk/>
            <pc:sldMk cId="3841209177" sldId="271"/>
            <ac:spMk id="24" creationId="{08DA593D-A3A4-BF76-CAF3-61E1F4664EE2}"/>
          </ac:spMkLst>
        </pc:spChg>
      </pc:sldChg>
      <pc:sldChg chg="addSp delSp modSp new del mod modClrScheme chgLayout">
        <pc:chgData name="Henrik Karlstrøm / NIFU" userId="43975df3-4069-47c8-b059-7617cfe9b5ed" providerId="ADAL" clId="{7028C16D-F744-45E7-AD15-F8E60B72BAB5}" dt="2023-10-12T08:57:50.164" v="1029" actId="47"/>
        <pc:sldMkLst>
          <pc:docMk/>
          <pc:sldMk cId="3487309209" sldId="272"/>
        </pc:sldMkLst>
        <pc:spChg chg="del mod ord">
          <ac:chgData name="Henrik Karlstrøm / NIFU" userId="43975df3-4069-47c8-b059-7617cfe9b5ed" providerId="ADAL" clId="{7028C16D-F744-45E7-AD15-F8E60B72BAB5}" dt="2023-10-11T07:22:20.722" v="594" actId="700"/>
          <ac:spMkLst>
            <pc:docMk/>
            <pc:sldMk cId="3487309209" sldId="272"/>
            <ac:spMk id="2" creationId="{B291F291-289D-1C99-CEE3-881C0C937641}"/>
          </ac:spMkLst>
        </pc:spChg>
        <pc:spChg chg="del mod ord">
          <ac:chgData name="Henrik Karlstrøm / NIFU" userId="43975df3-4069-47c8-b059-7617cfe9b5ed" providerId="ADAL" clId="{7028C16D-F744-45E7-AD15-F8E60B72BAB5}" dt="2023-10-11T07:22:20.722" v="594" actId="700"/>
          <ac:spMkLst>
            <pc:docMk/>
            <pc:sldMk cId="3487309209" sldId="272"/>
            <ac:spMk id="3" creationId="{9D1E8A0F-3EDD-69C9-1849-E7A630D10527}"/>
          </ac:spMkLst>
        </pc:spChg>
        <pc:spChg chg="add mod ord">
          <ac:chgData name="Henrik Karlstrøm / NIFU" userId="43975df3-4069-47c8-b059-7617cfe9b5ed" providerId="ADAL" clId="{7028C16D-F744-45E7-AD15-F8E60B72BAB5}" dt="2023-10-11T07:22:23.684" v="601" actId="20577"/>
          <ac:spMkLst>
            <pc:docMk/>
            <pc:sldMk cId="3487309209" sldId="272"/>
            <ac:spMk id="4" creationId="{8FABF28C-9613-8599-D903-285225D00E31}"/>
          </ac:spMkLst>
        </pc:spChg>
        <pc:spChg chg="add mod ord">
          <ac:chgData name="Henrik Karlstrøm / NIFU" userId="43975df3-4069-47c8-b059-7617cfe9b5ed" providerId="ADAL" clId="{7028C16D-F744-45E7-AD15-F8E60B72BAB5}" dt="2023-10-11T07:22:20.722" v="594" actId="700"/>
          <ac:spMkLst>
            <pc:docMk/>
            <pc:sldMk cId="3487309209" sldId="272"/>
            <ac:spMk id="5" creationId="{305B64AC-1136-6200-96F7-8D40120DC4EF}"/>
          </ac:spMkLst>
        </pc:spChg>
      </pc:sldChg>
      <pc:sldChg chg="new del">
        <pc:chgData name="Henrik Karlstrøm / NIFU" userId="43975df3-4069-47c8-b059-7617cfe9b5ed" providerId="ADAL" clId="{7028C16D-F744-45E7-AD15-F8E60B72BAB5}" dt="2023-10-11T07:53:31.241" v="814" actId="47"/>
        <pc:sldMkLst>
          <pc:docMk/>
          <pc:sldMk cId="3402227732" sldId="273"/>
        </pc:sldMkLst>
      </pc:sldChg>
      <pc:sldChg chg="add del ord">
        <pc:chgData name="Henrik Karlstrøm / NIFU" userId="43975df3-4069-47c8-b059-7617cfe9b5ed" providerId="ADAL" clId="{7028C16D-F744-45E7-AD15-F8E60B72BAB5}" dt="2023-10-11T07:26:27.609" v="638" actId="47"/>
        <pc:sldMkLst>
          <pc:docMk/>
          <pc:sldMk cId="3212907218" sldId="274"/>
        </pc:sldMkLst>
      </pc:sldChg>
      <pc:sldChg chg="addSp modSp add del mod ord modAnim">
        <pc:chgData name="Henrik Karlstrøm / NIFU" userId="43975df3-4069-47c8-b059-7617cfe9b5ed" providerId="ADAL" clId="{7028C16D-F744-45E7-AD15-F8E60B72BAB5}" dt="2023-10-12T08:51:15.262" v="987" actId="47"/>
        <pc:sldMkLst>
          <pc:docMk/>
          <pc:sldMk cId="583001716" sldId="275"/>
        </pc:sldMkLst>
        <pc:spChg chg="add mod">
          <ac:chgData name="Henrik Karlstrøm / NIFU" userId="43975df3-4069-47c8-b059-7617cfe9b5ed" providerId="ADAL" clId="{7028C16D-F744-45E7-AD15-F8E60B72BAB5}" dt="2023-10-12T08:38:33.885" v="833" actId="207"/>
          <ac:spMkLst>
            <pc:docMk/>
            <pc:sldMk cId="583001716" sldId="275"/>
            <ac:spMk id="2" creationId="{1A4A54D1-6AA7-4204-2549-5A30D54706E8}"/>
          </ac:spMkLst>
        </pc:spChg>
        <pc:spChg chg="add mod">
          <ac:chgData name="Henrik Karlstrøm / NIFU" userId="43975df3-4069-47c8-b059-7617cfe9b5ed" providerId="ADAL" clId="{7028C16D-F744-45E7-AD15-F8E60B72BAB5}" dt="2023-10-12T08:38:58.695" v="834" actId="207"/>
          <ac:spMkLst>
            <pc:docMk/>
            <pc:sldMk cId="583001716" sldId="275"/>
            <ac:spMk id="3" creationId="{D93FE571-3F5B-C33C-292E-AB1FCE14F501}"/>
          </ac:spMkLst>
        </pc:spChg>
        <pc:picChg chg="mod">
          <ac:chgData name="Henrik Karlstrøm / NIFU" userId="43975df3-4069-47c8-b059-7617cfe9b5ed" providerId="ADAL" clId="{7028C16D-F744-45E7-AD15-F8E60B72BAB5}" dt="2023-10-11T07:54:58.446" v="815" actId="14826"/>
          <ac:picMkLst>
            <pc:docMk/>
            <pc:sldMk cId="583001716" sldId="275"/>
            <ac:picMk id="5" creationId="{0E52F288-76D1-7D28-F679-3C11E68D6CA6}"/>
          </ac:picMkLst>
        </pc:picChg>
      </pc:sldChg>
      <pc:sldChg chg="add del ord">
        <pc:chgData name="Henrik Karlstrøm / NIFU" userId="43975df3-4069-47c8-b059-7617cfe9b5ed" providerId="ADAL" clId="{7028C16D-F744-45E7-AD15-F8E60B72BAB5}" dt="2023-10-11T07:55:39.335" v="816" actId="47"/>
        <pc:sldMkLst>
          <pc:docMk/>
          <pc:sldMk cId="2950117688" sldId="276"/>
        </pc:sldMkLst>
      </pc:sldChg>
      <pc:sldChg chg="modSp add">
        <pc:chgData name="Henrik Karlstrøm / NIFU" userId="43975df3-4069-47c8-b059-7617cfe9b5ed" providerId="ADAL" clId="{7028C16D-F744-45E7-AD15-F8E60B72BAB5}" dt="2023-10-12T08:47:52.596" v="944" actId="14826"/>
        <pc:sldMkLst>
          <pc:docMk/>
          <pc:sldMk cId="4188489799" sldId="276"/>
        </pc:sldMkLst>
        <pc:picChg chg="mod">
          <ac:chgData name="Henrik Karlstrøm / NIFU" userId="43975df3-4069-47c8-b059-7617cfe9b5ed" providerId="ADAL" clId="{7028C16D-F744-45E7-AD15-F8E60B72BAB5}" dt="2023-10-12T08:47:52.596" v="944" actId="14826"/>
          <ac:picMkLst>
            <pc:docMk/>
            <pc:sldMk cId="4188489799" sldId="276"/>
            <ac:picMk id="5" creationId="{0E52F288-76D1-7D28-F679-3C11E68D6CA6}"/>
          </ac:picMkLst>
        </pc:picChg>
      </pc:sldChg>
      <pc:sldChg chg="modSp add">
        <pc:chgData name="Henrik Karlstrøm / NIFU" userId="43975df3-4069-47c8-b059-7617cfe9b5ed" providerId="ADAL" clId="{7028C16D-F744-45E7-AD15-F8E60B72BAB5}" dt="2023-10-12T08:48:07.395" v="947" actId="14826"/>
        <pc:sldMkLst>
          <pc:docMk/>
          <pc:sldMk cId="554459392" sldId="277"/>
        </pc:sldMkLst>
        <pc:picChg chg="mod">
          <ac:chgData name="Henrik Karlstrøm / NIFU" userId="43975df3-4069-47c8-b059-7617cfe9b5ed" providerId="ADAL" clId="{7028C16D-F744-45E7-AD15-F8E60B72BAB5}" dt="2023-10-12T08:48:07.395" v="947" actId="14826"/>
          <ac:picMkLst>
            <pc:docMk/>
            <pc:sldMk cId="554459392" sldId="277"/>
            <ac:picMk id="5" creationId="{0E52F288-76D1-7D28-F679-3C11E68D6CA6}"/>
          </ac:picMkLst>
        </pc:picChg>
      </pc:sldChg>
      <pc:sldChg chg="modSp add">
        <pc:chgData name="Henrik Karlstrøm / NIFU" userId="43975df3-4069-47c8-b059-7617cfe9b5ed" providerId="ADAL" clId="{7028C16D-F744-45E7-AD15-F8E60B72BAB5}" dt="2023-10-12T09:58:35.207" v="1617" actId="14826"/>
        <pc:sldMkLst>
          <pc:docMk/>
          <pc:sldMk cId="1705534566" sldId="278"/>
        </pc:sldMkLst>
        <pc:picChg chg="mod">
          <ac:chgData name="Henrik Karlstrøm / NIFU" userId="43975df3-4069-47c8-b059-7617cfe9b5ed" providerId="ADAL" clId="{7028C16D-F744-45E7-AD15-F8E60B72BAB5}" dt="2023-10-12T09:58:35.207" v="1617" actId="14826"/>
          <ac:picMkLst>
            <pc:docMk/>
            <pc:sldMk cId="1705534566" sldId="278"/>
            <ac:picMk id="5" creationId="{0E52F288-76D1-7D28-F679-3C11E68D6CA6}"/>
          </ac:picMkLst>
        </pc:picChg>
      </pc:sldChg>
      <pc:sldChg chg="modSp add">
        <pc:chgData name="Henrik Karlstrøm / NIFU" userId="43975df3-4069-47c8-b059-7617cfe9b5ed" providerId="ADAL" clId="{7028C16D-F744-45E7-AD15-F8E60B72BAB5}" dt="2023-10-12T08:48:37.860" v="953" actId="14826"/>
        <pc:sldMkLst>
          <pc:docMk/>
          <pc:sldMk cId="2703367873" sldId="279"/>
        </pc:sldMkLst>
        <pc:picChg chg="mod">
          <ac:chgData name="Henrik Karlstrøm / NIFU" userId="43975df3-4069-47c8-b059-7617cfe9b5ed" providerId="ADAL" clId="{7028C16D-F744-45E7-AD15-F8E60B72BAB5}" dt="2023-10-12T08:48:37.860" v="953" actId="14826"/>
          <ac:picMkLst>
            <pc:docMk/>
            <pc:sldMk cId="2703367873" sldId="279"/>
            <ac:picMk id="5" creationId="{0E52F288-76D1-7D28-F679-3C11E68D6CA6}"/>
          </ac:picMkLst>
        </pc:picChg>
      </pc:sldChg>
      <pc:sldChg chg="addSp modSp add mod modAnim">
        <pc:chgData name="Henrik Karlstrøm / NIFU" userId="43975df3-4069-47c8-b059-7617cfe9b5ed" providerId="ADAL" clId="{7028C16D-F744-45E7-AD15-F8E60B72BAB5}" dt="2023-10-12T09:57:05.736" v="1616"/>
        <pc:sldMkLst>
          <pc:docMk/>
          <pc:sldMk cId="3480033101" sldId="280"/>
        </pc:sldMkLst>
        <pc:spChg chg="add mod">
          <ac:chgData name="Henrik Karlstrøm / NIFU" userId="43975df3-4069-47c8-b059-7617cfe9b5ed" providerId="ADAL" clId="{7028C16D-F744-45E7-AD15-F8E60B72BAB5}" dt="2023-10-12T09:27:44.836" v="1221" actId="1076"/>
          <ac:spMkLst>
            <pc:docMk/>
            <pc:sldMk cId="3480033101" sldId="280"/>
            <ac:spMk id="2" creationId="{D0DE88C3-5FE0-6CD9-B199-817B57DF704F}"/>
          </ac:spMkLst>
        </pc:spChg>
        <pc:spChg chg="add mod">
          <ac:chgData name="Henrik Karlstrøm / NIFU" userId="43975df3-4069-47c8-b059-7617cfe9b5ed" providerId="ADAL" clId="{7028C16D-F744-45E7-AD15-F8E60B72BAB5}" dt="2023-10-12T08:49:45.186" v="967" actId="1037"/>
          <ac:spMkLst>
            <pc:docMk/>
            <pc:sldMk cId="3480033101" sldId="280"/>
            <ac:spMk id="3" creationId="{6146CC16-5140-8612-9F54-FAB19834BCBF}"/>
          </ac:spMkLst>
        </pc:spChg>
        <pc:picChg chg="mod">
          <ac:chgData name="Henrik Karlstrøm / NIFU" userId="43975df3-4069-47c8-b059-7617cfe9b5ed" providerId="ADAL" clId="{7028C16D-F744-45E7-AD15-F8E60B72BAB5}" dt="2023-10-12T08:48:52.045" v="956" actId="14826"/>
          <ac:picMkLst>
            <pc:docMk/>
            <pc:sldMk cId="3480033101" sldId="280"/>
            <ac:picMk id="5" creationId="{0E52F288-76D1-7D28-F679-3C11E68D6CA6}"/>
          </ac:picMkLst>
        </pc:picChg>
      </pc:sldChg>
      <pc:sldChg chg="delSp modSp add del mod ord">
        <pc:chgData name="Henrik Karlstrøm / NIFU" userId="43975df3-4069-47c8-b059-7617cfe9b5ed" providerId="ADAL" clId="{7028C16D-F744-45E7-AD15-F8E60B72BAB5}" dt="2023-10-12T08:50:28.383" v="980" actId="47"/>
        <pc:sldMkLst>
          <pc:docMk/>
          <pc:sldMk cId="2083694038" sldId="281"/>
        </pc:sldMkLst>
        <pc:spChg chg="del mod">
          <ac:chgData name="Henrik Karlstrøm / NIFU" userId="43975df3-4069-47c8-b059-7617cfe9b5ed" providerId="ADAL" clId="{7028C16D-F744-45E7-AD15-F8E60B72BAB5}" dt="2023-10-12T08:50:10.787" v="974" actId="478"/>
          <ac:spMkLst>
            <pc:docMk/>
            <pc:sldMk cId="2083694038" sldId="281"/>
            <ac:spMk id="2" creationId="{FCB56CCC-23C0-D612-42BB-47FC27FA70C5}"/>
          </ac:spMkLst>
        </pc:spChg>
        <pc:spChg chg="del">
          <ac:chgData name="Henrik Karlstrøm / NIFU" userId="43975df3-4069-47c8-b059-7617cfe9b5ed" providerId="ADAL" clId="{7028C16D-F744-45E7-AD15-F8E60B72BAB5}" dt="2023-10-12T08:50:11.805" v="975" actId="478"/>
          <ac:spMkLst>
            <pc:docMk/>
            <pc:sldMk cId="2083694038" sldId="281"/>
            <ac:spMk id="4" creationId="{70391F82-D92B-AA43-98A7-5123EEA8DFCC}"/>
          </ac:spMkLst>
        </pc:spChg>
        <pc:picChg chg="mod">
          <ac:chgData name="Henrik Karlstrøm / NIFU" userId="43975df3-4069-47c8-b059-7617cfe9b5ed" providerId="ADAL" clId="{7028C16D-F744-45E7-AD15-F8E60B72BAB5}" dt="2023-10-12T08:50:07.494" v="972" actId="1076"/>
          <ac:picMkLst>
            <pc:docMk/>
            <pc:sldMk cId="2083694038" sldId="281"/>
            <ac:picMk id="5" creationId="{0E52F288-76D1-7D28-F679-3C11E68D6CA6}"/>
          </ac:picMkLst>
        </pc:picChg>
      </pc:sldChg>
      <pc:sldChg chg="addSp modSp add mod ord modAnim">
        <pc:chgData name="Henrik Karlstrøm / NIFU" userId="43975df3-4069-47c8-b059-7617cfe9b5ed" providerId="ADAL" clId="{7028C16D-F744-45E7-AD15-F8E60B72BAB5}" dt="2023-10-12T08:51:10.255" v="986" actId="1076"/>
        <pc:sldMkLst>
          <pc:docMk/>
          <pc:sldMk cId="4092934954" sldId="282"/>
        </pc:sldMkLst>
        <pc:spChg chg="add mod">
          <ac:chgData name="Henrik Karlstrøm / NIFU" userId="43975df3-4069-47c8-b059-7617cfe9b5ed" providerId="ADAL" clId="{7028C16D-F744-45E7-AD15-F8E60B72BAB5}" dt="2023-10-12T08:51:10.255" v="986" actId="1076"/>
          <ac:spMkLst>
            <pc:docMk/>
            <pc:sldMk cId="4092934954" sldId="282"/>
            <ac:spMk id="2" creationId="{0BDAF7A1-D9A3-B64F-84B5-E0D3866D51E8}"/>
          </ac:spMkLst>
        </pc:spChg>
        <pc:spChg chg="add mod">
          <ac:chgData name="Henrik Karlstrøm / NIFU" userId="43975df3-4069-47c8-b059-7617cfe9b5ed" providerId="ADAL" clId="{7028C16D-F744-45E7-AD15-F8E60B72BAB5}" dt="2023-10-12T08:51:03.188" v="985" actId="1076"/>
          <ac:spMkLst>
            <pc:docMk/>
            <pc:sldMk cId="4092934954" sldId="282"/>
            <ac:spMk id="3" creationId="{EA3B99DC-ED0E-C3E4-13FE-08D1EAE70742}"/>
          </ac:spMkLst>
        </pc:spChg>
        <pc:picChg chg="mod">
          <ac:chgData name="Henrik Karlstrøm / NIFU" userId="43975df3-4069-47c8-b059-7617cfe9b5ed" providerId="ADAL" clId="{7028C16D-F744-45E7-AD15-F8E60B72BAB5}" dt="2023-10-12T08:50:38.691" v="981" actId="14826"/>
          <ac:picMkLst>
            <pc:docMk/>
            <pc:sldMk cId="4092934954" sldId="282"/>
            <ac:picMk id="5" creationId="{0E52F288-76D1-7D28-F679-3C11E68D6CA6}"/>
          </ac:picMkLst>
        </pc:picChg>
      </pc:sldChg>
      <pc:sldChg chg="modSp new mod modAnim">
        <pc:chgData name="Henrik Karlstrøm / NIFU" userId="43975df3-4069-47c8-b059-7617cfe9b5ed" providerId="ADAL" clId="{7028C16D-F744-45E7-AD15-F8E60B72BAB5}" dt="2023-10-12T09:50:46.553" v="1613"/>
        <pc:sldMkLst>
          <pc:docMk/>
          <pc:sldMk cId="1353840781" sldId="283"/>
        </pc:sldMkLst>
        <pc:spChg chg="mod">
          <ac:chgData name="Henrik Karlstrøm / NIFU" userId="43975df3-4069-47c8-b059-7617cfe9b5ed" providerId="ADAL" clId="{7028C16D-F744-45E7-AD15-F8E60B72BAB5}" dt="2023-10-12T09:28:33.364" v="1233" actId="20577"/>
          <ac:spMkLst>
            <pc:docMk/>
            <pc:sldMk cId="1353840781" sldId="283"/>
            <ac:spMk id="2" creationId="{3B477EFC-298F-5CE2-3F15-FB32C655683A}"/>
          </ac:spMkLst>
        </pc:spChg>
        <pc:spChg chg="mod">
          <ac:chgData name="Henrik Karlstrøm / NIFU" userId="43975df3-4069-47c8-b059-7617cfe9b5ed" providerId="ADAL" clId="{7028C16D-F744-45E7-AD15-F8E60B72BAB5}" dt="2023-10-12T09:50:24.685" v="1611" actId="12"/>
          <ac:spMkLst>
            <pc:docMk/>
            <pc:sldMk cId="1353840781" sldId="283"/>
            <ac:spMk id="3" creationId="{DE64C93A-2C7B-573C-37A8-8FA37B1D6B49}"/>
          </ac:spMkLst>
        </pc:spChg>
      </pc:sldChg>
      <pc:sldChg chg="modSp new del mod">
        <pc:chgData name="Henrik Karlstrøm / NIFU" userId="43975df3-4069-47c8-b059-7617cfe9b5ed" providerId="ADAL" clId="{7028C16D-F744-45E7-AD15-F8E60B72BAB5}" dt="2023-10-12T09:24:38.142" v="1219" actId="47"/>
        <pc:sldMkLst>
          <pc:docMk/>
          <pc:sldMk cId="3394537460" sldId="283"/>
        </pc:sldMkLst>
        <pc:spChg chg="mod">
          <ac:chgData name="Henrik Karlstrøm / NIFU" userId="43975df3-4069-47c8-b059-7617cfe9b5ed" providerId="ADAL" clId="{7028C16D-F744-45E7-AD15-F8E60B72BAB5}" dt="2023-10-12T09:17:35.694" v="1216" actId="20577"/>
          <ac:spMkLst>
            <pc:docMk/>
            <pc:sldMk cId="3394537460" sldId="283"/>
            <ac:spMk id="2" creationId="{9924D3C9-1DE2-6937-FF23-4DB882BFA441}"/>
          </ac:spMkLst>
        </pc:spChg>
      </pc:sldChg>
      <pc:sldMasterChg chg="addSp modSp modSldLayout">
        <pc:chgData name="Henrik Karlstrøm / NIFU" userId="43975df3-4069-47c8-b059-7617cfe9b5ed" providerId="ADAL" clId="{7028C16D-F744-45E7-AD15-F8E60B72BAB5}" dt="2023-10-12T08:47:14.949" v="941"/>
        <pc:sldMasterMkLst>
          <pc:docMk/>
          <pc:sldMasterMk cId="701253800" sldId="2147483648"/>
        </pc:sldMasterMkLst>
        <pc:picChg chg="add mod">
          <ac:chgData name="Henrik Karlstrøm / NIFU" userId="43975df3-4069-47c8-b059-7617cfe9b5ed" providerId="ADAL" clId="{7028C16D-F744-45E7-AD15-F8E60B72BAB5}" dt="2023-10-12T08:47:14.949" v="941"/>
          <ac:picMkLst>
            <pc:docMk/>
            <pc:sldMasterMk cId="701253800" sldId="2147483648"/>
            <ac:picMk id="7" creationId="{F9B9064F-B355-E18D-C886-AEA6067B019A}"/>
          </ac:picMkLst>
        </pc:picChg>
        <pc:sldLayoutChg chg="addSp delSp modSp mod">
          <pc:chgData name="Henrik Karlstrøm / NIFU" userId="43975df3-4069-47c8-b059-7617cfe9b5ed" providerId="ADAL" clId="{7028C16D-F744-45E7-AD15-F8E60B72BAB5}" dt="2023-10-12T08:45:48.802" v="866" actId="478"/>
          <pc:sldLayoutMkLst>
            <pc:docMk/>
            <pc:sldMasterMk cId="701253800" sldId="2147483648"/>
            <pc:sldLayoutMk cId="3542743137" sldId="2147483649"/>
          </pc:sldLayoutMkLst>
          <pc:picChg chg="add del mod">
            <ac:chgData name="Henrik Karlstrøm / NIFU" userId="43975df3-4069-47c8-b059-7617cfe9b5ed" providerId="ADAL" clId="{7028C16D-F744-45E7-AD15-F8E60B72BAB5}" dt="2023-10-12T08:45:48.802" v="866" actId="478"/>
            <ac:picMkLst>
              <pc:docMk/>
              <pc:sldMasterMk cId="701253800" sldId="2147483648"/>
              <pc:sldLayoutMk cId="3542743137" sldId="2147483649"/>
              <ac:picMk id="8" creationId="{BF2865F9-8013-044A-C525-0938615FD676}"/>
            </ac:picMkLst>
          </pc:picChg>
        </pc:sldLayoutChg>
        <pc:sldLayoutChg chg="addSp delSp modSp mod">
          <pc:chgData name="Henrik Karlstrøm / NIFU" userId="43975df3-4069-47c8-b059-7617cfe9b5ed" providerId="ADAL" clId="{7028C16D-F744-45E7-AD15-F8E60B72BAB5}" dt="2023-10-12T08:45:44.953" v="865" actId="478"/>
          <pc:sldLayoutMkLst>
            <pc:docMk/>
            <pc:sldMasterMk cId="701253800" sldId="2147483648"/>
            <pc:sldLayoutMk cId="3815630546" sldId="2147483650"/>
          </pc:sldLayoutMkLst>
          <pc:picChg chg="add del mod">
            <ac:chgData name="Henrik Karlstrøm / NIFU" userId="43975df3-4069-47c8-b059-7617cfe9b5ed" providerId="ADAL" clId="{7028C16D-F744-45E7-AD15-F8E60B72BAB5}" dt="2023-10-12T08:45:44.953" v="865" actId="478"/>
            <ac:picMkLst>
              <pc:docMk/>
              <pc:sldMasterMk cId="701253800" sldId="2147483648"/>
              <pc:sldLayoutMk cId="3815630546" sldId="2147483650"/>
              <ac:picMk id="7" creationId="{57021BA1-6A26-F21F-C5C2-7AD5C2C4ADB5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70E4-AC7F-2975-DC05-78D6C9AD6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673D40-EB11-DF21-9501-7AAC2270B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4B4BF-D5C2-FF72-A220-51BD8B505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87D0-7B88-4A68-90B8-F27F1B1ECE45}" type="datetimeFigureOut">
              <a:rPr lang="nb-NO" smtClean="0"/>
              <a:t>11.10.2023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770FB-B9D4-B14D-0016-24012E0AC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F8B04-8959-A55B-50DD-B7F7D2A4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F774-C029-4FAA-A6E9-0769707C7A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74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8C52-D153-E2EB-39DF-16935EE0A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0F9ACD-844B-C2E3-8827-98EFC5525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8F5F3-8315-F57B-9DAC-4CB1A33B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87D0-7B88-4A68-90B8-F27F1B1ECE45}" type="datetimeFigureOut">
              <a:rPr lang="nb-NO" smtClean="0"/>
              <a:t>11.10.2023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ECA05-B0BC-2DC5-A7C7-CDEE2962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BC743-1B6D-3FFB-D42B-AD4C073CC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F774-C029-4FAA-A6E9-0769707C7A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3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D7CB6C-CAB2-1DE9-F803-65B03FF6AF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BFFAA-07AA-5BEA-7EDF-00F303B81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D701C-1505-C9BE-7B46-0A38B1CEC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87D0-7B88-4A68-90B8-F27F1B1ECE45}" type="datetimeFigureOut">
              <a:rPr lang="nb-NO" smtClean="0"/>
              <a:t>11.10.2023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46EF2-37A8-F04D-C842-12B943A2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D719E-D0BA-5B53-A54E-EFE89178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F774-C029-4FAA-A6E9-0769707C7A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169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39B57-8B22-F75C-80EB-4722F7577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7A733-6DF3-CC75-D782-878E93466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AD451-872E-E8FF-D0F0-CC82D1D9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87D0-7B88-4A68-90B8-F27F1B1ECE45}" type="datetimeFigureOut">
              <a:rPr lang="nb-NO" smtClean="0"/>
              <a:t>12.10.2023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03A26-8353-3DD8-BEEC-A31C1DA54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BD941-C8B4-0C8A-D2C4-5728738FD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F774-C029-4FAA-A6E9-0769707C7ABF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6" descr="A black and grey logo&#10;&#10;Description automatically generated">
            <a:extLst>
              <a:ext uri="{FF2B5EF4-FFF2-40B4-BE49-F238E27FC236}">
                <a16:creationId xmlns:a16="http://schemas.microsoft.com/office/drawing/2014/main" id="{57021BA1-6A26-F21F-C5C2-7AD5C2C4AD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05" y="6292455"/>
            <a:ext cx="1275595" cy="42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63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96E22-4D8D-24FE-5585-2B9C19099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C7C62-E090-23F8-5E47-27E411D58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FA3B3-C2E7-272B-0988-99EB85ECE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87D0-7B88-4A68-90B8-F27F1B1ECE45}" type="datetimeFigureOut">
              <a:rPr lang="nb-NO" smtClean="0"/>
              <a:t>11.10.2023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421E2-7B89-47FD-8D2C-D7329738B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35004-EF5C-C4CF-0E48-FD2048B32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F774-C029-4FAA-A6E9-0769707C7A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843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4B88F-2E6A-1CB1-C718-DEF7C4872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A4348-6AB7-A1D5-67BA-13802BE31C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4B5E8-EF15-1BCB-E8F7-F70590DA7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CB56E-7833-31C3-86F7-79079090E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87D0-7B88-4A68-90B8-F27F1B1ECE45}" type="datetimeFigureOut">
              <a:rPr lang="nb-NO" smtClean="0"/>
              <a:t>11.10.2023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D2A19-A6A4-91C9-0B1E-F412F7585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B9EB9-D00C-D0E1-A2E4-C8E719FB2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F774-C029-4FAA-A6E9-0769707C7A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82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A61E-2BD2-6663-DEA1-8637A092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0BAD1-AFBD-DD37-9B68-736DD63A9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AEBF0-8430-97EC-5F3C-EA917D868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04CE42-81DC-6734-9B50-3628C236D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569460-7EC1-0F22-1960-241B9794C4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B7F047-8092-0331-B415-A453BE82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87D0-7B88-4A68-90B8-F27F1B1ECE45}" type="datetimeFigureOut">
              <a:rPr lang="nb-NO" smtClean="0"/>
              <a:t>11.10.2023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914192-CCB9-0B13-0AE6-F244A0C8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0CD5DB-2CE0-462C-0A87-F6A01857E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F774-C029-4FAA-A6E9-0769707C7A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889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A4A3E-DBF7-66D1-B9EC-C20F417E1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00D15D-0F06-B7EA-11F4-66C50CA4F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87D0-7B88-4A68-90B8-F27F1B1ECE45}" type="datetimeFigureOut">
              <a:rPr lang="nb-NO" smtClean="0"/>
              <a:t>11.10.2023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26AC8-E18E-3342-C1B4-31E10119D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441164-CA76-47C2-5235-1F4F1386D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F774-C029-4FAA-A6E9-0769707C7A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931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004CE7-6C53-3D91-5325-FCC35396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87D0-7B88-4A68-90B8-F27F1B1ECE45}" type="datetimeFigureOut">
              <a:rPr lang="nb-NO" smtClean="0"/>
              <a:t>11.10.2023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3B4079-748F-A098-4452-A20DA37B9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01EBE5-0682-AB5A-0688-AAE8D321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F774-C029-4FAA-A6E9-0769707C7A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764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D4067-E966-92A1-552A-840CAFC05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6ED1A-3C42-3002-F9DC-F9EFA4F41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9C7E6-AA71-318C-7C8D-CA6EE53D5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48484-DF0C-5208-1386-60A17B533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87D0-7B88-4A68-90B8-F27F1B1ECE45}" type="datetimeFigureOut">
              <a:rPr lang="nb-NO" smtClean="0"/>
              <a:t>11.10.2023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FBB1C-4345-3614-D79B-9BF72D88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E20C1-FBBA-221E-A53D-D37145662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F774-C029-4FAA-A6E9-0769707C7A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18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DB0E9-A770-C637-DC17-E587AB1A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7C583C-11EC-3665-8DF0-6286C00F49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C58892-0CE9-251C-3E99-F396A8A65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D884B-35D2-0B79-D7B7-D3D77566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87D0-7B88-4A68-90B8-F27F1B1ECE45}" type="datetimeFigureOut">
              <a:rPr lang="nb-NO" smtClean="0"/>
              <a:t>11.10.2023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F087E-761F-D255-C612-552354FF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0AE18-6174-4F54-D107-2C07B571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F774-C029-4FAA-A6E9-0769707C7A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505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C5E4CF-AEE1-48BE-1714-C03A7065D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9C604-A296-AE31-0D7E-714EFA65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5EBFF-F644-1713-8D16-B18B671BE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B87D0-7B88-4A68-90B8-F27F1B1ECE45}" type="datetimeFigureOut">
              <a:rPr lang="nb-NO" smtClean="0"/>
              <a:t>12.10.2023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B847A-1B59-BA07-2F73-011586022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04CD7-D47D-65D4-03D6-2B8B8ADC2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FF774-C029-4FAA-A6E9-0769707C7ABF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6" descr="A black and grey logo&#10;&#10;Description automatically generated">
            <a:extLst>
              <a:ext uri="{FF2B5EF4-FFF2-40B4-BE49-F238E27FC236}">
                <a16:creationId xmlns:a16="http://schemas.microsoft.com/office/drawing/2014/main" id="{F9B9064F-B355-E18D-C886-AEA6067B019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05" y="6292455"/>
            <a:ext cx="1275595" cy="42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5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28C-E8B4-E919-D9BF-0FF7439582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Field </a:t>
            </a:r>
            <a:r>
              <a:rPr lang="nb-NO" dirty="0" err="1"/>
              <a:t>affinity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9585F3-6B61-E294-644B-25B4A415F3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b-NO" dirty="0"/>
          </a:p>
          <a:p>
            <a:r>
              <a:rPr lang="nb-NO" dirty="0"/>
              <a:t>Henrik Karlstrøm and Dag W. Aksnes, NIFU</a:t>
            </a:r>
          </a:p>
          <a:p>
            <a:endParaRPr lang="nb-NO" dirty="0"/>
          </a:p>
          <a:p>
            <a:r>
              <a:rPr lang="nb-NO" dirty="0"/>
              <a:t>Nordic Workshop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Bibliometrics</a:t>
            </a:r>
            <a:r>
              <a:rPr lang="nb-NO" dirty="0"/>
              <a:t> and Research Policy, 2023</a:t>
            </a:r>
          </a:p>
        </p:txBody>
      </p:sp>
    </p:spTree>
    <p:extLst>
      <p:ext uri="{BB962C8B-B14F-4D97-AF65-F5344CB8AC3E}">
        <p14:creationId xmlns:p14="http://schemas.microsoft.com/office/powerpoint/2010/main" val="1578509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52F288-76D1-7D28-F679-3C11E68D6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6165" y="136331"/>
            <a:ext cx="9878003" cy="658533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DE88C3-5FE0-6CD9-B199-817B57DF704F}"/>
              </a:ext>
            </a:extLst>
          </p:cNvPr>
          <p:cNvSpPr txBox="1"/>
          <p:nvPr/>
        </p:nvSpPr>
        <p:spPr>
          <a:xfrm>
            <a:off x="391891" y="5551479"/>
            <a:ext cx="1922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2D8E9F"/>
                </a:solidFill>
              </a:rPr>
              <a:t>Zero </a:t>
            </a:r>
            <a:r>
              <a:rPr lang="nb-NO" sz="1600" dirty="0" err="1">
                <a:solidFill>
                  <a:srgbClr val="2D8E9F"/>
                </a:solidFill>
              </a:rPr>
              <a:t>references</a:t>
            </a:r>
            <a:r>
              <a:rPr lang="nb-NO" sz="1600" dirty="0">
                <a:solidFill>
                  <a:srgbClr val="2D8E9F"/>
                </a:solidFill>
              </a:rPr>
              <a:t> to Medical Informatics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146CC16-5140-8612-9F54-FAB19834BCBF}"/>
              </a:ext>
            </a:extLst>
          </p:cNvPr>
          <p:cNvSpPr/>
          <p:nvPr/>
        </p:nvSpPr>
        <p:spPr>
          <a:xfrm rot="878350">
            <a:off x="1819467" y="6184732"/>
            <a:ext cx="1147666" cy="513861"/>
          </a:xfrm>
          <a:custGeom>
            <a:avLst/>
            <a:gdLst>
              <a:gd name="connsiteX0" fmla="*/ 0 w 1334278"/>
              <a:gd name="connsiteY0" fmla="*/ 65315 h 299257"/>
              <a:gd name="connsiteX1" fmla="*/ 671804 w 1334278"/>
              <a:gd name="connsiteY1" fmla="*/ 298580 h 299257"/>
              <a:gd name="connsiteX2" fmla="*/ 1334278 w 1334278"/>
              <a:gd name="connsiteY2" fmla="*/ 0 h 29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4278" h="299257">
                <a:moveTo>
                  <a:pt x="0" y="65315"/>
                </a:moveTo>
                <a:cubicBezTo>
                  <a:pt x="224712" y="187390"/>
                  <a:pt x="449424" y="309466"/>
                  <a:pt x="671804" y="298580"/>
                </a:cubicBezTo>
                <a:cubicBezTo>
                  <a:pt x="894184" y="287694"/>
                  <a:pt x="1114231" y="143847"/>
                  <a:pt x="1334278" y="0"/>
                </a:cubicBezTo>
              </a:path>
            </a:pathLst>
          </a:custGeom>
          <a:noFill/>
          <a:ln w="19050">
            <a:solidFill>
              <a:srgbClr val="2D8E9F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003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52F288-76D1-7D28-F679-3C11E68D6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6165" y="136331"/>
            <a:ext cx="9878003" cy="658533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DAF7A1-D9A3-B64F-84B5-E0D3866D51E8}"/>
              </a:ext>
            </a:extLst>
          </p:cNvPr>
          <p:cNvSpPr txBox="1"/>
          <p:nvPr/>
        </p:nvSpPr>
        <p:spPr>
          <a:xfrm>
            <a:off x="5987139" y="933061"/>
            <a:ext cx="858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rgbClr val="2D8E9F"/>
                </a:solidFill>
              </a:rPr>
              <a:t>0.19</a:t>
            </a:r>
            <a:endParaRPr lang="nb-NO" dirty="0">
              <a:solidFill>
                <a:srgbClr val="2D8E9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3B99DC-ED0E-C3E4-13FE-08D1EAE70742}"/>
              </a:ext>
            </a:extLst>
          </p:cNvPr>
          <p:cNvSpPr txBox="1"/>
          <p:nvPr/>
        </p:nvSpPr>
        <p:spPr>
          <a:xfrm>
            <a:off x="10745751" y="933061"/>
            <a:ext cx="858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rgbClr val="C84957"/>
                </a:solidFill>
              </a:rPr>
              <a:t>0.66</a:t>
            </a:r>
            <a:endParaRPr lang="nb-NO" dirty="0">
              <a:solidFill>
                <a:srgbClr val="C849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93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77EFC-298F-5CE2-3F15-FB32C6556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Use</a:t>
            </a:r>
            <a:r>
              <a:rPr lang="nb-NO" dirty="0"/>
              <a:t>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4C93A-2C7B-573C-37A8-8FA37B1D6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Bespoke</a:t>
            </a:r>
            <a:r>
              <a:rPr lang="nb-NO" dirty="0"/>
              <a:t> </a:t>
            </a:r>
            <a:r>
              <a:rPr lang="nb-NO" dirty="0" err="1"/>
              <a:t>analysis</a:t>
            </a:r>
            <a:endParaRPr lang="nb-NO" dirty="0"/>
          </a:p>
          <a:p>
            <a:pPr marL="457200" lvl="1" indent="0">
              <a:buNone/>
            </a:pPr>
            <a:r>
              <a:rPr lang="nb-NO" dirty="0"/>
              <a:t>Profiling </a:t>
            </a:r>
            <a:r>
              <a:rPr lang="nb-NO" dirty="0" err="1"/>
              <a:t>research</a:t>
            </a:r>
            <a:r>
              <a:rPr lang="nb-NO" dirty="0"/>
              <a:t> units</a:t>
            </a:r>
          </a:p>
          <a:p>
            <a:pPr marL="457200" lvl="1" indent="0">
              <a:buNone/>
            </a:pPr>
            <a:r>
              <a:rPr lang="nb-NO" dirty="0" err="1"/>
              <a:t>Identifying</a:t>
            </a:r>
            <a:r>
              <a:rPr lang="nb-NO" dirty="0"/>
              <a:t> </a:t>
            </a:r>
            <a:r>
              <a:rPr lang="nb-NO" dirty="0" err="1"/>
              <a:t>boundary</a:t>
            </a:r>
            <a:r>
              <a:rPr lang="nb-NO" dirty="0"/>
              <a:t> </a:t>
            </a:r>
            <a:r>
              <a:rPr lang="nb-NO" dirty="0" err="1"/>
              <a:t>research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Bibliometric</a:t>
            </a:r>
            <a:r>
              <a:rPr lang="nb-NO" dirty="0"/>
              <a:t> </a:t>
            </a:r>
            <a:r>
              <a:rPr lang="nb-NO" dirty="0" err="1"/>
              <a:t>housekeeping</a:t>
            </a:r>
            <a:endParaRPr lang="nb-NO" dirty="0"/>
          </a:p>
          <a:p>
            <a:pPr marL="457200" lvl="1" indent="0">
              <a:buNone/>
            </a:pPr>
            <a:r>
              <a:rPr lang="nb-NO" dirty="0" err="1"/>
              <a:t>Integrate</a:t>
            </a:r>
            <a:r>
              <a:rPr lang="nb-NO" dirty="0"/>
              <a:t> </a:t>
            </a:r>
            <a:r>
              <a:rPr lang="nb-NO" dirty="0" err="1"/>
              <a:t>citation</a:t>
            </a:r>
            <a:r>
              <a:rPr lang="nb-NO" dirty="0"/>
              <a:t> </a:t>
            </a:r>
            <a:r>
              <a:rPr lang="nb-NO" dirty="0" err="1"/>
              <a:t>clustering</a:t>
            </a:r>
            <a:r>
              <a:rPr lang="nb-NO" dirty="0"/>
              <a:t> </a:t>
            </a:r>
            <a:r>
              <a:rPr lang="nb-NO" dirty="0" err="1"/>
              <a:t>into</a:t>
            </a:r>
            <a:r>
              <a:rPr lang="nb-NO" dirty="0"/>
              <a:t> </a:t>
            </a:r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classification</a:t>
            </a:r>
            <a:r>
              <a:rPr lang="nb-NO" dirty="0"/>
              <a:t> systems </a:t>
            </a:r>
          </a:p>
          <a:p>
            <a:pPr marL="457200" lvl="1" indent="0">
              <a:buNone/>
            </a:pPr>
            <a:r>
              <a:rPr lang="nb-NO" dirty="0"/>
              <a:t>Time series </a:t>
            </a:r>
            <a:r>
              <a:rPr lang="nb-NO" dirty="0" err="1"/>
              <a:t>analysis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field</a:t>
            </a:r>
            <a:r>
              <a:rPr lang="nb-NO" dirty="0"/>
              <a:t> </a:t>
            </a:r>
            <a:r>
              <a:rPr lang="nb-NO" dirty="0" err="1"/>
              <a:t>developments</a:t>
            </a:r>
            <a:endParaRPr lang="nb-NO" dirty="0"/>
          </a:p>
          <a:p>
            <a:pPr marL="457200" lvl="1" indent="0">
              <a:buNone/>
            </a:pPr>
            <a:r>
              <a:rPr lang="nb-NO" dirty="0" err="1"/>
              <a:t>Modifier</a:t>
            </a:r>
            <a:r>
              <a:rPr lang="nb-NO" dirty="0"/>
              <a:t> in </a:t>
            </a:r>
            <a:r>
              <a:rPr lang="nb-NO" dirty="0" err="1"/>
              <a:t>field</a:t>
            </a:r>
            <a:r>
              <a:rPr lang="nb-NO" dirty="0"/>
              <a:t> </a:t>
            </a:r>
            <a:r>
              <a:rPr lang="nb-NO" dirty="0" err="1"/>
              <a:t>normalization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5384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CC955-0CFE-7749-5116-A7E2C4FE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is </a:t>
            </a:r>
            <a:r>
              <a:rPr lang="nb-NO" dirty="0" err="1"/>
              <a:t>interdisciplinarity</a:t>
            </a:r>
            <a:r>
              <a:rPr lang="nb-NO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8E5CD-C030-54C4-A2AC-8AA4E9EBF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No consensus on the definition and operationalization</a:t>
            </a:r>
            <a:r>
              <a:rPr lang="nb-NO" sz="2800" dirty="0"/>
              <a:t> </a:t>
            </a:r>
          </a:p>
          <a:p>
            <a:pPr marL="457200" lvl="1" indent="0">
              <a:buNone/>
            </a:pPr>
            <a:r>
              <a:rPr lang="nb-NO" dirty="0"/>
              <a:t>Different </a:t>
            </a:r>
            <a:r>
              <a:rPr lang="en-GB" dirty="0"/>
              <a:t>approaches provide inconsistent and sometimes contradictory results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Both references from and citations to scientific publications have been used to operationalize interdisciplinarity</a:t>
            </a:r>
          </a:p>
          <a:p>
            <a:pPr marL="457200" lvl="1" indent="0">
              <a:buNone/>
            </a:pPr>
            <a:r>
              <a:rPr lang="en-GB" dirty="0"/>
              <a:t>We think outgoing references is most appropriate as unit of analysis as these reflect the knowledge base used</a:t>
            </a:r>
          </a:p>
          <a:p>
            <a:pPr marL="457200" lvl="1" indent="0">
              <a:buNone/>
            </a:pPr>
            <a:r>
              <a:rPr lang="en-GB" dirty="0"/>
              <a:t>Also recommended by recent review by Wang and Schneider (2020)</a:t>
            </a:r>
            <a:endParaRPr lang="nb-NO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E10AD5-B652-A9EB-0101-5A6C6E0FAD92}"/>
              </a:ext>
            </a:extLst>
          </p:cNvPr>
          <p:cNvSpPr txBox="1"/>
          <p:nvPr/>
        </p:nvSpPr>
        <p:spPr>
          <a:xfrm>
            <a:off x="4339367" y="6176963"/>
            <a:ext cx="7547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/>
              <a:t>Q Wang, JW Schneider. 2020. Consistency and validity of interdisciplinarity measures. </a:t>
            </a:r>
            <a:r>
              <a:rPr lang="en-GB" sz="1600" i="1" dirty="0"/>
              <a:t>Quantitative Science Studies</a:t>
            </a:r>
            <a:r>
              <a:rPr lang="en-GB" sz="1600" dirty="0"/>
              <a:t> 1 (1): 239–263. </a:t>
            </a:r>
          </a:p>
        </p:txBody>
      </p:sp>
    </p:spTree>
    <p:extLst>
      <p:ext uri="{BB962C8B-B14F-4D97-AF65-F5344CB8AC3E}">
        <p14:creationId xmlns:p14="http://schemas.microsoft.com/office/powerpoint/2010/main" val="398481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79322-2D4E-1C5B-0E39-8221539DF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Field </a:t>
            </a:r>
            <a:r>
              <a:rPr lang="nb-NO" dirty="0" err="1"/>
              <a:t>affinity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40AA-AC2D-E00B-883C-F9892AA20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Adhere to Rafols et al. (2012) </a:t>
            </a:r>
          </a:p>
          <a:p>
            <a:pPr marL="457200" lvl="1" indent="0">
              <a:buNone/>
            </a:pPr>
            <a:r>
              <a:rPr lang="en-GB" dirty="0"/>
              <a:t>Interdisciplinarity as “knowledge integration”, establishing links between cognitively distant or separate bodies of knowledge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/>
              <a:t>Utilize a distributional measure combined with a distance function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/>
              <a:t>Method is source agnostic, and can be used on any collection of documents with citation relations</a:t>
            </a:r>
          </a:p>
          <a:p>
            <a:pPr marL="457200" lvl="1" indent="0">
              <a:buNone/>
            </a:pPr>
            <a:r>
              <a:rPr lang="en-GB" dirty="0"/>
              <a:t>Cases today applied to the </a:t>
            </a:r>
            <a:r>
              <a:rPr lang="en-GB" dirty="0" err="1"/>
              <a:t>WoS</a:t>
            </a:r>
            <a:r>
              <a:rPr lang="en-GB" dirty="0"/>
              <a:t> classification system (</a:t>
            </a:r>
            <a:r>
              <a:rPr lang="en-GB" sz="1800" dirty="0"/>
              <a:t>~</a:t>
            </a:r>
            <a:r>
              <a:rPr lang="en-GB" dirty="0"/>
              <a:t>250 categories)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0455D5-A3EA-49C8-8635-19985DCAD5C8}"/>
              </a:ext>
            </a:extLst>
          </p:cNvPr>
          <p:cNvSpPr txBox="1"/>
          <p:nvPr/>
        </p:nvSpPr>
        <p:spPr>
          <a:xfrm>
            <a:off x="2949194" y="6203326"/>
            <a:ext cx="9003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Rafols, I. et al. 2012. How journal rankings can suppress interdisciplinary research: A comparison between innovation studies and business &amp; management. </a:t>
            </a:r>
            <a:r>
              <a:rPr lang="en-GB" sz="1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Policy</a:t>
            </a:r>
            <a:r>
              <a:rPr lang="en-GB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41(7), 1262–1282</a:t>
            </a:r>
          </a:p>
          <a:p>
            <a:pPr algn="r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4942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aph of a number of people&#10;&#10;Description automatically generated">
            <a:extLst>
              <a:ext uri="{FF2B5EF4-FFF2-40B4-BE49-F238E27FC236}">
                <a16:creationId xmlns:a16="http://schemas.microsoft.com/office/drawing/2014/main" id="{0E52F288-76D1-7D28-F679-3C11E68D6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164" y="136331"/>
            <a:ext cx="9878006" cy="658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813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52F288-76D1-7D28-F679-3C11E68D6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6164" y="136331"/>
            <a:ext cx="9878006" cy="658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48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52F288-76D1-7D28-F679-3C11E68D6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6165" y="136331"/>
            <a:ext cx="9878004" cy="658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5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52F288-76D1-7D28-F679-3C11E68D6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6165" y="136331"/>
            <a:ext cx="9878004" cy="658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34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269CC-811D-2364-EADD-31F792AE5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Distributions </a:t>
            </a:r>
            <a:r>
              <a:rPr lang="nb-NO" dirty="0" err="1"/>
              <a:t>are</a:t>
            </a:r>
            <a:r>
              <a:rPr lang="nb-NO" dirty="0"/>
              <a:t> not </a:t>
            </a:r>
            <a:r>
              <a:rPr lang="nb-NO" dirty="0" err="1"/>
              <a:t>sufficient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6AC59-A0D3-E271-84D3-F565F8E6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err="1"/>
              <a:t>Need</a:t>
            </a:r>
            <a:r>
              <a:rPr lang="nb-NO" dirty="0"/>
              <a:t> a </a:t>
            </a:r>
            <a:r>
              <a:rPr lang="nb-NO" dirty="0" err="1"/>
              <a:t>measure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i="1" dirty="0" err="1"/>
              <a:t>difference</a:t>
            </a:r>
            <a:r>
              <a:rPr lang="nb-NO" dirty="0"/>
              <a:t> and </a:t>
            </a:r>
            <a:r>
              <a:rPr lang="nb-NO" i="1" dirty="0" err="1"/>
              <a:t>distance</a:t>
            </a:r>
            <a:br>
              <a:rPr lang="nb-NO" i="1" dirty="0"/>
            </a:br>
            <a:endParaRPr lang="nb-NO" i="1" dirty="0"/>
          </a:p>
          <a:p>
            <a:pPr marL="0" indent="0">
              <a:buNone/>
            </a:pPr>
            <a:r>
              <a:rPr lang="nb-NO" dirty="0" err="1"/>
              <a:t>Difference</a:t>
            </a:r>
            <a:endParaRPr lang="nb-NO" dirty="0"/>
          </a:p>
          <a:p>
            <a:pPr marL="457200" lvl="1" indent="0">
              <a:buNone/>
            </a:pPr>
            <a:r>
              <a:rPr lang="nb-NO" dirty="0"/>
              <a:t>Ratio </a:t>
            </a:r>
            <a:r>
              <a:rPr lang="nb-NO" dirty="0" err="1"/>
              <a:t>between</a:t>
            </a:r>
            <a:r>
              <a:rPr lang="nb-NO" dirty="0"/>
              <a:t> global and </a:t>
            </a:r>
            <a:r>
              <a:rPr lang="nb-NO" dirty="0" err="1"/>
              <a:t>field</a:t>
            </a:r>
            <a:r>
              <a:rPr lang="nb-NO" dirty="0"/>
              <a:t> </a:t>
            </a:r>
            <a:r>
              <a:rPr lang="nb-NO" dirty="0" err="1"/>
              <a:t>distributions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 err="1"/>
              <a:t>Distance</a:t>
            </a:r>
            <a:endParaRPr lang="nb-NO" dirty="0"/>
          </a:p>
          <a:p>
            <a:pPr marL="457200" lvl="1" indent="0">
              <a:buNone/>
            </a:pPr>
            <a:r>
              <a:rPr lang="nb-NO" dirty="0"/>
              <a:t>Application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weighted</a:t>
            </a:r>
            <a:r>
              <a:rPr lang="nb-NO" dirty="0"/>
              <a:t> </a:t>
            </a:r>
            <a:r>
              <a:rPr lang="nb-NO" dirty="0" err="1"/>
              <a:t>differences</a:t>
            </a:r>
            <a:r>
              <a:rPr lang="nb-NO" dirty="0"/>
              <a:t> to </a:t>
            </a:r>
            <a:r>
              <a:rPr lang="nb-NO" dirty="0" err="1"/>
              <a:t>local</a:t>
            </a:r>
            <a:r>
              <a:rPr lang="nb-NO" dirty="0"/>
              <a:t> </a:t>
            </a:r>
            <a:r>
              <a:rPr lang="nb-NO" dirty="0" err="1"/>
              <a:t>instances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 err="1"/>
              <a:t>Interdisciplinarity</a:t>
            </a:r>
            <a:r>
              <a:rPr lang="nb-NO" dirty="0"/>
              <a:t> score</a:t>
            </a:r>
          </a:p>
          <a:p>
            <a:pPr marL="457200" lvl="1" indent="0">
              <a:buNone/>
            </a:pPr>
            <a:r>
              <a:rPr lang="nb-NO" dirty="0" err="1"/>
              <a:t>Penalizes</a:t>
            </a:r>
            <a:r>
              <a:rPr lang="nb-NO" dirty="0"/>
              <a:t> </a:t>
            </a:r>
            <a:r>
              <a:rPr lang="nb-NO" dirty="0" err="1"/>
              <a:t>references</a:t>
            </a:r>
            <a:r>
              <a:rPr lang="nb-NO" dirty="0"/>
              <a:t> to </a:t>
            </a:r>
            <a:r>
              <a:rPr lang="nb-NO" dirty="0" err="1"/>
              <a:t>high-affinity</a:t>
            </a:r>
            <a:r>
              <a:rPr lang="nb-NO" dirty="0"/>
              <a:t> </a:t>
            </a:r>
            <a:r>
              <a:rPr lang="nb-NO" dirty="0" err="1"/>
              <a:t>fields</a:t>
            </a:r>
            <a:endParaRPr lang="nb-NO" dirty="0"/>
          </a:p>
          <a:p>
            <a:pPr marL="457200" lvl="1" indent="0">
              <a:buNone/>
            </a:pPr>
            <a:r>
              <a:rPr lang="nb-NO" dirty="0" err="1"/>
              <a:t>Weights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averaged</a:t>
            </a:r>
            <a:r>
              <a:rPr lang="nb-NO" dirty="0"/>
              <a:t> in cases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multi-field</a:t>
            </a:r>
            <a:r>
              <a:rPr lang="nb-NO" dirty="0"/>
              <a:t> </a:t>
            </a:r>
            <a:r>
              <a:rPr lang="nb-NO" dirty="0" err="1"/>
              <a:t>publications</a:t>
            </a:r>
            <a:endParaRPr lang="nb-N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FAB2675-26E1-4762-6809-0F4EA123907B}"/>
                  </a:ext>
                </a:extLst>
              </p:cNvPr>
              <p:cNvSpPr txBox="1"/>
              <p:nvPr/>
            </p:nvSpPr>
            <p:spPr>
              <a:xfrm>
                <a:off x="9744891" y="744440"/>
                <a:ext cx="1169551" cy="865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num>
                            <m:den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nb-NO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FAB2675-26E1-4762-6809-0F4EA1239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4891" y="744440"/>
                <a:ext cx="1169551" cy="8653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EA1F60-F520-80EC-590B-22B58D121077}"/>
                  </a:ext>
                </a:extLst>
              </p:cNvPr>
              <p:cNvSpPr txBox="1"/>
              <p:nvPr/>
            </p:nvSpPr>
            <p:spPr>
              <a:xfrm>
                <a:off x="9456575" y="2077043"/>
                <a:ext cx="1746183" cy="5672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EA1F60-F520-80EC-590B-22B58D121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6575" y="2077043"/>
                <a:ext cx="1746183" cy="5672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BD2F096-DDFF-60FE-09A1-3EEC362616CD}"/>
                  </a:ext>
                </a:extLst>
              </p:cNvPr>
              <p:cNvSpPr txBox="1"/>
              <p:nvPr/>
            </p:nvSpPr>
            <p:spPr>
              <a:xfrm>
                <a:off x="9775380" y="3111552"/>
                <a:ext cx="1108572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BD2F096-DDFF-60FE-09A1-3EEC36261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5380" y="3111552"/>
                <a:ext cx="1108572" cy="5767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C25FCF-4BC5-1FF8-78CD-D74990E282A2}"/>
                  </a:ext>
                </a:extLst>
              </p:cNvPr>
              <p:cNvSpPr txBox="1"/>
              <p:nvPr/>
            </p:nvSpPr>
            <p:spPr>
              <a:xfrm>
                <a:off x="9708438" y="4155551"/>
                <a:ext cx="1242456" cy="5840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C25FCF-4BC5-1FF8-78CD-D74990E28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8438" y="4155551"/>
                <a:ext cx="1242456" cy="5840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952A9EC-F6FF-BF44-8E4E-F67855476F21}"/>
                  </a:ext>
                </a:extLst>
              </p:cNvPr>
              <p:cNvSpPr txBox="1"/>
              <p:nvPr/>
            </p:nvSpPr>
            <p:spPr>
              <a:xfrm>
                <a:off x="9702603" y="5206860"/>
                <a:ext cx="1254126" cy="613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952A9EC-F6FF-BF44-8E4E-F67855476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2603" y="5206860"/>
                <a:ext cx="1254126" cy="613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031408B7-053A-AE5B-0572-BA6E53130AE3}"/>
              </a:ext>
            </a:extLst>
          </p:cNvPr>
          <p:cNvSpPr txBox="1"/>
          <p:nvPr/>
        </p:nvSpPr>
        <p:spPr>
          <a:xfrm>
            <a:off x="11448661" y="992456"/>
            <a:ext cx="5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Cambria Math" panose="02040503050406030204" pitchFamily="18" charset="0"/>
                <a:ea typeface="Cambria Math" panose="02040503050406030204" pitchFamily="18" charset="0"/>
              </a:rPr>
              <a:t>[1]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F99CF0-75FE-D520-0215-424723F678A2}"/>
              </a:ext>
            </a:extLst>
          </p:cNvPr>
          <p:cNvSpPr txBox="1"/>
          <p:nvPr/>
        </p:nvSpPr>
        <p:spPr>
          <a:xfrm>
            <a:off x="11448661" y="2176012"/>
            <a:ext cx="5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Cambria Math" panose="02040503050406030204" pitchFamily="18" charset="0"/>
                <a:ea typeface="Cambria Math" panose="02040503050406030204" pitchFamily="18" charset="0"/>
              </a:rPr>
              <a:t>[2]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3BEA202-48EC-1761-5C43-D79B506BE99C}"/>
              </a:ext>
            </a:extLst>
          </p:cNvPr>
          <p:cNvSpPr txBox="1"/>
          <p:nvPr/>
        </p:nvSpPr>
        <p:spPr>
          <a:xfrm>
            <a:off x="11448661" y="3215266"/>
            <a:ext cx="5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Cambria Math" panose="02040503050406030204" pitchFamily="18" charset="0"/>
                <a:ea typeface="Cambria Math" panose="02040503050406030204" pitchFamily="18" charset="0"/>
              </a:rPr>
              <a:t>[3]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45E65C-14A8-AA64-1AB7-B27240544B5D}"/>
              </a:ext>
            </a:extLst>
          </p:cNvPr>
          <p:cNvSpPr txBox="1"/>
          <p:nvPr/>
        </p:nvSpPr>
        <p:spPr>
          <a:xfrm>
            <a:off x="11448661" y="4262920"/>
            <a:ext cx="5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Cambria Math" panose="02040503050406030204" pitchFamily="18" charset="0"/>
                <a:ea typeface="Cambria Math" panose="02040503050406030204" pitchFamily="18" charset="0"/>
              </a:rPr>
              <a:t>[4]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A57FB52-8243-4D30-6CC9-38BEB6E21028}"/>
              </a:ext>
            </a:extLst>
          </p:cNvPr>
          <p:cNvSpPr txBox="1"/>
          <p:nvPr/>
        </p:nvSpPr>
        <p:spPr>
          <a:xfrm>
            <a:off x="11448661" y="5329137"/>
            <a:ext cx="5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Cambria Math" panose="02040503050406030204" pitchFamily="18" charset="0"/>
                <a:ea typeface="Cambria Math" panose="02040503050406030204" pitchFamily="18" charset="0"/>
              </a:rPr>
              <a:t>[5]</a:t>
            </a:r>
          </a:p>
        </p:txBody>
      </p:sp>
    </p:spTree>
    <p:extLst>
      <p:ext uri="{BB962C8B-B14F-4D97-AF65-F5344CB8AC3E}">
        <p14:creationId xmlns:p14="http://schemas.microsoft.com/office/powerpoint/2010/main" val="384120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52F288-76D1-7D28-F679-3C11E68D6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6165" y="136331"/>
            <a:ext cx="9878003" cy="658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67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322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Field affinity</vt:lpstr>
      <vt:lpstr>What is interdisciplinarity?</vt:lpstr>
      <vt:lpstr>Field affinity</vt:lpstr>
      <vt:lpstr>PowerPoint Presentation</vt:lpstr>
      <vt:lpstr>PowerPoint Presentation</vt:lpstr>
      <vt:lpstr>PowerPoint Presentation</vt:lpstr>
      <vt:lpstr>PowerPoint Presentation</vt:lpstr>
      <vt:lpstr>Distributions are not sufficient</vt:lpstr>
      <vt:lpstr>PowerPoint Presentation</vt:lpstr>
      <vt:lpstr>PowerPoint Presentation</vt:lpstr>
      <vt:lpstr>PowerPoint Presentation</vt:lpstr>
      <vt:lpstr>Use cases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affinity</dc:title>
  <dc:creator>Henrik Karlstrøm / NIFU</dc:creator>
  <cp:lastModifiedBy>Henrik Karlstrøm / NIFU</cp:lastModifiedBy>
  <cp:revision>1</cp:revision>
  <dcterms:created xsi:type="dcterms:W3CDTF">2023-10-10T11:33:47Z</dcterms:created>
  <dcterms:modified xsi:type="dcterms:W3CDTF">2023-10-12T10:04:37Z</dcterms:modified>
</cp:coreProperties>
</file>