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20"/>
  </p:notesMasterIdLst>
  <p:sldIdLst>
    <p:sldId id="256" r:id="rId3"/>
    <p:sldId id="257" r:id="rId4"/>
    <p:sldId id="258" r:id="rId5"/>
    <p:sldId id="259" r:id="rId6"/>
    <p:sldId id="260" r:id="rId7"/>
    <p:sldId id="261" r:id="rId8"/>
    <p:sldId id="273" r:id="rId9"/>
    <p:sldId id="263" r:id="rId10"/>
    <p:sldId id="264" r:id="rId11"/>
    <p:sldId id="265" r:id="rId12"/>
    <p:sldId id="266" r:id="rId13"/>
    <p:sldId id="267" r:id="rId14"/>
    <p:sldId id="274"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ndara" panose="020E0502030303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JWiX3J5W44o2iTmv9aOyIWHs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9" name="Google Shape;1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81a2e4923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81a2e4923f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g281a2e4923f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86f9946fc3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86f9946fc3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g286f9946fc3_1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13</a:t>
            </a:fld>
            <a:endParaRPr/>
          </a:p>
        </p:txBody>
      </p:sp>
    </p:spTree>
    <p:extLst>
      <p:ext uri="{BB962C8B-B14F-4D97-AF65-F5344CB8AC3E}">
        <p14:creationId xmlns:p14="http://schemas.microsoft.com/office/powerpoint/2010/main" val="4232024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841f2ab86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841f2ab86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4" name="Google Shape;294;g2841f2ab86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841f2ab86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841f2ab86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g2841f2ab86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86f9946fc3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86f9946fc3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8" name="Google Shape;308;g286f9946fc3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4" name="Google Shape;3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86f9946fc3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86f9946fc3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g286f9946fc3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86f9946fc3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86f9946fc3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g286f9946fc3_1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81a2e4923f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81a2e4923f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g281a2e4923f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6f9946fc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86f9946fc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9" name="Google Shape;199;g286f9946fc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86f9946fc3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86f9946fc3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g286f9946fc3_1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7</a:t>
            </a:fld>
            <a:endParaRPr/>
          </a:p>
        </p:txBody>
      </p:sp>
    </p:spTree>
    <p:extLst>
      <p:ext uri="{BB962C8B-B14F-4D97-AF65-F5344CB8AC3E}">
        <p14:creationId xmlns:p14="http://schemas.microsoft.com/office/powerpoint/2010/main" val="325526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5875" lvl="0" indent="0" algn="l" rtl="0">
              <a:lnSpc>
                <a:spcPct val="110000"/>
              </a:lnSpc>
              <a:spcBef>
                <a:spcPts val="0"/>
              </a:spcBef>
              <a:spcAft>
                <a:spcPts val="0"/>
              </a:spcAft>
              <a:buClr>
                <a:schemeClr val="dk1"/>
              </a:buClr>
              <a:buSzPts val="2000"/>
              <a:buNone/>
            </a:pPr>
            <a:endParaRPr sz="2000" dirty="0"/>
          </a:p>
        </p:txBody>
      </p:sp>
      <p:sp>
        <p:nvSpPr>
          <p:cNvPr id="225" name="Google Shape;2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 valkoinen">
  <p:cSld name="Otsikko valkoinen">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1078028" y="438150"/>
            <a:ext cx="10145029" cy="12525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dt" idx="10"/>
          </p:nvPr>
        </p:nvSpPr>
        <p:spPr>
          <a:xfrm>
            <a:off x="107802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a:solidFill>
                  <a:srgbClr val="6C6C6C"/>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a:solidFill>
                  <a:srgbClr val="6C6C6C"/>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sldNum" idx="12"/>
          </p:nvPr>
        </p:nvSpPr>
        <p:spPr>
          <a:xfrm>
            <a:off x="8353129" y="6356350"/>
            <a:ext cx="14645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6C6C6C"/>
                </a:solidFill>
                <a:latin typeface="Arial"/>
                <a:ea typeface="Arial"/>
                <a:cs typeface="Arial"/>
                <a:sym typeface="Arial"/>
              </a:defRPr>
            </a:lvl1pPr>
            <a:lvl2pPr marL="0" lvl="1" indent="0" algn="r">
              <a:spcBef>
                <a:spcPts val="0"/>
              </a:spcBef>
              <a:buNone/>
              <a:defRPr sz="1050" b="0" i="0" u="none" strike="noStrike" cap="none">
                <a:solidFill>
                  <a:srgbClr val="6C6C6C"/>
                </a:solidFill>
                <a:latin typeface="Arial"/>
                <a:ea typeface="Arial"/>
                <a:cs typeface="Arial"/>
                <a:sym typeface="Arial"/>
              </a:defRPr>
            </a:lvl2pPr>
            <a:lvl3pPr marL="0" lvl="2" indent="0" algn="r">
              <a:spcBef>
                <a:spcPts val="0"/>
              </a:spcBef>
              <a:buNone/>
              <a:defRPr sz="1050" b="0" i="0" u="none" strike="noStrike" cap="none">
                <a:solidFill>
                  <a:srgbClr val="6C6C6C"/>
                </a:solidFill>
                <a:latin typeface="Arial"/>
                <a:ea typeface="Arial"/>
                <a:cs typeface="Arial"/>
                <a:sym typeface="Arial"/>
              </a:defRPr>
            </a:lvl3pPr>
            <a:lvl4pPr marL="0" lvl="3" indent="0" algn="r">
              <a:spcBef>
                <a:spcPts val="0"/>
              </a:spcBef>
              <a:buNone/>
              <a:defRPr sz="1050" b="0" i="0" u="none" strike="noStrike" cap="none">
                <a:solidFill>
                  <a:srgbClr val="6C6C6C"/>
                </a:solidFill>
                <a:latin typeface="Arial"/>
                <a:ea typeface="Arial"/>
                <a:cs typeface="Arial"/>
                <a:sym typeface="Arial"/>
              </a:defRPr>
            </a:lvl4pPr>
            <a:lvl5pPr marL="0" lvl="4" indent="0" algn="r">
              <a:spcBef>
                <a:spcPts val="0"/>
              </a:spcBef>
              <a:buNone/>
              <a:defRPr sz="1050" b="0" i="0" u="none" strike="noStrike" cap="none">
                <a:solidFill>
                  <a:srgbClr val="6C6C6C"/>
                </a:solidFill>
                <a:latin typeface="Arial"/>
                <a:ea typeface="Arial"/>
                <a:cs typeface="Arial"/>
                <a:sym typeface="Arial"/>
              </a:defRPr>
            </a:lvl5pPr>
            <a:lvl6pPr marL="0" lvl="5" indent="0" algn="r">
              <a:spcBef>
                <a:spcPts val="0"/>
              </a:spcBef>
              <a:buNone/>
              <a:defRPr sz="1050" b="0" i="0" u="none" strike="noStrike" cap="none">
                <a:solidFill>
                  <a:srgbClr val="6C6C6C"/>
                </a:solidFill>
                <a:latin typeface="Arial"/>
                <a:ea typeface="Arial"/>
                <a:cs typeface="Arial"/>
                <a:sym typeface="Arial"/>
              </a:defRPr>
            </a:lvl6pPr>
            <a:lvl7pPr marL="0" lvl="6" indent="0" algn="r">
              <a:spcBef>
                <a:spcPts val="0"/>
              </a:spcBef>
              <a:buNone/>
              <a:defRPr sz="1050" b="0" i="0" u="none" strike="noStrike" cap="none">
                <a:solidFill>
                  <a:srgbClr val="6C6C6C"/>
                </a:solidFill>
                <a:latin typeface="Arial"/>
                <a:ea typeface="Arial"/>
                <a:cs typeface="Arial"/>
                <a:sym typeface="Arial"/>
              </a:defRPr>
            </a:lvl7pPr>
            <a:lvl8pPr marL="0" lvl="7" indent="0" algn="r">
              <a:spcBef>
                <a:spcPts val="0"/>
              </a:spcBef>
              <a:buNone/>
              <a:defRPr sz="1050" b="0" i="0" u="none" strike="noStrike" cap="none">
                <a:solidFill>
                  <a:srgbClr val="6C6C6C"/>
                </a:solidFill>
                <a:latin typeface="Arial"/>
                <a:ea typeface="Arial"/>
                <a:cs typeface="Arial"/>
                <a:sym typeface="Arial"/>
              </a:defRPr>
            </a:lvl8pPr>
            <a:lvl9pPr marL="0" lvl="8" indent="0" algn="r">
              <a:spcBef>
                <a:spcPts val="0"/>
              </a:spcBef>
              <a:buNone/>
              <a:defRPr sz="1050" b="0" i="0" u="none" strike="noStrike" cap="none">
                <a:solidFill>
                  <a:srgbClr val="6C6C6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20" name="Google Shape;20;p16"/>
          <p:cNvPicPr preferRelativeResize="0"/>
          <p:nvPr/>
        </p:nvPicPr>
        <p:blipFill rotWithShape="1">
          <a:blip r:embed="rId2">
            <a:alphaModFix/>
          </a:blip>
          <a:srcRect/>
          <a:stretch/>
        </p:blipFill>
        <p:spPr>
          <a:xfrm>
            <a:off x="9817630" y="5935127"/>
            <a:ext cx="2374370" cy="8832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isältö ja kuva valkoinen">
  <p:cSld name="Sisältö ja kuva valkoinen">
    <p:spTree>
      <p:nvGrpSpPr>
        <p:cNvPr id="1" name="Shape 80"/>
        <p:cNvGrpSpPr/>
        <p:nvPr/>
      </p:nvGrpSpPr>
      <p:grpSpPr>
        <a:xfrm>
          <a:off x="0" y="0"/>
          <a:ext cx="0" cy="0"/>
          <a:chOff x="0" y="0"/>
          <a:chExt cx="0" cy="0"/>
        </a:xfrm>
      </p:grpSpPr>
      <p:sp>
        <p:nvSpPr>
          <p:cNvPr id="81" name="Google Shape;81;p27"/>
          <p:cNvSpPr txBox="1">
            <a:spLocks noGrp="1"/>
          </p:cNvSpPr>
          <p:nvPr>
            <p:ph type="title"/>
          </p:nvPr>
        </p:nvSpPr>
        <p:spPr>
          <a:xfrm>
            <a:off x="1078029" y="397575"/>
            <a:ext cx="5017972" cy="1231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7"/>
          <p:cNvSpPr txBox="1">
            <a:spLocks noGrp="1"/>
          </p:cNvSpPr>
          <p:nvPr>
            <p:ph type="body" idx="1"/>
          </p:nvPr>
        </p:nvSpPr>
        <p:spPr>
          <a:xfrm>
            <a:off x="1078027" y="1887088"/>
            <a:ext cx="5017971" cy="401342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7"/>
          <p:cNvSpPr txBox="1">
            <a:spLocks noGrp="1"/>
          </p:cNvSpPr>
          <p:nvPr>
            <p:ph type="body" idx="2"/>
          </p:nvPr>
        </p:nvSpPr>
        <p:spPr>
          <a:xfrm rot="2700000">
            <a:off x="6722429" y="3215374"/>
            <a:ext cx="427255" cy="427255"/>
          </a:xfrm>
          <a:prstGeom prst="rect">
            <a:avLst/>
          </a:prstGeom>
          <a:solidFill>
            <a:schemeClr val="lt2"/>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
              <a:buNone/>
              <a:defRPr sz="400">
                <a:solidFill>
                  <a:schemeClr val="lt1"/>
                </a:solidFill>
              </a:defRPr>
            </a:lvl1pPr>
            <a:lvl2pPr marL="914400" lvl="1" indent="-228600" algn="l">
              <a:lnSpc>
                <a:spcPct val="90000"/>
              </a:lnSpc>
              <a:spcBef>
                <a:spcPts val="500"/>
              </a:spcBef>
              <a:spcAft>
                <a:spcPts val="0"/>
              </a:spcAft>
              <a:buClr>
                <a:schemeClr val="dk1"/>
              </a:buClr>
              <a:buSzPts val="400"/>
              <a:buNone/>
              <a:defRPr sz="400"/>
            </a:lvl2pPr>
            <a:lvl3pPr marL="1371600" lvl="2" indent="-228600" algn="l">
              <a:lnSpc>
                <a:spcPct val="90000"/>
              </a:lnSpc>
              <a:spcBef>
                <a:spcPts val="500"/>
              </a:spcBef>
              <a:spcAft>
                <a:spcPts val="0"/>
              </a:spcAft>
              <a:buClr>
                <a:schemeClr val="dk1"/>
              </a:buClr>
              <a:buSzPts val="400"/>
              <a:buNone/>
              <a:defRPr sz="400"/>
            </a:lvl3pPr>
            <a:lvl4pPr marL="1828800" lvl="3" indent="-228600" algn="l">
              <a:lnSpc>
                <a:spcPct val="90000"/>
              </a:lnSpc>
              <a:spcBef>
                <a:spcPts val="500"/>
              </a:spcBef>
              <a:spcAft>
                <a:spcPts val="0"/>
              </a:spcAft>
              <a:buClr>
                <a:schemeClr val="dk1"/>
              </a:buClr>
              <a:buSzPts val="400"/>
              <a:buNone/>
              <a:defRPr sz="400"/>
            </a:lvl4pPr>
            <a:lvl5pPr marL="2286000" lvl="4" indent="-228600" algn="l">
              <a:lnSpc>
                <a:spcPct val="90000"/>
              </a:lnSpc>
              <a:spcBef>
                <a:spcPts val="500"/>
              </a:spcBef>
              <a:spcAft>
                <a:spcPts val="0"/>
              </a:spcAft>
              <a:buClr>
                <a:schemeClr val="dk1"/>
              </a:buClr>
              <a:buSzPts val="400"/>
              <a:buNone/>
              <a:defRPr sz="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7"/>
          <p:cNvSpPr>
            <a:spLocks noGrp="1"/>
          </p:cNvSpPr>
          <p:nvPr>
            <p:ph type="pic" idx="3"/>
          </p:nvPr>
        </p:nvSpPr>
        <p:spPr>
          <a:xfrm>
            <a:off x="6972300" y="0"/>
            <a:ext cx="5219700" cy="68580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isältö ja kuva - musta">
  <p:cSld name="Sisältö ja kuva - musta">
    <p:bg>
      <p:bgPr>
        <a:solidFill>
          <a:schemeClr val="dk1"/>
        </a:solidFill>
        <a:effectLst/>
      </p:bgPr>
    </p:bg>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1078029" y="397575"/>
            <a:ext cx="5017972" cy="1231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a:spLocks noGrp="1"/>
          </p:cNvSpPr>
          <p:nvPr>
            <p:ph type="pic" idx="2"/>
          </p:nvPr>
        </p:nvSpPr>
        <p:spPr>
          <a:xfrm>
            <a:off x="6972300" y="0"/>
            <a:ext cx="5219700" cy="6858000"/>
          </a:xfrm>
          <a:prstGeom prst="rect">
            <a:avLst/>
          </a:prstGeom>
          <a:noFill/>
          <a:ln>
            <a:noFill/>
          </a:ln>
        </p:spPr>
      </p:sp>
      <p:sp>
        <p:nvSpPr>
          <p:cNvPr id="88" name="Google Shape;88;p28"/>
          <p:cNvSpPr txBox="1">
            <a:spLocks noGrp="1"/>
          </p:cNvSpPr>
          <p:nvPr>
            <p:ph type="body" idx="1"/>
          </p:nvPr>
        </p:nvSpPr>
        <p:spPr>
          <a:xfrm rot="2700000">
            <a:off x="6722429" y="3215374"/>
            <a:ext cx="427255" cy="427255"/>
          </a:xfrm>
          <a:prstGeom prst="rect">
            <a:avLst/>
          </a:prstGeom>
          <a:solidFill>
            <a:schemeClr val="dk1"/>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00"/>
              <a:buNone/>
              <a:defRPr sz="400">
                <a:solidFill>
                  <a:schemeClr val="dk1"/>
                </a:solidFill>
              </a:defRPr>
            </a:lvl1pPr>
            <a:lvl2pPr marL="914400" lvl="1" indent="-228600" algn="l">
              <a:lnSpc>
                <a:spcPct val="90000"/>
              </a:lnSpc>
              <a:spcBef>
                <a:spcPts val="500"/>
              </a:spcBef>
              <a:spcAft>
                <a:spcPts val="0"/>
              </a:spcAft>
              <a:buClr>
                <a:schemeClr val="dk1"/>
              </a:buClr>
              <a:buSzPts val="400"/>
              <a:buNone/>
              <a:defRPr sz="400"/>
            </a:lvl2pPr>
            <a:lvl3pPr marL="1371600" lvl="2" indent="-228600" algn="l">
              <a:lnSpc>
                <a:spcPct val="90000"/>
              </a:lnSpc>
              <a:spcBef>
                <a:spcPts val="500"/>
              </a:spcBef>
              <a:spcAft>
                <a:spcPts val="0"/>
              </a:spcAft>
              <a:buClr>
                <a:schemeClr val="dk1"/>
              </a:buClr>
              <a:buSzPts val="400"/>
              <a:buNone/>
              <a:defRPr sz="400"/>
            </a:lvl3pPr>
            <a:lvl4pPr marL="1828800" lvl="3" indent="-228600" algn="l">
              <a:lnSpc>
                <a:spcPct val="90000"/>
              </a:lnSpc>
              <a:spcBef>
                <a:spcPts val="500"/>
              </a:spcBef>
              <a:spcAft>
                <a:spcPts val="0"/>
              </a:spcAft>
              <a:buClr>
                <a:schemeClr val="dk1"/>
              </a:buClr>
              <a:buSzPts val="400"/>
              <a:buNone/>
              <a:defRPr sz="400"/>
            </a:lvl4pPr>
            <a:lvl5pPr marL="2286000" lvl="4" indent="-228600" algn="l">
              <a:lnSpc>
                <a:spcPct val="90000"/>
              </a:lnSpc>
              <a:spcBef>
                <a:spcPts val="500"/>
              </a:spcBef>
              <a:spcAft>
                <a:spcPts val="0"/>
              </a:spcAft>
              <a:buClr>
                <a:schemeClr val="dk1"/>
              </a:buClr>
              <a:buSzPts val="400"/>
              <a:buNone/>
              <a:defRPr sz="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8"/>
          <p:cNvSpPr txBox="1">
            <a:spLocks noGrp="1"/>
          </p:cNvSpPr>
          <p:nvPr>
            <p:ph type="body" idx="3"/>
          </p:nvPr>
        </p:nvSpPr>
        <p:spPr>
          <a:xfrm>
            <a:off x="1078027" y="1887088"/>
            <a:ext cx="5017971" cy="401342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sältö ja kuva - vihreä">
  <p:cSld name="Sisältö ja kuva - vihreä">
    <p:bg>
      <p:bgPr>
        <a:solidFill>
          <a:schemeClr val="accent3"/>
        </a:solidFill>
        <a:effectLst/>
      </p:bgPr>
    </p:bg>
    <p:spTree>
      <p:nvGrpSpPr>
        <p:cNvPr id="1" name="Shape 90"/>
        <p:cNvGrpSpPr/>
        <p:nvPr/>
      </p:nvGrpSpPr>
      <p:grpSpPr>
        <a:xfrm>
          <a:off x="0" y="0"/>
          <a:ext cx="0" cy="0"/>
          <a:chOff x="0" y="0"/>
          <a:chExt cx="0" cy="0"/>
        </a:xfrm>
      </p:grpSpPr>
      <p:sp>
        <p:nvSpPr>
          <p:cNvPr id="91" name="Google Shape;91;p29"/>
          <p:cNvSpPr>
            <a:spLocks noGrp="1"/>
          </p:cNvSpPr>
          <p:nvPr>
            <p:ph type="pic" idx="2"/>
          </p:nvPr>
        </p:nvSpPr>
        <p:spPr>
          <a:xfrm>
            <a:off x="6967800" y="0"/>
            <a:ext cx="5219700" cy="6858000"/>
          </a:xfrm>
          <a:prstGeom prst="rect">
            <a:avLst/>
          </a:prstGeom>
          <a:noFill/>
          <a:ln>
            <a:noFill/>
          </a:ln>
        </p:spPr>
      </p:sp>
      <p:sp>
        <p:nvSpPr>
          <p:cNvPr id="92" name="Google Shape;92;p29"/>
          <p:cNvSpPr txBox="1">
            <a:spLocks noGrp="1"/>
          </p:cNvSpPr>
          <p:nvPr>
            <p:ph type="body" idx="1"/>
          </p:nvPr>
        </p:nvSpPr>
        <p:spPr>
          <a:xfrm rot="2700000">
            <a:off x="6722429" y="3215374"/>
            <a:ext cx="427255" cy="427255"/>
          </a:xfrm>
          <a:prstGeom prst="rect">
            <a:avLst/>
          </a:prstGeom>
          <a:solidFill>
            <a:schemeClr val="accent3"/>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00"/>
              <a:buNone/>
              <a:defRPr sz="400">
                <a:solidFill>
                  <a:schemeClr val="dk1"/>
                </a:solidFill>
              </a:defRPr>
            </a:lvl1pPr>
            <a:lvl2pPr marL="914400" lvl="1" indent="-228600" algn="l">
              <a:lnSpc>
                <a:spcPct val="90000"/>
              </a:lnSpc>
              <a:spcBef>
                <a:spcPts val="500"/>
              </a:spcBef>
              <a:spcAft>
                <a:spcPts val="0"/>
              </a:spcAft>
              <a:buClr>
                <a:schemeClr val="dk1"/>
              </a:buClr>
              <a:buSzPts val="400"/>
              <a:buNone/>
              <a:defRPr sz="400"/>
            </a:lvl2pPr>
            <a:lvl3pPr marL="1371600" lvl="2" indent="-228600" algn="l">
              <a:lnSpc>
                <a:spcPct val="90000"/>
              </a:lnSpc>
              <a:spcBef>
                <a:spcPts val="500"/>
              </a:spcBef>
              <a:spcAft>
                <a:spcPts val="0"/>
              </a:spcAft>
              <a:buClr>
                <a:schemeClr val="dk1"/>
              </a:buClr>
              <a:buSzPts val="400"/>
              <a:buNone/>
              <a:defRPr sz="400"/>
            </a:lvl3pPr>
            <a:lvl4pPr marL="1828800" lvl="3" indent="-228600" algn="l">
              <a:lnSpc>
                <a:spcPct val="90000"/>
              </a:lnSpc>
              <a:spcBef>
                <a:spcPts val="500"/>
              </a:spcBef>
              <a:spcAft>
                <a:spcPts val="0"/>
              </a:spcAft>
              <a:buClr>
                <a:schemeClr val="dk1"/>
              </a:buClr>
              <a:buSzPts val="400"/>
              <a:buNone/>
              <a:defRPr sz="400"/>
            </a:lvl4pPr>
            <a:lvl5pPr marL="2286000" lvl="4" indent="-228600" algn="l">
              <a:lnSpc>
                <a:spcPct val="90000"/>
              </a:lnSpc>
              <a:spcBef>
                <a:spcPts val="500"/>
              </a:spcBef>
              <a:spcAft>
                <a:spcPts val="0"/>
              </a:spcAft>
              <a:buClr>
                <a:schemeClr val="dk1"/>
              </a:buClr>
              <a:buSzPts val="400"/>
              <a:buNone/>
              <a:defRPr sz="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9"/>
          <p:cNvSpPr txBox="1">
            <a:spLocks noGrp="1"/>
          </p:cNvSpPr>
          <p:nvPr>
            <p:ph type="title"/>
          </p:nvPr>
        </p:nvSpPr>
        <p:spPr>
          <a:xfrm>
            <a:off x="1078029" y="397575"/>
            <a:ext cx="5017972" cy="1231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9"/>
          <p:cNvSpPr txBox="1">
            <a:spLocks noGrp="1"/>
          </p:cNvSpPr>
          <p:nvPr>
            <p:ph type="body" idx="3"/>
          </p:nvPr>
        </p:nvSpPr>
        <p:spPr>
          <a:xfrm>
            <a:off x="1078027" y="1887088"/>
            <a:ext cx="5017971" cy="401342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sältö ja kuva - violetti">
  <p:cSld name="Sisältö ja kuva - violetti">
    <p:bg>
      <p:bgPr>
        <a:solidFill>
          <a:schemeClr val="accent2"/>
        </a:solidFill>
        <a:effectLst/>
      </p:bgPr>
    </p:bg>
    <p:spTree>
      <p:nvGrpSpPr>
        <p:cNvPr id="1" name="Shape 95"/>
        <p:cNvGrpSpPr/>
        <p:nvPr/>
      </p:nvGrpSpPr>
      <p:grpSpPr>
        <a:xfrm>
          <a:off x="0" y="0"/>
          <a:ext cx="0" cy="0"/>
          <a:chOff x="0" y="0"/>
          <a:chExt cx="0" cy="0"/>
        </a:xfrm>
      </p:grpSpPr>
      <p:sp>
        <p:nvSpPr>
          <p:cNvPr id="96" name="Google Shape;96;p30"/>
          <p:cNvSpPr>
            <a:spLocks noGrp="1"/>
          </p:cNvSpPr>
          <p:nvPr>
            <p:ph type="pic" idx="2"/>
          </p:nvPr>
        </p:nvSpPr>
        <p:spPr>
          <a:xfrm>
            <a:off x="6972300" y="0"/>
            <a:ext cx="5219700" cy="6858000"/>
          </a:xfrm>
          <a:prstGeom prst="rect">
            <a:avLst/>
          </a:prstGeom>
          <a:noFill/>
          <a:ln>
            <a:noFill/>
          </a:ln>
        </p:spPr>
      </p:sp>
      <p:sp>
        <p:nvSpPr>
          <p:cNvPr id="97" name="Google Shape;97;p30"/>
          <p:cNvSpPr txBox="1">
            <a:spLocks noGrp="1"/>
          </p:cNvSpPr>
          <p:nvPr>
            <p:ph type="body" idx="1"/>
          </p:nvPr>
        </p:nvSpPr>
        <p:spPr>
          <a:xfrm rot="2700000">
            <a:off x="6722429" y="3215374"/>
            <a:ext cx="427255" cy="427255"/>
          </a:xfrm>
          <a:prstGeom prst="rect">
            <a:avLst/>
          </a:prstGeom>
          <a:solidFill>
            <a:schemeClr val="accent2"/>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2"/>
              </a:buClr>
              <a:buSzPts val="400"/>
              <a:buNone/>
              <a:defRPr sz="400">
                <a:solidFill>
                  <a:schemeClr val="accent2"/>
                </a:solidFill>
              </a:defRPr>
            </a:lvl1pPr>
            <a:lvl2pPr marL="914400" lvl="1" indent="-228600" algn="l">
              <a:lnSpc>
                <a:spcPct val="90000"/>
              </a:lnSpc>
              <a:spcBef>
                <a:spcPts val="500"/>
              </a:spcBef>
              <a:spcAft>
                <a:spcPts val="0"/>
              </a:spcAft>
              <a:buClr>
                <a:schemeClr val="dk1"/>
              </a:buClr>
              <a:buSzPts val="400"/>
              <a:buNone/>
              <a:defRPr sz="400"/>
            </a:lvl2pPr>
            <a:lvl3pPr marL="1371600" lvl="2" indent="-228600" algn="l">
              <a:lnSpc>
                <a:spcPct val="90000"/>
              </a:lnSpc>
              <a:spcBef>
                <a:spcPts val="500"/>
              </a:spcBef>
              <a:spcAft>
                <a:spcPts val="0"/>
              </a:spcAft>
              <a:buClr>
                <a:schemeClr val="dk1"/>
              </a:buClr>
              <a:buSzPts val="400"/>
              <a:buNone/>
              <a:defRPr sz="400"/>
            </a:lvl3pPr>
            <a:lvl4pPr marL="1828800" lvl="3" indent="-228600" algn="l">
              <a:lnSpc>
                <a:spcPct val="90000"/>
              </a:lnSpc>
              <a:spcBef>
                <a:spcPts val="500"/>
              </a:spcBef>
              <a:spcAft>
                <a:spcPts val="0"/>
              </a:spcAft>
              <a:buClr>
                <a:schemeClr val="dk1"/>
              </a:buClr>
              <a:buSzPts val="400"/>
              <a:buNone/>
              <a:defRPr sz="400"/>
            </a:lvl4pPr>
            <a:lvl5pPr marL="2286000" lvl="4" indent="-228600" algn="l">
              <a:lnSpc>
                <a:spcPct val="90000"/>
              </a:lnSpc>
              <a:spcBef>
                <a:spcPts val="500"/>
              </a:spcBef>
              <a:spcAft>
                <a:spcPts val="0"/>
              </a:spcAft>
              <a:buClr>
                <a:schemeClr val="dk1"/>
              </a:buClr>
              <a:buSzPts val="400"/>
              <a:buNone/>
              <a:defRPr sz="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0"/>
          <p:cNvSpPr txBox="1">
            <a:spLocks noGrp="1"/>
          </p:cNvSpPr>
          <p:nvPr>
            <p:ph type="title"/>
          </p:nvPr>
        </p:nvSpPr>
        <p:spPr>
          <a:xfrm>
            <a:off x="1078029" y="397575"/>
            <a:ext cx="5017972" cy="1231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30"/>
          <p:cNvSpPr txBox="1">
            <a:spLocks noGrp="1"/>
          </p:cNvSpPr>
          <p:nvPr>
            <p:ph type="body" idx="3"/>
          </p:nvPr>
        </p:nvSpPr>
        <p:spPr>
          <a:xfrm>
            <a:off x="1078027" y="1887088"/>
            <a:ext cx="5017971" cy="401342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sältö ja kuva - turkoosi">
  <p:cSld name="Sisältö ja kuva - turkoosi">
    <p:bg>
      <p:bgPr>
        <a:solidFill>
          <a:schemeClr val="accent1"/>
        </a:solidFill>
        <a:effectLst/>
      </p:bgPr>
    </p:bg>
    <p:spTree>
      <p:nvGrpSpPr>
        <p:cNvPr id="1" name="Shape 100"/>
        <p:cNvGrpSpPr/>
        <p:nvPr/>
      </p:nvGrpSpPr>
      <p:grpSpPr>
        <a:xfrm>
          <a:off x="0" y="0"/>
          <a:ext cx="0" cy="0"/>
          <a:chOff x="0" y="0"/>
          <a:chExt cx="0" cy="0"/>
        </a:xfrm>
      </p:grpSpPr>
      <p:sp>
        <p:nvSpPr>
          <p:cNvPr id="101" name="Google Shape;101;p31"/>
          <p:cNvSpPr>
            <a:spLocks noGrp="1"/>
          </p:cNvSpPr>
          <p:nvPr>
            <p:ph type="pic" idx="2"/>
          </p:nvPr>
        </p:nvSpPr>
        <p:spPr>
          <a:xfrm>
            <a:off x="6972300" y="0"/>
            <a:ext cx="5219700" cy="6858000"/>
          </a:xfrm>
          <a:prstGeom prst="rect">
            <a:avLst/>
          </a:prstGeom>
          <a:noFill/>
          <a:ln>
            <a:noFill/>
          </a:ln>
        </p:spPr>
      </p:sp>
      <p:sp>
        <p:nvSpPr>
          <p:cNvPr id="102" name="Google Shape;102;p31"/>
          <p:cNvSpPr txBox="1">
            <a:spLocks noGrp="1"/>
          </p:cNvSpPr>
          <p:nvPr>
            <p:ph type="body" idx="1"/>
          </p:nvPr>
        </p:nvSpPr>
        <p:spPr>
          <a:xfrm rot="2700000">
            <a:off x="6722429" y="3215374"/>
            <a:ext cx="427255" cy="427255"/>
          </a:xfrm>
          <a:prstGeom prst="rect">
            <a:avLst/>
          </a:prstGeom>
          <a:solidFill>
            <a:schemeClr val="accent1"/>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2"/>
              </a:buClr>
              <a:buSzPts val="400"/>
              <a:buNone/>
              <a:defRPr sz="400">
                <a:solidFill>
                  <a:schemeClr val="accent2"/>
                </a:solidFill>
              </a:defRPr>
            </a:lvl1pPr>
            <a:lvl2pPr marL="914400" lvl="1" indent="-228600" algn="l">
              <a:lnSpc>
                <a:spcPct val="90000"/>
              </a:lnSpc>
              <a:spcBef>
                <a:spcPts val="500"/>
              </a:spcBef>
              <a:spcAft>
                <a:spcPts val="0"/>
              </a:spcAft>
              <a:buClr>
                <a:schemeClr val="dk1"/>
              </a:buClr>
              <a:buSzPts val="400"/>
              <a:buNone/>
              <a:defRPr sz="400"/>
            </a:lvl2pPr>
            <a:lvl3pPr marL="1371600" lvl="2" indent="-228600" algn="l">
              <a:lnSpc>
                <a:spcPct val="90000"/>
              </a:lnSpc>
              <a:spcBef>
                <a:spcPts val="500"/>
              </a:spcBef>
              <a:spcAft>
                <a:spcPts val="0"/>
              </a:spcAft>
              <a:buClr>
                <a:schemeClr val="dk1"/>
              </a:buClr>
              <a:buSzPts val="400"/>
              <a:buNone/>
              <a:defRPr sz="400"/>
            </a:lvl3pPr>
            <a:lvl4pPr marL="1828800" lvl="3" indent="-228600" algn="l">
              <a:lnSpc>
                <a:spcPct val="90000"/>
              </a:lnSpc>
              <a:spcBef>
                <a:spcPts val="500"/>
              </a:spcBef>
              <a:spcAft>
                <a:spcPts val="0"/>
              </a:spcAft>
              <a:buClr>
                <a:schemeClr val="dk1"/>
              </a:buClr>
              <a:buSzPts val="400"/>
              <a:buNone/>
              <a:defRPr sz="400"/>
            </a:lvl4pPr>
            <a:lvl5pPr marL="2286000" lvl="4" indent="-228600" algn="l">
              <a:lnSpc>
                <a:spcPct val="90000"/>
              </a:lnSpc>
              <a:spcBef>
                <a:spcPts val="500"/>
              </a:spcBef>
              <a:spcAft>
                <a:spcPts val="0"/>
              </a:spcAft>
              <a:buClr>
                <a:schemeClr val="dk1"/>
              </a:buClr>
              <a:buSzPts val="400"/>
              <a:buNone/>
              <a:defRPr sz="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1"/>
          <p:cNvSpPr txBox="1">
            <a:spLocks noGrp="1"/>
          </p:cNvSpPr>
          <p:nvPr>
            <p:ph type="title"/>
          </p:nvPr>
        </p:nvSpPr>
        <p:spPr>
          <a:xfrm>
            <a:off x="1078029" y="397575"/>
            <a:ext cx="5017972" cy="1231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1"/>
          <p:cNvSpPr txBox="1">
            <a:spLocks noGrp="1"/>
          </p:cNvSpPr>
          <p:nvPr>
            <p:ph type="body" idx="3"/>
          </p:nvPr>
        </p:nvSpPr>
        <p:spPr>
          <a:xfrm>
            <a:off x="1078027" y="1887088"/>
            <a:ext cx="5017971" cy="401342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sältö ja kuva - punainen">
  <p:cSld name="Sisältö ja kuva - punainen">
    <p:bg>
      <p:bgPr>
        <a:solidFill>
          <a:schemeClr val="accent4"/>
        </a:solidFill>
        <a:effectLst/>
      </p:bgPr>
    </p:bg>
    <p:spTree>
      <p:nvGrpSpPr>
        <p:cNvPr id="1" name="Shape 105"/>
        <p:cNvGrpSpPr/>
        <p:nvPr/>
      </p:nvGrpSpPr>
      <p:grpSpPr>
        <a:xfrm>
          <a:off x="0" y="0"/>
          <a:ext cx="0" cy="0"/>
          <a:chOff x="0" y="0"/>
          <a:chExt cx="0" cy="0"/>
        </a:xfrm>
      </p:grpSpPr>
      <p:sp>
        <p:nvSpPr>
          <p:cNvPr id="106" name="Google Shape;106;p32"/>
          <p:cNvSpPr>
            <a:spLocks noGrp="1"/>
          </p:cNvSpPr>
          <p:nvPr>
            <p:ph type="pic" idx="2"/>
          </p:nvPr>
        </p:nvSpPr>
        <p:spPr>
          <a:xfrm>
            <a:off x="6972300" y="0"/>
            <a:ext cx="5219700" cy="6858000"/>
          </a:xfrm>
          <a:prstGeom prst="rect">
            <a:avLst/>
          </a:prstGeom>
          <a:noFill/>
          <a:ln>
            <a:noFill/>
          </a:ln>
        </p:spPr>
      </p:sp>
      <p:sp>
        <p:nvSpPr>
          <p:cNvPr id="107" name="Google Shape;107;p32"/>
          <p:cNvSpPr txBox="1">
            <a:spLocks noGrp="1"/>
          </p:cNvSpPr>
          <p:nvPr>
            <p:ph type="title"/>
          </p:nvPr>
        </p:nvSpPr>
        <p:spPr>
          <a:xfrm>
            <a:off x="1078029" y="397575"/>
            <a:ext cx="5017972" cy="1231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2"/>
          <p:cNvSpPr txBox="1">
            <a:spLocks noGrp="1"/>
          </p:cNvSpPr>
          <p:nvPr>
            <p:ph type="body" idx="1"/>
          </p:nvPr>
        </p:nvSpPr>
        <p:spPr>
          <a:xfrm>
            <a:off x="1078027" y="1887088"/>
            <a:ext cx="5017971" cy="401342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2"/>
          <p:cNvSpPr txBox="1">
            <a:spLocks noGrp="1"/>
          </p:cNvSpPr>
          <p:nvPr>
            <p:ph type="body" idx="3"/>
          </p:nvPr>
        </p:nvSpPr>
        <p:spPr>
          <a:xfrm rot="2700000">
            <a:off x="6722429" y="3215374"/>
            <a:ext cx="427255" cy="427255"/>
          </a:xfrm>
          <a:prstGeom prst="rect">
            <a:avLst/>
          </a:prstGeom>
          <a:solidFill>
            <a:schemeClr val="accent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4"/>
              </a:buClr>
              <a:buSzPts val="400"/>
              <a:buNone/>
              <a:defRPr sz="400">
                <a:solidFill>
                  <a:schemeClr val="accent4"/>
                </a:solidFill>
              </a:defRPr>
            </a:lvl1pPr>
            <a:lvl2pPr marL="914400" lvl="1" indent="-228600" algn="l">
              <a:lnSpc>
                <a:spcPct val="90000"/>
              </a:lnSpc>
              <a:spcBef>
                <a:spcPts val="500"/>
              </a:spcBef>
              <a:spcAft>
                <a:spcPts val="0"/>
              </a:spcAft>
              <a:buClr>
                <a:schemeClr val="dk1"/>
              </a:buClr>
              <a:buSzPts val="400"/>
              <a:buNone/>
              <a:defRPr sz="400"/>
            </a:lvl2pPr>
            <a:lvl3pPr marL="1371600" lvl="2" indent="-228600" algn="l">
              <a:lnSpc>
                <a:spcPct val="90000"/>
              </a:lnSpc>
              <a:spcBef>
                <a:spcPts val="500"/>
              </a:spcBef>
              <a:spcAft>
                <a:spcPts val="0"/>
              </a:spcAft>
              <a:buClr>
                <a:schemeClr val="dk1"/>
              </a:buClr>
              <a:buSzPts val="400"/>
              <a:buNone/>
              <a:defRPr sz="400"/>
            </a:lvl3pPr>
            <a:lvl4pPr marL="1828800" lvl="3" indent="-228600" algn="l">
              <a:lnSpc>
                <a:spcPct val="90000"/>
              </a:lnSpc>
              <a:spcBef>
                <a:spcPts val="500"/>
              </a:spcBef>
              <a:spcAft>
                <a:spcPts val="0"/>
              </a:spcAft>
              <a:buClr>
                <a:schemeClr val="dk1"/>
              </a:buClr>
              <a:buSzPts val="400"/>
              <a:buNone/>
              <a:defRPr sz="400"/>
            </a:lvl4pPr>
            <a:lvl5pPr marL="2286000" lvl="4" indent="-228600" algn="l">
              <a:lnSpc>
                <a:spcPct val="90000"/>
              </a:lnSpc>
              <a:spcBef>
                <a:spcPts val="500"/>
              </a:spcBef>
              <a:spcAft>
                <a:spcPts val="0"/>
              </a:spcAft>
              <a:buClr>
                <a:schemeClr val="dk1"/>
              </a:buClr>
              <a:buSzPts val="400"/>
              <a:buNone/>
              <a:defRPr sz="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uva ja sisältö - musta">
  <p:cSld name="Kuva ja sisältö - musta">
    <p:bg>
      <p:bgPr>
        <a:solidFill>
          <a:schemeClr val="dk1"/>
        </a:solidFill>
        <a:effectLst/>
      </p:bgPr>
    </p:bg>
    <p:spTree>
      <p:nvGrpSpPr>
        <p:cNvPr id="1" name="Shape 110"/>
        <p:cNvGrpSpPr/>
        <p:nvPr/>
      </p:nvGrpSpPr>
      <p:grpSpPr>
        <a:xfrm>
          <a:off x="0" y="0"/>
          <a:ext cx="0" cy="0"/>
          <a:chOff x="0" y="0"/>
          <a:chExt cx="0" cy="0"/>
        </a:xfrm>
      </p:grpSpPr>
      <p:sp>
        <p:nvSpPr>
          <p:cNvPr id="111" name="Google Shape;111;p33"/>
          <p:cNvSpPr>
            <a:spLocks noGrp="1"/>
          </p:cNvSpPr>
          <p:nvPr>
            <p:ph type="pic" idx="2"/>
          </p:nvPr>
        </p:nvSpPr>
        <p:spPr>
          <a:xfrm>
            <a:off x="0" y="0"/>
            <a:ext cx="5219700" cy="6858000"/>
          </a:xfrm>
          <a:prstGeom prst="rect">
            <a:avLst/>
          </a:prstGeom>
          <a:noFill/>
          <a:ln>
            <a:noFill/>
          </a:ln>
        </p:spPr>
      </p:sp>
      <p:sp>
        <p:nvSpPr>
          <p:cNvPr id="112" name="Google Shape;112;p33"/>
          <p:cNvSpPr txBox="1">
            <a:spLocks noGrp="1"/>
          </p:cNvSpPr>
          <p:nvPr>
            <p:ph type="title"/>
          </p:nvPr>
        </p:nvSpPr>
        <p:spPr>
          <a:xfrm>
            <a:off x="6007798" y="404038"/>
            <a:ext cx="5017972" cy="122995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3"/>
          <p:cNvSpPr txBox="1">
            <a:spLocks noGrp="1"/>
          </p:cNvSpPr>
          <p:nvPr>
            <p:ph type="body" idx="1"/>
          </p:nvPr>
        </p:nvSpPr>
        <p:spPr>
          <a:xfrm>
            <a:off x="6007796" y="1864243"/>
            <a:ext cx="5017971" cy="421758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3"/>
          <p:cNvSpPr txBox="1">
            <a:spLocks noGrp="1"/>
          </p:cNvSpPr>
          <p:nvPr>
            <p:ph type="body" idx="3"/>
          </p:nvPr>
        </p:nvSpPr>
        <p:spPr>
          <a:xfrm rot="2700000">
            <a:off x="5024861" y="3215374"/>
            <a:ext cx="427255" cy="427255"/>
          </a:xfrm>
          <a:prstGeom prst="rect">
            <a:avLst/>
          </a:prstGeom>
          <a:solidFill>
            <a:schemeClr val="dk1"/>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00"/>
              <a:buNone/>
              <a:defRPr sz="400">
                <a:solidFill>
                  <a:schemeClr val="dk1"/>
                </a:solidFill>
              </a:defRPr>
            </a:lvl1pPr>
            <a:lvl2pPr marL="914400" lvl="1" indent="-228600" algn="l">
              <a:lnSpc>
                <a:spcPct val="90000"/>
              </a:lnSpc>
              <a:spcBef>
                <a:spcPts val="500"/>
              </a:spcBef>
              <a:spcAft>
                <a:spcPts val="0"/>
              </a:spcAft>
              <a:buClr>
                <a:schemeClr val="dk1"/>
              </a:buClr>
              <a:buSzPts val="400"/>
              <a:buNone/>
              <a:defRPr sz="400"/>
            </a:lvl2pPr>
            <a:lvl3pPr marL="1371600" lvl="2" indent="-228600" algn="l">
              <a:lnSpc>
                <a:spcPct val="90000"/>
              </a:lnSpc>
              <a:spcBef>
                <a:spcPts val="500"/>
              </a:spcBef>
              <a:spcAft>
                <a:spcPts val="0"/>
              </a:spcAft>
              <a:buClr>
                <a:schemeClr val="dk1"/>
              </a:buClr>
              <a:buSzPts val="400"/>
              <a:buNone/>
              <a:defRPr sz="400"/>
            </a:lvl3pPr>
            <a:lvl4pPr marL="1828800" lvl="3" indent="-228600" algn="l">
              <a:lnSpc>
                <a:spcPct val="90000"/>
              </a:lnSpc>
              <a:spcBef>
                <a:spcPts val="500"/>
              </a:spcBef>
              <a:spcAft>
                <a:spcPts val="0"/>
              </a:spcAft>
              <a:buClr>
                <a:schemeClr val="dk1"/>
              </a:buClr>
              <a:buSzPts val="400"/>
              <a:buNone/>
              <a:defRPr sz="400"/>
            </a:lvl4pPr>
            <a:lvl5pPr marL="2286000" lvl="4" indent="-228600" algn="l">
              <a:lnSpc>
                <a:spcPct val="90000"/>
              </a:lnSpc>
              <a:spcBef>
                <a:spcPts val="500"/>
              </a:spcBef>
              <a:spcAft>
                <a:spcPts val="0"/>
              </a:spcAft>
              <a:buClr>
                <a:schemeClr val="dk1"/>
              </a:buClr>
              <a:buSzPts val="400"/>
              <a:buNone/>
              <a:defRPr sz="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5" name="Google Shape;115;p33"/>
          <p:cNvPicPr preferRelativeResize="0"/>
          <p:nvPr/>
        </p:nvPicPr>
        <p:blipFill rotWithShape="1">
          <a:blip r:embed="rId2">
            <a:alphaModFix/>
          </a:blip>
          <a:srcRect/>
          <a:stretch/>
        </p:blipFill>
        <p:spPr>
          <a:xfrm>
            <a:off x="9811352" y="5935987"/>
            <a:ext cx="2380647" cy="88149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uva ja sisältö - valkoinen">
  <p:cSld name="Kuva ja sisältö - valkoinen">
    <p:bg>
      <p:bgPr>
        <a:solidFill>
          <a:schemeClr val="lt1"/>
        </a:solidFill>
        <a:effectLst/>
      </p:bgPr>
    </p:bg>
    <p:spTree>
      <p:nvGrpSpPr>
        <p:cNvPr id="1" name="Shape 116"/>
        <p:cNvGrpSpPr/>
        <p:nvPr/>
      </p:nvGrpSpPr>
      <p:grpSpPr>
        <a:xfrm>
          <a:off x="0" y="0"/>
          <a:ext cx="0" cy="0"/>
          <a:chOff x="0" y="0"/>
          <a:chExt cx="0" cy="0"/>
        </a:xfrm>
      </p:grpSpPr>
      <p:sp>
        <p:nvSpPr>
          <p:cNvPr id="117" name="Google Shape;117;p34"/>
          <p:cNvSpPr>
            <a:spLocks noGrp="1"/>
          </p:cNvSpPr>
          <p:nvPr>
            <p:ph type="pic" idx="2"/>
          </p:nvPr>
        </p:nvSpPr>
        <p:spPr>
          <a:xfrm>
            <a:off x="0" y="0"/>
            <a:ext cx="5219700" cy="6858000"/>
          </a:xfrm>
          <a:prstGeom prst="rect">
            <a:avLst/>
          </a:prstGeom>
          <a:noFill/>
          <a:ln>
            <a:noFill/>
          </a:ln>
        </p:spPr>
      </p:sp>
      <p:sp>
        <p:nvSpPr>
          <p:cNvPr id="118" name="Google Shape;118;p34"/>
          <p:cNvSpPr txBox="1">
            <a:spLocks noGrp="1"/>
          </p:cNvSpPr>
          <p:nvPr>
            <p:ph type="title"/>
          </p:nvPr>
        </p:nvSpPr>
        <p:spPr>
          <a:xfrm>
            <a:off x="6007798" y="404038"/>
            <a:ext cx="5017972" cy="122995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34"/>
          <p:cNvSpPr txBox="1">
            <a:spLocks noGrp="1"/>
          </p:cNvSpPr>
          <p:nvPr>
            <p:ph type="body" idx="1"/>
          </p:nvPr>
        </p:nvSpPr>
        <p:spPr>
          <a:xfrm>
            <a:off x="6007796" y="1864243"/>
            <a:ext cx="5017971" cy="421758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34"/>
          <p:cNvSpPr txBox="1">
            <a:spLocks noGrp="1"/>
          </p:cNvSpPr>
          <p:nvPr>
            <p:ph type="body" idx="3"/>
          </p:nvPr>
        </p:nvSpPr>
        <p:spPr>
          <a:xfrm rot="2700000">
            <a:off x="5024861" y="3215374"/>
            <a:ext cx="427255" cy="427255"/>
          </a:xfrm>
          <a:prstGeom prst="rect">
            <a:avLst/>
          </a:prstGeom>
          <a:solidFill>
            <a:schemeClr val="lt1"/>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00"/>
              <a:buNone/>
              <a:defRPr sz="400">
                <a:solidFill>
                  <a:schemeClr val="dk1"/>
                </a:solidFill>
              </a:defRPr>
            </a:lvl1pPr>
            <a:lvl2pPr marL="914400" lvl="1" indent="-228600" algn="l">
              <a:lnSpc>
                <a:spcPct val="90000"/>
              </a:lnSpc>
              <a:spcBef>
                <a:spcPts val="500"/>
              </a:spcBef>
              <a:spcAft>
                <a:spcPts val="0"/>
              </a:spcAft>
              <a:buClr>
                <a:schemeClr val="dk1"/>
              </a:buClr>
              <a:buSzPts val="400"/>
              <a:buNone/>
              <a:defRPr sz="400"/>
            </a:lvl2pPr>
            <a:lvl3pPr marL="1371600" lvl="2" indent="-228600" algn="l">
              <a:lnSpc>
                <a:spcPct val="90000"/>
              </a:lnSpc>
              <a:spcBef>
                <a:spcPts val="500"/>
              </a:spcBef>
              <a:spcAft>
                <a:spcPts val="0"/>
              </a:spcAft>
              <a:buClr>
                <a:schemeClr val="dk1"/>
              </a:buClr>
              <a:buSzPts val="400"/>
              <a:buNone/>
              <a:defRPr sz="400"/>
            </a:lvl3pPr>
            <a:lvl4pPr marL="1828800" lvl="3" indent="-228600" algn="l">
              <a:lnSpc>
                <a:spcPct val="90000"/>
              </a:lnSpc>
              <a:spcBef>
                <a:spcPts val="500"/>
              </a:spcBef>
              <a:spcAft>
                <a:spcPts val="0"/>
              </a:spcAft>
              <a:buClr>
                <a:schemeClr val="dk1"/>
              </a:buClr>
              <a:buSzPts val="400"/>
              <a:buNone/>
              <a:defRPr sz="400"/>
            </a:lvl4pPr>
            <a:lvl5pPr marL="2286000" lvl="4" indent="-228600" algn="l">
              <a:lnSpc>
                <a:spcPct val="90000"/>
              </a:lnSpc>
              <a:spcBef>
                <a:spcPts val="500"/>
              </a:spcBef>
              <a:spcAft>
                <a:spcPts val="0"/>
              </a:spcAft>
              <a:buClr>
                <a:schemeClr val="dk1"/>
              </a:buClr>
              <a:buSzPts val="400"/>
              <a:buNone/>
              <a:defRPr sz="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1" name="Google Shape;121;p34"/>
          <p:cNvPicPr preferRelativeResize="0"/>
          <p:nvPr/>
        </p:nvPicPr>
        <p:blipFill rotWithShape="1">
          <a:blip r:embed="rId2">
            <a:alphaModFix/>
          </a:blip>
          <a:srcRect/>
          <a:stretch/>
        </p:blipFill>
        <p:spPr>
          <a:xfrm>
            <a:off x="9817630" y="5914740"/>
            <a:ext cx="2374370" cy="8832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uva ja sisältö - violetti">
  <p:cSld name="Kuva ja sisältö - violetti">
    <p:bg>
      <p:bgPr>
        <a:solidFill>
          <a:schemeClr val="accent2"/>
        </a:solidFill>
        <a:effectLst/>
      </p:bgPr>
    </p:bg>
    <p:spTree>
      <p:nvGrpSpPr>
        <p:cNvPr id="1" name="Shape 122"/>
        <p:cNvGrpSpPr/>
        <p:nvPr/>
      </p:nvGrpSpPr>
      <p:grpSpPr>
        <a:xfrm>
          <a:off x="0" y="0"/>
          <a:ext cx="0" cy="0"/>
          <a:chOff x="0" y="0"/>
          <a:chExt cx="0" cy="0"/>
        </a:xfrm>
      </p:grpSpPr>
      <p:sp>
        <p:nvSpPr>
          <p:cNvPr id="123" name="Google Shape;123;p35"/>
          <p:cNvSpPr>
            <a:spLocks noGrp="1"/>
          </p:cNvSpPr>
          <p:nvPr>
            <p:ph type="pic" idx="2"/>
          </p:nvPr>
        </p:nvSpPr>
        <p:spPr>
          <a:xfrm>
            <a:off x="0" y="0"/>
            <a:ext cx="5219700" cy="6858000"/>
          </a:xfrm>
          <a:prstGeom prst="rect">
            <a:avLst/>
          </a:prstGeom>
          <a:noFill/>
          <a:ln>
            <a:noFill/>
          </a:ln>
        </p:spPr>
      </p:sp>
      <p:sp>
        <p:nvSpPr>
          <p:cNvPr id="124" name="Google Shape;124;p35"/>
          <p:cNvSpPr txBox="1">
            <a:spLocks noGrp="1"/>
          </p:cNvSpPr>
          <p:nvPr>
            <p:ph type="title"/>
          </p:nvPr>
        </p:nvSpPr>
        <p:spPr>
          <a:xfrm>
            <a:off x="6007798" y="404038"/>
            <a:ext cx="5017972" cy="122995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35"/>
          <p:cNvSpPr txBox="1">
            <a:spLocks noGrp="1"/>
          </p:cNvSpPr>
          <p:nvPr>
            <p:ph type="body" idx="1"/>
          </p:nvPr>
        </p:nvSpPr>
        <p:spPr>
          <a:xfrm>
            <a:off x="6007796" y="1864243"/>
            <a:ext cx="5017971" cy="421758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35"/>
          <p:cNvSpPr txBox="1">
            <a:spLocks noGrp="1"/>
          </p:cNvSpPr>
          <p:nvPr>
            <p:ph type="body" idx="3"/>
          </p:nvPr>
        </p:nvSpPr>
        <p:spPr>
          <a:xfrm rot="2700000">
            <a:off x="5024861" y="3215374"/>
            <a:ext cx="427255" cy="427255"/>
          </a:xfrm>
          <a:prstGeom prst="rect">
            <a:avLst/>
          </a:prstGeom>
          <a:solidFill>
            <a:schemeClr val="accent2"/>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00"/>
              <a:buNone/>
              <a:defRPr sz="400">
                <a:solidFill>
                  <a:schemeClr val="dk1"/>
                </a:solidFill>
              </a:defRPr>
            </a:lvl1pPr>
            <a:lvl2pPr marL="914400" lvl="1" indent="-228600" algn="l">
              <a:lnSpc>
                <a:spcPct val="90000"/>
              </a:lnSpc>
              <a:spcBef>
                <a:spcPts val="500"/>
              </a:spcBef>
              <a:spcAft>
                <a:spcPts val="0"/>
              </a:spcAft>
              <a:buClr>
                <a:schemeClr val="dk1"/>
              </a:buClr>
              <a:buSzPts val="400"/>
              <a:buNone/>
              <a:defRPr sz="400"/>
            </a:lvl2pPr>
            <a:lvl3pPr marL="1371600" lvl="2" indent="-228600" algn="l">
              <a:lnSpc>
                <a:spcPct val="90000"/>
              </a:lnSpc>
              <a:spcBef>
                <a:spcPts val="500"/>
              </a:spcBef>
              <a:spcAft>
                <a:spcPts val="0"/>
              </a:spcAft>
              <a:buClr>
                <a:schemeClr val="dk1"/>
              </a:buClr>
              <a:buSzPts val="400"/>
              <a:buNone/>
              <a:defRPr sz="400"/>
            </a:lvl3pPr>
            <a:lvl4pPr marL="1828800" lvl="3" indent="-228600" algn="l">
              <a:lnSpc>
                <a:spcPct val="90000"/>
              </a:lnSpc>
              <a:spcBef>
                <a:spcPts val="500"/>
              </a:spcBef>
              <a:spcAft>
                <a:spcPts val="0"/>
              </a:spcAft>
              <a:buClr>
                <a:schemeClr val="dk1"/>
              </a:buClr>
              <a:buSzPts val="400"/>
              <a:buNone/>
              <a:defRPr sz="400"/>
            </a:lvl4pPr>
            <a:lvl5pPr marL="2286000" lvl="4" indent="-228600" algn="l">
              <a:lnSpc>
                <a:spcPct val="90000"/>
              </a:lnSpc>
              <a:spcBef>
                <a:spcPts val="500"/>
              </a:spcBef>
              <a:spcAft>
                <a:spcPts val="0"/>
              </a:spcAft>
              <a:buClr>
                <a:schemeClr val="dk1"/>
              </a:buClr>
              <a:buSzPts val="400"/>
              <a:buNone/>
              <a:defRPr sz="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7" name="Google Shape;127;p35"/>
          <p:cNvPicPr preferRelativeResize="0"/>
          <p:nvPr/>
        </p:nvPicPr>
        <p:blipFill rotWithShape="1">
          <a:blip r:embed="rId2">
            <a:alphaModFix/>
          </a:blip>
          <a:srcRect/>
          <a:stretch/>
        </p:blipFill>
        <p:spPr>
          <a:xfrm>
            <a:off x="9811352" y="5935987"/>
            <a:ext cx="2380647" cy="88149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äliotsikko punainen">
  <p:cSld name="Väliotsikko punainen">
    <p:bg>
      <p:bgPr>
        <a:solidFill>
          <a:schemeClr val="accent4"/>
        </a:solidFill>
        <a:effectLst/>
      </p:bgPr>
    </p:bg>
    <p:spTree>
      <p:nvGrpSpPr>
        <p:cNvPr id="1" name="Shape 128"/>
        <p:cNvGrpSpPr/>
        <p:nvPr/>
      </p:nvGrpSpPr>
      <p:grpSpPr>
        <a:xfrm>
          <a:off x="0" y="0"/>
          <a:ext cx="0" cy="0"/>
          <a:chOff x="0" y="0"/>
          <a:chExt cx="0" cy="0"/>
        </a:xfrm>
      </p:grpSpPr>
      <p:sp>
        <p:nvSpPr>
          <p:cNvPr id="129" name="Google Shape;129;p36"/>
          <p:cNvSpPr txBox="1">
            <a:spLocks noGrp="1"/>
          </p:cNvSpPr>
          <p:nvPr>
            <p:ph type="title"/>
          </p:nvPr>
        </p:nvSpPr>
        <p:spPr>
          <a:xfrm>
            <a:off x="831850" y="924026"/>
            <a:ext cx="5264150" cy="133791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0" name="Google Shape;130;p36"/>
          <p:cNvPicPr preferRelativeResize="0"/>
          <p:nvPr/>
        </p:nvPicPr>
        <p:blipFill rotWithShape="1">
          <a:blip r:embed="rId2">
            <a:alphaModFix/>
          </a:blip>
          <a:srcRect/>
          <a:stretch/>
        </p:blipFill>
        <p:spPr>
          <a:xfrm>
            <a:off x="9811352" y="5935987"/>
            <a:ext cx="2380647" cy="8814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ja sisältö valkoinen">
  <p:cSld name="Otsikko ja sisältö valkoinen">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1078028" y="438150"/>
            <a:ext cx="10145029" cy="12525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1078028" y="1825625"/>
            <a:ext cx="10145029" cy="406984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17"/>
          <p:cNvPicPr preferRelativeResize="0"/>
          <p:nvPr/>
        </p:nvPicPr>
        <p:blipFill rotWithShape="1">
          <a:blip r:embed="rId2">
            <a:alphaModFix/>
          </a:blip>
          <a:srcRect/>
          <a:stretch/>
        </p:blipFill>
        <p:spPr>
          <a:xfrm>
            <a:off x="9817630" y="5935127"/>
            <a:ext cx="2374370" cy="883219"/>
          </a:xfrm>
          <a:prstGeom prst="rect">
            <a:avLst/>
          </a:prstGeom>
          <a:noFill/>
          <a:ln>
            <a:noFill/>
          </a:ln>
        </p:spPr>
      </p:pic>
      <p:sp>
        <p:nvSpPr>
          <p:cNvPr id="25" name="Google Shape;25;p17"/>
          <p:cNvSpPr txBox="1">
            <a:spLocks noGrp="1"/>
          </p:cNvSpPr>
          <p:nvPr>
            <p:ph type="dt" idx="10"/>
          </p:nvPr>
        </p:nvSpPr>
        <p:spPr>
          <a:xfrm>
            <a:off x="107802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a:solidFill>
                  <a:srgbClr val="6C6C6C"/>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a:solidFill>
                  <a:srgbClr val="6C6C6C"/>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sldNum" idx="12"/>
          </p:nvPr>
        </p:nvSpPr>
        <p:spPr>
          <a:xfrm>
            <a:off x="8353129" y="6356350"/>
            <a:ext cx="14645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6C6C6C"/>
                </a:solidFill>
                <a:latin typeface="Arial"/>
                <a:ea typeface="Arial"/>
                <a:cs typeface="Arial"/>
                <a:sym typeface="Arial"/>
              </a:defRPr>
            </a:lvl1pPr>
            <a:lvl2pPr marL="0" lvl="1" indent="0" algn="r">
              <a:spcBef>
                <a:spcPts val="0"/>
              </a:spcBef>
              <a:buNone/>
              <a:defRPr sz="1050" b="0" i="0" u="none" strike="noStrike" cap="none">
                <a:solidFill>
                  <a:srgbClr val="6C6C6C"/>
                </a:solidFill>
                <a:latin typeface="Arial"/>
                <a:ea typeface="Arial"/>
                <a:cs typeface="Arial"/>
                <a:sym typeface="Arial"/>
              </a:defRPr>
            </a:lvl2pPr>
            <a:lvl3pPr marL="0" lvl="2" indent="0" algn="r">
              <a:spcBef>
                <a:spcPts val="0"/>
              </a:spcBef>
              <a:buNone/>
              <a:defRPr sz="1050" b="0" i="0" u="none" strike="noStrike" cap="none">
                <a:solidFill>
                  <a:srgbClr val="6C6C6C"/>
                </a:solidFill>
                <a:latin typeface="Arial"/>
                <a:ea typeface="Arial"/>
                <a:cs typeface="Arial"/>
                <a:sym typeface="Arial"/>
              </a:defRPr>
            </a:lvl3pPr>
            <a:lvl4pPr marL="0" lvl="3" indent="0" algn="r">
              <a:spcBef>
                <a:spcPts val="0"/>
              </a:spcBef>
              <a:buNone/>
              <a:defRPr sz="1050" b="0" i="0" u="none" strike="noStrike" cap="none">
                <a:solidFill>
                  <a:srgbClr val="6C6C6C"/>
                </a:solidFill>
                <a:latin typeface="Arial"/>
                <a:ea typeface="Arial"/>
                <a:cs typeface="Arial"/>
                <a:sym typeface="Arial"/>
              </a:defRPr>
            </a:lvl4pPr>
            <a:lvl5pPr marL="0" lvl="4" indent="0" algn="r">
              <a:spcBef>
                <a:spcPts val="0"/>
              </a:spcBef>
              <a:buNone/>
              <a:defRPr sz="1050" b="0" i="0" u="none" strike="noStrike" cap="none">
                <a:solidFill>
                  <a:srgbClr val="6C6C6C"/>
                </a:solidFill>
                <a:latin typeface="Arial"/>
                <a:ea typeface="Arial"/>
                <a:cs typeface="Arial"/>
                <a:sym typeface="Arial"/>
              </a:defRPr>
            </a:lvl5pPr>
            <a:lvl6pPr marL="0" lvl="5" indent="0" algn="r">
              <a:spcBef>
                <a:spcPts val="0"/>
              </a:spcBef>
              <a:buNone/>
              <a:defRPr sz="1050" b="0" i="0" u="none" strike="noStrike" cap="none">
                <a:solidFill>
                  <a:srgbClr val="6C6C6C"/>
                </a:solidFill>
                <a:latin typeface="Arial"/>
                <a:ea typeface="Arial"/>
                <a:cs typeface="Arial"/>
                <a:sym typeface="Arial"/>
              </a:defRPr>
            </a:lvl6pPr>
            <a:lvl7pPr marL="0" lvl="6" indent="0" algn="r">
              <a:spcBef>
                <a:spcPts val="0"/>
              </a:spcBef>
              <a:buNone/>
              <a:defRPr sz="1050" b="0" i="0" u="none" strike="noStrike" cap="none">
                <a:solidFill>
                  <a:srgbClr val="6C6C6C"/>
                </a:solidFill>
                <a:latin typeface="Arial"/>
                <a:ea typeface="Arial"/>
                <a:cs typeface="Arial"/>
                <a:sym typeface="Arial"/>
              </a:defRPr>
            </a:lvl7pPr>
            <a:lvl8pPr marL="0" lvl="7" indent="0" algn="r">
              <a:spcBef>
                <a:spcPts val="0"/>
              </a:spcBef>
              <a:buNone/>
              <a:defRPr sz="1050" b="0" i="0" u="none" strike="noStrike" cap="none">
                <a:solidFill>
                  <a:srgbClr val="6C6C6C"/>
                </a:solidFill>
                <a:latin typeface="Arial"/>
                <a:ea typeface="Arial"/>
                <a:cs typeface="Arial"/>
                <a:sym typeface="Arial"/>
              </a:defRPr>
            </a:lvl8pPr>
            <a:lvl9pPr marL="0" lvl="8" indent="0" algn="r">
              <a:spcBef>
                <a:spcPts val="0"/>
              </a:spcBef>
              <a:buNone/>
              <a:defRPr sz="1050" b="0" i="0" u="none" strike="noStrike" cap="none">
                <a:solidFill>
                  <a:srgbClr val="6C6C6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äliotsikko vihreä">
  <p:cSld name="Väliotsikko vihreä">
    <p:bg>
      <p:bgPr>
        <a:solidFill>
          <a:schemeClr val="accent3"/>
        </a:solidFill>
        <a:effectLst/>
      </p:bgPr>
    </p:bg>
    <p:spTree>
      <p:nvGrpSpPr>
        <p:cNvPr id="1" name="Shape 131"/>
        <p:cNvGrpSpPr/>
        <p:nvPr/>
      </p:nvGrpSpPr>
      <p:grpSpPr>
        <a:xfrm>
          <a:off x="0" y="0"/>
          <a:ext cx="0" cy="0"/>
          <a:chOff x="0" y="0"/>
          <a:chExt cx="0" cy="0"/>
        </a:xfrm>
      </p:grpSpPr>
      <p:pic>
        <p:nvPicPr>
          <p:cNvPr id="132" name="Google Shape;132;p37"/>
          <p:cNvPicPr preferRelativeResize="0"/>
          <p:nvPr/>
        </p:nvPicPr>
        <p:blipFill rotWithShape="1">
          <a:blip r:embed="rId2">
            <a:alphaModFix/>
          </a:blip>
          <a:srcRect/>
          <a:stretch/>
        </p:blipFill>
        <p:spPr>
          <a:xfrm>
            <a:off x="9811352" y="5935987"/>
            <a:ext cx="2380647" cy="881499"/>
          </a:xfrm>
          <a:prstGeom prst="rect">
            <a:avLst/>
          </a:prstGeom>
          <a:noFill/>
          <a:ln>
            <a:noFill/>
          </a:ln>
        </p:spPr>
      </p:pic>
      <p:sp>
        <p:nvSpPr>
          <p:cNvPr id="133" name="Google Shape;133;p37"/>
          <p:cNvSpPr txBox="1">
            <a:spLocks noGrp="1"/>
          </p:cNvSpPr>
          <p:nvPr>
            <p:ph type="title"/>
          </p:nvPr>
        </p:nvSpPr>
        <p:spPr>
          <a:xfrm>
            <a:off x="831850" y="924026"/>
            <a:ext cx="5264150" cy="133791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äliotsikko violetti">
  <p:cSld name="Väliotsikko violetti">
    <p:bg>
      <p:bgPr>
        <a:solidFill>
          <a:schemeClr val="accent2"/>
        </a:solidFill>
        <a:effectLst/>
      </p:bgPr>
    </p:bg>
    <p:spTree>
      <p:nvGrpSpPr>
        <p:cNvPr id="1" name="Shape 134"/>
        <p:cNvGrpSpPr/>
        <p:nvPr/>
      </p:nvGrpSpPr>
      <p:grpSpPr>
        <a:xfrm>
          <a:off x="0" y="0"/>
          <a:ext cx="0" cy="0"/>
          <a:chOff x="0" y="0"/>
          <a:chExt cx="0" cy="0"/>
        </a:xfrm>
      </p:grpSpPr>
      <p:pic>
        <p:nvPicPr>
          <p:cNvPr id="135" name="Google Shape;135;p38"/>
          <p:cNvPicPr preferRelativeResize="0"/>
          <p:nvPr/>
        </p:nvPicPr>
        <p:blipFill rotWithShape="1">
          <a:blip r:embed="rId2">
            <a:alphaModFix/>
          </a:blip>
          <a:srcRect/>
          <a:stretch/>
        </p:blipFill>
        <p:spPr>
          <a:xfrm>
            <a:off x="9811352" y="5935987"/>
            <a:ext cx="2380647" cy="881499"/>
          </a:xfrm>
          <a:prstGeom prst="rect">
            <a:avLst/>
          </a:prstGeom>
          <a:noFill/>
          <a:ln>
            <a:noFill/>
          </a:ln>
        </p:spPr>
      </p:pic>
      <p:sp>
        <p:nvSpPr>
          <p:cNvPr id="136" name="Google Shape;136;p38"/>
          <p:cNvSpPr txBox="1">
            <a:spLocks noGrp="1"/>
          </p:cNvSpPr>
          <p:nvPr>
            <p:ph type="title"/>
          </p:nvPr>
        </p:nvSpPr>
        <p:spPr>
          <a:xfrm>
            <a:off x="831850" y="924026"/>
            <a:ext cx="5264150" cy="133791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äliotsikko turkoosi">
  <p:cSld name="Väliotsikko turkoosi">
    <p:bg>
      <p:bgPr>
        <a:solidFill>
          <a:schemeClr val="accent1"/>
        </a:solidFill>
        <a:effectLst/>
      </p:bgPr>
    </p:bg>
    <p:spTree>
      <p:nvGrpSpPr>
        <p:cNvPr id="1" name="Shape 137"/>
        <p:cNvGrpSpPr/>
        <p:nvPr/>
      </p:nvGrpSpPr>
      <p:grpSpPr>
        <a:xfrm>
          <a:off x="0" y="0"/>
          <a:ext cx="0" cy="0"/>
          <a:chOff x="0" y="0"/>
          <a:chExt cx="0" cy="0"/>
        </a:xfrm>
      </p:grpSpPr>
      <p:pic>
        <p:nvPicPr>
          <p:cNvPr id="138" name="Google Shape;138;p39"/>
          <p:cNvPicPr preferRelativeResize="0"/>
          <p:nvPr/>
        </p:nvPicPr>
        <p:blipFill rotWithShape="1">
          <a:blip r:embed="rId2">
            <a:alphaModFix/>
          </a:blip>
          <a:srcRect/>
          <a:stretch/>
        </p:blipFill>
        <p:spPr>
          <a:xfrm>
            <a:off x="9811352" y="5935987"/>
            <a:ext cx="2380647" cy="881499"/>
          </a:xfrm>
          <a:prstGeom prst="rect">
            <a:avLst/>
          </a:prstGeom>
          <a:noFill/>
          <a:ln>
            <a:noFill/>
          </a:ln>
        </p:spPr>
      </p:pic>
      <p:sp>
        <p:nvSpPr>
          <p:cNvPr id="139" name="Google Shape;139;p39"/>
          <p:cNvSpPr txBox="1">
            <a:spLocks noGrp="1"/>
          </p:cNvSpPr>
          <p:nvPr>
            <p:ph type="title"/>
          </p:nvPr>
        </p:nvSpPr>
        <p:spPr>
          <a:xfrm>
            <a:off x="831850" y="924026"/>
            <a:ext cx="5264150" cy="133791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oppu">
  <p:cSld name="Loppu">
    <p:bg>
      <p:bgPr>
        <a:solidFill>
          <a:schemeClr val="dk1"/>
        </a:solidFill>
        <a:effectLst/>
      </p:bgPr>
    </p:bg>
    <p:spTree>
      <p:nvGrpSpPr>
        <p:cNvPr id="1" name="Shape 140"/>
        <p:cNvGrpSpPr/>
        <p:nvPr/>
      </p:nvGrpSpPr>
      <p:grpSpPr>
        <a:xfrm>
          <a:off x="0" y="0"/>
          <a:ext cx="0" cy="0"/>
          <a:chOff x="0" y="0"/>
          <a:chExt cx="0" cy="0"/>
        </a:xfrm>
      </p:grpSpPr>
      <p:sp>
        <p:nvSpPr>
          <p:cNvPr id="141" name="Google Shape;141;p40"/>
          <p:cNvSpPr txBox="1">
            <a:spLocks noGrp="1"/>
          </p:cNvSpPr>
          <p:nvPr>
            <p:ph type="subTitle" idx="1"/>
          </p:nvPr>
        </p:nvSpPr>
        <p:spPr>
          <a:xfrm>
            <a:off x="2355574" y="4831894"/>
            <a:ext cx="7480852" cy="50567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000"/>
              <a:buNone/>
              <a:defRPr sz="20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2" name="Google Shape;142;p40"/>
          <p:cNvSpPr txBox="1">
            <a:spLocks noGrp="1"/>
          </p:cNvSpPr>
          <p:nvPr>
            <p:ph type="body" idx="2"/>
          </p:nvPr>
        </p:nvSpPr>
        <p:spPr>
          <a:xfrm>
            <a:off x="2356654" y="5491071"/>
            <a:ext cx="7478692" cy="32767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accent5"/>
              </a:buClr>
              <a:buSzPts val="1600"/>
              <a:buNone/>
              <a:defRPr sz="1600">
                <a:solidFill>
                  <a:schemeClr val="accent5"/>
                </a:solidFill>
              </a:defRPr>
            </a:lvl1pPr>
            <a:lvl2pPr marL="914400" lvl="1" indent="-228600" algn="l">
              <a:lnSpc>
                <a:spcPct val="90000"/>
              </a:lnSpc>
              <a:spcBef>
                <a:spcPts val="500"/>
              </a:spcBef>
              <a:spcAft>
                <a:spcPts val="0"/>
              </a:spcAft>
              <a:buClr>
                <a:schemeClr val="accent5"/>
              </a:buClr>
              <a:buSzPts val="2400"/>
              <a:buNone/>
              <a:defRPr>
                <a:solidFill>
                  <a:schemeClr val="accent5"/>
                </a:solidFill>
              </a:defRPr>
            </a:lvl2pPr>
            <a:lvl3pPr marL="1371600" lvl="2" indent="-228600" algn="l">
              <a:lnSpc>
                <a:spcPct val="90000"/>
              </a:lnSpc>
              <a:spcBef>
                <a:spcPts val="500"/>
              </a:spcBef>
              <a:spcAft>
                <a:spcPts val="0"/>
              </a:spcAft>
              <a:buClr>
                <a:schemeClr val="accent5"/>
              </a:buClr>
              <a:buSzPts val="2000"/>
              <a:buNone/>
              <a:defRPr>
                <a:solidFill>
                  <a:schemeClr val="accent5"/>
                </a:solidFill>
              </a:defRPr>
            </a:lvl3pPr>
            <a:lvl4pPr marL="1828800" lvl="3" indent="-228600" algn="l">
              <a:lnSpc>
                <a:spcPct val="90000"/>
              </a:lnSpc>
              <a:spcBef>
                <a:spcPts val="500"/>
              </a:spcBef>
              <a:spcAft>
                <a:spcPts val="0"/>
              </a:spcAft>
              <a:buClr>
                <a:schemeClr val="accent5"/>
              </a:buClr>
              <a:buSzPts val="1800"/>
              <a:buNone/>
              <a:defRPr>
                <a:solidFill>
                  <a:schemeClr val="accent5"/>
                </a:solidFill>
              </a:defRPr>
            </a:lvl4pPr>
            <a:lvl5pPr marL="2286000" lvl="4" indent="-228600" algn="l">
              <a:lnSpc>
                <a:spcPct val="90000"/>
              </a:lnSpc>
              <a:spcBef>
                <a:spcPts val="500"/>
              </a:spcBef>
              <a:spcAft>
                <a:spcPts val="0"/>
              </a:spcAft>
              <a:buClr>
                <a:schemeClr val="accent5"/>
              </a:buClr>
              <a:buSzPts val="1800"/>
              <a:buNone/>
              <a:defRPr>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3" name="Google Shape;143;p40" descr="Logo of the University of Turku with the winged torch emblem and the text University of Turku."/>
          <p:cNvPicPr preferRelativeResize="0"/>
          <p:nvPr/>
        </p:nvPicPr>
        <p:blipFill rotWithShape="1">
          <a:blip r:embed="rId2">
            <a:alphaModFix/>
          </a:blip>
          <a:srcRect/>
          <a:stretch/>
        </p:blipFill>
        <p:spPr>
          <a:xfrm>
            <a:off x="3198109" y="2352016"/>
            <a:ext cx="5795784" cy="215396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Otsikko ja sisältö musta">
  <p:cSld name="Otsikko ja sisältö musta">
    <p:bg>
      <p:bgPr>
        <a:solidFill>
          <a:schemeClr val="dk1"/>
        </a:solidFill>
        <a:effectLst/>
      </p:bgPr>
    </p:bg>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1078028" y="438150"/>
            <a:ext cx="10145029" cy="12525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1"/>
          <p:cNvSpPr txBox="1">
            <a:spLocks noGrp="1"/>
          </p:cNvSpPr>
          <p:nvPr>
            <p:ph type="body" idx="1"/>
          </p:nvPr>
        </p:nvSpPr>
        <p:spPr>
          <a:xfrm>
            <a:off x="1078028" y="1825625"/>
            <a:ext cx="10145029" cy="406984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53" name="Google Shape;153;p21"/>
          <p:cNvSpPr txBox="1">
            <a:spLocks noGrp="1"/>
          </p:cNvSpPr>
          <p:nvPr>
            <p:ph type="dt" idx="10"/>
          </p:nvPr>
        </p:nvSpPr>
        <p:spPr>
          <a:xfrm>
            <a:off x="107802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1"/>
          <p:cNvSpPr txBox="1">
            <a:spLocks noGrp="1"/>
          </p:cNvSpPr>
          <p:nvPr>
            <p:ph type="sldNum" idx="12"/>
          </p:nvPr>
        </p:nvSpPr>
        <p:spPr>
          <a:xfrm>
            <a:off x="8353129" y="6356350"/>
            <a:ext cx="14645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lt1"/>
                </a:solidFill>
                <a:latin typeface="Arial"/>
                <a:ea typeface="Arial"/>
                <a:cs typeface="Arial"/>
                <a:sym typeface="Arial"/>
              </a:defRPr>
            </a:lvl1pPr>
            <a:lvl2pPr marL="0" lvl="1" indent="0" algn="r">
              <a:spcBef>
                <a:spcPts val="0"/>
              </a:spcBef>
              <a:buNone/>
              <a:defRPr sz="1050">
                <a:solidFill>
                  <a:schemeClr val="lt1"/>
                </a:solidFill>
                <a:latin typeface="Arial"/>
                <a:ea typeface="Arial"/>
                <a:cs typeface="Arial"/>
                <a:sym typeface="Arial"/>
              </a:defRPr>
            </a:lvl2pPr>
            <a:lvl3pPr marL="0" lvl="2" indent="0" algn="r">
              <a:spcBef>
                <a:spcPts val="0"/>
              </a:spcBef>
              <a:buNone/>
              <a:defRPr sz="1050">
                <a:solidFill>
                  <a:schemeClr val="lt1"/>
                </a:solidFill>
                <a:latin typeface="Arial"/>
                <a:ea typeface="Arial"/>
                <a:cs typeface="Arial"/>
                <a:sym typeface="Arial"/>
              </a:defRPr>
            </a:lvl3pPr>
            <a:lvl4pPr marL="0" lvl="3" indent="0" algn="r">
              <a:spcBef>
                <a:spcPts val="0"/>
              </a:spcBef>
              <a:buNone/>
              <a:defRPr sz="1050">
                <a:solidFill>
                  <a:schemeClr val="lt1"/>
                </a:solidFill>
                <a:latin typeface="Arial"/>
                <a:ea typeface="Arial"/>
                <a:cs typeface="Arial"/>
                <a:sym typeface="Arial"/>
              </a:defRPr>
            </a:lvl4pPr>
            <a:lvl5pPr marL="0" lvl="4" indent="0" algn="r">
              <a:spcBef>
                <a:spcPts val="0"/>
              </a:spcBef>
              <a:buNone/>
              <a:defRPr sz="1050">
                <a:solidFill>
                  <a:schemeClr val="lt1"/>
                </a:solidFill>
                <a:latin typeface="Arial"/>
                <a:ea typeface="Arial"/>
                <a:cs typeface="Arial"/>
                <a:sym typeface="Arial"/>
              </a:defRPr>
            </a:lvl5pPr>
            <a:lvl6pPr marL="0" lvl="5" indent="0" algn="r">
              <a:spcBef>
                <a:spcPts val="0"/>
              </a:spcBef>
              <a:buNone/>
              <a:defRPr sz="1050">
                <a:solidFill>
                  <a:schemeClr val="lt1"/>
                </a:solidFill>
                <a:latin typeface="Arial"/>
                <a:ea typeface="Arial"/>
                <a:cs typeface="Arial"/>
                <a:sym typeface="Arial"/>
              </a:defRPr>
            </a:lvl6pPr>
            <a:lvl7pPr marL="0" lvl="6" indent="0" algn="r">
              <a:spcBef>
                <a:spcPts val="0"/>
              </a:spcBef>
              <a:buNone/>
              <a:defRPr sz="1050">
                <a:solidFill>
                  <a:schemeClr val="lt1"/>
                </a:solidFill>
                <a:latin typeface="Arial"/>
                <a:ea typeface="Arial"/>
                <a:cs typeface="Arial"/>
                <a:sym typeface="Arial"/>
              </a:defRPr>
            </a:lvl7pPr>
            <a:lvl8pPr marL="0" lvl="7" indent="0" algn="r">
              <a:spcBef>
                <a:spcPts val="0"/>
              </a:spcBef>
              <a:buNone/>
              <a:defRPr sz="1050">
                <a:solidFill>
                  <a:schemeClr val="lt1"/>
                </a:solidFill>
                <a:latin typeface="Arial"/>
                <a:ea typeface="Arial"/>
                <a:cs typeface="Arial"/>
                <a:sym typeface="Arial"/>
              </a:defRPr>
            </a:lvl8pPr>
            <a:lvl9pPr marL="0" lvl="8" indent="0" algn="r">
              <a:spcBef>
                <a:spcPts val="0"/>
              </a:spcBef>
              <a:buNone/>
              <a:defRPr sz="10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56" name="Google Shape;156;p21"/>
          <p:cNvPicPr preferRelativeResize="0"/>
          <p:nvPr/>
        </p:nvPicPr>
        <p:blipFill rotWithShape="1">
          <a:blip r:embed="rId2">
            <a:alphaModFix/>
          </a:blip>
          <a:srcRect/>
          <a:stretch/>
        </p:blipFill>
        <p:spPr>
          <a:xfrm>
            <a:off x="9811352" y="5935987"/>
            <a:ext cx="2380647" cy="8814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28"/>
        <p:cNvGrpSpPr/>
        <p:nvPr/>
      </p:nvGrpSpPr>
      <p:grpSpPr>
        <a:xfrm>
          <a:off x="0" y="0"/>
          <a:ext cx="0" cy="0"/>
          <a:chOff x="0" y="0"/>
          <a:chExt cx="0" cy="0"/>
        </a:xfrm>
      </p:grpSpPr>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1207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888888"/>
                </a:solidFill>
                <a:latin typeface="Arial"/>
                <a:ea typeface="Arial"/>
                <a:cs typeface="Arial"/>
                <a:sym typeface="Arial"/>
              </a:defRPr>
            </a:lvl1pPr>
            <a:lvl2pPr marL="0" lvl="1" indent="0" algn="r">
              <a:spcBef>
                <a:spcPts val="0"/>
              </a:spcBef>
              <a:buNone/>
              <a:defRPr sz="1050">
                <a:solidFill>
                  <a:srgbClr val="888888"/>
                </a:solidFill>
                <a:latin typeface="Arial"/>
                <a:ea typeface="Arial"/>
                <a:cs typeface="Arial"/>
                <a:sym typeface="Arial"/>
              </a:defRPr>
            </a:lvl2pPr>
            <a:lvl3pPr marL="0" lvl="2" indent="0" algn="r">
              <a:spcBef>
                <a:spcPts val="0"/>
              </a:spcBef>
              <a:buNone/>
              <a:defRPr sz="1050">
                <a:solidFill>
                  <a:srgbClr val="888888"/>
                </a:solidFill>
                <a:latin typeface="Arial"/>
                <a:ea typeface="Arial"/>
                <a:cs typeface="Arial"/>
                <a:sym typeface="Arial"/>
              </a:defRPr>
            </a:lvl3pPr>
            <a:lvl4pPr marL="0" lvl="3" indent="0" algn="r">
              <a:spcBef>
                <a:spcPts val="0"/>
              </a:spcBef>
              <a:buNone/>
              <a:defRPr sz="1050">
                <a:solidFill>
                  <a:srgbClr val="888888"/>
                </a:solidFill>
                <a:latin typeface="Arial"/>
                <a:ea typeface="Arial"/>
                <a:cs typeface="Arial"/>
                <a:sym typeface="Arial"/>
              </a:defRPr>
            </a:lvl4pPr>
            <a:lvl5pPr marL="0" lvl="4" indent="0" algn="r">
              <a:spcBef>
                <a:spcPts val="0"/>
              </a:spcBef>
              <a:buNone/>
              <a:defRPr sz="1050">
                <a:solidFill>
                  <a:srgbClr val="888888"/>
                </a:solidFill>
                <a:latin typeface="Arial"/>
                <a:ea typeface="Arial"/>
                <a:cs typeface="Arial"/>
                <a:sym typeface="Arial"/>
              </a:defRPr>
            </a:lvl5pPr>
            <a:lvl6pPr marL="0" lvl="5" indent="0" algn="r">
              <a:spcBef>
                <a:spcPts val="0"/>
              </a:spcBef>
              <a:buNone/>
              <a:defRPr sz="1050">
                <a:solidFill>
                  <a:srgbClr val="888888"/>
                </a:solidFill>
                <a:latin typeface="Arial"/>
                <a:ea typeface="Arial"/>
                <a:cs typeface="Arial"/>
                <a:sym typeface="Arial"/>
              </a:defRPr>
            </a:lvl6pPr>
            <a:lvl7pPr marL="0" lvl="6" indent="0" algn="r">
              <a:spcBef>
                <a:spcPts val="0"/>
              </a:spcBef>
              <a:buNone/>
              <a:defRPr sz="1050">
                <a:solidFill>
                  <a:srgbClr val="888888"/>
                </a:solidFill>
                <a:latin typeface="Arial"/>
                <a:ea typeface="Arial"/>
                <a:cs typeface="Arial"/>
                <a:sym typeface="Arial"/>
              </a:defRPr>
            </a:lvl7pPr>
            <a:lvl8pPr marL="0" lvl="7" indent="0" algn="r">
              <a:spcBef>
                <a:spcPts val="0"/>
              </a:spcBef>
              <a:buNone/>
              <a:defRPr sz="1050">
                <a:solidFill>
                  <a:srgbClr val="888888"/>
                </a:solidFill>
                <a:latin typeface="Arial"/>
                <a:ea typeface="Arial"/>
                <a:cs typeface="Arial"/>
                <a:sym typeface="Arial"/>
              </a:defRPr>
            </a:lvl8pPr>
            <a:lvl9pPr marL="0" lvl="8" indent="0" algn="r">
              <a:spcBef>
                <a:spcPts val="0"/>
              </a:spcBef>
              <a:buNone/>
              <a:defRPr sz="105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31" name="Google Shape;31;p18"/>
          <p:cNvSpPr txBox="1">
            <a:spLocks noGrp="1"/>
          </p:cNvSpPr>
          <p:nvPr>
            <p:ph type="dt" idx="10"/>
          </p:nvPr>
        </p:nvSpPr>
        <p:spPr>
          <a:xfrm>
            <a:off x="107802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a:solidFill>
                  <a:srgbClr val="6C6C6C"/>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2" name="Google Shape;32;p18"/>
          <p:cNvPicPr preferRelativeResize="0"/>
          <p:nvPr/>
        </p:nvPicPr>
        <p:blipFill rotWithShape="1">
          <a:blip r:embed="rId2">
            <a:alphaModFix/>
          </a:blip>
          <a:srcRect/>
          <a:stretch/>
        </p:blipFill>
        <p:spPr>
          <a:xfrm>
            <a:off x="9817630" y="5935127"/>
            <a:ext cx="2374370" cy="8832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ansi valkoinen">
  <p:cSld name="Kansi valkoinen">
    <p:spTree>
      <p:nvGrpSpPr>
        <p:cNvPr id="1" name="Shape 33"/>
        <p:cNvGrpSpPr/>
        <p:nvPr/>
      </p:nvGrpSpPr>
      <p:grpSpPr>
        <a:xfrm>
          <a:off x="0" y="0"/>
          <a:ext cx="0" cy="0"/>
          <a:chOff x="0" y="0"/>
          <a:chExt cx="0" cy="0"/>
        </a:xfrm>
      </p:grpSpPr>
      <p:sp>
        <p:nvSpPr>
          <p:cNvPr id="34" name="Google Shape;34;p22"/>
          <p:cNvSpPr txBox="1">
            <a:spLocks noGrp="1"/>
          </p:cNvSpPr>
          <p:nvPr>
            <p:ph type="ctrTitle"/>
          </p:nvPr>
        </p:nvSpPr>
        <p:spPr>
          <a:xfrm>
            <a:off x="868018" y="910802"/>
            <a:ext cx="10440000" cy="275152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9600"/>
              <a:buFont typeface="Arial"/>
              <a:buNone/>
              <a:defRPr sz="96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subTitle" idx="1"/>
          </p:nvPr>
        </p:nvSpPr>
        <p:spPr>
          <a:xfrm>
            <a:off x="868018" y="3973860"/>
            <a:ext cx="7478692" cy="6743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000"/>
              <a:buNone/>
              <a:defRPr sz="2000" b="1">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22"/>
          <p:cNvSpPr txBox="1">
            <a:spLocks noGrp="1"/>
          </p:cNvSpPr>
          <p:nvPr>
            <p:ph type="body" idx="2"/>
          </p:nvPr>
        </p:nvSpPr>
        <p:spPr>
          <a:xfrm>
            <a:off x="868018" y="4745772"/>
            <a:ext cx="7480852" cy="328033"/>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accent5"/>
              </a:buClr>
              <a:buSzPts val="1600"/>
              <a:buFont typeface="Arial"/>
              <a:buNone/>
              <a:defRPr sz="1600">
                <a:solidFill>
                  <a:schemeClr val="accent5"/>
                </a:solidFill>
              </a:defRPr>
            </a:lvl1pPr>
            <a:lvl2pPr marL="914400" lvl="1" indent="-228600" algn="l">
              <a:lnSpc>
                <a:spcPct val="90000"/>
              </a:lnSpc>
              <a:spcBef>
                <a:spcPts val="500"/>
              </a:spcBef>
              <a:spcAft>
                <a:spcPts val="0"/>
              </a:spcAft>
              <a:buClr>
                <a:schemeClr val="accent5"/>
              </a:buClr>
              <a:buSzPts val="2400"/>
              <a:buNone/>
              <a:defRPr>
                <a:solidFill>
                  <a:schemeClr val="accent5"/>
                </a:solidFill>
              </a:defRPr>
            </a:lvl2pPr>
            <a:lvl3pPr marL="1371600" lvl="2" indent="-228600" algn="l">
              <a:lnSpc>
                <a:spcPct val="90000"/>
              </a:lnSpc>
              <a:spcBef>
                <a:spcPts val="500"/>
              </a:spcBef>
              <a:spcAft>
                <a:spcPts val="0"/>
              </a:spcAft>
              <a:buClr>
                <a:schemeClr val="accent5"/>
              </a:buClr>
              <a:buSzPts val="2000"/>
              <a:buNone/>
              <a:defRPr>
                <a:solidFill>
                  <a:schemeClr val="accent5"/>
                </a:solidFill>
              </a:defRPr>
            </a:lvl3pPr>
            <a:lvl4pPr marL="1828800" lvl="3" indent="-228600" algn="l">
              <a:lnSpc>
                <a:spcPct val="90000"/>
              </a:lnSpc>
              <a:spcBef>
                <a:spcPts val="500"/>
              </a:spcBef>
              <a:spcAft>
                <a:spcPts val="0"/>
              </a:spcAft>
              <a:buClr>
                <a:schemeClr val="accent5"/>
              </a:buClr>
              <a:buSzPts val="1800"/>
              <a:buNone/>
              <a:defRPr>
                <a:solidFill>
                  <a:schemeClr val="accent5"/>
                </a:solidFill>
              </a:defRPr>
            </a:lvl4pPr>
            <a:lvl5pPr marL="2286000" lvl="4" indent="-228600" algn="l">
              <a:lnSpc>
                <a:spcPct val="90000"/>
              </a:lnSpc>
              <a:spcBef>
                <a:spcPts val="500"/>
              </a:spcBef>
              <a:spcAft>
                <a:spcPts val="0"/>
              </a:spcAft>
              <a:buClr>
                <a:schemeClr val="accent5"/>
              </a:buClr>
              <a:buSzPts val="1800"/>
              <a:buNone/>
              <a:defRPr>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22" descr="Logo of the University of Turku with the winged torch emblem and the text University of Turku."/>
          <p:cNvPicPr preferRelativeResize="0"/>
          <p:nvPr/>
        </p:nvPicPr>
        <p:blipFill rotWithShape="1">
          <a:blip r:embed="rId2">
            <a:alphaModFix/>
          </a:blip>
          <a:srcRect/>
          <a:stretch/>
        </p:blipFill>
        <p:spPr>
          <a:xfrm>
            <a:off x="8670560" y="5191347"/>
            <a:ext cx="3190045" cy="1186635"/>
          </a:xfrm>
          <a:prstGeom prst="rect">
            <a:avLst/>
          </a:prstGeom>
          <a:noFill/>
          <a:ln>
            <a:noFill/>
          </a:ln>
        </p:spPr>
      </p:pic>
      <p:sp>
        <p:nvSpPr>
          <p:cNvPr id="38" name="Google Shape;3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a:solidFill>
                  <a:srgbClr val="6C6C6C"/>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a:solidFill>
                  <a:srgbClr val="6C6C6C"/>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2"/>
          <p:cNvSpPr txBox="1">
            <a:spLocks noGrp="1"/>
          </p:cNvSpPr>
          <p:nvPr>
            <p:ph type="sldNum" idx="12"/>
          </p:nvPr>
        </p:nvSpPr>
        <p:spPr>
          <a:xfrm>
            <a:off x="8804753"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6C6C6C"/>
                </a:solidFill>
                <a:latin typeface="Arial"/>
                <a:ea typeface="Arial"/>
                <a:cs typeface="Arial"/>
                <a:sym typeface="Arial"/>
              </a:defRPr>
            </a:lvl1pPr>
            <a:lvl2pPr marL="0" lvl="1" indent="0" algn="r">
              <a:spcBef>
                <a:spcPts val="0"/>
              </a:spcBef>
              <a:buNone/>
              <a:defRPr sz="1050">
                <a:solidFill>
                  <a:srgbClr val="6C6C6C"/>
                </a:solidFill>
                <a:latin typeface="Arial"/>
                <a:ea typeface="Arial"/>
                <a:cs typeface="Arial"/>
                <a:sym typeface="Arial"/>
              </a:defRPr>
            </a:lvl2pPr>
            <a:lvl3pPr marL="0" lvl="2" indent="0" algn="r">
              <a:spcBef>
                <a:spcPts val="0"/>
              </a:spcBef>
              <a:buNone/>
              <a:defRPr sz="1050">
                <a:solidFill>
                  <a:srgbClr val="6C6C6C"/>
                </a:solidFill>
                <a:latin typeface="Arial"/>
                <a:ea typeface="Arial"/>
                <a:cs typeface="Arial"/>
                <a:sym typeface="Arial"/>
              </a:defRPr>
            </a:lvl3pPr>
            <a:lvl4pPr marL="0" lvl="3" indent="0" algn="r">
              <a:spcBef>
                <a:spcPts val="0"/>
              </a:spcBef>
              <a:buNone/>
              <a:defRPr sz="1050">
                <a:solidFill>
                  <a:srgbClr val="6C6C6C"/>
                </a:solidFill>
                <a:latin typeface="Arial"/>
                <a:ea typeface="Arial"/>
                <a:cs typeface="Arial"/>
                <a:sym typeface="Arial"/>
              </a:defRPr>
            </a:lvl4pPr>
            <a:lvl5pPr marL="0" lvl="4" indent="0" algn="r">
              <a:spcBef>
                <a:spcPts val="0"/>
              </a:spcBef>
              <a:buNone/>
              <a:defRPr sz="1050">
                <a:solidFill>
                  <a:srgbClr val="6C6C6C"/>
                </a:solidFill>
                <a:latin typeface="Arial"/>
                <a:ea typeface="Arial"/>
                <a:cs typeface="Arial"/>
                <a:sym typeface="Arial"/>
              </a:defRPr>
            </a:lvl5pPr>
            <a:lvl6pPr marL="0" lvl="5" indent="0" algn="r">
              <a:spcBef>
                <a:spcPts val="0"/>
              </a:spcBef>
              <a:buNone/>
              <a:defRPr sz="1050">
                <a:solidFill>
                  <a:srgbClr val="6C6C6C"/>
                </a:solidFill>
                <a:latin typeface="Arial"/>
                <a:ea typeface="Arial"/>
                <a:cs typeface="Arial"/>
                <a:sym typeface="Arial"/>
              </a:defRPr>
            </a:lvl6pPr>
            <a:lvl7pPr marL="0" lvl="6" indent="0" algn="r">
              <a:spcBef>
                <a:spcPts val="0"/>
              </a:spcBef>
              <a:buNone/>
              <a:defRPr sz="1050">
                <a:solidFill>
                  <a:srgbClr val="6C6C6C"/>
                </a:solidFill>
                <a:latin typeface="Arial"/>
                <a:ea typeface="Arial"/>
                <a:cs typeface="Arial"/>
                <a:sym typeface="Arial"/>
              </a:defRPr>
            </a:lvl7pPr>
            <a:lvl8pPr marL="0" lvl="7" indent="0" algn="r">
              <a:spcBef>
                <a:spcPts val="0"/>
              </a:spcBef>
              <a:buNone/>
              <a:defRPr sz="1050">
                <a:solidFill>
                  <a:srgbClr val="6C6C6C"/>
                </a:solidFill>
                <a:latin typeface="Arial"/>
                <a:ea typeface="Arial"/>
                <a:cs typeface="Arial"/>
                <a:sym typeface="Arial"/>
              </a:defRPr>
            </a:lvl8pPr>
            <a:lvl9pPr marL="0" lvl="8" indent="0" algn="r">
              <a:spcBef>
                <a:spcPts val="0"/>
              </a:spcBef>
              <a:buNone/>
              <a:defRPr sz="1050">
                <a:solidFill>
                  <a:srgbClr val="6C6C6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nsi musta">
  <p:cSld name="Kansi musta">
    <p:bg>
      <p:bgPr>
        <a:solidFill>
          <a:schemeClr val="dk2"/>
        </a:solidFill>
        <a:effectLst/>
      </p:bgPr>
    </p:bg>
    <p:spTree>
      <p:nvGrpSpPr>
        <p:cNvPr id="1" name="Shape 41"/>
        <p:cNvGrpSpPr/>
        <p:nvPr/>
      </p:nvGrpSpPr>
      <p:grpSpPr>
        <a:xfrm>
          <a:off x="0" y="0"/>
          <a:ext cx="0" cy="0"/>
          <a:chOff x="0" y="0"/>
          <a:chExt cx="0" cy="0"/>
        </a:xfrm>
      </p:grpSpPr>
      <p:sp>
        <p:nvSpPr>
          <p:cNvPr id="42" name="Google Shape;42;p23"/>
          <p:cNvSpPr txBox="1">
            <a:spLocks noGrp="1"/>
          </p:cNvSpPr>
          <p:nvPr>
            <p:ph type="ctrTitle"/>
          </p:nvPr>
        </p:nvSpPr>
        <p:spPr>
          <a:xfrm>
            <a:off x="868018" y="910802"/>
            <a:ext cx="10440000" cy="275152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9600"/>
              <a:buFont typeface="Arial"/>
              <a:buNone/>
              <a:defRPr sz="9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3"/>
          <p:cNvSpPr txBox="1">
            <a:spLocks noGrp="1"/>
          </p:cNvSpPr>
          <p:nvPr>
            <p:ph type="subTitle" idx="1"/>
          </p:nvPr>
        </p:nvSpPr>
        <p:spPr>
          <a:xfrm>
            <a:off x="868018" y="3973860"/>
            <a:ext cx="7478692" cy="6743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None/>
              <a:defRPr sz="20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23"/>
          <p:cNvSpPr txBox="1">
            <a:spLocks noGrp="1"/>
          </p:cNvSpPr>
          <p:nvPr>
            <p:ph type="body" idx="2"/>
          </p:nvPr>
        </p:nvSpPr>
        <p:spPr>
          <a:xfrm>
            <a:off x="868018" y="4745772"/>
            <a:ext cx="7478692" cy="3276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1600"/>
              <a:buNone/>
              <a:defRPr sz="1600">
                <a:solidFill>
                  <a:schemeClr val="accent5"/>
                </a:solidFill>
              </a:defRPr>
            </a:lvl1pPr>
            <a:lvl2pPr marL="914400" lvl="1" indent="-228600" algn="l">
              <a:lnSpc>
                <a:spcPct val="90000"/>
              </a:lnSpc>
              <a:spcBef>
                <a:spcPts val="500"/>
              </a:spcBef>
              <a:spcAft>
                <a:spcPts val="0"/>
              </a:spcAft>
              <a:buClr>
                <a:schemeClr val="accent5"/>
              </a:buClr>
              <a:buSzPts val="2400"/>
              <a:buNone/>
              <a:defRPr>
                <a:solidFill>
                  <a:schemeClr val="accent5"/>
                </a:solidFill>
              </a:defRPr>
            </a:lvl2pPr>
            <a:lvl3pPr marL="1371600" lvl="2" indent="-228600" algn="l">
              <a:lnSpc>
                <a:spcPct val="90000"/>
              </a:lnSpc>
              <a:spcBef>
                <a:spcPts val="500"/>
              </a:spcBef>
              <a:spcAft>
                <a:spcPts val="0"/>
              </a:spcAft>
              <a:buClr>
                <a:schemeClr val="accent5"/>
              </a:buClr>
              <a:buSzPts val="2000"/>
              <a:buNone/>
              <a:defRPr>
                <a:solidFill>
                  <a:schemeClr val="accent5"/>
                </a:solidFill>
              </a:defRPr>
            </a:lvl3pPr>
            <a:lvl4pPr marL="1828800" lvl="3" indent="-228600" algn="l">
              <a:lnSpc>
                <a:spcPct val="90000"/>
              </a:lnSpc>
              <a:spcBef>
                <a:spcPts val="500"/>
              </a:spcBef>
              <a:spcAft>
                <a:spcPts val="0"/>
              </a:spcAft>
              <a:buClr>
                <a:schemeClr val="accent5"/>
              </a:buClr>
              <a:buSzPts val="1800"/>
              <a:buNone/>
              <a:defRPr>
                <a:solidFill>
                  <a:schemeClr val="accent5"/>
                </a:solidFill>
              </a:defRPr>
            </a:lvl4pPr>
            <a:lvl5pPr marL="2286000" lvl="4" indent="-228600" algn="l">
              <a:lnSpc>
                <a:spcPct val="90000"/>
              </a:lnSpc>
              <a:spcBef>
                <a:spcPts val="500"/>
              </a:spcBef>
              <a:spcAft>
                <a:spcPts val="0"/>
              </a:spcAft>
              <a:buClr>
                <a:schemeClr val="accent5"/>
              </a:buClr>
              <a:buSzPts val="1800"/>
              <a:buNone/>
              <a:defRPr>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23" descr="Logo of the University of Turku with the winged torch emblem and the text University of Turku."/>
          <p:cNvPicPr preferRelativeResize="0"/>
          <p:nvPr/>
        </p:nvPicPr>
        <p:blipFill rotWithShape="1">
          <a:blip r:embed="rId2">
            <a:alphaModFix/>
          </a:blip>
          <a:srcRect/>
          <a:stretch/>
        </p:blipFill>
        <p:spPr>
          <a:xfrm>
            <a:off x="8669366" y="5193622"/>
            <a:ext cx="3192434" cy="1182085"/>
          </a:xfrm>
          <a:prstGeom prst="rect">
            <a:avLst/>
          </a:prstGeom>
          <a:noFill/>
          <a:ln>
            <a:noFill/>
          </a:ln>
        </p:spPr>
      </p:pic>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804753"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lt1"/>
                </a:solidFill>
                <a:latin typeface="Arial"/>
                <a:ea typeface="Arial"/>
                <a:cs typeface="Arial"/>
                <a:sym typeface="Arial"/>
              </a:defRPr>
            </a:lvl1pPr>
            <a:lvl2pPr marL="0" lvl="1" indent="0" algn="r">
              <a:spcBef>
                <a:spcPts val="0"/>
              </a:spcBef>
              <a:buNone/>
              <a:defRPr sz="1050">
                <a:solidFill>
                  <a:schemeClr val="lt1"/>
                </a:solidFill>
                <a:latin typeface="Arial"/>
                <a:ea typeface="Arial"/>
                <a:cs typeface="Arial"/>
                <a:sym typeface="Arial"/>
              </a:defRPr>
            </a:lvl2pPr>
            <a:lvl3pPr marL="0" lvl="2" indent="0" algn="r">
              <a:spcBef>
                <a:spcPts val="0"/>
              </a:spcBef>
              <a:buNone/>
              <a:defRPr sz="1050">
                <a:solidFill>
                  <a:schemeClr val="lt1"/>
                </a:solidFill>
                <a:latin typeface="Arial"/>
                <a:ea typeface="Arial"/>
                <a:cs typeface="Arial"/>
                <a:sym typeface="Arial"/>
              </a:defRPr>
            </a:lvl3pPr>
            <a:lvl4pPr marL="0" lvl="3" indent="0" algn="r">
              <a:spcBef>
                <a:spcPts val="0"/>
              </a:spcBef>
              <a:buNone/>
              <a:defRPr sz="1050">
                <a:solidFill>
                  <a:schemeClr val="lt1"/>
                </a:solidFill>
                <a:latin typeface="Arial"/>
                <a:ea typeface="Arial"/>
                <a:cs typeface="Arial"/>
                <a:sym typeface="Arial"/>
              </a:defRPr>
            </a:lvl4pPr>
            <a:lvl5pPr marL="0" lvl="4" indent="0" algn="r">
              <a:spcBef>
                <a:spcPts val="0"/>
              </a:spcBef>
              <a:buNone/>
              <a:defRPr sz="1050">
                <a:solidFill>
                  <a:schemeClr val="lt1"/>
                </a:solidFill>
                <a:latin typeface="Arial"/>
                <a:ea typeface="Arial"/>
                <a:cs typeface="Arial"/>
                <a:sym typeface="Arial"/>
              </a:defRPr>
            </a:lvl5pPr>
            <a:lvl6pPr marL="0" lvl="5" indent="0" algn="r">
              <a:spcBef>
                <a:spcPts val="0"/>
              </a:spcBef>
              <a:buNone/>
              <a:defRPr sz="1050">
                <a:solidFill>
                  <a:schemeClr val="lt1"/>
                </a:solidFill>
                <a:latin typeface="Arial"/>
                <a:ea typeface="Arial"/>
                <a:cs typeface="Arial"/>
                <a:sym typeface="Arial"/>
              </a:defRPr>
            </a:lvl6pPr>
            <a:lvl7pPr marL="0" lvl="6" indent="0" algn="r">
              <a:spcBef>
                <a:spcPts val="0"/>
              </a:spcBef>
              <a:buNone/>
              <a:defRPr sz="1050">
                <a:solidFill>
                  <a:schemeClr val="lt1"/>
                </a:solidFill>
                <a:latin typeface="Arial"/>
                <a:ea typeface="Arial"/>
                <a:cs typeface="Arial"/>
                <a:sym typeface="Arial"/>
              </a:defRPr>
            </a:lvl7pPr>
            <a:lvl8pPr marL="0" lvl="7" indent="0" algn="r">
              <a:spcBef>
                <a:spcPts val="0"/>
              </a:spcBef>
              <a:buNone/>
              <a:defRPr sz="1050">
                <a:solidFill>
                  <a:schemeClr val="lt1"/>
                </a:solidFill>
                <a:latin typeface="Arial"/>
                <a:ea typeface="Arial"/>
                <a:cs typeface="Arial"/>
                <a:sym typeface="Arial"/>
              </a:defRPr>
            </a:lvl8pPr>
            <a:lvl9pPr marL="0" lvl="8" indent="0" algn="r">
              <a:spcBef>
                <a:spcPts val="0"/>
              </a:spcBef>
              <a:buNone/>
              <a:defRPr sz="10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nsi violetti">
  <p:cSld name="Kansi violetti">
    <p:bg>
      <p:bgPr>
        <a:solidFill>
          <a:schemeClr val="accent2"/>
        </a:solidFill>
        <a:effectLst/>
      </p:bgPr>
    </p:bg>
    <p:spTree>
      <p:nvGrpSpPr>
        <p:cNvPr id="1" name="Shape 49"/>
        <p:cNvGrpSpPr/>
        <p:nvPr/>
      </p:nvGrpSpPr>
      <p:grpSpPr>
        <a:xfrm>
          <a:off x="0" y="0"/>
          <a:ext cx="0" cy="0"/>
          <a:chOff x="0" y="0"/>
          <a:chExt cx="0" cy="0"/>
        </a:xfrm>
      </p:grpSpPr>
      <p:sp>
        <p:nvSpPr>
          <p:cNvPr id="50" name="Google Shape;50;p24"/>
          <p:cNvSpPr txBox="1">
            <a:spLocks noGrp="1"/>
          </p:cNvSpPr>
          <p:nvPr>
            <p:ph type="ctrTitle"/>
          </p:nvPr>
        </p:nvSpPr>
        <p:spPr>
          <a:xfrm>
            <a:off x="868018" y="910802"/>
            <a:ext cx="10440000" cy="275152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9600"/>
              <a:buFont typeface="Arial"/>
              <a:buNone/>
              <a:defRPr sz="9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subTitle" idx="1"/>
          </p:nvPr>
        </p:nvSpPr>
        <p:spPr>
          <a:xfrm>
            <a:off x="868018" y="3973860"/>
            <a:ext cx="7478692" cy="6743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None/>
              <a:defRPr sz="20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24"/>
          <p:cNvSpPr txBox="1">
            <a:spLocks noGrp="1"/>
          </p:cNvSpPr>
          <p:nvPr>
            <p:ph type="body" idx="2"/>
          </p:nvPr>
        </p:nvSpPr>
        <p:spPr>
          <a:xfrm>
            <a:off x="868018" y="4745772"/>
            <a:ext cx="7478692" cy="3276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chemeClr val="accent5"/>
              </a:buClr>
              <a:buSzPts val="2400"/>
              <a:buNone/>
              <a:defRPr>
                <a:solidFill>
                  <a:schemeClr val="accent5"/>
                </a:solidFill>
              </a:defRPr>
            </a:lvl2pPr>
            <a:lvl3pPr marL="1371600" lvl="2" indent="-228600" algn="l">
              <a:lnSpc>
                <a:spcPct val="90000"/>
              </a:lnSpc>
              <a:spcBef>
                <a:spcPts val="500"/>
              </a:spcBef>
              <a:spcAft>
                <a:spcPts val="0"/>
              </a:spcAft>
              <a:buClr>
                <a:schemeClr val="accent5"/>
              </a:buClr>
              <a:buSzPts val="2000"/>
              <a:buNone/>
              <a:defRPr>
                <a:solidFill>
                  <a:schemeClr val="accent5"/>
                </a:solidFill>
              </a:defRPr>
            </a:lvl3pPr>
            <a:lvl4pPr marL="1828800" lvl="3" indent="-228600" algn="l">
              <a:lnSpc>
                <a:spcPct val="90000"/>
              </a:lnSpc>
              <a:spcBef>
                <a:spcPts val="500"/>
              </a:spcBef>
              <a:spcAft>
                <a:spcPts val="0"/>
              </a:spcAft>
              <a:buClr>
                <a:schemeClr val="accent5"/>
              </a:buClr>
              <a:buSzPts val="1800"/>
              <a:buNone/>
              <a:defRPr>
                <a:solidFill>
                  <a:schemeClr val="accent5"/>
                </a:solidFill>
              </a:defRPr>
            </a:lvl4pPr>
            <a:lvl5pPr marL="2286000" lvl="4" indent="-228600" algn="l">
              <a:lnSpc>
                <a:spcPct val="90000"/>
              </a:lnSpc>
              <a:spcBef>
                <a:spcPts val="500"/>
              </a:spcBef>
              <a:spcAft>
                <a:spcPts val="0"/>
              </a:spcAft>
              <a:buClr>
                <a:schemeClr val="accent5"/>
              </a:buClr>
              <a:buSzPts val="1800"/>
              <a:buNone/>
              <a:defRPr>
                <a:solidFill>
                  <a:schemeClr val="accent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24" descr="Logo of the University of Turku with the winged torch emblem and the text University of Turku."/>
          <p:cNvPicPr preferRelativeResize="0"/>
          <p:nvPr/>
        </p:nvPicPr>
        <p:blipFill rotWithShape="1">
          <a:blip r:embed="rId2">
            <a:alphaModFix/>
          </a:blip>
          <a:srcRect/>
          <a:stretch/>
        </p:blipFill>
        <p:spPr>
          <a:xfrm>
            <a:off x="8669366" y="5193622"/>
            <a:ext cx="3192434" cy="1182085"/>
          </a:xfrm>
          <a:prstGeom prst="rect">
            <a:avLst/>
          </a:prstGeom>
          <a:noFill/>
          <a:ln>
            <a:noFill/>
          </a:ln>
        </p:spPr>
      </p:pic>
      <p:sp>
        <p:nvSpPr>
          <p:cNvPr id="54" name="Google Shape;5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sldNum" idx="12"/>
          </p:nvPr>
        </p:nvSpPr>
        <p:spPr>
          <a:xfrm>
            <a:off x="8804753"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lt1"/>
                </a:solidFill>
                <a:latin typeface="Arial"/>
                <a:ea typeface="Arial"/>
                <a:cs typeface="Arial"/>
                <a:sym typeface="Arial"/>
              </a:defRPr>
            </a:lvl1pPr>
            <a:lvl2pPr marL="0" lvl="1" indent="0" algn="r">
              <a:spcBef>
                <a:spcPts val="0"/>
              </a:spcBef>
              <a:buNone/>
              <a:defRPr sz="1050">
                <a:solidFill>
                  <a:schemeClr val="lt1"/>
                </a:solidFill>
                <a:latin typeface="Arial"/>
                <a:ea typeface="Arial"/>
                <a:cs typeface="Arial"/>
                <a:sym typeface="Arial"/>
              </a:defRPr>
            </a:lvl2pPr>
            <a:lvl3pPr marL="0" lvl="2" indent="0" algn="r">
              <a:spcBef>
                <a:spcPts val="0"/>
              </a:spcBef>
              <a:buNone/>
              <a:defRPr sz="1050">
                <a:solidFill>
                  <a:schemeClr val="lt1"/>
                </a:solidFill>
                <a:latin typeface="Arial"/>
                <a:ea typeface="Arial"/>
                <a:cs typeface="Arial"/>
                <a:sym typeface="Arial"/>
              </a:defRPr>
            </a:lvl3pPr>
            <a:lvl4pPr marL="0" lvl="3" indent="0" algn="r">
              <a:spcBef>
                <a:spcPts val="0"/>
              </a:spcBef>
              <a:buNone/>
              <a:defRPr sz="1050">
                <a:solidFill>
                  <a:schemeClr val="lt1"/>
                </a:solidFill>
                <a:latin typeface="Arial"/>
                <a:ea typeface="Arial"/>
                <a:cs typeface="Arial"/>
                <a:sym typeface="Arial"/>
              </a:defRPr>
            </a:lvl4pPr>
            <a:lvl5pPr marL="0" lvl="4" indent="0" algn="r">
              <a:spcBef>
                <a:spcPts val="0"/>
              </a:spcBef>
              <a:buNone/>
              <a:defRPr sz="1050">
                <a:solidFill>
                  <a:schemeClr val="lt1"/>
                </a:solidFill>
                <a:latin typeface="Arial"/>
                <a:ea typeface="Arial"/>
                <a:cs typeface="Arial"/>
                <a:sym typeface="Arial"/>
              </a:defRPr>
            </a:lvl5pPr>
            <a:lvl6pPr marL="0" lvl="5" indent="0" algn="r">
              <a:spcBef>
                <a:spcPts val="0"/>
              </a:spcBef>
              <a:buNone/>
              <a:defRPr sz="1050">
                <a:solidFill>
                  <a:schemeClr val="lt1"/>
                </a:solidFill>
                <a:latin typeface="Arial"/>
                <a:ea typeface="Arial"/>
                <a:cs typeface="Arial"/>
                <a:sym typeface="Arial"/>
              </a:defRPr>
            </a:lvl6pPr>
            <a:lvl7pPr marL="0" lvl="6" indent="0" algn="r">
              <a:spcBef>
                <a:spcPts val="0"/>
              </a:spcBef>
              <a:buNone/>
              <a:defRPr sz="1050">
                <a:solidFill>
                  <a:schemeClr val="lt1"/>
                </a:solidFill>
                <a:latin typeface="Arial"/>
                <a:ea typeface="Arial"/>
                <a:cs typeface="Arial"/>
                <a:sym typeface="Arial"/>
              </a:defRPr>
            </a:lvl7pPr>
            <a:lvl8pPr marL="0" lvl="7" indent="0" algn="r">
              <a:spcBef>
                <a:spcPts val="0"/>
              </a:spcBef>
              <a:buNone/>
              <a:defRPr sz="1050">
                <a:solidFill>
                  <a:schemeClr val="lt1"/>
                </a:solidFill>
                <a:latin typeface="Arial"/>
                <a:ea typeface="Arial"/>
                <a:cs typeface="Arial"/>
                <a:sym typeface="Arial"/>
              </a:defRPr>
            </a:lvl8pPr>
            <a:lvl9pPr marL="0" lvl="8" indent="0" algn="r">
              <a:spcBef>
                <a:spcPts val="0"/>
              </a:spcBef>
              <a:buNone/>
              <a:defRPr sz="10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Otsikko ja sisältö musta">
  <p:cSld name="Otsikko ja sisältö musta">
    <p:bg>
      <p:bgPr>
        <a:solidFill>
          <a:schemeClr val="dk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1078028" y="438150"/>
            <a:ext cx="10145029" cy="12525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0"/>
          <p:cNvSpPr txBox="1">
            <a:spLocks noGrp="1"/>
          </p:cNvSpPr>
          <p:nvPr>
            <p:ph type="body" idx="1"/>
          </p:nvPr>
        </p:nvSpPr>
        <p:spPr>
          <a:xfrm>
            <a:off x="1078028" y="1825625"/>
            <a:ext cx="10145029" cy="406984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0" name="Google Shape;60;p20"/>
          <p:cNvSpPr txBox="1">
            <a:spLocks noGrp="1"/>
          </p:cNvSpPr>
          <p:nvPr>
            <p:ph type="dt" idx="10"/>
          </p:nvPr>
        </p:nvSpPr>
        <p:spPr>
          <a:xfrm>
            <a:off x="107802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0"/>
          <p:cNvSpPr txBox="1">
            <a:spLocks noGrp="1"/>
          </p:cNvSpPr>
          <p:nvPr>
            <p:ph type="sldNum" idx="12"/>
          </p:nvPr>
        </p:nvSpPr>
        <p:spPr>
          <a:xfrm>
            <a:off x="8353129" y="6356350"/>
            <a:ext cx="14645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lt1"/>
                </a:solidFill>
                <a:latin typeface="Arial"/>
                <a:ea typeface="Arial"/>
                <a:cs typeface="Arial"/>
                <a:sym typeface="Arial"/>
              </a:defRPr>
            </a:lvl1pPr>
            <a:lvl2pPr marL="0" lvl="1" indent="0" algn="r">
              <a:spcBef>
                <a:spcPts val="0"/>
              </a:spcBef>
              <a:buNone/>
              <a:defRPr sz="1050">
                <a:solidFill>
                  <a:schemeClr val="lt1"/>
                </a:solidFill>
                <a:latin typeface="Arial"/>
                <a:ea typeface="Arial"/>
                <a:cs typeface="Arial"/>
                <a:sym typeface="Arial"/>
              </a:defRPr>
            </a:lvl2pPr>
            <a:lvl3pPr marL="0" lvl="2" indent="0" algn="r">
              <a:spcBef>
                <a:spcPts val="0"/>
              </a:spcBef>
              <a:buNone/>
              <a:defRPr sz="1050">
                <a:solidFill>
                  <a:schemeClr val="lt1"/>
                </a:solidFill>
                <a:latin typeface="Arial"/>
                <a:ea typeface="Arial"/>
                <a:cs typeface="Arial"/>
                <a:sym typeface="Arial"/>
              </a:defRPr>
            </a:lvl3pPr>
            <a:lvl4pPr marL="0" lvl="3" indent="0" algn="r">
              <a:spcBef>
                <a:spcPts val="0"/>
              </a:spcBef>
              <a:buNone/>
              <a:defRPr sz="1050">
                <a:solidFill>
                  <a:schemeClr val="lt1"/>
                </a:solidFill>
                <a:latin typeface="Arial"/>
                <a:ea typeface="Arial"/>
                <a:cs typeface="Arial"/>
                <a:sym typeface="Arial"/>
              </a:defRPr>
            </a:lvl4pPr>
            <a:lvl5pPr marL="0" lvl="4" indent="0" algn="r">
              <a:spcBef>
                <a:spcPts val="0"/>
              </a:spcBef>
              <a:buNone/>
              <a:defRPr sz="1050">
                <a:solidFill>
                  <a:schemeClr val="lt1"/>
                </a:solidFill>
                <a:latin typeface="Arial"/>
                <a:ea typeface="Arial"/>
                <a:cs typeface="Arial"/>
                <a:sym typeface="Arial"/>
              </a:defRPr>
            </a:lvl5pPr>
            <a:lvl6pPr marL="0" lvl="5" indent="0" algn="r">
              <a:spcBef>
                <a:spcPts val="0"/>
              </a:spcBef>
              <a:buNone/>
              <a:defRPr sz="1050">
                <a:solidFill>
                  <a:schemeClr val="lt1"/>
                </a:solidFill>
                <a:latin typeface="Arial"/>
                <a:ea typeface="Arial"/>
                <a:cs typeface="Arial"/>
                <a:sym typeface="Arial"/>
              </a:defRPr>
            </a:lvl6pPr>
            <a:lvl7pPr marL="0" lvl="6" indent="0" algn="r">
              <a:spcBef>
                <a:spcPts val="0"/>
              </a:spcBef>
              <a:buNone/>
              <a:defRPr sz="1050">
                <a:solidFill>
                  <a:schemeClr val="lt1"/>
                </a:solidFill>
                <a:latin typeface="Arial"/>
                <a:ea typeface="Arial"/>
                <a:cs typeface="Arial"/>
                <a:sym typeface="Arial"/>
              </a:defRPr>
            </a:lvl7pPr>
            <a:lvl8pPr marL="0" lvl="7" indent="0" algn="r">
              <a:spcBef>
                <a:spcPts val="0"/>
              </a:spcBef>
              <a:buNone/>
              <a:defRPr sz="1050">
                <a:solidFill>
                  <a:schemeClr val="lt1"/>
                </a:solidFill>
                <a:latin typeface="Arial"/>
                <a:ea typeface="Arial"/>
                <a:cs typeface="Arial"/>
                <a:sym typeface="Arial"/>
              </a:defRPr>
            </a:lvl8pPr>
            <a:lvl9pPr marL="0" lvl="8" indent="0" algn="r">
              <a:spcBef>
                <a:spcPts val="0"/>
              </a:spcBef>
              <a:buNone/>
              <a:defRPr sz="10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63" name="Google Shape;63;p20"/>
          <p:cNvPicPr preferRelativeResize="0"/>
          <p:nvPr/>
        </p:nvPicPr>
        <p:blipFill rotWithShape="1">
          <a:blip r:embed="rId2">
            <a:alphaModFix/>
          </a:blip>
          <a:srcRect/>
          <a:stretch/>
        </p:blipFill>
        <p:spPr>
          <a:xfrm>
            <a:off x="9811352" y="5935987"/>
            <a:ext cx="2380647" cy="8814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tsikko ja kaksi palstaa">
  <p:cSld name="Otsikko ja kaksi palstaa">
    <p:spTree>
      <p:nvGrpSpPr>
        <p:cNvPr id="1" name="Shape 64"/>
        <p:cNvGrpSpPr/>
        <p:nvPr/>
      </p:nvGrpSpPr>
      <p:grpSpPr>
        <a:xfrm>
          <a:off x="0" y="0"/>
          <a:ext cx="0" cy="0"/>
          <a:chOff x="0" y="0"/>
          <a:chExt cx="0" cy="0"/>
        </a:xfrm>
      </p:grpSpPr>
      <p:sp>
        <p:nvSpPr>
          <p:cNvPr id="65" name="Google Shape;65;p25"/>
          <p:cNvSpPr txBox="1">
            <a:spLocks noGrp="1"/>
          </p:cNvSpPr>
          <p:nvPr>
            <p:ph type="title"/>
          </p:nvPr>
        </p:nvSpPr>
        <p:spPr>
          <a:xfrm>
            <a:off x="1078028" y="438150"/>
            <a:ext cx="10145029" cy="12525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5"/>
          <p:cNvSpPr txBox="1">
            <a:spLocks noGrp="1"/>
          </p:cNvSpPr>
          <p:nvPr>
            <p:ph type="body" idx="1"/>
          </p:nvPr>
        </p:nvSpPr>
        <p:spPr>
          <a:xfrm>
            <a:off x="1078028" y="1825625"/>
            <a:ext cx="4932000" cy="406984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5"/>
          <p:cNvSpPr txBox="1">
            <a:spLocks noGrp="1"/>
          </p:cNvSpPr>
          <p:nvPr>
            <p:ph type="body" idx="2"/>
          </p:nvPr>
        </p:nvSpPr>
        <p:spPr>
          <a:xfrm>
            <a:off x="6291057" y="1825625"/>
            <a:ext cx="4932000" cy="406984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5"/>
          <p:cNvSpPr txBox="1">
            <a:spLocks noGrp="1"/>
          </p:cNvSpPr>
          <p:nvPr>
            <p:ph type="dt" idx="10"/>
          </p:nvPr>
        </p:nvSpPr>
        <p:spPr>
          <a:xfrm>
            <a:off x="107802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a:solidFill>
                  <a:srgbClr val="6C6C6C"/>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a:solidFill>
                  <a:srgbClr val="6C6C6C"/>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sldNum" idx="12"/>
          </p:nvPr>
        </p:nvSpPr>
        <p:spPr>
          <a:xfrm>
            <a:off x="8353129" y="6356350"/>
            <a:ext cx="14645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6C6C6C"/>
                </a:solidFill>
                <a:latin typeface="Arial"/>
                <a:ea typeface="Arial"/>
                <a:cs typeface="Arial"/>
                <a:sym typeface="Arial"/>
              </a:defRPr>
            </a:lvl1pPr>
            <a:lvl2pPr marL="0" lvl="1" indent="0" algn="r">
              <a:spcBef>
                <a:spcPts val="0"/>
              </a:spcBef>
              <a:buNone/>
              <a:defRPr sz="1050">
                <a:solidFill>
                  <a:srgbClr val="6C6C6C"/>
                </a:solidFill>
                <a:latin typeface="Arial"/>
                <a:ea typeface="Arial"/>
                <a:cs typeface="Arial"/>
                <a:sym typeface="Arial"/>
              </a:defRPr>
            </a:lvl2pPr>
            <a:lvl3pPr marL="0" lvl="2" indent="0" algn="r">
              <a:spcBef>
                <a:spcPts val="0"/>
              </a:spcBef>
              <a:buNone/>
              <a:defRPr sz="1050">
                <a:solidFill>
                  <a:srgbClr val="6C6C6C"/>
                </a:solidFill>
                <a:latin typeface="Arial"/>
                <a:ea typeface="Arial"/>
                <a:cs typeface="Arial"/>
                <a:sym typeface="Arial"/>
              </a:defRPr>
            </a:lvl3pPr>
            <a:lvl4pPr marL="0" lvl="3" indent="0" algn="r">
              <a:spcBef>
                <a:spcPts val="0"/>
              </a:spcBef>
              <a:buNone/>
              <a:defRPr sz="1050">
                <a:solidFill>
                  <a:srgbClr val="6C6C6C"/>
                </a:solidFill>
                <a:latin typeface="Arial"/>
                <a:ea typeface="Arial"/>
                <a:cs typeface="Arial"/>
                <a:sym typeface="Arial"/>
              </a:defRPr>
            </a:lvl4pPr>
            <a:lvl5pPr marL="0" lvl="4" indent="0" algn="r">
              <a:spcBef>
                <a:spcPts val="0"/>
              </a:spcBef>
              <a:buNone/>
              <a:defRPr sz="1050">
                <a:solidFill>
                  <a:srgbClr val="6C6C6C"/>
                </a:solidFill>
                <a:latin typeface="Arial"/>
                <a:ea typeface="Arial"/>
                <a:cs typeface="Arial"/>
                <a:sym typeface="Arial"/>
              </a:defRPr>
            </a:lvl5pPr>
            <a:lvl6pPr marL="0" lvl="5" indent="0" algn="r">
              <a:spcBef>
                <a:spcPts val="0"/>
              </a:spcBef>
              <a:buNone/>
              <a:defRPr sz="1050">
                <a:solidFill>
                  <a:srgbClr val="6C6C6C"/>
                </a:solidFill>
                <a:latin typeface="Arial"/>
                <a:ea typeface="Arial"/>
                <a:cs typeface="Arial"/>
                <a:sym typeface="Arial"/>
              </a:defRPr>
            </a:lvl6pPr>
            <a:lvl7pPr marL="0" lvl="6" indent="0" algn="r">
              <a:spcBef>
                <a:spcPts val="0"/>
              </a:spcBef>
              <a:buNone/>
              <a:defRPr sz="1050">
                <a:solidFill>
                  <a:srgbClr val="6C6C6C"/>
                </a:solidFill>
                <a:latin typeface="Arial"/>
                <a:ea typeface="Arial"/>
                <a:cs typeface="Arial"/>
                <a:sym typeface="Arial"/>
              </a:defRPr>
            </a:lvl7pPr>
            <a:lvl8pPr marL="0" lvl="7" indent="0" algn="r">
              <a:spcBef>
                <a:spcPts val="0"/>
              </a:spcBef>
              <a:buNone/>
              <a:defRPr sz="1050">
                <a:solidFill>
                  <a:srgbClr val="6C6C6C"/>
                </a:solidFill>
                <a:latin typeface="Arial"/>
                <a:ea typeface="Arial"/>
                <a:cs typeface="Arial"/>
                <a:sym typeface="Arial"/>
              </a:defRPr>
            </a:lvl8pPr>
            <a:lvl9pPr marL="0" lvl="8" indent="0" algn="r">
              <a:spcBef>
                <a:spcPts val="0"/>
              </a:spcBef>
              <a:buNone/>
              <a:defRPr sz="1050">
                <a:solidFill>
                  <a:srgbClr val="6C6C6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71" name="Google Shape;71;p25"/>
          <p:cNvPicPr preferRelativeResize="0"/>
          <p:nvPr/>
        </p:nvPicPr>
        <p:blipFill rotWithShape="1">
          <a:blip r:embed="rId2">
            <a:alphaModFix/>
          </a:blip>
          <a:srcRect/>
          <a:stretch/>
        </p:blipFill>
        <p:spPr>
          <a:xfrm>
            <a:off x="9817630" y="5935127"/>
            <a:ext cx="2374370" cy="88321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ingressi">
  <p:cSld name="Otsikko ja ingressi">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547200" y="1673225"/>
            <a:ext cx="4780800" cy="35115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000"/>
              <a:buFont typeface="Arial"/>
              <a:buNone/>
              <a:defRPr sz="5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a:off x="7272000" y="1227388"/>
            <a:ext cx="4534256" cy="440322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 name="Google Shape;75;p26"/>
          <p:cNvPicPr preferRelativeResize="0"/>
          <p:nvPr/>
        </p:nvPicPr>
        <p:blipFill rotWithShape="1">
          <a:blip r:embed="rId2">
            <a:alphaModFix/>
          </a:blip>
          <a:srcRect/>
          <a:stretch/>
        </p:blipFill>
        <p:spPr>
          <a:xfrm>
            <a:off x="5217464" y="2075205"/>
            <a:ext cx="1757071" cy="2707589"/>
          </a:xfrm>
          <a:prstGeom prst="rect">
            <a:avLst/>
          </a:prstGeom>
          <a:noFill/>
          <a:ln>
            <a:noFill/>
          </a:ln>
        </p:spPr>
      </p:pic>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1207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888888"/>
                </a:solidFill>
                <a:latin typeface="Arial"/>
                <a:ea typeface="Arial"/>
                <a:cs typeface="Arial"/>
                <a:sym typeface="Arial"/>
              </a:defRPr>
            </a:lvl1pPr>
            <a:lvl2pPr marL="0" lvl="1" indent="0" algn="r">
              <a:spcBef>
                <a:spcPts val="0"/>
              </a:spcBef>
              <a:buNone/>
              <a:defRPr sz="1050">
                <a:solidFill>
                  <a:srgbClr val="888888"/>
                </a:solidFill>
                <a:latin typeface="Arial"/>
                <a:ea typeface="Arial"/>
                <a:cs typeface="Arial"/>
                <a:sym typeface="Arial"/>
              </a:defRPr>
            </a:lvl2pPr>
            <a:lvl3pPr marL="0" lvl="2" indent="0" algn="r">
              <a:spcBef>
                <a:spcPts val="0"/>
              </a:spcBef>
              <a:buNone/>
              <a:defRPr sz="1050">
                <a:solidFill>
                  <a:srgbClr val="888888"/>
                </a:solidFill>
                <a:latin typeface="Arial"/>
                <a:ea typeface="Arial"/>
                <a:cs typeface="Arial"/>
                <a:sym typeface="Arial"/>
              </a:defRPr>
            </a:lvl3pPr>
            <a:lvl4pPr marL="0" lvl="3" indent="0" algn="r">
              <a:spcBef>
                <a:spcPts val="0"/>
              </a:spcBef>
              <a:buNone/>
              <a:defRPr sz="1050">
                <a:solidFill>
                  <a:srgbClr val="888888"/>
                </a:solidFill>
                <a:latin typeface="Arial"/>
                <a:ea typeface="Arial"/>
                <a:cs typeface="Arial"/>
                <a:sym typeface="Arial"/>
              </a:defRPr>
            </a:lvl4pPr>
            <a:lvl5pPr marL="0" lvl="4" indent="0" algn="r">
              <a:spcBef>
                <a:spcPts val="0"/>
              </a:spcBef>
              <a:buNone/>
              <a:defRPr sz="1050">
                <a:solidFill>
                  <a:srgbClr val="888888"/>
                </a:solidFill>
                <a:latin typeface="Arial"/>
                <a:ea typeface="Arial"/>
                <a:cs typeface="Arial"/>
                <a:sym typeface="Arial"/>
              </a:defRPr>
            </a:lvl5pPr>
            <a:lvl6pPr marL="0" lvl="5" indent="0" algn="r">
              <a:spcBef>
                <a:spcPts val="0"/>
              </a:spcBef>
              <a:buNone/>
              <a:defRPr sz="1050">
                <a:solidFill>
                  <a:srgbClr val="888888"/>
                </a:solidFill>
                <a:latin typeface="Arial"/>
                <a:ea typeface="Arial"/>
                <a:cs typeface="Arial"/>
                <a:sym typeface="Arial"/>
              </a:defRPr>
            </a:lvl6pPr>
            <a:lvl7pPr marL="0" lvl="6" indent="0" algn="r">
              <a:spcBef>
                <a:spcPts val="0"/>
              </a:spcBef>
              <a:buNone/>
              <a:defRPr sz="1050">
                <a:solidFill>
                  <a:srgbClr val="888888"/>
                </a:solidFill>
                <a:latin typeface="Arial"/>
                <a:ea typeface="Arial"/>
                <a:cs typeface="Arial"/>
                <a:sym typeface="Arial"/>
              </a:defRPr>
            </a:lvl7pPr>
            <a:lvl8pPr marL="0" lvl="7" indent="0" algn="r">
              <a:spcBef>
                <a:spcPts val="0"/>
              </a:spcBef>
              <a:buNone/>
              <a:defRPr sz="1050">
                <a:solidFill>
                  <a:srgbClr val="888888"/>
                </a:solidFill>
                <a:latin typeface="Arial"/>
                <a:ea typeface="Arial"/>
                <a:cs typeface="Arial"/>
                <a:sym typeface="Arial"/>
              </a:defRPr>
            </a:lvl8pPr>
            <a:lvl9pPr marL="0" lvl="8" indent="0" algn="r">
              <a:spcBef>
                <a:spcPts val="0"/>
              </a:spcBef>
              <a:buNone/>
              <a:defRPr sz="105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78" name="Google Shape;78;p26"/>
          <p:cNvSpPr txBox="1">
            <a:spLocks noGrp="1"/>
          </p:cNvSpPr>
          <p:nvPr>
            <p:ph type="dt" idx="10"/>
          </p:nvPr>
        </p:nvSpPr>
        <p:spPr>
          <a:xfrm>
            <a:off x="107802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a:solidFill>
                  <a:srgbClr val="6C6C6C"/>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9" name="Google Shape;79;p26"/>
          <p:cNvPicPr preferRelativeResize="0"/>
          <p:nvPr/>
        </p:nvPicPr>
        <p:blipFill rotWithShape="1">
          <a:blip r:embed="rId3">
            <a:alphaModFix/>
          </a:blip>
          <a:srcRect/>
          <a:stretch/>
        </p:blipFill>
        <p:spPr>
          <a:xfrm>
            <a:off x="9817630" y="5935127"/>
            <a:ext cx="2374370" cy="8832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6" name="Google Shape;146;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47" name="Google Shape;1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8" name="Google Shape;1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9" name="Google Shape;1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Arial"/>
                <a:ea typeface="Arial"/>
                <a:cs typeface="Arial"/>
                <a:sym typeface="Arial"/>
              </a:defRPr>
            </a:lvl1pPr>
            <a:lvl2pPr marL="0" marR="0" lvl="1" indent="0" algn="r" rtl="0">
              <a:spcBef>
                <a:spcPts val="0"/>
              </a:spcBef>
              <a:buNone/>
              <a:defRPr sz="1200" b="0" u="none">
                <a:solidFill>
                  <a:schemeClr val="lt1"/>
                </a:solidFill>
                <a:latin typeface="Arial"/>
                <a:ea typeface="Arial"/>
                <a:cs typeface="Arial"/>
                <a:sym typeface="Arial"/>
              </a:defRPr>
            </a:lvl2pPr>
            <a:lvl3pPr marL="0" marR="0" lvl="2" indent="0" algn="r" rtl="0">
              <a:spcBef>
                <a:spcPts val="0"/>
              </a:spcBef>
              <a:buNone/>
              <a:defRPr sz="1200" b="0" u="none">
                <a:solidFill>
                  <a:schemeClr val="lt1"/>
                </a:solidFill>
                <a:latin typeface="Arial"/>
                <a:ea typeface="Arial"/>
                <a:cs typeface="Arial"/>
                <a:sym typeface="Arial"/>
              </a:defRPr>
            </a:lvl3pPr>
            <a:lvl4pPr marL="0" marR="0" lvl="3" indent="0" algn="r" rtl="0">
              <a:spcBef>
                <a:spcPts val="0"/>
              </a:spcBef>
              <a:buNone/>
              <a:defRPr sz="1200" b="0" u="none">
                <a:solidFill>
                  <a:schemeClr val="lt1"/>
                </a:solidFill>
                <a:latin typeface="Arial"/>
                <a:ea typeface="Arial"/>
                <a:cs typeface="Arial"/>
                <a:sym typeface="Arial"/>
              </a:defRPr>
            </a:lvl4pPr>
            <a:lvl5pPr marL="0" marR="0" lvl="4" indent="0" algn="r" rtl="0">
              <a:spcBef>
                <a:spcPts val="0"/>
              </a:spcBef>
              <a:buNone/>
              <a:defRPr sz="1200" b="0" u="none">
                <a:solidFill>
                  <a:schemeClr val="lt1"/>
                </a:solidFill>
                <a:latin typeface="Arial"/>
                <a:ea typeface="Arial"/>
                <a:cs typeface="Arial"/>
                <a:sym typeface="Arial"/>
              </a:defRPr>
            </a:lvl5pPr>
            <a:lvl6pPr marL="0" marR="0" lvl="5" indent="0" algn="r" rtl="0">
              <a:spcBef>
                <a:spcPts val="0"/>
              </a:spcBef>
              <a:buNone/>
              <a:defRPr sz="1200" b="0" u="none">
                <a:solidFill>
                  <a:schemeClr val="lt1"/>
                </a:solidFill>
                <a:latin typeface="Arial"/>
                <a:ea typeface="Arial"/>
                <a:cs typeface="Arial"/>
                <a:sym typeface="Arial"/>
              </a:defRPr>
            </a:lvl6pPr>
            <a:lvl7pPr marL="0" marR="0" lvl="6" indent="0" algn="r" rtl="0">
              <a:spcBef>
                <a:spcPts val="0"/>
              </a:spcBef>
              <a:buNone/>
              <a:defRPr sz="1200" b="0" u="none">
                <a:solidFill>
                  <a:schemeClr val="lt1"/>
                </a:solidFill>
                <a:latin typeface="Arial"/>
                <a:ea typeface="Arial"/>
                <a:cs typeface="Arial"/>
                <a:sym typeface="Arial"/>
              </a:defRPr>
            </a:lvl7pPr>
            <a:lvl8pPr marL="0" marR="0" lvl="7" indent="0" algn="r" rtl="0">
              <a:spcBef>
                <a:spcPts val="0"/>
              </a:spcBef>
              <a:buNone/>
              <a:defRPr sz="1200" b="0" u="none">
                <a:solidFill>
                  <a:schemeClr val="lt1"/>
                </a:solidFill>
                <a:latin typeface="Arial"/>
                <a:ea typeface="Arial"/>
                <a:cs typeface="Arial"/>
                <a:sym typeface="Arial"/>
              </a:defRPr>
            </a:lvl8pPr>
            <a:lvl9pPr marL="0" marR="0" lvl="8" indent="0" algn="r" rtl="0">
              <a:spcBef>
                <a:spcPts val="0"/>
              </a:spcBef>
              <a:buNone/>
              <a:defRPr sz="1200" b="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unesco.org/en/open-science" TargetMode="External"/><Relationship Id="rId3" Type="http://schemas.openxmlformats.org/officeDocument/2006/relationships/image" Target="../media/image11.png"/><Relationship Id="rId7" Type="http://schemas.openxmlformats.org/officeDocument/2006/relationships/hyperlink" Target="https://www.wcrif.org/guidance/hong-kong-principles" TargetMode="External"/><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leidenmanifesto.org/" TargetMode="External"/><Relationship Id="rId11" Type="http://schemas.openxmlformats.org/officeDocument/2006/relationships/image" Target="../media/image14.png"/><Relationship Id="rId5" Type="http://schemas.openxmlformats.org/officeDocument/2006/relationships/hyperlink" Target="https://sfdora.org/" TargetMode="External"/><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hyperlink" Target="https://coara.e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1"/>
          <p:cNvSpPr txBox="1"/>
          <p:nvPr/>
        </p:nvSpPr>
        <p:spPr>
          <a:xfrm>
            <a:off x="800375" y="1296427"/>
            <a:ext cx="10440000" cy="2751600"/>
          </a:xfrm>
          <a:prstGeom prst="rect">
            <a:avLst/>
          </a:prstGeom>
          <a:noFill/>
          <a:ln>
            <a:noFill/>
          </a:ln>
        </p:spPr>
        <p:txBody>
          <a:bodyPr spcFirstLastPara="1" wrap="square" lIns="91425" tIns="45700" rIns="91425" bIns="45700" anchor="b" anchorCtr="0">
            <a:normAutofit/>
          </a:bodyPr>
          <a:lstStyle/>
          <a:p>
            <a:pPr marL="742950" marR="0" lvl="1" indent="-285750" algn="ctr" rtl="0">
              <a:spcBef>
                <a:spcPts val="0"/>
              </a:spcBef>
              <a:spcAft>
                <a:spcPts val="0"/>
              </a:spcAft>
              <a:buNone/>
            </a:pPr>
            <a:r>
              <a:rPr lang="fi-FI" sz="4400" b="1" i="0" u="none" strike="noStrike" cap="none">
                <a:solidFill>
                  <a:schemeClr val="dk2"/>
                </a:solidFill>
                <a:latin typeface="Calibri"/>
                <a:ea typeface="Calibri"/>
                <a:cs typeface="Calibri"/>
                <a:sym typeface="Calibri"/>
              </a:rPr>
              <a:t>Cocreating open science ecosystem </a:t>
            </a:r>
            <a:br>
              <a:rPr lang="fi-FI" sz="4400" b="1" i="0" u="none" strike="noStrike" cap="none">
                <a:solidFill>
                  <a:schemeClr val="dk2"/>
                </a:solidFill>
                <a:latin typeface="Calibri"/>
                <a:ea typeface="Calibri"/>
                <a:cs typeface="Calibri"/>
                <a:sym typeface="Calibri"/>
              </a:rPr>
            </a:br>
            <a:r>
              <a:rPr lang="fi-FI" sz="4400" b="1" i="0" u="none" strike="noStrike" cap="none">
                <a:solidFill>
                  <a:schemeClr val="dk2"/>
                </a:solidFill>
                <a:latin typeface="Calibri"/>
                <a:ea typeface="Calibri"/>
                <a:cs typeface="Calibri"/>
                <a:sym typeface="Calibri"/>
              </a:rPr>
              <a:t>to foster the reform of research </a:t>
            </a:r>
            <a:br>
              <a:rPr lang="fi-FI" sz="4400" b="1" i="0" u="none" strike="noStrike" cap="none">
                <a:solidFill>
                  <a:schemeClr val="dk2"/>
                </a:solidFill>
                <a:latin typeface="Calibri"/>
                <a:ea typeface="Calibri"/>
                <a:cs typeface="Calibri"/>
                <a:sym typeface="Calibri"/>
              </a:rPr>
            </a:br>
            <a:r>
              <a:rPr lang="fi-FI" sz="4400" b="1" i="0" u="none" strike="noStrike" cap="none">
                <a:solidFill>
                  <a:schemeClr val="dk2"/>
                </a:solidFill>
                <a:latin typeface="Calibri"/>
                <a:ea typeface="Calibri"/>
                <a:cs typeface="Calibri"/>
                <a:sym typeface="Calibri"/>
              </a:rPr>
              <a:t>and researchers assessment</a:t>
            </a:r>
            <a:br>
              <a:rPr lang="fi-FI"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Arial"/>
              <a:ea typeface="Arial"/>
              <a:cs typeface="Arial"/>
              <a:sym typeface="Arial"/>
            </a:endParaRPr>
          </a:p>
        </p:txBody>
      </p:sp>
      <p:sp>
        <p:nvSpPr>
          <p:cNvPr id="162" name="Google Shape;162;p1"/>
          <p:cNvSpPr txBox="1"/>
          <p:nvPr/>
        </p:nvSpPr>
        <p:spPr>
          <a:xfrm>
            <a:off x="1609484" y="4028355"/>
            <a:ext cx="8821800" cy="67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2"/>
              </a:buClr>
              <a:buSzPts val="1800"/>
              <a:buFont typeface="Arial"/>
              <a:buNone/>
            </a:pPr>
            <a:r>
              <a:rPr lang="fi-FI" sz="1800" b="1" i="0" u="none" strike="noStrike" cap="none">
                <a:solidFill>
                  <a:schemeClr val="accent2"/>
                </a:solidFill>
                <a:latin typeface="Arial"/>
                <a:ea typeface="Arial"/>
                <a:cs typeface="Arial"/>
                <a:sym typeface="Arial"/>
              </a:rPr>
              <a:t>The 28th Nordic Workshop on Bibliometrics and Research Policy (NWB2023)</a:t>
            </a:r>
            <a:br>
              <a:rPr lang="fi-FI" sz="1800" b="1" i="0" u="none" strike="noStrike" cap="none">
                <a:solidFill>
                  <a:schemeClr val="accent2"/>
                </a:solidFill>
                <a:latin typeface="Arial"/>
                <a:ea typeface="Arial"/>
                <a:cs typeface="Arial"/>
                <a:sym typeface="Arial"/>
              </a:rPr>
            </a:br>
            <a:r>
              <a:rPr lang="fi-FI" sz="1800" b="1" i="0" u="none" strike="noStrike" cap="none">
                <a:solidFill>
                  <a:schemeClr val="accent2"/>
                </a:solidFill>
                <a:latin typeface="Arial"/>
                <a:ea typeface="Arial"/>
                <a:cs typeface="Arial"/>
                <a:sym typeface="Arial"/>
              </a:rPr>
              <a:t>Session VIII: Open Science</a:t>
            </a:r>
            <a:endParaRPr/>
          </a:p>
        </p:txBody>
      </p:sp>
      <p:sp>
        <p:nvSpPr>
          <p:cNvPr id="163" name="Google Shape;163;p1"/>
          <p:cNvSpPr txBox="1"/>
          <p:nvPr/>
        </p:nvSpPr>
        <p:spPr>
          <a:xfrm>
            <a:off x="-45375" y="5333845"/>
            <a:ext cx="12640200" cy="932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1600"/>
              <a:buFont typeface="Arial"/>
              <a:buNone/>
            </a:pPr>
            <a:r>
              <a:rPr lang="fi-FI" sz="1600" b="1" i="0" u="none" strike="noStrike" cap="none">
                <a:solidFill>
                  <a:schemeClr val="dk2"/>
                </a:solidFill>
              </a:rPr>
              <a:t>Susanna Nykyri</a:t>
            </a:r>
            <a:r>
              <a:rPr lang="fi-FI" sz="1600" b="0" i="0" u="none" strike="noStrike" cap="none">
                <a:solidFill>
                  <a:schemeClr val="dk2"/>
                </a:solidFill>
                <a:latin typeface="Arial"/>
                <a:ea typeface="Arial"/>
                <a:cs typeface="Arial"/>
                <a:sym typeface="Arial"/>
              </a:rPr>
              <a:t>, Chief Specialist, Tampere University</a:t>
            </a:r>
            <a:endParaRPr/>
          </a:p>
          <a:p>
            <a:pPr marL="0" marR="0" lvl="0" indent="0" algn="ctr" rtl="0">
              <a:lnSpc>
                <a:spcPct val="90000"/>
              </a:lnSpc>
              <a:spcBef>
                <a:spcPts val="1000"/>
              </a:spcBef>
              <a:spcAft>
                <a:spcPts val="0"/>
              </a:spcAft>
              <a:buClr>
                <a:schemeClr val="dk2"/>
              </a:buClr>
              <a:buSzPts val="1600"/>
              <a:buFont typeface="Arial"/>
              <a:buNone/>
            </a:pPr>
            <a:r>
              <a:rPr lang="fi-FI" sz="1600" b="1" i="0" u="none" strike="noStrike" cap="none">
                <a:solidFill>
                  <a:schemeClr val="dk2"/>
                </a:solidFill>
              </a:rPr>
              <a:t>Laura Niemi</a:t>
            </a:r>
            <a:r>
              <a:rPr lang="fi-FI" sz="1600" b="0" i="0" u="none" strike="noStrike" cap="none">
                <a:solidFill>
                  <a:schemeClr val="dk2"/>
                </a:solidFill>
                <a:latin typeface="Arial"/>
                <a:ea typeface="Arial"/>
                <a:cs typeface="Arial"/>
                <a:sym typeface="Arial"/>
              </a:rPr>
              <a:t>, Development Specialist, University of Turku</a:t>
            </a:r>
            <a:endParaRPr/>
          </a:p>
          <a:p>
            <a:pPr marL="0" marR="0" lvl="0" indent="0" algn="ctr" rtl="0">
              <a:lnSpc>
                <a:spcPct val="90000"/>
              </a:lnSpc>
              <a:spcBef>
                <a:spcPts val="1000"/>
              </a:spcBef>
              <a:spcAft>
                <a:spcPts val="0"/>
              </a:spcAft>
              <a:buClr>
                <a:schemeClr val="dk2"/>
              </a:buClr>
              <a:buSzPts val="1600"/>
              <a:buFont typeface="Arial"/>
              <a:buNone/>
            </a:pPr>
            <a:r>
              <a:rPr lang="fi-FI" sz="1600" b="0" i="0" u="none" strike="noStrike" cap="none">
                <a:solidFill>
                  <a:schemeClr val="dk2"/>
                </a:solidFill>
                <a:latin typeface="Arial"/>
                <a:ea typeface="Arial"/>
                <a:cs typeface="Arial"/>
                <a:sym typeface="Arial"/>
              </a:rPr>
              <a:t>Ilmari Jauhiainen, Senior Expert, TSV</a:t>
            </a:r>
            <a:endParaRPr/>
          </a:p>
          <a:p>
            <a:pPr marL="0" marR="0" lvl="0" indent="0" algn="ctr" rtl="0">
              <a:lnSpc>
                <a:spcPct val="90000"/>
              </a:lnSpc>
              <a:spcBef>
                <a:spcPts val="1000"/>
              </a:spcBef>
              <a:spcAft>
                <a:spcPts val="0"/>
              </a:spcAft>
              <a:buClr>
                <a:schemeClr val="dk2"/>
              </a:buClr>
              <a:buSzPts val="1600"/>
              <a:buFont typeface="Arial"/>
              <a:buNone/>
            </a:pPr>
            <a:r>
              <a:rPr lang="fi-FI" sz="1600" b="0" i="0" u="none" strike="noStrike" cap="none">
                <a:solidFill>
                  <a:schemeClr val="dk2"/>
                </a:solidFill>
                <a:latin typeface="Arial"/>
                <a:ea typeface="Arial"/>
                <a:cs typeface="Arial"/>
                <a:sym typeface="Arial"/>
              </a:rPr>
              <a:t>Ari Rouvari, Lead enterprise architect,  CSC</a:t>
            </a:r>
            <a:endParaRPr/>
          </a:p>
        </p:txBody>
      </p:sp>
      <p:pic>
        <p:nvPicPr>
          <p:cNvPr id="164" name="Google Shape;164;p1"/>
          <p:cNvPicPr preferRelativeResize="0"/>
          <p:nvPr/>
        </p:nvPicPr>
        <p:blipFill>
          <a:blip r:embed="rId3">
            <a:alphaModFix/>
          </a:blip>
          <a:stretch>
            <a:fillRect/>
          </a:stretch>
        </p:blipFill>
        <p:spPr>
          <a:xfrm>
            <a:off x="3530847" y="225405"/>
            <a:ext cx="2288425" cy="732700"/>
          </a:xfrm>
          <a:prstGeom prst="rect">
            <a:avLst/>
          </a:prstGeom>
          <a:noFill/>
          <a:ln>
            <a:noFill/>
          </a:ln>
        </p:spPr>
      </p:pic>
      <p:pic>
        <p:nvPicPr>
          <p:cNvPr id="165" name="Google Shape;165;p1"/>
          <p:cNvPicPr preferRelativeResize="0"/>
          <p:nvPr/>
        </p:nvPicPr>
        <p:blipFill>
          <a:blip r:embed="rId4">
            <a:alphaModFix/>
          </a:blip>
          <a:stretch>
            <a:fillRect/>
          </a:stretch>
        </p:blipFill>
        <p:spPr>
          <a:xfrm>
            <a:off x="6068326" y="198705"/>
            <a:ext cx="2451525" cy="786100"/>
          </a:xfrm>
          <a:prstGeom prst="rect">
            <a:avLst/>
          </a:prstGeom>
          <a:noFill/>
          <a:ln>
            <a:noFill/>
          </a:ln>
        </p:spPr>
      </p:pic>
      <p:pic>
        <p:nvPicPr>
          <p:cNvPr id="166" name="Google Shape;166;p1"/>
          <p:cNvPicPr preferRelativeResize="0"/>
          <p:nvPr/>
        </p:nvPicPr>
        <p:blipFill>
          <a:blip r:embed="rId5">
            <a:alphaModFix/>
          </a:blip>
          <a:stretch>
            <a:fillRect/>
          </a:stretch>
        </p:blipFill>
        <p:spPr>
          <a:xfrm>
            <a:off x="8768904" y="125555"/>
            <a:ext cx="3112315" cy="932400"/>
          </a:xfrm>
          <a:prstGeom prst="rect">
            <a:avLst/>
          </a:prstGeom>
          <a:noFill/>
          <a:ln>
            <a:noFill/>
          </a:ln>
        </p:spPr>
      </p:pic>
      <p:pic>
        <p:nvPicPr>
          <p:cNvPr id="167" name="Google Shape;167;p1"/>
          <p:cNvPicPr preferRelativeResize="0"/>
          <p:nvPr/>
        </p:nvPicPr>
        <p:blipFill>
          <a:blip r:embed="rId6">
            <a:alphaModFix/>
          </a:blip>
          <a:stretch>
            <a:fillRect/>
          </a:stretch>
        </p:blipFill>
        <p:spPr>
          <a:xfrm>
            <a:off x="274387" y="225405"/>
            <a:ext cx="3007406" cy="732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401837" y="567090"/>
            <a:ext cx="10145029" cy="5300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D2D2D"/>
              </a:buClr>
              <a:buSzPts val="2800"/>
              <a:buFont typeface="Arial"/>
              <a:buNone/>
            </a:pPr>
            <a:r>
              <a:rPr lang="fi-FI" sz="2800" i="0" dirty="0">
                <a:solidFill>
                  <a:srgbClr val="2D2D2D"/>
                </a:solidFill>
              </a:rPr>
              <a:t>FINNISH OPEN SCIENCE AND RESEARCH ACTORS</a:t>
            </a:r>
            <a:endParaRPr sz="2800" dirty="0"/>
          </a:p>
        </p:txBody>
      </p:sp>
      <p:sp>
        <p:nvSpPr>
          <p:cNvPr id="238" name="Google Shape;238;p9"/>
          <p:cNvSpPr txBox="1"/>
          <p:nvPr/>
        </p:nvSpPr>
        <p:spPr>
          <a:xfrm>
            <a:off x="401837" y="1826256"/>
            <a:ext cx="5724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Arial"/>
                <a:ea typeface="Arial"/>
                <a:cs typeface="Arial"/>
                <a:sym typeface="Arial"/>
              </a:rPr>
              <a:t>Research and education funding and steering actors</a:t>
            </a:r>
            <a:endParaRPr sz="1800">
              <a:solidFill>
                <a:schemeClr val="dk1"/>
              </a:solidFill>
              <a:latin typeface="Arial"/>
              <a:ea typeface="Arial"/>
              <a:cs typeface="Arial"/>
              <a:sym typeface="Arial"/>
            </a:endParaRPr>
          </a:p>
        </p:txBody>
      </p:sp>
      <p:sp>
        <p:nvSpPr>
          <p:cNvPr id="239" name="Google Shape;239;p9"/>
          <p:cNvSpPr txBox="1"/>
          <p:nvPr/>
        </p:nvSpPr>
        <p:spPr>
          <a:xfrm>
            <a:off x="401837" y="2351132"/>
            <a:ext cx="6183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rPr>
              <a:t>Research and education steering and assessing actors</a:t>
            </a:r>
            <a:endParaRPr sz="1800">
              <a:solidFill>
                <a:schemeClr val="dk1"/>
              </a:solidFill>
            </a:endParaRPr>
          </a:p>
        </p:txBody>
      </p:sp>
      <p:sp>
        <p:nvSpPr>
          <p:cNvPr id="240" name="Google Shape;240;p9"/>
          <p:cNvSpPr txBox="1"/>
          <p:nvPr/>
        </p:nvSpPr>
        <p:spPr>
          <a:xfrm>
            <a:off x="401837" y="2876016"/>
            <a:ext cx="39549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Arial"/>
                <a:ea typeface="Arial"/>
                <a:cs typeface="Arial"/>
                <a:sym typeface="Arial"/>
              </a:rPr>
              <a:t>Open science and research enablers</a:t>
            </a:r>
            <a:endParaRPr sz="1800">
              <a:solidFill>
                <a:schemeClr val="dk1"/>
              </a:solidFill>
              <a:latin typeface="Arial"/>
              <a:ea typeface="Arial"/>
              <a:cs typeface="Arial"/>
              <a:sym typeface="Arial"/>
            </a:endParaRPr>
          </a:p>
        </p:txBody>
      </p:sp>
      <p:sp>
        <p:nvSpPr>
          <p:cNvPr id="241" name="Google Shape;241;p9"/>
          <p:cNvSpPr txBox="1"/>
          <p:nvPr/>
        </p:nvSpPr>
        <p:spPr>
          <a:xfrm>
            <a:off x="401837" y="3400896"/>
            <a:ext cx="47371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Arial"/>
                <a:ea typeface="Arial"/>
                <a:cs typeface="Arial"/>
                <a:sym typeface="Arial"/>
              </a:rPr>
              <a:t>Authors owning copyrights and related rights</a:t>
            </a:r>
            <a:endParaRPr sz="1800">
              <a:solidFill>
                <a:schemeClr val="dk1"/>
              </a:solidFill>
              <a:latin typeface="Arial"/>
              <a:ea typeface="Arial"/>
              <a:cs typeface="Arial"/>
              <a:sym typeface="Arial"/>
            </a:endParaRPr>
          </a:p>
        </p:txBody>
      </p:sp>
      <p:sp>
        <p:nvSpPr>
          <p:cNvPr id="242" name="Google Shape;242;p9"/>
          <p:cNvSpPr txBox="1"/>
          <p:nvPr/>
        </p:nvSpPr>
        <p:spPr>
          <a:xfrm>
            <a:off x="401837" y="3925776"/>
            <a:ext cx="45320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Arial"/>
                <a:ea typeface="Arial"/>
                <a:cs typeface="Arial"/>
                <a:sym typeface="Arial"/>
              </a:rPr>
              <a:t>Other copyrights and related rights owners</a:t>
            </a:r>
            <a:endParaRPr sz="1800">
              <a:solidFill>
                <a:schemeClr val="dk1"/>
              </a:solidFill>
              <a:latin typeface="Arial"/>
              <a:ea typeface="Arial"/>
              <a:cs typeface="Arial"/>
              <a:sym typeface="Arial"/>
            </a:endParaRPr>
          </a:p>
        </p:txBody>
      </p:sp>
      <p:sp>
        <p:nvSpPr>
          <p:cNvPr id="243" name="Google Shape;243;p9"/>
          <p:cNvSpPr txBox="1"/>
          <p:nvPr/>
        </p:nvSpPr>
        <p:spPr>
          <a:xfrm>
            <a:off x="401837" y="4450657"/>
            <a:ext cx="7272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Arial"/>
                <a:ea typeface="Arial"/>
                <a:cs typeface="Arial"/>
                <a:sym typeface="Arial"/>
              </a:rPr>
              <a:t>Research and education ad</a:t>
            </a:r>
            <a:r>
              <a:rPr lang="fi-FI" sz="1800">
                <a:solidFill>
                  <a:schemeClr val="dk1"/>
                </a:solidFill>
              </a:rPr>
              <a:t>ministration and </a:t>
            </a:r>
            <a:r>
              <a:rPr lang="fi-FI" sz="1800">
                <a:solidFill>
                  <a:schemeClr val="dk1"/>
                </a:solidFill>
                <a:latin typeface="Arial"/>
                <a:ea typeface="Arial"/>
                <a:cs typeface="Arial"/>
                <a:sym typeface="Arial"/>
              </a:rPr>
              <a:t>support service providers</a:t>
            </a:r>
            <a:endParaRPr sz="1800">
              <a:solidFill>
                <a:schemeClr val="dk1"/>
              </a:solidFill>
              <a:latin typeface="Arial"/>
              <a:ea typeface="Arial"/>
              <a:cs typeface="Arial"/>
              <a:sym typeface="Arial"/>
            </a:endParaRPr>
          </a:p>
        </p:txBody>
      </p:sp>
      <p:sp>
        <p:nvSpPr>
          <p:cNvPr id="244" name="Google Shape;244;p9"/>
          <p:cNvSpPr txBox="1"/>
          <p:nvPr/>
        </p:nvSpPr>
        <p:spPr>
          <a:xfrm>
            <a:off x="401837" y="4913057"/>
            <a:ext cx="7272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rPr>
              <a:t>Research and science actors</a:t>
            </a:r>
            <a:endParaRPr sz="1800">
              <a:solidFill>
                <a:schemeClr val="dk1"/>
              </a:solidFill>
              <a:latin typeface="Arial"/>
              <a:ea typeface="Arial"/>
              <a:cs typeface="Arial"/>
              <a:sym typeface="Arial"/>
            </a:endParaRPr>
          </a:p>
        </p:txBody>
      </p:sp>
      <p:sp>
        <p:nvSpPr>
          <p:cNvPr id="245" name="Google Shape;245;p9"/>
          <p:cNvSpPr txBox="1"/>
          <p:nvPr/>
        </p:nvSpPr>
        <p:spPr>
          <a:xfrm>
            <a:off x="401837" y="5375457"/>
            <a:ext cx="7272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rPr>
              <a:t>OS users</a:t>
            </a:r>
            <a:endParaRPr sz="1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50"/>
        <p:cNvGrpSpPr/>
        <p:nvPr/>
      </p:nvGrpSpPr>
      <p:grpSpPr>
        <a:xfrm>
          <a:off x="0" y="0"/>
          <a:ext cx="0" cy="0"/>
          <a:chOff x="0" y="0"/>
          <a:chExt cx="0" cy="0"/>
        </a:xfrm>
      </p:grpSpPr>
      <p:pic>
        <p:nvPicPr>
          <p:cNvPr id="251" name="Google Shape;251;g281a2e4923f_0_8"/>
          <p:cNvPicPr preferRelativeResize="0"/>
          <p:nvPr/>
        </p:nvPicPr>
        <p:blipFill rotWithShape="1">
          <a:blip r:embed="rId3">
            <a:alphaModFix/>
          </a:blip>
          <a:srcRect t="76632" b="8813"/>
          <a:stretch/>
        </p:blipFill>
        <p:spPr>
          <a:xfrm>
            <a:off x="345388" y="4448299"/>
            <a:ext cx="11501224" cy="2076001"/>
          </a:xfrm>
          <a:prstGeom prst="rect">
            <a:avLst/>
          </a:prstGeom>
          <a:noFill/>
          <a:ln>
            <a:noFill/>
          </a:ln>
        </p:spPr>
      </p:pic>
      <p:sp>
        <p:nvSpPr>
          <p:cNvPr id="252" name="Google Shape;252;g281a2e4923f_0_8"/>
          <p:cNvSpPr txBox="1"/>
          <p:nvPr/>
        </p:nvSpPr>
        <p:spPr>
          <a:xfrm>
            <a:off x="4396800" y="333700"/>
            <a:ext cx="339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2800" b="1" i="0" u="none" strike="noStrike" cap="none" dirty="0">
                <a:solidFill>
                  <a:schemeClr val="tx1"/>
                </a:solidFill>
                <a:latin typeface="Arial"/>
                <a:ea typeface="Arial"/>
                <a:cs typeface="Arial"/>
                <a:sym typeface="Arial"/>
              </a:rPr>
              <a:t>6 SERVICE AREAS</a:t>
            </a:r>
            <a:endParaRPr sz="2800" dirty="0">
              <a:solidFill>
                <a:schemeClr val="tx1"/>
              </a:solidFill>
              <a:latin typeface="Arial"/>
              <a:ea typeface="Arial"/>
              <a:cs typeface="Arial"/>
              <a:sym typeface="Arial"/>
            </a:endParaRPr>
          </a:p>
        </p:txBody>
      </p:sp>
      <p:sp>
        <p:nvSpPr>
          <p:cNvPr id="253" name="Google Shape;253;g281a2e4923f_0_8"/>
          <p:cNvSpPr txBox="1"/>
          <p:nvPr/>
        </p:nvSpPr>
        <p:spPr>
          <a:xfrm>
            <a:off x="3204450" y="932063"/>
            <a:ext cx="5783100" cy="3140100"/>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Clr>
                <a:schemeClr val="dk1"/>
              </a:buClr>
              <a:buSzPts val="2000"/>
              <a:buFont typeface="Arial"/>
              <a:buNone/>
            </a:pPr>
            <a:r>
              <a:rPr lang="fi-FI" sz="1800" b="0" i="0" u="none" strike="noStrike" cap="none">
                <a:solidFill>
                  <a:schemeClr val="dk1"/>
                </a:solidFill>
                <a:latin typeface="Arial"/>
                <a:ea typeface="Arial"/>
                <a:cs typeface="Arial"/>
                <a:sym typeface="Arial"/>
              </a:rPr>
              <a:t>Overarching services</a:t>
            </a:r>
            <a:endParaRPr sz="1200"/>
          </a:p>
          <a:p>
            <a:pPr marL="0" marR="0" lvl="0" indent="0" algn="ctr" rtl="0">
              <a:lnSpc>
                <a:spcPct val="200000"/>
              </a:lnSpc>
              <a:spcBef>
                <a:spcPts val="0"/>
              </a:spcBef>
              <a:spcAft>
                <a:spcPts val="0"/>
              </a:spcAft>
              <a:buClr>
                <a:schemeClr val="dk1"/>
              </a:buClr>
              <a:buSzPts val="2000"/>
              <a:buFont typeface="Arial"/>
              <a:buNone/>
            </a:pPr>
            <a:r>
              <a:rPr lang="fi-FI" sz="1800" b="0" i="0" u="none" strike="noStrike" cap="none">
                <a:solidFill>
                  <a:schemeClr val="dk1"/>
                </a:solidFill>
                <a:latin typeface="Arial"/>
                <a:ea typeface="Arial"/>
                <a:cs typeface="Arial"/>
                <a:sym typeface="Arial"/>
              </a:rPr>
              <a:t>Open access scholarly publication </a:t>
            </a:r>
            <a:endParaRPr sz="1200"/>
          </a:p>
          <a:p>
            <a:pPr marL="0" marR="0" lvl="0" indent="0" algn="ctr" rtl="0">
              <a:lnSpc>
                <a:spcPct val="200000"/>
              </a:lnSpc>
              <a:spcBef>
                <a:spcPts val="0"/>
              </a:spcBef>
              <a:spcAft>
                <a:spcPts val="0"/>
              </a:spcAft>
              <a:buClr>
                <a:schemeClr val="dk1"/>
              </a:buClr>
              <a:buSzPts val="2000"/>
              <a:buFont typeface="Arial"/>
              <a:buNone/>
            </a:pPr>
            <a:r>
              <a:rPr lang="fi-FI" sz="1800" b="0" i="0" u="none" strike="noStrike" cap="none">
                <a:solidFill>
                  <a:schemeClr val="dk1"/>
                </a:solidFill>
                <a:latin typeface="Arial"/>
                <a:ea typeface="Arial"/>
                <a:cs typeface="Arial"/>
                <a:sym typeface="Arial"/>
              </a:rPr>
              <a:t>Research data, infrastructures &amp; methods</a:t>
            </a:r>
            <a:endParaRPr sz="1200"/>
          </a:p>
          <a:p>
            <a:pPr marL="0" marR="0" lvl="0" indent="0" algn="ctr" rtl="0">
              <a:lnSpc>
                <a:spcPct val="200000"/>
              </a:lnSpc>
              <a:spcBef>
                <a:spcPts val="0"/>
              </a:spcBef>
              <a:spcAft>
                <a:spcPts val="0"/>
              </a:spcAft>
              <a:buClr>
                <a:schemeClr val="dk1"/>
              </a:buClr>
              <a:buSzPts val="2000"/>
              <a:buFont typeface="Arial"/>
              <a:buNone/>
            </a:pPr>
            <a:r>
              <a:rPr lang="fi-FI" sz="1800" b="0" i="0" u="none" strike="noStrike" cap="none">
                <a:solidFill>
                  <a:schemeClr val="dk1"/>
                </a:solidFill>
                <a:latin typeface="Arial"/>
                <a:ea typeface="Arial"/>
                <a:cs typeface="Arial"/>
                <a:sym typeface="Arial"/>
              </a:rPr>
              <a:t>Education and educational  resources</a:t>
            </a:r>
            <a:endParaRPr sz="1200" b="1">
              <a:solidFill>
                <a:srgbClr val="830051"/>
              </a:solidFill>
            </a:endParaRPr>
          </a:p>
          <a:p>
            <a:pPr marL="0" marR="0" lvl="0" indent="0" algn="ctr" rtl="0">
              <a:lnSpc>
                <a:spcPct val="200000"/>
              </a:lnSpc>
              <a:spcBef>
                <a:spcPts val="0"/>
              </a:spcBef>
              <a:spcAft>
                <a:spcPts val="0"/>
              </a:spcAft>
              <a:buClr>
                <a:schemeClr val="dk1"/>
              </a:buClr>
              <a:buSzPts val="2000"/>
              <a:buFont typeface="Arial"/>
              <a:buNone/>
            </a:pPr>
            <a:r>
              <a:rPr lang="fi-FI" sz="1800" b="0" i="0" u="none" strike="noStrike" cap="none">
                <a:solidFill>
                  <a:schemeClr val="dk1"/>
                </a:solidFill>
                <a:latin typeface="Arial"/>
                <a:ea typeface="Arial"/>
                <a:cs typeface="Arial"/>
                <a:sym typeface="Arial"/>
              </a:rPr>
              <a:t>Participatory science</a:t>
            </a:r>
            <a:endParaRPr sz="1800" b="0" i="0" u="none" strike="noStrike" cap="none">
              <a:solidFill>
                <a:schemeClr val="dk1"/>
              </a:solidFill>
              <a:latin typeface="Arial"/>
              <a:ea typeface="Arial"/>
              <a:cs typeface="Arial"/>
              <a:sym typeface="Arial"/>
            </a:endParaRPr>
          </a:p>
          <a:p>
            <a:pPr marL="0" lvl="0" indent="0" algn="ctr" rtl="0">
              <a:lnSpc>
                <a:spcPct val="200000"/>
              </a:lnSpc>
              <a:spcBef>
                <a:spcPts val="0"/>
              </a:spcBef>
              <a:spcAft>
                <a:spcPts val="0"/>
              </a:spcAft>
              <a:buClr>
                <a:srgbClr val="830051"/>
              </a:buClr>
              <a:buSzPts val="2000"/>
              <a:buFont typeface="Arial"/>
              <a:buNone/>
            </a:pPr>
            <a:r>
              <a:rPr lang="fi-FI" sz="1800" b="1">
                <a:solidFill>
                  <a:srgbClr val="830051"/>
                </a:solidFill>
              </a:rPr>
              <a:t>Responsible assesment</a:t>
            </a:r>
            <a:endParaRPr sz="1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sp>
        <p:nvSpPr>
          <p:cNvPr id="258" name="Google Shape;258;p12"/>
          <p:cNvSpPr txBox="1">
            <a:spLocks noGrp="1"/>
          </p:cNvSpPr>
          <p:nvPr>
            <p:ph type="title"/>
          </p:nvPr>
        </p:nvSpPr>
        <p:spPr>
          <a:xfrm>
            <a:off x="263878" y="401676"/>
            <a:ext cx="10145100" cy="610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fi-FI" sz="2800" dirty="0"/>
              <a:t>STEPS TOWARDS OPEN SCIENCE ECOSYSTEM</a:t>
            </a:r>
            <a:endParaRPr dirty="0"/>
          </a:p>
        </p:txBody>
      </p:sp>
      <p:grpSp>
        <p:nvGrpSpPr>
          <p:cNvPr id="259" name="Google Shape;259;p12"/>
          <p:cNvGrpSpPr/>
          <p:nvPr/>
        </p:nvGrpSpPr>
        <p:grpSpPr>
          <a:xfrm>
            <a:off x="462273" y="1314539"/>
            <a:ext cx="9638330" cy="5230406"/>
            <a:chOff x="-12460" y="0"/>
            <a:chExt cx="9638330" cy="5230406"/>
          </a:xfrm>
        </p:grpSpPr>
        <p:sp>
          <p:nvSpPr>
            <p:cNvPr id="260" name="Google Shape;260;p12"/>
            <p:cNvSpPr/>
            <p:nvPr/>
          </p:nvSpPr>
          <p:spPr>
            <a:xfrm>
              <a:off x="0" y="1569122"/>
              <a:ext cx="9625870" cy="2092162"/>
            </a:xfrm>
            <a:prstGeom prst="notchedRightArrow">
              <a:avLst>
                <a:gd name="adj1" fmla="val 50000"/>
                <a:gd name="adj2" fmla="val 50000"/>
              </a:avLst>
            </a:prstGeom>
            <a:solidFill>
              <a:srgbClr val="DBD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2"/>
            <p:cNvSpPr/>
            <p:nvPr/>
          </p:nvSpPr>
          <p:spPr>
            <a:xfrm>
              <a:off x="-12460" y="0"/>
              <a:ext cx="1508809" cy="20921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txBox="1"/>
            <p:nvPr/>
          </p:nvSpPr>
          <p:spPr>
            <a:xfrm>
              <a:off x="-12460" y="0"/>
              <a:ext cx="1508809" cy="2092162"/>
            </a:xfrm>
            <a:prstGeom prst="rect">
              <a:avLst/>
            </a:prstGeom>
            <a:noFill/>
            <a:ln>
              <a:noFill/>
            </a:ln>
          </p:spPr>
          <p:txBody>
            <a:bodyPr spcFirstLastPara="1" wrap="square" lIns="113775" tIns="113775" rIns="113775" bIns="113775" anchor="b" anchorCtr="0">
              <a:noAutofit/>
            </a:bodyPr>
            <a:lstStyle/>
            <a:p>
              <a:pPr marL="0" marR="0" lvl="0" indent="0" algn="ctr" rtl="0">
                <a:lnSpc>
                  <a:spcPct val="90000"/>
                </a:lnSpc>
                <a:spcBef>
                  <a:spcPts val="0"/>
                </a:spcBef>
                <a:spcAft>
                  <a:spcPts val="0"/>
                </a:spcAft>
                <a:buClr>
                  <a:schemeClr val="dk1"/>
                </a:buClr>
                <a:buSzPts val="1600"/>
                <a:buFont typeface="Arial"/>
                <a:buNone/>
              </a:pPr>
              <a:endParaRPr sz="1600" b="0">
                <a:solidFill>
                  <a:schemeClr val="accent2"/>
                </a:solidFill>
                <a:latin typeface="Arial"/>
                <a:ea typeface="Arial"/>
                <a:cs typeface="Arial"/>
                <a:sym typeface="Arial"/>
              </a:endParaRPr>
            </a:p>
          </p:txBody>
        </p:sp>
        <p:sp>
          <p:nvSpPr>
            <p:cNvPr id="263" name="Google Shape;263;p12"/>
            <p:cNvSpPr/>
            <p:nvPr/>
          </p:nvSpPr>
          <p:spPr>
            <a:xfrm>
              <a:off x="505586" y="2378845"/>
              <a:ext cx="523040" cy="472715"/>
            </a:xfrm>
            <a:prstGeom prst="ellipse">
              <a:avLst/>
            </a:prstGeom>
            <a:solidFill>
              <a:schemeClr val="lt1"/>
            </a:solidFill>
            <a:ln w="12700" cap="flat" cmpd="sng">
              <a:solidFill>
                <a:srgbClr val="8259B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2"/>
            <p:cNvSpPr/>
            <p:nvPr/>
          </p:nvSpPr>
          <p:spPr>
            <a:xfrm>
              <a:off x="1519984" y="3138244"/>
              <a:ext cx="1653777" cy="20921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2"/>
            <p:cNvSpPr txBox="1"/>
            <p:nvPr/>
          </p:nvSpPr>
          <p:spPr>
            <a:xfrm>
              <a:off x="1519984" y="3138244"/>
              <a:ext cx="1653777" cy="2092162"/>
            </a:xfrm>
            <a:prstGeom prst="rect">
              <a:avLst/>
            </a:prstGeom>
            <a:noFill/>
            <a:ln>
              <a:noFill/>
            </a:ln>
          </p:spPr>
          <p:txBody>
            <a:bodyPr spcFirstLastPara="1" wrap="square" lIns="113775" tIns="113775" rIns="113775" bIns="113775" anchor="t" anchorCtr="0">
              <a:noAutofit/>
            </a:bodyPr>
            <a:lstStyle/>
            <a:p>
              <a:pPr marL="0" marR="0" lvl="0" indent="0" algn="ctr" rtl="0">
                <a:lnSpc>
                  <a:spcPct val="90000"/>
                </a:lnSpc>
                <a:spcBef>
                  <a:spcPts val="0"/>
                </a:spcBef>
                <a:spcAft>
                  <a:spcPts val="0"/>
                </a:spcAft>
                <a:buClr>
                  <a:schemeClr val="dk1"/>
                </a:buClr>
                <a:buSzPts val="1600"/>
                <a:buFont typeface="Arial"/>
                <a:buNone/>
              </a:pPr>
              <a:endParaRPr sz="1600" b="0">
                <a:solidFill>
                  <a:schemeClr val="accent2"/>
                </a:solidFill>
                <a:latin typeface="Arial"/>
                <a:ea typeface="Arial"/>
                <a:cs typeface="Arial"/>
                <a:sym typeface="Arial"/>
              </a:endParaRPr>
            </a:p>
          </p:txBody>
        </p:sp>
        <p:sp>
          <p:nvSpPr>
            <p:cNvPr id="266" name="Google Shape;266;p12"/>
            <p:cNvSpPr/>
            <p:nvPr/>
          </p:nvSpPr>
          <p:spPr>
            <a:xfrm>
              <a:off x="2110515" y="2378845"/>
              <a:ext cx="523040" cy="472715"/>
            </a:xfrm>
            <a:prstGeom prst="ellipse">
              <a:avLst/>
            </a:prstGeom>
            <a:solidFill>
              <a:schemeClr val="lt1"/>
            </a:solidFill>
            <a:ln w="12700" cap="flat" cmpd="sng">
              <a:solidFill>
                <a:srgbClr val="8259B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p:nvPr/>
          </p:nvSpPr>
          <p:spPr>
            <a:xfrm>
              <a:off x="3197398" y="0"/>
              <a:ext cx="1660579" cy="20921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2"/>
            <p:cNvSpPr txBox="1"/>
            <p:nvPr/>
          </p:nvSpPr>
          <p:spPr>
            <a:xfrm>
              <a:off x="3197398" y="0"/>
              <a:ext cx="1660579" cy="2092162"/>
            </a:xfrm>
            <a:prstGeom prst="rect">
              <a:avLst/>
            </a:prstGeom>
            <a:noFill/>
            <a:ln>
              <a:noFill/>
            </a:ln>
          </p:spPr>
          <p:txBody>
            <a:bodyPr spcFirstLastPara="1" wrap="square" lIns="113775" tIns="113775" rIns="113775" bIns="113775" anchor="b" anchorCtr="0">
              <a:noAutofit/>
            </a:bodyPr>
            <a:lstStyle/>
            <a:p>
              <a:pPr marL="0" marR="0" lvl="0" indent="0" algn="ctr" rtl="0">
                <a:lnSpc>
                  <a:spcPct val="90000"/>
                </a:lnSpc>
                <a:spcBef>
                  <a:spcPts val="0"/>
                </a:spcBef>
                <a:spcAft>
                  <a:spcPts val="0"/>
                </a:spcAft>
                <a:buClr>
                  <a:schemeClr val="dk1"/>
                </a:buClr>
                <a:buSzPts val="1600"/>
                <a:buFont typeface="Arial"/>
                <a:buNone/>
              </a:pPr>
              <a:endParaRPr sz="1600" b="1">
                <a:solidFill>
                  <a:schemeClr val="dk1"/>
                </a:solidFill>
                <a:latin typeface="Arial"/>
                <a:ea typeface="Arial"/>
                <a:cs typeface="Arial"/>
                <a:sym typeface="Arial"/>
              </a:endParaRPr>
            </a:p>
          </p:txBody>
        </p:sp>
        <p:sp>
          <p:nvSpPr>
            <p:cNvPr id="269" name="Google Shape;269;p12"/>
            <p:cNvSpPr/>
            <p:nvPr/>
          </p:nvSpPr>
          <p:spPr>
            <a:xfrm>
              <a:off x="3791330" y="2378845"/>
              <a:ext cx="523040" cy="472715"/>
            </a:xfrm>
            <a:prstGeom prst="ellipse">
              <a:avLst/>
            </a:prstGeom>
            <a:solidFill>
              <a:schemeClr val="lt1"/>
            </a:solidFill>
            <a:ln w="12700" cap="flat" cmpd="sng">
              <a:solidFill>
                <a:srgbClr val="8259B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2"/>
            <p:cNvSpPr/>
            <p:nvPr/>
          </p:nvSpPr>
          <p:spPr>
            <a:xfrm>
              <a:off x="4881613" y="3138244"/>
              <a:ext cx="1571605" cy="20921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2"/>
            <p:cNvSpPr txBox="1"/>
            <p:nvPr/>
          </p:nvSpPr>
          <p:spPr>
            <a:xfrm>
              <a:off x="4881613" y="3138244"/>
              <a:ext cx="1571605" cy="2092162"/>
            </a:xfrm>
            <a:prstGeom prst="rect">
              <a:avLst/>
            </a:prstGeom>
            <a:noFill/>
            <a:ln>
              <a:noFill/>
            </a:ln>
          </p:spPr>
          <p:txBody>
            <a:bodyPr spcFirstLastPara="1" wrap="square" lIns="163575" tIns="163575" rIns="163575" bIns="163575" anchor="t" anchorCtr="0">
              <a:noAutofit/>
            </a:bodyPr>
            <a:lstStyle/>
            <a:p>
              <a:pPr marL="0" marR="0" lvl="0" indent="0" algn="ctr" rtl="0">
                <a:lnSpc>
                  <a:spcPct val="90000"/>
                </a:lnSpc>
                <a:spcBef>
                  <a:spcPts val="0"/>
                </a:spcBef>
                <a:spcAft>
                  <a:spcPts val="0"/>
                </a:spcAft>
                <a:buClr>
                  <a:schemeClr val="dk1"/>
                </a:buClr>
                <a:buSzPts val="2300"/>
                <a:buFont typeface="Arial"/>
                <a:buNone/>
              </a:pPr>
              <a:endParaRPr sz="2300">
                <a:solidFill>
                  <a:schemeClr val="accent2"/>
                </a:solidFill>
                <a:latin typeface="Arial"/>
                <a:ea typeface="Arial"/>
                <a:cs typeface="Arial"/>
                <a:sym typeface="Arial"/>
              </a:endParaRPr>
            </a:p>
          </p:txBody>
        </p:sp>
        <p:sp>
          <p:nvSpPr>
            <p:cNvPr id="272" name="Google Shape;272;p12"/>
            <p:cNvSpPr/>
            <p:nvPr/>
          </p:nvSpPr>
          <p:spPr>
            <a:xfrm>
              <a:off x="5431058" y="2378845"/>
              <a:ext cx="523040" cy="472715"/>
            </a:xfrm>
            <a:prstGeom prst="ellipse">
              <a:avLst/>
            </a:prstGeom>
            <a:solidFill>
              <a:schemeClr val="lt1"/>
            </a:solidFill>
            <a:ln w="12700" cap="flat" cmpd="sng">
              <a:solidFill>
                <a:srgbClr val="8259B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p:nvPr/>
          </p:nvSpPr>
          <p:spPr>
            <a:xfrm>
              <a:off x="6476854" y="0"/>
              <a:ext cx="1677134" cy="20921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txBox="1"/>
            <p:nvPr/>
          </p:nvSpPr>
          <p:spPr>
            <a:xfrm>
              <a:off x="6476854" y="0"/>
              <a:ext cx="1677134" cy="2092162"/>
            </a:xfrm>
            <a:prstGeom prst="rect">
              <a:avLst/>
            </a:prstGeom>
            <a:noFill/>
            <a:ln>
              <a:noFill/>
            </a:ln>
          </p:spPr>
          <p:txBody>
            <a:bodyPr spcFirstLastPara="1" wrap="square" lIns="128000" tIns="128000" rIns="128000" bIns="128000" anchor="b" anchorCtr="0">
              <a:noAutofit/>
            </a:bodyPr>
            <a:lstStyle/>
            <a:p>
              <a:pPr marL="0" marR="0" lvl="0" indent="0" algn="ctr" rtl="0">
                <a:lnSpc>
                  <a:spcPct val="90000"/>
                </a:lnSpc>
                <a:spcBef>
                  <a:spcPts val="0"/>
                </a:spcBef>
                <a:spcAft>
                  <a:spcPts val="0"/>
                </a:spcAft>
                <a:buClr>
                  <a:schemeClr val="dk1"/>
                </a:buClr>
                <a:buSzPts val="1800"/>
                <a:buFont typeface="Arial"/>
                <a:buNone/>
              </a:pPr>
              <a:endParaRPr sz="1800">
                <a:solidFill>
                  <a:schemeClr val="accent2"/>
                </a:solidFill>
                <a:latin typeface="Arial"/>
                <a:ea typeface="Arial"/>
                <a:cs typeface="Arial"/>
                <a:sym typeface="Arial"/>
              </a:endParaRPr>
            </a:p>
          </p:txBody>
        </p:sp>
        <p:sp>
          <p:nvSpPr>
            <p:cNvPr id="275" name="Google Shape;275;p12"/>
            <p:cNvSpPr/>
            <p:nvPr/>
          </p:nvSpPr>
          <p:spPr>
            <a:xfrm>
              <a:off x="7079063" y="2378845"/>
              <a:ext cx="523040" cy="472715"/>
            </a:xfrm>
            <a:prstGeom prst="ellipse">
              <a:avLst/>
            </a:prstGeom>
            <a:solidFill>
              <a:schemeClr val="lt1"/>
            </a:solidFill>
            <a:ln w="12700" cap="flat" cmpd="sng">
              <a:solidFill>
                <a:srgbClr val="8259B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p:nvPr/>
          </p:nvSpPr>
          <p:spPr>
            <a:xfrm>
              <a:off x="8202787" y="3138244"/>
              <a:ext cx="472715" cy="20921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2"/>
            <p:cNvSpPr txBox="1"/>
            <p:nvPr/>
          </p:nvSpPr>
          <p:spPr>
            <a:xfrm>
              <a:off x="8202787" y="3138244"/>
              <a:ext cx="472715" cy="2092162"/>
            </a:xfrm>
            <a:prstGeom prst="rect">
              <a:avLst/>
            </a:prstGeom>
            <a:noFill/>
            <a:ln>
              <a:noFill/>
            </a:ln>
          </p:spPr>
          <p:txBody>
            <a:bodyPr spcFirstLastPara="1" wrap="square" lIns="128000" tIns="128000" rIns="128000" bIns="128000" anchor="t" anchorCtr="0">
              <a:noAutofit/>
            </a:bodyPr>
            <a:lstStyle/>
            <a:p>
              <a:pPr marL="0" marR="0" lvl="0" indent="0" algn="ctr" rtl="0">
                <a:lnSpc>
                  <a:spcPct val="90000"/>
                </a:lnSpc>
                <a:spcBef>
                  <a:spcPts val="0"/>
                </a:spcBef>
                <a:spcAft>
                  <a:spcPts val="0"/>
                </a:spcAft>
                <a:buClr>
                  <a:schemeClr val="dk1"/>
                </a:buClr>
                <a:buSzPts val="1800"/>
                <a:buFont typeface="Arial"/>
                <a:buNone/>
              </a:pPr>
              <a:endParaRPr sz="1800">
                <a:solidFill>
                  <a:schemeClr val="accent2"/>
                </a:solidFill>
                <a:latin typeface="Arial"/>
                <a:ea typeface="Arial"/>
                <a:cs typeface="Arial"/>
                <a:sym typeface="Arial"/>
              </a:endParaRPr>
            </a:p>
          </p:txBody>
        </p:sp>
        <p:sp>
          <p:nvSpPr>
            <p:cNvPr id="278" name="Google Shape;278;p12"/>
            <p:cNvSpPr/>
            <p:nvPr/>
          </p:nvSpPr>
          <p:spPr>
            <a:xfrm rot="10800000" flipH="1">
              <a:off x="9102830" y="1781916"/>
              <a:ext cx="523040" cy="4132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12"/>
          <p:cNvSpPr txBox="1"/>
          <p:nvPr/>
        </p:nvSpPr>
        <p:spPr>
          <a:xfrm>
            <a:off x="10100604" y="3425483"/>
            <a:ext cx="1988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800" b="1">
                <a:solidFill>
                  <a:schemeClr val="accent2"/>
                </a:solidFill>
                <a:latin typeface="Calibri"/>
                <a:ea typeface="Calibri"/>
                <a:cs typeface="Calibri"/>
                <a:sym typeface="Calibri"/>
              </a:rPr>
              <a:t>Influential National Open Science Ecosystem</a:t>
            </a:r>
            <a:endParaRPr sz="1800">
              <a:solidFill>
                <a:schemeClr val="accent2"/>
              </a:solidFill>
              <a:latin typeface="Arial"/>
              <a:ea typeface="Arial"/>
              <a:cs typeface="Arial"/>
              <a:sym typeface="Arial"/>
            </a:endParaRPr>
          </a:p>
        </p:txBody>
      </p:sp>
      <p:sp>
        <p:nvSpPr>
          <p:cNvPr id="280" name="Google Shape;280;p12"/>
          <p:cNvSpPr txBox="1"/>
          <p:nvPr/>
        </p:nvSpPr>
        <p:spPr>
          <a:xfrm>
            <a:off x="263878" y="1550066"/>
            <a:ext cx="1925781" cy="21544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800" b="1">
                <a:solidFill>
                  <a:schemeClr val="accent2"/>
                </a:solidFill>
                <a:latin typeface="Arial"/>
                <a:ea typeface="Arial"/>
                <a:cs typeface="Arial"/>
                <a:sym typeface="Arial"/>
              </a:rPr>
              <a:t>2022</a:t>
            </a:r>
            <a:endParaRPr/>
          </a:p>
          <a:p>
            <a:pPr marL="0" marR="0" lvl="0" indent="0" algn="ctr" rtl="0">
              <a:spcBef>
                <a:spcPts val="0"/>
              </a:spcBef>
              <a:spcAft>
                <a:spcPts val="0"/>
              </a:spcAft>
              <a:buNone/>
            </a:pPr>
            <a:r>
              <a:rPr lang="fi-FI" sz="1600" b="0" i="0">
                <a:solidFill>
                  <a:schemeClr val="accent2"/>
                </a:solidFill>
                <a:latin typeface="Arial"/>
                <a:ea typeface="Arial"/>
                <a:cs typeface="Arial"/>
                <a:sym typeface="Arial"/>
              </a:rPr>
              <a:t>Open Science </a:t>
            </a:r>
            <a:br>
              <a:rPr lang="fi-FI" sz="1600" b="0" i="0">
                <a:solidFill>
                  <a:schemeClr val="accent2"/>
                </a:solidFill>
                <a:latin typeface="Arial"/>
                <a:ea typeface="Arial"/>
                <a:cs typeface="Arial"/>
                <a:sym typeface="Arial"/>
              </a:rPr>
            </a:br>
            <a:r>
              <a:rPr lang="fi-FI" sz="1600" b="0" i="0">
                <a:solidFill>
                  <a:schemeClr val="accent2"/>
                </a:solidFill>
                <a:latin typeface="Arial"/>
                <a:ea typeface="Arial"/>
                <a:cs typeface="Arial"/>
                <a:sym typeface="Arial"/>
              </a:rPr>
              <a:t>and Research Reference Architecture Working Group starts to work</a:t>
            </a:r>
            <a:endParaRPr sz="1600" b="0">
              <a:solidFill>
                <a:schemeClr val="accent2"/>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 name="Google Shape;281;p12"/>
          <p:cNvSpPr txBox="1"/>
          <p:nvPr/>
        </p:nvSpPr>
        <p:spPr>
          <a:xfrm>
            <a:off x="1793298" y="4615435"/>
            <a:ext cx="2064968"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800" b="1">
                <a:solidFill>
                  <a:schemeClr val="accent2"/>
                </a:solidFill>
                <a:latin typeface="Arial"/>
                <a:ea typeface="Arial"/>
                <a:cs typeface="Arial"/>
                <a:sym typeface="Arial"/>
              </a:rPr>
              <a:t>Spring 2023</a:t>
            </a:r>
            <a:endParaRPr/>
          </a:p>
          <a:p>
            <a:pPr marL="0" marR="0" lvl="0" indent="0" algn="ctr" rtl="0">
              <a:spcBef>
                <a:spcPts val="0"/>
              </a:spcBef>
              <a:spcAft>
                <a:spcPts val="0"/>
              </a:spcAft>
              <a:buNone/>
            </a:pPr>
            <a:r>
              <a:rPr lang="fi-FI" sz="1600" b="0">
                <a:solidFill>
                  <a:schemeClr val="accent2"/>
                </a:solidFill>
                <a:latin typeface="Arial"/>
                <a:ea typeface="Arial"/>
                <a:cs typeface="Arial"/>
                <a:sym typeface="Arial"/>
              </a:rPr>
              <a:t>Open commentary on the </a:t>
            </a:r>
            <a:r>
              <a:rPr lang="fi-FI" sz="1600" b="0" i="0">
                <a:solidFill>
                  <a:schemeClr val="accent2"/>
                </a:solidFill>
                <a:latin typeface="Arial"/>
                <a:ea typeface="Arial"/>
                <a:cs typeface="Arial"/>
                <a:sym typeface="Arial"/>
              </a:rPr>
              <a:t>OScaR architecture</a:t>
            </a:r>
            <a:endParaRPr sz="1600" b="0">
              <a:solidFill>
                <a:schemeClr val="accent2"/>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 name="Google Shape;282;p12"/>
          <p:cNvSpPr txBox="1"/>
          <p:nvPr/>
        </p:nvSpPr>
        <p:spPr>
          <a:xfrm>
            <a:off x="3491347" y="1950176"/>
            <a:ext cx="2064968" cy="13542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800" b="1">
                <a:solidFill>
                  <a:schemeClr val="accent2"/>
                </a:solidFill>
                <a:latin typeface="Arial"/>
                <a:ea typeface="Arial"/>
                <a:cs typeface="Arial"/>
                <a:sym typeface="Arial"/>
              </a:rPr>
              <a:t>NWB2023</a:t>
            </a:r>
            <a:endParaRPr/>
          </a:p>
          <a:p>
            <a:pPr marL="0" marR="0" lvl="0" indent="0" algn="ctr" rtl="0">
              <a:spcBef>
                <a:spcPts val="0"/>
              </a:spcBef>
              <a:spcAft>
                <a:spcPts val="0"/>
              </a:spcAft>
              <a:buNone/>
            </a:pPr>
            <a:r>
              <a:rPr lang="fi-FI" sz="1600" b="1">
                <a:solidFill>
                  <a:schemeClr val="accent2"/>
                </a:solidFill>
                <a:latin typeface="Arial"/>
                <a:ea typeface="Arial"/>
                <a:cs typeface="Arial"/>
                <a:sym typeface="Arial"/>
              </a:rPr>
              <a:t>Presentation of the current state of </a:t>
            </a:r>
            <a:br>
              <a:rPr lang="fi-FI" sz="1600" b="1">
                <a:solidFill>
                  <a:schemeClr val="accent2"/>
                </a:solidFill>
                <a:latin typeface="Arial"/>
                <a:ea typeface="Arial"/>
                <a:cs typeface="Arial"/>
                <a:sym typeface="Arial"/>
              </a:rPr>
            </a:br>
            <a:r>
              <a:rPr lang="fi-FI" sz="1600" b="1">
                <a:solidFill>
                  <a:schemeClr val="accent2"/>
                </a:solidFill>
                <a:latin typeface="Arial"/>
                <a:ea typeface="Arial"/>
                <a:cs typeface="Arial"/>
                <a:sym typeface="Arial"/>
              </a:rPr>
              <a:t>the </a:t>
            </a:r>
            <a:r>
              <a:rPr lang="fi-FI" sz="1600" b="1" i="0">
                <a:solidFill>
                  <a:schemeClr val="accent2"/>
                </a:solidFill>
                <a:latin typeface="Arial"/>
                <a:ea typeface="Arial"/>
                <a:cs typeface="Arial"/>
                <a:sym typeface="Arial"/>
              </a:rPr>
              <a:t>OScaR architecture</a:t>
            </a:r>
            <a:endParaRPr sz="1600" b="1">
              <a:solidFill>
                <a:schemeClr val="dk1"/>
              </a:solidFill>
              <a:latin typeface="Arial"/>
              <a:ea typeface="Arial"/>
              <a:cs typeface="Arial"/>
              <a:sym typeface="Arial"/>
            </a:endParaRPr>
          </a:p>
        </p:txBody>
      </p:sp>
      <p:sp>
        <p:nvSpPr>
          <p:cNvPr id="283" name="Google Shape;283;p12"/>
          <p:cNvSpPr txBox="1"/>
          <p:nvPr/>
        </p:nvSpPr>
        <p:spPr>
          <a:xfrm>
            <a:off x="5176825" y="4615425"/>
            <a:ext cx="2064900" cy="1139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800" b="1">
                <a:solidFill>
                  <a:schemeClr val="accent2"/>
                </a:solidFill>
                <a:latin typeface="Arial"/>
                <a:ea typeface="Arial"/>
                <a:cs typeface="Arial"/>
                <a:sym typeface="Arial"/>
              </a:rPr>
              <a:t>Autumn 2023-spring 2024</a:t>
            </a:r>
            <a:br>
              <a:rPr lang="fi-FI" sz="2800">
                <a:solidFill>
                  <a:schemeClr val="dk1"/>
                </a:solidFill>
                <a:latin typeface="Arial"/>
                <a:ea typeface="Arial"/>
                <a:cs typeface="Arial"/>
                <a:sym typeface="Arial"/>
              </a:rPr>
            </a:br>
            <a:r>
              <a:rPr lang="fi-FI" sz="1600">
                <a:solidFill>
                  <a:schemeClr val="accent2"/>
                </a:solidFill>
                <a:latin typeface="Arial"/>
                <a:ea typeface="Arial"/>
                <a:cs typeface="Arial"/>
                <a:sym typeface="Arial"/>
              </a:rPr>
              <a:t>Finalizing the OScaR architecture </a:t>
            </a:r>
            <a:endParaRPr sz="2800">
              <a:solidFill>
                <a:schemeClr val="accent2"/>
              </a:solidFill>
              <a:latin typeface="Arial"/>
              <a:ea typeface="Arial"/>
              <a:cs typeface="Arial"/>
              <a:sym typeface="Arial"/>
            </a:endParaRPr>
          </a:p>
        </p:txBody>
      </p:sp>
      <p:sp>
        <p:nvSpPr>
          <p:cNvPr id="284" name="Google Shape;284;p12"/>
          <p:cNvSpPr txBox="1"/>
          <p:nvPr/>
        </p:nvSpPr>
        <p:spPr>
          <a:xfrm>
            <a:off x="7002595" y="1950176"/>
            <a:ext cx="1616663" cy="13542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800" b="1">
                <a:solidFill>
                  <a:schemeClr val="accent2"/>
                </a:solidFill>
                <a:latin typeface="Arial"/>
                <a:ea typeface="Arial"/>
                <a:cs typeface="Arial"/>
                <a:sym typeface="Arial"/>
              </a:rPr>
              <a:t>2024</a:t>
            </a:r>
            <a:r>
              <a:rPr lang="fi-FI" sz="1800">
                <a:solidFill>
                  <a:schemeClr val="accent2"/>
                </a:solidFill>
                <a:latin typeface="Arial"/>
                <a:ea typeface="Arial"/>
                <a:cs typeface="Arial"/>
                <a:sym typeface="Arial"/>
              </a:rPr>
              <a:t> </a:t>
            </a:r>
            <a:br>
              <a:rPr lang="fi-FI" sz="1600">
                <a:solidFill>
                  <a:schemeClr val="accent2"/>
                </a:solidFill>
                <a:latin typeface="Arial"/>
                <a:ea typeface="Arial"/>
                <a:cs typeface="Arial"/>
                <a:sym typeface="Arial"/>
              </a:rPr>
            </a:br>
            <a:r>
              <a:rPr lang="fi-FI" sz="1600">
                <a:solidFill>
                  <a:schemeClr val="accent2"/>
                </a:solidFill>
                <a:latin typeface="Arial"/>
                <a:ea typeface="Arial"/>
                <a:cs typeface="Arial"/>
                <a:sym typeface="Arial"/>
              </a:rPr>
              <a:t>Implementation of the OScaR architecture in the RPOs</a:t>
            </a:r>
            <a:endParaRPr sz="1600">
              <a:solidFill>
                <a:schemeClr val="accent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Google Shape;180;g286f9946fc3_1_11"/>
          <p:cNvSpPr txBox="1">
            <a:spLocks noGrp="1"/>
          </p:cNvSpPr>
          <p:nvPr>
            <p:ph type="title"/>
          </p:nvPr>
        </p:nvSpPr>
        <p:spPr>
          <a:xfrm>
            <a:off x="1078028" y="3038521"/>
            <a:ext cx="10145100" cy="780959"/>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fi-FI" dirty="0"/>
              <a:t>CONCLUSIONS</a:t>
            </a:r>
          </a:p>
        </p:txBody>
      </p:sp>
    </p:spTree>
    <p:extLst>
      <p:ext uri="{BB962C8B-B14F-4D97-AF65-F5344CB8AC3E}">
        <p14:creationId xmlns:p14="http://schemas.microsoft.com/office/powerpoint/2010/main" val="93796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95"/>
        <p:cNvGrpSpPr/>
        <p:nvPr/>
      </p:nvGrpSpPr>
      <p:grpSpPr>
        <a:xfrm>
          <a:off x="0" y="0"/>
          <a:ext cx="0" cy="0"/>
          <a:chOff x="0" y="0"/>
          <a:chExt cx="0" cy="0"/>
        </a:xfrm>
      </p:grpSpPr>
      <p:sp>
        <p:nvSpPr>
          <p:cNvPr id="296" name="Google Shape;296;g2841f2ab869_0_0"/>
          <p:cNvSpPr txBox="1">
            <a:spLocks noGrp="1"/>
          </p:cNvSpPr>
          <p:nvPr>
            <p:ph type="title"/>
          </p:nvPr>
        </p:nvSpPr>
        <p:spPr>
          <a:xfrm>
            <a:off x="406400" y="491125"/>
            <a:ext cx="10827648" cy="779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200" dirty="0"/>
              <a:t>THE STRENGTHS OF THE </a:t>
            </a:r>
            <a:r>
              <a:rPr lang="en-US" sz="3200" dirty="0" err="1"/>
              <a:t>OScaR</a:t>
            </a:r>
            <a:r>
              <a:rPr lang="en-US" sz="3200" dirty="0"/>
              <a:t> ARCHITECTURE</a:t>
            </a:r>
          </a:p>
        </p:txBody>
      </p:sp>
      <p:sp>
        <p:nvSpPr>
          <p:cNvPr id="297" name="Google Shape;297;g2841f2ab869_0_0"/>
          <p:cNvSpPr txBox="1">
            <a:spLocks noGrp="1"/>
          </p:cNvSpPr>
          <p:nvPr>
            <p:ph type="body" idx="1"/>
          </p:nvPr>
        </p:nvSpPr>
        <p:spPr>
          <a:xfrm>
            <a:off x="406400" y="1545875"/>
            <a:ext cx="11499273" cy="4821000"/>
          </a:xfrm>
          <a:prstGeom prst="rect">
            <a:avLst/>
          </a:prstGeom>
        </p:spPr>
        <p:txBody>
          <a:bodyPr spcFirstLastPara="1" wrap="square" lIns="91425" tIns="45700" rIns="91425" bIns="45700" anchor="t" anchorCtr="0">
            <a:noAutofit/>
          </a:bodyPr>
          <a:lstStyle/>
          <a:p>
            <a:pPr marL="457200" lvl="0" indent="-330200" algn="l" rtl="0">
              <a:spcBef>
                <a:spcPts val="1000"/>
              </a:spcBef>
              <a:spcAft>
                <a:spcPts val="0"/>
              </a:spcAft>
              <a:buSzPts val="1600"/>
              <a:buChar char="●"/>
            </a:pPr>
            <a:r>
              <a:rPr lang="fi-FI" sz="2400" dirty="0" err="1"/>
              <a:t>Covers</a:t>
            </a:r>
            <a:r>
              <a:rPr lang="fi-FI" sz="2400" dirty="0"/>
              <a:t> </a:t>
            </a:r>
            <a:r>
              <a:rPr lang="fi-FI" sz="2400" dirty="0" err="1"/>
              <a:t>organizational</a:t>
            </a:r>
            <a:r>
              <a:rPr lang="fi-FI" sz="2400" dirty="0"/>
              <a:t>, </a:t>
            </a:r>
            <a:r>
              <a:rPr lang="fi-FI" sz="2400" dirty="0" err="1"/>
              <a:t>national</a:t>
            </a:r>
            <a:r>
              <a:rPr lang="fi-FI" sz="2400" dirty="0"/>
              <a:t> and </a:t>
            </a:r>
            <a:r>
              <a:rPr lang="fi-FI" sz="2400" dirty="0" err="1"/>
              <a:t>international</a:t>
            </a:r>
            <a:r>
              <a:rPr lang="fi-FI" sz="2400" dirty="0"/>
              <a:t> </a:t>
            </a:r>
            <a:r>
              <a:rPr lang="fi-FI" sz="2400" dirty="0" err="1"/>
              <a:t>level</a:t>
            </a:r>
            <a:r>
              <a:rPr lang="fi-FI" sz="2400" dirty="0"/>
              <a:t> and </a:t>
            </a:r>
            <a:r>
              <a:rPr lang="fi-FI" sz="2400" dirty="0" err="1"/>
              <a:t>includes</a:t>
            </a:r>
            <a:r>
              <a:rPr lang="fi-FI" sz="2400" dirty="0"/>
              <a:t> </a:t>
            </a:r>
            <a:r>
              <a:rPr lang="fi-FI" sz="2400" dirty="0" err="1"/>
              <a:t>the</a:t>
            </a:r>
            <a:r>
              <a:rPr lang="fi-FI" sz="2400" dirty="0"/>
              <a:t> </a:t>
            </a:r>
            <a:r>
              <a:rPr lang="fi-FI" sz="2400" dirty="0" err="1"/>
              <a:t>maturity</a:t>
            </a:r>
            <a:r>
              <a:rPr lang="fi-FI" sz="2400" dirty="0"/>
              <a:t> </a:t>
            </a:r>
            <a:r>
              <a:rPr lang="fi-FI" sz="2400" dirty="0" err="1"/>
              <a:t>evaluation</a:t>
            </a:r>
            <a:r>
              <a:rPr lang="fi-FI" sz="2400" dirty="0"/>
              <a:t> of </a:t>
            </a:r>
            <a:r>
              <a:rPr lang="fi-FI" sz="2400" dirty="0" err="1"/>
              <a:t>the</a:t>
            </a:r>
            <a:r>
              <a:rPr lang="fi-FI" sz="2400" dirty="0"/>
              <a:t> </a:t>
            </a:r>
            <a:r>
              <a:rPr lang="fi-FI" sz="2400" dirty="0" err="1"/>
              <a:t>service</a:t>
            </a:r>
            <a:r>
              <a:rPr lang="fi-FI" sz="2400" dirty="0"/>
              <a:t> </a:t>
            </a:r>
            <a:r>
              <a:rPr lang="fi-FI" sz="2400" dirty="0" err="1"/>
              <a:t>areas</a:t>
            </a:r>
            <a:br>
              <a:rPr lang="fi-FI" sz="2400" dirty="0"/>
            </a:br>
            <a:endParaRPr sz="2400" dirty="0"/>
          </a:p>
          <a:p>
            <a:pPr marL="457200" lvl="0" indent="-330200" algn="l" rtl="0">
              <a:spcBef>
                <a:spcPts val="0"/>
              </a:spcBef>
              <a:spcAft>
                <a:spcPts val="0"/>
              </a:spcAft>
              <a:buSzPts val="1600"/>
              <a:buChar char="●"/>
            </a:pPr>
            <a:r>
              <a:rPr lang="fi-FI" sz="2400" dirty="0" err="1"/>
              <a:t>Provides</a:t>
            </a:r>
            <a:r>
              <a:rPr lang="fi-FI" sz="2400" dirty="0"/>
              <a:t> </a:t>
            </a:r>
            <a:r>
              <a:rPr lang="fi-FI" sz="2400" dirty="0" err="1"/>
              <a:t>concrete</a:t>
            </a:r>
            <a:r>
              <a:rPr lang="fi-FI" sz="2400" dirty="0"/>
              <a:t> </a:t>
            </a:r>
            <a:r>
              <a:rPr lang="fi-FI" sz="2400" dirty="0" err="1"/>
              <a:t>support</a:t>
            </a:r>
            <a:r>
              <a:rPr lang="fi-FI" sz="2400" dirty="0"/>
              <a:t> for </a:t>
            </a:r>
            <a:r>
              <a:rPr lang="fi-FI" sz="2400" dirty="0" err="1"/>
              <a:t>research</a:t>
            </a:r>
            <a:r>
              <a:rPr lang="fi-FI" sz="2400" dirty="0"/>
              <a:t> </a:t>
            </a:r>
            <a:r>
              <a:rPr lang="fi-FI" sz="2400" dirty="0" err="1"/>
              <a:t>organizations</a:t>
            </a:r>
            <a:r>
              <a:rPr lang="fi-FI" sz="2400" dirty="0"/>
              <a:t> in </a:t>
            </a:r>
            <a:r>
              <a:rPr lang="fi-FI" sz="2400" dirty="0" err="1"/>
              <a:t>their</a:t>
            </a:r>
            <a:r>
              <a:rPr lang="fi-FI" sz="2400" dirty="0"/>
              <a:t> </a:t>
            </a:r>
            <a:r>
              <a:rPr lang="fi-FI" sz="2400" dirty="0" err="1"/>
              <a:t>architecture</a:t>
            </a:r>
            <a:r>
              <a:rPr lang="fi-FI" sz="2400" dirty="0"/>
              <a:t> </a:t>
            </a:r>
            <a:r>
              <a:rPr lang="fi-FI" sz="2400" dirty="0" err="1"/>
              <a:t>development</a:t>
            </a:r>
            <a:br>
              <a:rPr lang="fi-FI" sz="2400" dirty="0"/>
            </a:br>
            <a:endParaRPr sz="2400" dirty="0"/>
          </a:p>
          <a:p>
            <a:pPr marL="457200" lvl="0" indent="-330200" algn="l" rtl="0">
              <a:spcBef>
                <a:spcPts val="0"/>
              </a:spcBef>
              <a:spcAft>
                <a:spcPts val="0"/>
              </a:spcAft>
              <a:buSzPts val="1600"/>
              <a:buChar char="●"/>
            </a:pPr>
            <a:r>
              <a:rPr lang="fi-FI" sz="2400" dirty="0" err="1"/>
              <a:t>Solid</a:t>
            </a:r>
            <a:r>
              <a:rPr lang="fi-FI" sz="2400" dirty="0"/>
              <a:t> </a:t>
            </a:r>
            <a:r>
              <a:rPr lang="fi-FI" sz="2400" dirty="0" err="1"/>
              <a:t>base</a:t>
            </a:r>
            <a:r>
              <a:rPr lang="fi-FI" sz="2400" dirty="0"/>
              <a:t> for </a:t>
            </a:r>
            <a:r>
              <a:rPr lang="fi-FI" sz="2400" dirty="0" err="1"/>
              <a:t>the</a:t>
            </a:r>
            <a:r>
              <a:rPr lang="fi-FI" sz="2400" dirty="0"/>
              <a:t> OS </a:t>
            </a:r>
            <a:r>
              <a:rPr lang="fi-FI" sz="2400" dirty="0" err="1"/>
              <a:t>Funding</a:t>
            </a:r>
            <a:r>
              <a:rPr lang="fi-FI" sz="2400" dirty="0"/>
              <a:t> WG</a:t>
            </a:r>
            <a:br>
              <a:rPr lang="fi-FI" sz="2400" dirty="0"/>
            </a:br>
            <a:endParaRPr sz="2400" dirty="0"/>
          </a:p>
          <a:p>
            <a:pPr marL="457200" lvl="0" indent="-330200" algn="l" rtl="0">
              <a:spcBef>
                <a:spcPts val="0"/>
              </a:spcBef>
              <a:spcAft>
                <a:spcPts val="0"/>
              </a:spcAft>
              <a:buSzPts val="1600"/>
              <a:buChar char="●"/>
            </a:pPr>
            <a:r>
              <a:rPr lang="fi-FI" sz="2400" dirty="0" err="1"/>
              <a:t>Supports</a:t>
            </a:r>
            <a:r>
              <a:rPr lang="fi-FI" sz="2400" dirty="0"/>
              <a:t> </a:t>
            </a:r>
            <a:r>
              <a:rPr lang="fi-FI" sz="2400" dirty="0" err="1"/>
              <a:t>updating</a:t>
            </a:r>
            <a:r>
              <a:rPr lang="fi-FI" sz="2400" dirty="0"/>
              <a:t> </a:t>
            </a:r>
            <a:r>
              <a:rPr lang="fi-FI" sz="2400" dirty="0" err="1"/>
              <a:t>the</a:t>
            </a:r>
            <a:r>
              <a:rPr lang="fi-FI" sz="2400" dirty="0"/>
              <a:t> </a:t>
            </a:r>
            <a:r>
              <a:rPr lang="fi-FI" sz="2400" dirty="0" err="1"/>
              <a:t>Finnish</a:t>
            </a:r>
            <a:r>
              <a:rPr lang="fi-FI" sz="2400" dirty="0"/>
              <a:t> </a:t>
            </a:r>
            <a:r>
              <a:rPr lang="fi-FI" sz="2400" dirty="0" err="1"/>
              <a:t>national</a:t>
            </a:r>
            <a:r>
              <a:rPr lang="fi-FI" sz="2400" dirty="0"/>
              <a:t> OS </a:t>
            </a:r>
            <a:r>
              <a:rPr lang="fi-FI" sz="2400" dirty="0" err="1"/>
              <a:t>guidelines</a:t>
            </a:r>
            <a:r>
              <a:rPr lang="fi-FI" sz="2400" dirty="0"/>
              <a:t> and </a:t>
            </a:r>
            <a:r>
              <a:rPr lang="fi-FI" sz="2400" dirty="0" err="1"/>
              <a:t>recommendations</a:t>
            </a:r>
            <a:br>
              <a:rPr lang="fi-FI" sz="2400" dirty="0"/>
            </a:br>
            <a:endParaRPr sz="2400" dirty="0"/>
          </a:p>
          <a:p>
            <a:pPr marL="457200" lvl="0" indent="-330200" algn="l" rtl="0">
              <a:spcBef>
                <a:spcPts val="0"/>
              </a:spcBef>
              <a:spcAft>
                <a:spcPts val="0"/>
              </a:spcAft>
              <a:buSzPts val="1600"/>
              <a:buChar char="●"/>
            </a:pPr>
            <a:r>
              <a:rPr lang="fi-FI" sz="2400" dirty="0" err="1"/>
              <a:t>Strenghtens</a:t>
            </a:r>
            <a:r>
              <a:rPr lang="fi-FI" sz="2400" dirty="0"/>
              <a:t> </a:t>
            </a:r>
            <a:r>
              <a:rPr lang="fi-FI" sz="2400" dirty="0" err="1"/>
              <a:t>co-operation</a:t>
            </a:r>
            <a:r>
              <a:rPr lang="fi-FI" sz="2400" dirty="0"/>
              <a:t> (</a:t>
            </a:r>
            <a:r>
              <a:rPr lang="fi-FI" sz="2400" dirty="0" err="1"/>
              <a:t>which</a:t>
            </a:r>
            <a:r>
              <a:rPr lang="fi-FI" sz="2400" dirty="0"/>
              <a:t> </a:t>
            </a:r>
            <a:r>
              <a:rPr lang="fi-FI" sz="2400" dirty="0" err="1"/>
              <a:t>the</a:t>
            </a:r>
            <a:r>
              <a:rPr lang="fi-FI" sz="2400" dirty="0"/>
              <a:t> </a:t>
            </a:r>
            <a:r>
              <a:rPr lang="fi-FI" sz="2400" dirty="0" err="1"/>
              <a:t>current</a:t>
            </a:r>
            <a:r>
              <a:rPr lang="fi-FI" sz="2400" dirty="0"/>
              <a:t> OS </a:t>
            </a:r>
            <a:r>
              <a:rPr lang="fi-FI" sz="2400" dirty="0" err="1"/>
              <a:t>monitoring</a:t>
            </a:r>
            <a:r>
              <a:rPr lang="fi-FI" sz="2400" dirty="0"/>
              <a:t> </a:t>
            </a:r>
            <a:r>
              <a:rPr lang="fi-FI" sz="2400" dirty="0" err="1"/>
              <a:t>model</a:t>
            </a:r>
            <a:r>
              <a:rPr lang="fi-FI" sz="2400" dirty="0"/>
              <a:t> </a:t>
            </a:r>
            <a:r>
              <a:rPr lang="fi-FI" sz="2400" dirty="0" err="1"/>
              <a:t>does</a:t>
            </a:r>
            <a:r>
              <a:rPr lang="fi-FI" sz="2400" dirty="0"/>
              <a:t> </a:t>
            </a:r>
            <a:r>
              <a:rPr lang="fi-FI" sz="2400" dirty="0" err="1"/>
              <a:t>not</a:t>
            </a:r>
            <a:r>
              <a:rPr lang="fi-FI" sz="2400" dirty="0"/>
              <a:t>)</a:t>
            </a: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02"/>
        <p:cNvGrpSpPr/>
        <p:nvPr/>
      </p:nvGrpSpPr>
      <p:grpSpPr>
        <a:xfrm>
          <a:off x="0" y="0"/>
          <a:ext cx="0" cy="0"/>
          <a:chOff x="0" y="0"/>
          <a:chExt cx="0" cy="0"/>
        </a:xfrm>
      </p:grpSpPr>
      <p:sp>
        <p:nvSpPr>
          <p:cNvPr id="303" name="Google Shape;303;g2841f2ab869_0_6"/>
          <p:cNvSpPr txBox="1">
            <a:spLocks noGrp="1"/>
          </p:cNvSpPr>
          <p:nvPr>
            <p:ph type="title"/>
          </p:nvPr>
        </p:nvSpPr>
        <p:spPr>
          <a:xfrm>
            <a:off x="369455" y="362550"/>
            <a:ext cx="10799095" cy="7797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fi-FI" sz="3600" dirty="0"/>
              <a:t>THE CHALLENGES OF THE </a:t>
            </a:r>
            <a:r>
              <a:rPr lang="fi-FI" sz="3600" dirty="0" err="1"/>
              <a:t>OScaR</a:t>
            </a:r>
            <a:r>
              <a:rPr lang="fi-FI" sz="3600" dirty="0"/>
              <a:t> ARCHITECTURE</a:t>
            </a:r>
            <a:endParaRPr sz="3600" dirty="0"/>
          </a:p>
        </p:txBody>
      </p:sp>
      <p:sp>
        <p:nvSpPr>
          <p:cNvPr id="304" name="Google Shape;304;g2841f2ab869_0_6"/>
          <p:cNvSpPr txBox="1">
            <a:spLocks noGrp="1"/>
          </p:cNvSpPr>
          <p:nvPr>
            <p:ph type="body" idx="1"/>
          </p:nvPr>
        </p:nvSpPr>
        <p:spPr>
          <a:xfrm>
            <a:off x="369455" y="1462675"/>
            <a:ext cx="11529895" cy="4533900"/>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SzPts val="2600"/>
              <a:buChar char="•"/>
            </a:pPr>
            <a:r>
              <a:rPr lang="fi-FI" sz="2600" dirty="0" err="1"/>
              <a:t>Dynamic</a:t>
            </a:r>
            <a:r>
              <a:rPr lang="fi-FI" sz="2600" dirty="0"/>
              <a:t> </a:t>
            </a:r>
            <a:r>
              <a:rPr lang="fi-FI" sz="2600" dirty="0" err="1"/>
              <a:t>content</a:t>
            </a:r>
            <a:br>
              <a:rPr lang="fi-FI" sz="2600" dirty="0"/>
            </a:br>
            <a:endParaRPr sz="2600" dirty="0"/>
          </a:p>
          <a:p>
            <a:pPr marL="457200" lvl="0" indent="-393700" algn="l" rtl="0">
              <a:spcBef>
                <a:spcPts val="0"/>
              </a:spcBef>
              <a:spcAft>
                <a:spcPts val="0"/>
              </a:spcAft>
              <a:buSzPts val="2600"/>
              <a:buChar char="•"/>
            </a:pPr>
            <a:r>
              <a:rPr lang="fi-FI" sz="2600" dirty="0" err="1"/>
              <a:t>Creation</a:t>
            </a:r>
            <a:r>
              <a:rPr lang="fi-FI" sz="2600" dirty="0"/>
              <a:t> and </a:t>
            </a:r>
            <a:r>
              <a:rPr lang="fi-FI" sz="2600" dirty="0" err="1"/>
              <a:t>keeping</a:t>
            </a:r>
            <a:r>
              <a:rPr lang="fi-FI" sz="2600" dirty="0"/>
              <a:t> </a:t>
            </a:r>
            <a:r>
              <a:rPr lang="fi-FI" sz="2600" dirty="0" err="1"/>
              <a:t>up</a:t>
            </a:r>
            <a:r>
              <a:rPr lang="fi-FI" sz="2600" dirty="0"/>
              <a:t>-to-</a:t>
            </a:r>
            <a:r>
              <a:rPr lang="fi-FI" sz="2600" dirty="0" err="1"/>
              <a:t>date</a:t>
            </a:r>
            <a:r>
              <a:rPr lang="fi-FI" sz="2600" dirty="0"/>
              <a:t> </a:t>
            </a:r>
            <a:r>
              <a:rPr lang="fi-FI" sz="2600" dirty="0" err="1"/>
              <a:t>very</a:t>
            </a:r>
            <a:r>
              <a:rPr lang="fi-FI" sz="2600" dirty="0"/>
              <a:t> </a:t>
            </a:r>
            <a:r>
              <a:rPr lang="fi-FI" sz="2600" dirty="0" err="1"/>
              <a:t>labor-intensive</a:t>
            </a:r>
            <a:r>
              <a:rPr lang="fi-FI" sz="2600" dirty="0"/>
              <a:t> and </a:t>
            </a:r>
            <a:r>
              <a:rPr lang="fi-FI" sz="2600" dirty="0" err="1"/>
              <a:t>requires</a:t>
            </a:r>
            <a:r>
              <a:rPr lang="fi-FI" sz="2600" dirty="0"/>
              <a:t> </a:t>
            </a:r>
            <a:r>
              <a:rPr lang="fi-FI" sz="2600" dirty="0" err="1"/>
              <a:t>broad</a:t>
            </a:r>
            <a:r>
              <a:rPr lang="fi-FI" sz="2600" dirty="0"/>
              <a:t> </a:t>
            </a:r>
            <a:r>
              <a:rPr lang="fi-FI" sz="2600" dirty="0" err="1"/>
              <a:t>co-operation</a:t>
            </a:r>
            <a:r>
              <a:rPr lang="fi-FI" sz="2600" dirty="0"/>
              <a:t> and </a:t>
            </a:r>
            <a:r>
              <a:rPr lang="fi-FI" sz="2600" dirty="0" err="1"/>
              <a:t>shared</a:t>
            </a:r>
            <a:r>
              <a:rPr lang="fi-FI" sz="2600" dirty="0"/>
              <a:t> </a:t>
            </a:r>
            <a:r>
              <a:rPr lang="fi-FI" sz="2600" dirty="0" err="1"/>
              <a:t>understanding</a:t>
            </a:r>
            <a:br>
              <a:rPr lang="fi-FI" sz="2600" dirty="0"/>
            </a:br>
            <a:endParaRPr sz="2600" dirty="0"/>
          </a:p>
          <a:p>
            <a:pPr marL="457200" lvl="0" indent="-393700" algn="l" rtl="0">
              <a:spcBef>
                <a:spcPts val="0"/>
              </a:spcBef>
              <a:spcAft>
                <a:spcPts val="0"/>
              </a:spcAft>
              <a:buSzPts val="2600"/>
              <a:buChar char="•"/>
            </a:pPr>
            <a:r>
              <a:rPr lang="fi-FI" sz="2600" dirty="0"/>
              <a:t>Works as a </a:t>
            </a:r>
            <a:r>
              <a:rPr lang="fi-FI" sz="2600" dirty="0" err="1"/>
              <a:t>stimulant</a:t>
            </a:r>
            <a:r>
              <a:rPr lang="fi-FI" sz="2600" dirty="0"/>
              <a:t> and </a:t>
            </a:r>
            <a:r>
              <a:rPr lang="fi-FI" sz="2600" dirty="0" err="1"/>
              <a:t>knowledge-base</a:t>
            </a:r>
            <a:r>
              <a:rPr lang="fi-FI" sz="2600" dirty="0"/>
              <a:t>, </a:t>
            </a:r>
            <a:r>
              <a:rPr lang="fi-FI" sz="2600" dirty="0" err="1"/>
              <a:t>but</a:t>
            </a:r>
            <a:r>
              <a:rPr lang="fi-FI" sz="2600" dirty="0"/>
              <a:t> </a:t>
            </a:r>
            <a:r>
              <a:rPr lang="fi-FI" sz="2600" dirty="0" err="1"/>
              <a:t>further</a:t>
            </a:r>
            <a:r>
              <a:rPr lang="fi-FI" sz="2600" dirty="0"/>
              <a:t> </a:t>
            </a:r>
            <a:r>
              <a:rPr lang="fi-FI" sz="2600" dirty="0" err="1"/>
              <a:t>development</a:t>
            </a:r>
            <a:r>
              <a:rPr lang="fi-FI" sz="2600" dirty="0"/>
              <a:t> </a:t>
            </a:r>
            <a:r>
              <a:rPr lang="fi-FI" sz="2600" dirty="0" err="1"/>
              <a:t>needed</a:t>
            </a:r>
            <a:r>
              <a:rPr lang="fi-FI" sz="2600" dirty="0"/>
              <a:t> at </a:t>
            </a:r>
            <a:r>
              <a:rPr lang="fi-FI" sz="2600" dirty="0" err="1"/>
              <a:t>the</a:t>
            </a:r>
            <a:r>
              <a:rPr lang="fi-FI" sz="2600" dirty="0"/>
              <a:t> </a:t>
            </a:r>
            <a:r>
              <a:rPr lang="fi-FI" sz="2600" dirty="0" err="1"/>
              <a:t>organizational</a:t>
            </a:r>
            <a:r>
              <a:rPr lang="fi-FI" sz="2600" dirty="0"/>
              <a:t> </a:t>
            </a:r>
            <a:r>
              <a:rPr lang="fi-FI" sz="2600" dirty="0" err="1"/>
              <a:t>level</a:t>
            </a:r>
            <a:r>
              <a:rPr lang="fi-FI" sz="2600" dirty="0"/>
              <a:t> a </a:t>
            </a:r>
            <a:r>
              <a:rPr lang="fi-FI" sz="2600" dirty="0" err="1"/>
              <a:t>lot</a:t>
            </a:r>
            <a:br>
              <a:rPr lang="fi-FI" sz="2600" dirty="0"/>
            </a:br>
            <a:endParaRPr sz="2600" dirty="0"/>
          </a:p>
          <a:p>
            <a:pPr marL="457200" lvl="0" indent="-393700" algn="l" rtl="0">
              <a:spcBef>
                <a:spcPts val="0"/>
              </a:spcBef>
              <a:spcAft>
                <a:spcPts val="0"/>
              </a:spcAft>
              <a:buSzPts val="2600"/>
              <a:buChar char="•"/>
            </a:pPr>
            <a:r>
              <a:rPr lang="fi-FI" sz="2600" dirty="0" err="1"/>
              <a:t>Requires</a:t>
            </a:r>
            <a:r>
              <a:rPr lang="fi-FI" sz="2600" dirty="0"/>
              <a:t> </a:t>
            </a:r>
            <a:r>
              <a:rPr lang="fi-FI" sz="2600" dirty="0" err="1"/>
              <a:t>implementation</a:t>
            </a:r>
            <a:r>
              <a:rPr lang="fi-FI" sz="2600" dirty="0"/>
              <a:t> </a:t>
            </a:r>
            <a:r>
              <a:rPr lang="fi-FI" sz="2600" dirty="0" err="1"/>
              <a:t>support</a:t>
            </a:r>
            <a:r>
              <a:rPr lang="fi-FI" sz="2600" dirty="0"/>
              <a:t> and </a:t>
            </a:r>
            <a:r>
              <a:rPr lang="fi-FI" sz="2600" dirty="0" err="1"/>
              <a:t>resources</a:t>
            </a:r>
            <a:r>
              <a:rPr lang="fi-FI" sz="2600" dirty="0"/>
              <a:t> for </a:t>
            </a:r>
            <a:r>
              <a:rPr lang="fi-FI" sz="2600" dirty="0" err="1"/>
              <a:t>the</a:t>
            </a:r>
            <a:r>
              <a:rPr lang="fi-FI" sz="2600" dirty="0"/>
              <a:t> </a:t>
            </a:r>
            <a:r>
              <a:rPr lang="fi-FI" sz="2600" dirty="0" err="1"/>
              <a:t>organizations</a:t>
            </a:r>
            <a:br>
              <a:rPr lang="fi-FI" sz="2600" dirty="0"/>
            </a:br>
            <a:endParaRPr sz="2600" dirty="0"/>
          </a:p>
          <a:p>
            <a:pPr marL="457200" lvl="0" indent="-393700" algn="l" rtl="0">
              <a:spcBef>
                <a:spcPts val="0"/>
              </a:spcBef>
              <a:spcAft>
                <a:spcPts val="0"/>
              </a:spcAft>
              <a:buSzPts val="2600"/>
              <a:buChar char="•"/>
            </a:pPr>
            <a:r>
              <a:rPr lang="fi-FI" sz="2600" dirty="0" err="1"/>
              <a:t>Who</a:t>
            </a:r>
            <a:r>
              <a:rPr lang="fi-FI" sz="2600" dirty="0"/>
              <a:t> </a:t>
            </a:r>
            <a:r>
              <a:rPr lang="fi-FI" sz="2600" dirty="0" err="1"/>
              <a:t>takes</a:t>
            </a:r>
            <a:r>
              <a:rPr lang="fi-FI" sz="2600" dirty="0"/>
              <a:t> and </a:t>
            </a:r>
            <a:r>
              <a:rPr lang="fi-FI" sz="2600" dirty="0" err="1"/>
              <a:t>carries</a:t>
            </a:r>
            <a:r>
              <a:rPr lang="fi-FI" sz="2600" dirty="0"/>
              <a:t> </a:t>
            </a:r>
            <a:r>
              <a:rPr lang="fi-FI" sz="2600" dirty="0" err="1"/>
              <a:t>the</a:t>
            </a:r>
            <a:r>
              <a:rPr lang="fi-FI" sz="2600" dirty="0"/>
              <a:t> </a:t>
            </a:r>
            <a:r>
              <a:rPr lang="fi-FI" sz="2600" dirty="0" err="1"/>
              <a:t>actual</a:t>
            </a:r>
            <a:r>
              <a:rPr lang="fi-FI" sz="2600" dirty="0"/>
              <a:t> </a:t>
            </a:r>
            <a:r>
              <a:rPr lang="fi-FI" sz="2600" dirty="0" err="1"/>
              <a:t>responsibility</a:t>
            </a:r>
            <a:r>
              <a:rPr lang="fi-FI" sz="2600" dirty="0"/>
              <a: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09"/>
        <p:cNvGrpSpPr/>
        <p:nvPr/>
      </p:nvGrpSpPr>
      <p:grpSpPr>
        <a:xfrm>
          <a:off x="0" y="0"/>
          <a:ext cx="0" cy="0"/>
          <a:chOff x="0" y="0"/>
          <a:chExt cx="0" cy="0"/>
        </a:xfrm>
      </p:grpSpPr>
      <p:sp>
        <p:nvSpPr>
          <p:cNvPr id="310" name="Google Shape;310;g286f9946fc3_0_24"/>
          <p:cNvSpPr txBox="1">
            <a:spLocks noGrp="1"/>
          </p:cNvSpPr>
          <p:nvPr>
            <p:ph type="title"/>
          </p:nvPr>
        </p:nvSpPr>
        <p:spPr>
          <a:xfrm>
            <a:off x="387927" y="438150"/>
            <a:ext cx="10835198" cy="779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fi-FI" sz="3200" dirty="0"/>
              <a:t>THE OPPORTUNITIES OF THE </a:t>
            </a:r>
            <a:r>
              <a:rPr lang="fi-FI" sz="3200" dirty="0" err="1"/>
              <a:t>OScaR</a:t>
            </a:r>
            <a:r>
              <a:rPr lang="fi-FI" sz="3200" dirty="0"/>
              <a:t> ARCHITECTURE</a:t>
            </a:r>
            <a:endParaRPr sz="3200" dirty="0"/>
          </a:p>
        </p:txBody>
      </p:sp>
      <p:sp>
        <p:nvSpPr>
          <p:cNvPr id="311" name="Google Shape;311;g286f9946fc3_0_24"/>
          <p:cNvSpPr txBox="1">
            <a:spLocks noGrp="1"/>
          </p:cNvSpPr>
          <p:nvPr>
            <p:ph type="body" idx="1"/>
          </p:nvPr>
        </p:nvSpPr>
        <p:spPr>
          <a:xfrm>
            <a:off x="387927" y="1545875"/>
            <a:ext cx="11632598" cy="48210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fi-FI" sz="2400" dirty="0" err="1"/>
              <a:t>Supports</a:t>
            </a:r>
            <a:r>
              <a:rPr lang="fi-FI" sz="2400" dirty="0"/>
              <a:t> and </a:t>
            </a:r>
            <a:r>
              <a:rPr lang="fi-FI" sz="2400" dirty="0" err="1"/>
              <a:t>develops</a:t>
            </a:r>
            <a:r>
              <a:rPr lang="fi-FI" sz="2400" dirty="0"/>
              <a:t> </a:t>
            </a:r>
            <a:r>
              <a:rPr lang="fi-FI" sz="2400" dirty="0" err="1"/>
              <a:t>knowledge</a:t>
            </a:r>
            <a:r>
              <a:rPr lang="fi-FI" sz="2400" dirty="0"/>
              <a:t> </a:t>
            </a:r>
            <a:r>
              <a:rPr lang="fi-FI" sz="2400" dirty="0" err="1"/>
              <a:t>based</a:t>
            </a:r>
            <a:r>
              <a:rPr lang="fi-FI" sz="2400" dirty="0"/>
              <a:t> management</a:t>
            </a:r>
            <a:br>
              <a:rPr lang="fi-FI" sz="2400" dirty="0"/>
            </a:br>
            <a:endParaRPr sz="2400" dirty="0"/>
          </a:p>
          <a:p>
            <a:pPr marL="457200" lvl="0" indent="-381000" algn="l" rtl="0">
              <a:spcBef>
                <a:spcPts val="0"/>
              </a:spcBef>
              <a:spcAft>
                <a:spcPts val="0"/>
              </a:spcAft>
              <a:buSzPts val="2400"/>
              <a:buChar char="●"/>
            </a:pPr>
            <a:r>
              <a:rPr lang="fi-FI" sz="2400" dirty="0" err="1"/>
              <a:t>Strengthens</a:t>
            </a:r>
            <a:r>
              <a:rPr lang="fi-FI" sz="2400" dirty="0"/>
              <a:t> </a:t>
            </a:r>
            <a:r>
              <a:rPr lang="fi-FI" sz="2400" dirty="0" err="1"/>
              <a:t>infrastructures</a:t>
            </a:r>
            <a:r>
              <a:rPr lang="fi-FI" sz="2400" dirty="0"/>
              <a:t> for OS</a:t>
            </a:r>
            <a:br>
              <a:rPr lang="fi-FI" sz="2400" dirty="0"/>
            </a:br>
            <a:endParaRPr sz="2400" dirty="0"/>
          </a:p>
          <a:p>
            <a:pPr marL="457200" lvl="0" indent="-381000" algn="l" rtl="0">
              <a:spcBef>
                <a:spcPts val="0"/>
              </a:spcBef>
              <a:spcAft>
                <a:spcPts val="0"/>
              </a:spcAft>
              <a:buSzPts val="2400"/>
              <a:buChar char="●"/>
            </a:pPr>
            <a:r>
              <a:rPr lang="fi-FI" sz="2400" dirty="0" err="1"/>
              <a:t>Strengthens</a:t>
            </a:r>
            <a:r>
              <a:rPr lang="fi-FI" sz="2400" dirty="0"/>
              <a:t> </a:t>
            </a:r>
            <a:r>
              <a:rPr lang="fi-FI" sz="2400" dirty="0" err="1"/>
              <a:t>co-operation</a:t>
            </a:r>
            <a:r>
              <a:rPr lang="fi-FI" sz="2400" dirty="0"/>
              <a:t> </a:t>
            </a:r>
            <a:r>
              <a:rPr lang="fi-FI" sz="2400" dirty="0" err="1"/>
              <a:t>between</a:t>
            </a:r>
            <a:r>
              <a:rPr lang="fi-FI" sz="2400" dirty="0"/>
              <a:t> </a:t>
            </a:r>
            <a:r>
              <a:rPr lang="fi-FI" sz="2400" dirty="0" err="1"/>
              <a:t>various</a:t>
            </a:r>
            <a:r>
              <a:rPr lang="fi-FI" sz="2400" dirty="0"/>
              <a:t> </a:t>
            </a:r>
            <a:r>
              <a:rPr lang="fi-FI" sz="2400" dirty="0" err="1"/>
              <a:t>actors</a:t>
            </a:r>
            <a:r>
              <a:rPr lang="fi-FI" sz="2400" dirty="0"/>
              <a:t> and </a:t>
            </a:r>
            <a:r>
              <a:rPr lang="fi-FI" sz="2400" dirty="0" err="1"/>
              <a:t>bring</a:t>
            </a:r>
            <a:r>
              <a:rPr lang="fi-FI" sz="2400" dirty="0"/>
              <a:t> </a:t>
            </a:r>
            <a:r>
              <a:rPr lang="fi-FI" sz="2400" dirty="0" err="1"/>
              <a:t>their</a:t>
            </a:r>
            <a:r>
              <a:rPr lang="fi-FI" sz="2400" dirty="0"/>
              <a:t> </a:t>
            </a:r>
            <a:r>
              <a:rPr lang="fi-FI" sz="2400" dirty="0" err="1"/>
              <a:t>perspective</a:t>
            </a:r>
            <a:r>
              <a:rPr lang="fi-FI" sz="2400" dirty="0"/>
              <a:t> </a:t>
            </a:r>
            <a:br>
              <a:rPr lang="fi-FI" sz="2400" dirty="0"/>
            </a:br>
            <a:r>
              <a:rPr lang="fi-FI" sz="2400" dirty="0"/>
              <a:t>in to </a:t>
            </a:r>
            <a:r>
              <a:rPr lang="fi-FI" sz="2400" dirty="0" err="1"/>
              <a:t>the</a:t>
            </a:r>
            <a:r>
              <a:rPr lang="fi-FI" sz="2400" dirty="0"/>
              <a:t> </a:t>
            </a:r>
            <a:r>
              <a:rPr lang="fi-FI" sz="2400" dirty="0" err="1"/>
              <a:t>national</a:t>
            </a:r>
            <a:r>
              <a:rPr lang="fi-FI" sz="2400" dirty="0"/>
              <a:t> </a:t>
            </a:r>
            <a:r>
              <a:rPr lang="fi-FI" sz="2400" dirty="0" err="1"/>
              <a:t>level</a:t>
            </a:r>
            <a:r>
              <a:rPr lang="fi-FI" sz="2400" dirty="0"/>
              <a:t> </a:t>
            </a:r>
            <a:r>
              <a:rPr lang="fi-FI" sz="2400" dirty="0" err="1"/>
              <a:t>development</a:t>
            </a:r>
            <a:r>
              <a:rPr lang="fi-FI" sz="2400" dirty="0"/>
              <a:t> of OS </a:t>
            </a:r>
            <a:r>
              <a:rPr lang="fi-FI" sz="2400" dirty="0" err="1"/>
              <a:t>ecosystem</a:t>
            </a:r>
            <a:br>
              <a:rPr lang="fi-FI" sz="2400" dirty="0"/>
            </a:br>
            <a:endParaRPr sz="2400" dirty="0"/>
          </a:p>
          <a:p>
            <a:pPr marL="457200" lvl="0" indent="-381000" algn="l" rtl="0">
              <a:spcBef>
                <a:spcPts val="0"/>
              </a:spcBef>
              <a:spcAft>
                <a:spcPts val="0"/>
              </a:spcAft>
              <a:buSzPts val="2400"/>
              <a:buChar char="●"/>
            </a:pPr>
            <a:r>
              <a:rPr lang="fi-FI" sz="2400" dirty="0" err="1"/>
              <a:t>Makes</a:t>
            </a:r>
            <a:r>
              <a:rPr lang="fi-FI" sz="2400" dirty="0"/>
              <a:t> </a:t>
            </a:r>
            <a:r>
              <a:rPr lang="fi-FI" sz="2400" dirty="0" err="1"/>
              <a:t>visible</a:t>
            </a:r>
            <a:r>
              <a:rPr lang="fi-FI" sz="2400" dirty="0"/>
              <a:t> </a:t>
            </a:r>
            <a:r>
              <a:rPr lang="fi-FI" sz="2400" dirty="0" err="1"/>
              <a:t>those</a:t>
            </a:r>
            <a:r>
              <a:rPr lang="fi-FI" sz="2400" dirty="0"/>
              <a:t> </a:t>
            </a:r>
            <a:r>
              <a:rPr lang="fi-FI" sz="2400" dirty="0" err="1"/>
              <a:t>skills</a:t>
            </a:r>
            <a:r>
              <a:rPr lang="fi-FI" sz="2400" dirty="0"/>
              <a:t> and </a:t>
            </a:r>
            <a:r>
              <a:rPr lang="fi-FI" sz="2400" dirty="0" err="1"/>
              <a:t>co-operation</a:t>
            </a:r>
            <a:r>
              <a:rPr lang="fi-FI" sz="2400" dirty="0"/>
              <a:t> </a:t>
            </a:r>
            <a:r>
              <a:rPr lang="fi-FI" sz="2400" dirty="0" err="1"/>
              <a:t>required</a:t>
            </a:r>
            <a:r>
              <a:rPr lang="fi-FI" sz="2400" dirty="0"/>
              <a:t> to </a:t>
            </a:r>
            <a:r>
              <a:rPr lang="fi-FI" sz="2400" dirty="0" err="1"/>
              <a:t>fulfill</a:t>
            </a:r>
            <a:r>
              <a:rPr lang="fi-FI" sz="2400" dirty="0"/>
              <a:t> </a:t>
            </a:r>
            <a:r>
              <a:rPr lang="fi-FI" sz="2400" dirty="0" err="1"/>
              <a:t>the</a:t>
            </a:r>
            <a:r>
              <a:rPr lang="fi-FI" sz="2400" dirty="0"/>
              <a:t> </a:t>
            </a:r>
            <a:r>
              <a:rPr lang="fi-FI" sz="2400" dirty="0" err="1"/>
              <a:t>aims</a:t>
            </a:r>
            <a:r>
              <a:rPr lang="fi-FI" sz="2400" dirty="0"/>
              <a:t> of OS</a:t>
            </a:r>
            <a:br>
              <a:rPr lang="fi-FI" sz="2400" dirty="0"/>
            </a:br>
            <a:endParaRPr sz="2400" dirty="0"/>
          </a:p>
          <a:p>
            <a:pPr marL="457200" lvl="0" indent="-381000" algn="l" rtl="0">
              <a:spcBef>
                <a:spcPts val="0"/>
              </a:spcBef>
              <a:spcAft>
                <a:spcPts val="0"/>
              </a:spcAft>
              <a:buSzPts val="2400"/>
              <a:buChar char="●"/>
            </a:pPr>
            <a:r>
              <a:rPr lang="fi-FI" sz="2400" dirty="0"/>
              <a:t>Can (and </a:t>
            </a:r>
            <a:r>
              <a:rPr lang="fi-FI" sz="2400" dirty="0" err="1"/>
              <a:t>should</a:t>
            </a:r>
            <a:r>
              <a:rPr lang="fi-FI" sz="2400" dirty="0"/>
              <a:t>) </a:t>
            </a:r>
            <a:r>
              <a:rPr lang="fi-FI" sz="2400" dirty="0" err="1"/>
              <a:t>be</a:t>
            </a:r>
            <a:r>
              <a:rPr lang="fi-FI" sz="2400" dirty="0"/>
              <a:t> </a:t>
            </a:r>
            <a:r>
              <a:rPr lang="fi-FI" sz="2400" dirty="0" err="1"/>
              <a:t>used</a:t>
            </a:r>
            <a:r>
              <a:rPr lang="fi-FI" sz="2400" dirty="0"/>
              <a:t> in </a:t>
            </a:r>
            <a:r>
              <a:rPr lang="fi-FI" sz="2400" dirty="0" err="1"/>
              <a:t>steering</a:t>
            </a:r>
            <a:r>
              <a:rPr lang="fi-FI" sz="2400" dirty="0"/>
              <a:t> of </a:t>
            </a:r>
            <a:r>
              <a:rPr lang="fi-FI" sz="2400" dirty="0" err="1"/>
              <a:t>the</a:t>
            </a:r>
            <a:r>
              <a:rPr lang="fi-FI" sz="2400" dirty="0"/>
              <a:t> </a:t>
            </a:r>
            <a:r>
              <a:rPr lang="fi-FI" sz="2400" dirty="0" err="1"/>
              <a:t>development</a:t>
            </a:r>
            <a:r>
              <a:rPr lang="fi-FI" sz="2400" dirty="0"/>
              <a:t> of OS </a:t>
            </a:r>
            <a:r>
              <a:rPr lang="fi-FI" sz="2400" dirty="0" err="1"/>
              <a:t>monitoring</a:t>
            </a:r>
            <a:br>
              <a:rPr lang="fi-FI" sz="2400" dirty="0"/>
            </a:br>
            <a:endParaRPr sz="2400" dirty="0"/>
          </a:p>
          <a:p>
            <a:pPr marL="457200" lvl="0" indent="-381000" algn="l" rtl="0">
              <a:spcBef>
                <a:spcPts val="0"/>
              </a:spcBef>
              <a:spcAft>
                <a:spcPts val="0"/>
              </a:spcAft>
              <a:buSzPts val="2400"/>
              <a:buChar char="●"/>
            </a:pPr>
            <a:r>
              <a:rPr lang="fi-FI" sz="2400" dirty="0" err="1"/>
              <a:t>OScaR</a:t>
            </a:r>
            <a:r>
              <a:rPr lang="fi-FI" sz="2400" dirty="0"/>
              <a:t> Architecture </a:t>
            </a:r>
            <a:r>
              <a:rPr lang="fi-FI" sz="2400" dirty="0" err="1"/>
              <a:t>could</a:t>
            </a:r>
            <a:r>
              <a:rPr lang="fi-FI" sz="2400" dirty="0"/>
              <a:t> </a:t>
            </a:r>
            <a:r>
              <a:rPr lang="fi-FI" sz="2400" dirty="0" err="1"/>
              <a:t>be</a:t>
            </a:r>
            <a:r>
              <a:rPr lang="fi-FI" sz="2400" dirty="0"/>
              <a:t> </a:t>
            </a:r>
            <a:r>
              <a:rPr lang="fi-FI" sz="2400" dirty="0" err="1"/>
              <a:t>used</a:t>
            </a:r>
            <a:r>
              <a:rPr lang="fi-FI" sz="2400" dirty="0"/>
              <a:t> as a </a:t>
            </a:r>
            <a:r>
              <a:rPr lang="fi-FI" sz="2400" dirty="0" err="1"/>
              <a:t>base</a:t>
            </a:r>
            <a:r>
              <a:rPr lang="fi-FI" sz="2400" dirty="0"/>
              <a:t> for OS </a:t>
            </a:r>
            <a:r>
              <a:rPr lang="fi-FI" sz="2400" dirty="0" err="1"/>
              <a:t>development</a:t>
            </a:r>
            <a:r>
              <a:rPr lang="fi-FI" sz="2400" dirty="0"/>
              <a:t> </a:t>
            </a:r>
            <a:r>
              <a:rPr lang="fi-FI" sz="2400" dirty="0" err="1"/>
              <a:t>also</a:t>
            </a:r>
            <a:r>
              <a:rPr lang="fi-FI" sz="2400" dirty="0"/>
              <a:t> </a:t>
            </a:r>
            <a:br>
              <a:rPr lang="fi-FI" sz="2400" dirty="0"/>
            </a:br>
            <a:r>
              <a:rPr lang="fi-FI" sz="2400" dirty="0"/>
              <a:t>in European </a:t>
            </a:r>
            <a:r>
              <a:rPr lang="fi-FI" sz="2400" dirty="0" err="1"/>
              <a:t>level</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15"/>
        <p:cNvGrpSpPr/>
        <p:nvPr/>
      </p:nvGrpSpPr>
      <p:grpSpPr>
        <a:xfrm>
          <a:off x="0" y="0"/>
          <a:ext cx="0" cy="0"/>
          <a:chOff x="0" y="0"/>
          <a:chExt cx="0" cy="0"/>
        </a:xfrm>
      </p:grpSpPr>
      <p:sp>
        <p:nvSpPr>
          <p:cNvPr id="316" name="Google Shape;316;p14"/>
          <p:cNvSpPr txBox="1">
            <a:spLocks noGrp="1"/>
          </p:cNvSpPr>
          <p:nvPr>
            <p:ph type="title"/>
          </p:nvPr>
        </p:nvSpPr>
        <p:spPr>
          <a:xfrm>
            <a:off x="900814" y="444181"/>
            <a:ext cx="10499456" cy="103668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Arial"/>
              <a:buNone/>
            </a:pPr>
            <a:r>
              <a:rPr lang="fi-FI" sz="3200"/>
              <a:t>QUESTIONS, COMMENTS AND MORE INFORMATION</a:t>
            </a:r>
            <a:endParaRPr/>
          </a:p>
        </p:txBody>
      </p:sp>
      <p:sp>
        <p:nvSpPr>
          <p:cNvPr id="317" name="Google Shape;317;p14"/>
          <p:cNvSpPr txBox="1">
            <a:spLocks noGrp="1"/>
          </p:cNvSpPr>
          <p:nvPr>
            <p:ph type="body" idx="1"/>
          </p:nvPr>
        </p:nvSpPr>
        <p:spPr>
          <a:xfrm>
            <a:off x="1078028" y="1825625"/>
            <a:ext cx="10145029" cy="4069849"/>
          </a:xfrm>
          <a:prstGeom prst="rect">
            <a:avLst/>
          </a:prstGeom>
          <a:noFill/>
          <a:ln>
            <a:noFill/>
          </a:ln>
        </p:spPr>
        <p:txBody>
          <a:bodyPr spcFirstLastPara="1" wrap="square" lIns="91425" tIns="45700" rIns="91425" bIns="45700" anchor="t" anchorCtr="0">
            <a:noAutofit/>
          </a:bodyPr>
          <a:lstStyle/>
          <a:p>
            <a:pPr marL="228600" lvl="0" indent="-228600" algn="l" rtl="0">
              <a:lnSpc>
                <a:spcPct val="200000"/>
              </a:lnSpc>
              <a:spcBef>
                <a:spcPts val="0"/>
              </a:spcBef>
              <a:spcAft>
                <a:spcPts val="0"/>
              </a:spcAft>
              <a:buClr>
                <a:schemeClr val="lt2"/>
              </a:buClr>
              <a:buSzPts val="2800"/>
              <a:buChar char="•"/>
            </a:pPr>
            <a:r>
              <a:rPr lang="fi-FI" sz="2800">
                <a:solidFill>
                  <a:schemeClr val="lt2"/>
                </a:solidFill>
              </a:rPr>
              <a:t>Susanna Nykyri, Tampere University, susanna.nykyri@tuni.fi</a:t>
            </a:r>
            <a:endParaRPr sz="2800">
              <a:solidFill>
                <a:schemeClr val="lt2"/>
              </a:solidFill>
            </a:endParaRPr>
          </a:p>
          <a:p>
            <a:pPr marL="228600" lvl="0" indent="-228600" algn="l" rtl="0">
              <a:lnSpc>
                <a:spcPct val="200000"/>
              </a:lnSpc>
              <a:spcBef>
                <a:spcPts val="1000"/>
              </a:spcBef>
              <a:spcAft>
                <a:spcPts val="0"/>
              </a:spcAft>
              <a:buClr>
                <a:schemeClr val="lt2"/>
              </a:buClr>
              <a:buSzPts val="1800"/>
              <a:buChar char="•"/>
            </a:pPr>
            <a:r>
              <a:rPr lang="fi-FI"/>
              <a:t>Laura Niemi, University of Turku, laura.niemi@utu.fi</a:t>
            </a:r>
            <a:endParaRPr>
              <a:solidFill>
                <a:schemeClr val="lt2"/>
              </a:solidFill>
            </a:endParaRPr>
          </a:p>
          <a:p>
            <a:pPr marL="228600" lvl="0" indent="-228600" algn="l" rtl="0">
              <a:lnSpc>
                <a:spcPct val="200000"/>
              </a:lnSpc>
              <a:spcBef>
                <a:spcPts val="1000"/>
              </a:spcBef>
              <a:spcAft>
                <a:spcPts val="0"/>
              </a:spcAft>
              <a:buClr>
                <a:schemeClr val="lt2"/>
              </a:buClr>
              <a:buSzPts val="2800"/>
              <a:buChar char="•"/>
            </a:pPr>
            <a:r>
              <a:rPr lang="fi-FI"/>
              <a:t>Ilmari Jauhiainen, TSV, ilmari.jauhiainen@tsv.fi</a:t>
            </a:r>
            <a:endParaRPr/>
          </a:p>
          <a:p>
            <a:pPr marL="228600" lvl="0" indent="-50800" algn="l" rtl="0">
              <a:lnSpc>
                <a:spcPct val="90000"/>
              </a:lnSpc>
              <a:spcBef>
                <a:spcPts val="1000"/>
              </a:spcBef>
              <a:spcAft>
                <a:spcPts val="0"/>
              </a:spcAft>
              <a:buClr>
                <a:schemeClr val="lt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72"/>
        <p:cNvGrpSpPr/>
        <p:nvPr/>
      </p:nvGrpSpPr>
      <p:grpSpPr>
        <a:xfrm>
          <a:off x="0" y="0"/>
          <a:ext cx="0" cy="0"/>
          <a:chOff x="0" y="0"/>
          <a:chExt cx="0" cy="0"/>
        </a:xfrm>
      </p:grpSpPr>
      <p:sp>
        <p:nvSpPr>
          <p:cNvPr id="173" name="Google Shape;173;g286f9946fc3_1_5"/>
          <p:cNvSpPr txBox="1">
            <a:spLocks noGrp="1"/>
          </p:cNvSpPr>
          <p:nvPr>
            <p:ph type="title"/>
          </p:nvPr>
        </p:nvSpPr>
        <p:spPr>
          <a:xfrm>
            <a:off x="1078028" y="438150"/>
            <a:ext cx="10145100" cy="938068"/>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fi-FI" dirty="0"/>
              <a:t>AGENDA</a:t>
            </a:r>
          </a:p>
        </p:txBody>
      </p:sp>
      <p:sp>
        <p:nvSpPr>
          <p:cNvPr id="174" name="Google Shape;174;g286f9946fc3_1_5"/>
          <p:cNvSpPr txBox="1">
            <a:spLocks noGrp="1"/>
          </p:cNvSpPr>
          <p:nvPr>
            <p:ph type="body" idx="1"/>
          </p:nvPr>
        </p:nvSpPr>
        <p:spPr>
          <a:xfrm>
            <a:off x="815928" y="1825625"/>
            <a:ext cx="10145100" cy="4069800"/>
          </a:xfrm>
          <a:prstGeom prst="rect">
            <a:avLst/>
          </a:prstGeom>
        </p:spPr>
        <p:txBody>
          <a:bodyPr spcFirstLastPara="1" wrap="square" lIns="91425" tIns="45700" rIns="91425" bIns="45700" anchor="t" anchorCtr="0">
            <a:noAutofit/>
          </a:bodyPr>
          <a:lstStyle/>
          <a:p>
            <a:pPr marL="628650" lvl="0" indent="-514350" algn="l" rtl="0">
              <a:spcBef>
                <a:spcPts val="1000"/>
              </a:spcBef>
              <a:spcAft>
                <a:spcPts val="0"/>
              </a:spcAft>
              <a:buSzPts val="1800"/>
              <a:buFont typeface="+mj-lt"/>
              <a:buAutoNum type="arabicParenR"/>
            </a:pPr>
            <a:r>
              <a:rPr lang="en-US" dirty="0"/>
              <a:t>CONTEXT</a:t>
            </a:r>
          </a:p>
          <a:p>
            <a:pPr marL="514350" lvl="0" indent="-514350" algn="l" rtl="0">
              <a:spcBef>
                <a:spcPts val="1000"/>
              </a:spcBef>
              <a:spcAft>
                <a:spcPts val="0"/>
              </a:spcAft>
              <a:buFont typeface="+mj-lt"/>
              <a:buAutoNum type="arabicParenR"/>
            </a:pPr>
            <a:endParaRPr lang="en-US" dirty="0"/>
          </a:p>
          <a:p>
            <a:pPr marL="628650" lvl="0" indent="-514350" algn="l" rtl="0">
              <a:spcBef>
                <a:spcPts val="1000"/>
              </a:spcBef>
              <a:spcAft>
                <a:spcPts val="0"/>
              </a:spcAft>
              <a:buSzPts val="1800"/>
              <a:buFont typeface="+mj-lt"/>
              <a:buAutoNum type="arabicParenR"/>
            </a:pPr>
            <a:r>
              <a:rPr lang="en-US" dirty="0"/>
              <a:t>AIM AND PROCESS</a:t>
            </a:r>
          </a:p>
          <a:p>
            <a:pPr marL="514350" lvl="0" indent="-514350" algn="l" rtl="0">
              <a:spcBef>
                <a:spcPts val="1000"/>
              </a:spcBef>
              <a:spcAft>
                <a:spcPts val="0"/>
              </a:spcAft>
              <a:buFont typeface="+mj-lt"/>
              <a:buAutoNum type="arabicParenR"/>
            </a:pPr>
            <a:endParaRPr lang="en-US" dirty="0"/>
          </a:p>
          <a:p>
            <a:pPr marL="628650" lvl="0" indent="-514350" algn="l" rtl="0">
              <a:spcBef>
                <a:spcPts val="1000"/>
              </a:spcBef>
              <a:spcAft>
                <a:spcPts val="0"/>
              </a:spcAft>
              <a:buSzPts val="1800"/>
              <a:buFont typeface="+mj-lt"/>
              <a:buAutoNum type="arabicParenR"/>
            </a:pPr>
            <a:r>
              <a:rPr lang="en-US" dirty="0"/>
              <a:t>CONCLUSIONS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Google Shape;180;g286f9946fc3_1_11"/>
          <p:cNvSpPr txBox="1">
            <a:spLocks noGrp="1"/>
          </p:cNvSpPr>
          <p:nvPr>
            <p:ph type="title"/>
          </p:nvPr>
        </p:nvSpPr>
        <p:spPr>
          <a:xfrm>
            <a:off x="1078028" y="3038521"/>
            <a:ext cx="10145100" cy="780959"/>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fi-FI" dirty="0"/>
              <a:t>CONTEXT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84"/>
        <p:cNvGrpSpPr/>
        <p:nvPr/>
      </p:nvGrpSpPr>
      <p:grpSpPr>
        <a:xfrm>
          <a:off x="0" y="0"/>
          <a:ext cx="0" cy="0"/>
          <a:chOff x="0" y="0"/>
          <a:chExt cx="0" cy="0"/>
        </a:xfrm>
      </p:grpSpPr>
      <p:sp>
        <p:nvSpPr>
          <p:cNvPr id="185" name="Google Shape;185;p2"/>
          <p:cNvSpPr txBox="1">
            <a:spLocks noGrp="1"/>
          </p:cNvSpPr>
          <p:nvPr>
            <p:ph type="title"/>
          </p:nvPr>
        </p:nvSpPr>
        <p:spPr>
          <a:xfrm>
            <a:off x="1023485" y="174260"/>
            <a:ext cx="10876594" cy="7474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9D7D"/>
              </a:buClr>
              <a:buSzPts val="3200"/>
              <a:buFont typeface="Arial"/>
              <a:buNone/>
            </a:pPr>
            <a:r>
              <a:rPr lang="fi-FI" sz="3200">
                <a:solidFill>
                  <a:srgbClr val="009D7D"/>
                </a:solidFill>
              </a:rPr>
              <a:t>THE NATIONAL COORDINATION OF OPEN SCIENCE</a:t>
            </a:r>
            <a:endParaRPr/>
          </a:p>
        </p:txBody>
      </p:sp>
      <p:sp>
        <p:nvSpPr>
          <p:cNvPr id="186" name="Google Shape;186;p2"/>
          <p:cNvSpPr txBox="1"/>
          <p:nvPr/>
        </p:nvSpPr>
        <p:spPr>
          <a:xfrm>
            <a:off x="811776" y="1129824"/>
            <a:ext cx="4917900" cy="507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b="0" i="0" u="none" strike="noStrike" cap="none" dirty="0">
                <a:solidFill>
                  <a:schemeClr val="dk1"/>
                </a:solidFill>
                <a:latin typeface="Arial"/>
                <a:ea typeface="Arial"/>
                <a:cs typeface="Arial"/>
                <a:sym typeface="Arial"/>
              </a:rPr>
              <a:t>In Finland, </a:t>
            </a:r>
            <a:r>
              <a:rPr lang="fi-FI" sz="1800" b="1" i="0" u="none" strike="noStrike" cap="none" dirty="0" err="1">
                <a:solidFill>
                  <a:schemeClr val="dk1"/>
                </a:solidFill>
              </a:rPr>
              <a:t>The</a:t>
            </a:r>
            <a:r>
              <a:rPr lang="fi-FI" sz="1800" b="1" i="0" u="none" strike="noStrike" cap="none" dirty="0">
                <a:solidFill>
                  <a:schemeClr val="dk1"/>
                </a:solidFill>
              </a:rPr>
              <a:t> </a:t>
            </a:r>
            <a:r>
              <a:rPr lang="fi-FI" sz="1800" b="1" i="0" u="none" strike="noStrike" cap="none" dirty="0" err="1">
                <a:solidFill>
                  <a:schemeClr val="dk1"/>
                </a:solidFill>
              </a:rPr>
              <a:t>Ministry</a:t>
            </a:r>
            <a:r>
              <a:rPr lang="fi-FI" sz="1800" b="1" i="0" u="none" strike="noStrike" cap="none" dirty="0">
                <a:solidFill>
                  <a:schemeClr val="dk1"/>
                </a:solidFill>
              </a:rPr>
              <a:t> of </a:t>
            </a:r>
            <a:r>
              <a:rPr lang="fi-FI" sz="1800" b="1" i="0" u="none" strike="noStrike" cap="none" dirty="0" err="1">
                <a:solidFill>
                  <a:schemeClr val="dk1"/>
                </a:solidFill>
              </a:rPr>
              <a:t>Education</a:t>
            </a:r>
            <a:r>
              <a:rPr lang="fi-FI" sz="1800" b="1" i="0" u="none" strike="noStrike" cap="none" dirty="0">
                <a:solidFill>
                  <a:schemeClr val="dk1"/>
                </a:solidFill>
              </a:rPr>
              <a:t> and Culture</a:t>
            </a:r>
            <a:r>
              <a:rPr lang="fi-FI" sz="1800" b="0" i="0" u="none" strike="noStrike" cap="none" dirty="0">
                <a:solidFill>
                  <a:schemeClr val="dk1"/>
                </a:solidFill>
                <a:latin typeface="Arial"/>
                <a:ea typeface="Arial"/>
                <a:cs typeface="Arial"/>
                <a:sym typeface="Arial"/>
              </a:rPr>
              <a:t> </a:t>
            </a:r>
            <a:r>
              <a:rPr lang="fi-FI" sz="1800" b="0" i="0" u="none" strike="noStrike" cap="none" dirty="0" err="1">
                <a:solidFill>
                  <a:schemeClr val="dk1"/>
                </a:solidFill>
                <a:latin typeface="Arial"/>
                <a:ea typeface="Arial"/>
                <a:cs typeface="Arial"/>
                <a:sym typeface="Arial"/>
              </a:rPr>
              <a:t>has</a:t>
            </a:r>
            <a:r>
              <a:rPr lang="fi-FI" sz="1800" b="0" i="0" u="none" strike="noStrike" cap="none" dirty="0">
                <a:solidFill>
                  <a:schemeClr val="dk1"/>
                </a:solidFill>
                <a:latin typeface="Arial"/>
                <a:ea typeface="Arial"/>
                <a:cs typeface="Arial"/>
                <a:sym typeface="Arial"/>
              </a:rPr>
              <a:t> </a:t>
            </a:r>
            <a:r>
              <a:rPr lang="fi-FI" sz="1800" b="0" i="0" u="none" strike="noStrike" cap="none" dirty="0" err="1">
                <a:solidFill>
                  <a:schemeClr val="dk1"/>
                </a:solidFill>
                <a:latin typeface="Arial"/>
                <a:ea typeface="Arial"/>
                <a:cs typeface="Arial"/>
                <a:sym typeface="Arial"/>
              </a:rPr>
              <a:t>transferred</a:t>
            </a:r>
            <a:r>
              <a:rPr lang="fi-FI" sz="1800" b="0" i="0" u="none" strike="noStrike" cap="none" dirty="0">
                <a:solidFill>
                  <a:schemeClr val="dk1"/>
                </a:solidFill>
                <a:latin typeface="Arial"/>
                <a:ea typeface="Arial"/>
                <a:cs typeface="Arial"/>
                <a:sym typeface="Arial"/>
              </a:rPr>
              <a:t> </a:t>
            </a:r>
            <a:r>
              <a:rPr lang="fi-FI" sz="1800" b="0" i="0" u="none" strike="noStrike" cap="none" dirty="0" err="1">
                <a:solidFill>
                  <a:schemeClr val="dk1"/>
                </a:solidFill>
                <a:latin typeface="Arial"/>
                <a:ea typeface="Arial"/>
                <a:cs typeface="Arial"/>
                <a:sym typeface="Arial"/>
              </a:rPr>
              <a:t>the</a:t>
            </a:r>
            <a:r>
              <a:rPr lang="fi-FI" sz="1800" b="0" i="0" u="none" strike="noStrike" cap="none" dirty="0">
                <a:solidFill>
                  <a:schemeClr val="dk1"/>
                </a:solidFill>
                <a:latin typeface="Arial"/>
                <a:ea typeface="Arial"/>
                <a:cs typeface="Arial"/>
                <a:sym typeface="Arial"/>
              </a:rPr>
              <a:t> </a:t>
            </a:r>
            <a:r>
              <a:rPr lang="fi-FI" sz="1800" b="0" i="0" u="none" strike="noStrike" cap="none" dirty="0" err="1">
                <a:solidFill>
                  <a:schemeClr val="dk1"/>
                </a:solidFill>
                <a:latin typeface="Arial"/>
                <a:ea typeface="Arial"/>
                <a:cs typeface="Arial"/>
                <a:sym typeface="Arial"/>
              </a:rPr>
              <a:t>responsibility</a:t>
            </a:r>
            <a:r>
              <a:rPr lang="fi-FI" sz="1800" b="0" i="0" u="none" strike="noStrike" cap="none" dirty="0">
                <a:solidFill>
                  <a:schemeClr val="dk1"/>
                </a:solidFill>
                <a:latin typeface="Arial"/>
                <a:ea typeface="Arial"/>
                <a:cs typeface="Arial"/>
                <a:sym typeface="Arial"/>
              </a:rPr>
              <a:t> for </a:t>
            </a:r>
            <a:r>
              <a:rPr lang="fi-FI" sz="1800" b="0" i="0" u="none" strike="noStrike" cap="none" dirty="0" err="1">
                <a:solidFill>
                  <a:schemeClr val="dk1"/>
                </a:solidFill>
                <a:latin typeface="Arial"/>
                <a:ea typeface="Arial"/>
                <a:cs typeface="Arial"/>
                <a:sym typeface="Arial"/>
              </a:rPr>
              <a:t>communication</a:t>
            </a:r>
            <a:r>
              <a:rPr lang="fi-FI" sz="1800" b="0" i="0" u="none" strike="noStrike" cap="none" dirty="0">
                <a:solidFill>
                  <a:schemeClr val="dk1"/>
                </a:solidFill>
                <a:latin typeface="Arial"/>
                <a:ea typeface="Arial"/>
                <a:cs typeface="Arial"/>
                <a:sym typeface="Arial"/>
              </a:rPr>
              <a:t> on open </a:t>
            </a:r>
            <a:r>
              <a:rPr lang="fi-FI" sz="1800" b="0" i="0" u="none" strike="noStrike" cap="none" dirty="0" err="1">
                <a:solidFill>
                  <a:schemeClr val="dk1"/>
                </a:solidFill>
                <a:latin typeface="Arial"/>
                <a:ea typeface="Arial"/>
                <a:cs typeface="Arial"/>
                <a:sym typeface="Arial"/>
              </a:rPr>
              <a:t>scholarship</a:t>
            </a:r>
            <a:r>
              <a:rPr lang="fi-FI" sz="1800" b="0" i="0" u="none" strike="noStrike" cap="none" dirty="0">
                <a:solidFill>
                  <a:schemeClr val="dk1"/>
                </a:solidFill>
                <a:latin typeface="Arial"/>
                <a:ea typeface="Arial"/>
                <a:cs typeface="Arial"/>
                <a:sym typeface="Arial"/>
              </a:rPr>
              <a:t> </a:t>
            </a:r>
            <a:r>
              <a:rPr lang="fi-FI" sz="1800" b="0" i="0" u="none" strike="noStrike" cap="none" dirty="0" err="1">
                <a:solidFill>
                  <a:schemeClr val="dk1"/>
                </a:solidFill>
                <a:latin typeface="Arial"/>
                <a:ea typeface="Arial"/>
                <a:cs typeface="Arial"/>
                <a:sym typeface="Arial"/>
              </a:rPr>
              <a:t>issues</a:t>
            </a:r>
            <a:r>
              <a:rPr lang="fi-FI" sz="1800" b="0" i="0" u="none" strike="noStrike" cap="none" dirty="0">
                <a:solidFill>
                  <a:schemeClr val="dk1"/>
                </a:solidFill>
                <a:latin typeface="Arial"/>
                <a:ea typeface="Arial"/>
                <a:cs typeface="Arial"/>
                <a:sym typeface="Arial"/>
              </a:rPr>
              <a:t> to </a:t>
            </a:r>
            <a:r>
              <a:rPr lang="fi-FI" sz="1800" b="0" i="0" u="none" strike="noStrike" cap="none" dirty="0" err="1">
                <a:solidFill>
                  <a:schemeClr val="dk1"/>
                </a:solidFill>
                <a:latin typeface="Arial"/>
                <a:ea typeface="Arial"/>
                <a:cs typeface="Arial"/>
                <a:sym typeface="Arial"/>
              </a:rPr>
              <a:t>the</a:t>
            </a:r>
            <a:r>
              <a:rPr lang="fi-FI" sz="1800" b="0" i="0" u="none" strike="noStrike" cap="none" dirty="0">
                <a:solidFill>
                  <a:schemeClr val="dk1"/>
                </a:solidFill>
                <a:latin typeface="Arial"/>
                <a:ea typeface="Arial"/>
                <a:cs typeface="Arial"/>
                <a:sym typeface="Arial"/>
              </a:rPr>
              <a:t> </a:t>
            </a:r>
            <a:r>
              <a:rPr lang="fi-FI" sz="1800" b="1" i="0" u="none" strike="noStrike" cap="none" dirty="0">
                <a:solidFill>
                  <a:schemeClr val="dk1"/>
                </a:solidFill>
                <a:latin typeface="Arial"/>
                <a:ea typeface="Arial"/>
                <a:cs typeface="Arial"/>
                <a:sym typeface="Arial"/>
              </a:rPr>
              <a:t>Federation of </a:t>
            </a:r>
            <a:r>
              <a:rPr lang="fi-FI" sz="1800" b="1" i="0" u="none" strike="noStrike" cap="none" dirty="0" err="1">
                <a:solidFill>
                  <a:schemeClr val="dk1"/>
                </a:solidFill>
                <a:latin typeface="Arial"/>
                <a:ea typeface="Arial"/>
                <a:cs typeface="Arial"/>
                <a:sym typeface="Arial"/>
              </a:rPr>
              <a:t>Finnish</a:t>
            </a:r>
            <a:r>
              <a:rPr lang="fi-FI" sz="1800" b="1" i="0" u="none" strike="noStrike" cap="none" dirty="0">
                <a:solidFill>
                  <a:schemeClr val="dk1"/>
                </a:solidFill>
                <a:latin typeface="Arial"/>
                <a:ea typeface="Arial"/>
                <a:cs typeface="Arial"/>
                <a:sym typeface="Arial"/>
              </a:rPr>
              <a:t> </a:t>
            </a:r>
            <a:r>
              <a:rPr lang="fi-FI" sz="1800" b="1" i="0" u="none" strike="noStrike" cap="none" dirty="0" err="1">
                <a:solidFill>
                  <a:schemeClr val="dk1"/>
                </a:solidFill>
                <a:latin typeface="Arial"/>
                <a:ea typeface="Arial"/>
                <a:cs typeface="Arial"/>
                <a:sym typeface="Arial"/>
              </a:rPr>
              <a:t>Learned</a:t>
            </a:r>
            <a:r>
              <a:rPr lang="fi-FI" sz="1800" b="1" i="0" u="none" strike="noStrike" cap="none" dirty="0">
                <a:solidFill>
                  <a:schemeClr val="dk1"/>
                </a:solidFill>
                <a:latin typeface="Arial"/>
                <a:ea typeface="Arial"/>
                <a:cs typeface="Arial"/>
                <a:sym typeface="Arial"/>
              </a:rPr>
              <a:t> </a:t>
            </a:r>
            <a:r>
              <a:rPr lang="fi-FI" sz="1800" b="1" i="0" u="none" strike="noStrike" cap="none" dirty="0" err="1">
                <a:solidFill>
                  <a:schemeClr val="dk1"/>
                </a:solidFill>
                <a:latin typeface="Arial"/>
                <a:ea typeface="Arial"/>
                <a:cs typeface="Arial"/>
                <a:sym typeface="Arial"/>
              </a:rPr>
              <a:t>Societies</a:t>
            </a:r>
            <a:r>
              <a:rPr lang="fi-FI" sz="1800" b="0" i="0" u="none" strike="noStrike" cap="none"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fi-FI" sz="1800" dirty="0">
                <a:solidFill>
                  <a:schemeClr val="dk1"/>
                </a:solidFill>
                <a:latin typeface="Arial"/>
                <a:ea typeface="Arial"/>
                <a:cs typeface="Arial"/>
                <a:sym typeface="Wingdings" panose="05000000000000000000" pitchFamily="2" charset="2"/>
              </a:rPr>
              <a:t> </a:t>
            </a:r>
            <a:r>
              <a:rPr lang="fi-FI" sz="1800" dirty="0" err="1">
                <a:solidFill>
                  <a:schemeClr val="dk1"/>
                </a:solidFill>
                <a:latin typeface="Arial"/>
                <a:ea typeface="Arial"/>
                <a:cs typeface="Arial"/>
                <a:sym typeface="Arial"/>
              </a:rPr>
              <a:t>under</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The</a:t>
            </a:r>
            <a:r>
              <a:rPr lang="fi-FI" sz="1800" dirty="0">
                <a:solidFill>
                  <a:schemeClr val="dk1"/>
                </a:solidFill>
                <a:latin typeface="Arial"/>
                <a:ea typeface="Arial"/>
                <a:cs typeface="Arial"/>
                <a:sym typeface="Arial"/>
              </a:rPr>
              <a:t> Federation of </a:t>
            </a:r>
            <a:r>
              <a:rPr lang="fi-FI" sz="1800" dirty="0" err="1">
                <a:solidFill>
                  <a:schemeClr val="dk1"/>
                </a:solidFill>
                <a:latin typeface="Arial"/>
                <a:ea typeface="Arial"/>
                <a:cs typeface="Arial"/>
                <a:sym typeface="Arial"/>
              </a:rPr>
              <a:t>Finnish</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Learned</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Societies</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works</a:t>
            </a:r>
            <a:r>
              <a:rPr lang="fi-FI" sz="1800" dirty="0">
                <a:solidFill>
                  <a:schemeClr val="dk1"/>
                </a:solidFill>
                <a:latin typeface="Arial"/>
                <a:ea typeface="Arial"/>
                <a:cs typeface="Arial"/>
                <a:sym typeface="Arial"/>
              </a:rPr>
              <a:t> </a:t>
            </a:r>
            <a:r>
              <a:rPr lang="fi-FI" sz="1800" b="1" i="1" dirty="0" err="1">
                <a:solidFill>
                  <a:schemeClr val="dk1"/>
                </a:solidFill>
                <a:latin typeface="Arial"/>
                <a:ea typeface="Arial"/>
                <a:cs typeface="Arial"/>
                <a:sym typeface="Arial"/>
              </a:rPr>
              <a:t>Secretariat</a:t>
            </a:r>
            <a:r>
              <a:rPr lang="fi-FI" sz="1800" b="1" i="1" dirty="0">
                <a:solidFill>
                  <a:schemeClr val="dk1"/>
                </a:solidFill>
                <a:latin typeface="Arial"/>
                <a:ea typeface="Arial"/>
                <a:cs typeface="Arial"/>
                <a:sym typeface="Arial"/>
              </a:rPr>
              <a:t> for </a:t>
            </a:r>
            <a:r>
              <a:rPr lang="fi-FI" sz="1800" b="1" i="1" dirty="0" err="1">
                <a:solidFill>
                  <a:schemeClr val="dk1"/>
                </a:solidFill>
                <a:latin typeface="Arial"/>
                <a:ea typeface="Arial"/>
                <a:cs typeface="Arial"/>
                <a:sym typeface="Arial"/>
              </a:rPr>
              <a:t>the</a:t>
            </a:r>
            <a:r>
              <a:rPr lang="fi-FI" sz="1800" b="1" i="1" dirty="0">
                <a:solidFill>
                  <a:schemeClr val="dk1"/>
                </a:solidFill>
                <a:latin typeface="Arial"/>
                <a:ea typeface="Arial"/>
                <a:cs typeface="Arial"/>
                <a:sym typeface="Arial"/>
              </a:rPr>
              <a:t> National Open Science and Research </a:t>
            </a:r>
            <a:r>
              <a:rPr lang="fi-FI" sz="1800" b="1" i="1" dirty="0" err="1">
                <a:solidFill>
                  <a:schemeClr val="dk1"/>
                </a:solidFill>
                <a:latin typeface="Arial"/>
                <a:ea typeface="Arial"/>
                <a:cs typeface="Arial"/>
                <a:sym typeface="Arial"/>
              </a:rPr>
              <a:t>Coordination</a:t>
            </a:r>
            <a:r>
              <a:rPr lang="fi-FI"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fi-FI" sz="1800" dirty="0" err="1">
                <a:solidFill>
                  <a:schemeClr val="dk1"/>
                </a:solidFill>
                <a:latin typeface="Arial"/>
                <a:ea typeface="Arial"/>
                <a:cs typeface="Arial"/>
                <a:sym typeface="Arial"/>
              </a:rPr>
              <a:t>The</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Finnish</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research</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community</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has</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jointly</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created</a:t>
            </a:r>
            <a:r>
              <a:rPr lang="fi-FI" sz="1800" dirty="0">
                <a:solidFill>
                  <a:schemeClr val="dk1"/>
                </a:solidFill>
                <a:latin typeface="Arial"/>
                <a:ea typeface="Arial"/>
                <a:cs typeface="Arial"/>
                <a:sym typeface="Arial"/>
              </a:rPr>
              <a:t> </a:t>
            </a:r>
            <a:r>
              <a:rPr lang="fi-FI" sz="1800" b="1" dirty="0">
                <a:solidFill>
                  <a:schemeClr val="dk1"/>
                </a:solidFill>
                <a:latin typeface="Arial"/>
                <a:ea typeface="Arial"/>
                <a:cs typeface="Arial"/>
                <a:sym typeface="Arial"/>
              </a:rPr>
              <a:t>a </a:t>
            </a:r>
            <a:r>
              <a:rPr lang="fi-FI" sz="1800" b="1" dirty="0" err="1">
                <a:solidFill>
                  <a:schemeClr val="dk1"/>
                </a:solidFill>
                <a:latin typeface="Arial"/>
                <a:ea typeface="Arial"/>
                <a:cs typeface="Arial"/>
                <a:sym typeface="Arial"/>
              </a:rPr>
              <a:t>Declaration</a:t>
            </a:r>
            <a:r>
              <a:rPr lang="fi-FI" sz="1800" b="1" dirty="0">
                <a:solidFill>
                  <a:schemeClr val="dk1"/>
                </a:solidFill>
                <a:latin typeface="Arial"/>
                <a:ea typeface="Arial"/>
                <a:cs typeface="Arial"/>
                <a:sym typeface="Arial"/>
              </a:rPr>
              <a:t> for Open Science and Research.</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fi-FI" sz="1800" dirty="0" err="1">
                <a:solidFill>
                  <a:schemeClr val="dk1"/>
                </a:solidFill>
                <a:latin typeface="Arial"/>
                <a:ea typeface="Arial"/>
                <a:cs typeface="Arial"/>
                <a:sym typeface="Arial"/>
              </a:rPr>
              <a:t>The</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Secretariat</a:t>
            </a:r>
            <a:r>
              <a:rPr lang="fi-FI" sz="1800" dirty="0">
                <a:solidFill>
                  <a:schemeClr val="dk1"/>
                </a:solidFill>
                <a:latin typeface="Arial"/>
                <a:ea typeface="Arial"/>
                <a:cs typeface="Arial"/>
                <a:sym typeface="Arial"/>
              </a:rPr>
              <a:t> for </a:t>
            </a:r>
            <a:r>
              <a:rPr lang="fi-FI" sz="1800" dirty="0" err="1">
                <a:solidFill>
                  <a:schemeClr val="dk1"/>
                </a:solidFill>
                <a:latin typeface="Arial"/>
                <a:ea typeface="Arial"/>
                <a:cs typeface="Arial"/>
                <a:sym typeface="Arial"/>
              </a:rPr>
              <a:t>the</a:t>
            </a:r>
            <a:r>
              <a:rPr lang="fi-FI" sz="1800" dirty="0">
                <a:solidFill>
                  <a:schemeClr val="dk1"/>
                </a:solidFill>
                <a:latin typeface="Arial"/>
                <a:ea typeface="Arial"/>
                <a:cs typeface="Arial"/>
                <a:sym typeface="Arial"/>
              </a:rPr>
              <a:t> National Open Science and Research </a:t>
            </a:r>
            <a:r>
              <a:rPr lang="fi-FI" sz="1800" dirty="0" err="1">
                <a:solidFill>
                  <a:schemeClr val="dk1"/>
                </a:solidFill>
                <a:latin typeface="Arial"/>
                <a:ea typeface="Arial"/>
                <a:cs typeface="Arial"/>
                <a:sym typeface="Arial"/>
              </a:rPr>
              <a:t>Coordination</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will</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monitor</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the</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level</a:t>
            </a:r>
            <a:r>
              <a:rPr lang="fi-FI" sz="1800" dirty="0">
                <a:solidFill>
                  <a:schemeClr val="dk1"/>
                </a:solidFill>
                <a:latin typeface="Arial"/>
                <a:ea typeface="Arial"/>
                <a:cs typeface="Arial"/>
                <a:sym typeface="Arial"/>
              </a:rPr>
              <a:t> of Open Science in </a:t>
            </a:r>
            <a:r>
              <a:rPr lang="fi-FI" sz="1800" dirty="0" err="1">
                <a:solidFill>
                  <a:schemeClr val="dk1"/>
                </a:solidFill>
                <a:latin typeface="Arial"/>
                <a:ea typeface="Arial"/>
                <a:cs typeface="Arial"/>
                <a:sym typeface="Arial"/>
              </a:rPr>
              <a:t>Finnish</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research</a:t>
            </a:r>
            <a:r>
              <a:rPr lang="fi-FI" sz="1800" dirty="0">
                <a:solidFill>
                  <a:schemeClr val="dk1"/>
                </a:solidFill>
                <a:latin typeface="Arial"/>
                <a:ea typeface="Arial"/>
                <a:cs typeface="Arial"/>
                <a:sym typeface="Arial"/>
              </a:rPr>
              <a:t> </a:t>
            </a:r>
            <a:r>
              <a:rPr lang="fi-FI" sz="1800" dirty="0" err="1">
                <a:solidFill>
                  <a:schemeClr val="dk1"/>
                </a:solidFill>
                <a:latin typeface="Arial"/>
                <a:ea typeface="Arial"/>
                <a:cs typeface="Arial"/>
                <a:sym typeface="Arial"/>
              </a:rPr>
              <a:t>organisations</a:t>
            </a:r>
            <a:r>
              <a:rPr lang="fi-FI" sz="1800" dirty="0">
                <a:solidFill>
                  <a:schemeClr val="dk1"/>
                </a:solidFill>
                <a:latin typeface="Arial"/>
                <a:ea typeface="Arial"/>
                <a:cs typeface="Arial"/>
                <a:sym typeface="Arial"/>
              </a:rPr>
              <a:t>.</a:t>
            </a:r>
            <a:endParaRPr dirty="0"/>
          </a:p>
        </p:txBody>
      </p:sp>
      <p:sp>
        <p:nvSpPr>
          <p:cNvPr id="187" name="Google Shape;187;p2"/>
          <p:cNvSpPr txBox="1"/>
          <p:nvPr/>
        </p:nvSpPr>
        <p:spPr>
          <a:xfrm flipH="1">
            <a:off x="7098225" y="5180300"/>
            <a:ext cx="3699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400">
                <a:solidFill>
                  <a:schemeClr val="dk1"/>
                </a:solidFill>
                <a:latin typeface="Arial"/>
                <a:ea typeface="Arial"/>
                <a:cs typeface="Arial"/>
                <a:sym typeface="Arial"/>
              </a:rPr>
              <a:t>More information: </a:t>
            </a:r>
            <a:r>
              <a:rPr lang="fi-FI" sz="1400" b="1">
                <a:solidFill>
                  <a:schemeClr val="dk1"/>
                </a:solidFill>
                <a:latin typeface="Arial"/>
                <a:ea typeface="Arial"/>
                <a:cs typeface="Arial"/>
                <a:sym typeface="Arial"/>
              </a:rPr>
              <a:t>https://avointiede.fi/en</a:t>
            </a:r>
            <a:endParaRPr/>
          </a:p>
        </p:txBody>
      </p:sp>
      <p:pic>
        <p:nvPicPr>
          <p:cNvPr id="188" name="Google Shape;188;p2"/>
          <p:cNvPicPr preferRelativeResize="0"/>
          <p:nvPr/>
        </p:nvPicPr>
        <p:blipFill rotWithShape="1">
          <a:blip r:embed="rId3">
            <a:alphaModFix/>
          </a:blip>
          <a:srcRect/>
          <a:stretch/>
        </p:blipFill>
        <p:spPr>
          <a:xfrm>
            <a:off x="5800325" y="1884086"/>
            <a:ext cx="6295699" cy="30898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pic>
        <p:nvPicPr>
          <p:cNvPr id="194" name="Google Shape;194;g281a2e4923f_0_54"/>
          <p:cNvPicPr preferRelativeResize="0"/>
          <p:nvPr/>
        </p:nvPicPr>
        <p:blipFill>
          <a:blip r:embed="rId3">
            <a:alphaModFix/>
          </a:blip>
          <a:stretch>
            <a:fillRect/>
          </a:stretch>
        </p:blipFill>
        <p:spPr>
          <a:xfrm>
            <a:off x="1321350" y="378525"/>
            <a:ext cx="9348326" cy="5258426"/>
          </a:xfrm>
          <a:prstGeom prst="rect">
            <a:avLst/>
          </a:prstGeom>
          <a:noFill/>
          <a:ln>
            <a:noFill/>
          </a:ln>
        </p:spPr>
      </p:pic>
      <p:sp>
        <p:nvSpPr>
          <p:cNvPr id="195" name="Google Shape;195;g281a2e4923f_0_54"/>
          <p:cNvSpPr txBox="1"/>
          <p:nvPr/>
        </p:nvSpPr>
        <p:spPr>
          <a:xfrm>
            <a:off x="1472575" y="5777200"/>
            <a:ext cx="990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b="1" dirty="0" err="1"/>
              <a:t>Both</a:t>
            </a:r>
            <a:r>
              <a:rPr lang="fi-FI" b="1" dirty="0"/>
              <a:t> of </a:t>
            </a:r>
            <a:r>
              <a:rPr lang="fi-FI" b="1" dirty="0" err="1"/>
              <a:t>these</a:t>
            </a:r>
            <a:r>
              <a:rPr lang="fi-FI" b="1" dirty="0"/>
              <a:t> </a:t>
            </a:r>
            <a:r>
              <a:rPr lang="fi-FI" b="1" dirty="0" err="1"/>
              <a:t>WGs</a:t>
            </a:r>
            <a:r>
              <a:rPr lang="fi-FI" b="1" dirty="0"/>
              <a:t> </a:t>
            </a:r>
            <a:r>
              <a:rPr lang="fi-FI" b="1" dirty="0" err="1"/>
              <a:t>conduct</a:t>
            </a:r>
            <a:r>
              <a:rPr lang="fi-FI" b="1" dirty="0"/>
              <a:t> </a:t>
            </a:r>
            <a:r>
              <a:rPr lang="fi-FI" b="1" dirty="0" err="1"/>
              <a:t>mid-term</a:t>
            </a:r>
            <a:r>
              <a:rPr lang="fi-FI" b="1" dirty="0"/>
              <a:t> </a:t>
            </a:r>
            <a:r>
              <a:rPr lang="fi-FI" b="1" dirty="0" err="1"/>
              <a:t>reporting</a:t>
            </a:r>
            <a:r>
              <a:rPr lang="fi-FI" b="1" dirty="0"/>
              <a:t> </a:t>
            </a:r>
            <a:r>
              <a:rPr lang="fi-FI" b="1" dirty="0" err="1"/>
              <a:t>about</a:t>
            </a:r>
            <a:r>
              <a:rPr lang="fi-FI" b="1" dirty="0"/>
              <a:t> </a:t>
            </a:r>
            <a:r>
              <a:rPr lang="fi-FI" b="1" dirty="0" err="1"/>
              <a:t>the</a:t>
            </a:r>
            <a:r>
              <a:rPr lang="fi-FI" b="1" dirty="0"/>
              <a:t> </a:t>
            </a:r>
            <a:r>
              <a:rPr lang="fi-FI" b="1" dirty="0" err="1"/>
              <a:t>progress</a:t>
            </a:r>
            <a:r>
              <a:rPr lang="fi-FI" b="1" dirty="0"/>
              <a:t> for </a:t>
            </a:r>
            <a:r>
              <a:rPr lang="fi-FI" b="1" dirty="0" err="1"/>
              <a:t>the</a:t>
            </a:r>
            <a:r>
              <a:rPr lang="fi-FI" b="1" dirty="0"/>
              <a:t> </a:t>
            </a:r>
            <a:r>
              <a:rPr lang="fi-FI" b="1" dirty="0" err="1"/>
              <a:t>Ministry</a:t>
            </a:r>
            <a:r>
              <a:rPr lang="fi-FI" b="1" dirty="0"/>
              <a:t> of Culture and </a:t>
            </a:r>
            <a:r>
              <a:rPr lang="fi-FI" b="1" dirty="0" err="1"/>
              <a:t>Education</a:t>
            </a:r>
            <a:r>
              <a:rPr lang="fi-FI" b="1" dirty="0"/>
              <a:t> </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00"/>
        <p:cNvGrpSpPr/>
        <p:nvPr/>
      </p:nvGrpSpPr>
      <p:grpSpPr>
        <a:xfrm>
          <a:off x="0" y="0"/>
          <a:ext cx="0" cy="0"/>
          <a:chOff x="0" y="0"/>
          <a:chExt cx="0" cy="0"/>
        </a:xfrm>
      </p:grpSpPr>
      <p:pic>
        <p:nvPicPr>
          <p:cNvPr id="203" name="Google Shape;203;g286f9946fc3_0_6"/>
          <p:cNvPicPr preferRelativeResize="0"/>
          <p:nvPr/>
        </p:nvPicPr>
        <p:blipFill>
          <a:blip r:embed="rId3">
            <a:alphaModFix/>
          </a:blip>
          <a:stretch>
            <a:fillRect/>
          </a:stretch>
        </p:blipFill>
        <p:spPr>
          <a:xfrm>
            <a:off x="5509707" y="1203492"/>
            <a:ext cx="2190149" cy="872575"/>
          </a:xfrm>
          <a:prstGeom prst="rect">
            <a:avLst/>
          </a:prstGeom>
          <a:noFill/>
          <a:ln>
            <a:noFill/>
          </a:ln>
        </p:spPr>
      </p:pic>
      <p:pic>
        <p:nvPicPr>
          <p:cNvPr id="204" name="Google Shape;204;g286f9946fc3_0_6"/>
          <p:cNvPicPr preferRelativeResize="0"/>
          <p:nvPr/>
        </p:nvPicPr>
        <p:blipFill>
          <a:blip r:embed="rId4">
            <a:alphaModFix/>
          </a:blip>
          <a:stretch>
            <a:fillRect/>
          </a:stretch>
        </p:blipFill>
        <p:spPr>
          <a:xfrm>
            <a:off x="5477992" y="2481645"/>
            <a:ext cx="2433515" cy="339827"/>
          </a:xfrm>
          <a:prstGeom prst="rect">
            <a:avLst/>
          </a:prstGeom>
          <a:noFill/>
          <a:ln>
            <a:noFill/>
          </a:ln>
        </p:spPr>
      </p:pic>
      <p:sp>
        <p:nvSpPr>
          <p:cNvPr id="205" name="Google Shape;205;g286f9946fc3_0_6"/>
          <p:cNvSpPr txBox="1"/>
          <p:nvPr/>
        </p:nvSpPr>
        <p:spPr>
          <a:xfrm>
            <a:off x="177933" y="1232689"/>
            <a:ext cx="5300059" cy="535528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sz="1200" b="1" dirty="0"/>
              <a:t>SAN FRANSISCO DECLORATION ON RESEARCH ASSESSMENT</a:t>
            </a:r>
          </a:p>
          <a:p>
            <a:pPr marL="0" lvl="0" indent="0" algn="l" rtl="0">
              <a:spcBef>
                <a:spcPts val="0"/>
              </a:spcBef>
              <a:spcAft>
                <a:spcPts val="0"/>
              </a:spcAft>
              <a:buNone/>
            </a:pPr>
            <a:r>
              <a:rPr lang="fi-FI" sz="1200" dirty="0" err="1"/>
              <a:t>The</a:t>
            </a:r>
            <a:r>
              <a:rPr lang="fi-FI" sz="1200" dirty="0"/>
              <a:t> DORA </a:t>
            </a:r>
            <a:r>
              <a:rPr lang="fi-FI" sz="1200" dirty="0" err="1"/>
              <a:t>Decloration</a:t>
            </a:r>
            <a:r>
              <a:rPr lang="fi-FI" sz="1200" dirty="0"/>
              <a:t> </a:t>
            </a:r>
            <a:r>
              <a:rPr lang="fi-FI" sz="1200" dirty="0" err="1"/>
              <a:t>published</a:t>
            </a:r>
            <a:r>
              <a:rPr lang="fi-FI" sz="1200" dirty="0"/>
              <a:t> in 2012 </a:t>
            </a:r>
            <a:r>
              <a:rPr lang="fi-FI" sz="1200" dirty="0" err="1"/>
              <a:t>aims</a:t>
            </a:r>
            <a:r>
              <a:rPr lang="fi-FI" sz="1200" dirty="0"/>
              <a:t> to </a:t>
            </a:r>
            <a:r>
              <a:rPr lang="fi-FI" sz="1200" dirty="0" err="1"/>
              <a:t>improve</a:t>
            </a:r>
            <a:r>
              <a:rPr lang="fi-FI" sz="1200" dirty="0"/>
              <a:t> </a:t>
            </a:r>
            <a:r>
              <a:rPr lang="fi-FI" sz="1200" dirty="0" err="1"/>
              <a:t>the</a:t>
            </a:r>
            <a:r>
              <a:rPr lang="fi-FI" sz="1200" dirty="0"/>
              <a:t> </a:t>
            </a:r>
            <a:r>
              <a:rPr lang="fi-FI" sz="1200" dirty="0" err="1"/>
              <a:t>quality</a:t>
            </a:r>
            <a:r>
              <a:rPr lang="fi-FI" sz="1200" dirty="0"/>
              <a:t> of </a:t>
            </a:r>
            <a:r>
              <a:rPr lang="fi-FI" sz="1200" dirty="0" err="1"/>
              <a:t>evaluation</a:t>
            </a:r>
            <a:r>
              <a:rPr lang="fi-FI" sz="1200" dirty="0"/>
              <a:t> of </a:t>
            </a:r>
            <a:r>
              <a:rPr lang="fi-FI" sz="1200" dirty="0" err="1"/>
              <a:t>research</a:t>
            </a:r>
            <a:r>
              <a:rPr lang="fi-FI" sz="1200" dirty="0"/>
              <a:t> </a:t>
            </a:r>
            <a:r>
              <a:rPr lang="fi-FI" sz="1200" dirty="0" err="1"/>
              <a:t>outputs</a:t>
            </a:r>
            <a:r>
              <a:rPr lang="fi-FI" sz="1200" dirty="0"/>
              <a:t>. </a:t>
            </a:r>
            <a:br>
              <a:rPr lang="fi-FI" sz="1200" dirty="0"/>
            </a:br>
            <a:r>
              <a:rPr lang="fi-FI" sz="1200" dirty="0">
                <a:hlinkClick r:id="rId5"/>
              </a:rPr>
              <a:t>https://sfdora.org/</a:t>
            </a:r>
            <a:endParaRPr lang="fi-FI" sz="1200" dirty="0"/>
          </a:p>
          <a:p>
            <a:pPr marL="0" lvl="0" indent="0" algn="l" rtl="0">
              <a:spcBef>
                <a:spcPts val="0"/>
              </a:spcBef>
              <a:spcAft>
                <a:spcPts val="0"/>
              </a:spcAft>
              <a:buNone/>
            </a:pPr>
            <a:endParaRPr lang="fi-FI" sz="1200" b="1" dirty="0"/>
          </a:p>
          <a:p>
            <a:pPr marL="0" lvl="0" indent="0" algn="l" rtl="0">
              <a:spcBef>
                <a:spcPts val="0"/>
              </a:spcBef>
              <a:spcAft>
                <a:spcPts val="0"/>
              </a:spcAft>
              <a:buNone/>
            </a:pPr>
            <a:r>
              <a:rPr lang="fi-FI" sz="1200" b="1" dirty="0"/>
              <a:t>LEIDEN MANIFESTO FOR RESEARCH METRICS</a:t>
            </a:r>
          </a:p>
          <a:p>
            <a:pPr marL="0" lvl="0" indent="0" algn="l" rtl="0">
              <a:spcBef>
                <a:spcPts val="0"/>
              </a:spcBef>
              <a:spcAft>
                <a:spcPts val="0"/>
              </a:spcAft>
              <a:buNone/>
            </a:pPr>
            <a:r>
              <a:rPr lang="en-US" sz="1200" dirty="0"/>
              <a:t>The Leiden Manifesto for Research Metrics published in 2015 was designed so that researchers can review the methods that are used to assess their work and that the evaluators can justify the used indicators. </a:t>
            </a:r>
            <a:r>
              <a:rPr lang="en-US" sz="1200" dirty="0">
                <a:hlinkClick r:id="rId6"/>
              </a:rPr>
              <a:t>http://www.leidenmanifesto.org/</a:t>
            </a:r>
            <a:endParaRPr lang="en-US" sz="1200" dirty="0"/>
          </a:p>
          <a:p>
            <a:pPr marL="0" lvl="0" indent="0" algn="l" rtl="0">
              <a:spcBef>
                <a:spcPts val="0"/>
              </a:spcBef>
              <a:spcAft>
                <a:spcPts val="0"/>
              </a:spcAft>
              <a:buNone/>
            </a:pPr>
            <a:r>
              <a:rPr lang="fi-FI" sz="1200" b="1" dirty="0"/>
              <a:t> </a:t>
            </a:r>
          </a:p>
          <a:p>
            <a:pPr marL="0" lvl="0" indent="0" algn="l" rtl="0">
              <a:spcBef>
                <a:spcPts val="0"/>
              </a:spcBef>
              <a:spcAft>
                <a:spcPts val="0"/>
              </a:spcAft>
              <a:buNone/>
            </a:pPr>
            <a:r>
              <a:rPr lang="fi-FI" sz="1200" b="1" dirty="0"/>
              <a:t>THE HONKONG PRINCIPLES FOR ASSESSING RESEARCHERS</a:t>
            </a:r>
          </a:p>
          <a:p>
            <a:pPr marL="0" lvl="0" indent="0" algn="l" rtl="0">
              <a:spcBef>
                <a:spcPts val="0"/>
              </a:spcBef>
              <a:spcAft>
                <a:spcPts val="0"/>
              </a:spcAft>
              <a:buNone/>
            </a:pPr>
            <a:r>
              <a:rPr lang="en-US" sz="1200" dirty="0"/>
              <a:t>The Hong Kong Principles for Assessing Researchers published in 2019 aims to develop researcher assessment to more sustainable in regard to research ethics and more versatile and of a higher quality. </a:t>
            </a:r>
            <a:r>
              <a:rPr lang="en-US" sz="1200" dirty="0">
                <a:hlinkClick r:id="rId7"/>
              </a:rPr>
              <a:t>https://www.wcrif.org/guidance/hong-kong-principles</a:t>
            </a:r>
            <a:endParaRPr lang="en-US" sz="1200" dirty="0"/>
          </a:p>
          <a:p>
            <a:pPr marL="0" lvl="0" indent="0" algn="l" rtl="0">
              <a:spcBef>
                <a:spcPts val="0"/>
              </a:spcBef>
              <a:spcAft>
                <a:spcPts val="0"/>
              </a:spcAft>
              <a:buNone/>
            </a:pPr>
            <a:endParaRPr lang="fi-FI" sz="1200" b="1" dirty="0"/>
          </a:p>
          <a:p>
            <a:pPr marL="0" lvl="0" indent="0" algn="l" rtl="0">
              <a:spcBef>
                <a:spcPts val="0"/>
              </a:spcBef>
              <a:spcAft>
                <a:spcPts val="0"/>
              </a:spcAft>
              <a:buNone/>
            </a:pPr>
            <a:r>
              <a:rPr lang="fi-FI" sz="1200" b="1" dirty="0"/>
              <a:t>UNESCO RECOMMENDATION ON OPEN SCIENCE</a:t>
            </a:r>
          </a:p>
          <a:p>
            <a:pPr marL="0" lvl="0" indent="0" algn="l" rtl="0">
              <a:spcBef>
                <a:spcPts val="0"/>
              </a:spcBef>
              <a:spcAft>
                <a:spcPts val="0"/>
              </a:spcAft>
              <a:buNone/>
            </a:pPr>
            <a:r>
              <a:rPr lang="en-US" sz="1200" dirty="0"/>
              <a:t>The UNESCO Recommendation on Open Science provides an international framework for open science policy and practice that recognizes disciplinary and regional differences in open science perspectives. </a:t>
            </a:r>
            <a:r>
              <a:rPr lang="en-US" sz="1200" dirty="0">
                <a:hlinkClick r:id="rId8"/>
              </a:rPr>
              <a:t>https://www.unesco.org/en/open-science</a:t>
            </a:r>
            <a:endParaRPr lang="en-US" sz="1200" dirty="0"/>
          </a:p>
          <a:p>
            <a:pPr marL="0" lvl="0" indent="0" algn="l" rtl="0">
              <a:spcBef>
                <a:spcPts val="0"/>
              </a:spcBef>
              <a:spcAft>
                <a:spcPts val="0"/>
              </a:spcAft>
              <a:buNone/>
            </a:pPr>
            <a:endParaRPr lang="fi-FI" sz="1200" b="1" dirty="0"/>
          </a:p>
          <a:p>
            <a:pPr marL="0" lvl="0" indent="0" algn="l" rtl="0">
              <a:spcBef>
                <a:spcPts val="0"/>
              </a:spcBef>
              <a:spcAft>
                <a:spcPts val="0"/>
              </a:spcAft>
              <a:buNone/>
            </a:pPr>
            <a:r>
              <a:rPr lang="fi-FI" sz="1200" b="1" dirty="0"/>
              <a:t>EUROPEAN AGREEMENT ON REFORMING RESEARCH ASSESSMENT </a:t>
            </a:r>
          </a:p>
          <a:p>
            <a:pPr marL="0" lvl="0" indent="0" algn="l" rtl="0">
              <a:spcBef>
                <a:spcPts val="0"/>
              </a:spcBef>
              <a:spcAft>
                <a:spcPts val="0"/>
              </a:spcAft>
              <a:buNone/>
            </a:pPr>
            <a:r>
              <a:rPr lang="en-US" sz="1200" dirty="0"/>
              <a:t>The Agreement sets a shared direction for changes in assessment practices for research, researchers and research performing </a:t>
            </a:r>
            <a:r>
              <a:rPr lang="en-US" sz="1200" dirty="0" err="1"/>
              <a:t>organisations</a:t>
            </a:r>
            <a:r>
              <a:rPr lang="en-US" sz="1200" dirty="0"/>
              <a:t>, with the overarching goal to </a:t>
            </a:r>
            <a:r>
              <a:rPr lang="en-US" sz="1200" dirty="0" err="1"/>
              <a:t>maximise</a:t>
            </a:r>
            <a:r>
              <a:rPr lang="en-US" sz="1200" dirty="0"/>
              <a:t> the quality and impact of research. </a:t>
            </a:r>
            <a:r>
              <a:rPr lang="en-US" sz="1200" dirty="0">
                <a:hlinkClick r:id="rId9"/>
              </a:rPr>
              <a:t>https://coara.eu/</a:t>
            </a:r>
            <a:endParaRPr lang="en-US" sz="1200" dirty="0"/>
          </a:p>
        </p:txBody>
      </p:sp>
      <p:pic>
        <p:nvPicPr>
          <p:cNvPr id="206" name="Google Shape;206;g286f9946fc3_0_6"/>
          <p:cNvPicPr preferRelativeResize="0"/>
          <p:nvPr/>
        </p:nvPicPr>
        <p:blipFill>
          <a:blip r:embed="rId10">
            <a:alphaModFix/>
          </a:blip>
          <a:stretch>
            <a:fillRect/>
          </a:stretch>
        </p:blipFill>
        <p:spPr>
          <a:xfrm>
            <a:off x="5388023" y="3330747"/>
            <a:ext cx="2433515" cy="872575"/>
          </a:xfrm>
          <a:prstGeom prst="rect">
            <a:avLst/>
          </a:prstGeom>
          <a:noFill/>
          <a:ln>
            <a:noFill/>
          </a:ln>
        </p:spPr>
      </p:pic>
      <p:pic>
        <p:nvPicPr>
          <p:cNvPr id="207" name="Google Shape;207;g286f9946fc3_0_6"/>
          <p:cNvPicPr preferRelativeResize="0"/>
          <p:nvPr/>
        </p:nvPicPr>
        <p:blipFill>
          <a:blip r:embed="rId11">
            <a:alphaModFix/>
          </a:blip>
          <a:stretch>
            <a:fillRect/>
          </a:stretch>
        </p:blipFill>
        <p:spPr>
          <a:xfrm>
            <a:off x="5439799" y="5466880"/>
            <a:ext cx="2329961" cy="872575"/>
          </a:xfrm>
          <a:prstGeom prst="rect">
            <a:avLst/>
          </a:prstGeom>
          <a:noFill/>
          <a:ln>
            <a:noFill/>
          </a:ln>
        </p:spPr>
      </p:pic>
      <p:pic>
        <p:nvPicPr>
          <p:cNvPr id="208" name="Google Shape;208;g286f9946fc3_0_6"/>
          <p:cNvPicPr preferRelativeResize="0"/>
          <p:nvPr/>
        </p:nvPicPr>
        <p:blipFill>
          <a:blip r:embed="rId12">
            <a:alphaModFix/>
          </a:blip>
          <a:stretch>
            <a:fillRect/>
          </a:stretch>
        </p:blipFill>
        <p:spPr>
          <a:xfrm>
            <a:off x="5776106" y="4358393"/>
            <a:ext cx="1657350" cy="1104900"/>
          </a:xfrm>
          <a:prstGeom prst="rect">
            <a:avLst/>
          </a:prstGeom>
          <a:noFill/>
          <a:ln>
            <a:noFill/>
          </a:ln>
        </p:spPr>
      </p:pic>
      <p:sp>
        <p:nvSpPr>
          <p:cNvPr id="209" name="Google Shape;209;g286f9946fc3_0_6"/>
          <p:cNvSpPr txBox="1"/>
          <p:nvPr/>
        </p:nvSpPr>
        <p:spPr>
          <a:xfrm>
            <a:off x="8568383" y="1732826"/>
            <a:ext cx="3445684" cy="4170342"/>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fi-FI" sz="1800" dirty="0" err="1">
                <a:solidFill>
                  <a:schemeClr val="tx1"/>
                </a:solidFill>
              </a:rPr>
              <a:t>The</a:t>
            </a:r>
            <a:r>
              <a:rPr lang="fi-FI" sz="1800" dirty="0">
                <a:solidFill>
                  <a:schemeClr val="tx1"/>
                </a:solidFill>
              </a:rPr>
              <a:t> </a:t>
            </a:r>
            <a:r>
              <a:rPr lang="fi-FI" sz="1800" dirty="0" err="1">
                <a:solidFill>
                  <a:schemeClr val="tx1"/>
                </a:solidFill>
              </a:rPr>
              <a:t>Finnish</a:t>
            </a:r>
            <a:r>
              <a:rPr lang="fi-FI" sz="1800" dirty="0">
                <a:solidFill>
                  <a:schemeClr val="tx1"/>
                </a:solidFill>
              </a:rPr>
              <a:t> </a:t>
            </a:r>
            <a:r>
              <a:rPr lang="fi-FI" sz="1800" dirty="0" err="1">
                <a:solidFill>
                  <a:schemeClr val="tx1"/>
                </a:solidFill>
              </a:rPr>
              <a:t>higher</a:t>
            </a:r>
            <a:r>
              <a:rPr lang="fi-FI" sz="1800" dirty="0">
                <a:solidFill>
                  <a:schemeClr val="tx1"/>
                </a:solidFill>
              </a:rPr>
              <a:t> </a:t>
            </a:r>
            <a:r>
              <a:rPr lang="fi-FI" sz="1800" dirty="0" err="1">
                <a:solidFill>
                  <a:schemeClr val="tx1"/>
                </a:solidFill>
              </a:rPr>
              <a:t>education</a:t>
            </a:r>
            <a:r>
              <a:rPr lang="fi-FI" sz="1800" dirty="0">
                <a:solidFill>
                  <a:schemeClr val="tx1"/>
                </a:solidFill>
              </a:rPr>
              <a:t> </a:t>
            </a:r>
            <a:r>
              <a:rPr lang="fi-FI" sz="1800" dirty="0" err="1">
                <a:solidFill>
                  <a:schemeClr val="tx1"/>
                </a:solidFill>
              </a:rPr>
              <a:t>system</a:t>
            </a:r>
            <a:r>
              <a:rPr lang="fi-FI" sz="1800" dirty="0">
                <a:solidFill>
                  <a:schemeClr val="tx1"/>
                </a:solidFill>
              </a:rPr>
              <a:t> </a:t>
            </a:r>
            <a:r>
              <a:rPr lang="fi-FI" sz="1800" dirty="0" err="1">
                <a:solidFill>
                  <a:schemeClr val="tx1"/>
                </a:solidFill>
              </a:rPr>
              <a:t>consists</a:t>
            </a:r>
            <a:r>
              <a:rPr lang="fi-FI" sz="1800" dirty="0">
                <a:solidFill>
                  <a:schemeClr val="tx1"/>
                </a:solidFill>
              </a:rPr>
              <a:t> of 13 </a:t>
            </a:r>
            <a:r>
              <a:rPr lang="fi-FI" sz="1800" dirty="0" err="1">
                <a:solidFill>
                  <a:schemeClr val="tx1"/>
                </a:solidFill>
              </a:rPr>
              <a:t>universities</a:t>
            </a:r>
            <a:r>
              <a:rPr lang="fi-FI" sz="1800" dirty="0">
                <a:solidFill>
                  <a:schemeClr val="tx1"/>
                </a:solidFill>
              </a:rPr>
              <a:t> and 22 </a:t>
            </a:r>
            <a:r>
              <a:rPr lang="fi-FI" sz="1800" dirty="0" err="1">
                <a:solidFill>
                  <a:schemeClr val="tx1"/>
                </a:solidFill>
              </a:rPr>
              <a:t>universities</a:t>
            </a:r>
            <a:r>
              <a:rPr lang="fi-FI" sz="1800" dirty="0">
                <a:solidFill>
                  <a:schemeClr val="tx1"/>
                </a:solidFill>
              </a:rPr>
              <a:t> of </a:t>
            </a:r>
            <a:r>
              <a:rPr lang="fi-FI" sz="1800" dirty="0" err="1">
                <a:solidFill>
                  <a:schemeClr val="tx1"/>
                </a:solidFill>
              </a:rPr>
              <a:t>applied</a:t>
            </a:r>
            <a:r>
              <a:rPr lang="fi-FI" sz="1800" dirty="0">
                <a:solidFill>
                  <a:schemeClr val="tx1"/>
                </a:solidFill>
              </a:rPr>
              <a:t> </a:t>
            </a:r>
            <a:r>
              <a:rPr lang="fi-FI" sz="1800" dirty="0" err="1">
                <a:solidFill>
                  <a:schemeClr val="tx1"/>
                </a:solidFill>
              </a:rPr>
              <a:t>sciences</a:t>
            </a:r>
            <a:r>
              <a:rPr lang="fi-FI" sz="1800" dirty="0">
                <a:solidFill>
                  <a:schemeClr val="tx1"/>
                </a:solidFill>
              </a:rPr>
              <a:t>.</a:t>
            </a:r>
          </a:p>
          <a:p>
            <a:pPr marL="0" lvl="0" indent="0" algn="l" rtl="0">
              <a:spcBef>
                <a:spcPts val="600"/>
              </a:spcBef>
              <a:spcAft>
                <a:spcPts val="0"/>
              </a:spcAft>
              <a:buNone/>
            </a:pPr>
            <a:endParaRPr lang="fi-FI" sz="1800" dirty="0">
              <a:solidFill>
                <a:schemeClr val="tx1"/>
              </a:solidFill>
            </a:endParaRPr>
          </a:p>
          <a:p>
            <a:pPr marL="0" lvl="0" indent="0" algn="l" rtl="0">
              <a:spcBef>
                <a:spcPts val="600"/>
              </a:spcBef>
              <a:spcAft>
                <a:spcPts val="0"/>
              </a:spcAft>
              <a:buNone/>
            </a:pPr>
            <a:r>
              <a:rPr lang="fi-FI" sz="1800" dirty="0" err="1">
                <a:solidFill>
                  <a:schemeClr val="tx1"/>
                </a:solidFill>
              </a:rPr>
              <a:t>Currently</a:t>
            </a:r>
            <a:r>
              <a:rPr lang="fi-FI" sz="1800" dirty="0">
                <a:solidFill>
                  <a:schemeClr val="tx1"/>
                </a:solidFill>
              </a:rPr>
              <a:t> 12 </a:t>
            </a:r>
            <a:r>
              <a:rPr lang="fi-FI" sz="1800" dirty="0" err="1">
                <a:solidFill>
                  <a:schemeClr val="tx1"/>
                </a:solidFill>
              </a:rPr>
              <a:t>universities</a:t>
            </a:r>
            <a:r>
              <a:rPr lang="fi-FI" sz="1800" dirty="0">
                <a:solidFill>
                  <a:schemeClr val="tx1"/>
                </a:solidFill>
              </a:rPr>
              <a:t> and </a:t>
            </a:r>
            <a:br>
              <a:rPr lang="fi-FI" sz="1800" dirty="0">
                <a:solidFill>
                  <a:schemeClr val="tx1"/>
                </a:solidFill>
              </a:rPr>
            </a:br>
            <a:r>
              <a:rPr lang="fi-FI" sz="1800" dirty="0">
                <a:solidFill>
                  <a:schemeClr val="tx1"/>
                </a:solidFill>
              </a:rPr>
              <a:t>17 </a:t>
            </a:r>
            <a:r>
              <a:rPr lang="fi-FI" sz="1800" dirty="0" err="1">
                <a:solidFill>
                  <a:schemeClr val="tx1"/>
                </a:solidFill>
              </a:rPr>
              <a:t>universities</a:t>
            </a:r>
            <a:r>
              <a:rPr lang="fi-FI" sz="1800" dirty="0">
                <a:solidFill>
                  <a:schemeClr val="tx1"/>
                </a:solidFill>
              </a:rPr>
              <a:t> of </a:t>
            </a:r>
            <a:r>
              <a:rPr lang="fi-FI" sz="1800" dirty="0" err="1">
                <a:solidFill>
                  <a:schemeClr val="tx1"/>
                </a:solidFill>
              </a:rPr>
              <a:t>applied</a:t>
            </a:r>
            <a:r>
              <a:rPr lang="fi-FI" sz="1800" dirty="0">
                <a:solidFill>
                  <a:schemeClr val="tx1"/>
                </a:solidFill>
              </a:rPr>
              <a:t> </a:t>
            </a:r>
            <a:r>
              <a:rPr lang="fi-FI" sz="1800" dirty="0" err="1">
                <a:solidFill>
                  <a:schemeClr val="tx1"/>
                </a:solidFill>
              </a:rPr>
              <a:t>sciences</a:t>
            </a:r>
            <a:r>
              <a:rPr lang="fi-FI" sz="1800" dirty="0">
                <a:solidFill>
                  <a:schemeClr val="tx1"/>
                </a:solidFill>
              </a:rPr>
              <a:t> </a:t>
            </a:r>
            <a:r>
              <a:rPr lang="fi-FI" sz="1800" dirty="0" err="1">
                <a:solidFill>
                  <a:schemeClr val="tx1"/>
                </a:solidFill>
              </a:rPr>
              <a:t>are</a:t>
            </a:r>
            <a:r>
              <a:rPr lang="fi-FI" sz="1800" dirty="0">
                <a:solidFill>
                  <a:schemeClr val="tx1"/>
                </a:solidFill>
              </a:rPr>
              <a:t> </a:t>
            </a:r>
            <a:r>
              <a:rPr lang="fi-FI" sz="1800" dirty="0" err="1">
                <a:solidFill>
                  <a:schemeClr val="tx1"/>
                </a:solidFill>
              </a:rPr>
              <a:t>CoARA</a:t>
            </a:r>
            <a:r>
              <a:rPr lang="fi-FI" sz="1800" dirty="0">
                <a:solidFill>
                  <a:schemeClr val="tx1"/>
                </a:solidFill>
              </a:rPr>
              <a:t> </a:t>
            </a:r>
            <a:r>
              <a:rPr lang="fi-FI" sz="1800" dirty="0" err="1">
                <a:solidFill>
                  <a:schemeClr val="tx1"/>
                </a:solidFill>
              </a:rPr>
              <a:t>signatories</a:t>
            </a:r>
            <a:r>
              <a:rPr lang="fi-FI" sz="1800" dirty="0">
                <a:solidFill>
                  <a:schemeClr val="tx1"/>
                </a:solidFill>
              </a:rPr>
              <a:t>.</a:t>
            </a:r>
          </a:p>
          <a:p>
            <a:pPr marL="0" lvl="0" indent="0" algn="l" rtl="0">
              <a:spcBef>
                <a:spcPts val="600"/>
              </a:spcBef>
              <a:spcAft>
                <a:spcPts val="0"/>
              </a:spcAft>
              <a:buNone/>
            </a:pPr>
            <a:endParaRPr lang="fi-FI" sz="1800" dirty="0">
              <a:solidFill>
                <a:schemeClr val="tx1"/>
              </a:solidFill>
            </a:endParaRPr>
          </a:p>
          <a:p>
            <a:pPr marL="0" lvl="0" indent="0" algn="l" rtl="0">
              <a:spcBef>
                <a:spcPts val="600"/>
              </a:spcBef>
              <a:spcAft>
                <a:spcPts val="0"/>
              </a:spcAft>
              <a:buNone/>
            </a:pPr>
            <a:r>
              <a:rPr lang="fi-FI" sz="1800" dirty="0">
                <a:solidFill>
                  <a:schemeClr val="tx1"/>
                </a:solidFill>
              </a:rPr>
              <a:t>TSV </a:t>
            </a:r>
            <a:r>
              <a:rPr lang="fi-FI" sz="1800" dirty="0" err="1">
                <a:solidFill>
                  <a:schemeClr val="tx1"/>
                </a:solidFill>
              </a:rPr>
              <a:t>will</a:t>
            </a:r>
            <a:r>
              <a:rPr lang="fi-FI" sz="1800" dirty="0">
                <a:solidFill>
                  <a:schemeClr val="tx1"/>
                </a:solidFill>
              </a:rPr>
              <a:t> </a:t>
            </a:r>
            <a:r>
              <a:rPr lang="fi-FI" sz="1800" dirty="0" err="1">
                <a:solidFill>
                  <a:schemeClr val="tx1"/>
                </a:solidFill>
              </a:rPr>
              <a:t>be</a:t>
            </a:r>
            <a:r>
              <a:rPr lang="fi-FI" sz="1800" dirty="0">
                <a:solidFill>
                  <a:schemeClr val="tx1"/>
                </a:solidFill>
              </a:rPr>
              <a:t> </a:t>
            </a:r>
            <a:r>
              <a:rPr lang="fi-FI" sz="1800" dirty="0" err="1">
                <a:solidFill>
                  <a:schemeClr val="tx1"/>
                </a:solidFill>
              </a:rPr>
              <a:t>coordinating</a:t>
            </a:r>
            <a:r>
              <a:rPr lang="fi-FI" sz="1800" dirty="0">
                <a:solidFill>
                  <a:schemeClr val="tx1"/>
                </a:solidFill>
              </a:rPr>
              <a:t> </a:t>
            </a:r>
            <a:r>
              <a:rPr lang="fi-FI" sz="1800" dirty="0" err="1">
                <a:solidFill>
                  <a:schemeClr val="tx1"/>
                </a:solidFill>
              </a:rPr>
              <a:t>CoARA’s</a:t>
            </a:r>
            <a:r>
              <a:rPr lang="fi-FI" sz="1800" dirty="0">
                <a:solidFill>
                  <a:schemeClr val="tx1"/>
                </a:solidFill>
              </a:rPr>
              <a:t> </a:t>
            </a:r>
            <a:r>
              <a:rPr lang="fi-FI" sz="1800" dirty="0" err="1">
                <a:solidFill>
                  <a:schemeClr val="tx1"/>
                </a:solidFill>
              </a:rPr>
              <a:t>Finnish</a:t>
            </a:r>
            <a:r>
              <a:rPr lang="fi-FI" sz="1800" dirty="0">
                <a:solidFill>
                  <a:schemeClr val="tx1"/>
                </a:solidFill>
              </a:rPr>
              <a:t> National </a:t>
            </a:r>
            <a:r>
              <a:rPr lang="fi-FI" sz="1800" dirty="0" err="1">
                <a:solidFill>
                  <a:schemeClr val="tx1"/>
                </a:solidFill>
              </a:rPr>
              <a:t>Chapter</a:t>
            </a:r>
            <a:r>
              <a:rPr lang="fi-FI" sz="1800" dirty="0">
                <a:solidFill>
                  <a:schemeClr val="tx1"/>
                </a:solidFill>
              </a:rPr>
              <a:t>.</a:t>
            </a:r>
            <a:endParaRPr sz="1800" dirty="0">
              <a:solidFill>
                <a:schemeClr val="tx1"/>
              </a:solidFill>
            </a:endParaRPr>
          </a:p>
        </p:txBody>
      </p:sp>
      <p:sp>
        <p:nvSpPr>
          <p:cNvPr id="210" name="Google Shape;210;g286f9946fc3_0_6"/>
          <p:cNvSpPr txBox="1"/>
          <p:nvPr/>
        </p:nvSpPr>
        <p:spPr>
          <a:xfrm>
            <a:off x="262775" y="288550"/>
            <a:ext cx="1166645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t>INTERNATIONAL CONTEXT AND INITATIVES OF RESPONSIBLE RESEARCH AND RESEARCHER ASSESSMENT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Google Shape;180;g286f9946fc3_1_11"/>
          <p:cNvSpPr txBox="1">
            <a:spLocks noGrp="1"/>
          </p:cNvSpPr>
          <p:nvPr>
            <p:ph type="title"/>
          </p:nvPr>
        </p:nvSpPr>
        <p:spPr>
          <a:xfrm>
            <a:off x="1078028" y="3038521"/>
            <a:ext cx="10145100" cy="780959"/>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fi-FI" dirty="0"/>
              <a:t>AIM AND PROCESS</a:t>
            </a:r>
          </a:p>
        </p:txBody>
      </p:sp>
    </p:spTree>
    <p:extLst>
      <p:ext uri="{BB962C8B-B14F-4D97-AF65-F5344CB8AC3E}">
        <p14:creationId xmlns:p14="http://schemas.microsoft.com/office/powerpoint/2010/main" val="76172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sp>
        <p:nvSpPr>
          <p:cNvPr id="221" name="Google Shape;221;p4"/>
          <p:cNvSpPr txBox="1">
            <a:spLocks noGrp="1"/>
          </p:cNvSpPr>
          <p:nvPr>
            <p:ph type="title"/>
          </p:nvPr>
        </p:nvSpPr>
        <p:spPr>
          <a:xfrm>
            <a:off x="157019" y="548986"/>
            <a:ext cx="11675272" cy="630796"/>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rgbClr val="2D2D2D"/>
              </a:buClr>
              <a:buSzPts val="2800"/>
              <a:buFont typeface="Arial"/>
              <a:buNone/>
            </a:pPr>
            <a:r>
              <a:rPr lang="fi-FI" sz="2800" dirty="0">
                <a:solidFill>
                  <a:srgbClr val="2D2D2D"/>
                </a:solidFill>
              </a:rPr>
              <a:t>AIM</a:t>
            </a:r>
            <a:r>
              <a:rPr lang="fi-FI" sz="2800" i="0" dirty="0">
                <a:solidFill>
                  <a:srgbClr val="2D2D2D"/>
                </a:solidFill>
              </a:rPr>
              <a:t> OF THE ARCHITECTURE</a:t>
            </a:r>
            <a:endParaRPr sz="2800" dirty="0"/>
          </a:p>
        </p:txBody>
      </p:sp>
      <p:sp>
        <p:nvSpPr>
          <p:cNvPr id="222" name="Google Shape;222;p4"/>
          <p:cNvSpPr txBox="1">
            <a:spLocks noGrp="1"/>
          </p:cNvSpPr>
          <p:nvPr>
            <p:ph type="body" idx="1"/>
          </p:nvPr>
        </p:nvSpPr>
        <p:spPr>
          <a:xfrm>
            <a:off x="157018" y="1581725"/>
            <a:ext cx="12173528" cy="4407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D2D2D"/>
              </a:buClr>
              <a:buSzPts val="2800"/>
              <a:buNone/>
            </a:pPr>
            <a:r>
              <a:rPr lang="fi-FI" sz="2400" b="0" i="0" dirty="0">
                <a:solidFill>
                  <a:srgbClr val="2D2D2D"/>
                </a:solidFill>
                <a:latin typeface="Arial"/>
                <a:ea typeface="Arial"/>
                <a:cs typeface="Arial"/>
                <a:sym typeface="Arial"/>
              </a:rPr>
              <a:t>In </a:t>
            </a:r>
            <a:r>
              <a:rPr lang="fi-FI" sz="2400" b="0" i="0" dirty="0" err="1">
                <a:solidFill>
                  <a:srgbClr val="2D2D2D"/>
                </a:solidFill>
                <a:latin typeface="Arial"/>
                <a:ea typeface="Arial"/>
                <a:cs typeface="Arial"/>
                <a:sym typeface="Arial"/>
              </a:rPr>
              <a:t>order</a:t>
            </a:r>
            <a:r>
              <a:rPr lang="fi-FI" sz="2400" b="0" i="0" dirty="0">
                <a:solidFill>
                  <a:srgbClr val="2D2D2D"/>
                </a:solidFill>
                <a:latin typeface="Arial"/>
                <a:ea typeface="Arial"/>
                <a:cs typeface="Arial"/>
                <a:sym typeface="Arial"/>
              </a:rPr>
              <a:t> to </a:t>
            </a:r>
            <a:r>
              <a:rPr lang="fi-FI" sz="2400" b="0" i="0" dirty="0" err="1">
                <a:solidFill>
                  <a:srgbClr val="2D2D2D"/>
                </a:solidFill>
                <a:latin typeface="Arial"/>
                <a:ea typeface="Arial"/>
                <a:cs typeface="Arial"/>
                <a:sym typeface="Arial"/>
              </a:rPr>
              <a:t>cocreate</a:t>
            </a:r>
            <a:r>
              <a:rPr lang="fi-FI" sz="2400" b="0" i="0" dirty="0">
                <a:solidFill>
                  <a:srgbClr val="2D2D2D"/>
                </a:solidFill>
                <a:latin typeface="Arial"/>
                <a:ea typeface="Arial"/>
                <a:cs typeface="Arial"/>
                <a:sym typeface="Arial"/>
              </a:rPr>
              <a:t> an Open Science </a:t>
            </a:r>
            <a:r>
              <a:rPr lang="fi-FI" sz="2400" b="0" i="0" dirty="0" err="1">
                <a:solidFill>
                  <a:srgbClr val="2D2D2D"/>
                </a:solidFill>
                <a:latin typeface="Arial"/>
                <a:ea typeface="Arial"/>
                <a:cs typeface="Arial"/>
                <a:sym typeface="Arial"/>
              </a:rPr>
              <a:t>Ecosystem</a:t>
            </a:r>
            <a:r>
              <a:rPr lang="fi-FI" sz="2400" b="0" i="0" dirty="0">
                <a:solidFill>
                  <a:srgbClr val="2D2D2D"/>
                </a:solidFill>
                <a:latin typeface="Arial"/>
                <a:ea typeface="Arial"/>
                <a:cs typeface="Arial"/>
                <a:sym typeface="Arial"/>
              </a:rPr>
              <a:t>, </a:t>
            </a:r>
            <a:r>
              <a:rPr lang="fi-FI" sz="2400" b="0" i="0" dirty="0" err="1">
                <a:solidFill>
                  <a:srgbClr val="2D2D2D"/>
                </a:solidFill>
                <a:latin typeface="Arial"/>
                <a:ea typeface="Arial"/>
                <a:cs typeface="Arial"/>
                <a:sym typeface="Arial"/>
              </a:rPr>
              <a:t>we</a:t>
            </a:r>
            <a:r>
              <a:rPr lang="fi-FI" sz="2400" b="0" i="0" dirty="0">
                <a:solidFill>
                  <a:srgbClr val="2D2D2D"/>
                </a:solidFill>
                <a:latin typeface="Arial"/>
                <a:ea typeface="Arial"/>
                <a:cs typeface="Arial"/>
                <a:sym typeface="Arial"/>
              </a:rPr>
              <a:t> </a:t>
            </a:r>
            <a:r>
              <a:rPr lang="fi-FI" sz="2400" b="0" i="0" dirty="0" err="1">
                <a:solidFill>
                  <a:srgbClr val="2D2D2D"/>
                </a:solidFill>
                <a:latin typeface="Arial"/>
                <a:ea typeface="Arial"/>
                <a:cs typeface="Arial"/>
                <a:sym typeface="Arial"/>
              </a:rPr>
              <a:t>need</a:t>
            </a:r>
            <a:r>
              <a:rPr lang="fi-FI" sz="2400" b="0" i="0" dirty="0">
                <a:solidFill>
                  <a:srgbClr val="2D2D2D"/>
                </a:solidFill>
                <a:latin typeface="Arial"/>
                <a:ea typeface="Arial"/>
                <a:cs typeface="Arial"/>
                <a:sym typeface="Arial"/>
              </a:rPr>
              <a:t> a </a:t>
            </a:r>
            <a:r>
              <a:rPr lang="fi-FI" sz="2400" b="0" i="0" dirty="0" err="1">
                <a:solidFill>
                  <a:srgbClr val="2D2D2D"/>
                </a:solidFill>
                <a:latin typeface="Arial"/>
                <a:ea typeface="Arial"/>
                <a:cs typeface="Arial"/>
                <a:sym typeface="Arial"/>
              </a:rPr>
              <a:t>roadmap</a:t>
            </a:r>
            <a:r>
              <a:rPr lang="fi-FI" sz="2400" b="0" i="0" dirty="0">
                <a:solidFill>
                  <a:srgbClr val="2D2D2D"/>
                </a:solidFill>
                <a:latin typeface="Arial"/>
                <a:ea typeface="Arial"/>
                <a:cs typeface="Arial"/>
                <a:sym typeface="Arial"/>
              </a:rPr>
              <a:t> for: </a:t>
            </a:r>
            <a:endParaRPr sz="2400" dirty="0"/>
          </a:p>
          <a:p>
            <a:pPr marL="0" lvl="0" indent="0" algn="l" rtl="0">
              <a:lnSpc>
                <a:spcPct val="150000"/>
              </a:lnSpc>
              <a:spcBef>
                <a:spcPts val="1000"/>
              </a:spcBef>
              <a:spcAft>
                <a:spcPts val="0"/>
              </a:spcAft>
              <a:buClr>
                <a:srgbClr val="2D2D2D"/>
              </a:buClr>
              <a:buSzPts val="2800"/>
              <a:buNone/>
            </a:pPr>
            <a:r>
              <a:rPr lang="fi-FI" sz="2300" dirty="0">
                <a:solidFill>
                  <a:srgbClr val="2D2D2D"/>
                </a:solidFill>
                <a:latin typeface="Arial"/>
                <a:ea typeface="Arial"/>
                <a:cs typeface="Arial"/>
                <a:sym typeface="Arial"/>
              </a:rPr>
              <a:t>1) </a:t>
            </a:r>
            <a:r>
              <a:rPr lang="fi-FI" sz="2300" dirty="0" err="1">
                <a:solidFill>
                  <a:srgbClr val="2D2D2D"/>
                </a:solidFill>
              </a:rPr>
              <a:t>developing</a:t>
            </a:r>
            <a:r>
              <a:rPr lang="fi-FI" sz="2300" dirty="0">
                <a:solidFill>
                  <a:srgbClr val="2D2D2D"/>
                </a:solidFill>
                <a:latin typeface="Arial"/>
                <a:ea typeface="Arial"/>
                <a:cs typeface="Arial"/>
                <a:sym typeface="Arial"/>
              </a:rPr>
              <a:t> </a:t>
            </a:r>
            <a:r>
              <a:rPr lang="fi-FI" sz="2300" dirty="0" err="1">
                <a:solidFill>
                  <a:srgbClr val="2D2D2D"/>
                </a:solidFill>
                <a:latin typeface="Arial"/>
                <a:ea typeface="Arial"/>
                <a:cs typeface="Arial"/>
                <a:sym typeface="Arial"/>
              </a:rPr>
              <a:t>policies</a:t>
            </a:r>
            <a:r>
              <a:rPr lang="fi-FI" sz="2300" dirty="0">
                <a:solidFill>
                  <a:srgbClr val="2D2D2D"/>
                </a:solidFill>
                <a:latin typeface="Arial"/>
                <a:ea typeface="Arial"/>
                <a:cs typeface="Arial"/>
                <a:sym typeface="Arial"/>
              </a:rPr>
              <a:t> and </a:t>
            </a:r>
            <a:r>
              <a:rPr lang="fi-FI" sz="2300" dirty="0" err="1">
                <a:solidFill>
                  <a:srgbClr val="2D2D2D"/>
                </a:solidFill>
                <a:latin typeface="Arial"/>
                <a:ea typeface="Arial"/>
                <a:cs typeface="Arial"/>
                <a:sym typeface="Arial"/>
              </a:rPr>
              <a:t>legislation</a:t>
            </a:r>
            <a:r>
              <a:rPr lang="fi-FI" sz="2300" dirty="0">
                <a:solidFill>
                  <a:srgbClr val="2D2D2D"/>
                </a:solidFill>
                <a:latin typeface="Arial"/>
                <a:ea typeface="Arial"/>
                <a:cs typeface="Arial"/>
                <a:sym typeface="Arial"/>
              </a:rPr>
              <a:t> to </a:t>
            </a:r>
            <a:r>
              <a:rPr lang="fi-FI" sz="2300" dirty="0" err="1">
                <a:solidFill>
                  <a:srgbClr val="2D2D2D"/>
                </a:solidFill>
                <a:latin typeface="Arial"/>
                <a:ea typeface="Arial"/>
                <a:cs typeface="Arial"/>
                <a:sym typeface="Arial"/>
              </a:rPr>
              <a:t>support</a:t>
            </a:r>
            <a:r>
              <a:rPr lang="fi-FI" sz="2300" dirty="0">
                <a:solidFill>
                  <a:srgbClr val="2D2D2D"/>
                </a:solidFill>
                <a:latin typeface="Arial"/>
                <a:ea typeface="Arial"/>
                <a:cs typeface="Arial"/>
                <a:sym typeface="Arial"/>
              </a:rPr>
              <a:t> OS</a:t>
            </a:r>
            <a:endParaRPr sz="2300" dirty="0">
              <a:solidFill>
                <a:srgbClr val="2D2D2D"/>
              </a:solidFill>
              <a:latin typeface="Arial"/>
              <a:ea typeface="Arial"/>
              <a:cs typeface="Arial"/>
              <a:sym typeface="Arial"/>
            </a:endParaRPr>
          </a:p>
          <a:p>
            <a:pPr marL="0" lvl="0" indent="0" algn="l" rtl="0">
              <a:lnSpc>
                <a:spcPct val="150000"/>
              </a:lnSpc>
              <a:spcBef>
                <a:spcPts val="1000"/>
              </a:spcBef>
              <a:spcAft>
                <a:spcPts val="0"/>
              </a:spcAft>
              <a:buClr>
                <a:srgbClr val="2D2D2D"/>
              </a:buClr>
              <a:buSzPts val="2800"/>
              <a:buNone/>
            </a:pPr>
            <a:r>
              <a:rPr lang="fi-FI" sz="2300" dirty="0">
                <a:solidFill>
                  <a:srgbClr val="2D2D2D"/>
                </a:solidFill>
              </a:rPr>
              <a:t>2) </a:t>
            </a:r>
            <a:r>
              <a:rPr lang="fi-FI" sz="2300" dirty="0" err="1">
                <a:solidFill>
                  <a:srgbClr val="2D2D2D"/>
                </a:solidFill>
              </a:rPr>
              <a:t>creating</a:t>
            </a:r>
            <a:r>
              <a:rPr lang="fi-FI" sz="2300" dirty="0">
                <a:solidFill>
                  <a:srgbClr val="2D2D2D"/>
                </a:solidFill>
              </a:rPr>
              <a:t> and </a:t>
            </a:r>
            <a:r>
              <a:rPr lang="fi-FI" sz="2300" dirty="0" err="1">
                <a:solidFill>
                  <a:srgbClr val="2D2D2D"/>
                </a:solidFill>
              </a:rPr>
              <a:t>developing</a:t>
            </a:r>
            <a:r>
              <a:rPr lang="fi-FI" sz="2300" dirty="0">
                <a:solidFill>
                  <a:srgbClr val="2D2D2D"/>
                </a:solidFill>
              </a:rPr>
              <a:t> </a:t>
            </a:r>
            <a:r>
              <a:rPr lang="fi-FI" sz="2300" dirty="0" err="1">
                <a:solidFill>
                  <a:srgbClr val="2D2D2D"/>
                </a:solidFill>
              </a:rPr>
              <a:t>skills</a:t>
            </a:r>
            <a:r>
              <a:rPr lang="fi-FI" sz="2300" dirty="0">
                <a:solidFill>
                  <a:srgbClr val="2D2D2D"/>
                </a:solidFill>
              </a:rPr>
              <a:t> and </a:t>
            </a:r>
            <a:r>
              <a:rPr lang="fi-FI" sz="2300" dirty="0" err="1">
                <a:solidFill>
                  <a:srgbClr val="2D2D2D"/>
                </a:solidFill>
              </a:rPr>
              <a:t>services</a:t>
            </a:r>
            <a:r>
              <a:rPr lang="fi-FI" sz="2300" dirty="0">
                <a:solidFill>
                  <a:srgbClr val="2D2D2D"/>
                </a:solidFill>
              </a:rPr>
              <a:t> for OS</a:t>
            </a:r>
            <a:endParaRPr sz="2300" b="0" i="0" dirty="0">
              <a:solidFill>
                <a:srgbClr val="2D2D2D"/>
              </a:solidFill>
              <a:latin typeface="Arial"/>
              <a:ea typeface="Arial"/>
              <a:cs typeface="Arial"/>
              <a:sym typeface="Arial"/>
            </a:endParaRPr>
          </a:p>
          <a:p>
            <a:pPr marL="0" lvl="0" indent="0" algn="l" rtl="0">
              <a:lnSpc>
                <a:spcPct val="150000"/>
              </a:lnSpc>
              <a:spcBef>
                <a:spcPts val="1000"/>
              </a:spcBef>
              <a:spcAft>
                <a:spcPts val="0"/>
              </a:spcAft>
              <a:buClr>
                <a:srgbClr val="2D2D2D"/>
              </a:buClr>
              <a:buSzPts val="2800"/>
              <a:buNone/>
            </a:pPr>
            <a:r>
              <a:rPr lang="fi-FI" sz="2300" dirty="0">
                <a:solidFill>
                  <a:srgbClr val="2D2D2D"/>
                </a:solidFill>
              </a:rPr>
              <a:t>3) </a:t>
            </a:r>
            <a:r>
              <a:rPr lang="fi-FI" sz="2300" dirty="0" err="1">
                <a:solidFill>
                  <a:srgbClr val="2D2D2D"/>
                </a:solidFill>
              </a:rPr>
              <a:t>services</a:t>
            </a:r>
            <a:r>
              <a:rPr lang="fi-FI" sz="2300" dirty="0">
                <a:solidFill>
                  <a:srgbClr val="2D2D2D"/>
                </a:solidFill>
              </a:rPr>
              <a:t> to </a:t>
            </a:r>
            <a:r>
              <a:rPr lang="fi-FI" sz="2300" dirty="0" err="1">
                <a:solidFill>
                  <a:srgbClr val="2D2D2D"/>
                </a:solidFill>
              </a:rPr>
              <a:t>be</a:t>
            </a:r>
            <a:r>
              <a:rPr lang="fi-FI" sz="2300" dirty="0">
                <a:solidFill>
                  <a:srgbClr val="2D2D2D"/>
                </a:solidFill>
              </a:rPr>
              <a:t> in </a:t>
            </a:r>
            <a:r>
              <a:rPr lang="fi-FI" sz="2300" dirty="0" err="1">
                <a:solidFill>
                  <a:srgbClr val="2D2D2D"/>
                </a:solidFill>
              </a:rPr>
              <a:t>place</a:t>
            </a:r>
            <a:r>
              <a:rPr lang="fi-FI" sz="2300" dirty="0">
                <a:solidFill>
                  <a:srgbClr val="2D2D2D"/>
                </a:solidFill>
              </a:rPr>
              <a:t> for </a:t>
            </a:r>
            <a:r>
              <a:rPr lang="fi-FI" sz="2300" dirty="0" err="1">
                <a:solidFill>
                  <a:srgbClr val="2D2D2D"/>
                </a:solidFill>
              </a:rPr>
              <a:t>the</a:t>
            </a:r>
            <a:r>
              <a:rPr lang="fi-FI" sz="2300" dirty="0">
                <a:solidFill>
                  <a:srgbClr val="2D2D2D"/>
                </a:solidFill>
              </a:rPr>
              <a:t> </a:t>
            </a:r>
            <a:r>
              <a:rPr lang="fi-FI" sz="2300" dirty="0" err="1">
                <a:solidFill>
                  <a:srgbClr val="2D2D2D"/>
                </a:solidFill>
              </a:rPr>
              <a:t>ecosystem</a:t>
            </a:r>
            <a:r>
              <a:rPr lang="fi-FI" sz="2300" dirty="0">
                <a:solidFill>
                  <a:srgbClr val="2D2D2D"/>
                </a:solidFill>
              </a:rPr>
              <a:t> to </a:t>
            </a:r>
            <a:r>
              <a:rPr lang="fi-FI" sz="2300" dirty="0" err="1">
                <a:solidFill>
                  <a:srgbClr val="2D2D2D"/>
                </a:solidFill>
              </a:rPr>
              <a:t>work</a:t>
            </a:r>
            <a:r>
              <a:rPr lang="fi-FI" sz="2300" dirty="0">
                <a:solidFill>
                  <a:srgbClr val="2D2D2D"/>
                </a:solidFill>
              </a:rPr>
              <a:t> </a:t>
            </a:r>
            <a:br>
              <a:rPr lang="fi-FI" sz="2300" b="0" i="0" dirty="0">
                <a:solidFill>
                  <a:srgbClr val="2D2D2D"/>
                </a:solidFill>
                <a:latin typeface="Arial"/>
                <a:ea typeface="Arial"/>
                <a:cs typeface="Arial"/>
                <a:sym typeface="Arial"/>
              </a:rPr>
            </a:br>
            <a:r>
              <a:rPr lang="fi-FI" sz="2300" dirty="0">
                <a:solidFill>
                  <a:srgbClr val="2D2D2D"/>
                </a:solidFill>
              </a:rPr>
              <a:t>4</a:t>
            </a:r>
            <a:r>
              <a:rPr lang="fi-FI" sz="2300" b="0" i="0" dirty="0">
                <a:solidFill>
                  <a:srgbClr val="2D2D2D"/>
                </a:solidFill>
                <a:latin typeface="Arial"/>
                <a:ea typeface="Arial"/>
                <a:cs typeface="Arial"/>
                <a:sym typeface="Arial"/>
              </a:rPr>
              <a:t>) </a:t>
            </a:r>
            <a:r>
              <a:rPr lang="fi-FI" sz="2300" b="0" i="0" dirty="0" err="1">
                <a:solidFill>
                  <a:srgbClr val="2D2D2D"/>
                </a:solidFill>
                <a:latin typeface="Arial"/>
                <a:ea typeface="Arial"/>
                <a:cs typeface="Arial"/>
                <a:sym typeface="Arial"/>
              </a:rPr>
              <a:t>defined</a:t>
            </a:r>
            <a:r>
              <a:rPr lang="fi-FI" sz="2300" b="0" i="0" dirty="0">
                <a:solidFill>
                  <a:srgbClr val="2D2D2D"/>
                </a:solidFill>
                <a:latin typeface="Arial"/>
                <a:ea typeface="Arial"/>
                <a:cs typeface="Arial"/>
                <a:sym typeface="Arial"/>
              </a:rPr>
              <a:t> </a:t>
            </a:r>
            <a:r>
              <a:rPr lang="fi-FI" sz="2300" b="0" i="0" dirty="0" err="1">
                <a:solidFill>
                  <a:srgbClr val="2D2D2D"/>
                </a:solidFill>
                <a:latin typeface="Arial"/>
                <a:ea typeface="Arial"/>
                <a:cs typeface="Arial"/>
                <a:sym typeface="Arial"/>
              </a:rPr>
              <a:t>actors</a:t>
            </a:r>
            <a:r>
              <a:rPr lang="fi-FI" sz="2300" b="0" i="0" dirty="0">
                <a:solidFill>
                  <a:srgbClr val="2D2D2D"/>
                </a:solidFill>
                <a:latin typeface="Arial"/>
                <a:ea typeface="Arial"/>
                <a:cs typeface="Arial"/>
                <a:sym typeface="Arial"/>
              </a:rPr>
              <a:t> to </a:t>
            </a:r>
            <a:r>
              <a:rPr lang="fi-FI" sz="2300" b="0" i="0" dirty="0" err="1">
                <a:solidFill>
                  <a:srgbClr val="2D2D2D"/>
                </a:solidFill>
                <a:latin typeface="Arial"/>
                <a:ea typeface="Arial"/>
                <a:cs typeface="Arial"/>
                <a:sym typeface="Arial"/>
              </a:rPr>
              <a:t>take</a:t>
            </a:r>
            <a:r>
              <a:rPr lang="fi-FI" sz="2300" b="0" i="0" dirty="0">
                <a:solidFill>
                  <a:srgbClr val="2D2D2D"/>
                </a:solidFill>
                <a:latin typeface="Arial"/>
                <a:ea typeface="Arial"/>
                <a:cs typeface="Arial"/>
                <a:sym typeface="Arial"/>
              </a:rPr>
              <a:t> </a:t>
            </a:r>
            <a:r>
              <a:rPr lang="fi-FI" sz="2300" b="0" i="0" dirty="0" err="1">
                <a:solidFill>
                  <a:srgbClr val="2D2D2D"/>
                </a:solidFill>
                <a:latin typeface="Arial"/>
                <a:ea typeface="Arial"/>
                <a:cs typeface="Arial"/>
                <a:sym typeface="Arial"/>
              </a:rPr>
              <a:t>the</a:t>
            </a:r>
            <a:r>
              <a:rPr lang="fi-FI" sz="2300" b="0" i="0" dirty="0">
                <a:solidFill>
                  <a:srgbClr val="2D2D2D"/>
                </a:solidFill>
                <a:latin typeface="Arial"/>
                <a:ea typeface="Arial"/>
                <a:cs typeface="Arial"/>
                <a:sym typeface="Arial"/>
              </a:rPr>
              <a:t> </a:t>
            </a:r>
            <a:r>
              <a:rPr lang="fi-FI" sz="2300" b="0" i="0" dirty="0" err="1">
                <a:solidFill>
                  <a:srgbClr val="2D2D2D"/>
                </a:solidFill>
                <a:latin typeface="Arial"/>
                <a:ea typeface="Arial"/>
                <a:cs typeface="Arial"/>
                <a:sym typeface="Arial"/>
              </a:rPr>
              <a:t>responsibility</a:t>
            </a:r>
            <a:r>
              <a:rPr lang="fi-FI" sz="2300" b="0" i="0" dirty="0">
                <a:solidFill>
                  <a:srgbClr val="2D2D2D"/>
                </a:solidFill>
                <a:latin typeface="Arial"/>
                <a:ea typeface="Arial"/>
                <a:cs typeface="Arial"/>
                <a:sym typeface="Arial"/>
              </a:rPr>
              <a:t> for </a:t>
            </a:r>
            <a:r>
              <a:rPr lang="fi-FI" sz="2300" b="0" i="0" dirty="0" err="1">
                <a:solidFill>
                  <a:srgbClr val="2D2D2D"/>
                </a:solidFill>
                <a:latin typeface="Arial"/>
                <a:ea typeface="Arial"/>
                <a:cs typeface="Arial"/>
                <a:sym typeface="Arial"/>
              </a:rPr>
              <a:t>providing</a:t>
            </a:r>
            <a:r>
              <a:rPr lang="fi-FI" sz="2300" b="0" i="0" dirty="0">
                <a:solidFill>
                  <a:srgbClr val="2D2D2D"/>
                </a:solidFill>
                <a:latin typeface="Arial"/>
                <a:ea typeface="Arial"/>
                <a:cs typeface="Arial"/>
                <a:sym typeface="Arial"/>
              </a:rPr>
              <a:t> </a:t>
            </a:r>
            <a:r>
              <a:rPr lang="fi-FI" sz="2300" b="0" i="0" dirty="0" err="1">
                <a:solidFill>
                  <a:srgbClr val="2D2D2D"/>
                </a:solidFill>
                <a:latin typeface="Arial"/>
                <a:ea typeface="Arial"/>
                <a:cs typeface="Arial"/>
                <a:sym typeface="Arial"/>
              </a:rPr>
              <a:t>these</a:t>
            </a:r>
            <a:r>
              <a:rPr lang="fi-FI" sz="2300" b="0" i="0" dirty="0">
                <a:solidFill>
                  <a:srgbClr val="2D2D2D"/>
                </a:solidFill>
                <a:latin typeface="Arial"/>
                <a:ea typeface="Arial"/>
                <a:cs typeface="Arial"/>
                <a:sym typeface="Arial"/>
              </a:rPr>
              <a:t> </a:t>
            </a:r>
            <a:r>
              <a:rPr lang="fi-FI" sz="2300" b="0" i="0" dirty="0" err="1">
                <a:solidFill>
                  <a:srgbClr val="2D2D2D"/>
                </a:solidFill>
                <a:latin typeface="Arial"/>
                <a:ea typeface="Arial"/>
                <a:cs typeface="Arial"/>
                <a:sym typeface="Arial"/>
              </a:rPr>
              <a:t>capacities</a:t>
            </a:r>
            <a:r>
              <a:rPr lang="fi-FI" sz="2300" b="0" i="0" dirty="0">
                <a:solidFill>
                  <a:srgbClr val="2D2D2D"/>
                </a:solidFill>
                <a:latin typeface="Arial"/>
                <a:ea typeface="Arial"/>
                <a:cs typeface="Arial"/>
                <a:sym typeface="Arial"/>
              </a:rPr>
              <a:t>, </a:t>
            </a:r>
            <a:r>
              <a:rPr lang="fi-FI" sz="2300" b="0" i="0" dirty="0" err="1">
                <a:solidFill>
                  <a:srgbClr val="2D2D2D"/>
                </a:solidFill>
                <a:latin typeface="Arial"/>
                <a:ea typeface="Arial"/>
                <a:cs typeface="Arial"/>
                <a:sym typeface="Arial"/>
              </a:rPr>
              <a:t>skills</a:t>
            </a:r>
            <a:r>
              <a:rPr lang="fi-FI" sz="2300" b="0" i="0" dirty="0">
                <a:solidFill>
                  <a:srgbClr val="2D2D2D"/>
                </a:solidFill>
                <a:latin typeface="Arial"/>
                <a:ea typeface="Arial"/>
                <a:cs typeface="Arial"/>
                <a:sym typeface="Arial"/>
              </a:rPr>
              <a:t> a</a:t>
            </a:r>
            <a:r>
              <a:rPr lang="fi-FI" sz="2300" dirty="0">
                <a:solidFill>
                  <a:srgbClr val="2D2D2D"/>
                </a:solidFill>
              </a:rPr>
              <a:t>nd </a:t>
            </a:r>
            <a:r>
              <a:rPr lang="fi-FI" sz="2300" b="0" i="0" dirty="0" err="1">
                <a:solidFill>
                  <a:srgbClr val="2D2D2D"/>
                </a:solidFill>
                <a:latin typeface="Arial"/>
                <a:ea typeface="Arial"/>
                <a:cs typeface="Arial"/>
                <a:sym typeface="Arial"/>
              </a:rPr>
              <a:t>services</a:t>
            </a:r>
            <a:r>
              <a:rPr lang="fi-FI" sz="2300" b="0" i="0" dirty="0">
                <a:solidFill>
                  <a:srgbClr val="2D2D2D"/>
                </a:solidFill>
                <a:latin typeface="Arial"/>
                <a:ea typeface="Arial"/>
                <a:cs typeface="Arial"/>
                <a:sym typeface="Arial"/>
              </a:rPr>
              <a:t> </a:t>
            </a:r>
            <a:endParaRPr sz="230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26"/>
        <p:cNvGrpSpPr/>
        <p:nvPr/>
      </p:nvGrpSpPr>
      <p:grpSpPr>
        <a:xfrm>
          <a:off x="0" y="0"/>
          <a:ext cx="0" cy="0"/>
          <a:chOff x="0" y="0"/>
          <a:chExt cx="0" cy="0"/>
        </a:xfrm>
      </p:grpSpPr>
      <p:sp>
        <p:nvSpPr>
          <p:cNvPr id="227" name="Google Shape;227;p5"/>
          <p:cNvSpPr txBox="1">
            <a:spLocks noGrp="1"/>
          </p:cNvSpPr>
          <p:nvPr>
            <p:ph type="title"/>
          </p:nvPr>
        </p:nvSpPr>
        <p:spPr>
          <a:xfrm>
            <a:off x="341745" y="336257"/>
            <a:ext cx="11649365" cy="954301"/>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rgbClr val="006778"/>
              </a:buClr>
              <a:buSzPts val="2800"/>
              <a:buFont typeface="Arial"/>
              <a:buNone/>
            </a:pPr>
            <a:r>
              <a:rPr lang="fi-FI" sz="2800" b="1" i="0" u="none" strike="noStrike" cap="none" dirty="0">
                <a:solidFill>
                  <a:schemeClr val="tx1"/>
                </a:solidFill>
              </a:rPr>
              <a:t>OPEN SCIENCE AND RESEARCH REFERENCE ARCHITECTURE (</a:t>
            </a:r>
            <a:r>
              <a:rPr lang="fi-FI" sz="2800" b="1" i="0" u="none" strike="noStrike" cap="none" dirty="0" err="1">
                <a:solidFill>
                  <a:schemeClr val="tx1"/>
                </a:solidFill>
              </a:rPr>
              <a:t>OScaR</a:t>
            </a:r>
            <a:r>
              <a:rPr lang="fi-FI" sz="2800" b="1" i="0" u="none" strike="noStrike" cap="none" dirty="0">
                <a:solidFill>
                  <a:schemeClr val="tx1"/>
                </a:solidFill>
              </a:rPr>
              <a:t>) – OBJECTIVES</a:t>
            </a:r>
            <a:endParaRPr sz="4800" dirty="0">
              <a:solidFill>
                <a:schemeClr val="tx1"/>
              </a:solidFill>
            </a:endParaRPr>
          </a:p>
        </p:txBody>
      </p:sp>
      <p:sp>
        <p:nvSpPr>
          <p:cNvPr id="228" name="Google Shape;228;p5"/>
          <p:cNvSpPr txBox="1">
            <a:spLocks noGrp="1"/>
          </p:cNvSpPr>
          <p:nvPr>
            <p:ph type="body" idx="1"/>
          </p:nvPr>
        </p:nvSpPr>
        <p:spPr>
          <a:xfrm>
            <a:off x="849557" y="1767625"/>
            <a:ext cx="3367800" cy="4069800"/>
          </a:xfrm>
          <a:prstGeom prst="rect">
            <a:avLst/>
          </a:prstGeom>
          <a:noFill/>
          <a:ln>
            <a:noFill/>
          </a:ln>
        </p:spPr>
        <p:txBody>
          <a:bodyPr spcFirstLastPara="1" wrap="square" lIns="91425" tIns="45700" rIns="91425" bIns="45700" anchor="t" anchorCtr="0">
            <a:noAutofit/>
          </a:bodyPr>
          <a:lstStyle/>
          <a:p>
            <a:pPr marL="228600" lvl="0" indent="-184150" algn="l" rtl="0">
              <a:lnSpc>
                <a:spcPct val="90000"/>
              </a:lnSpc>
              <a:spcBef>
                <a:spcPts val="0"/>
              </a:spcBef>
              <a:spcAft>
                <a:spcPts val="0"/>
              </a:spcAft>
              <a:buClr>
                <a:schemeClr val="dk1"/>
              </a:buClr>
              <a:buSzPts val="2100"/>
              <a:buChar char="•"/>
            </a:pPr>
            <a:r>
              <a:rPr lang="fi-FI" sz="2100"/>
              <a:t>For </a:t>
            </a:r>
            <a:r>
              <a:rPr lang="fi-FI" sz="2100" b="1"/>
              <a:t>steering</a:t>
            </a:r>
            <a:r>
              <a:rPr lang="fi-FI" sz="2100"/>
              <a:t> open science and research at the national level</a:t>
            </a:r>
            <a:endParaRPr sz="2100"/>
          </a:p>
          <a:p>
            <a:pPr marL="228600" lvl="0" indent="-184150" algn="l" rtl="0">
              <a:lnSpc>
                <a:spcPct val="90000"/>
              </a:lnSpc>
              <a:spcBef>
                <a:spcPts val="1000"/>
              </a:spcBef>
              <a:spcAft>
                <a:spcPts val="0"/>
              </a:spcAft>
              <a:buClr>
                <a:schemeClr val="dk1"/>
              </a:buClr>
              <a:buSzPts val="2100"/>
              <a:buChar char="•"/>
            </a:pPr>
            <a:r>
              <a:rPr lang="fi-FI" sz="2100" b="1"/>
              <a:t>Implementing </a:t>
            </a:r>
            <a:r>
              <a:rPr lang="fi-FI" sz="2100"/>
              <a:t>Finnish open science declaration and policies </a:t>
            </a:r>
            <a:endParaRPr sz="2100"/>
          </a:p>
          <a:p>
            <a:pPr marL="228600" lvl="0" indent="-184150" algn="l" rtl="0">
              <a:lnSpc>
                <a:spcPct val="90000"/>
              </a:lnSpc>
              <a:spcBef>
                <a:spcPts val="1000"/>
              </a:spcBef>
              <a:spcAft>
                <a:spcPts val="0"/>
              </a:spcAft>
              <a:buClr>
                <a:schemeClr val="dk1"/>
              </a:buClr>
              <a:buSzPts val="2100"/>
              <a:buChar char="•"/>
            </a:pPr>
            <a:r>
              <a:rPr lang="fi-FI" sz="2100" b="1"/>
              <a:t>Visualizing</a:t>
            </a:r>
            <a:r>
              <a:rPr lang="fi-FI" sz="2100"/>
              <a:t>  Finnish open science declaration and policies </a:t>
            </a:r>
            <a:endParaRPr sz="2100"/>
          </a:p>
          <a:p>
            <a:pPr marL="228600" lvl="0" indent="-184150" algn="l" rtl="0">
              <a:lnSpc>
                <a:spcPct val="90000"/>
              </a:lnSpc>
              <a:spcBef>
                <a:spcPts val="1000"/>
              </a:spcBef>
              <a:spcAft>
                <a:spcPts val="0"/>
              </a:spcAft>
              <a:buClr>
                <a:schemeClr val="dk1"/>
              </a:buClr>
              <a:buSzPts val="2100"/>
              <a:buChar char="•"/>
            </a:pPr>
            <a:r>
              <a:rPr lang="fi-FI" sz="2100"/>
              <a:t>The OScaR reference architecture steers organizations’ enterprise architecture definitions</a:t>
            </a:r>
            <a:endParaRPr sz="2100" b="1">
              <a:solidFill>
                <a:schemeClr val="dk2"/>
              </a:solidFill>
            </a:endParaRPr>
          </a:p>
        </p:txBody>
      </p:sp>
      <p:sp>
        <p:nvSpPr>
          <p:cNvPr id="229" name="Google Shape;229;p5"/>
          <p:cNvSpPr/>
          <p:nvPr/>
        </p:nvSpPr>
        <p:spPr>
          <a:xfrm>
            <a:off x="4455075" y="4551150"/>
            <a:ext cx="5666400" cy="2102700"/>
          </a:xfrm>
          <a:prstGeom prst="roundRect">
            <a:avLst>
              <a:gd name="adj" fmla="val 16667"/>
            </a:avLst>
          </a:prstGeom>
          <a:solidFill>
            <a:srgbClr val="D2BFEB"/>
          </a:solidFill>
          <a:ln w="25400" cap="flat" cmpd="sng">
            <a:solidFill>
              <a:srgbClr val="00C7B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30051"/>
              </a:buClr>
              <a:buSzPts val="1800"/>
              <a:buFont typeface="Candara"/>
              <a:buNone/>
            </a:pPr>
            <a:r>
              <a:rPr lang="fi-FI" sz="1800" b="1" i="0" u="none" strike="noStrike" cap="none">
                <a:solidFill>
                  <a:srgbClr val="830051"/>
                </a:solidFill>
                <a:latin typeface="Candara"/>
                <a:ea typeface="Candara"/>
                <a:cs typeface="Candara"/>
                <a:sym typeface="Candara"/>
              </a:rPr>
              <a:t>Deliverables: </a:t>
            </a:r>
            <a:br>
              <a:rPr lang="fi-FI" sz="1800" b="1" i="0" u="none" strike="noStrike" cap="none">
                <a:solidFill>
                  <a:srgbClr val="830051"/>
                </a:solidFill>
                <a:latin typeface="Candara"/>
                <a:ea typeface="Candara"/>
                <a:cs typeface="Candara"/>
                <a:sym typeface="Candara"/>
              </a:rPr>
            </a:br>
            <a:r>
              <a:rPr lang="fi-FI" sz="1800" b="1" i="0" u="none" strike="noStrike" cap="none">
                <a:solidFill>
                  <a:srgbClr val="830051"/>
                </a:solidFill>
                <a:latin typeface="Candara"/>
                <a:ea typeface="Candara"/>
                <a:cs typeface="Candara"/>
                <a:sym typeface="Candara"/>
              </a:rPr>
              <a:t>a document guiding the development of the field of open science and guidelines for its use</a:t>
            </a:r>
            <a:endParaRPr sz="1800" b="1" i="0" u="none" strike="noStrike" cap="none">
              <a:solidFill>
                <a:srgbClr val="830051"/>
              </a:solidFill>
              <a:latin typeface="Candara"/>
              <a:ea typeface="Candara"/>
              <a:cs typeface="Candara"/>
              <a:sym typeface="Candara"/>
            </a:endParaRPr>
          </a:p>
        </p:txBody>
      </p:sp>
      <p:pic>
        <p:nvPicPr>
          <p:cNvPr id="230" name="Google Shape;230;p5"/>
          <p:cNvPicPr preferRelativeResize="0"/>
          <p:nvPr/>
        </p:nvPicPr>
        <p:blipFill rotWithShape="1">
          <a:blip r:embed="rId3">
            <a:alphaModFix/>
          </a:blip>
          <a:srcRect/>
          <a:stretch/>
        </p:blipFill>
        <p:spPr>
          <a:xfrm>
            <a:off x="4455075" y="1767625"/>
            <a:ext cx="5635550" cy="2579150"/>
          </a:xfrm>
          <a:prstGeom prst="rect">
            <a:avLst/>
          </a:prstGeom>
          <a:noFill/>
          <a:ln>
            <a:noFill/>
          </a:ln>
        </p:spPr>
      </p:pic>
      <p:sp>
        <p:nvSpPr>
          <p:cNvPr id="231" name="Google Shape;231;p5"/>
          <p:cNvSpPr txBox="1"/>
          <p:nvPr/>
        </p:nvSpPr>
        <p:spPr>
          <a:xfrm>
            <a:off x="10322797" y="1626700"/>
            <a:ext cx="15708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a:solidFill>
                  <a:srgbClr val="006778"/>
                </a:solidFill>
                <a:latin typeface="Candara"/>
                <a:ea typeface="Candara"/>
                <a:cs typeface="Candara"/>
                <a:sym typeface="Candara"/>
              </a:rPr>
              <a:t>Capabilities realize the strategic goals and legal requirements</a:t>
            </a:r>
            <a:endParaRPr sz="1000"/>
          </a:p>
        </p:txBody>
      </p:sp>
      <p:sp>
        <p:nvSpPr>
          <p:cNvPr id="232" name="Google Shape;232;p5"/>
          <p:cNvSpPr txBox="1"/>
          <p:nvPr/>
        </p:nvSpPr>
        <p:spPr>
          <a:xfrm>
            <a:off x="10322797" y="2780675"/>
            <a:ext cx="14733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a:solidFill>
                  <a:srgbClr val="006778"/>
                </a:solidFill>
                <a:latin typeface="Candara"/>
                <a:ea typeface="Candara"/>
                <a:cs typeface="Candara"/>
                <a:sym typeface="Candara"/>
              </a:rPr>
              <a:t>Business services realize the capabilities</a:t>
            </a:r>
            <a:endParaRPr/>
          </a:p>
          <a:p>
            <a:pPr marL="0" marR="0" lvl="0" indent="0" algn="l" rtl="0">
              <a:spcBef>
                <a:spcPts val="0"/>
              </a:spcBef>
              <a:spcAft>
                <a:spcPts val="0"/>
              </a:spcAft>
              <a:buNone/>
            </a:pPr>
            <a:endParaRPr>
              <a:solidFill>
                <a:srgbClr val="006778"/>
              </a:solidFill>
              <a:latin typeface="Candara"/>
              <a:ea typeface="Candara"/>
              <a:cs typeface="Candara"/>
              <a:sym typeface="Candara"/>
            </a:endParaRPr>
          </a:p>
          <a:p>
            <a:pPr marL="0" marR="0" lvl="0" indent="0" algn="l" rtl="0">
              <a:spcBef>
                <a:spcPts val="0"/>
              </a:spcBef>
              <a:spcAft>
                <a:spcPts val="0"/>
              </a:spcAft>
              <a:buNone/>
            </a:pPr>
            <a:r>
              <a:rPr lang="fi-FI">
                <a:solidFill>
                  <a:srgbClr val="006778"/>
                </a:solidFill>
                <a:latin typeface="Candara"/>
                <a:ea typeface="Candara"/>
                <a:cs typeface="Candara"/>
                <a:sym typeface="Candara"/>
              </a:rPr>
              <a:t>Business services are delivered by business processes</a:t>
            </a:r>
            <a:endParaRPr/>
          </a:p>
        </p:txBody>
      </p:sp>
    </p:spTree>
  </p:cSld>
  <p:clrMapOvr>
    <a:masterClrMapping/>
  </p:clrMapOvr>
</p:sld>
</file>

<file path=ppt/theme/theme1.xml><?xml version="1.0" encoding="utf-8"?>
<a:theme xmlns:a="http://schemas.openxmlformats.org/drawingml/2006/main" name="Office Theme">
  <a:themeElements>
    <a:clrScheme name="UTU-2018">
      <a:dk1>
        <a:srgbClr val="000000"/>
      </a:dk1>
      <a:lt1>
        <a:srgbClr val="FFFFFF"/>
      </a:lt1>
      <a:dk2>
        <a:srgbClr val="000000"/>
      </a:dk2>
      <a:lt2>
        <a:srgbClr val="FFFFFF"/>
      </a:lt2>
      <a:accent1>
        <a:srgbClr val="78C8D2"/>
      </a:accent1>
      <a:accent2>
        <a:srgbClr val="9063CD"/>
      </a:accent2>
      <a:accent3>
        <a:srgbClr val="ADCB00"/>
      </a:accent3>
      <a:accent4>
        <a:srgbClr val="F8485E"/>
      </a:accent4>
      <a:accent5>
        <a:srgbClr val="868686"/>
      </a:accent5>
      <a:accent6>
        <a:srgbClr val="D9D9D9"/>
      </a:accent6>
      <a:hlink>
        <a:srgbClr val="9063CD"/>
      </a:hlink>
      <a:folHlink>
        <a:srgbClr val="9063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UTU-2018">
      <a:dk1>
        <a:srgbClr val="000000"/>
      </a:dk1>
      <a:lt1>
        <a:srgbClr val="FFFFFF"/>
      </a:lt1>
      <a:dk2>
        <a:srgbClr val="000000"/>
      </a:dk2>
      <a:lt2>
        <a:srgbClr val="FFFFFF"/>
      </a:lt2>
      <a:accent1>
        <a:srgbClr val="78C8D2"/>
      </a:accent1>
      <a:accent2>
        <a:srgbClr val="9063CD"/>
      </a:accent2>
      <a:accent3>
        <a:srgbClr val="ADCB00"/>
      </a:accent3>
      <a:accent4>
        <a:srgbClr val="F8485E"/>
      </a:accent4>
      <a:accent5>
        <a:srgbClr val="868686"/>
      </a:accent5>
      <a:accent6>
        <a:srgbClr val="D9D9D9"/>
      </a:accent6>
      <a:hlink>
        <a:srgbClr val="9063CD"/>
      </a:hlink>
      <a:folHlink>
        <a:srgbClr val="9063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1004</Words>
  <Application>Microsoft Office PowerPoint</Application>
  <PresentationFormat>Widescreen</PresentationFormat>
  <Paragraphs>119</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Candara</vt:lpstr>
      <vt:lpstr>Calibri</vt:lpstr>
      <vt:lpstr>Office Theme</vt:lpstr>
      <vt:lpstr>Office Theme</vt:lpstr>
      <vt:lpstr>PowerPoint Presentation</vt:lpstr>
      <vt:lpstr>AGENDA</vt:lpstr>
      <vt:lpstr>CONTEXT</vt:lpstr>
      <vt:lpstr>THE NATIONAL COORDINATION OF OPEN SCIENCE</vt:lpstr>
      <vt:lpstr>PowerPoint Presentation</vt:lpstr>
      <vt:lpstr>PowerPoint Presentation</vt:lpstr>
      <vt:lpstr>AIM AND PROCESS</vt:lpstr>
      <vt:lpstr>AIM OF THE ARCHITECTURE</vt:lpstr>
      <vt:lpstr>OPEN SCIENCE AND RESEARCH REFERENCE ARCHITECTURE (OScaR) – OBJECTIVES</vt:lpstr>
      <vt:lpstr>FINNISH OPEN SCIENCE AND RESEARCH ACTORS</vt:lpstr>
      <vt:lpstr>PowerPoint Presentation</vt:lpstr>
      <vt:lpstr>STEPS TOWARDS OPEN SCIENCE ECOSYSTEM</vt:lpstr>
      <vt:lpstr>CONCLUSIONS</vt:lpstr>
      <vt:lpstr>THE STRENGTHS OF THE OScaR ARCHITECTURE</vt:lpstr>
      <vt:lpstr>THE CHALLENGES OF THE OScaR ARCHITECTURE</vt:lpstr>
      <vt:lpstr>THE OPPORTUNITIES OF THE OScaR ARCHITECTURE</vt:lpstr>
      <vt:lpstr>QUESTIONS, COMMENTS AND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Niemi</dc:creator>
  <cp:lastModifiedBy>Laura Niemi</cp:lastModifiedBy>
  <cp:revision>5</cp:revision>
  <dcterms:created xsi:type="dcterms:W3CDTF">2023-08-17T06:37:09Z</dcterms:created>
  <dcterms:modified xsi:type="dcterms:W3CDTF">2023-10-11T05:31:23Z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0x010100A407D4FD17612942B689264A64C80E05</vt:lpwstr>
  </property>
</Properties>
</file>