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447" r:id="rId6"/>
    <p:sldId id="435" r:id="rId7"/>
    <p:sldId id="476" r:id="rId8"/>
    <p:sldId id="479" r:id="rId9"/>
    <p:sldId id="448" r:id="rId10"/>
    <p:sldId id="258" r:id="rId11"/>
    <p:sldId id="436" r:id="rId12"/>
    <p:sldId id="480" r:id="rId13"/>
    <p:sldId id="438" r:id="rId14"/>
    <p:sldId id="439" r:id="rId15"/>
    <p:sldId id="440" r:id="rId16"/>
    <p:sldId id="446" r:id="rId17"/>
    <p:sldId id="485" r:id="rId18"/>
    <p:sldId id="486" r:id="rId19"/>
    <p:sldId id="484" r:id="rId20"/>
    <p:sldId id="481" r:id="rId21"/>
    <p:sldId id="444" r:id="rId22"/>
    <p:sldId id="445" r:id="rId23"/>
  </p:sldIdLst>
  <p:sldSz cx="12192000" cy="6858000"/>
  <p:notesSz cx="6858000" cy="9144000"/>
  <p:embeddedFontLst>
    <p:embeddedFont>
      <p:font typeface="Malgun Gothic" panose="020B0503020000020004" pitchFamily="34" charset="-127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B2A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8E5BA4-B284-4F99-B4E4-737082A2117A}" v="1745" dt="2023-10-09T19:35:09.315"/>
    <p1510:client id="{7A1B2522-0A36-7B37-0D32-B4A275E6689B}" v="17" dt="2023-10-09T09:30:14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9F7D00-9B48-4E95-B371-4036FC8B9C7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0209F52-1699-4239-98CC-F4EF86848322}">
      <dgm:prSet phldrT="[Text]"/>
      <dgm:spPr/>
      <dgm:t>
        <a:bodyPr/>
        <a:lstStyle/>
        <a:p>
          <a:r>
            <a:rPr lang="en-US"/>
            <a:t>Academic Impact</a:t>
          </a:r>
          <a:endParaRPr lang="en-GB"/>
        </a:p>
      </dgm:t>
    </dgm:pt>
    <dgm:pt modelId="{55DDE9DF-5FEE-4686-B409-43287DC76410}" type="parTrans" cxnId="{522C22DA-B000-40E3-8BA1-7E6C4213CD16}">
      <dgm:prSet/>
      <dgm:spPr/>
      <dgm:t>
        <a:bodyPr/>
        <a:lstStyle/>
        <a:p>
          <a:endParaRPr lang="en-GB"/>
        </a:p>
      </dgm:t>
    </dgm:pt>
    <dgm:pt modelId="{430A2C35-3FA9-4C98-8A98-352EC2927CFB}" type="sibTrans" cxnId="{522C22DA-B000-40E3-8BA1-7E6C4213CD16}">
      <dgm:prSet/>
      <dgm:spPr/>
      <dgm:t>
        <a:bodyPr/>
        <a:lstStyle/>
        <a:p>
          <a:endParaRPr lang="en-GB"/>
        </a:p>
      </dgm:t>
    </dgm:pt>
    <dgm:pt modelId="{758366AF-8442-42F4-B0D2-BBC7BBBCACA5}">
      <dgm:prSet/>
      <dgm:spPr/>
      <dgm:t>
        <a:bodyPr/>
        <a:lstStyle/>
        <a:p>
          <a:r>
            <a:rPr lang="en-US" dirty="0"/>
            <a:t>Open Access</a:t>
          </a:r>
        </a:p>
      </dgm:t>
    </dgm:pt>
    <dgm:pt modelId="{2A5C06D5-9BEC-44E4-96E5-4AEE079C07F6}" type="parTrans" cxnId="{790D84C0-24A5-48ED-8249-520E8E30A991}">
      <dgm:prSet/>
      <dgm:spPr/>
      <dgm:t>
        <a:bodyPr/>
        <a:lstStyle/>
        <a:p>
          <a:endParaRPr lang="en-GB"/>
        </a:p>
      </dgm:t>
    </dgm:pt>
    <dgm:pt modelId="{D399CD2C-B537-4B94-BF83-F1556311D9BA}" type="sibTrans" cxnId="{790D84C0-24A5-48ED-8249-520E8E30A991}">
      <dgm:prSet/>
      <dgm:spPr/>
      <dgm:t>
        <a:bodyPr/>
        <a:lstStyle/>
        <a:p>
          <a:endParaRPr lang="en-GB"/>
        </a:p>
      </dgm:t>
    </dgm:pt>
    <dgm:pt modelId="{D62C003A-5866-4812-B9A4-771385846AE7}">
      <dgm:prSet/>
      <dgm:spPr/>
      <dgm:t>
        <a:bodyPr/>
        <a:lstStyle/>
        <a:p>
          <a:r>
            <a:rPr lang="en-US" dirty="0"/>
            <a:t>Citation advantage</a:t>
          </a:r>
        </a:p>
      </dgm:t>
    </dgm:pt>
    <dgm:pt modelId="{3139D675-28B8-48F8-AB08-3B8E775943BD}" type="parTrans" cxnId="{8DDC04DA-3C80-406A-88AE-7AAC331B5076}">
      <dgm:prSet/>
      <dgm:spPr/>
      <dgm:t>
        <a:bodyPr/>
        <a:lstStyle/>
        <a:p>
          <a:endParaRPr lang="en-GB"/>
        </a:p>
      </dgm:t>
    </dgm:pt>
    <dgm:pt modelId="{C665CB1F-3931-4046-BEC7-BEA7DE931CCF}" type="sibTrans" cxnId="{8DDC04DA-3C80-406A-88AE-7AAC331B5076}">
      <dgm:prSet/>
      <dgm:spPr/>
      <dgm:t>
        <a:bodyPr/>
        <a:lstStyle/>
        <a:p>
          <a:endParaRPr lang="en-GB"/>
        </a:p>
      </dgm:t>
    </dgm:pt>
    <dgm:pt modelId="{837ECD69-DB2B-4214-A5B8-B2DCAC421F02}">
      <dgm:prSet/>
      <dgm:spPr/>
      <dgm:t>
        <a:bodyPr/>
        <a:lstStyle/>
        <a:p>
          <a:r>
            <a:rPr lang="en-US" dirty="0"/>
            <a:t>APCs limit access; concerns of "predatory publishing".</a:t>
          </a:r>
        </a:p>
      </dgm:t>
    </dgm:pt>
    <dgm:pt modelId="{F7A05656-DD0C-47F5-99B3-B5415186E261}" type="parTrans" cxnId="{47D48B92-BB5A-444E-AD00-1C76A5646601}">
      <dgm:prSet/>
      <dgm:spPr/>
      <dgm:t>
        <a:bodyPr/>
        <a:lstStyle/>
        <a:p>
          <a:endParaRPr lang="en-GB"/>
        </a:p>
      </dgm:t>
    </dgm:pt>
    <dgm:pt modelId="{E949D4C9-ACE6-4E82-8D1B-E2EC1ECAB9C5}" type="sibTrans" cxnId="{47D48B92-BB5A-444E-AD00-1C76A5646601}">
      <dgm:prSet/>
      <dgm:spPr/>
      <dgm:t>
        <a:bodyPr/>
        <a:lstStyle/>
        <a:p>
          <a:endParaRPr lang="en-GB"/>
        </a:p>
      </dgm:t>
    </dgm:pt>
    <dgm:pt modelId="{DA9A9EBB-06FD-4F66-9B88-8E9480419B51}">
      <dgm:prSet/>
      <dgm:spPr/>
      <dgm:t>
        <a:bodyPr/>
        <a:lstStyle/>
        <a:p>
          <a:r>
            <a:rPr lang="en-US" dirty="0"/>
            <a:t>Open/FAIR Data</a:t>
          </a:r>
        </a:p>
      </dgm:t>
    </dgm:pt>
    <dgm:pt modelId="{14F698C8-0D4A-4621-972F-4B1FDA55CAFE}" type="parTrans" cxnId="{5264255D-9B67-4AA6-805F-D55463568D2C}">
      <dgm:prSet/>
      <dgm:spPr/>
      <dgm:t>
        <a:bodyPr/>
        <a:lstStyle/>
        <a:p>
          <a:endParaRPr lang="en-GB"/>
        </a:p>
      </dgm:t>
    </dgm:pt>
    <dgm:pt modelId="{86968F48-12BA-4A76-89BF-3E1A7C465FB5}" type="sibTrans" cxnId="{5264255D-9B67-4AA6-805F-D55463568D2C}">
      <dgm:prSet/>
      <dgm:spPr/>
      <dgm:t>
        <a:bodyPr/>
        <a:lstStyle/>
        <a:p>
          <a:endParaRPr lang="en-GB"/>
        </a:p>
      </dgm:t>
    </dgm:pt>
    <dgm:pt modelId="{B3C5E11D-C93B-4F17-9BFD-6FAC2A54FB4E}">
      <dgm:prSet/>
      <dgm:spPr/>
      <dgm:t>
        <a:bodyPr/>
        <a:lstStyle/>
        <a:p>
          <a:r>
            <a:rPr lang="en-US" dirty="0"/>
            <a:t>Citation advantage</a:t>
          </a:r>
        </a:p>
      </dgm:t>
    </dgm:pt>
    <dgm:pt modelId="{6EAB8517-6912-4E53-B5C7-1A16B1B253B8}" type="parTrans" cxnId="{939CC977-24D9-43E5-B5B2-689071AAED8E}">
      <dgm:prSet/>
      <dgm:spPr/>
      <dgm:t>
        <a:bodyPr/>
        <a:lstStyle/>
        <a:p>
          <a:endParaRPr lang="en-GB"/>
        </a:p>
      </dgm:t>
    </dgm:pt>
    <dgm:pt modelId="{F461BD51-B29E-4B18-B52D-6CE74C15A068}" type="sibTrans" cxnId="{939CC977-24D9-43E5-B5B2-689071AAED8E}">
      <dgm:prSet/>
      <dgm:spPr/>
      <dgm:t>
        <a:bodyPr/>
        <a:lstStyle/>
        <a:p>
          <a:endParaRPr lang="en-GB"/>
        </a:p>
      </dgm:t>
    </dgm:pt>
    <dgm:pt modelId="{07266492-1288-4331-94F5-B0A611C1A536}">
      <dgm:prSet/>
      <dgm:spPr/>
      <dgm:t>
        <a:bodyPr/>
        <a:lstStyle/>
        <a:p>
          <a:r>
            <a:rPr lang="en-US" dirty="0"/>
            <a:t>Open Code/Software</a:t>
          </a:r>
        </a:p>
      </dgm:t>
    </dgm:pt>
    <dgm:pt modelId="{98D7DCE7-4A90-4512-B4E0-08D21B5464A7}" type="parTrans" cxnId="{8D1B2A1F-FA01-4328-BE4F-A299113F7984}">
      <dgm:prSet/>
      <dgm:spPr/>
      <dgm:t>
        <a:bodyPr/>
        <a:lstStyle/>
        <a:p>
          <a:endParaRPr lang="en-GB"/>
        </a:p>
      </dgm:t>
    </dgm:pt>
    <dgm:pt modelId="{91C98FE2-93E1-4195-9DDB-811C6B3C0E67}" type="sibTrans" cxnId="{8D1B2A1F-FA01-4328-BE4F-A299113F7984}">
      <dgm:prSet/>
      <dgm:spPr/>
      <dgm:t>
        <a:bodyPr/>
        <a:lstStyle/>
        <a:p>
          <a:endParaRPr lang="en-GB"/>
        </a:p>
      </dgm:t>
    </dgm:pt>
    <dgm:pt modelId="{E9667BB1-3599-4D39-9471-2AA3290C93D6}">
      <dgm:prSet/>
      <dgm:spPr/>
      <dgm:t>
        <a:bodyPr/>
        <a:lstStyle/>
        <a:p>
          <a:r>
            <a:rPr lang="en-US" dirty="0"/>
            <a:t>Boosts software efficiency</a:t>
          </a:r>
        </a:p>
      </dgm:t>
    </dgm:pt>
    <dgm:pt modelId="{BBF8AB16-3209-44E6-8D84-274D9203AF1B}" type="parTrans" cxnId="{17FE3B0D-98B3-4DC2-B48C-F769C9F174D9}">
      <dgm:prSet/>
      <dgm:spPr/>
      <dgm:t>
        <a:bodyPr/>
        <a:lstStyle/>
        <a:p>
          <a:endParaRPr lang="en-GB"/>
        </a:p>
      </dgm:t>
    </dgm:pt>
    <dgm:pt modelId="{EB22CACA-D4B5-4069-8052-40CBF40754C1}" type="sibTrans" cxnId="{17FE3B0D-98B3-4DC2-B48C-F769C9F174D9}">
      <dgm:prSet/>
      <dgm:spPr/>
      <dgm:t>
        <a:bodyPr/>
        <a:lstStyle/>
        <a:p>
          <a:endParaRPr lang="en-GB"/>
        </a:p>
      </dgm:t>
    </dgm:pt>
    <dgm:pt modelId="{3985954B-B20C-4279-B859-13F139F3EA15}">
      <dgm:prSet/>
      <dgm:spPr/>
      <dgm:t>
        <a:bodyPr/>
        <a:lstStyle/>
        <a:p>
          <a:r>
            <a:rPr lang="en-US" dirty="0"/>
            <a:t>Citizen Science</a:t>
          </a:r>
        </a:p>
      </dgm:t>
    </dgm:pt>
    <dgm:pt modelId="{6632B4F2-EA5A-458D-8AED-0742209D816F}" type="parTrans" cxnId="{E52952D4-8B99-42F6-B7E6-796A35C1771C}">
      <dgm:prSet/>
      <dgm:spPr/>
      <dgm:t>
        <a:bodyPr/>
        <a:lstStyle/>
        <a:p>
          <a:endParaRPr lang="en-GB"/>
        </a:p>
      </dgm:t>
    </dgm:pt>
    <dgm:pt modelId="{E41750C3-2FE0-4D14-8484-00C410FF0A89}" type="sibTrans" cxnId="{E52952D4-8B99-42F6-B7E6-796A35C1771C}">
      <dgm:prSet/>
      <dgm:spPr/>
      <dgm:t>
        <a:bodyPr/>
        <a:lstStyle/>
        <a:p>
          <a:endParaRPr lang="en-GB"/>
        </a:p>
      </dgm:t>
    </dgm:pt>
    <dgm:pt modelId="{FE8768B8-035E-4A13-AB41-F68CA173C2D5}">
      <dgm:prSet/>
      <dgm:spPr/>
      <dgm:t>
        <a:bodyPr/>
        <a:lstStyle/>
        <a:p>
          <a:r>
            <a:rPr lang="en-US" dirty="0"/>
            <a:t>Enhances data collection speed</a:t>
          </a:r>
        </a:p>
      </dgm:t>
    </dgm:pt>
    <dgm:pt modelId="{CCCBCBC9-6B86-454D-9CA0-8FD52FF6297B}" type="parTrans" cxnId="{30AE4F31-40CC-4F23-9F66-6DC5968C68F3}">
      <dgm:prSet/>
      <dgm:spPr/>
      <dgm:t>
        <a:bodyPr/>
        <a:lstStyle/>
        <a:p>
          <a:endParaRPr lang="en-GB"/>
        </a:p>
      </dgm:t>
    </dgm:pt>
    <dgm:pt modelId="{7E3A42CF-121B-403D-AB30-00C717DE190A}" type="sibTrans" cxnId="{30AE4F31-40CC-4F23-9F66-6DC5968C68F3}">
      <dgm:prSet/>
      <dgm:spPr/>
      <dgm:t>
        <a:bodyPr/>
        <a:lstStyle/>
        <a:p>
          <a:endParaRPr lang="en-GB"/>
        </a:p>
      </dgm:t>
    </dgm:pt>
    <dgm:pt modelId="{644249B9-90C0-42AC-91D3-3BC26C581BC6}">
      <dgm:prSet/>
      <dgm:spPr/>
      <dgm:t>
        <a:bodyPr/>
        <a:lstStyle/>
        <a:p>
          <a:r>
            <a:rPr lang="en-US" dirty="0"/>
            <a:t>Open Peer Review</a:t>
          </a:r>
        </a:p>
      </dgm:t>
    </dgm:pt>
    <dgm:pt modelId="{D28FC20F-1E7C-4B20-AE7A-5035FB67657C}" type="parTrans" cxnId="{9BE5A61C-CE62-46FF-88F6-6C01F2A5FA9F}">
      <dgm:prSet/>
      <dgm:spPr/>
      <dgm:t>
        <a:bodyPr/>
        <a:lstStyle/>
        <a:p>
          <a:endParaRPr lang="en-GB"/>
        </a:p>
      </dgm:t>
    </dgm:pt>
    <dgm:pt modelId="{8015BB78-CF80-467A-A9DA-9344B05F89C5}" type="sibTrans" cxnId="{9BE5A61C-CE62-46FF-88F6-6C01F2A5FA9F}">
      <dgm:prSet/>
      <dgm:spPr/>
      <dgm:t>
        <a:bodyPr/>
        <a:lstStyle/>
        <a:p>
          <a:endParaRPr lang="en-GB"/>
        </a:p>
      </dgm:t>
    </dgm:pt>
    <dgm:pt modelId="{B02DF8DA-C86C-46D6-BB3A-F1932AE5689C}">
      <dgm:prSet/>
      <dgm:spPr/>
      <dgm:t>
        <a:bodyPr/>
        <a:lstStyle/>
        <a:p>
          <a:r>
            <a:rPr lang="en-US" dirty="0"/>
            <a:t>Generally neutral/positive impact on review quality.</a:t>
          </a:r>
        </a:p>
      </dgm:t>
    </dgm:pt>
    <dgm:pt modelId="{44656569-C21D-4852-8D0A-7A91F483F952}" type="parTrans" cxnId="{6594593A-F33C-4928-B27C-8264B2370AC1}">
      <dgm:prSet/>
      <dgm:spPr/>
      <dgm:t>
        <a:bodyPr/>
        <a:lstStyle/>
        <a:p>
          <a:endParaRPr lang="en-GB"/>
        </a:p>
      </dgm:t>
    </dgm:pt>
    <dgm:pt modelId="{43D0A30A-A2A7-4791-ABC0-1776EB613842}" type="sibTrans" cxnId="{6594593A-F33C-4928-B27C-8264B2370AC1}">
      <dgm:prSet/>
      <dgm:spPr/>
      <dgm:t>
        <a:bodyPr/>
        <a:lstStyle/>
        <a:p>
          <a:endParaRPr lang="en-GB"/>
        </a:p>
      </dgm:t>
    </dgm:pt>
    <dgm:pt modelId="{0E08B6B7-66B8-4A17-B634-D0C9ED4C2A23}">
      <dgm:prSet/>
      <dgm:spPr/>
      <dgm:t>
        <a:bodyPr/>
        <a:lstStyle/>
        <a:p>
          <a:r>
            <a:rPr lang="en-US" dirty="0"/>
            <a:t>Societal </a:t>
          </a:r>
          <a:br>
            <a:rPr lang="en-US" dirty="0"/>
          </a:br>
          <a:r>
            <a:rPr lang="en-US" dirty="0"/>
            <a:t>Impact</a:t>
          </a:r>
        </a:p>
      </dgm:t>
    </dgm:pt>
    <dgm:pt modelId="{587F1A7C-19BC-425B-8D8D-FEC07DFFFD14}" type="parTrans" cxnId="{5A5BE20C-E32C-42CE-A43B-194AE30E7F69}">
      <dgm:prSet/>
      <dgm:spPr/>
      <dgm:t>
        <a:bodyPr/>
        <a:lstStyle/>
        <a:p>
          <a:endParaRPr lang="en-GB"/>
        </a:p>
      </dgm:t>
    </dgm:pt>
    <dgm:pt modelId="{3A2E4514-EA4A-4627-A151-A1331FB82BAB}" type="sibTrans" cxnId="{5A5BE20C-E32C-42CE-A43B-194AE30E7F69}">
      <dgm:prSet/>
      <dgm:spPr/>
      <dgm:t>
        <a:bodyPr/>
        <a:lstStyle/>
        <a:p>
          <a:endParaRPr lang="en-GB"/>
        </a:p>
      </dgm:t>
    </dgm:pt>
    <dgm:pt modelId="{2C396BC6-E80F-435A-96AA-B5C20A7BAAFB}">
      <dgm:prSet/>
      <dgm:spPr/>
      <dgm:t>
        <a:bodyPr/>
        <a:lstStyle/>
        <a:p>
          <a:r>
            <a:rPr lang="en-US" dirty="0"/>
            <a:t>Open Access</a:t>
          </a:r>
        </a:p>
      </dgm:t>
    </dgm:pt>
    <dgm:pt modelId="{36840932-DCBC-4661-9CA4-9E6007D61B57}" type="parTrans" cxnId="{F09B7A67-1033-4634-9052-C1D58003CB4F}">
      <dgm:prSet/>
      <dgm:spPr/>
      <dgm:t>
        <a:bodyPr/>
        <a:lstStyle/>
        <a:p>
          <a:endParaRPr lang="en-GB"/>
        </a:p>
      </dgm:t>
    </dgm:pt>
    <dgm:pt modelId="{FF250E73-E65E-4CC7-A755-31E805ACA1BB}" type="sibTrans" cxnId="{F09B7A67-1033-4634-9052-C1D58003CB4F}">
      <dgm:prSet/>
      <dgm:spPr/>
      <dgm:t>
        <a:bodyPr/>
        <a:lstStyle/>
        <a:p>
          <a:endParaRPr lang="en-GB"/>
        </a:p>
      </dgm:t>
    </dgm:pt>
    <dgm:pt modelId="{6598EE10-E31D-4183-938C-14B3CB6C0E72}">
      <dgm:prSet/>
      <dgm:spPr/>
      <dgm:t>
        <a:bodyPr/>
        <a:lstStyle/>
        <a:p>
          <a:r>
            <a:rPr lang="en-US" dirty="0"/>
            <a:t>Benefits include education, environment, policy, and community engagement.</a:t>
          </a:r>
        </a:p>
      </dgm:t>
    </dgm:pt>
    <dgm:pt modelId="{908307D3-4C10-4078-BED4-13EBD3E60ECA}" type="parTrans" cxnId="{42038D7D-AFDE-4C7F-8F2C-441B70D9A082}">
      <dgm:prSet/>
      <dgm:spPr/>
      <dgm:t>
        <a:bodyPr/>
        <a:lstStyle/>
        <a:p>
          <a:endParaRPr lang="en-GB"/>
        </a:p>
      </dgm:t>
    </dgm:pt>
    <dgm:pt modelId="{0E45AD1E-1698-425F-96CC-6299FFA5E052}" type="sibTrans" cxnId="{42038D7D-AFDE-4C7F-8F2C-441B70D9A082}">
      <dgm:prSet/>
      <dgm:spPr/>
      <dgm:t>
        <a:bodyPr/>
        <a:lstStyle/>
        <a:p>
          <a:endParaRPr lang="en-GB"/>
        </a:p>
      </dgm:t>
    </dgm:pt>
    <dgm:pt modelId="{D7BECDC9-F2FA-4FBC-9B15-AD549CA55C12}">
      <dgm:prSet/>
      <dgm:spPr/>
      <dgm:t>
        <a:bodyPr/>
        <a:lstStyle/>
        <a:p>
          <a:r>
            <a:rPr lang="en-US" dirty="0"/>
            <a:t>Economic Impact</a:t>
          </a:r>
        </a:p>
      </dgm:t>
    </dgm:pt>
    <dgm:pt modelId="{8638C858-CFEB-4862-B4F4-1CC015BBB4A0}" type="parTrans" cxnId="{E7FD9B9A-09DA-4156-BCAB-17A10A6B3F1F}">
      <dgm:prSet/>
      <dgm:spPr/>
      <dgm:t>
        <a:bodyPr/>
        <a:lstStyle/>
        <a:p>
          <a:endParaRPr lang="en-GB"/>
        </a:p>
      </dgm:t>
    </dgm:pt>
    <dgm:pt modelId="{79775F25-8F6C-4BF3-9E00-547D462FE94D}" type="sibTrans" cxnId="{E7FD9B9A-09DA-4156-BCAB-17A10A6B3F1F}">
      <dgm:prSet/>
      <dgm:spPr/>
      <dgm:t>
        <a:bodyPr/>
        <a:lstStyle/>
        <a:p>
          <a:endParaRPr lang="en-GB"/>
        </a:p>
      </dgm:t>
    </dgm:pt>
    <dgm:pt modelId="{27AF25FF-FFDF-4650-8B5B-589B3270CB0C}">
      <dgm:prSet/>
      <dgm:spPr/>
      <dgm:t>
        <a:bodyPr/>
        <a:lstStyle/>
        <a:p>
          <a:r>
            <a:rPr lang="en-US" dirty="0"/>
            <a:t>Gap</a:t>
          </a:r>
        </a:p>
      </dgm:t>
    </dgm:pt>
    <dgm:pt modelId="{49FB304C-C343-44B7-9D78-E50D7F72244F}" type="parTrans" cxnId="{B74286FB-058E-4C75-A150-4CF285D4F920}">
      <dgm:prSet/>
      <dgm:spPr/>
      <dgm:t>
        <a:bodyPr/>
        <a:lstStyle/>
        <a:p>
          <a:endParaRPr lang="en-GB"/>
        </a:p>
      </dgm:t>
    </dgm:pt>
    <dgm:pt modelId="{8C9541EA-7ACC-4147-B55A-1A414E70010A}" type="sibTrans" cxnId="{B74286FB-058E-4C75-A150-4CF285D4F920}">
      <dgm:prSet/>
      <dgm:spPr/>
      <dgm:t>
        <a:bodyPr/>
        <a:lstStyle/>
        <a:p>
          <a:endParaRPr lang="en-GB"/>
        </a:p>
      </dgm:t>
    </dgm:pt>
    <dgm:pt modelId="{179B03D2-C9D5-4D78-BEAE-6BD9F5161D13}">
      <dgm:prSet/>
      <dgm:spPr/>
      <dgm:t>
        <a:bodyPr/>
        <a:lstStyle/>
        <a:p>
          <a:r>
            <a:rPr lang="en-US" dirty="0"/>
            <a:t>Open Access</a:t>
          </a:r>
        </a:p>
      </dgm:t>
    </dgm:pt>
    <dgm:pt modelId="{6A890C79-3752-43CD-A3E0-63F0A444DEF0}" type="parTrans" cxnId="{817B5D6C-1474-42DB-8B40-760B0C568A18}">
      <dgm:prSet/>
      <dgm:spPr/>
      <dgm:t>
        <a:bodyPr/>
        <a:lstStyle/>
        <a:p>
          <a:endParaRPr lang="en-GB"/>
        </a:p>
      </dgm:t>
    </dgm:pt>
    <dgm:pt modelId="{1F14A51C-3984-4D12-BB05-D485FFE800CA}" type="sibTrans" cxnId="{817B5D6C-1474-42DB-8B40-760B0C568A18}">
      <dgm:prSet/>
      <dgm:spPr/>
      <dgm:t>
        <a:bodyPr/>
        <a:lstStyle/>
        <a:p>
          <a:endParaRPr lang="en-GB"/>
        </a:p>
      </dgm:t>
    </dgm:pt>
    <dgm:pt modelId="{61C89AB6-AC38-4A07-918F-6906F1F95BD2}">
      <dgm:prSet/>
      <dgm:spPr/>
      <dgm:t>
        <a:bodyPr/>
        <a:lstStyle/>
        <a:p>
          <a:r>
            <a:rPr lang="en-US" dirty="0"/>
            <a:t>Limited evidence</a:t>
          </a:r>
        </a:p>
      </dgm:t>
    </dgm:pt>
    <dgm:pt modelId="{AF2E169F-16EA-4AD9-BAD6-092C42ACA82B}" type="parTrans" cxnId="{ABD0F949-2958-4ABB-BA96-0F62E4FA45B6}">
      <dgm:prSet/>
      <dgm:spPr/>
      <dgm:t>
        <a:bodyPr/>
        <a:lstStyle/>
        <a:p>
          <a:endParaRPr lang="en-GB"/>
        </a:p>
      </dgm:t>
    </dgm:pt>
    <dgm:pt modelId="{82327415-0AC9-4F76-8BDA-FAF7B6214D48}" type="sibTrans" cxnId="{ABD0F949-2958-4ABB-BA96-0F62E4FA45B6}">
      <dgm:prSet/>
      <dgm:spPr/>
      <dgm:t>
        <a:bodyPr/>
        <a:lstStyle/>
        <a:p>
          <a:endParaRPr lang="en-GB"/>
        </a:p>
      </dgm:t>
    </dgm:pt>
    <dgm:pt modelId="{B5A29A72-DD86-4B51-AEB8-591722EA5621}">
      <dgm:prSet/>
      <dgm:spPr/>
      <dgm:t>
        <a:bodyPr/>
        <a:lstStyle/>
        <a:p>
          <a:r>
            <a:rPr lang="en-US" dirty="0"/>
            <a:t>Open/FAIR Data</a:t>
          </a:r>
        </a:p>
      </dgm:t>
    </dgm:pt>
    <dgm:pt modelId="{08B62248-67A1-4C76-89AC-0B80A1A951D7}" type="parTrans" cxnId="{A48F3608-3BDA-44D1-B844-4C97DD5677A1}">
      <dgm:prSet/>
      <dgm:spPr/>
      <dgm:t>
        <a:bodyPr/>
        <a:lstStyle/>
        <a:p>
          <a:endParaRPr lang="en-GB"/>
        </a:p>
      </dgm:t>
    </dgm:pt>
    <dgm:pt modelId="{519DFE41-BEEF-4E35-928C-ECAC3D895837}" type="sibTrans" cxnId="{A48F3608-3BDA-44D1-B844-4C97DD5677A1}">
      <dgm:prSet/>
      <dgm:spPr/>
      <dgm:t>
        <a:bodyPr/>
        <a:lstStyle/>
        <a:p>
          <a:endParaRPr lang="en-GB"/>
        </a:p>
      </dgm:t>
    </dgm:pt>
    <dgm:pt modelId="{7165F07D-FAF3-44B3-B42A-13C6C61DB947}">
      <dgm:prSet/>
      <dgm:spPr/>
      <dgm:t>
        <a:bodyPr/>
        <a:lstStyle/>
        <a:p>
          <a:r>
            <a:rPr lang="en-US" dirty="0"/>
            <a:t>Limited evidence</a:t>
          </a:r>
        </a:p>
      </dgm:t>
    </dgm:pt>
    <dgm:pt modelId="{99561B90-FDBC-49C5-AB8A-FDF8CD72E2CC}" type="parTrans" cxnId="{7F14A0A1-2BCB-4797-9D1C-970554222D31}">
      <dgm:prSet/>
      <dgm:spPr/>
      <dgm:t>
        <a:bodyPr/>
        <a:lstStyle/>
        <a:p>
          <a:endParaRPr lang="en-GB"/>
        </a:p>
      </dgm:t>
    </dgm:pt>
    <dgm:pt modelId="{3B5752B8-F360-4BD2-BF49-F635D4935773}" type="sibTrans" cxnId="{7F14A0A1-2BCB-4797-9D1C-970554222D31}">
      <dgm:prSet/>
      <dgm:spPr/>
      <dgm:t>
        <a:bodyPr/>
        <a:lstStyle/>
        <a:p>
          <a:endParaRPr lang="en-GB"/>
        </a:p>
      </dgm:t>
    </dgm:pt>
    <dgm:pt modelId="{17DE96C2-E0B6-470F-8B68-FA790804E929}">
      <dgm:prSet/>
      <dgm:spPr/>
      <dgm:t>
        <a:bodyPr/>
        <a:lstStyle/>
        <a:p>
          <a:r>
            <a:rPr lang="en-US" dirty="0"/>
            <a:t>Limited studies (13) with a focus on health/biomed.</a:t>
          </a:r>
        </a:p>
      </dgm:t>
    </dgm:pt>
    <dgm:pt modelId="{93A497D6-22B7-4C4C-AAC2-CCF80100ACFE}" type="parTrans" cxnId="{FEB9A9E9-E1AE-4C41-9130-E2B85347B91C}">
      <dgm:prSet/>
      <dgm:spPr/>
      <dgm:t>
        <a:bodyPr/>
        <a:lstStyle/>
        <a:p>
          <a:endParaRPr lang="en-GB"/>
        </a:p>
      </dgm:t>
    </dgm:pt>
    <dgm:pt modelId="{383B8990-5E61-45B0-B3B5-B9D108F439FF}" type="sibTrans" cxnId="{FEB9A9E9-E1AE-4C41-9130-E2B85347B91C}">
      <dgm:prSet/>
      <dgm:spPr/>
      <dgm:t>
        <a:bodyPr/>
        <a:lstStyle/>
        <a:p>
          <a:endParaRPr lang="en-GB"/>
        </a:p>
      </dgm:t>
    </dgm:pt>
    <dgm:pt modelId="{6E19532E-231A-4B94-B34F-BA9F7966E554}">
      <dgm:prSet/>
      <dgm:spPr/>
      <dgm:t>
        <a:bodyPr/>
        <a:lstStyle/>
        <a:p>
          <a:r>
            <a:rPr lang="en-US" dirty="0"/>
            <a:t>Concerns about data quality.</a:t>
          </a:r>
        </a:p>
      </dgm:t>
    </dgm:pt>
    <dgm:pt modelId="{06F295DA-462E-41E9-9613-E84CFE2ED170}" type="parTrans" cxnId="{BF283372-DAEE-4A9C-B2BD-F942E7F81BB7}">
      <dgm:prSet/>
      <dgm:spPr/>
      <dgm:t>
        <a:bodyPr/>
        <a:lstStyle/>
        <a:p>
          <a:endParaRPr lang="en-GB"/>
        </a:p>
      </dgm:t>
    </dgm:pt>
    <dgm:pt modelId="{9D9CF941-AFFB-44FE-BD9B-EBE87C95263E}" type="sibTrans" cxnId="{BF283372-DAEE-4A9C-B2BD-F942E7F81BB7}">
      <dgm:prSet/>
      <dgm:spPr/>
      <dgm:t>
        <a:bodyPr/>
        <a:lstStyle/>
        <a:p>
          <a:endParaRPr lang="en-GB"/>
        </a:p>
      </dgm:t>
    </dgm:pt>
    <dgm:pt modelId="{ABC24093-6F4F-48FD-ACD3-CC7B44201AE3}">
      <dgm:prSet/>
      <dgm:spPr/>
      <dgm:t>
        <a:bodyPr/>
        <a:lstStyle/>
        <a:p>
          <a:r>
            <a:rPr lang="en-US" dirty="0"/>
            <a:t>Citation advantage</a:t>
          </a:r>
        </a:p>
      </dgm:t>
    </dgm:pt>
    <dgm:pt modelId="{16F70BB6-3B21-46E2-A62D-299C1952C982}" type="parTrans" cxnId="{529F2046-412C-40CD-9BFC-6CFBAEE24ED2}">
      <dgm:prSet/>
      <dgm:spPr/>
      <dgm:t>
        <a:bodyPr/>
        <a:lstStyle/>
        <a:p>
          <a:endParaRPr lang="en-GB"/>
        </a:p>
      </dgm:t>
    </dgm:pt>
    <dgm:pt modelId="{29E6081E-0680-493C-8B46-7D417CA52A83}" type="sibTrans" cxnId="{529F2046-412C-40CD-9BFC-6CFBAEE24ED2}">
      <dgm:prSet/>
      <dgm:spPr/>
      <dgm:t>
        <a:bodyPr/>
        <a:lstStyle/>
        <a:p>
          <a:endParaRPr lang="en-GB"/>
        </a:p>
      </dgm:t>
    </dgm:pt>
    <dgm:pt modelId="{4FB16CC7-B174-4742-9190-CA0D832A7DC1}">
      <dgm:prSet/>
      <dgm:spPr/>
      <dgm:t>
        <a:bodyPr/>
        <a:lstStyle/>
        <a:p>
          <a:r>
            <a:rPr lang="en-US" dirty="0"/>
            <a:t>Promotes public interaction, policy inclusion, and health outcomes.</a:t>
          </a:r>
        </a:p>
      </dgm:t>
    </dgm:pt>
    <dgm:pt modelId="{9095A56B-0331-4B2D-9763-0B0343EDC185}" type="parTrans" cxnId="{8EC53C85-9F87-44BB-8D79-1E5BB98F317C}">
      <dgm:prSet/>
      <dgm:spPr/>
      <dgm:t>
        <a:bodyPr/>
        <a:lstStyle/>
        <a:p>
          <a:endParaRPr lang="en-GB"/>
        </a:p>
      </dgm:t>
    </dgm:pt>
    <dgm:pt modelId="{E852367B-9AA1-4FE6-8669-1A43CBBC74DB}" type="sibTrans" cxnId="{8EC53C85-9F87-44BB-8D79-1E5BB98F317C}">
      <dgm:prSet/>
      <dgm:spPr/>
      <dgm:t>
        <a:bodyPr/>
        <a:lstStyle/>
        <a:p>
          <a:endParaRPr lang="en-GB"/>
        </a:p>
      </dgm:t>
    </dgm:pt>
    <dgm:pt modelId="{C68AD420-3C99-451B-BB56-566BC9765B0C}">
      <dgm:prSet/>
      <dgm:spPr/>
      <dgm:t>
        <a:bodyPr/>
        <a:lstStyle/>
        <a:p>
          <a:r>
            <a:rPr lang="en-US" dirty="0"/>
            <a:t>Citizen Science</a:t>
          </a:r>
        </a:p>
      </dgm:t>
    </dgm:pt>
    <dgm:pt modelId="{C990D52C-7B79-43ED-9D93-D410DC743F95}" type="parTrans" cxnId="{ADE7DE8B-C794-4D53-A3BF-D4E6B6A0A56F}">
      <dgm:prSet/>
      <dgm:spPr/>
      <dgm:t>
        <a:bodyPr/>
        <a:lstStyle/>
        <a:p>
          <a:endParaRPr lang="en-GB"/>
        </a:p>
      </dgm:t>
    </dgm:pt>
    <dgm:pt modelId="{C277A837-368F-4B59-9C7B-6281EACAA6E6}" type="sibTrans" cxnId="{ADE7DE8B-C794-4D53-A3BF-D4E6B6A0A56F}">
      <dgm:prSet/>
      <dgm:spPr/>
      <dgm:t>
        <a:bodyPr/>
        <a:lstStyle/>
        <a:p>
          <a:endParaRPr lang="en-GB"/>
        </a:p>
      </dgm:t>
    </dgm:pt>
    <dgm:pt modelId="{AA714968-4AE2-45D2-A08E-96567210E230}" type="pres">
      <dgm:prSet presAssocID="{F79F7D00-9B48-4E95-B371-4036FC8B9C7C}" presName="theList" presStyleCnt="0">
        <dgm:presLayoutVars>
          <dgm:dir/>
          <dgm:animLvl val="lvl"/>
          <dgm:resizeHandles val="exact"/>
        </dgm:presLayoutVars>
      </dgm:prSet>
      <dgm:spPr/>
    </dgm:pt>
    <dgm:pt modelId="{CE72EC54-04A8-450E-9D32-BE36EA9B440D}" type="pres">
      <dgm:prSet presAssocID="{F0209F52-1699-4239-98CC-F4EF86848322}" presName="compNode" presStyleCnt="0"/>
      <dgm:spPr/>
    </dgm:pt>
    <dgm:pt modelId="{FD9BAF79-75DE-4C85-B98E-804BFCB86ED2}" type="pres">
      <dgm:prSet presAssocID="{F0209F52-1699-4239-98CC-F4EF86848322}" presName="aNode" presStyleLbl="bgShp" presStyleIdx="0" presStyleCnt="3"/>
      <dgm:spPr/>
    </dgm:pt>
    <dgm:pt modelId="{ED1EA36D-02F2-406D-8AFA-5C1AC4F699F0}" type="pres">
      <dgm:prSet presAssocID="{F0209F52-1699-4239-98CC-F4EF86848322}" presName="textNode" presStyleLbl="bgShp" presStyleIdx="0" presStyleCnt="3"/>
      <dgm:spPr/>
    </dgm:pt>
    <dgm:pt modelId="{36711CFA-035E-428A-BEFC-B6CFEBEE8A49}" type="pres">
      <dgm:prSet presAssocID="{F0209F52-1699-4239-98CC-F4EF86848322}" presName="compChildNode" presStyleCnt="0"/>
      <dgm:spPr/>
    </dgm:pt>
    <dgm:pt modelId="{23867C70-0D2E-4FB4-9CB2-D728EFA6CEA6}" type="pres">
      <dgm:prSet presAssocID="{F0209F52-1699-4239-98CC-F4EF86848322}" presName="theInnerList" presStyleCnt="0"/>
      <dgm:spPr/>
    </dgm:pt>
    <dgm:pt modelId="{8650B15F-C6F4-4D8B-9161-9412BD43B89D}" type="pres">
      <dgm:prSet presAssocID="{758366AF-8442-42F4-B0D2-BBC7BBBCACA5}" presName="childNode" presStyleLbl="node1" presStyleIdx="0" presStyleCnt="10">
        <dgm:presLayoutVars>
          <dgm:bulletEnabled val="1"/>
        </dgm:presLayoutVars>
      </dgm:prSet>
      <dgm:spPr/>
    </dgm:pt>
    <dgm:pt modelId="{9695E7F8-98AD-4D1B-BE5B-0B3D56A499C5}" type="pres">
      <dgm:prSet presAssocID="{758366AF-8442-42F4-B0D2-BBC7BBBCACA5}" presName="aSpace2" presStyleCnt="0"/>
      <dgm:spPr/>
    </dgm:pt>
    <dgm:pt modelId="{2DC1C91A-F2BF-4AEA-A553-6AB1DCC025DC}" type="pres">
      <dgm:prSet presAssocID="{DA9A9EBB-06FD-4F66-9B88-8E9480419B51}" presName="childNode" presStyleLbl="node1" presStyleIdx="1" presStyleCnt="10">
        <dgm:presLayoutVars>
          <dgm:bulletEnabled val="1"/>
        </dgm:presLayoutVars>
      </dgm:prSet>
      <dgm:spPr/>
    </dgm:pt>
    <dgm:pt modelId="{C9BA9BA7-FEAF-4609-AE3E-D396C049E507}" type="pres">
      <dgm:prSet presAssocID="{DA9A9EBB-06FD-4F66-9B88-8E9480419B51}" presName="aSpace2" presStyleCnt="0"/>
      <dgm:spPr/>
    </dgm:pt>
    <dgm:pt modelId="{C8E1363F-97D1-488E-9454-896DE38FC10E}" type="pres">
      <dgm:prSet presAssocID="{07266492-1288-4331-94F5-B0A611C1A536}" presName="childNode" presStyleLbl="node1" presStyleIdx="2" presStyleCnt="10">
        <dgm:presLayoutVars>
          <dgm:bulletEnabled val="1"/>
        </dgm:presLayoutVars>
      </dgm:prSet>
      <dgm:spPr/>
    </dgm:pt>
    <dgm:pt modelId="{7B139A82-B16E-4AEF-99D1-DD741753CF43}" type="pres">
      <dgm:prSet presAssocID="{07266492-1288-4331-94F5-B0A611C1A536}" presName="aSpace2" presStyleCnt="0"/>
      <dgm:spPr/>
    </dgm:pt>
    <dgm:pt modelId="{869670B6-B438-4D7F-B6DA-4B7C5B869597}" type="pres">
      <dgm:prSet presAssocID="{3985954B-B20C-4279-B859-13F139F3EA15}" presName="childNode" presStyleLbl="node1" presStyleIdx="3" presStyleCnt="10">
        <dgm:presLayoutVars>
          <dgm:bulletEnabled val="1"/>
        </dgm:presLayoutVars>
      </dgm:prSet>
      <dgm:spPr/>
    </dgm:pt>
    <dgm:pt modelId="{1F08D6A6-83D1-4F34-A8BC-80611FBC3752}" type="pres">
      <dgm:prSet presAssocID="{3985954B-B20C-4279-B859-13F139F3EA15}" presName="aSpace2" presStyleCnt="0"/>
      <dgm:spPr/>
    </dgm:pt>
    <dgm:pt modelId="{CCB28D9E-4D5F-4A8B-A028-AFCE0EE8B018}" type="pres">
      <dgm:prSet presAssocID="{644249B9-90C0-42AC-91D3-3BC26C581BC6}" presName="childNode" presStyleLbl="node1" presStyleIdx="4" presStyleCnt="10">
        <dgm:presLayoutVars>
          <dgm:bulletEnabled val="1"/>
        </dgm:presLayoutVars>
      </dgm:prSet>
      <dgm:spPr/>
    </dgm:pt>
    <dgm:pt modelId="{8EDEF415-C4AC-4764-9ADE-EB2081D9C981}" type="pres">
      <dgm:prSet presAssocID="{F0209F52-1699-4239-98CC-F4EF86848322}" presName="aSpace" presStyleCnt="0"/>
      <dgm:spPr/>
    </dgm:pt>
    <dgm:pt modelId="{BDF63B7B-C417-4F4D-9C4F-D814AA76A4BB}" type="pres">
      <dgm:prSet presAssocID="{0E08B6B7-66B8-4A17-B634-D0C9ED4C2A23}" presName="compNode" presStyleCnt="0"/>
      <dgm:spPr/>
    </dgm:pt>
    <dgm:pt modelId="{37683769-5AF4-4E9A-BAEC-37A31CCA5062}" type="pres">
      <dgm:prSet presAssocID="{0E08B6B7-66B8-4A17-B634-D0C9ED4C2A23}" presName="aNode" presStyleLbl="bgShp" presStyleIdx="1" presStyleCnt="3"/>
      <dgm:spPr/>
    </dgm:pt>
    <dgm:pt modelId="{748C7DB5-64C8-4812-833A-EA9FFFE90B99}" type="pres">
      <dgm:prSet presAssocID="{0E08B6B7-66B8-4A17-B634-D0C9ED4C2A23}" presName="textNode" presStyleLbl="bgShp" presStyleIdx="1" presStyleCnt="3"/>
      <dgm:spPr/>
    </dgm:pt>
    <dgm:pt modelId="{8BCCFA62-DA86-4D45-B823-8D7D711040B1}" type="pres">
      <dgm:prSet presAssocID="{0E08B6B7-66B8-4A17-B634-D0C9ED4C2A23}" presName="compChildNode" presStyleCnt="0"/>
      <dgm:spPr/>
    </dgm:pt>
    <dgm:pt modelId="{034CFD2E-1FAD-43D6-9D5D-18E90ABEF2F3}" type="pres">
      <dgm:prSet presAssocID="{0E08B6B7-66B8-4A17-B634-D0C9ED4C2A23}" presName="theInnerList" presStyleCnt="0"/>
      <dgm:spPr/>
    </dgm:pt>
    <dgm:pt modelId="{B139735B-ADE8-4179-91CF-869039316D25}" type="pres">
      <dgm:prSet presAssocID="{2C396BC6-E80F-435A-96AA-B5C20A7BAAFB}" presName="childNode" presStyleLbl="node1" presStyleIdx="5" presStyleCnt="10">
        <dgm:presLayoutVars>
          <dgm:bulletEnabled val="1"/>
        </dgm:presLayoutVars>
      </dgm:prSet>
      <dgm:spPr/>
    </dgm:pt>
    <dgm:pt modelId="{06A9C379-9380-42DC-81D6-DB1B66028FA1}" type="pres">
      <dgm:prSet presAssocID="{2C396BC6-E80F-435A-96AA-B5C20A7BAAFB}" presName="aSpace2" presStyleCnt="0"/>
      <dgm:spPr/>
    </dgm:pt>
    <dgm:pt modelId="{122AFCCF-F076-4E77-A219-0732AFB9F81C}" type="pres">
      <dgm:prSet presAssocID="{C68AD420-3C99-451B-BB56-566BC9765B0C}" presName="childNode" presStyleLbl="node1" presStyleIdx="6" presStyleCnt="10">
        <dgm:presLayoutVars>
          <dgm:bulletEnabled val="1"/>
        </dgm:presLayoutVars>
      </dgm:prSet>
      <dgm:spPr/>
    </dgm:pt>
    <dgm:pt modelId="{FE12A21B-70A6-4CA9-AD93-49DE91FCE33A}" type="pres">
      <dgm:prSet presAssocID="{0E08B6B7-66B8-4A17-B634-D0C9ED4C2A23}" presName="aSpace" presStyleCnt="0"/>
      <dgm:spPr/>
    </dgm:pt>
    <dgm:pt modelId="{0151D068-0FB8-4842-877E-DF20C789A28A}" type="pres">
      <dgm:prSet presAssocID="{D7BECDC9-F2FA-4FBC-9B15-AD549CA55C12}" presName="compNode" presStyleCnt="0"/>
      <dgm:spPr/>
    </dgm:pt>
    <dgm:pt modelId="{F28794D1-F9C6-4081-9AE6-79138A88AD9A}" type="pres">
      <dgm:prSet presAssocID="{D7BECDC9-F2FA-4FBC-9B15-AD549CA55C12}" presName="aNode" presStyleLbl="bgShp" presStyleIdx="2" presStyleCnt="3"/>
      <dgm:spPr/>
    </dgm:pt>
    <dgm:pt modelId="{ACC8AE34-9E8E-44F1-99B6-BA749227E9C5}" type="pres">
      <dgm:prSet presAssocID="{D7BECDC9-F2FA-4FBC-9B15-AD549CA55C12}" presName="textNode" presStyleLbl="bgShp" presStyleIdx="2" presStyleCnt="3"/>
      <dgm:spPr/>
    </dgm:pt>
    <dgm:pt modelId="{3C6E302D-79B6-4916-8B6A-A6C913479AF1}" type="pres">
      <dgm:prSet presAssocID="{D7BECDC9-F2FA-4FBC-9B15-AD549CA55C12}" presName="compChildNode" presStyleCnt="0"/>
      <dgm:spPr/>
    </dgm:pt>
    <dgm:pt modelId="{FBB45BC9-4913-4EEB-BB99-D208675CD66C}" type="pres">
      <dgm:prSet presAssocID="{D7BECDC9-F2FA-4FBC-9B15-AD549CA55C12}" presName="theInnerList" presStyleCnt="0"/>
      <dgm:spPr/>
    </dgm:pt>
    <dgm:pt modelId="{933E9C36-8FC4-4D7B-A5E6-58851B0B6CA0}" type="pres">
      <dgm:prSet presAssocID="{27AF25FF-FFDF-4650-8B5B-589B3270CB0C}" presName="childNode" presStyleLbl="node1" presStyleIdx="7" presStyleCnt="10">
        <dgm:presLayoutVars>
          <dgm:bulletEnabled val="1"/>
        </dgm:presLayoutVars>
      </dgm:prSet>
      <dgm:spPr/>
    </dgm:pt>
    <dgm:pt modelId="{F7B91BBC-ECE0-44D6-9587-6F6ECE57A0FB}" type="pres">
      <dgm:prSet presAssocID="{27AF25FF-FFDF-4650-8B5B-589B3270CB0C}" presName="aSpace2" presStyleCnt="0"/>
      <dgm:spPr/>
    </dgm:pt>
    <dgm:pt modelId="{A6FDCE29-178C-4791-A3E4-B73216ADF9B6}" type="pres">
      <dgm:prSet presAssocID="{179B03D2-C9D5-4D78-BEAE-6BD9F5161D13}" presName="childNode" presStyleLbl="node1" presStyleIdx="8" presStyleCnt="10">
        <dgm:presLayoutVars>
          <dgm:bulletEnabled val="1"/>
        </dgm:presLayoutVars>
      </dgm:prSet>
      <dgm:spPr/>
    </dgm:pt>
    <dgm:pt modelId="{F58D1AEA-2397-4CEB-97FD-BC161DAFF8E8}" type="pres">
      <dgm:prSet presAssocID="{179B03D2-C9D5-4D78-BEAE-6BD9F5161D13}" presName="aSpace2" presStyleCnt="0"/>
      <dgm:spPr/>
    </dgm:pt>
    <dgm:pt modelId="{A68E99FB-08FD-42CA-87FE-6EE2C5FD7179}" type="pres">
      <dgm:prSet presAssocID="{B5A29A72-DD86-4B51-AEB8-591722EA5621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69EEDF01-D991-4623-B379-64A775958389}" type="presOf" srcId="{C68AD420-3C99-451B-BB56-566BC9765B0C}" destId="{122AFCCF-F076-4E77-A219-0732AFB9F81C}" srcOrd="0" destOrd="0" presId="urn:microsoft.com/office/officeart/2005/8/layout/lProcess2"/>
    <dgm:cxn modelId="{A48F3608-3BDA-44D1-B844-4C97DD5677A1}" srcId="{D7BECDC9-F2FA-4FBC-9B15-AD549CA55C12}" destId="{B5A29A72-DD86-4B51-AEB8-591722EA5621}" srcOrd="2" destOrd="0" parTransId="{08B62248-67A1-4C76-89AC-0B80A1A951D7}" sibTransId="{519DFE41-BEEF-4E35-928C-ECAC3D895837}"/>
    <dgm:cxn modelId="{5A5BE20C-E32C-42CE-A43B-194AE30E7F69}" srcId="{F79F7D00-9B48-4E95-B371-4036FC8B9C7C}" destId="{0E08B6B7-66B8-4A17-B634-D0C9ED4C2A23}" srcOrd="1" destOrd="0" parTransId="{587F1A7C-19BC-425B-8D8D-FEC07DFFFD14}" sibTransId="{3A2E4514-EA4A-4627-A151-A1331FB82BAB}"/>
    <dgm:cxn modelId="{17FE3B0D-98B3-4DC2-B48C-F769C9F174D9}" srcId="{07266492-1288-4331-94F5-B0A611C1A536}" destId="{E9667BB1-3599-4D39-9471-2AA3290C93D6}" srcOrd="0" destOrd="0" parTransId="{BBF8AB16-3209-44E6-8D84-274D9203AF1B}" sibTransId="{EB22CACA-D4B5-4069-8052-40CBF40754C1}"/>
    <dgm:cxn modelId="{F8F0B40D-1513-4D2F-A223-8B5C77A554FB}" type="presOf" srcId="{F79F7D00-9B48-4E95-B371-4036FC8B9C7C}" destId="{AA714968-4AE2-45D2-A08E-96567210E230}" srcOrd="0" destOrd="0" presId="urn:microsoft.com/office/officeart/2005/8/layout/lProcess2"/>
    <dgm:cxn modelId="{66F7CF15-73C9-49A5-8287-6436CC43CC95}" type="presOf" srcId="{17DE96C2-E0B6-470F-8B68-FA790804E929}" destId="{933E9C36-8FC4-4D7B-A5E6-58851B0B6CA0}" srcOrd="0" destOrd="1" presId="urn:microsoft.com/office/officeart/2005/8/layout/lProcess2"/>
    <dgm:cxn modelId="{E5DAB619-0A8B-41F5-A659-2E9BB1A0A470}" type="presOf" srcId="{61C89AB6-AC38-4A07-918F-6906F1F95BD2}" destId="{A6FDCE29-178C-4791-A3E4-B73216ADF9B6}" srcOrd="0" destOrd="1" presId="urn:microsoft.com/office/officeart/2005/8/layout/lProcess2"/>
    <dgm:cxn modelId="{9BE5A61C-CE62-46FF-88F6-6C01F2A5FA9F}" srcId="{F0209F52-1699-4239-98CC-F4EF86848322}" destId="{644249B9-90C0-42AC-91D3-3BC26C581BC6}" srcOrd="4" destOrd="0" parTransId="{D28FC20F-1E7C-4B20-AE7A-5035FB67657C}" sibTransId="{8015BB78-CF80-467A-A9DA-9344B05F89C5}"/>
    <dgm:cxn modelId="{8D1B2A1F-FA01-4328-BE4F-A299113F7984}" srcId="{F0209F52-1699-4239-98CC-F4EF86848322}" destId="{07266492-1288-4331-94F5-B0A611C1A536}" srcOrd="2" destOrd="0" parTransId="{98D7DCE7-4A90-4512-B4E0-08D21B5464A7}" sibTransId="{91C98FE2-93E1-4195-9DDB-811C6B3C0E67}"/>
    <dgm:cxn modelId="{FDDD5928-64BF-412A-B6BF-B35CBB92B193}" type="presOf" srcId="{644249B9-90C0-42AC-91D3-3BC26C581BC6}" destId="{CCB28D9E-4D5F-4A8B-A028-AFCE0EE8B018}" srcOrd="0" destOrd="0" presId="urn:microsoft.com/office/officeart/2005/8/layout/lProcess2"/>
    <dgm:cxn modelId="{30AE4F31-40CC-4F23-9F66-6DC5968C68F3}" srcId="{3985954B-B20C-4279-B859-13F139F3EA15}" destId="{FE8768B8-035E-4A13-AB41-F68CA173C2D5}" srcOrd="0" destOrd="0" parTransId="{CCCBCBC9-6B86-454D-9CA0-8FD52FF6297B}" sibTransId="{7E3A42CF-121B-403D-AB30-00C717DE190A}"/>
    <dgm:cxn modelId="{8114DD37-1660-42D9-A9AB-CAB0F1E99E45}" type="presOf" srcId="{B02DF8DA-C86C-46D6-BB3A-F1932AE5689C}" destId="{CCB28D9E-4D5F-4A8B-A028-AFCE0EE8B018}" srcOrd="0" destOrd="1" presId="urn:microsoft.com/office/officeart/2005/8/layout/lProcess2"/>
    <dgm:cxn modelId="{DC59E838-2505-4350-91C3-5BE64D2DED85}" type="presOf" srcId="{2C396BC6-E80F-435A-96AA-B5C20A7BAAFB}" destId="{B139735B-ADE8-4179-91CF-869039316D25}" srcOrd="0" destOrd="0" presId="urn:microsoft.com/office/officeart/2005/8/layout/lProcess2"/>
    <dgm:cxn modelId="{6594593A-F33C-4928-B27C-8264B2370AC1}" srcId="{644249B9-90C0-42AC-91D3-3BC26C581BC6}" destId="{B02DF8DA-C86C-46D6-BB3A-F1932AE5689C}" srcOrd="0" destOrd="0" parTransId="{44656569-C21D-4852-8D0A-7A91F483F952}" sibTransId="{43D0A30A-A2A7-4791-ABC0-1776EB613842}"/>
    <dgm:cxn modelId="{0A9FBA3B-EE30-41F4-8FE5-0FAE484AB370}" type="presOf" srcId="{07266492-1288-4331-94F5-B0A611C1A536}" destId="{C8E1363F-97D1-488E-9454-896DE38FC10E}" srcOrd="0" destOrd="0" presId="urn:microsoft.com/office/officeart/2005/8/layout/lProcess2"/>
    <dgm:cxn modelId="{9A68DF3C-5A0B-4C0B-8F92-1A9468B7537A}" type="presOf" srcId="{4FB16CC7-B174-4742-9190-CA0D832A7DC1}" destId="{B139735B-ADE8-4179-91CF-869039316D25}" srcOrd="0" destOrd="1" presId="urn:microsoft.com/office/officeart/2005/8/layout/lProcess2"/>
    <dgm:cxn modelId="{5264255D-9B67-4AA6-805F-D55463568D2C}" srcId="{F0209F52-1699-4239-98CC-F4EF86848322}" destId="{DA9A9EBB-06FD-4F66-9B88-8E9480419B51}" srcOrd="1" destOrd="0" parTransId="{14F698C8-0D4A-4621-972F-4B1FDA55CAFE}" sibTransId="{86968F48-12BA-4A76-89BF-3E1A7C465FB5}"/>
    <dgm:cxn modelId="{08FA495D-6469-4FCD-A1EE-A26B88A3C939}" type="presOf" srcId="{E9667BB1-3599-4D39-9471-2AA3290C93D6}" destId="{C8E1363F-97D1-488E-9454-896DE38FC10E}" srcOrd="0" destOrd="1" presId="urn:microsoft.com/office/officeart/2005/8/layout/lProcess2"/>
    <dgm:cxn modelId="{A5366442-2AF7-48C4-9920-884089FB6481}" type="presOf" srcId="{D62C003A-5866-4812-B9A4-771385846AE7}" destId="{8650B15F-C6F4-4D8B-9161-9412BD43B89D}" srcOrd="0" destOrd="1" presId="urn:microsoft.com/office/officeart/2005/8/layout/lProcess2"/>
    <dgm:cxn modelId="{EBC6C745-BB07-4B1D-8AE5-4277D80FC6BE}" type="presOf" srcId="{B3C5E11D-C93B-4F17-9BFD-6FAC2A54FB4E}" destId="{2DC1C91A-F2BF-4AEA-A553-6AB1DCC025DC}" srcOrd="0" destOrd="1" presId="urn:microsoft.com/office/officeart/2005/8/layout/lProcess2"/>
    <dgm:cxn modelId="{529F2046-412C-40CD-9BFC-6CFBAEE24ED2}" srcId="{07266492-1288-4331-94F5-B0A611C1A536}" destId="{ABC24093-6F4F-48FD-ACD3-CC7B44201AE3}" srcOrd="1" destOrd="0" parTransId="{16F70BB6-3B21-46E2-A62D-299C1952C982}" sibTransId="{29E6081E-0680-493C-8B46-7D417CA52A83}"/>
    <dgm:cxn modelId="{FDF3BD46-C638-46D0-A8E4-7DD7CCE0FA51}" type="presOf" srcId="{758366AF-8442-42F4-B0D2-BBC7BBBCACA5}" destId="{8650B15F-C6F4-4D8B-9161-9412BD43B89D}" srcOrd="0" destOrd="0" presId="urn:microsoft.com/office/officeart/2005/8/layout/lProcess2"/>
    <dgm:cxn modelId="{F09B7A67-1033-4634-9052-C1D58003CB4F}" srcId="{0E08B6B7-66B8-4A17-B634-D0C9ED4C2A23}" destId="{2C396BC6-E80F-435A-96AA-B5C20A7BAAFB}" srcOrd="0" destOrd="0" parTransId="{36840932-DCBC-4661-9CA4-9E6007D61B57}" sibTransId="{FF250E73-E65E-4CC7-A755-31E805ACA1BB}"/>
    <dgm:cxn modelId="{ABD0F949-2958-4ABB-BA96-0F62E4FA45B6}" srcId="{179B03D2-C9D5-4D78-BEAE-6BD9F5161D13}" destId="{61C89AB6-AC38-4A07-918F-6906F1F95BD2}" srcOrd="0" destOrd="0" parTransId="{AF2E169F-16EA-4AD9-BAD6-092C42ACA82B}" sibTransId="{82327415-0AC9-4F76-8BDA-FAF7B6214D48}"/>
    <dgm:cxn modelId="{ADC9614A-B863-4F08-AB81-8B02BC417225}" type="presOf" srcId="{0E08B6B7-66B8-4A17-B634-D0C9ED4C2A23}" destId="{37683769-5AF4-4E9A-BAEC-37A31CCA5062}" srcOrd="0" destOrd="0" presId="urn:microsoft.com/office/officeart/2005/8/layout/lProcess2"/>
    <dgm:cxn modelId="{817B5D6C-1474-42DB-8B40-760B0C568A18}" srcId="{D7BECDC9-F2FA-4FBC-9B15-AD549CA55C12}" destId="{179B03D2-C9D5-4D78-BEAE-6BD9F5161D13}" srcOrd="1" destOrd="0" parTransId="{6A890C79-3752-43CD-A3E0-63F0A444DEF0}" sibTransId="{1F14A51C-3984-4D12-BB05-D485FFE800CA}"/>
    <dgm:cxn modelId="{2278784F-62F9-438B-8644-E0D16C16BC33}" type="presOf" srcId="{179B03D2-C9D5-4D78-BEAE-6BD9F5161D13}" destId="{A6FDCE29-178C-4791-A3E4-B73216ADF9B6}" srcOrd="0" destOrd="0" presId="urn:microsoft.com/office/officeart/2005/8/layout/lProcess2"/>
    <dgm:cxn modelId="{13D2F270-8D40-4932-8786-B3D865964003}" type="presOf" srcId="{B5A29A72-DD86-4B51-AEB8-591722EA5621}" destId="{A68E99FB-08FD-42CA-87FE-6EE2C5FD7179}" srcOrd="0" destOrd="0" presId="urn:microsoft.com/office/officeart/2005/8/layout/lProcess2"/>
    <dgm:cxn modelId="{BF283372-DAEE-4A9C-B2BD-F942E7F81BB7}" srcId="{3985954B-B20C-4279-B859-13F139F3EA15}" destId="{6E19532E-231A-4B94-B34F-BA9F7966E554}" srcOrd="1" destOrd="0" parTransId="{06F295DA-462E-41E9-9613-E84CFE2ED170}" sibTransId="{9D9CF941-AFFB-44FE-BD9B-EBE87C95263E}"/>
    <dgm:cxn modelId="{BFD28855-EA2D-4887-995E-BF89BD511BE4}" type="presOf" srcId="{0E08B6B7-66B8-4A17-B634-D0C9ED4C2A23}" destId="{748C7DB5-64C8-4812-833A-EA9FFFE90B99}" srcOrd="1" destOrd="0" presId="urn:microsoft.com/office/officeart/2005/8/layout/lProcess2"/>
    <dgm:cxn modelId="{939CC977-24D9-43E5-B5B2-689071AAED8E}" srcId="{DA9A9EBB-06FD-4F66-9B88-8E9480419B51}" destId="{B3C5E11D-C93B-4F17-9BFD-6FAC2A54FB4E}" srcOrd="0" destOrd="0" parTransId="{6EAB8517-6912-4E53-B5C7-1A16B1B253B8}" sibTransId="{F461BD51-B29E-4B18-B52D-6CE74C15A068}"/>
    <dgm:cxn modelId="{42038D7D-AFDE-4C7F-8F2C-441B70D9A082}" srcId="{C68AD420-3C99-451B-BB56-566BC9765B0C}" destId="{6598EE10-E31D-4183-938C-14B3CB6C0E72}" srcOrd="0" destOrd="0" parTransId="{908307D3-4C10-4078-BED4-13EBD3E60ECA}" sibTransId="{0E45AD1E-1698-425F-96CC-6299FFA5E052}"/>
    <dgm:cxn modelId="{8EC53C85-9F87-44BB-8D79-1E5BB98F317C}" srcId="{2C396BC6-E80F-435A-96AA-B5C20A7BAAFB}" destId="{4FB16CC7-B174-4742-9190-CA0D832A7DC1}" srcOrd="0" destOrd="0" parTransId="{9095A56B-0331-4B2D-9763-0B0343EDC185}" sibTransId="{E852367B-9AA1-4FE6-8669-1A43CBBC74DB}"/>
    <dgm:cxn modelId="{93C4088A-DCF8-4921-AAC0-92AC4C1BE86E}" type="presOf" srcId="{837ECD69-DB2B-4214-A5B8-B2DCAC421F02}" destId="{8650B15F-C6F4-4D8B-9161-9412BD43B89D}" srcOrd="0" destOrd="2" presId="urn:microsoft.com/office/officeart/2005/8/layout/lProcess2"/>
    <dgm:cxn modelId="{ADE7DE8B-C794-4D53-A3BF-D4E6B6A0A56F}" srcId="{0E08B6B7-66B8-4A17-B634-D0C9ED4C2A23}" destId="{C68AD420-3C99-451B-BB56-566BC9765B0C}" srcOrd="1" destOrd="0" parTransId="{C990D52C-7B79-43ED-9D93-D410DC743F95}" sibTransId="{C277A837-368F-4B59-9C7B-6281EACAA6E6}"/>
    <dgm:cxn modelId="{47D48B92-BB5A-444E-AD00-1C76A5646601}" srcId="{758366AF-8442-42F4-B0D2-BBC7BBBCACA5}" destId="{837ECD69-DB2B-4214-A5B8-B2DCAC421F02}" srcOrd="1" destOrd="0" parTransId="{F7A05656-DD0C-47F5-99B3-B5415186E261}" sibTransId="{E949D4C9-ACE6-4E82-8D1B-E2EC1ECAB9C5}"/>
    <dgm:cxn modelId="{E7FD9B9A-09DA-4156-BCAB-17A10A6B3F1F}" srcId="{F79F7D00-9B48-4E95-B371-4036FC8B9C7C}" destId="{D7BECDC9-F2FA-4FBC-9B15-AD549CA55C12}" srcOrd="2" destOrd="0" parTransId="{8638C858-CFEB-4862-B4F4-1CC015BBB4A0}" sibTransId="{79775F25-8F6C-4BF3-9E00-547D462FE94D}"/>
    <dgm:cxn modelId="{26B2FB9C-B447-4B92-BF93-67BF975699A1}" type="presOf" srcId="{6E19532E-231A-4B94-B34F-BA9F7966E554}" destId="{869670B6-B438-4D7F-B6DA-4B7C5B869597}" srcOrd="0" destOrd="2" presId="urn:microsoft.com/office/officeart/2005/8/layout/lProcess2"/>
    <dgm:cxn modelId="{7F14A0A1-2BCB-4797-9D1C-970554222D31}" srcId="{B5A29A72-DD86-4B51-AEB8-591722EA5621}" destId="{7165F07D-FAF3-44B3-B42A-13C6C61DB947}" srcOrd="0" destOrd="0" parTransId="{99561B90-FDBC-49C5-AB8A-FDF8CD72E2CC}" sibTransId="{3B5752B8-F360-4BD2-BF49-F635D4935773}"/>
    <dgm:cxn modelId="{AF2688A7-DB73-4CC4-B6AD-7201D8C1040D}" type="presOf" srcId="{ABC24093-6F4F-48FD-ACD3-CC7B44201AE3}" destId="{C8E1363F-97D1-488E-9454-896DE38FC10E}" srcOrd="0" destOrd="2" presId="urn:microsoft.com/office/officeart/2005/8/layout/lProcess2"/>
    <dgm:cxn modelId="{70E9D6A7-2349-485A-95EC-19671933D522}" type="presOf" srcId="{27AF25FF-FFDF-4650-8B5B-589B3270CB0C}" destId="{933E9C36-8FC4-4D7B-A5E6-58851B0B6CA0}" srcOrd="0" destOrd="0" presId="urn:microsoft.com/office/officeart/2005/8/layout/lProcess2"/>
    <dgm:cxn modelId="{8A634DAC-61B8-42D0-BEB6-B9B451708DFE}" type="presOf" srcId="{DA9A9EBB-06FD-4F66-9B88-8E9480419B51}" destId="{2DC1C91A-F2BF-4AEA-A553-6AB1DCC025DC}" srcOrd="0" destOrd="0" presId="urn:microsoft.com/office/officeart/2005/8/layout/lProcess2"/>
    <dgm:cxn modelId="{A08F53B0-07E0-421B-B932-F349B05F2873}" type="presOf" srcId="{7165F07D-FAF3-44B3-B42A-13C6C61DB947}" destId="{A68E99FB-08FD-42CA-87FE-6EE2C5FD7179}" srcOrd="0" destOrd="1" presId="urn:microsoft.com/office/officeart/2005/8/layout/lProcess2"/>
    <dgm:cxn modelId="{8E220FB1-91A0-4E21-9E68-011F23F64754}" type="presOf" srcId="{F0209F52-1699-4239-98CC-F4EF86848322}" destId="{FD9BAF79-75DE-4C85-B98E-804BFCB86ED2}" srcOrd="0" destOrd="0" presId="urn:microsoft.com/office/officeart/2005/8/layout/lProcess2"/>
    <dgm:cxn modelId="{468EACB5-8CBD-452F-922C-390DF7AC35AD}" type="presOf" srcId="{FE8768B8-035E-4A13-AB41-F68CA173C2D5}" destId="{869670B6-B438-4D7F-B6DA-4B7C5B869597}" srcOrd="0" destOrd="1" presId="urn:microsoft.com/office/officeart/2005/8/layout/lProcess2"/>
    <dgm:cxn modelId="{821391BC-D855-4D80-9350-3A7C7CFF913D}" type="presOf" srcId="{D7BECDC9-F2FA-4FBC-9B15-AD549CA55C12}" destId="{F28794D1-F9C6-4081-9AE6-79138A88AD9A}" srcOrd="0" destOrd="0" presId="urn:microsoft.com/office/officeart/2005/8/layout/lProcess2"/>
    <dgm:cxn modelId="{7B16E7BE-EFFE-492C-AB9D-FF6F8892FA9F}" type="presOf" srcId="{6598EE10-E31D-4183-938C-14B3CB6C0E72}" destId="{122AFCCF-F076-4E77-A219-0732AFB9F81C}" srcOrd="0" destOrd="1" presId="urn:microsoft.com/office/officeart/2005/8/layout/lProcess2"/>
    <dgm:cxn modelId="{790D84C0-24A5-48ED-8249-520E8E30A991}" srcId="{F0209F52-1699-4239-98CC-F4EF86848322}" destId="{758366AF-8442-42F4-B0D2-BBC7BBBCACA5}" srcOrd="0" destOrd="0" parTransId="{2A5C06D5-9BEC-44E4-96E5-4AEE079C07F6}" sibTransId="{D399CD2C-B537-4B94-BF83-F1556311D9BA}"/>
    <dgm:cxn modelId="{D793F5CA-A560-48F5-BA5A-4EEDDAE51B02}" type="presOf" srcId="{D7BECDC9-F2FA-4FBC-9B15-AD549CA55C12}" destId="{ACC8AE34-9E8E-44F1-99B6-BA749227E9C5}" srcOrd="1" destOrd="0" presId="urn:microsoft.com/office/officeart/2005/8/layout/lProcess2"/>
    <dgm:cxn modelId="{E52952D4-8B99-42F6-B7E6-796A35C1771C}" srcId="{F0209F52-1699-4239-98CC-F4EF86848322}" destId="{3985954B-B20C-4279-B859-13F139F3EA15}" srcOrd="3" destOrd="0" parTransId="{6632B4F2-EA5A-458D-8AED-0742209D816F}" sibTransId="{E41750C3-2FE0-4D14-8484-00C410FF0A89}"/>
    <dgm:cxn modelId="{98FD51D8-D42B-49C3-B709-C168AB03BE51}" type="presOf" srcId="{3985954B-B20C-4279-B859-13F139F3EA15}" destId="{869670B6-B438-4D7F-B6DA-4B7C5B869597}" srcOrd="0" destOrd="0" presId="urn:microsoft.com/office/officeart/2005/8/layout/lProcess2"/>
    <dgm:cxn modelId="{8DDC04DA-3C80-406A-88AE-7AAC331B5076}" srcId="{758366AF-8442-42F4-B0D2-BBC7BBBCACA5}" destId="{D62C003A-5866-4812-B9A4-771385846AE7}" srcOrd="0" destOrd="0" parTransId="{3139D675-28B8-48F8-AB08-3B8E775943BD}" sibTransId="{C665CB1F-3931-4046-BEC7-BEA7DE931CCF}"/>
    <dgm:cxn modelId="{522C22DA-B000-40E3-8BA1-7E6C4213CD16}" srcId="{F79F7D00-9B48-4E95-B371-4036FC8B9C7C}" destId="{F0209F52-1699-4239-98CC-F4EF86848322}" srcOrd="0" destOrd="0" parTransId="{55DDE9DF-5FEE-4686-B409-43287DC76410}" sibTransId="{430A2C35-3FA9-4C98-8A98-352EC2927CFB}"/>
    <dgm:cxn modelId="{FEB9A9E9-E1AE-4C41-9130-E2B85347B91C}" srcId="{27AF25FF-FFDF-4650-8B5B-589B3270CB0C}" destId="{17DE96C2-E0B6-470F-8B68-FA790804E929}" srcOrd="0" destOrd="0" parTransId="{93A497D6-22B7-4C4C-AAC2-CCF80100ACFE}" sibTransId="{383B8990-5E61-45B0-B3B5-B9D108F439FF}"/>
    <dgm:cxn modelId="{B74286FB-058E-4C75-A150-4CF285D4F920}" srcId="{D7BECDC9-F2FA-4FBC-9B15-AD549CA55C12}" destId="{27AF25FF-FFDF-4650-8B5B-589B3270CB0C}" srcOrd="0" destOrd="0" parTransId="{49FB304C-C343-44B7-9D78-E50D7F72244F}" sibTransId="{8C9541EA-7ACC-4147-B55A-1A414E70010A}"/>
    <dgm:cxn modelId="{8F897FFC-2974-4C3B-BF47-94ED32FBA3C0}" type="presOf" srcId="{F0209F52-1699-4239-98CC-F4EF86848322}" destId="{ED1EA36D-02F2-406D-8AFA-5C1AC4F699F0}" srcOrd="1" destOrd="0" presId="urn:microsoft.com/office/officeart/2005/8/layout/lProcess2"/>
    <dgm:cxn modelId="{7C5B653B-CBB0-47B1-AC2C-BFC53DD3C4B6}" type="presParOf" srcId="{AA714968-4AE2-45D2-A08E-96567210E230}" destId="{CE72EC54-04A8-450E-9D32-BE36EA9B440D}" srcOrd="0" destOrd="0" presId="urn:microsoft.com/office/officeart/2005/8/layout/lProcess2"/>
    <dgm:cxn modelId="{00A6AD02-EEE4-47A8-92AF-9CFC448C05DB}" type="presParOf" srcId="{CE72EC54-04A8-450E-9D32-BE36EA9B440D}" destId="{FD9BAF79-75DE-4C85-B98E-804BFCB86ED2}" srcOrd="0" destOrd="0" presId="urn:microsoft.com/office/officeart/2005/8/layout/lProcess2"/>
    <dgm:cxn modelId="{C602A098-1876-4680-B0FC-25104AE6CE93}" type="presParOf" srcId="{CE72EC54-04A8-450E-9D32-BE36EA9B440D}" destId="{ED1EA36D-02F2-406D-8AFA-5C1AC4F699F0}" srcOrd="1" destOrd="0" presId="urn:microsoft.com/office/officeart/2005/8/layout/lProcess2"/>
    <dgm:cxn modelId="{CD2FDDC2-92EF-4FF2-8CAB-596F72C073A2}" type="presParOf" srcId="{CE72EC54-04A8-450E-9D32-BE36EA9B440D}" destId="{36711CFA-035E-428A-BEFC-B6CFEBEE8A49}" srcOrd="2" destOrd="0" presId="urn:microsoft.com/office/officeart/2005/8/layout/lProcess2"/>
    <dgm:cxn modelId="{82E359BA-BD98-4A95-92AC-079DF5778306}" type="presParOf" srcId="{36711CFA-035E-428A-BEFC-B6CFEBEE8A49}" destId="{23867C70-0D2E-4FB4-9CB2-D728EFA6CEA6}" srcOrd="0" destOrd="0" presId="urn:microsoft.com/office/officeart/2005/8/layout/lProcess2"/>
    <dgm:cxn modelId="{23DFB15F-2376-4923-AAE3-C69FD370D672}" type="presParOf" srcId="{23867C70-0D2E-4FB4-9CB2-D728EFA6CEA6}" destId="{8650B15F-C6F4-4D8B-9161-9412BD43B89D}" srcOrd="0" destOrd="0" presId="urn:microsoft.com/office/officeart/2005/8/layout/lProcess2"/>
    <dgm:cxn modelId="{8A60D960-2836-4C84-82FF-9BA1DCB655AF}" type="presParOf" srcId="{23867C70-0D2E-4FB4-9CB2-D728EFA6CEA6}" destId="{9695E7F8-98AD-4D1B-BE5B-0B3D56A499C5}" srcOrd="1" destOrd="0" presId="urn:microsoft.com/office/officeart/2005/8/layout/lProcess2"/>
    <dgm:cxn modelId="{69E88F3B-E425-44EA-9EDA-312AB909552C}" type="presParOf" srcId="{23867C70-0D2E-4FB4-9CB2-D728EFA6CEA6}" destId="{2DC1C91A-F2BF-4AEA-A553-6AB1DCC025DC}" srcOrd="2" destOrd="0" presId="urn:microsoft.com/office/officeart/2005/8/layout/lProcess2"/>
    <dgm:cxn modelId="{32862082-E0F8-4792-92A4-852010CFC28E}" type="presParOf" srcId="{23867C70-0D2E-4FB4-9CB2-D728EFA6CEA6}" destId="{C9BA9BA7-FEAF-4609-AE3E-D396C049E507}" srcOrd="3" destOrd="0" presId="urn:microsoft.com/office/officeart/2005/8/layout/lProcess2"/>
    <dgm:cxn modelId="{11C3C115-1776-4B6B-B76C-79BD1D6F6E77}" type="presParOf" srcId="{23867C70-0D2E-4FB4-9CB2-D728EFA6CEA6}" destId="{C8E1363F-97D1-488E-9454-896DE38FC10E}" srcOrd="4" destOrd="0" presId="urn:microsoft.com/office/officeart/2005/8/layout/lProcess2"/>
    <dgm:cxn modelId="{401334A9-DAFF-4984-B05C-9A6EB6965DFF}" type="presParOf" srcId="{23867C70-0D2E-4FB4-9CB2-D728EFA6CEA6}" destId="{7B139A82-B16E-4AEF-99D1-DD741753CF43}" srcOrd="5" destOrd="0" presId="urn:microsoft.com/office/officeart/2005/8/layout/lProcess2"/>
    <dgm:cxn modelId="{45815F47-2D9D-4E77-AFED-EDFDCEE47585}" type="presParOf" srcId="{23867C70-0D2E-4FB4-9CB2-D728EFA6CEA6}" destId="{869670B6-B438-4D7F-B6DA-4B7C5B869597}" srcOrd="6" destOrd="0" presId="urn:microsoft.com/office/officeart/2005/8/layout/lProcess2"/>
    <dgm:cxn modelId="{79C5C28D-8FA3-47BF-8ABE-B8114BDA3329}" type="presParOf" srcId="{23867C70-0D2E-4FB4-9CB2-D728EFA6CEA6}" destId="{1F08D6A6-83D1-4F34-A8BC-80611FBC3752}" srcOrd="7" destOrd="0" presId="urn:microsoft.com/office/officeart/2005/8/layout/lProcess2"/>
    <dgm:cxn modelId="{CCF7379D-90D4-41D9-9018-5B8436736C97}" type="presParOf" srcId="{23867C70-0D2E-4FB4-9CB2-D728EFA6CEA6}" destId="{CCB28D9E-4D5F-4A8B-A028-AFCE0EE8B018}" srcOrd="8" destOrd="0" presId="urn:microsoft.com/office/officeart/2005/8/layout/lProcess2"/>
    <dgm:cxn modelId="{E6058051-7529-470F-9433-B2012CF1D2B4}" type="presParOf" srcId="{AA714968-4AE2-45D2-A08E-96567210E230}" destId="{8EDEF415-C4AC-4764-9ADE-EB2081D9C981}" srcOrd="1" destOrd="0" presId="urn:microsoft.com/office/officeart/2005/8/layout/lProcess2"/>
    <dgm:cxn modelId="{6DC9FA1F-9298-4DCF-8879-F35DBD17C29E}" type="presParOf" srcId="{AA714968-4AE2-45D2-A08E-96567210E230}" destId="{BDF63B7B-C417-4F4D-9C4F-D814AA76A4BB}" srcOrd="2" destOrd="0" presId="urn:microsoft.com/office/officeart/2005/8/layout/lProcess2"/>
    <dgm:cxn modelId="{E4FAE4B7-DB09-4947-AF2D-CAC58288C1A4}" type="presParOf" srcId="{BDF63B7B-C417-4F4D-9C4F-D814AA76A4BB}" destId="{37683769-5AF4-4E9A-BAEC-37A31CCA5062}" srcOrd="0" destOrd="0" presId="urn:microsoft.com/office/officeart/2005/8/layout/lProcess2"/>
    <dgm:cxn modelId="{BE897381-32CF-4BFB-A14D-94D17661CA3A}" type="presParOf" srcId="{BDF63B7B-C417-4F4D-9C4F-D814AA76A4BB}" destId="{748C7DB5-64C8-4812-833A-EA9FFFE90B99}" srcOrd="1" destOrd="0" presId="urn:microsoft.com/office/officeart/2005/8/layout/lProcess2"/>
    <dgm:cxn modelId="{D27DD6A6-2DE3-49BA-BEC8-C03A239631D5}" type="presParOf" srcId="{BDF63B7B-C417-4F4D-9C4F-D814AA76A4BB}" destId="{8BCCFA62-DA86-4D45-B823-8D7D711040B1}" srcOrd="2" destOrd="0" presId="urn:microsoft.com/office/officeart/2005/8/layout/lProcess2"/>
    <dgm:cxn modelId="{3267B214-014B-450D-8920-2ACFB490F704}" type="presParOf" srcId="{8BCCFA62-DA86-4D45-B823-8D7D711040B1}" destId="{034CFD2E-1FAD-43D6-9D5D-18E90ABEF2F3}" srcOrd="0" destOrd="0" presId="urn:microsoft.com/office/officeart/2005/8/layout/lProcess2"/>
    <dgm:cxn modelId="{5666312B-054B-4800-A34A-BEE60B29B0F8}" type="presParOf" srcId="{034CFD2E-1FAD-43D6-9D5D-18E90ABEF2F3}" destId="{B139735B-ADE8-4179-91CF-869039316D25}" srcOrd="0" destOrd="0" presId="urn:microsoft.com/office/officeart/2005/8/layout/lProcess2"/>
    <dgm:cxn modelId="{1532FAF4-F980-42E9-AC0E-80D0F042BD44}" type="presParOf" srcId="{034CFD2E-1FAD-43D6-9D5D-18E90ABEF2F3}" destId="{06A9C379-9380-42DC-81D6-DB1B66028FA1}" srcOrd="1" destOrd="0" presId="urn:microsoft.com/office/officeart/2005/8/layout/lProcess2"/>
    <dgm:cxn modelId="{D7633E5F-53A1-4D1D-BF8C-3C002C32AE20}" type="presParOf" srcId="{034CFD2E-1FAD-43D6-9D5D-18E90ABEF2F3}" destId="{122AFCCF-F076-4E77-A219-0732AFB9F81C}" srcOrd="2" destOrd="0" presId="urn:microsoft.com/office/officeart/2005/8/layout/lProcess2"/>
    <dgm:cxn modelId="{695B639A-3308-49CF-AC81-37C570C3BEFD}" type="presParOf" srcId="{AA714968-4AE2-45D2-A08E-96567210E230}" destId="{FE12A21B-70A6-4CA9-AD93-49DE91FCE33A}" srcOrd="3" destOrd="0" presId="urn:microsoft.com/office/officeart/2005/8/layout/lProcess2"/>
    <dgm:cxn modelId="{A17F2C3D-9E21-4018-91AF-5B85AAA89240}" type="presParOf" srcId="{AA714968-4AE2-45D2-A08E-96567210E230}" destId="{0151D068-0FB8-4842-877E-DF20C789A28A}" srcOrd="4" destOrd="0" presId="urn:microsoft.com/office/officeart/2005/8/layout/lProcess2"/>
    <dgm:cxn modelId="{DDFB474B-A09B-4F42-BBDD-DFB2B84DF104}" type="presParOf" srcId="{0151D068-0FB8-4842-877E-DF20C789A28A}" destId="{F28794D1-F9C6-4081-9AE6-79138A88AD9A}" srcOrd="0" destOrd="0" presId="urn:microsoft.com/office/officeart/2005/8/layout/lProcess2"/>
    <dgm:cxn modelId="{E509DF9F-55C1-4F7A-A52A-53E6BA3E5A6F}" type="presParOf" srcId="{0151D068-0FB8-4842-877E-DF20C789A28A}" destId="{ACC8AE34-9E8E-44F1-99B6-BA749227E9C5}" srcOrd="1" destOrd="0" presId="urn:microsoft.com/office/officeart/2005/8/layout/lProcess2"/>
    <dgm:cxn modelId="{9DC37DB8-4F7C-4C15-B6C0-72AD70CC587D}" type="presParOf" srcId="{0151D068-0FB8-4842-877E-DF20C789A28A}" destId="{3C6E302D-79B6-4916-8B6A-A6C913479AF1}" srcOrd="2" destOrd="0" presId="urn:microsoft.com/office/officeart/2005/8/layout/lProcess2"/>
    <dgm:cxn modelId="{9C251C6D-3A41-4649-8A10-BF8156FE1C63}" type="presParOf" srcId="{3C6E302D-79B6-4916-8B6A-A6C913479AF1}" destId="{FBB45BC9-4913-4EEB-BB99-D208675CD66C}" srcOrd="0" destOrd="0" presId="urn:microsoft.com/office/officeart/2005/8/layout/lProcess2"/>
    <dgm:cxn modelId="{CB5BAC47-8AAF-433C-81B1-C14A718AAFAE}" type="presParOf" srcId="{FBB45BC9-4913-4EEB-BB99-D208675CD66C}" destId="{933E9C36-8FC4-4D7B-A5E6-58851B0B6CA0}" srcOrd="0" destOrd="0" presId="urn:microsoft.com/office/officeart/2005/8/layout/lProcess2"/>
    <dgm:cxn modelId="{91D09DE1-3032-4E99-8974-279038ACDCA4}" type="presParOf" srcId="{FBB45BC9-4913-4EEB-BB99-D208675CD66C}" destId="{F7B91BBC-ECE0-44D6-9587-6F6ECE57A0FB}" srcOrd="1" destOrd="0" presId="urn:microsoft.com/office/officeart/2005/8/layout/lProcess2"/>
    <dgm:cxn modelId="{0F1502D5-5488-4A3E-A256-5B5B5D8AFA63}" type="presParOf" srcId="{FBB45BC9-4913-4EEB-BB99-D208675CD66C}" destId="{A6FDCE29-178C-4791-A3E4-B73216ADF9B6}" srcOrd="2" destOrd="0" presId="urn:microsoft.com/office/officeart/2005/8/layout/lProcess2"/>
    <dgm:cxn modelId="{F432AABE-A07A-4109-8FFB-6CBB3A873DE5}" type="presParOf" srcId="{FBB45BC9-4913-4EEB-BB99-D208675CD66C}" destId="{F58D1AEA-2397-4CEB-97FD-BC161DAFF8E8}" srcOrd="3" destOrd="0" presId="urn:microsoft.com/office/officeart/2005/8/layout/lProcess2"/>
    <dgm:cxn modelId="{2BAA6BEA-F125-4959-8F65-3EC359463DF4}" type="presParOf" srcId="{FBB45BC9-4913-4EEB-BB99-D208675CD66C}" destId="{A68E99FB-08FD-42CA-87FE-6EE2C5FD717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B4CCDB-200B-467A-91A5-744FF663716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FB520-CDF5-4204-B3CB-5365FBEDB42D}">
      <dgm:prSet phldrT="[Text]"/>
      <dgm:spPr/>
      <dgm:t>
        <a:bodyPr/>
        <a:lstStyle/>
        <a:p>
          <a:r>
            <a:rPr lang="en-US" b="1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Bioinformatics</a:t>
          </a:r>
          <a:endParaRPr lang="en-US" dirty="0">
            <a:latin typeface="Calibri Light" panose="020F0302020204030204"/>
            <a:cs typeface="Calibri Light" panose="020F0302020204030204"/>
          </a:endParaRPr>
        </a:p>
      </dgm:t>
    </dgm:pt>
    <dgm:pt modelId="{FE6AE3C9-D684-4EFE-B032-89E29CBCE43A}" type="parTrans" cxnId="{ADF8D8EA-68F4-4F96-8BC2-46BB3FE85EAE}">
      <dgm:prSet/>
      <dgm:spPr/>
      <dgm:t>
        <a:bodyPr/>
        <a:lstStyle/>
        <a:p>
          <a:endParaRPr lang="en-US"/>
        </a:p>
      </dgm:t>
    </dgm:pt>
    <dgm:pt modelId="{76D0B9CA-BD5F-417C-9E90-D4018C7846BE}" type="sibTrans" cxnId="{ADF8D8EA-68F4-4F96-8BC2-46BB3FE85EAE}">
      <dgm:prSet/>
      <dgm:spPr/>
      <dgm:t>
        <a:bodyPr/>
        <a:lstStyle/>
        <a:p>
          <a:endParaRPr lang="en-US"/>
        </a:p>
      </dgm:t>
    </dgm:pt>
    <dgm:pt modelId="{8EEE1ECA-785F-4E20-88B6-C6D099DE2539}">
      <dgm:prSet phldrT="[Text]"/>
      <dgm:spPr/>
      <dgm:t>
        <a:bodyPr/>
        <a:lstStyle/>
        <a:p>
          <a:pPr rtl="0"/>
          <a:r>
            <a:rPr lang="en-US" b="1" dirty="0">
              <a:solidFill>
                <a:srgbClr val="FFFFFF"/>
              </a:solidFill>
              <a:latin typeface="Calibri"/>
              <a:ea typeface="Times New Roman" panose="02020603050405020304" pitchFamily="18" charset="0"/>
              <a:cs typeface="Calibri"/>
            </a:rPr>
            <a:t>COVID-19</a:t>
          </a:r>
          <a:r>
            <a:rPr lang="en-US" b="1" dirty="0">
              <a:effectLst/>
              <a:latin typeface="Calibri"/>
              <a:cs typeface="Calibri"/>
            </a:rPr>
            <a:t> </a:t>
          </a:r>
          <a:endParaRPr lang="en-US" dirty="0"/>
        </a:p>
      </dgm:t>
    </dgm:pt>
    <dgm:pt modelId="{12279732-2956-4D1D-A61F-746E1AD6CE0C}" type="parTrans" cxnId="{F128E0ED-BCFA-448E-8D05-74E95CBFF14E}">
      <dgm:prSet/>
      <dgm:spPr/>
      <dgm:t>
        <a:bodyPr/>
        <a:lstStyle/>
        <a:p>
          <a:endParaRPr lang="en-US"/>
        </a:p>
      </dgm:t>
    </dgm:pt>
    <dgm:pt modelId="{7F8625C0-203C-487B-B492-0D13D9600C40}" type="sibTrans" cxnId="{F128E0ED-BCFA-448E-8D05-74E95CBFF14E}">
      <dgm:prSet/>
      <dgm:spPr/>
      <dgm:t>
        <a:bodyPr/>
        <a:lstStyle/>
        <a:p>
          <a:endParaRPr lang="en-US"/>
        </a:p>
      </dgm:t>
    </dgm:pt>
    <dgm:pt modelId="{DDF4B2B6-D272-44B3-8B2A-507B67C468FE}">
      <dgm:prSet phldrT="[Text]"/>
      <dgm:spPr/>
      <dgm:t>
        <a:bodyPr/>
        <a:lstStyle/>
        <a:p>
          <a:r>
            <a:rPr lang="en-US" b="1" dirty="0">
              <a:solidFill>
                <a:srgbClr val="FFFFFF"/>
              </a:solidFill>
              <a:latin typeface="Calibri"/>
              <a:ea typeface="Times New Roman" panose="02020603050405020304" pitchFamily="18" charset="0"/>
              <a:cs typeface="Calibri"/>
            </a:rPr>
            <a:t>Climate</a:t>
          </a:r>
          <a:endParaRPr lang="en-US" dirty="0">
            <a:latin typeface="Calibri Light" panose="020F0302020204030204"/>
            <a:cs typeface="Calibri Light" panose="020F0302020204030204"/>
          </a:endParaRPr>
        </a:p>
      </dgm:t>
    </dgm:pt>
    <dgm:pt modelId="{252B1BE5-C017-46C8-9F1A-DC9E75CAD24F}" type="parTrans" cxnId="{7FCB297C-5068-4915-9A85-B196C2863500}">
      <dgm:prSet/>
      <dgm:spPr/>
      <dgm:t>
        <a:bodyPr/>
        <a:lstStyle/>
        <a:p>
          <a:endParaRPr lang="en-US"/>
        </a:p>
      </dgm:t>
    </dgm:pt>
    <dgm:pt modelId="{51E3792D-A689-4D95-A075-25161ADF2E72}" type="sibTrans" cxnId="{7FCB297C-5068-4915-9A85-B196C2863500}">
      <dgm:prSet/>
      <dgm:spPr/>
      <dgm:t>
        <a:bodyPr/>
        <a:lstStyle/>
        <a:p>
          <a:endParaRPr lang="en-US"/>
        </a:p>
      </dgm:t>
    </dgm:pt>
    <dgm:pt modelId="{1F8B532D-5057-4E2E-995F-99DFDC5F365C}">
      <dgm:prSet phldrT="[Text]"/>
      <dgm:spPr/>
      <dgm:t>
        <a:bodyPr/>
        <a:lstStyle/>
        <a:p>
          <a:pPr rtl="0"/>
          <a:r>
            <a:rPr lang="en-US" b="1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RCAAP -</a:t>
          </a:r>
          <a:r>
            <a:rPr lang="en-US" b="1" dirty="0">
              <a:solidFill>
                <a:srgbClr val="FFFFFF"/>
              </a:solidFill>
              <a:latin typeface="Calibri"/>
              <a:ea typeface="Times New Roman" panose="02020603050405020304" pitchFamily="18" charset="0"/>
              <a:cs typeface="Calibri"/>
            </a:rPr>
            <a:t> </a:t>
          </a:r>
          <a:r>
            <a:rPr lang="en-US" b="1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Portugal</a:t>
          </a:r>
          <a:endParaRPr lang="en-US" dirty="0">
            <a:latin typeface="Calibri"/>
            <a:cs typeface="Calibri"/>
          </a:endParaRPr>
        </a:p>
      </dgm:t>
    </dgm:pt>
    <dgm:pt modelId="{59A2895F-B316-4C1F-9C91-424DC8FB78E6}" type="parTrans" cxnId="{47B8100D-42E4-4145-A3D6-2C32B5B19B6C}">
      <dgm:prSet/>
      <dgm:spPr/>
      <dgm:t>
        <a:bodyPr/>
        <a:lstStyle/>
        <a:p>
          <a:endParaRPr lang="en-US"/>
        </a:p>
      </dgm:t>
    </dgm:pt>
    <dgm:pt modelId="{52F4CDAA-CFB8-4F05-AFFC-75AB468F0B2A}" type="sibTrans" cxnId="{47B8100D-42E4-4145-A3D6-2C32B5B19B6C}">
      <dgm:prSet/>
      <dgm:spPr/>
      <dgm:t>
        <a:bodyPr/>
        <a:lstStyle/>
        <a:p>
          <a:endParaRPr lang="en-US"/>
        </a:p>
      </dgm:t>
    </dgm:pt>
    <dgm:pt modelId="{2CBC1346-D33E-4C22-90BF-C21F8E94B536}">
      <dgm:prSet phldrT="[Text]"/>
      <dgm:spPr/>
      <dgm:t>
        <a:bodyPr/>
        <a:lstStyle/>
        <a:p>
          <a:r>
            <a:rPr lang="en-US" b="1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Gender</a:t>
          </a:r>
          <a:endParaRPr lang="en-US" dirty="0">
            <a:latin typeface="Calibri Light" panose="020F0302020204030204"/>
            <a:cs typeface="Calibri Light" panose="020F0302020204030204"/>
          </a:endParaRPr>
        </a:p>
      </dgm:t>
    </dgm:pt>
    <dgm:pt modelId="{7AFCBEDC-AED6-4ADD-975E-268D74CDD885}" type="parTrans" cxnId="{CE384843-B398-483C-B5CB-622E85280473}">
      <dgm:prSet/>
      <dgm:spPr/>
      <dgm:t>
        <a:bodyPr/>
        <a:lstStyle/>
        <a:p>
          <a:endParaRPr lang="en-US"/>
        </a:p>
      </dgm:t>
    </dgm:pt>
    <dgm:pt modelId="{CA7E650B-612F-4098-845B-283BE379B2AF}" type="sibTrans" cxnId="{CE384843-B398-483C-B5CB-622E85280473}">
      <dgm:prSet/>
      <dgm:spPr/>
      <dgm:t>
        <a:bodyPr/>
        <a:lstStyle/>
        <a:p>
          <a:endParaRPr lang="en-US"/>
        </a:p>
      </dgm:t>
    </dgm:pt>
    <dgm:pt modelId="{67C44EF8-DA68-418E-8656-D0E7B5981380}">
      <dgm:prSet phldrT="[Text]"/>
      <dgm:spPr/>
      <dgm:t>
        <a:bodyPr/>
        <a:lstStyle/>
        <a:p>
          <a:r>
            <a:rPr lang="en-US" b="1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EASY – The Netherlands</a:t>
          </a:r>
          <a:endParaRPr lang="en-US" dirty="0">
            <a:latin typeface="Calibri Light" panose="020F0302020204030204"/>
            <a:cs typeface="Calibri Light" panose="020F0302020204030204"/>
          </a:endParaRPr>
        </a:p>
      </dgm:t>
    </dgm:pt>
    <dgm:pt modelId="{E34859C3-A6A5-42E5-B877-88C9CB634840}" type="parTrans" cxnId="{7B8105F2-903E-488C-9E23-6A0B09ADADA4}">
      <dgm:prSet/>
      <dgm:spPr/>
      <dgm:t>
        <a:bodyPr/>
        <a:lstStyle/>
        <a:p>
          <a:endParaRPr lang="en-US"/>
        </a:p>
      </dgm:t>
    </dgm:pt>
    <dgm:pt modelId="{72F7C575-7423-48A4-923F-5CA2B58FDE31}" type="sibTrans" cxnId="{7B8105F2-903E-488C-9E23-6A0B09ADADA4}">
      <dgm:prSet/>
      <dgm:spPr/>
      <dgm:t>
        <a:bodyPr/>
        <a:lstStyle/>
        <a:p>
          <a:endParaRPr lang="en-US"/>
        </a:p>
      </dgm:t>
    </dgm:pt>
    <dgm:pt modelId="{C4BE6D80-6345-4E7B-9193-5684270D02A4}">
      <dgm:prSet phldrT="[Text]"/>
      <dgm:spPr/>
      <dgm:t>
        <a:bodyPr/>
        <a:lstStyle/>
        <a:p>
          <a:r>
            <a:rPr lang="en-US" b="1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FRANCE</a:t>
          </a:r>
          <a:endParaRPr lang="en-US" dirty="0">
            <a:latin typeface="Calibri Light" panose="020F0302020204030204"/>
            <a:cs typeface="Calibri Light" panose="020F0302020204030204"/>
          </a:endParaRPr>
        </a:p>
      </dgm:t>
    </dgm:pt>
    <dgm:pt modelId="{FF61ABE2-9966-4CC7-A8E8-5ED20C68F833}" type="parTrans" cxnId="{1FB71A86-E897-49C3-B002-75D94F2B850E}">
      <dgm:prSet/>
      <dgm:spPr/>
      <dgm:t>
        <a:bodyPr/>
        <a:lstStyle/>
        <a:p>
          <a:endParaRPr lang="en-US"/>
        </a:p>
      </dgm:t>
    </dgm:pt>
    <dgm:pt modelId="{92A64AA2-DE15-4479-8B61-04A0F8AE920E}" type="sibTrans" cxnId="{1FB71A86-E897-49C3-B002-75D94F2B850E}">
      <dgm:prSet/>
      <dgm:spPr/>
      <dgm:t>
        <a:bodyPr/>
        <a:lstStyle/>
        <a:p>
          <a:endParaRPr lang="en-US"/>
        </a:p>
      </dgm:t>
    </dgm:pt>
    <dgm:pt modelId="{1F56D1EE-B583-492B-A37F-E206369C4E85}" type="pres">
      <dgm:prSet presAssocID="{04B4CCDB-200B-467A-91A5-744FF663716E}" presName="diagram" presStyleCnt="0">
        <dgm:presLayoutVars>
          <dgm:dir/>
          <dgm:animLvl val="lvl"/>
          <dgm:resizeHandles val="exact"/>
        </dgm:presLayoutVars>
      </dgm:prSet>
      <dgm:spPr/>
    </dgm:pt>
    <dgm:pt modelId="{6C34D45D-0E10-4284-95C1-57B07670E6DA}" type="pres">
      <dgm:prSet presAssocID="{3A3FB520-CDF5-4204-B3CB-5365FBEDB42D}" presName="compNode" presStyleCnt="0"/>
      <dgm:spPr/>
    </dgm:pt>
    <dgm:pt modelId="{DE063BB1-7F58-4986-B889-5BBD07E8AFCD}" type="pres">
      <dgm:prSet presAssocID="{3A3FB520-CDF5-4204-B3CB-5365FBEDB42D}" presName="childRect" presStyleLbl="bgAcc1" presStyleIdx="0" presStyleCnt="7">
        <dgm:presLayoutVars>
          <dgm:bulletEnabled val="1"/>
        </dgm:presLayoutVars>
      </dgm:prSet>
      <dgm:spPr/>
    </dgm:pt>
    <dgm:pt modelId="{BD8ACD35-DAA3-41C3-8075-F15AE58C7C5C}" type="pres">
      <dgm:prSet presAssocID="{3A3FB520-CDF5-4204-B3CB-5365FBEDB42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CFED827-A52B-4589-A044-853673AC3C54}" type="pres">
      <dgm:prSet presAssocID="{3A3FB520-CDF5-4204-B3CB-5365FBEDB42D}" presName="parentRect" presStyleLbl="alignNode1" presStyleIdx="0" presStyleCnt="7"/>
      <dgm:spPr/>
    </dgm:pt>
    <dgm:pt modelId="{0BC82597-ECD3-4F26-8A1D-2E45E4656B83}" type="pres">
      <dgm:prSet presAssocID="{3A3FB520-CDF5-4204-B3CB-5365FBEDB42D}" presName="adorn" presStyleLbl="fgAccFollowNod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3C7CA3A7-F741-4B1B-B665-36973E4BAB8F}" type="pres">
      <dgm:prSet presAssocID="{76D0B9CA-BD5F-417C-9E90-D4018C7846BE}" presName="sibTrans" presStyleLbl="sibTrans2D1" presStyleIdx="0" presStyleCnt="0"/>
      <dgm:spPr/>
    </dgm:pt>
    <dgm:pt modelId="{A6BC0FE3-7836-4513-ACAE-4DEA2ABC6B8A}" type="pres">
      <dgm:prSet presAssocID="{8EEE1ECA-785F-4E20-88B6-C6D099DE2539}" presName="compNode" presStyleCnt="0"/>
      <dgm:spPr/>
    </dgm:pt>
    <dgm:pt modelId="{DDF327FA-C9F2-489F-99EC-D9BFB94105AA}" type="pres">
      <dgm:prSet presAssocID="{8EEE1ECA-785F-4E20-88B6-C6D099DE2539}" presName="childRect" presStyleLbl="bgAcc1" presStyleIdx="1" presStyleCnt="7">
        <dgm:presLayoutVars>
          <dgm:bulletEnabled val="1"/>
        </dgm:presLayoutVars>
      </dgm:prSet>
      <dgm:spPr/>
    </dgm:pt>
    <dgm:pt modelId="{2EA0E224-FDF8-4ADD-8937-B39C71B73BBA}" type="pres">
      <dgm:prSet presAssocID="{8EEE1ECA-785F-4E20-88B6-C6D099DE253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CA769E9-EAC8-47F8-A3B8-A0F46395B655}" type="pres">
      <dgm:prSet presAssocID="{8EEE1ECA-785F-4E20-88B6-C6D099DE2539}" presName="parentRect" presStyleLbl="alignNode1" presStyleIdx="1" presStyleCnt="7"/>
      <dgm:spPr/>
    </dgm:pt>
    <dgm:pt modelId="{C6FEEFC2-40CD-49A3-887B-8BA4DF23313C}" type="pres">
      <dgm:prSet presAssocID="{8EEE1ECA-785F-4E20-88B6-C6D099DE2539}" presName="adorn" presStyleLbl="fgAccFollowNode1" presStyleIdx="1" presStyleCnt="7"/>
      <dgm:spPr>
        <a:blipFill>
          <a:blip xmlns:r="http://schemas.openxmlformats.org/officeDocument/2006/relationships" r:embed="rId2"/>
          <a:srcRect/>
          <a:stretch>
            <a:fillRect l="-45000" r="-45000"/>
          </a:stretch>
        </a:blipFill>
      </dgm:spPr>
    </dgm:pt>
    <dgm:pt modelId="{E22DE534-E3F7-4C01-8FE5-14015031AC97}" type="pres">
      <dgm:prSet presAssocID="{7F8625C0-203C-487B-B492-0D13D9600C40}" presName="sibTrans" presStyleLbl="sibTrans2D1" presStyleIdx="0" presStyleCnt="0"/>
      <dgm:spPr/>
    </dgm:pt>
    <dgm:pt modelId="{87297C62-FBEE-4647-B25B-4B9727060542}" type="pres">
      <dgm:prSet presAssocID="{DDF4B2B6-D272-44B3-8B2A-507B67C468FE}" presName="compNode" presStyleCnt="0"/>
      <dgm:spPr/>
    </dgm:pt>
    <dgm:pt modelId="{F09ED58E-1D7E-4A8C-8023-AE1592F55A18}" type="pres">
      <dgm:prSet presAssocID="{DDF4B2B6-D272-44B3-8B2A-507B67C468FE}" presName="childRect" presStyleLbl="bgAcc1" presStyleIdx="2" presStyleCnt="7">
        <dgm:presLayoutVars>
          <dgm:bulletEnabled val="1"/>
        </dgm:presLayoutVars>
      </dgm:prSet>
      <dgm:spPr/>
    </dgm:pt>
    <dgm:pt modelId="{49F28FAD-1859-4554-B1D1-B731644E014D}" type="pres">
      <dgm:prSet presAssocID="{DDF4B2B6-D272-44B3-8B2A-507B67C468F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3437CA0-0B01-403C-9DCF-055883F4E2A1}" type="pres">
      <dgm:prSet presAssocID="{DDF4B2B6-D272-44B3-8B2A-507B67C468FE}" presName="parentRect" presStyleLbl="alignNode1" presStyleIdx="2" presStyleCnt="7"/>
      <dgm:spPr/>
    </dgm:pt>
    <dgm:pt modelId="{6E056488-07F0-47E9-8FE8-33DD2EAE41D2}" type="pres">
      <dgm:prSet presAssocID="{DDF4B2B6-D272-44B3-8B2A-507B67C468FE}" presName="adorn" presStyleLbl="fgAccFollowNod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Satellite view of Earth"/>
        </a:ext>
      </dgm:extLst>
    </dgm:pt>
    <dgm:pt modelId="{3FD2C146-6917-43F7-9CAF-2CB2854175F0}" type="pres">
      <dgm:prSet presAssocID="{51E3792D-A689-4D95-A075-25161ADF2E72}" presName="sibTrans" presStyleLbl="sibTrans2D1" presStyleIdx="0" presStyleCnt="0"/>
      <dgm:spPr/>
    </dgm:pt>
    <dgm:pt modelId="{BCC985E5-F39C-4E81-B10D-3235A50050CD}" type="pres">
      <dgm:prSet presAssocID="{2CBC1346-D33E-4C22-90BF-C21F8E94B536}" presName="compNode" presStyleCnt="0"/>
      <dgm:spPr/>
    </dgm:pt>
    <dgm:pt modelId="{274F32BA-3399-450C-A620-85CF92FB4524}" type="pres">
      <dgm:prSet presAssocID="{2CBC1346-D33E-4C22-90BF-C21F8E94B536}" presName="childRect" presStyleLbl="bgAcc1" presStyleIdx="3" presStyleCnt="7">
        <dgm:presLayoutVars>
          <dgm:bulletEnabled val="1"/>
        </dgm:presLayoutVars>
      </dgm:prSet>
      <dgm:spPr/>
    </dgm:pt>
    <dgm:pt modelId="{29F9E16A-B9B7-4EBC-B629-C38B59CA3FEB}" type="pres">
      <dgm:prSet presAssocID="{2CBC1346-D33E-4C22-90BF-C21F8E94B53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FEAC746-9D82-47D9-B15D-AF35643F8E90}" type="pres">
      <dgm:prSet presAssocID="{2CBC1346-D33E-4C22-90BF-C21F8E94B536}" presName="parentRect" presStyleLbl="alignNode1" presStyleIdx="3" presStyleCnt="7"/>
      <dgm:spPr/>
    </dgm:pt>
    <dgm:pt modelId="{6167E06A-C073-4674-9470-8D547E4D8CDE}" type="pres">
      <dgm:prSet presAssocID="{2CBC1346-D33E-4C22-90BF-C21F8E94B536}" presName="adorn" presStyleLbl="fgAccFollowNod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B1149933-0A3D-4633-A516-89B6A2B70A82}" type="pres">
      <dgm:prSet presAssocID="{CA7E650B-612F-4098-845B-283BE379B2AF}" presName="sibTrans" presStyleLbl="sibTrans2D1" presStyleIdx="0" presStyleCnt="0"/>
      <dgm:spPr/>
    </dgm:pt>
    <dgm:pt modelId="{DBFB59DB-86C1-4309-BE51-15F6729E332D}" type="pres">
      <dgm:prSet presAssocID="{67C44EF8-DA68-418E-8656-D0E7B5981380}" presName="compNode" presStyleCnt="0"/>
      <dgm:spPr/>
    </dgm:pt>
    <dgm:pt modelId="{60A2F3C8-A3FC-498E-AC41-B916F687E0A7}" type="pres">
      <dgm:prSet presAssocID="{67C44EF8-DA68-418E-8656-D0E7B5981380}" presName="childRect" presStyleLbl="bgAcc1" presStyleIdx="4" presStyleCnt="7">
        <dgm:presLayoutVars>
          <dgm:bulletEnabled val="1"/>
        </dgm:presLayoutVars>
      </dgm:prSet>
      <dgm:spPr/>
    </dgm:pt>
    <dgm:pt modelId="{7F82DC93-6592-4446-AAF3-7ACE086DB8D6}" type="pres">
      <dgm:prSet presAssocID="{67C44EF8-DA68-418E-8656-D0E7B598138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F9297D5-2BA9-4A30-94C6-FDA42C517EEB}" type="pres">
      <dgm:prSet presAssocID="{67C44EF8-DA68-418E-8656-D0E7B5981380}" presName="parentRect" presStyleLbl="alignNode1" presStyleIdx="4" presStyleCnt="7"/>
      <dgm:spPr/>
    </dgm:pt>
    <dgm:pt modelId="{67979257-79FE-42FE-B167-07CBEE1C8395}" type="pres">
      <dgm:prSet presAssocID="{67C44EF8-DA68-418E-8656-D0E7B5981380}" presName="adorn" presStyleLbl="fgAccFollowNod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</dgm:pt>
    <dgm:pt modelId="{E9D85C66-B7B6-4A8E-A102-2D13A4A20749}" type="pres">
      <dgm:prSet presAssocID="{72F7C575-7423-48A4-923F-5CA2B58FDE31}" presName="sibTrans" presStyleLbl="sibTrans2D1" presStyleIdx="0" presStyleCnt="0"/>
      <dgm:spPr/>
    </dgm:pt>
    <dgm:pt modelId="{A632D2A2-7611-4977-A069-1F5165A99FAF}" type="pres">
      <dgm:prSet presAssocID="{C4BE6D80-6345-4E7B-9193-5684270D02A4}" presName="compNode" presStyleCnt="0"/>
      <dgm:spPr/>
    </dgm:pt>
    <dgm:pt modelId="{708BB2FD-01AE-459D-9EA6-BF3E094DB38A}" type="pres">
      <dgm:prSet presAssocID="{C4BE6D80-6345-4E7B-9193-5684270D02A4}" presName="childRect" presStyleLbl="bgAcc1" presStyleIdx="5" presStyleCnt="7">
        <dgm:presLayoutVars>
          <dgm:bulletEnabled val="1"/>
        </dgm:presLayoutVars>
      </dgm:prSet>
      <dgm:spPr/>
    </dgm:pt>
    <dgm:pt modelId="{7FEEC69A-613C-481A-93AB-7D02B9A23B6F}" type="pres">
      <dgm:prSet presAssocID="{C4BE6D80-6345-4E7B-9193-5684270D02A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396173-B836-4D5A-BDF2-469BF4B07D6C}" type="pres">
      <dgm:prSet presAssocID="{C4BE6D80-6345-4E7B-9193-5684270D02A4}" presName="parentRect" presStyleLbl="alignNode1" presStyleIdx="5" presStyleCnt="7"/>
      <dgm:spPr/>
    </dgm:pt>
    <dgm:pt modelId="{3F40724E-790B-48EE-80C6-49C6CC8AE2E5}" type="pres">
      <dgm:prSet presAssocID="{C4BE6D80-6345-4E7B-9193-5684270D02A4}" presName="adorn" presStyleLbl="fgAccFollowNod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608383C-121F-4852-A3E5-7EB0E822B891}" type="pres">
      <dgm:prSet presAssocID="{92A64AA2-DE15-4479-8B61-04A0F8AE920E}" presName="sibTrans" presStyleLbl="sibTrans2D1" presStyleIdx="0" presStyleCnt="0"/>
      <dgm:spPr/>
    </dgm:pt>
    <dgm:pt modelId="{D72587F1-86BD-4A72-9B5E-03FA951647C0}" type="pres">
      <dgm:prSet presAssocID="{1F8B532D-5057-4E2E-995F-99DFDC5F365C}" presName="compNode" presStyleCnt="0"/>
      <dgm:spPr/>
    </dgm:pt>
    <dgm:pt modelId="{F50863B9-3070-47C3-A0A0-EEDD4CE32E7B}" type="pres">
      <dgm:prSet presAssocID="{1F8B532D-5057-4E2E-995F-99DFDC5F365C}" presName="childRect" presStyleLbl="bgAcc1" presStyleIdx="6" presStyleCnt="7">
        <dgm:presLayoutVars>
          <dgm:bulletEnabled val="1"/>
        </dgm:presLayoutVars>
      </dgm:prSet>
      <dgm:spPr/>
    </dgm:pt>
    <dgm:pt modelId="{8BE12CC3-4552-462B-A0CD-E18DF6287524}" type="pres">
      <dgm:prSet presAssocID="{1F8B532D-5057-4E2E-995F-99DFDC5F365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59A0D2-AE91-4185-8EAE-E780782F7A7B}" type="pres">
      <dgm:prSet presAssocID="{1F8B532D-5057-4E2E-995F-99DFDC5F365C}" presName="parentRect" presStyleLbl="alignNode1" presStyleIdx="6" presStyleCnt="7"/>
      <dgm:spPr/>
    </dgm:pt>
    <dgm:pt modelId="{8B33D464-632B-4B66-BC26-6AAA0B1D6A24}" type="pres">
      <dgm:prSet presAssocID="{1F8B532D-5057-4E2E-995F-99DFDC5F365C}" presName="adorn" presStyleLbl="fgAccFollowNode1" presStyleIdx="6" presStyleCnt="7"/>
      <dgm:spPr>
        <a:blipFill>
          <a:blip xmlns:r="http://schemas.openxmlformats.org/officeDocument/2006/relationships" r:embed="rId7"/>
          <a:srcRect/>
          <a:stretch>
            <a:fillRect l="-2000" r="-2000"/>
          </a:stretch>
        </a:blipFill>
      </dgm:spPr>
    </dgm:pt>
  </dgm:ptLst>
  <dgm:cxnLst>
    <dgm:cxn modelId="{47B8100D-42E4-4145-A3D6-2C32B5B19B6C}" srcId="{04B4CCDB-200B-467A-91A5-744FF663716E}" destId="{1F8B532D-5057-4E2E-995F-99DFDC5F365C}" srcOrd="6" destOrd="0" parTransId="{59A2895F-B316-4C1F-9C91-424DC8FB78E6}" sibTransId="{52F4CDAA-CFB8-4F05-AFFC-75AB468F0B2A}"/>
    <dgm:cxn modelId="{3EC6CC17-FF10-4DD5-9178-02186C67B89C}" type="presOf" srcId="{76D0B9CA-BD5F-417C-9E90-D4018C7846BE}" destId="{3C7CA3A7-F741-4B1B-B665-36973E4BAB8F}" srcOrd="0" destOrd="0" presId="urn:microsoft.com/office/officeart/2005/8/layout/bList2"/>
    <dgm:cxn modelId="{C6ADAD18-0699-48CF-BA62-D21E0F5788A0}" type="presOf" srcId="{CA7E650B-612F-4098-845B-283BE379B2AF}" destId="{B1149933-0A3D-4633-A516-89B6A2B70A82}" srcOrd="0" destOrd="0" presId="urn:microsoft.com/office/officeart/2005/8/layout/bList2"/>
    <dgm:cxn modelId="{D946C121-606B-4EA7-86CC-9FFEDDD4899E}" type="presOf" srcId="{2CBC1346-D33E-4C22-90BF-C21F8E94B536}" destId="{29F9E16A-B9B7-4EBC-B629-C38B59CA3FEB}" srcOrd="0" destOrd="0" presId="urn:microsoft.com/office/officeart/2005/8/layout/bList2"/>
    <dgm:cxn modelId="{36687E5C-B310-4218-A4AD-07F93ED26033}" type="presOf" srcId="{67C44EF8-DA68-418E-8656-D0E7B5981380}" destId="{2F9297D5-2BA9-4A30-94C6-FDA42C517EEB}" srcOrd="1" destOrd="0" presId="urn:microsoft.com/office/officeart/2005/8/layout/bList2"/>
    <dgm:cxn modelId="{69917461-BD4C-44BC-BC38-F6D8AE3BD35A}" type="presOf" srcId="{92A64AA2-DE15-4479-8B61-04A0F8AE920E}" destId="{5608383C-121F-4852-A3E5-7EB0E822B891}" srcOrd="0" destOrd="0" presId="urn:microsoft.com/office/officeart/2005/8/layout/bList2"/>
    <dgm:cxn modelId="{CE384843-B398-483C-B5CB-622E85280473}" srcId="{04B4CCDB-200B-467A-91A5-744FF663716E}" destId="{2CBC1346-D33E-4C22-90BF-C21F8E94B536}" srcOrd="3" destOrd="0" parTransId="{7AFCBEDC-AED6-4ADD-975E-268D74CDD885}" sibTransId="{CA7E650B-612F-4098-845B-283BE379B2AF}"/>
    <dgm:cxn modelId="{69449367-BBE8-4429-955F-512E44626185}" type="presOf" srcId="{72F7C575-7423-48A4-923F-5CA2B58FDE31}" destId="{E9D85C66-B7B6-4A8E-A102-2D13A4A20749}" srcOrd="0" destOrd="0" presId="urn:microsoft.com/office/officeart/2005/8/layout/bList2"/>
    <dgm:cxn modelId="{A1C8724B-304E-48C2-B72C-B92C501B70B8}" type="presOf" srcId="{8EEE1ECA-785F-4E20-88B6-C6D099DE2539}" destId="{0CA769E9-EAC8-47F8-A3B8-A0F46395B655}" srcOrd="1" destOrd="0" presId="urn:microsoft.com/office/officeart/2005/8/layout/bList2"/>
    <dgm:cxn modelId="{1ED97D77-4270-42A6-87B2-7E8F67E894DB}" type="presOf" srcId="{C4BE6D80-6345-4E7B-9193-5684270D02A4}" destId="{7FEEC69A-613C-481A-93AB-7D02B9A23B6F}" srcOrd="0" destOrd="0" presId="urn:microsoft.com/office/officeart/2005/8/layout/bList2"/>
    <dgm:cxn modelId="{DCB59F57-E54C-4B17-80EC-4E23571039E3}" type="presOf" srcId="{7F8625C0-203C-487B-B492-0D13D9600C40}" destId="{E22DE534-E3F7-4C01-8FE5-14015031AC97}" srcOrd="0" destOrd="0" presId="urn:microsoft.com/office/officeart/2005/8/layout/bList2"/>
    <dgm:cxn modelId="{19DB0E7C-7E96-4DDE-9C91-63EB57502FEC}" type="presOf" srcId="{3A3FB520-CDF5-4204-B3CB-5365FBEDB42D}" destId="{BD8ACD35-DAA3-41C3-8075-F15AE58C7C5C}" srcOrd="0" destOrd="0" presId="urn:microsoft.com/office/officeart/2005/8/layout/bList2"/>
    <dgm:cxn modelId="{7FCB297C-5068-4915-9A85-B196C2863500}" srcId="{04B4CCDB-200B-467A-91A5-744FF663716E}" destId="{DDF4B2B6-D272-44B3-8B2A-507B67C468FE}" srcOrd="2" destOrd="0" parTransId="{252B1BE5-C017-46C8-9F1A-DC9E75CAD24F}" sibTransId="{51E3792D-A689-4D95-A075-25161ADF2E72}"/>
    <dgm:cxn modelId="{BDC5A880-F795-431C-8E76-47150BFB1EAC}" type="presOf" srcId="{8EEE1ECA-785F-4E20-88B6-C6D099DE2539}" destId="{2EA0E224-FDF8-4ADD-8937-B39C71B73BBA}" srcOrd="0" destOrd="0" presId="urn:microsoft.com/office/officeart/2005/8/layout/bList2"/>
    <dgm:cxn modelId="{1FB71A86-E897-49C3-B002-75D94F2B850E}" srcId="{04B4CCDB-200B-467A-91A5-744FF663716E}" destId="{C4BE6D80-6345-4E7B-9193-5684270D02A4}" srcOrd="5" destOrd="0" parTransId="{FF61ABE2-9966-4CC7-A8E8-5ED20C68F833}" sibTransId="{92A64AA2-DE15-4479-8B61-04A0F8AE920E}"/>
    <dgm:cxn modelId="{6542829F-5D5D-44F2-A443-CF838CE2DAD5}" type="presOf" srcId="{04B4CCDB-200B-467A-91A5-744FF663716E}" destId="{1F56D1EE-B583-492B-A37F-E206369C4E85}" srcOrd="0" destOrd="0" presId="urn:microsoft.com/office/officeart/2005/8/layout/bList2"/>
    <dgm:cxn modelId="{0C76DBA9-F9E0-48C1-A965-4658B80D982B}" type="presOf" srcId="{2CBC1346-D33E-4C22-90BF-C21F8E94B536}" destId="{EFEAC746-9D82-47D9-B15D-AF35643F8E90}" srcOrd="1" destOrd="0" presId="urn:microsoft.com/office/officeart/2005/8/layout/bList2"/>
    <dgm:cxn modelId="{ACE925C3-86F0-45CA-BEB8-4D8B0DE13ECA}" type="presOf" srcId="{DDF4B2B6-D272-44B3-8B2A-507B67C468FE}" destId="{83437CA0-0B01-403C-9DCF-055883F4E2A1}" srcOrd="1" destOrd="0" presId="urn:microsoft.com/office/officeart/2005/8/layout/bList2"/>
    <dgm:cxn modelId="{5AE421C6-70D5-43B4-8E12-313F213731D4}" type="presOf" srcId="{3A3FB520-CDF5-4204-B3CB-5365FBEDB42D}" destId="{6CFED827-A52B-4589-A044-853673AC3C54}" srcOrd="1" destOrd="0" presId="urn:microsoft.com/office/officeart/2005/8/layout/bList2"/>
    <dgm:cxn modelId="{68F92ACB-A585-4B25-B6D2-E89D4AA394D5}" type="presOf" srcId="{67C44EF8-DA68-418E-8656-D0E7B5981380}" destId="{7F82DC93-6592-4446-AAF3-7ACE086DB8D6}" srcOrd="0" destOrd="0" presId="urn:microsoft.com/office/officeart/2005/8/layout/bList2"/>
    <dgm:cxn modelId="{CC86E8CD-D733-4792-AB21-6A82640690B5}" type="presOf" srcId="{51E3792D-A689-4D95-A075-25161ADF2E72}" destId="{3FD2C146-6917-43F7-9CAF-2CB2854175F0}" srcOrd="0" destOrd="0" presId="urn:microsoft.com/office/officeart/2005/8/layout/bList2"/>
    <dgm:cxn modelId="{58470BDD-A73E-4025-ABE1-E78A42A80E31}" type="presOf" srcId="{DDF4B2B6-D272-44B3-8B2A-507B67C468FE}" destId="{49F28FAD-1859-4554-B1D1-B731644E014D}" srcOrd="0" destOrd="0" presId="urn:microsoft.com/office/officeart/2005/8/layout/bList2"/>
    <dgm:cxn modelId="{ADF8D8EA-68F4-4F96-8BC2-46BB3FE85EAE}" srcId="{04B4CCDB-200B-467A-91A5-744FF663716E}" destId="{3A3FB520-CDF5-4204-B3CB-5365FBEDB42D}" srcOrd="0" destOrd="0" parTransId="{FE6AE3C9-D684-4EFE-B032-89E29CBCE43A}" sibTransId="{76D0B9CA-BD5F-417C-9E90-D4018C7846BE}"/>
    <dgm:cxn modelId="{F128E0ED-BCFA-448E-8D05-74E95CBFF14E}" srcId="{04B4CCDB-200B-467A-91A5-744FF663716E}" destId="{8EEE1ECA-785F-4E20-88B6-C6D099DE2539}" srcOrd="1" destOrd="0" parTransId="{12279732-2956-4D1D-A61F-746E1AD6CE0C}" sibTransId="{7F8625C0-203C-487B-B492-0D13D9600C40}"/>
    <dgm:cxn modelId="{7B8105F2-903E-488C-9E23-6A0B09ADADA4}" srcId="{04B4CCDB-200B-467A-91A5-744FF663716E}" destId="{67C44EF8-DA68-418E-8656-D0E7B5981380}" srcOrd="4" destOrd="0" parTransId="{E34859C3-A6A5-42E5-B877-88C9CB634840}" sibTransId="{72F7C575-7423-48A4-923F-5CA2B58FDE31}"/>
    <dgm:cxn modelId="{0A411CF5-4709-45FD-9B0A-4B817CBFD1FF}" type="presOf" srcId="{1F8B532D-5057-4E2E-995F-99DFDC5F365C}" destId="{E359A0D2-AE91-4185-8EAE-E780782F7A7B}" srcOrd="1" destOrd="0" presId="urn:microsoft.com/office/officeart/2005/8/layout/bList2"/>
    <dgm:cxn modelId="{03D9E1F7-8EE7-4481-ACCC-7266AEF1E686}" type="presOf" srcId="{1F8B532D-5057-4E2E-995F-99DFDC5F365C}" destId="{8BE12CC3-4552-462B-A0CD-E18DF6287524}" srcOrd="0" destOrd="0" presId="urn:microsoft.com/office/officeart/2005/8/layout/bList2"/>
    <dgm:cxn modelId="{1BD8C7FD-DFE4-4245-9654-00C6DF23C4E3}" type="presOf" srcId="{C4BE6D80-6345-4E7B-9193-5684270D02A4}" destId="{FD396173-B836-4D5A-BDF2-469BF4B07D6C}" srcOrd="1" destOrd="0" presId="urn:microsoft.com/office/officeart/2005/8/layout/bList2"/>
    <dgm:cxn modelId="{FC1EC69E-B3C4-4B4C-B96E-6183D51E8847}" type="presParOf" srcId="{1F56D1EE-B583-492B-A37F-E206369C4E85}" destId="{6C34D45D-0E10-4284-95C1-57B07670E6DA}" srcOrd="0" destOrd="0" presId="urn:microsoft.com/office/officeart/2005/8/layout/bList2"/>
    <dgm:cxn modelId="{5EF19F5C-0FB1-4648-981E-8B95C091ADFC}" type="presParOf" srcId="{6C34D45D-0E10-4284-95C1-57B07670E6DA}" destId="{DE063BB1-7F58-4986-B889-5BBD07E8AFCD}" srcOrd="0" destOrd="0" presId="urn:microsoft.com/office/officeart/2005/8/layout/bList2"/>
    <dgm:cxn modelId="{0FEC44C9-6AC5-4829-AD8A-F1EE32D7499E}" type="presParOf" srcId="{6C34D45D-0E10-4284-95C1-57B07670E6DA}" destId="{BD8ACD35-DAA3-41C3-8075-F15AE58C7C5C}" srcOrd="1" destOrd="0" presId="urn:microsoft.com/office/officeart/2005/8/layout/bList2"/>
    <dgm:cxn modelId="{904BF102-96E8-4705-8441-68F8A40272DF}" type="presParOf" srcId="{6C34D45D-0E10-4284-95C1-57B07670E6DA}" destId="{6CFED827-A52B-4589-A044-853673AC3C54}" srcOrd="2" destOrd="0" presId="urn:microsoft.com/office/officeart/2005/8/layout/bList2"/>
    <dgm:cxn modelId="{19D8611D-E96E-495E-896C-5BF0F9078EAE}" type="presParOf" srcId="{6C34D45D-0E10-4284-95C1-57B07670E6DA}" destId="{0BC82597-ECD3-4F26-8A1D-2E45E4656B83}" srcOrd="3" destOrd="0" presId="urn:microsoft.com/office/officeart/2005/8/layout/bList2"/>
    <dgm:cxn modelId="{5957E4D5-0421-4292-BD3D-946B5F6971F0}" type="presParOf" srcId="{1F56D1EE-B583-492B-A37F-E206369C4E85}" destId="{3C7CA3A7-F741-4B1B-B665-36973E4BAB8F}" srcOrd="1" destOrd="0" presId="urn:microsoft.com/office/officeart/2005/8/layout/bList2"/>
    <dgm:cxn modelId="{96E15466-6BFE-44E0-97A2-8A528CD6C6D0}" type="presParOf" srcId="{1F56D1EE-B583-492B-A37F-E206369C4E85}" destId="{A6BC0FE3-7836-4513-ACAE-4DEA2ABC6B8A}" srcOrd="2" destOrd="0" presId="urn:microsoft.com/office/officeart/2005/8/layout/bList2"/>
    <dgm:cxn modelId="{35B2B193-236C-4F02-AB9F-EB3C8EC0D973}" type="presParOf" srcId="{A6BC0FE3-7836-4513-ACAE-4DEA2ABC6B8A}" destId="{DDF327FA-C9F2-489F-99EC-D9BFB94105AA}" srcOrd="0" destOrd="0" presId="urn:microsoft.com/office/officeart/2005/8/layout/bList2"/>
    <dgm:cxn modelId="{2F65202A-744C-4CE3-BCCF-B3F795B9EBE5}" type="presParOf" srcId="{A6BC0FE3-7836-4513-ACAE-4DEA2ABC6B8A}" destId="{2EA0E224-FDF8-4ADD-8937-B39C71B73BBA}" srcOrd="1" destOrd="0" presId="urn:microsoft.com/office/officeart/2005/8/layout/bList2"/>
    <dgm:cxn modelId="{B263EF88-84C8-4705-998F-20D71071FE26}" type="presParOf" srcId="{A6BC0FE3-7836-4513-ACAE-4DEA2ABC6B8A}" destId="{0CA769E9-EAC8-47F8-A3B8-A0F46395B655}" srcOrd="2" destOrd="0" presId="urn:microsoft.com/office/officeart/2005/8/layout/bList2"/>
    <dgm:cxn modelId="{1F78AD51-82D0-440C-85D3-64260622BF18}" type="presParOf" srcId="{A6BC0FE3-7836-4513-ACAE-4DEA2ABC6B8A}" destId="{C6FEEFC2-40CD-49A3-887B-8BA4DF23313C}" srcOrd="3" destOrd="0" presId="urn:microsoft.com/office/officeart/2005/8/layout/bList2"/>
    <dgm:cxn modelId="{CCCAF5DE-5F94-41CF-8C4A-F9BD7D119EF4}" type="presParOf" srcId="{1F56D1EE-B583-492B-A37F-E206369C4E85}" destId="{E22DE534-E3F7-4C01-8FE5-14015031AC97}" srcOrd="3" destOrd="0" presId="urn:microsoft.com/office/officeart/2005/8/layout/bList2"/>
    <dgm:cxn modelId="{F0C3B82A-6C81-4B9F-945E-12CA21751341}" type="presParOf" srcId="{1F56D1EE-B583-492B-A37F-E206369C4E85}" destId="{87297C62-FBEE-4647-B25B-4B9727060542}" srcOrd="4" destOrd="0" presId="urn:microsoft.com/office/officeart/2005/8/layout/bList2"/>
    <dgm:cxn modelId="{883C7CFC-8309-42B8-98AF-3A13DBD92316}" type="presParOf" srcId="{87297C62-FBEE-4647-B25B-4B9727060542}" destId="{F09ED58E-1D7E-4A8C-8023-AE1592F55A18}" srcOrd="0" destOrd="0" presId="urn:microsoft.com/office/officeart/2005/8/layout/bList2"/>
    <dgm:cxn modelId="{186288E5-71C0-46B6-A181-F2CFE96A9259}" type="presParOf" srcId="{87297C62-FBEE-4647-B25B-4B9727060542}" destId="{49F28FAD-1859-4554-B1D1-B731644E014D}" srcOrd="1" destOrd="0" presId="urn:microsoft.com/office/officeart/2005/8/layout/bList2"/>
    <dgm:cxn modelId="{22D30BA1-318F-4EB1-99AF-771E1799C146}" type="presParOf" srcId="{87297C62-FBEE-4647-B25B-4B9727060542}" destId="{83437CA0-0B01-403C-9DCF-055883F4E2A1}" srcOrd="2" destOrd="0" presId="urn:microsoft.com/office/officeart/2005/8/layout/bList2"/>
    <dgm:cxn modelId="{18427087-C8C8-4853-BC2C-F6E77B12E3F9}" type="presParOf" srcId="{87297C62-FBEE-4647-B25B-4B9727060542}" destId="{6E056488-07F0-47E9-8FE8-33DD2EAE41D2}" srcOrd="3" destOrd="0" presId="urn:microsoft.com/office/officeart/2005/8/layout/bList2"/>
    <dgm:cxn modelId="{25DEDFA9-BB69-4A12-B0E5-1ECEFC263B3C}" type="presParOf" srcId="{1F56D1EE-B583-492B-A37F-E206369C4E85}" destId="{3FD2C146-6917-43F7-9CAF-2CB2854175F0}" srcOrd="5" destOrd="0" presId="urn:microsoft.com/office/officeart/2005/8/layout/bList2"/>
    <dgm:cxn modelId="{5DB7E1EA-50BF-4A0D-BE70-FF92B488E62F}" type="presParOf" srcId="{1F56D1EE-B583-492B-A37F-E206369C4E85}" destId="{BCC985E5-F39C-4E81-B10D-3235A50050CD}" srcOrd="6" destOrd="0" presId="urn:microsoft.com/office/officeart/2005/8/layout/bList2"/>
    <dgm:cxn modelId="{88921CB6-F755-4730-A969-B7FECF4007BE}" type="presParOf" srcId="{BCC985E5-F39C-4E81-B10D-3235A50050CD}" destId="{274F32BA-3399-450C-A620-85CF92FB4524}" srcOrd="0" destOrd="0" presId="urn:microsoft.com/office/officeart/2005/8/layout/bList2"/>
    <dgm:cxn modelId="{214AAAB6-4ED5-4FA9-BE02-CBFF1885217E}" type="presParOf" srcId="{BCC985E5-F39C-4E81-B10D-3235A50050CD}" destId="{29F9E16A-B9B7-4EBC-B629-C38B59CA3FEB}" srcOrd="1" destOrd="0" presId="urn:microsoft.com/office/officeart/2005/8/layout/bList2"/>
    <dgm:cxn modelId="{27439890-1A86-4AD0-AF75-4E11F470B47D}" type="presParOf" srcId="{BCC985E5-F39C-4E81-B10D-3235A50050CD}" destId="{EFEAC746-9D82-47D9-B15D-AF35643F8E90}" srcOrd="2" destOrd="0" presId="urn:microsoft.com/office/officeart/2005/8/layout/bList2"/>
    <dgm:cxn modelId="{A1457DBE-63DC-4812-A0C0-C416BA031E19}" type="presParOf" srcId="{BCC985E5-F39C-4E81-B10D-3235A50050CD}" destId="{6167E06A-C073-4674-9470-8D547E4D8CDE}" srcOrd="3" destOrd="0" presId="urn:microsoft.com/office/officeart/2005/8/layout/bList2"/>
    <dgm:cxn modelId="{2674976E-C835-4189-9937-12C1D037A314}" type="presParOf" srcId="{1F56D1EE-B583-492B-A37F-E206369C4E85}" destId="{B1149933-0A3D-4633-A516-89B6A2B70A82}" srcOrd="7" destOrd="0" presId="urn:microsoft.com/office/officeart/2005/8/layout/bList2"/>
    <dgm:cxn modelId="{0FAF09CD-6417-45BE-9A83-C1CBB6309267}" type="presParOf" srcId="{1F56D1EE-B583-492B-A37F-E206369C4E85}" destId="{DBFB59DB-86C1-4309-BE51-15F6729E332D}" srcOrd="8" destOrd="0" presId="urn:microsoft.com/office/officeart/2005/8/layout/bList2"/>
    <dgm:cxn modelId="{99E6A7FE-FC60-4307-8DE0-A3E39503C177}" type="presParOf" srcId="{DBFB59DB-86C1-4309-BE51-15F6729E332D}" destId="{60A2F3C8-A3FC-498E-AC41-B916F687E0A7}" srcOrd="0" destOrd="0" presId="urn:microsoft.com/office/officeart/2005/8/layout/bList2"/>
    <dgm:cxn modelId="{1C9C5B0A-BB4D-4B85-ADF1-D47607D51717}" type="presParOf" srcId="{DBFB59DB-86C1-4309-BE51-15F6729E332D}" destId="{7F82DC93-6592-4446-AAF3-7ACE086DB8D6}" srcOrd="1" destOrd="0" presId="urn:microsoft.com/office/officeart/2005/8/layout/bList2"/>
    <dgm:cxn modelId="{F8371DD1-D880-4606-9DB3-00CA083A09A6}" type="presParOf" srcId="{DBFB59DB-86C1-4309-BE51-15F6729E332D}" destId="{2F9297D5-2BA9-4A30-94C6-FDA42C517EEB}" srcOrd="2" destOrd="0" presId="urn:microsoft.com/office/officeart/2005/8/layout/bList2"/>
    <dgm:cxn modelId="{89F88B93-03C6-4D91-95F5-0BC524FE6BC1}" type="presParOf" srcId="{DBFB59DB-86C1-4309-BE51-15F6729E332D}" destId="{67979257-79FE-42FE-B167-07CBEE1C8395}" srcOrd="3" destOrd="0" presId="urn:microsoft.com/office/officeart/2005/8/layout/bList2"/>
    <dgm:cxn modelId="{2C0F8681-15BA-4EFE-9DA1-22B59AA1DE33}" type="presParOf" srcId="{1F56D1EE-B583-492B-A37F-E206369C4E85}" destId="{E9D85C66-B7B6-4A8E-A102-2D13A4A20749}" srcOrd="9" destOrd="0" presId="urn:microsoft.com/office/officeart/2005/8/layout/bList2"/>
    <dgm:cxn modelId="{BE059555-DCFB-4960-8755-6F7F12711A43}" type="presParOf" srcId="{1F56D1EE-B583-492B-A37F-E206369C4E85}" destId="{A632D2A2-7611-4977-A069-1F5165A99FAF}" srcOrd="10" destOrd="0" presId="urn:microsoft.com/office/officeart/2005/8/layout/bList2"/>
    <dgm:cxn modelId="{89171EDC-1583-4152-A07B-B0E1DCD8456A}" type="presParOf" srcId="{A632D2A2-7611-4977-A069-1F5165A99FAF}" destId="{708BB2FD-01AE-459D-9EA6-BF3E094DB38A}" srcOrd="0" destOrd="0" presId="urn:microsoft.com/office/officeart/2005/8/layout/bList2"/>
    <dgm:cxn modelId="{5479A81E-8554-4155-A767-C658F42D0310}" type="presParOf" srcId="{A632D2A2-7611-4977-A069-1F5165A99FAF}" destId="{7FEEC69A-613C-481A-93AB-7D02B9A23B6F}" srcOrd="1" destOrd="0" presId="urn:microsoft.com/office/officeart/2005/8/layout/bList2"/>
    <dgm:cxn modelId="{C8DBCC17-5D24-4881-9DD1-3928689767CD}" type="presParOf" srcId="{A632D2A2-7611-4977-A069-1F5165A99FAF}" destId="{FD396173-B836-4D5A-BDF2-469BF4B07D6C}" srcOrd="2" destOrd="0" presId="urn:microsoft.com/office/officeart/2005/8/layout/bList2"/>
    <dgm:cxn modelId="{0EF934E8-1C52-4087-AF98-F048EBC61D33}" type="presParOf" srcId="{A632D2A2-7611-4977-A069-1F5165A99FAF}" destId="{3F40724E-790B-48EE-80C6-49C6CC8AE2E5}" srcOrd="3" destOrd="0" presId="urn:microsoft.com/office/officeart/2005/8/layout/bList2"/>
    <dgm:cxn modelId="{17837B04-044F-4855-9973-94239314CA43}" type="presParOf" srcId="{1F56D1EE-B583-492B-A37F-E206369C4E85}" destId="{5608383C-121F-4852-A3E5-7EB0E822B891}" srcOrd="11" destOrd="0" presId="urn:microsoft.com/office/officeart/2005/8/layout/bList2"/>
    <dgm:cxn modelId="{164EA5EA-2DFC-402C-B464-C146B22C1589}" type="presParOf" srcId="{1F56D1EE-B583-492B-A37F-E206369C4E85}" destId="{D72587F1-86BD-4A72-9B5E-03FA951647C0}" srcOrd="12" destOrd="0" presId="urn:microsoft.com/office/officeart/2005/8/layout/bList2"/>
    <dgm:cxn modelId="{D8E435E6-6A95-48F7-A117-0BFA9EEF2146}" type="presParOf" srcId="{D72587F1-86BD-4A72-9B5E-03FA951647C0}" destId="{F50863B9-3070-47C3-A0A0-EEDD4CE32E7B}" srcOrd="0" destOrd="0" presId="urn:microsoft.com/office/officeart/2005/8/layout/bList2"/>
    <dgm:cxn modelId="{38B77320-B519-4F01-8063-73915C8A9926}" type="presParOf" srcId="{D72587F1-86BD-4A72-9B5E-03FA951647C0}" destId="{8BE12CC3-4552-462B-A0CD-E18DF6287524}" srcOrd="1" destOrd="0" presId="urn:microsoft.com/office/officeart/2005/8/layout/bList2"/>
    <dgm:cxn modelId="{4CF3493A-74A5-4BCB-976D-27C6725CC0FC}" type="presParOf" srcId="{D72587F1-86BD-4A72-9B5E-03FA951647C0}" destId="{E359A0D2-AE91-4185-8EAE-E780782F7A7B}" srcOrd="2" destOrd="0" presId="urn:microsoft.com/office/officeart/2005/8/layout/bList2"/>
    <dgm:cxn modelId="{10D0BE05-1D55-4525-841E-4F9D301C652E}" type="presParOf" srcId="{D72587F1-86BD-4A72-9B5E-03FA951647C0}" destId="{8B33D464-632B-4B66-BC26-6AAA0B1D6A2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BAF79-75DE-4C85-B98E-804BFCB86ED2}">
      <dsp:nvSpPr>
        <dsp:cNvPr id="0" name=""/>
        <dsp:cNvSpPr/>
      </dsp:nvSpPr>
      <dsp:spPr>
        <a:xfrm>
          <a:off x="1326" y="0"/>
          <a:ext cx="3449690" cy="46305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Academic Impact</a:t>
          </a:r>
          <a:endParaRPr lang="en-GB" sz="3900" kern="1200"/>
        </a:p>
      </dsp:txBody>
      <dsp:txXfrm>
        <a:off x="1326" y="0"/>
        <a:ext cx="3449690" cy="1389174"/>
      </dsp:txXfrm>
    </dsp:sp>
    <dsp:sp modelId="{8650B15F-C6F4-4D8B-9161-9412BD43B89D}">
      <dsp:nvSpPr>
        <dsp:cNvPr id="0" name=""/>
        <dsp:cNvSpPr/>
      </dsp:nvSpPr>
      <dsp:spPr>
        <a:xfrm>
          <a:off x="346295" y="1390050"/>
          <a:ext cx="2759752" cy="535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Open Access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Citation advantage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APCs limit access; concerns of "predatory publishing".</a:t>
          </a:r>
        </a:p>
      </dsp:txBody>
      <dsp:txXfrm>
        <a:off x="361985" y="1405740"/>
        <a:ext cx="2728372" cy="504313"/>
      </dsp:txXfrm>
    </dsp:sp>
    <dsp:sp modelId="{2DC1C91A-F2BF-4AEA-A553-6AB1DCC025DC}">
      <dsp:nvSpPr>
        <dsp:cNvPr id="0" name=""/>
        <dsp:cNvSpPr/>
      </dsp:nvSpPr>
      <dsp:spPr>
        <a:xfrm>
          <a:off x="346295" y="2008157"/>
          <a:ext cx="2759752" cy="535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Open/FAIR Data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Citation advantage</a:t>
          </a:r>
        </a:p>
      </dsp:txBody>
      <dsp:txXfrm>
        <a:off x="361985" y="2023847"/>
        <a:ext cx="2728372" cy="504313"/>
      </dsp:txXfrm>
    </dsp:sp>
    <dsp:sp modelId="{C8E1363F-97D1-488E-9454-896DE38FC10E}">
      <dsp:nvSpPr>
        <dsp:cNvPr id="0" name=""/>
        <dsp:cNvSpPr/>
      </dsp:nvSpPr>
      <dsp:spPr>
        <a:xfrm>
          <a:off x="346295" y="2626265"/>
          <a:ext cx="2759752" cy="535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Open Code/Software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Boosts software efficiency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Citation advantage</a:t>
          </a:r>
        </a:p>
      </dsp:txBody>
      <dsp:txXfrm>
        <a:off x="361985" y="2641955"/>
        <a:ext cx="2728372" cy="504313"/>
      </dsp:txXfrm>
    </dsp:sp>
    <dsp:sp modelId="{869670B6-B438-4D7F-B6DA-4B7C5B869597}">
      <dsp:nvSpPr>
        <dsp:cNvPr id="0" name=""/>
        <dsp:cNvSpPr/>
      </dsp:nvSpPr>
      <dsp:spPr>
        <a:xfrm>
          <a:off x="346295" y="3244373"/>
          <a:ext cx="2759752" cy="535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Citizen Science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Enhances data collection speed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Concerns about data quality.</a:t>
          </a:r>
        </a:p>
      </dsp:txBody>
      <dsp:txXfrm>
        <a:off x="361985" y="3260063"/>
        <a:ext cx="2728372" cy="504313"/>
      </dsp:txXfrm>
    </dsp:sp>
    <dsp:sp modelId="{CCB28D9E-4D5F-4A8B-A028-AFCE0EE8B018}">
      <dsp:nvSpPr>
        <dsp:cNvPr id="0" name=""/>
        <dsp:cNvSpPr/>
      </dsp:nvSpPr>
      <dsp:spPr>
        <a:xfrm>
          <a:off x="346295" y="3862481"/>
          <a:ext cx="2759752" cy="535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Open Peer Review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Generally neutral/positive impact on review quality.</a:t>
          </a:r>
        </a:p>
      </dsp:txBody>
      <dsp:txXfrm>
        <a:off x="361985" y="3878171"/>
        <a:ext cx="2728372" cy="504313"/>
      </dsp:txXfrm>
    </dsp:sp>
    <dsp:sp modelId="{37683769-5AF4-4E9A-BAEC-37A31CCA5062}">
      <dsp:nvSpPr>
        <dsp:cNvPr id="0" name=""/>
        <dsp:cNvSpPr/>
      </dsp:nvSpPr>
      <dsp:spPr>
        <a:xfrm>
          <a:off x="3709744" y="0"/>
          <a:ext cx="3449690" cy="46305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Societal </a:t>
          </a:r>
          <a:br>
            <a:rPr lang="en-US" sz="3900" kern="1200" dirty="0"/>
          </a:br>
          <a:r>
            <a:rPr lang="en-US" sz="3900" kern="1200" dirty="0"/>
            <a:t>Impact</a:t>
          </a:r>
        </a:p>
      </dsp:txBody>
      <dsp:txXfrm>
        <a:off x="3709744" y="0"/>
        <a:ext cx="3449690" cy="1389174"/>
      </dsp:txXfrm>
    </dsp:sp>
    <dsp:sp modelId="{B139735B-ADE8-4179-91CF-869039316D25}">
      <dsp:nvSpPr>
        <dsp:cNvPr id="0" name=""/>
        <dsp:cNvSpPr/>
      </dsp:nvSpPr>
      <dsp:spPr>
        <a:xfrm>
          <a:off x="4054713" y="1390530"/>
          <a:ext cx="2759752" cy="1396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Open Access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Promotes public interaction, policy inclusion, and health outcomes.</a:t>
          </a:r>
        </a:p>
      </dsp:txBody>
      <dsp:txXfrm>
        <a:off x="4095606" y="1431423"/>
        <a:ext cx="2677966" cy="1314397"/>
      </dsp:txXfrm>
    </dsp:sp>
    <dsp:sp modelId="{122AFCCF-F076-4E77-A219-0732AFB9F81C}">
      <dsp:nvSpPr>
        <dsp:cNvPr id="0" name=""/>
        <dsp:cNvSpPr/>
      </dsp:nvSpPr>
      <dsp:spPr>
        <a:xfrm>
          <a:off x="4054713" y="3001511"/>
          <a:ext cx="2759752" cy="1396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Citizen Science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Benefits include education, environment, policy, and community engagement.</a:t>
          </a:r>
        </a:p>
      </dsp:txBody>
      <dsp:txXfrm>
        <a:off x="4095606" y="3042404"/>
        <a:ext cx="2677966" cy="1314397"/>
      </dsp:txXfrm>
    </dsp:sp>
    <dsp:sp modelId="{F28794D1-F9C6-4081-9AE6-79138A88AD9A}">
      <dsp:nvSpPr>
        <dsp:cNvPr id="0" name=""/>
        <dsp:cNvSpPr/>
      </dsp:nvSpPr>
      <dsp:spPr>
        <a:xfrm>
          <a:off x="7418162" y="0"/>
          <a:ext cx="3449690" cy="46305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Economic Impact</a:t>
          </a:r>
        </a:p>
      </dsp:txBody>
      <dsp:txXfrm>
        <a:off x="7418162" y="0"/>
        <a:ext cx="3449690" cy="1389174"/>
      </dsp:txXfrm>
    </dsp:sp>
    <dsp:sp modelId="{933E9C36-8FC4-4D7B-A5E6-58851B0B6CA0}">
      <dsp:nvSpPr>
        <dsp:cNvPr id="0" name=""/>
        <dsp:cNvSpPr/>
      </dsp:nvSpPr>
      <dsp:spPr>
        <a:xfrm>
          <a:off x="7763131" y="1389569"/>
          <a:ext cx="2759752" cy="909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Gap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Limited studies (13) with a focus on health/biomed.</a:t>
          </a:r>
        </a:p>
      </dsp:txBody>
      <dsp:txXfrm>
        <a:off x="7789776" y="1416214"/>
        <a:ext cx="2706462" cy="856433"/>
      </dsp:txXfrm>
    </dsp:sp>
    <dsp:sp modelId="{A6FDCE29-178C-4791-A3E4-B73216ADF9B6}">
      <dsp:nvSpPr>
        <dsp:cNvPr id="0" name=""/>
        <dsp:cNvSpPr/>
      </dsp:nvSpPr>
      <dsp:spPr>
        <a:xfrm>
          <a:off x="7763131" y="2439250"/>
          <a:ext cx="2759752" cy="909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Open Access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Limited evidence</a:t>
          </a:r>
        </a:p>
      </dsp:txBody>
      <dsp:txXfrm>
        <a:off x="7789776" y="2465895"/>
        <a:ext cx="2706462" cy="856433"/>
      </dsp:txXfrm>
    </dsp:sp>
    <dsp:sp modelId="{A68E99FB-08FD-42CA-87FE-6EE2C5FD7179}">
      <dsp:nvSpPr>
        <dsp:cNvPr id="0" name=""/>
        <dsp:cNvSpPr/>
      </dsp:nvSpPr>
      <dsp:spPr>
        <a:xfrm>
          <a:off x="7763131" y="3488931"/>
          <a:ext cx="2759752" cy="909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Open/FAIR Data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Limited evidence</a:t>
          </a:r>
        </a:p>
      </dsp:txBody>
      <dsp:txXfrm>
        <a:off x="7789776" y="3515576"/>
        <a:ext cx="2706462" cy="856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63BB1-7F58-4986-B889-5BBD07E8AFCD}">
      <dsp:nvSpPr>
        <dsp:cNvPr id="0" name=""/>
        <dsp:cNvSpPr/>
      </dsp:nvSpPr>
      <dsp:spPr>
        <a:xfrm>
          <a:off x="4987" y="357024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ED827-A52B-4589-A044-853673AC3C54}">
      <dsp:nvSpPr>
        <dsp:cNvPr id="0" name=""/>
        <dsp:cNvSpPr/>
      </dsp:nvSpPr>
      <dsp:spPr>
        <a:xfrm>
          <a:off x="4987" y="1677218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Bioinformatics</a:t>
          </a:r>
          <a:endParaRPr lang="en-US" sz="1500" kern="1200" dirty="0">
            <a:latin typeface="Calibri Light" panose="020F0302020204030204"/>
            <a:cs typeface="Calibri Light" panose="020F0302020204030204"/>
          </a:endParaRPr>
        </a:p>
      </dsp:txBody>
      <dsp:txXfrm>
        <a:off x="4987" y="1677218"/>
        <a:ext cx="1245465" cy="567683"/>
      </dsp:txXfrm>
    </dsp:sp>
    <dsp:sp modelId="{0BC82597-ECD3-4F26-8A1D-2E45E4656B83}">
      <dsp:nvSpPr>
        <dsp:cNvPr id="0" name=""/>
        <dsp:cNvSpPr/>
      </dsp:nvSpPr>
      <dsp:spPr>
        <a:xfrm>
          <a:off x="1300482" y="1767389"/>
          <a:ext cx="618996" cy="61899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327FA-C9F2-489F-99EC-D9BFB94105AA}">
      <dsp:nvSpPr>
        <dsp:cNvPr id="0" name=""/>
        <dsp:cNvSpPr/>
      </dsp:nvSpPr>
      <dsp:spPr>
        <a:xfrm>
          <a:off x="2072831" y="357024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769E9-EAC8-47F8-A3B8-A0F46395B655}">
      <dsp:nvSpPr>
        <dsp:cNvPr id="0" name=""/>
        <dsp:cNvSpPr/>
      </dsp:nvSpPr>
      <dsp:spPr>
        <a:xfrm>
          <a:off x="2072831" y="1677218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FFFFFF"/>
              </a:solidFill>
              <a:latin typeface="Calibri"/>
              <a:ea typeface="Times New Roman" panose="02020603050405020304" pitchFamily="18" charset="0"/>
              <a:cs typeface="Calibri"/>
            </a:rPr>
            <a:t>COVID-19</a:t>
          </a:r>
          <a:r>
            <a:rPr lang="en-US" sz="1500" b="1" kern="1200" dirty="0">
              <a:effectLst/>
              <a:latin typeface="Calibri"/>
              <a:cs typeface="Calibri"/>
            </a:rPr>
            <a:t> </a:t>
          </a:r>
          <a:endParaRPr lang="en-US" sz="1500" kern="1200" dirty="0"/>
        </a:p>
      </dsp:txBody>
      <dsp:txXfrm>
        <a:off x="2072831" y="1677218"/>
        <a:ext cx="1245465" cy="567683"/>
      </dsp:txXfrm>
    </dsp:sp>
    <dsp:sp modelId="{C6FEEFC2-40CD-49A3-887B-8BA4DF23313C}">
      <dsp:nvSpPr>
        <dsp:cNvPr id="0" name=""/>
        <dsp:cNvSpPr/>
      </dsp:nvSpPr>
      <dsp:spPr>
        <a:xfrm>
          <a:off x="3368327" y="1767389"/>
          <a:ext cx="618996" cy="618996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45000" r="-4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ED58E-1D7E-4A8C-8023-AE1592F55A18}">
      <dsp:nvSpPr>
        <dsp:cNvPr id="0" name=""/>
        <dsp:cNvSpPr/>
      </dsp:nvSpPr>
      <dsp:spPr>
        <a:xfrm>
          <a:off x="4140676" y="357024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37CA0-0B01-403C-9DCF-055883F4E2A1}">
      <dsp:nvSpPr>
        <dsp:cNvPr id="0" name=""/>
        <dsp:cNvSpPr/>
      </dsp:nvSpPr>
      <dsp:spPr>
        <a:xfrm>
          <a:off x="4140676" y="1677218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FFFFFF"/>
              </a:solidFill>
              <a:latin typeface="Calibri"/>
              <a:ea typeface="Times New Roman" panose="02020603050405020304" pitchFamily="18" charset="0"/>
              <a:cs typeface="Calibri"/>
            </a:rPr>
            <a:t>Climate</a:t>
          </a:r>
          <a:endParaRPr lang="en-US" sz="1500" kern="1200" dirty="0">
            <a:latin typeface="Calibri Light" panose="020F0302020204030204"/>
            <a:cs typeface="Calibri Light" panose="020F0302020204030204"/>
          </a:endParaRPr>
        </a:p>
      </dsp:txBody>
      <dsp:txXfrm>
        <a:off x="4140676" y="1677218"/>
        <a:ext cx="1245465" cy="567683"/>
      </dsp:txXfrm>
    </dsp:sp>
    <dsp:sp modelId="{6E056488-07F0-47E9-8FE8-33DD2EAE41D2}">
      <dsp:nvSpPr>
        <dsp:cNvPr id="0" name=""/>
        <dsp:cNvSpPr/>
      </dsp:nvSpPr>
      <dsp:spPr>
        <a:xfrm>
          <a:off x="5436171" y="1767389"/>
          <a:ext cx="618996" cy="61899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F32BA-3399-450C-A620-85CF92FB4524}">
      <dsp:nvSpPr>
        <dsp:cNvPr id="0" name=""/>
        <dsp:cNvSpPr/>
      </dsp:nvSpPr>
      <dsp:spPr>
        <a:xfrm>
          <a:off x="6208520" y="357024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AC746-9D82-47D9-B15D-AF35643F8E90}">
      <dsp:nvSpPr>
        <dsp:cNvPr id="0" name=""/>
        <dsp:cNvSpPr/>
      </dsp:nvSpPr>
      <dsp:spPr>
        <a:xfrm>
          <a:off x="6208520" y="1677218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Gender</a:t>
          </a:r>
          <a:endParaRPr lang="en-US" sz="1500" kern="1200" dirty="0">
            <a:latin typeface="Calibri Light" panose="020F0302020204030204"/>
            <a:cs typeface="Calibri Light" panose="020F0302020204030204"/>
          </a:endParaRPr>
        </a:p>
      </dsp:txBody>
      <dsp:txXfrm>
        <a:off x="6208520" y="1677218"/>
        <a:ext cx="1245465" cy="567683"/>
      </dsp:txXfrm>
    </dsp:sp>
    <dsp:sp modelId="{6167E06A-C073-4674-9470-8D547E4D8CDE}">
      <dsp:nvSpPr>
        <dsp:cNvPr id="0" name=""/>
        <dsp:cNvSpPr/>
      </dsp:nvSpPr>
      <dsp:spPr>
        <a:xfrm>
          <a:off x="7504016" y="1767389"/>
          <a:ext cx="618996" cy="61899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2F3C8-A3FC-498E-AC41-B916F687E0A7}">
      <dsp:nvSpPr>
        <dsp:cNvPr id="0" name=""/>
        <dsp:cNvSpPr/>
      </dsp:nvSpPr>
      <dsp:spPr>
        <a:xfrm>
          <a:off x="1038909" y="2692962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297D5-2BA9-4A30-94C6-FDA42C517EEB}">
      <dsp:nvSpPr>
        <dsp:cNvPr id="0" name=""/>
        <dsp:cNvSpPr/>
      </dsp:nvSpPr>
      <dsp:spPr>
        <a:xfrm>
          <a:off x="1038909" y="4013156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EASY – The Netherlands</a:t>
          </a:r>
          <a:endParaRPr lang="en-US" sz="1500" kern="1200" dirty="0">
            <a:latin typeface="Calibri Light" panose="020F0302020204030204"/>
            <a:cs typeface="Calibri Light" panose="020F0302020204030204"/>
          </a:endParaRPr>
        </a:p>
      </dsp:txBody>
      <dsp:txXfrm>
        <a:off x="1038909" y="4013156"/>
        <a:ext cx="1245465" cy="567683"/>
      </dsp:txXfrm>
    </dsp:sp>
    <dsp:sp modelId="{67979257-79FE-42FE-B167-07CBEE1C8395}">
      <dsp:nvSpPr>
        <dsp:cNvPr id="0" name=""/>
        <dsp:cNvSpPr/>
      </dsp:nvSpPr>
      <dsp:spPr>
        <a:xfrm>
          <a:off x="2334405" y="4103327"/>
          <a:ext cx="618996" cy="61899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BB2FD-01AE-459D-9EA6-BF3E094DB38A}">
      <dsp:nvSpPr>
        <dsp:cNvPr id="0" name=""/>
        <dsp:cNvSpPr/>
      </dsp:nvSpPr>
      <dsp:spPr>
        <a:xfrm>
          <a:off x="3106754" y="2692962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96173-B836-4D5A-BDF2-469BF4B07D6C}">
      <dsp:nvSpPr>
        <dsp:cNvPr id="0" name=""/>
        <dsp:cNvSpPr/>
      </dsp:nvSpPr>
      <dsp:spPr>
        <a:xfrm>
          <a:off x="3106754" y="4013156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FRANCE</a:t>
          </a:r>
          <a:endParaRPr lang="en-US" sz="1500" kern="1200" dirty="0">
            <a:latin typeface="Calibri Light" panose="020F0302020204030204"/>
            <a:cs typeface="Calibri Light" panose="020F0302020204030204"/>
          </a:endParaRPr>
        </a:p>
      </dsp:txBody>
      <dsp:txXfrm>
        <a:off x="3106754" y="4013156"/>
        <a:ext cx="1245465" cy="567683"/>
      </dsp:txXfrm>
    </dsp:sp>
    <dsp:sp modelId="{3F40724E-790B-48EE-80C6-49C6CC8AE2E5}">
      <dsp:nvSpPr>
        <dsp:cNvPr id="0" name=""/>
        <dsp:cNvSpPr/>
      </dsp:nvSpPr>
      <dsp:spPr>
        <a:xfrm>
          <a:off x="4402249" y="4103327"/>
          <a:ext cx="618996" cy="61899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863B9-3070-47C3-A0A0-EEDD4CE32E7B}">
      <dsp:nvSpPr>
        <dsp:cNvPr id="0" name=""/>
        <dsp:cNvSpPr/>
      </dsp:nvSpPr>
      <dsp:spPr>
        <a:xfrm>
          <a:off x="5174598" y="2692962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9A0D2-AE91-4185-8EAE-E780782F7A7B}">
      <dsp:nvSpPr>
        <dsp:cNvPr id="0" name=""/>
        <dsp:cNvSpPr/>
      </dsp:nvSpPr>
      <dsp:spPr>
        <a:xfrm>
          <a:off x="5174598" y="4013156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RCAAP -</a:t>
          </a:r>
          <a:r>
            <a:rPr lang="en-US" sz="1500" b="1" kern="1200" dirty="0">
              <a:solidFill>
                <a:srgbClr val="FFFFFF"/>
              </a:solidFill>
              <a:latin typeface="Calibri"/>
              <a:ea typeface="Times New Roman" panose="02020603050405020304" pitchFamily="18" charset="0"/>
              <a:cs typeface="Calibri"/>
            </a:rPr>
            <a:t> </a:t>
          </a:r>
          <a:r>
            <a:rPr lang="en-US" sz="1500" b="1" kern="1200" dirty="0">
              <a:solidFill>
                <a:srgbClr val="FFFFFF"/>
              </a:solidFill>
              <a:effectLst/>
              <a:latin typeface="Calibri"/>
              <a:ea typeface="Times New Roman" panose="02020603050405020304" pitchFamily="18" charset="0"/>
              <a:cs typeface="Calibri"/>
            </a:rPr>
            <a:t>Portugal</a:t>
          </a:r>
          <a:endParaRPr lang="en-US" sz="1500" kern="1200" dirty="0">
            <a:latin typeface="Calibri"/>
            <a:cs typeface="Calibri"/>
          </a:endParaRPr>
        </a:p>
      </dsp:txBody>
      <dsp:txXfrm>
        <a:off x="5174598" y="4013156"/>
        <a:ext cx="1245465" cy="567683"/>
      </dsp:txXfrm>
    </dsp:sp>
    <dsp:sp modelId="{8B33D464-632B-4B66-BC26-6AAA0B1D6A24}">
      <dsp:nvSpPr>
        <dsp:cNvPr id="0" name=""/>
        <dsp:cNvSpPr/>
      </dsp:nvSpPr>
      <dsp:spPr>
        <a:xfrm>
          <a:off x="6470093" y="4103327"/>
          <a:ext cx="618996" cy="618996"/>
        </a:xfrm>
        <a:prstGeom prst="ellipse">
          <a:avLst/>
        </a:prstGeom>
        <a:blipFill>
          <a:blip xmlns:r="http://schemas.openxmlformats.org/officeDocument/2006/relationships" r:embed="rId7"/>
          <a:srcRect/>
          <a:stretch>
            <a:fillRect l="-2000" r="-2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A1044-EF41-4D4D-BB51-50147ECFF095}" type="datetimeFigureOut">
              <a:rPr lang="ko-KR" altLang="en-US" smtClean="0"/>
              <a:t>2023-10-03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6255B-43E1-4E5F-B5A0-E39D523F81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801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255B-43E1-4E5F-B5A0-E39D523F813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761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/>
                <a:cs typeface="Calibri"/>
              </a:rPr>
              <a:t>Fundament problem: counterfactual not observed. Need causal assumptions to go from observations to causal conclusions? Build up evidence gradually.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255B-43E1-4E5F-B5A0-E39D523F813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25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Experimental studies may help, but no panacea.</a:t>
            </a:r>
            <a:endParaRPr lang="en-US" dirty="0"/>
          </a:p>
          <a:p>
            <a:pPr lvl="1"/>
            <a:r>
              <a:rPr lang="en-US" dirty="0">
                <a:ea typeface="Calibri"/>
                <a:cs typeface="Calibri"/>
              </a:rPr>
              <a:t>Interest in causal pathways and mediating variables.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Some elements cannot be </a:t>
            </a:r>
            <a:r>
              <a:rPr lang="en-US" dirty="0" err="1">
                <a:ea typeface="Calibri"/>
                <a:cs typeface="Calibri"/>
              </a:rPr>
              <a:t>randomised</a:t>
            </a:r>
            <a:r>
              <a:rPr lang="en-US" dirty="0">
                <a:ea typeface="Calibri"/>
                <a:cs typeface="Calibri"/>
              </a:rPr>
              <a:t> (e.g. repository availability).</a:t>
            </a:r>
          </a:p>
          <a:p>
            <a:r>
              <a:rPr lang="en-US" dirty="0">
                <a:ea typeface="Calibri"/>
                <a:cs typeface="Calibri"/>
              </a:rPr>
              <a:t>Observational studies </a:t>
            </a:r>
            <a:r>
              <a:rPr lang="en-US" i="1" dirty="0">
                <a:ea typeface="Calibri"/>
                <a:cs typeface="Calibri"/>
              </a:rPr>
              <a:t>can</a:t>
            </a:r>
            <a:r>
              <a:rPr lang="en-US" dirty="0">
                <a:ea typeface="Calibri"/>
                <a:cs typeface="Calibri"/>
              </a:rPr>
              <a:t> infer causality.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Identify what factors to control for (</a:t>
            </a:r>
            <a:r>
              <a:rPr lang="en-US" i="1" dirty="0">
                <a:ea typeface="Calibri"/>
                <a:cs typeface="Calibri"/>
              </a:rPr>
              <a:t>not</a:t>
            </a:r>
            <a:r>
              <a:rPr lang="en-US" dirty="0">
                <a:ea typeface="Calibri"/>
                <a:cs typeface="Calibri"/>
              </a:rPr>
              <a:t> all factors should be controlled for).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Sometimes, impossible to infer causality.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255B-43E1-4E5F-B5A0-E39D523F813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072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3.jpe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5.sv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8">
            <a:extLst>
              <a:ext uri="{FF2B5EF4-FFF2-40B4-BE49-F238E27FC236}">
                <a16:creationId xmlns:a16="http://schemas.microsoft.com/office/drawing/2014/main" id="{EB46E2D4-E099-40F1-CED3-944E08A7E7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C38FE-8683-2307-CA35-E81690AB45CA}"/>
              </a:ext>
            </a:extLst>
          </p:cNvPr>
          <p:cNvSpPr txBox="1"/>
          <p:nvPr userDrawn="1"/>
        </p:nvSpPr>
        <p:spPr>
          <a:xfrm>
            <a:off x="588963" y="2423728"/>
            <a:ext cx="547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bg1">
                    <a:alpha val="71000"/>
                  </a:schemeClr>
                </a:solidFill>
                <a:effectLst/>
                <a:latin typeface="+mn-lt"/>
                <a:ea typeface="+mn-ea"/>
                <a:cs typeface="+mn-cs"/>
              </a:rPr>
              <a:t>Open Science Impact Pathways</a:t>
            </a:r>
            <a:r>
              <a:rPr lang="en-GR" sz="2400">
                <a:solidFill>
                  <a:schemeClr val="bg1">
                    <a:alpha val="71000"/>
                  </a:schemeClr>
                </a:solidFill>
                <a:effectLst/>
              </a:rPr>
              <a:t> </a:t>
            </a:r>
            <a:endParaRPr lang="ko-KR" altLang="en-US" sz="2400">
              <a:solidFill>
                <a:schemeClr val="bg1">
                  <a:alpha val="71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13035C-1CF8-5482-1968-01840942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3219747"/>
            <a:ext cx="11157560" cy="1325563"/>
          </a:xfrm>
        </p:spPr>
        <p:txBody>
          <a:bodyPr>
            <a:normAutofit/>
          </a:bodyPr>
          <a:lstStyle>
            <a:lvl1pPr algn="r" latinLnBrk="0"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972509-6286-6718-5B13-C04C47504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6648" y="4611043"/>
            <a:ext cx="4079875" cy="1090612"/>
          </a:xfrm>
        </p:spPr>
        <p:txBody>
          <a:bodyPr/>
          <a:lstStyle>
            <a:lvl1pPr marL="0" indent="0" algn="r" latinLnBrk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23EF0A2-F69A-F521-FE00-D6E274A08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" y="610070"/>
            <a:ext cx="6388100" cy="1524000"/>
          </a:xfrm>
          <a:prstGeom prst="rect">
            <a:avLst/>
          </a:prstGeom>
        </p:spPr>
      </p:pic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6ACDABDA-4FAF-314A-4FAE-28E39E9D65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6247930"/>
            <a:ext cx="1877256" cy="392400"/>
          </a:xfrm>
          <a:prstGeom prst="rect">
            <a:avLst/>
          </a:prstGeom>
        </p:spPr>
      </p:pic>
      <p:cxnSp>
        <p:nvCxnSpPr>
          <p:cNvPr id="19" name="직선 연결선 33">
            <a:extLst>
              <a:ext uri="{FF2B5EF4-FFF2-40B4-BE49-F238E27FC236}">
                <a16:creationId xmlns:a16="http://schemas.microsoft.com/office/drawing/2014/main" id="{D72F0054-3B03-5E29-0E49-269048D0FDB5}"/>
              </a:ext>
            </a:extLst>
          </p:cNvPr>
          <p:cNvCxnSpPr/>
          <p:nvPr userDrawn="1"/>
        </p:nvCxnSpPr>
        <p:spPr>
          <a:xfrm flipH="1">
            <a:off x="4753410" y="2677758"/>
            <a:ext cx="775504" cy="0"/>
          </a:xfrm>
          <a:prstGeom prst="line">
            <a:avLst/>
          </a:prstGeom>
          <a:ln w="381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58E434D-5296-72C5-04D2-A764BF6AE1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11" y="200673"/>
            <a:ext cx="324000" cy="269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D5858FF-A23E-8DE6-1E50-DDA85407A82E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400259" y="197173"/>
            <a:ext cx="1476586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GB" sz="1800" spc="100" err="1">
                <a:solidFill>
                  <a:schemeClr val="bg1"/>
                </a:solidFill>
                <a:latin typeface="+mn-lt"/>
              </a:rPr>
              <a:t>PathOS_EU</a:t>
            </a:r>
            <a:endParaRPr lang="en-US" sz="700" i="0" spc="100">
              <a:solidFill>
                <a:schemeClr val="bg1"/>
              </a:solidFill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Only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ko-KR" altLang="en-US" sz="44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1508" y="6480690"/>
            <a:ext cx="9136183" cy="404822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F6C36-38FA-D6BF-1809-30494EA07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  <a:lvl2pPr latinLnBrk="0">
              <a:defRPr>
                <a:solidFill>
                  <a:schemeClr val="bg1"/>
                </a:solidFill>
              </a:defRPr>
            </a:lvl2pPr>
            <a:lvl3pPr latinLnBrk="0">
              <a:defRPr>
                <a:solidFill>
                  <a:schemeClr val="bg1"/>
                </a:solidFill>
              </a:defRPr>
            </a:lvl3pPr>
            <a:lvl4pPr latinLnBrk="0">
              <a:defRPr>
                <a:solidFill>
                  <a:schemeClr val="bg1"/>
                </a:solidFill>
              </a:defRPr>
            </a:lvl4pPr>
            <a:lvl5pPr latinLnBrk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1926F5E5-B0D9-5489-C70B-E8979F088E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11" y="6500316"/>
            <a:ext cx="1205579" cy="252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20A7D54-9657-DD35-19AE-045093AD35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532451" y="1304258"/>
            <a:ext cx="3937381" cy="13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4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8">
            <a:extLst>
              <a:ext uri="{FF2B5EF4-FFF2-40B4-BE49-F238E27FC236}">
                <a16:creationId xmlns:a16="http://schemas.microsoft.com/office/drawing/2014/main" id="{2CFDC859-E0E2-DDB6-A673-6D232E87D296}"/>
              </a:ext>
            </a:extLst>
          </p:cNvPr>
          <p:cNvSpPr/>
          <p:nvPr userDrawn="1"/>
        </p:nvSpPr>
        <p:spPr>
          <a:xfrm>
            <a:off x="0" y="0"/>
            <a:ext cx="12192000" cy="346083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60830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ko-KR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3F7BE6-F2EE-D58E-CE41-FDE69E3E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9690" y="6381750"/>
            <a:ext cx="9320009" cy="365125"/>
          </a:xfrm>
        </p:spPr>
        <p:txBody>
          <a:bodyPr/>
          <a:lstStyle/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7A1B-8532-5FE8-0F6E-86AAEFB8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9400" y="6381750"/>
            <a:ext cx="406400" cy="365125"/>
          </a:xfrm>
        </p:spPr>
        <p:txBody>
          <a:bodyPr/>
          <a:lstStyle/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27D61E-ECCD-9171-663B-67F5E1F1F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7101" y="3759200"/>
            <a:ext cx="10642598" cy="2387600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88280B3-F80E-BE57-57B7-0DC84406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247882"/>
            <a:ext cx="10515600" cy="1325563"/>
          </a:xfrm>
        </p:spPr>
        <p:txBody>
          <a:bodyPr/>
          <a:lstStyle>
            <a:lvl1pPr algn="ctr" latinLnBrk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4" name="직선 연결선 36">
            <a:extLst>
              <a:ext uri="{FF2B5EF4-FFF2-40B4-BE49-F238E27FC236}">
                <a16:creationId xmlns:a16="http://schemas.microsoft.com/office/drawing/2014/main" id="{AAE2CED2-AFCD-7302-F37D-2EDF595233BF}"/>
              </a:ext>
            </a:extLst>
          </p:cNvPr>
          <p:cNvCxnSpPr/>
          <p:nvPr userDrawn="1"/>
        </p:nvCxnSpPr>
        <p:spPr>
          <a:xfrm>
            <a:off x="5593466" y="1247882"/>
            <a:ext cx="100506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A496CC33-286A-844F-0C4F-1BF0342C1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559113"/>
            <a:ext cx="904800" cy="216000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A0898D-4249-3871-DA59-12ADE7D0DE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59113"/>
            <a:ext cx="1033353" cy="216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ADFB002-3DB1-3E0B-370B-00F95513F1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0777" y="3488666"/>
            <a:ext cx="3421224" cy="33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2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_2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모서리가 둥근 직사각형 8">
            <a:extLst>
              <a:ext uri="{FF2B5EF4-FFF2-40B4-BE49-F238E27FC236}">
                <a16:creationId xmlns:a16="http://schemas.microsoft.com/office/drawing/2014/main" id="{D549935F-948B-0D6C-9DB0-CB6AACE0AA68}"/>
              </a:ext>
            </a:extLst>
          </p:cNvPr>
          <p:cNvSpPr/>
          <p:nvPr userDrawn="1"/>
        </p:nvSpPr>
        <p:spPr>
          <a:xfrm>
            <a:off x="1789164" y="3257873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4" name="모서리가 둥근 직사각형 8">
            <a:extLst>
              <a:ext uri="{FF2B5EF4-FFF2-40B4-BE49-F238E27FC236}">
                <a16:creationId xmlns:a16="http://schemas.microsoft.com/office/drawing/2014/main" id="{4BBBD9C8-2BD7-A687-33B8-80221B5C4545}"/>
              </a:ext>
            </a:extLst>
          </p:cNvPr>
          <p:cNvSpPr/>
          <p:nvPr userDrawn="1"/>
        </p:nvSpPr>
        <p:spPr>
          <a:xfrm>
            <a:off x="6959408" y="3257873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02AFC6D-D914-4A85-412E-B2A755EB0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6413" y="-2"/>
            <a:ext cx="10892642" cy="4068000"/>
          </a:xfrm>
          <a:custGeom>
            <a:avLst/>
            <a:gdLst>
              <a:gd name="connsiteX0" fmla="*/ 0 w 10892642"/>
              <a:gd name="connsiteY0" fmla="*/ 0 h 4068000"/>
              <a:gd name="connsiteX1" fmla="*/ 10892642 w 10892642"/>
              <a:gd name="connsiteY1" fmla="*/ 0 h 4068000"/>
              <a:gd name="connsiteX2" fmla="*/ 10892642 w 10892642"/>
              <a:gd name="connsiteY2" fmla="*/ 3233576 h 4068000"/>
              <a:gd name="connsiteX3" fmla="*/ 6942712 w 10892642"/>
              <a:gd name="connsiteY3" fmla="*/ 3233576 h 4068000"/>
              <a:gd name="connsiteX4" fmla="*/ 6621680 w 10892642"/>
              <a:gd name="connsiteY4" fmla="*/ 3554608 h 4068000"/>
              <a:gd name="connsiteX5" fmla="*/ 6621680 w 10892642"/>
              <a:gd name="connsiteY5" fmla="*/ 4068000 h 4068000"/>
              <a:gd name="connsiteX6" fmla="*/ 6200399 w 10892642"/>
              <a:gd name="connsiteY6" fmla="*/ 4068000 h 4068000"/>
              <a:gd name="connsiteX7" fmla="*/ 6200399 w 10892642"/>
              <a:gd name="connsiteY7" fmla="*/ 3554608 h 4068000"/>
              <a:gd name="connsiteX8" fmla="*/ 5879367 w 10892642"/>
              <a:gd name="connsiteY8" fmla="*/ 3233576 h 4068000"/>
              <a:gd name="connsiteX9" fmla="*/ 1803783 w 10892642"/>
              <a:gd name="connsiteY9" fmla="*/ 3233576 h 4068000"/>
              <a:gd name="connsiteX10" fmla="*/ 1482751 w 10892642"/>
              <a:gd name="connsiteY10" fmla="*/ 3554608 h 4068000"/>
              <a:gd name="connsiteX11" fmla="*/ 1482751 w 10892642"/>
              <a:gd name="connsiteY11" fmla="*/ 4068000 h 4068000"/>
              <a:gd name="connsiteX12" fmla="*/ 0 w 10892642"/>
              <a:gd name="connsiteY12" fmla="*/ 4068000 h 40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92642" h="4068000">
                <a:moveTo>
                  <a:pt x="0" y="0"/>
                </a:moveTo>
                <a:lnTo>
                  <a:pt x="10892642" y="0"/>
                </a:lnTo>
                <a:lnTo>
                  <a:pt x="10892642" y="3233576"/>
                </a:lnTo>
                <a:lnTo>
                  <a:pt x="6942712" y="3233576"/>
                </a:lnTo>
                <a:cubicBezTo>
                  <a:pt x="6765411" y="3233576"/>
                  <a:pt x="6621680" y="3377307"/>
                  <a:pt x="6621680" y="3554608"/>
                </a:cubicBezTo>
                <a:lnTo>
                  <a:pt x="6621680" y="4068000"/>
                </a:lnTo>
                <a:lnTo>
                  <a:pt x="6200399" y="4068000"/>
                </a:lnTo>
                <a:lnTo>
                  <a:pt x="6200399" y="3554608"/>
                </a:lnTo>
                <a:cubicBezTo>
                  <a:pt x="6200399" y="3377307"/>
                  <a:pt x="6056668" y="3233576"/>
                  <a:pt x="5879367" y="3233576"/>
                </a:cubicBezTo>
                <a:lnTo>
                  <a:pt x="1803783" y="3233576"/>
                </a:lnTo>
                <a:cubicBezTo>
                  <a:pt x="1626482" y="3233576"/>
                  <a:pt x="1482751" y="3377307"/>
                  <a:pt x="1482751" y="3554608"/>
                </a:cubicBezTo>
                <a:lnTo>
                  <a:pt x="1482751" y="4068000"/>
                </a:lnTo>
                <a:lnTo>
                  <a:pt x="0" y="406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34">
            <a:extLst>
              <a:ext uri="{FF2B5EF4-FFF2-40B4-BE49-F238E27FC236}">
                <a16:creationId xmlns:a16="http://schemas.microsoft.com/office/drawing/2014/main" id="{87FD0B05-63A7-8B72-8435-EB2DF5A841F8}"/>
              </a:ext>
            </a:extLst>
          </p:cNvPr>
          <p:cNvSpPr/>
          <p:nvPr userDrawn="1"/>
        </p:nvSpPr>
        <p:spPr>
          <a:xfrm>
            <a:off x="-2" y="-2"/>
            <a:ext cx="324000" cy="40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BB39F1C-4157-FF96-937F-85BCA165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0951" y="6386308"/>
            <a:ext cx="9228429" cy="367252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D3B4DF4-E11A-C4EE-63C2-47ECBBE2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9081" y="6388434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1071B8C-BD49-C47F-1735-31521AB0D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0445" y="3911600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EB99D7B-B2B1-F4FD-AF44-2B697ECE42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4088" y="4829175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5F318187-E50E-B7E7-8D03-999A0CA6C9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9374" y="3911600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B4C0EFB-070E-B667-3DCD-570995559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3017" y="4829175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직사각형 13">
            <a:extLst>
              <a:ext uri="{FF2B5EF4-FFF2-40B4-BE49-F238E27FC236}">
                <a16:creationId xmlns:a16="http://schemas.microsoft.com/office/drawing/2014/main" id="{035AEA16-3C7C-EC03-2F1E-CD7B23BDDE69}"/>
              </a:ext>
            </a:extLst>
          </p:cNvPr>
          <p:cNvSpPr/>
          <p:nvPr userDrawn="1"/>
        </p:nvSpPr>
        <p:spPr>
          <a:xfrm rot="5400000">
            <a:off x="10313248" y="4330908"/>
            <a:ext cx="33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053E5-3937-54F9-393A-D8E66914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1522199"/>
            <a:ext cx="6245192" cy="1325563"/>
          </a:xfrm>
        </p:spPr>
        <p:txBody>
          <a:bodyPr>
            <a:noAutofit/>
          </a:bodyPr>
          <a:lstStyle>
            <a:lvl1pPr latinLnBrk="0">
              <a:defRPr sz="5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5" name="직선 연결선 14">
            <a:extLst>
              <a:ext uri="{FF2B5EF4-FFF2-40B4-BE49-F238E27FC236}">
                <a16:creationId xmlns:a16="http://schemas.microsoft.com/office/drawing/2014/main" id="{21943477-04E8-DED2-D396-7498D1C56099}"/>
              </a:ext>
            </a:extLst>
          </p:cNvPr>
          <p:cNvCxnSpPr>
            <a:cxnSpLocks/>
          </p:cNvCxnSpPr>
          <p:nvPr userDrawn="1"/>
        </p:nvCxnSpPr>
        <p:spPr>
          <a:xfrm>
            <a:off x="12001480" y="2391508"/>
            <a:ext cx="0" cy="86636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0A6235AF-DC43-EF82-4B9B-E1E9A4668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750" y="6521791"/>
            <a:ext cx="904800" cy="216000"/>
          </a:xfrm>
          <a:prstGeom prst="rect">
            <a:avLst/>
          </a:prstGeom>
        </p:spPr>
      </p:pic>
      <p:pic>
        <p:nvPicPr>
          <p:cNvPr id="39" name="Picture 3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319E4D-6C9D-B912-6B7C-ECF4171D5A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43" y="6521791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42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_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B2B5DF1-8C5F-2792-0270-3180E181E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720"/>
            <a:ext cx="5394960" cy="5496560"/>
          </a:xfrm>
          <a:custGeom>
            <a:avLst/>
            <a:gdLst>
              <a:gd name="connsiteX0" fmla="*/ 0 w 5394960"/>
              <a:gd name="connsiteY0" fmla="*/ 0 h 5496560"/>
              <a:gd name="connsiteX1" fmla="*/ 5394960 w 5394960"/>
              <a:gd name="connsiteY1" fmla="*/ 0 h 5496560"/>
              <a:gd name="connsiteX2" fmla="*/ 5394960 w 5394960"/>
              <a:gd name="connsiteY2" fmla="*/ 2367280 h 5496560"/>
              <a:gd name="connsiteX3" fmla="*/ 5249115 w 5394960"/>
              <a:gd name="connsiteY3" fmla="*/ 2367280 h 5496560"/>
              <a:gd name="connsiteX4" fmla="*/ 5249115 w 5394960"/>
              <a:gd name="connsiteY4" fmla="*/ 5496560 h 5496560"/>
              <a:gd name="connsiteX5" fmla="*/ 0 w 5394960"/>
              <a:gd name="connsiteY5" fmla="*/ 5496560 h 549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5496560">
                <a:moveTo>
                  <a:pt x="0" y="0"/>
                </a:moveTo>
                <a:lnTo>
                  <a:pt x="5394960" y="0"/>
                </a:lnTo>
                <a:lnTo>
                  <a:pt x="5394960" y="2367280"/>
                </a:lnTo>
                <a:lnTo>
                  <a:pt x="5249115" y="2367280"/>
                </a:lnTo>
                <a:lnTo>
                  <a:pt x="5249115" y="5496560"/>
                </a:lnTo>
                <a:lnTo>
                  <a:pt x="0" y="5496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F1043-CB29-951E-A987-4F765E40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680720"/>
            <a:ext cx="5016501" cy="1517048"/>
          </a:xfrm>
        </p:spPr>
        <p:txBody>
          <a:bodyPr lIns="90000">
            <a:normAutofit/>
          </a:bodyPr>
          <a:lstStyle>
            <a:lvl1pPr latinLnBrk="0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DCE27-8C9C-1FCC-FFD3-8CBE9AC4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0952" y="6481008"/>
            <a:ext cx="9177298" cy="365125"/>
          </a:xfrm>
        </p:spPr>
        <p:txBody>
          <a:bodyPr/>
          <a:lstStyle/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625FE-A051-8655-AB28-458DF8D8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950" y="6481008"/>
            <a:ext cx="406400" cy="365125"/>
          </a:xfrm>
        </p:spPr>
        <p:txBody>
          <a:bodyPr/>
          <a:lstStyle/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674EA1-1768-FAE3-66B7-4F360FE05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7300" y="2502568"/>
            <a:ext cx="5016500" cy="3673640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BAEF25A8-2131-764B-BFBB-ECE85F518C6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3075934" y="485253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CC8BDD68-DEB4-AE6D-DEF9-152C5642A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423"/>
          <a:stretch/>
        </p:blipFill>
        <p:spPr>
          <a:xfrm>
            <a:off x="8563709" y="652458"/>
            <a:ext cx="3628291" cy="4983948"/>
          </a:xfrm>
          <a:prstGeom prst="rect">
            <a:avLst/>
          </a:prstGeom>
        </p:spPr>
      </p:pic>
      <p:sp>
        <p:nvSpPr>
          <p:cNvPr id="23" name="직사각형 7">
            <a:extLst>
              <a:ext uri="{FF2B5EF4-FFF2-40B4-BE49-F238E27FC236}">
                <a16:creationId xmlns:a16="http://schemas.microsoft.com/office/drawing/2014/main" id="{4CF34374-4668-984E-0587-F337C416A00F}"/>
              </a:ext>
            </a:extLst>
          </p:cNvPr>
          <p:cNvSpPr/>
          <p:nvPr userDrawn="1"/>
        </p:nvSpPr>
        <p:spPr>
          <a:xfrm>
            <a:off x="5249115" y="3048000"/>
            <a:ext cx="289560" cy="312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13">
            <a:extLst>
              <a:ext uri="{FF2B5EF4-FFF2-40B4-BE49-F238E27FC236}">
                <a16:creationId xmlns:a16="http://schemas.microsoft.com/office/drawing/2014/main" id="{D1241C82-361E-1E1E-0DE4-98928E3A99E7}"/>
              </a:ext>
            </a:extLst>
          </p:cNvPr>
          <p:cNvSpPr/>
          <p:nvPr userDrawn="1"/>
        </p:nvSpPr>
        <p:spPr>
          <a:xfrm rot="5400000">
            <a:off x="10242908" y="4330908"/>
            <a:ext cx="33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직선 연결선 14">
            <a:extLst>
              <a:ext uri="{FF2B5EF4-FFF2-40B4-BE49-F238E27FC236}">
                <a16:creationId xmlns:a16="http://schemas.microsoft.com/office/drawing/2014/main" id="{8851FD7E-E32C-35D1-7C91-0A0ECBD52FC5}"/>
              </a:ext>
            </a:extLst>
          </p:cNvPr>
          <p:cNvCxnSpPr>
            <a:cxnSpLocks/>
          </p:cNvCxnSpPr>
          <p:nvPr userDrawn="1"/>
        </p:nvCxnSpPr>
        <p:spPr>
          <a:xfrm>
            <a:off x="11931140" y="2391508"/>
            <a:ext cx="0" cy="86636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B00957BB-B6DA-12AF-7288-78B9EDA682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559113"/>
            <a:ext cx="904800" cy="216000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B9AF505-87B5-3A9B-5569-F77167E52B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59113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51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_r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72608D-845E-46E0-ECBA-D9B914F380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240" y="0"/>
            <a:ext cx="5953760" cy="5933440"/>
          </a:xfrm>
          <a:custGeom>
            <a:avLst/>
            <a:gdLst>
              <a:gd name="connsiteX0" fmla="*/ 0 w 5953760"/>
              <a:gd name="connsiteY0" fmla="*/ 0 h 5933440"/>
              <a:gd name="connsiteX1" fmla="*/ 5953760 w 5953760"/>
              <a:gd name="connsiteY1" fmla="*/ 0 h 5933440"/>
              <a:gd name="connsiteX2" fmla="*/ 5953760 w 5953760"/>
              <a:gd name="connsiteY2" fmla="*/ 5933440 h 5933440"/>
              <a:gd name="connsiteX3" fmla="*/ 149029 w 5953760"/>
              <a:gd name="connsiteY3" fmla="*/ 5933440 h 5933440"/>
              <a:gd name="connsiteX4" fmla="*/ 149029 w 5953760"/>
              <a:gd name="connsiteY4" fmla="*/ 2804160 h 5933440"/>
              <a:gd name="connsiteX5" fmla="*/ 0 w 5953760"/>
              <a:gd name="connsiteY5" fmla="*/ 2804160 h 593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60" h="5933440">
                <a:moveTo>
                  <a:pt x="0" y="0"/>
                </a:moveTo>
                <a:lnTo>
                  <a:pt x="5953760" y="0"/>
                </a:lnTo>
                <a:lnTo>
                  <a:pt x="5953760" y="5933440"/>
                </a:lnTo>
                <a:lnTo>
                  <a:pt x="149029" y="5933440"/>
                </a:lnTo>
                <a:lnTo>
                  <a:pt x="149029" y="2804160"/>
                </a:lnTo>
                <a:lnTo>
                  <a:pt x="0" y="28041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F40DF-5D3A-3653-C1AC-BB976BE7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1137510"/>
            <a:ext cx="4632325" cy="1234583"/>
          </a:xfrm>
        </p:spPr>
        <p:txBody>
          <a:bodyPr/>
          <a:lstStyle>
            <a:lvl1pPr algn="r" latinLnBrk="0"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D7830-8EEB-332C-7C7D-E22BF659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0952" y="6388434"/>
            <a:ext cx="9324680" cy="365125"/>
          </a:xfrm>
        </p:spPr>
        <p:txBody>
          <a:bodyPr/>
          <a:lstStyle/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3ACCF-0C73-6405-2583-7FACCEE2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5332" y="6388434"/>
            <a:ext cx="406400" cy="365125"/>
          </a:xfrm>
        </p:spPr>
        <p:txBody>
          <a:bodyPr/>
          <a:lstStyle/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4AC204-00BB-BCA8-D73B-95B5610F0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7100" y="2580641"/>
            <a:ext cx="4632325" cy="3352799"/>
          </a:xfrm>
        </p:spPr>
        <p:txBody>
          <a:bodyPr/>
          <a:lstStyle>
            <a:lvl1pPr marL="0" indent="0" algn="r" latinLnBrk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직사각형 13">
            <a:extLst>
              <a:ext uri="{FF2B5EF4-FFF2-40B4-BE49-F238E27FC236}">
                <a16:creationId xmlns:a16="http://schemas.microsoft.com/office/drawing/2014/main" id="{6036E29E-FDF1-D078-48FB-CEF6666918A4}"/>
              </a:ext>
            </a:extLst>
          </p:cNvPr>
          <p:cNvSpPr/>
          <p:nvPr userDrawn="1"/>
        </p:nvSpPr>
        <p:spPr>
          <a:xfrm>
            <a:off x="-3409" y="132152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D90A387F-6D5F-0052-0C28-818A2F4F4DA5}"/>
              </a:ext>
            </a:extLst>
          </p:cNvPr>
          <p:cNvCxnSpPr>
            <a:cxnSpLocks/>
          </p:cNvCxnSpPr>
          <p:nvPr userDrawn="1"/>
        </p:nvCxnSpPr>
        <p:spPr>
          <a:xfrm>
            <a:off x="2812644" y="286039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BD19140A-FFCE-72D0-E0E0-D4629D7D9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81"/>
          <a:stretch/>
        </p:blipFill>
        <p:spPr>
          <a:xfrm>
            <a:off x="-3410" y="1740877"/>
            <a:ext cx="1893847" cy="4057024"/>
          </a:xfrm>
          <a:prstGeom prst="rect">
            <a:avLst/>
          </a:prstGeom>
        </p:spPr>
      </p:pic>
      <p:sp>
        <p:nvSpPr>
          <p:cNvPr id="16" name="직사각형 7">
            <a:extLst>
              <a:ext uri="{FF2B5EF4-FFF2-40B4-BE49-F238E27FC236}">
                <a16:creationId xmlns:a16="http://schemas.microsoft.com/office/drawing/2014/main" id="{9CEA05D0-8205-422E-6BBC-36B6F381EE0D}"/>
              </a:ext>
            </a:extLst>
          </p:cNvPr>
          <p:cNvSpPr/>
          <p:nvPr userDrawn="1"/>
        </p:nvSpPr>
        <p:spPr>
          <a:xfrm>
            <a:off x="6097709" y="2804160"/>
            <a:ext cx="289560" cy="312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9B052D9D-546E-08E5-36E7-2B1B9F21BD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559113"/>
            <a:ext cx="904800" cy="216000"/>
          </a:xfrm>
          <a:prstGeom prst="rect">
            <a:avLst/>
          </a:prstGeom>
        </p:spPr>
      </p:pic>
      <p:pic>
        <p:nvPicPr>
          <p:cNvPr id="50" name="Picture 4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E629872-D437-D072-95EA-1D13F3E0BC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59113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7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_2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3566160"/>
            <a:ext cx="12192000" cy="329184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13">
            <a:extLst>
              <a:ext uri="{FF2B5EF4-FFF2-40B4-BE49-F238E27FC236}">
                <a16:creationId xmlns:a16="http://schemas.microsoft.com/office/drawing/2014/main" id="{8190BD5B-A65C-4A2C-0C49-DFCD3EEE9D0A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직선 연결선 14">
            <a:extLst>
              <a:ext uri="{FF2B5EF4-FFF2-40B4-BE49-F238E27FC236}">
                <a16:creationId xmlns:a16="http://schemas.microsoft.com/office/drawing/2014/main" id="{19D869B0-75E3-AB34-50F8-9A26FDFA3ABE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AF48E8-E2EF-4F49-08B2-F09FBEBD6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617" y="4707560"/>
            <a:ext cx="5222630" cy="1325563"/>
          </a:xfrm>
        </p:spPr>
        <p:txBody>
          <a:bodyPr>
            <a:noAutofit/>
          </a:bodyPr>
          <a:lstStyle>
            <a:lvl1pPr algn="ctr" latinLnBrk="0">
              <a:defRPr sz="5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0EB6C3-3B8B-26CC-721E-0B9A8099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2497" y="6424568"/>
            <a:ext cx="99695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99ABD7-69B4-89A4-CB80-91585289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847" y="639868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2" name="그룹 33">
            <a:extLst>
              <a:ext uri="{FF2B5EF4-FFF2-40B4-BE49-F238E27FC236}">
                <a16:creationId xmlns:a16="http://schemas.microsoft.com/office/drawing/2014/main" id="{D7FF7A8C-6D4F-7D67-B4EF-CE802E641EF9}"/>
              </a:ext>
            </a:extLst>
          </p:cNvPr>
          <p:cNvGrpSpPr/>
          <p:nvPr userDrawn="1"/>
        </p:nvGrpSpPr>
        <p:grpSpPr>
          <a:xfrm>
            <a:off x="2996536" y="744590"/>
            <a:ext cx="877918" cy="837278"/>
            <a:chOff x="3067656" y="681843"/>
            <a:chExt cx="877918" cy="837278"/>
          </a:xfrm>
        </p:grpSpPr>
        <p:sp>
          <p:nvSpPr>
            <p:cNvPr id="13" name="타원 3">
              <a:extLst>
                <a:ext uri="{FF2B5EF4-FFF2-40B4-BE49-F238E27FC236}">
                  <a16:creationId xmlns:a16="http://schemas.microsoft.com/office/drawing/2014/main" id="{1FC9F7AA-B980-049E-11E8-CA2588609FE6}"/>
                </a:ext>
              </a:extLst>
            </p:cNvPr>
            <p:cNvSpPr/>
            <p:nvPr/>
          </p:nvSpPr>
          <p:spPr>
            <a:xfrm>
              <a:off x="3087976" y="681843"/>
              <a:ext cx="837278" cy="8372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4" name="직사각형 27">
              <a:extLst>
                <a:ext uri="{FF2B5EF4-FFF2-40B4-BE49-F238E27FC236}">
                  <a16:creationId xmlns:a16="http://schemas.microsoft.com/office/drawing/2014/main" id="{6A59A644-9C34-BE2C-A404-65C369348BB5}"/>
                </a:ext>
              </a:extLst>
            </p:cNvPr>
            <p:cNvSpPr/>
            <p:nvPr/>
          </p:nvSpPr>
          <p:spPr>
            <a:xfrm>
              <a:off x="3067656" y="893813"/>
              <a:ext cx="8779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2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넥슨Lv1고딕 Bold" panose="00000800000000000000" pitchFamily="2" charset="-127"/>
                </a:rPr>
                <a:t>01</a:t>
              </a:r>
              <a:endParaRPr lang="ko-KR" altLang="en-US" sz="2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grpSp>
        <p:nvGrpSpPr>
          <p:cNvPr id="15" name="그룹 34">
            <a:extLst>
              <a:ext uri="{FF2B5EF4-FFF2-40B4-BE49-F238E27FC236}">
                <a16:creationId xmlns:a16="http://schemas.microsoft.com/office/drawing/2014/main" id="{112402E3-DBCC-830B-8517-3BCCC1DEC309}"/>
              </a:ext>
            </a:extLst>
          </p:cNvPr>
          <p:cNvGrpSpPr/>
          <p:nvPr userDrawn="1"/>
        </p:nvGrpSpPr>
        <p:grpSpPr>
          <a:xfrm>
            <a:off x="8316882" y="744590"/>
            <a:ext cx="877918" cy="837278"/>
            <a:chOff x="8245762" y="681843"/>
            <a:chExt cx="877918" cy="837278"/>
          </a:xfrm>
        </p:grpSpPr>
        <p:sp>
          <p:nvSpPr>
            <p:cNvPr id="16" name="타원 30">
              <a:extLst>
                <a:ext uri="{FF2B5EF4-FFF2-40B4-BE49-F238E27FC236}">
                  <a16:creationId xmlns:a16="http://schemas.microsoft.com/office/drawing/2014/main" id="{673409D4-0DA4-6B65-CCAB-502AB93DFEED}"/>
                </a:ext>
              </a:extLst>
            </p:cNvPr>
            <p:cNvSpPr/>
            <p:nvPr/>
          </p:nvSpPr>
          <p:spPr>
            <a:xfrm>
              <a:off x="8276242" y="681843"/>
              <a:ext cx="837278" cy="8372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7" name="직사각형 31">
              <a:extLst>
                <a:ext uri="{FF2B5EF4-FFF2-40B4-BE49-F238E27FC236}">
                  <a16:creationId xmlns:a16="http://schemas.microsoft.com/office/drawing/2014/main" id="{7BFF38A0-E207-4156-DEE1-715822E95AC9}"/>
                </a:ext>
              </a:extLst>
            </p:cNvPr>
            <p:cNvSpPr/>
            <p:nvPr/>
          </p:nvSpPr>
          <p:spPr>
            <a:xfrm>
              <a:off x="8245762" y="893813"/>
              <a:ext cx="8779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2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넥슨Lv1고딕 Bold" panose="00000800000000000000" pitchFamily="2" charset="-127"/>
                </a:rPr>
                <a:t>02</a:t>
              </a:r>
              <a:endParaRPr lang="ko-KR" altLang="en-US" sz="2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AEF5321-D9AA-066D-D57A-458D3465A3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4617" y="1728799"/>
            <a:ext cx="4503737" cy="1605374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E468BA1-BAFD-13BD-B666-5A27EA39CC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3972" y="1709778"/>
            <a:ext cx="4503737" cy="1605374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8A7CD92-2161-855F-745D-29E6CF698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8259" y="242243"/>
            <a:ext cx="679450" cy="162203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2CAA68-CC13-5977-DA8E-DEF3EFCF60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90" y="215344"/>
            <a:ext cx="103049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6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_3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6F0BB4B0-92DD-6985-8BF4-3C44C435CF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3040" y="0"/>
            <a:ext cx="2865120" cy="6858000"/>
          </a:xfrm>
          <a:custGeom>
            <a:avLst/>
            <a:gdLst>
              <a:gd name="connsiteX0" fmla="*/ 0 w 2865120"/>
              <a:gd name="connsiteY0" fmla="*/ 0 h 6858000"/>
              <a:gd name="connsiteX1" fmla="*/ 2865120 w 2865120"/>
              <a:gd name="connsiteY1" fmla="*/ 0 h 6858000"/>
              <a:gd name="connsiteX2" fmla="*/ 2865120 w 2865120"/>
              <a:gd name="connsiteY2" fmla="*/ 6858000 h 6858000"/>
              <a:gd name="connsiteX3" fmla="*/ 0 w 28651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120" h="6858000">
                <a:moveTo>
                  <a:pt x="0" y="0"/>
                </a:moveTo>
                <a:lnTo>
                  <a:pt x="2865120" y="0"/>
                </a:lnTo>
                <a:lnTo>
                  <a:pt x="286512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cxnSp>
        <p:nvCxnSpPr>
          <p:cNvPr id="4" name="직선 연결선 24">
            <a:extLst>
              <a:ext uri="{FF2B5EF4-FFF2-40B4-BE49-F238E27FC236}">
                <a16:creationId xmlns:a16="http://schemas.microsoft.com/office/drawing/2014/main" id="{6B91B870-1D4B-5DFF-D6E0-48763DDE7057}"/>
              </a:ext>
            </a:extLst>
          </p:cNvPr>
          <p:cNvCxnSpPr/>
          <p:nvPr userDrawn="1"/>
        </p:nvCxnSpPr>
        <p:spPr>
          <a:xfrm>
            <a:off x="3803864" y="3826159"/>
            <a:ext cx="838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20">
            <a:extLst>
              <a:ext uri="{FF2B5EF4-FFF2-40B4-BE49-F238E27FC236}">
                <a16:creationId xmlns:a16="http://schemas.microsoft.com/office/drawing/2014/main" id="{063AD650-3E71-2888-6FDD-67AEA3B19C22}"/>
              </a:ext>
            </a:extLst>
          </p:cNvPr>
          <p:cNvGrpSpPr/>
          <p:nvPr userDrawn="1"/>
        </p:nvGrpSpPr>
        <p:grpSpPr>
          <a:xfrm>
            <a:off x="3739856" y="2962066"/>
            <a:ext cx="1888744" cy="505596"/>
            <a:chOff x="3899408" y="2648126"/>
            <a:chExt cx="1670665" cy="505596"/>
          </a:xfrm>
        </p:grpSpPr>
        <p:sp>
          <p:nvSpPr>
            <p:cNvPr id="6" name="모서리가 둥근 직사각형 45">
              <a:extLst>
                <a:ext uri="{FF2B5EF4-FFF2-40B4-BE49-F238E27FC236}">
                  <a16:creationId xmlns:a16="http://schemas.microsoft.com/office/drawing/2014/main" id="{1F6D432D-DF24-84B7-49B0-0B62C405DC39}"/>
                </a:ext>
              </a:extLst>
            </p:cNvPr>
            <p:cNvSpPr/>
            <p:nvPr/>
          </p:nvSpPr>
          <p:spPr>
            <a:xfrm>
              <a:off x="3899408" y="2648126"/>
              <a:ext cx="1670665" cy="5055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100"/>
            </a:p>
          </p:txBody>
        </p:sp>
        <p:sp>
          <p:nvSpPr>
            <p:cNvPr id="9" name="직사각형 46">
              <a:extLst>
                <a:ext uri="{FF2B5EF4-FFF2-40B4-BE49-F238E27FC236}">
                  <a16:creationId xmlns:a16="http://schemas.microsoft.com/office/drawing/2014/main" id="{8CEB349B-2932-FB9A-E903-15BAC5AF0A51}"/>
                </a:ext>
              </a:extLst>
            </p:cNvPr>
            <p:cNvSpPr/>
            <p:nvPr/>
          </p:nvSpPr>
          <p:spPr>
            <a:xfrm>
              <a:off x="3908133" y="2759266"/>
              <a:ext cx="5426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1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j-lt"/>
                  <a:ea typeface="넥슨Lv1고딕 Bold" panose="00000800000000000000" pitchFamily="2" charset="-127"/>
                </a:rPr>
                <a:t>01</a:t>
              </a:r>
              <a:endParaRPr lang="ko-KR" altLang="en-US" sz="1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grpSp>
        <p:nvGrpSpPr>
          <p:cNvPr id="10" name="그룹 21">
            <a:extLst>
              <a:ext uri="{FF2B5EF4-FFF2-40B4-BE49-F238E27FC236}">
                <a16:creationId xmlns:a16="http://schemas.microsoft.com/office/drawing/2014/main" id="{78E55CEF-9101-E7CA-ED81-7EB6527FC78E}"/>
              </a:ext>
            </a:extLst>
          </p:cNvPr>
          <p:cNvGrpSpPr/>
          <p:nvPr userDrawn="1"/>
        </p:nvGrpSpPr>
        <p:grpSpPr>
          <a:xfrm>
            <a:off x="6487311" y="2962066"/>
            <a:ext cx="1888744" cy="505596"/>
            <a:chOff x="6646863" y="2648126"/>
            <a:chExt cx="1670665" cy="505596"/>
          </a:xfrm>
        </p:grpSpPr>
        <p:sp>
          <p:nvSpPr>
            <p:cNvPr id="11" name="모서리가 둥근 직사각형 49">
              <a:extLst>
                <a:ext uri="{FF2B5EF4-FFF2-40B4-BE49-F238E27FC236}">
                  <a16:creationId xmlns:a16="http://schemas.microsoft.com/office/drawing/2014/main" id="{AC8FD12E-CA1D-32B0-F007-DE3FD930077D}"/>
                </a:ext>
              </a:extLst>
            </p:cNvPr>
            <p:cNvSpPr/>
            <p:nvPr/>
          </p:nvSpPr>
          <p:spPr>
            <a:xfrm>
              <a:off x="6646863" y="2648126"/>
              <a:ext cx="1670665" cy="5055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100"/>
            </a:p>
          </p:txBody>
        </p:sp>
        <p:sp>
          <p:nvSpPr>
            <p:cNvPr id="13" name="직사각형 50">
              <a:extLst>
                <a:ext uri="{FF2B5EF4-FFF2-40B4-BE49-F238E27FC236}">
                  <a16:creationId xmlns:a16="http://schemas.microsoft.com/office/drawing/2014/main" id="{F210F0B6-A32D-21CE-7C23-3FBD4A25CC21}"/>
                </a:ext>
              </a:extLst>
            </p:cNvPr>
            <p:cNvSpPr/>
            <p:nvPr/>
          </p:nvSpPr>
          <p:spPr>
            <a:xfrm>
              <a:off x="6687909" y="2759266"/>
              <a:ext cx="4779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1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j-lt"/>
                  <a:ea typeface="넥슨Lv1고딕 Bold" panose="00000800000000000000" pitchFamily="2" charset="-127"/>
                </a:rPr>
                <a:t>02</a:t>
              </a:r>
              <a:endParaRPr lang="ko-KR" altLang="en-US" sz="1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grpSp>
        <p:nvGrpSpPr>
          <p:cNvPr id="14" name="그룹 25">
            <a:extLst>
              <a:ext uri="{FF2B5EF4-FFF2-40B4-BE49-F238E27FC236}">
                <a16:creationId xmlns:a16="http://schemas.microsoft.com/office/drawing/2014/main" id="{F63CD8FA-4ED7-BDD9-E5F2-D063176E8936}"/>
              </a:ext>
            </a:extLst>
          </p:cNvPr>
          <p:cNvGrpSpPr/>
          <p:nvPr userDrawn="1"/>
        </p:nvGrpSpPr>
        <p:grpSpPr>
          <a:xfrm>
            <a:off x="9234766" y="2962066"/>
            <a:ext cx="1888744" cy="505596"/>
            <a:chOff x="9394318" y="2648126"/>
            <a:chExt cx="1670665" cy="505596"/>
          </a:xfrm>
        </p:grpSpPr>
        <p:sp>
          <p:nvSpPr>
            <p:cNvPr id="15" name="모서리가 둥근 직사각형 53">
              <a:extLst>
                <a:ext uri="{FF2B5EF4-FFF2-40B4-BE49-F238E27FC236}">
                  <a16:creationId xmlns:a16="http://schemas.microsoft.com/office/drawing/2014/main" id="{BBA67083-2DE4-A7AD-0A98-30A4AE966C97}"/>
                </a:ext>
              </a:extLst>
            </p:cNvPr>
            <p:cNvSpPr/>
            <p:nvPr/>
          </p:nvSpPr>
          <p:spPr>
            <a:xfrm>
              <a:off x="9394318" y="2648126"/>
              <a:ext cx="1670665" cy="5055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100"/>
            </a:p>
          </p:txBody>
        </p:sp>
        <p:sp>
          <p:nvSpPr>
            <p:cNvPr id="17" name="직사각형 54">
              <a:extLst>
                <a:ext uri="{FF2B5EF4-FFF2-40B4-BE49-F238E27FC236}">
                  <a16:creationId xmlns:a16="http://schemas.microsoft.com/office/drawing/2014/main" id="{BCB8A05F-A7FF-836B-648C-5DA18653A487}"/>
                </a:ext>
              </a:extLst>
            </p:cNvPr>
            <p:cNvSpPr/>
            <p:nvPr/>
          </p:nvSpPr>
          <p:spPr>
            <a:xfrm>
              <a:off x="9431109" y="2759266"/>
              <a:ext cx="4865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1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j-lt"/>
                  <a:ea typeface="넥슨Lv1고딕 Bold" panose="00000800000000000000" pitchFamily="2" charset="-127"/>
                </a:rPr>
                <a:t>03</a:t>
              </a:r>
              <a:endParaRPr lang="ko-KR" altLang="en-US" sz="1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991C9D67-B549-8488-C098-8665211A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7861" y="6524253"/>
            <a:ext cx="679450" cy="162203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6995CF-DD61-9D38-DDE5-09CE579E30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92" y="6497354"/>
            <a:ext cx="1030490" cy="216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6EC27D-E2AD-08CE-F7FB-2075D7D1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482" y="6354856"/>
            <a:ext cx="6401264" cy="430779"/>
          </a:xfrm>
        </p:spPr>
        <p:txBody>
          <a:bodyPr/>
          <a:lstStyle>
            <a:lvl1pPr algn="r"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A733AED-7E9E-C2F3-DA38-A284C930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6" y="6382582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13987B61-11B5-B228-A2D4-42777234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7" y="1383223"/>
            <a:ext cx="7280032" cy="1040925"/>
          </a:xfrm>
        </p:spPr>
        <p:txBody>
          <a:bodyPr/>
          <a:lstStyle>
            <a:lvl1pPr latinLnBrk="0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5" name="직사각형 13">
            <a:extLst>
              <a:ext uri="{FF2B5EF4-FFF2-40B4-BE49-F238E27FC236}">
                <a16:creationId xmlns:a16="http://schemas.microsoft.com/office/drawing/2014/main" id="{0F9DC81A-D22F-D977-9C55-132B47DCBC11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직선 연결선 14">
            <a:extLst>
              <a:ext uri="{FF2B5EF4-FFF2-40B4-BE49-F238E27FC236}">
                <a16:creationId xmlns:a16="http://schemas.microsoft.com/office/drawing/2014/main" id="{EAADC291-229A-743D-4A3F-6D79943E7A77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D51C43B-BD09-322A-7B5F-5EB6A90B2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1235" y="4659938"/>
            <a:ext cx="2052638" cy="1388686"/>
          </a:xfrm>
        </p:spPr>
        <p:txBody>
          <a:bodyPr>
            <a:normAutofit/>
          </a:bodyPr>
          <a:lstStyle>
            <a:lvl1pPr marL="0" indent="0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B7E2E19E-F5D1-31FA-ECBB-1AF575AF41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2988" y="4705272"/>
            <a:ext cx="2052638" cy="1388686"/>
          </a:xfrm>
        </p:spPr>
        <p:txBody>
          <a:bodyPr>
            <a:normAutofit/>
          </a:bodyPr>
          <a:lstStyle>
            <a:lvl1pPr marL="0" indent="0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C653C3E7-1AAD-4D0F-E3E9-F26E850FA5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88108" y="4693538"/>
            <a:ext cx="2052638" cy="1388686"/>
          </a:xfrm>
        </p:spPr>
        <p:txBody>
          <a:bodyPr>
            <a:normAutofit/>
          </a:bodyPr>
          <a:lstStyle>
            <a:lvl1pPr marL="0" indent="0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723A369-A6DF-4245-047F-7F26B742FA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3650" y="4016534"/>
            <a:ext cx="2070100" cy="592863"/>
          </a:xfrm>
        </p:spPr>
        <p:txBody>
          <a:bodyPr>
            <a:noAutofit/>
          </a:bodyPr>
          <a:lstStyle>
            <a:lvl1pPr marL="0" indent="0" latinLnBrk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FEDFEB48-C769-9134-4B4A-4030775889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5526" y="4016534"/>
            <a:ext cx="2070100" cy="643404"/>
          </a:xfrm>
        </p:spPr>
        <p:txBody>
          <a:bodyPr>
            <a:noAutofit/>
          </a:bodyPr>
          <a:lstStyle>
            <a:lvl1pPr marL="0" indent="0" latinLnBrk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79FC385F-38C5-16A8-C083-694D313A9D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8108" y="4016534"/>
            <a:ext cx="2070100" cy="643402"/>
          </a:xfrm>
        </p:spPr>
        <p:txBody>
          <a:bodyPr>
            <a:noAutofit/>
          </a:bodyPr>
          <a:lstStyle>
            <a:lvl1pPr marL="0" indent="0" latinLnBrk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47933244-6619-E435-9F0F-4861A1287E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19" y="3076190"/>
            <a:ext cx="1083432" cy="340934"/>
          </a:xfrm>
        </p:spPr>
        <p:txBody>
          <a:bodyPr>
            <a:noAutofit/>
          </a:bodyPr>
          <a:lstStyle>
            <a:lvl1pPr marL="0" indent="0" latinLnBrk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4B6A1F29-F1CF-5DEC-3C11-3881DF4855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5699" y="3051448"/>
            <a:ext cx="1083432" cy="340934"/>
          </a:xfrm>
        </p:spPr>
        <p:txBody>
          <a:bodyPr>
            <a:noAutofit/>
          </a:bodyPr>
          <a:lstStyle>
            <a:lvl1pPr marL="0" indent="0" latinLnBrk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82782AC8-901E-C07A-EC79-05E3C7007C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81442" y="3065074"/>
            <a:ext cx="1083432" cy="340934"/>
          </a:xfrm>
        </p:spPr>
        <p:txBody>
          <a:bodyPr>
            <a:noAutofit/>
          </a:bodyPr>
          <a:lstStyle>
            <a:lvl1pPr marL="0" indent="0" latinLnBrk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1" name="직사각형 64">
            <a:extLst>
              <a:ext uri="{FF2B5EF4-FFF2-40B4-BE49-F238E27FC236}">
                <a16:creationId xmlns:a16="http://schemas.microsoft.com/office/drawing/2014/main" id="{7C68063C-1D83-FDFB-D2E6-0F1B0F7903CA}"/>
              </a:ext>
            </a:extLst>
          </p:cNvPr>
          <p:cNvSpPr/>
          <p:nvPr userDrawn="1"/>
        </p:nvSpPr>
        <p:spPr>
          <a:xfrm>
            <a:off x="0" y="0"/>
            <a:ext cx="19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1892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9133840" y="0"/>
            <a:ext cx="3058160" cy="685800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cxnSp>
        <p:nvCxnSpPr>
          <p:cNvPr id="4" name="직선 연결선 24">
            <a:extLst>
              <a:ext uri="{FF2B5EF4-FFF2-40B4-BE49-F238E27FC236}">
                <a16:creationId xmlns:a16="http://schemas.microsoft.com/office/drawing/2014/main" id="{FDFB410A-822B-ACB9-8523-C59496C3959B}"/>
              </a:ext>
            </a:extLst>
          </p:cNvPr>
          <p:cNvCxnSpPr/>
          <p:nvPr userDrawn="1"/>
        </p:nvCxnSpPr>
        <p:spPr>
          <a:xfrm>
            <a:off x="0" y="3743113"/>
            <a:ext cx="92151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59">
            <a:extLst>
              <a:ext uri="{FF2B5EF4-FFF2-40B4-BE49-F238E27FC236}">
                <a16:creationId xmlns:a16="http://schemas.microsoft.com/office/drawing/2014/main" id="{D370F523-03DC-C37F-2B1F-152376A0CB81}"/>
              </a:ext>
            </a:extLst>
          </p:cNvPr>
          <p:cNvSpPr/>
          <p:nvPr userDrawn="1"/>
        </p:nvSpPr>
        <p:spPr>
          <a:xfrm>
            <a:off x="8937254" y="0"/>
            <a:ext cx="19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모서리가 둥근 직사각형 45">
            <a:extLst>
              <a:ext uri="{FF2B5EF4-FFF2-40B4-BE49-F238E27FC236}">
                <a16:creationId xmlns:a16="http://schemas.microsoft.com/office/drawing/2014/main" id="{DD5246B6-63B5-0B7B-FA6D-687F83606E4E}"/>
              </a:ext>
            </a:extLst>
          </p:cNvPr>
          <p:cNvSpPr/>
          <p:nvPr/>
        </p:nvSpPr>
        <p:spPr>
          <a:xfrm>
            <a:off x="1234025" y="2923404"/>
            <a:ext cx="2548260" cy="50559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100"/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BF84D266-3791-E6CE-0F04-75F39D647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785" y="4700630"/>
            <a:ext cx="4167553" cy="1388686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541CE883-CA05-8031-BD3E-9624B981F1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4140" y="4057226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91F88004-3872-FBCD-2157-A0E7EBBE17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16" y="3013183"/>
            <a:ext cx="2343789" cy="415817"/>
          </a:xfrm>
        </p:spPr>
        <p:txBody>
          <a:bodyPr>
            <a:no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타원 16">
            <a:extLst>
              <a:ext uri="{FF2B5EF4-FFF2-40B4-BE49-F238E27FC236}">
                <a16:creationId xmlns:a16="http://schemas.microsoft.com/office/drawing/2014/main" id="{C527DF60-6C0A-E096-79D6-C62D7FCB5E8C}"/>
              </a:ext>
            </a:extLst>
          </p:cNvPr>
          <p:cNvSpPr/>
          <p:nvPr userDrawn="1"/>
        </p:nvSpPr>
        <p:spPr>
          <a:xfrm>
            <a:off x="2470294" y="3689304"/>
            <a:ext cx="107618" cy="107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5" name="모서리가 둥근 직사각형 45">
            <a:extLst>
              <a:ext uri="{FF2B5EF4-FFF2-40B4-BE49-F238E27FC236}">
                <a16:creationId xmlns:a16="http://schemas.microsoft.com/office/drawing/2014/main" id="{9F3FCAF8-88BB-7CA2-1D98-C31B1EA10253}"/>
              </a:ext>
            </a:extLst>
          </p:cNvPr>
          <p:cNvSpPr/>
          <p:nvPr userDrawn="1"/>
        </p:nvSpPr>
        <p:spPr>
          <a:xfrm>
            <a:off x="5585590" y="2923404"/>
            <a:ext cx="2548260" cy="50559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100"/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8A001C43-2342-2363-96E3-DF9AD0C5B1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06108" y="4700630"/>
            <a:ext cx="3886199" cy="1388686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CF1307E8-BAE1-73ED-B9C2-C4D8C64D3E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25705" y="4057226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E17980D0-D45F-EF63-297A-ACCFF7E894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94981" y="3013183"/>
            <a:ext cx="2343789" cy="415817"/>
          </a:xfrm>
        </p:spPr>
        <p:txBody>
          <a:bodyPr>
            <a:no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9" name="타원 16">
            <a:extLst>
              <a:ext uri="{FF2B5EF4-FFF2-40B4-BE49-F238E27FC236}">
                <a16:creationId xmlns:a16="http://schemas.microsoft.com/office/drawing/2014/main" id="{B4341055-091F-B7DA-4293-0D4850571D4F}"/>
              </a:ext>
            </a:extLst>
          </p:cNvPr>
          <p:cNvSpPr/>
          <p:nvPr userDrawn="1"/>
        </p:nvSpPr>
        <p:spPr>
          <a:xfrm>
            <a:off x="6821859" y="3689304"/>
            <a:ext cx="107618" cy="107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76F3E-DBB1-CEA4-3B22-1CE3D283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513" y="739294"/>
            <a:ext cx="7295650" cy="1600758"/>
          </a:xfrm>
        </p:spPr>
        <p:txBody>
          <a:bodyPr/>
          <a:lstStyle>
            <a:lvl1pPr latinLnBrk="0">
              <a:defRPr b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EAD000D-A62E-E5CF-158E-CE6EF36A5EF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262156" y="6382238"/>
            <a:ext cx="6595681" cy="365032"/>
          </a:xfrm>
        </p:spPr>
        <p:txBody>
          <a:bodyPr/>
          <a:lstStyle>
            <a:lvl1pPr algn="r"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6829FE-B107-77A7-59E2-4B71D7A6FF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706184" y="6382238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4" name="직사각형 13">
            <a:extLst>
              <a:ext uri="{FF2B5EF4-FFF2-40B4-BE49-F238E27FC236}">
                <a16:creationId xmlns:a16="http://schemas.microsoft.com/office/drawing/2014/main" id="{F122A366-219F-85D4-380D-7166CA4D8602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직선 연결선 14">
            <a:extLst>
              <a:ext uri="{FF2B5EF4-FFF2-40B4-BE49-F238E27FC236}">
                <a16:creationId xmlns:a16="http://schemas.microsoft.com/office/drawing/2014/main" id="{40A44B5F-29E7-3F0E-2752-FFCEC0DA88F5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014BD2B5-C4BF-38F9-F3E3-F49F0B033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80E5559-2AF3-F539-8453-0B7C653159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1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items_Blue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1097280"/>
            <a:ext cx="8605520" cy="339344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7">
            <a:extLst>
              <a:ext uri="{FF2B5EF4-FFF2-40B4-BE49-F238E27FC236}">
                <a16:creationId xmlns:a16="http://schemas.microsoft.com/office/drawing/2014/main" id="{51435215-5E30-BF8C-FAD0-6DCFF83A4FD8}"/>
              </a:ext>
            </a:extLst>
          </p:cNvPr>
          <p:cNvSpPr/>
          <p:nvPr userDrawn="1"/>
        </p:nvSpPr>
        <p:spPr>
          <a:xfrm>
            <a:off x="8605520" y="1097280"/>
            <a:ext cx="3586480" cy="3393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C4A4AD43-B618-CD88-7946-07F407327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370" y="5208690"/>
            <a:ext cx="5099538" cy="1065933"/>
          </a:xfrm>
        </p:spPr>
        <p:txBody>
          <a:bodyPr>
            <a:normAutofit/>
          </a:bodyPr>
          <a:lstStyle>
            <a:lvl1pPr marL="0" indent="0" algn="l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13837EDB-22BC-C155-C7FE-369904C48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370" y="4635626"/>
            <a:ext cx="5099538" cy="428745"/>
          </a:xfrm>
        </p:spPr>
        <p:txBody>
          <a:bodyPr>
            <a:noAutofit/>
          </a:bodyPr>
          <a:lstStyle>
            <a:lvl1pPr marL="0" indent="0" algn="l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EB316152-478F-1664-83E6-F883EE6A6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069" y="5208690"/>
            <a:ext cx="5099538" cy="1065933"/>
          </a:xfrm>
        </p:spPr>
        <p:txBody>
          <a:bodyPr>
            <a:normAutofit/>
          </a:bodyPr>
          <a:lstStyle>
            <a:lvl1pPr marL="0" indent="0" algn="l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88F4E178-7769-67AF-4C91-C6CA182C8D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069" y="4635626"/>
            <a:ext cx="5099538" cy="428745"/>
          </a:xfrm>
        </p:spPr>
        <p:txBody>
          <a:bodyPr>
            <a:noAutofit/>
          </a:bodyPr>
          <a:lstStyle>
            <a:lvl1pPr marL="0" indent="0" algn="l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직사각형 13">
            <a:extLst>
              <a:ext uri="{FF2B5EF4-FFF2-40B4-BE49-F238E27FC236}">
                <a16:creationId xmlns:a16="http://schemas.microsoft.com/office/drawing/2014/main" id="{BDC83D43-A301-544B-0ECB-721996D07CF0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연결선 14">
            <a:extLst>
              <a:ext uri="{FF2B5EF4-FFF2-40B4-BE49-F238E27FC236}">
                <a16:creationId xmlns:a16="http://schemas.microsoft.com/office/drawing/2014/main" id="{5E670402-8A85-0250-6A1C-EADF861443B2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BD00495-E4CF-78CB-B5B1-4BB7E9F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415" y="1723293"/>
            <a:ext cx="2725616" cy="2426676"/>
          </a:xfrm>
        </p:spPr>
        <p:txBody>
          <a:bodyPr>
            <a:normAutofit/>
          </a:bodyPr>
          <a:lstStyle>
            <a:lvl1pPr algn="ctr" latinLnBrk="0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F22E0E-01D9-B190-0C56-DC1088A462D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2051" y="6363070"/>
            <a:ext cx="9396617" cy="42874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72F47C9-350D-05C3-B43B-EC9DAB7F791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8369" y="642669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7" name="Picture 26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12398AB2-0057-BEFB-B4D4-963416F7C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41" r="59278"/>
          <a:stretch/>
        </p:blipFill>
        <p:spPr>
          <a:xfrm>
            <a:off x="9905747" y="1097279"/>
            <a:ext cx="2286253" cy="192948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80EA834-F851-8D8C-925F-8D9AEA0F8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738DF17-45D6-315C-3285-65E8B6A6BE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1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_2blue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11">
            <a:extLst>
              <a:ext uri="{FF2B5EF4-FFF2-40B4-BE49-F238E27FC236}">
                <a16:creationId xmlns:a16="http://schemas.microsoft.com/office/drawing/2014/main" id="{E566FC5F-C513-EF29-A938-FA4A27E7E0A9}"/>
              </a:ext>
            </a:extLst>
          </p:cNvPr>
          <p:cNvSpPr/>
          <p:nvPr userDrawn="1"/>
        </p:nvSpPr>
        <p:spPr>
          <a:xfrm>
            <a:off x="692575" y="1326539"/>
            <a:ext cx="3912083" cy="304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5" name="직사각형 11">
            <a:extLst>
              <a:ext uri="{FF2B5EF4-FFF2-40B4-BE49-F238E27FC236}">
                <a16:creationId xmlns:a16="http://schemas.microsoft.com/office/drawing/2014/main" id="{FD1E46F8-0871-3451-998B-99E41FF85293}"/>
              </a:ext>
            </a:extLst>
          </p:cNvPr>
          <p:cNvSpPr/>
          <p:nvPr userDrawn="1"/>
        </p:nvSpPr>
        <p:spPr>
          <a:xfrm>
            <a:off x="5113776" y="1330726"/>
            <a:ext cx="3912083" cy="304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pic>
        <p:nvPicPr>
          <p:cNvPr id="51" name="Picture 50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451DBC41-34F3-1A94-6BAF-A6615B190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53285"/>
          <a:stretch/>
        </p:blipFill>
        <p:spPr>
          <a:xfrm>
            <a:off x="9114169" y="-1"/>
            <a:ext cx="3077831" cy="2881307"/>
          </a:xfrm>
          <a:prstGeom prst="rect">
            <a:avLst/>
          </a:prstGeom>
        </p:spPr>
      </p:pic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A3B33C3-08CF-6ED6-2253-0CB9EB8B35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5857" y="3464560"/>
            <a:ext cx="9416144" cy="3393440"/>
          </a:xfrm>
          <a:custGeom>
            <a:avLst/>
            <a:gdLst>
              <a:gd name="connsiteX0" fmla="*/ 1828801 w 9416144"/>
              <a:gd name="connsiteY0" fmla="*/ 0 h 3393440"/>
              <a:gd name="connsiteX1" fmla="*/ 2337919 w 9416144"/>
              <a:gd name="connsiteY1" fmla="*/ 0 h 3393440"/>
              <a:gd name="connsiteX2" fmla="*/ 2337919 w 9416144"/>
              <a:gd name="connsiteY2" fmla="*/ 914167 h 3393440"/>
              <a:gd name="connsiteX3" fmla="*/ 6250002 w 9416144"/>
              <a:gd name="connsiteY3" fmla="*/ 914167 h 3393440"/>
              <a:gd name="connsiteX4" fmla="*/ 6250002 w 9416144"/>
              <a:gd name="connsiteY4" fmla="*/ 0 h 3393440"/>
              <a:gd name="connsiteX5" fmla="*/ 9416144 w 9416144"/>
              <a:gd name="connsiteY5" fmla="*/ 0 h 3393440"/>
              <a:gd name="connsiteX6" fmla="*/ 9416144 w 9416144"/>
              <a:gd name="connsiteY6" fmla="*/ 3393440 h 3393440"/>
              <a:gd name="connsiteX7" fmla="*/ 0 w 9416144"/>
              <a:gd name="connsiteY7" fmla="*/ 3393440 h 3393440"/>
              <a:gd name="connsiteX8" fmla="*/ 0 w 9416144"/>
              <a:gd name="connsiteY8" fmla="*/ 909980 h 3393440"/>
              <a:gd name="connsiteX9" fmla="*/ 1828801 w 9416144"/>
              <a:gd name="connsiteY9" fmla="*/ 909980 h 339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16144" h="3393440">
                <a:moveTo>
                  <a:pt x="1828801" y="0"/>
                </a:moveTo>
                <a:lnTo>
                  <a:pt x="2337919" y="0"/>
                </a:lnTo>
                <a:lnTo>
                  <a:pt x="2337919" y="914167"/>
                </a:lnTo>
                <a:lnTo>
                  <a:pt x="6250002" y="914167"/>
                </a:lnTo>
                <a:lnTo>
                  <a:pt x="6250002" y="0"/>
                </a:lnTo>
                <a:lnTo>
                  <a:pt x="9416144" y="0"/>
                </a:lnTo>
                <a:lnTo>
                  <a:pt x="9416144" y="3393440"/>
                </a:lnTo>
                <a:lnTo>
                  <a:pt x="0" y="3393440"/>
                </a:lnTo>
                <a:lnTo>
                  <a:pt x="0" y="909980"/>
                </a:lnTo>
                <a:lnTo>
                  <a:pt x="1828801" y="9099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7" name="직사각형 13">
            <a:extLst>
              <a:ext uri="{FF2B5EF4-FFF2-40B4-BE49-F238E27FC236}">
                <a16:creationId xmlns:a16="http://schemas.microsoft.com/office/drawing/2014/main" id="{FB767328-CAAF-2370-40C9-7FD1E2FFD534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직선 연결선 14">
            <a:extLst>
              <a:ext uri="{FF2B5EF4-FFF2-40B4-BE49-F238E27FC236}">
                <a16:creationId xmlns:a16="http://schemas.microsoft.com/office/drawing/2014/main" id="{93781711-94E0-22A9-80D6-CC0877B536D0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C7613D-F230-0603-D070-69D0EB92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5688" y="6407883"/>
            <a:ext cx="9281462" cy="365125"/>
          </a:xfrm>
        </p:spPr>
        <p:txBody>
          <a:bodyPr/>
          <a:lstStyle>
            <a:lvl1pPr algn="r"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88A5D-00BE-03CE-22A7-9C3C6024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07883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7AC6583-A337-47A4-5A17-52564337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93" y="335253"/>
            <a:ext cx="7820758" cy="829756"/>
          </a:xfrm>
        </p:spPr>
        <p:txBody>
          <a:bodyPr/>
          <a:lstStyle>
            <a:lvl1pPr algn="r" latinLnBrk="0"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28C4327E-1EBA-781C-EEB1-8DAD887CE3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584" y="1507407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06DD7C30-4836-0D02-5A0C-E4FC2A23FC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22785" y="2285325"/>
            <a:ext cx="3216769" cy="1823007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B92CF4D4-7679-996D-0657-F38D2E1827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5540" y="1511594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A2B11ABE-50EF-202A-9E15-A2F267C1EF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5051" y="2298053"/>
            <a:ext cx="3216769" cy="1823007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9983DAC6-07AB-F13C-42D5-9880463DF3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750" y="6443742"/>
            <a:ext cx="904800" cy="216000"/>
          </a:xfrm>
          <a:prstGeom prst="rect">
            <a:avLst/>
          </a:prstGeom>
        </p:spPr>
      </p:pic>
      <p:pic>
        <p:nvPicPr>
          <p:cNvPr id="57" name="Picture 5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BF3DEB1-7952-5D99-1146-9928E1249C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43" y="6443742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3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5C38FE-8683-2307-CA35-E81690AB45CA}"/>
              </a:ext>
            </a:extLst>
          </p:cNvPr>
          <p:cNvSpPr txBox="1"/>
          <p:nvPr userDrawn="1"/>
        </p:nvSpPr>
        <p:spPr>
          <a:xfrm>
            <a:off x="7791281" y="1832569"/>
            <a:ext cx="407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tx2">
                    <a:alpha val="71000"/>
                  </a:schemeClr>
                </a:solidFill>
                <a:effectLst/>
                <a:latin typeface="+mj-lt"/>
                <a:ea typeface="+mn-ea"/>
                <a:cs typeface="+mn-cs"/>
              </a:rPr>
              <a:t>Open Science Impact Pathways</a:t>
            </a:r>
            <a:r>
              <a:rPr lang="en-GR" sz="2400">
                <a:solidFill>
                  <a:schemeClr val="tx2">
                    <a:alpha val="71000"/>
                  </a:schemeClr>
                </a:solidFill>
                <a:effectLst/>
                <a:latin typeface="+mj-lt"/>
              </a:rPr>
              <a:t> </a:t>
            </a:r>
            <a:endParaRPr lang="ko-KR" altLang="en-US" sz="2400">
              <a:solidFill>
                <a:schemeClr val="tx2">
                  <a:alpha val="71000"/>
                </a:schemeClr>
              </a:solidFill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13035C-1CF8-5482-1968-01840942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3219747"/>
            <a:ext cx="5345723" cy="1325563"/>
          </a:xfrm>
        </p:spPr>
        <p:txBody>
          <a:bodyPr>
            <a:noAutofit/>
          </a:bodyPr>
          <a:lstStyle>
            <a:lvl1pPr algn="r">
              <a:defRPr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972509-6286-6718-5B13-C04C47504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6648" y="4611043"/>
            <a:ext cx="4079875" cy="1090612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23EF0A2-F69A-F521-FE00-D6E274A08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9" y="388299"/>
            <a:ext cx="5345723" cy="1275322"/>
          </a:xfrm>
          <a:prstGeom prst="rect">
            <a:avLst/>
          </a:prstGeom>
        </p:spPr>
      </p:pic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6ACDABDA-4FAF-314A-4FAE-28E39E9D65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6" y="6339375"/>
            <a:ext cx="1877256" cy="392400"/>
          </a:xfrm>
          <a:prstGeom prst="rect">
            <a:avLst/>
          </a:prstGeom>
        </p:spPr>
      </p:pic>
      <p:cxnSp>
        <p:nvCxnSpPr>
          <p:cNvPr id="14" name="직선 연결선 33">
            <a:extLst>
              <a:ext uri="{FF2B5EF4-FFF2-40B4-BE49-F238E27FC236}">
                <a16:creationId xmlns:a16="http://schemas.microsoft.com/office/drawing/2014/main" id="{8B289CEE-EAFC-4C03-FF22-B0BC044ED0AF}"/>
              </a:ext>
            </a:extLst>
          </p:cNvPr>
          <p:cNvCxnSpPr>
            <a:cxnSpLocks/>
          </p:cNvCxnSpPr>
          <p:nvPr userDrawn="1"/>
        </p:nvCxnSpPr>
        <p:spPr>
          <a:xfrm flipH="1">
            <a:off x="6891144" y="2063401"/>
            <a:ext cx="775504" cy="0"/>
          </a:xfrm>
          <a:prstGeom prst="line">
            <a:avLst/>
          </a:prstGeom>
          <a:ln w="38100">
            <a:solidFill>
              <a:schemeClr val="accent1">
                <a:alpha val="3686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DD9194B-20D1-761B-E356-C20D3C5EAD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5334001" cy="6858000"/>
          </a:xfrm>
          <a:custGeom>
            <a:avLst/>
            <a:gdLst>
              <a:gd name="connsiteX0" fmla="*/ 0 w 5334001"/>
              <a:gd name="connsiteY0" fmla="*/ 762000 h 6858000"/>
              <a:gd name="connsiteX1" fmla="*/ 4572000 w 5334001"/>
              <a:gd name="connsiteY1" fmla="*/ 762000 h 6858000"/>
              <a:gd name="connsiteX2" fmla="*/ 4572000 w 5334001"/>
              <a:gd name="connsiteY2" fmla="*/ 6096000 h 6858000"/>
              <a:gd name="connsiteX3" fmla="*/ 0 w 5334001"/>
              <a:gd name="connsiteY3" fmla="*/ 6096000 h 6858000"/>
              <a:gd name="connsiteX4" fmla="*/ 5334000 w 5334001"/>
              <a:gd name="connsiteY4" fmla="*/ 0 h 6858000"/>
              <a:gd name="connsiteX5" fmla="*/ 5334001 w 5334001"/>
              <a:gd name="connsiteY5" fmla="*/ 0 h 6858000"/>
              <a:gd name="connsiteX6" fmla="*/ 5334001 w 5334001"/>
              <a:gd name="connsiteY6" fmla="*/ 6858000 h 6858000"/>
              <a:gd name="connsiteX7" fmla="*/ 5334000 w 5334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4001" h="6858000">
                <a:moveTo>
                  <a:pt x="0" y="762000"/>
                </a:moveTo>
                <a:lnTo>
                  <a:pt x="4572000" y="762000"/>
                </a:lnTo>
                <a:lnTo>
                  <a:pt x="4572000" y="6096000"/>
                </a:lnTo>
                <a:lnTo>
                  <a:pt x="0" y="6096000"/>
                </a:lnTo>
                <a:close/>
                <a:moveTo>
                  <a:pt x="5334000" y="0"/>
                </a:moveTo>
                <a:lnTo>
                  <a:pt x="5334001" y="0"/>
                </a:lnTo>
                <a:lnTo>
                  <a:pt x="5334001" y="6858000"/>
                </a:lnTo>
                <a:lnTo>
                  <a:pt x="53340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79164FEA-2C53-9511-FEF2-77155AD763D9}"/>
              </a:ext>
            </a:extLst>
          </p:cNvPr>
          <p:cNvSpPr/>
          <p:nvPr userDrawn="1"/>
        </p:nvSpPr>
        <p:spPr>
          <a:xfrm>
            <a:off x="-1" y="0"/>
            <a:ext cx="6096000" cy="6858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DC37283D-2C89-1C61-7C0B-497DB002F2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5" y="6257233"/>
            <a:ext cx="1877256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7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7">
            <a:extLst>
              <a:ext uri="{FF2B5EF4-FFF2-40B4-BE49-F238E27FC236}">
                <a16:creationId xmlns:a16="http://schemas.microsoft.com/office/drawing/2014/main" id="{A8D2865B-8183-E696-3F90-BD44C2A9B73F}"/>
              </a:ext>
            </a:extLst>
          </p:cNvPr>
          <p:cNvSpPr/>
          <p:nvPr userDrawn="1"/>
        </p:nvSpPr>
        <p:spPr>
          <a:xfrm>
            <a:off x="6548204" y="782320"/>
            <a:ext cx="4688756" cy="4958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4B0B235-29AD-30BA-1551-D229DBF8E3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42160"/>
            <a:ext cx="7701280" cy="4815840"/>
          </a:xfrm>
          <a:custGeom>
            <a:avLst/>
            <a:gdLst>
              <a:gd name="connsiteX0" fmla="*/ 0 w 7701280"/>
              <a:gd name="connsiteY0" fmla="*/ 0 h 4815840"/>
              <a:gd name="connsiteX1" fmla="*/ 6548204 w 7701280"/>
              <a:gd name="connsiteY1" fmla="*/ 0 h 4815840"/>
              <a:gd name="connsiteX2" fmla="*/ 6548204 w 7701280"/>
              <a:gd name="connsiteY2" fmla="*/ 3698240 h 4815840"/>
              <a:gd name="connsiteX3" fmla="*/ 7701280 w 7701280"/>
              <a:gd name="connsiteY3" fmla="*/ 3698240 h 4815840"/>
              <a:gd name="connsiteX4" fmla="*/ 7701280 w 7701280"/>
              <a:gd name="connsiteY4" fmla="*/ 4815840 h 4815840"/>
              <a:gd name="connsiteX5" fmla="*/ 0 w 7701280"/>
              <a:gd name="connsiteY5" fmla="*/ 4815840 h 481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01280" h="4815840">
                <a:moveTo>
                  <a:pt x="0" y="0"/>
                </a:moveTo>
                <a:lnTo>
                  <a:pt x="6548204" y="0"/>
                </a:lnTo>
                <a:lnTo>
                  <a:pt x="6548204" y="3698240"/>
                </a:lnTo>
                <a:lnTo>
                  <a:pt x="7701280" y="3698240"/>
                </a:lnTo>
                <a:lnTo>
                  <a:pt x="7701280" y="4815840"/>
                </a:lnTo>
                <a:lnTo>
                  <a:pt x="0" y="48158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6" name="직사각형 13">
            <a:extLst>
              <a:ext uri="{FF2B5EF4-FFF2-40B4-BE49-F238E27FC236}">
                <a16:creationId xmlns:a16="http://schemas.microsoft.com/office/drawing/2014/main" id="{06603615-D885-DA14-54F6-0694FC08B87A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직선 연결선 14">
            <a:extLst>
              <a:ext uri="{FF2B5EF4-FFF2-40B4-BE49-F238E27FC236}">
                <a16:creationId xmlns:a16="http://schemas.microsoft.com/office/drawing/2014/main" id="{213F5033-053B-665B-D011-8AD6CB321C34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26">
            <a:extLst>
              <a:ext uri="{FF2B5EF4-FFF2-40B4-BE49-F238E27FC236}">
                <a16:creationId xmlns:a16="http://schemas.microsoft.com/office/drawing/2014/main" id="{379D4D00-B65C-E451-BFFC-E72D4364D6DA}"/>
              </a:ext>
            </a:extLst>
          </p:cNvPr>
          <p:cNvCxnSpPr/>
          <p:nvPr userDrawn="1"/>
        </p:nvCxnSpPr>
        <p:spPr>
          <a:xfrm>
            <a:off x="7157472" y="1625600"/>
            <a:ext cx="4320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B9B9D538-ADB7-9978-D197-EFB8217699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04717" y="2649749"/>
            <a:ext cx="3608570" cy="2582651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444F204-BF7C-AECE-B03A-1884AA9BB3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718" y="1876018"/>
            <a:ext cx="3608570" cy="592863"/>
          </a:xfrm>
        </p:spPr>
        <p:txBody>
          <a:bodyPr>
            <a:noAutofit/>
          </a:bodyPr>
          <a:lstStyle>
            <a:lvl1pPr marL="0" indent="0" algn="l" latinLnBrk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BF72F9-6764-A52F-5D15-7E2F715D0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8921" y="6356350"/>
            <a:ext cx="8923480" cy="351913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0B5B55-EA81-B90E-17EE-83BB54E7954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27948" y="6343138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615E870-7BC5-865B-9A4A-33AE9C741F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7970" y="6471174"/>
            <a:ext cx="679450" cy="162203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73016C-21EF-229A-46E6-9566E256E2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01" y="6444275"/>
            <a:ext cx="1030490" cy="216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0977D84-E753-F088-CE74-9530B3D4C3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09600"/>
            <a:ext cx="5109428" cy="172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04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24">
            <a:extLst>
              <a:ext uri="{FF2B5EF4-FFF2-40B4-BE49-F238E27FC236}">
                <a16:creationId xmlns:a16="http://schemas.microsoft.com/office/drawing/2014/main" id="{E081E2FE-8784-888B-9A0E-427A53B4B8A5}"/>
              </a:ext>
            </a:extLst>
          </p:cNvPr>
          <p:cNvSpPr/>
          <p:nvPr userDrawn="1"/>
        </p:nvSpPr>
        <p:spPr>
          <a:xfrm>
            <a:off x="7526227" y="2"/>
            <a:ext cx="3779834" cy="59435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0C87374-99FD-75E2-31B7-5D8FE5A4D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13245"/>
            <a:ext cx="7526227" cy="3393440"/>
          </a:xfrm>
          <a:custGeom>
            <a:avLst/>
            <a:gdLst>
              <a:gd name="connsiteX0" fmla="*/ 0 w 7526227"/>
              <a:gd name="connsiteY0" fmla="*/ 0 h 3393440"/>
              <a:gd name="connsiteX1" fmla="*/ 7526227 w 7526227"/>
              <a:gd name="connsiteY1" fmla="*/ 0 h 3393440"/>
              <a:gd name="connsiteX2" fmla="*/ 7526227 w 7526227"/>
              <a:gd name="connsiteY2" fmla="*/ 3393440 h 3393440"/>
              <a:gd name="connsiteX3" fmla="*/ 0 w 7526227"/>
              <a:gd name="connsiteY3" fmla="*/ 3393440 h 339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6227" h="3393440">
                <a:moveTo>
                  <a:pt x="0" y="0"/>
                </a:moveTo>
                <a:lnTo>
                  <a:pt x="7526227" y="0"/>
                </a:lnTo>
                <a:lnTo>
                  <a:pt x="7526227" y="3393440"/>
                </a:lnTo>
                <a:lnTo>
                  <a:pt x="0" y="3393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1D2220F1-76FF-77F8-CDF8-AAF3EDC5269E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직선 연결선 14">
            <a:extLst>
              <a:ext uri="{FF2B5EF4-FFF2-40B4-BE49-F238E27FC236}">
                <a16:creationId xmlns:a16="http://schemas.microsoft.com/office/drawing/2014/main" id="{01213738-EAE7-8C3C-F76E-B004ACB39033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B7EE0A-31C5-5595-1D8E-9E927B9D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39" y="4629602"/>
            <a:ext cx="6734105" cy="579665"/>
          </a:xfrm>
        </p:spPr>
        <p:txBody>
          <a:bodyPr>
            <a:normAutofit/>
          </a:bodyPr>
          <a:lstStyle>
            <a:lvl1pPr latinLnBrk="0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DAD5915-D184-765B-6BF9-F97B36EE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863" y="6356350"/>
            <a:ext cx="9416144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D1A34FF-0A2B-FF3B-8477-1F7F4E61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8707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2" name="직선 연결선 26">
            <a:extLst>
              <a:ext uri="{FF2B5EF4-FFF2-40B4-BE49-F238E27FC236}">
                <a16:creationId xmlns:a16="http://schemas.microsoft.com/office/drawing/2014/main" id="{C8E1CBF8-C563-5D1D-5BF6-2D7911CE10B4}"/>
              </a:ext>
            </a:extLst>
          </p:cNvPr>
          <p:cNvCxnSpPr/>
          <p:nvPr userDrawn="1"/>
        </p:nvCxnSpPr>
        <p:spPr>
          <a:xfrm>
            <a:off x="7750245" y="1063419"/>
            <a:ext cx="4320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EF75715F-4C11-9430-E031-393837886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97490" y="2567354"/>
            <a:ext cx="3451156" cy="3052574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B2D24692-5B94-1C41-CC6B-8EE04E64E0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7491" y="1313837"/>
            <a:ext cx="3451155" cy="929845"/>
          </a:xfrm>
        </p:spPr>
        <p:txBody>
          <a:bodyPr>
            <a:noAutofit/>
          </a:bodyPr>
          <a:lstStyle>
            <a:lvl1pPr marL="0" indent="0" algn="l" latinLnBrk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E815CD7-7792-33E9-6FF2-6BFDBB6342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249" y="5258980"/>
            <a:ext cx="6734105" cy="860466"/>
          </a:xfrm>
        </p:spPr>
        <p:txBody>
          <a:bodyPr>
            <a:normAutofit/>
          </a:bodyPr>
          <a:lstStyle>
            <a:lvl1pPr marL="0" indent="0" latinLnBrk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30CB896-14BB-1A1A-1B3B-4FD15B00A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65808"/>
            <a:ext cx="904800" cy="216000"/>
          </a:xfrm>
          <a:prstGeom prst="rect">
            <a:avLst/>
          </a:prstGeom>
        </p:spPr>
      </p:pic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58C4796-3913-49CE-D64B-7B1E8CE774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65808"/>
            <a:ext cx="1033353" cy="216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AD3C8C1-FE1F-A3BD-FFC6-F891D283D9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972160" y="0"/>
            <a:ext cx="3238501" cy="31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7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ueBackground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3">
            <a:extLst>
              <a:ext uri="{FF2B5EF4-FFF2-40B4-BE49-F238E27FC236}">
                <a16:creationId xmlns:a16="http://schemas.microsoft.com/office/drawing/2014/main" id="{9DF21FF0-B47B-BF02-7733-07C8FFAE4CB8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3854823" y="1030940"/>
            <a:ext cx="7494495" cy="2877672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cxnSp>
        <p:nvCxnSpPr>
          <p:cNvPr id="5" name="직선 연결선 14">
            <a:extLst>
              <a:ext uri="{FF2B5EF4-FFF2-40B4-BE49-F238E27FC236}">
                <a16:creationId xmlns:a16="http://schemas.microsoft.com/office/drawing/2014/main" id="{FC719200-A013-7BE6-ECED-D85D365C818B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2EA2B4-15A1-47AE-44D5-696B39B5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0" y="1579376"/>
            <a:ext cx="5773615" cy="1325563"/>
          </a:xfrm>
        </p:spPr>
        <p:txBody>
          <a:bodyPr/>
          <a:lstStyle>
            <a:lvl1pPr latinLnBrk="0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75E48A7-4AA6-ACC9-52D3-0FA8E10A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3672" y="6356350"/>
            <a:ext cx="920674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133790-824D-CFB9-7F64-B4CD9D79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112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D0D0FD6-D7B2-3837-8C91-95F426C8FE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823" y="4180690"/>
            <a:ext cx="7515589" cy="1938756"/>
          </a:xfrm>
        </p:spPr>
        <p:txBody>
          <a:bodyPr>
            <a:normAutofit/>
          </a:bodyPr>
          <a:lstStyle>
            <a:lvl1pPr marL="0" indent="0" algn="l" latinLnBrk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240DFDF-8B9A-FDD0-47DE-36A933A7B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482908"/>
            <a:ext cx="753999" cy="180000"/>
          </a:xfrm>
          <a:prstGeom prst="rect">
            <a:avLst/>
          </a:prstGeom>
        </p:spPr>
      </p:pic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D733F01D-C907-6263-BB8C-66B71AB2EE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4" y="6446908"/>
            <a:ext cx="1205579" cy="252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8587B8E-2EAA-C9B1-8FBA-C1066430E6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0793" y="2732975"/>
            <a:ext cx="5903647" cy="24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67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ueBackground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6451600" y="-1"/>
            <a:ext cx="5740400" cy="6858001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pic>
        <p:nvPicPr>
          <p:cNvPr id="15" name="Picture 1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0B494820-8BAB-34B5-4082-7F8439722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53" y="793604"/>
            <a:ext cx="9179993" cy="5116717"/>
          </a:xfrm>
          <a:prstGeom prst="rect">
            <a:avLst/>
          </a:prstGeom>
        </p:spPr>
      </p:pic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41EBAD9-EB52-4735-B2C2-2649F26CE74D}"/>
              </a:ext>
            </a:extLst>
          </p:cNvPr>
          <p:cNvSpPr txBox="1">
            <a:spLocks/>
          </p:cNvSpPr>
          <p:nvPr userDrawn="1"/>
        </p:nvSpPr>
        <p:spPr>
          <a:xfrm>
            <a:off x="11475065" y="6436826"/>
            <a:ext cx="55884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CFEF-19E5-48DF-BC06-91D9A68EA4F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넥슨Lv1고딕 Bold" panose="00000800000000000000" pitchFamily="2" charset="-12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넥슨Lv1고딕 Bold" panose="00000800000000000000" pitchFamily="2" charset="-127"/>
            </a:endParaRPr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A1812842-1D14-8906-7B5C-9A4318F366FD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직선 연결선 14">
            <a:extLst>
              <a:ext uri="{FF2B5EF4-FFF2-40B4-BE49-F238E27FC236}">
                <a16:creationId xmlns:a16="http://schemas.microsoft.com/office/drawing/2014/main" id="{2AD81735-5320-571B-C8D2-B74BD3DB77BB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F9CFD40D-D7C6-B72B-1311-A533CCD52C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091" y="6482908"/>
            <a:ext cx="753999" cy="180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119DAAC-1D8E-5617-CC28-D3B7FCC7EEBB}"/>
              </a:ext>
            </a:extLst>
          </p:cNvPr>
          <p:cNvSpPr txBox="1">
            <a:spLocks/>
          </p:cNvSpPr>
          <p:nvPr userDrawn="1"/>
        </p:nvSpPr>
        <p:spPr>
          <a:xfrm>
            <a:off x="535091" y="1579376"/>
            <a:ext cx="5560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latinLnBrk="0"/>
            <a:r>
              <a:rPr lang="en-GB" b="1">
                <a:latin typeface="+mn-lt"/>
              </a:rPr>
              <a:t>Click to edit Master title style</a:t>
            </a:r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EB72DDEE-7860-E6EA-C64E-7A657A95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3672" y="6356350"/>
            <a:ext cx="920674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B2A9D7C-CB7F-FEE0-3F16-2DC539CB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112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FC187418-49E1-E8B6-EDD0-66610861C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9843" y="2983683"/>
            <a:ext cx="5546158" cy="3236141"/>
          </a:xfrm>
        </p:spPr>
        <p:txBody>
          <a:bodyPr>
            <a:normAutofit/>
          </a:bodyPr>
          <a:lstStyle>
            <a:lvl1pPr marL="0" indent="0" algn="r" latinLnBrk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8A69E7C-C09F-2784-52CF-35129893F1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4" y="6446908"/>
            <a:ext cx="120557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47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6CEBAF18-2061-74AE-8DAF-D098DB4B4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14424">
            <a:off x="6425342" y="1986538"/>
            <a:ext cx="4643870" cy="4542916"/>
          </a:xfrm>
          <a:prstGeom prst="rect">
            <a:avLst/>
          </a:prstGeom>
        </p:spPr>
      </p:pic>
      <p:sp>
        <p:nvSpPr>
          <p:cNvPr id="23" name="직사각형 21">
            <a:extLst>
              <a:ext uri="{FF2B5EF4-FFF2-40B4-BE49-F238E27FC236}">
                <a16:creationId xmlns:a16="http://schemas.microsoft.com/office/drawing/2014/main" id="{EAC84338-882D-3379-4A51-2A8B2456B71F}"/>
              </a:ext>
            </a:extLst>
          </p:cNvPr>
          <p:cNvSpPr/>
          <p:nvPr userDrawn="1"/>
        </p:nvSpPr>
        <p:spPr>
          <a:xfrm>
            <a:off x="5595620" y="0"/>
            <a:ext cx="289560" cy="312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5" name="모서리가 둥근 직사각형 8">
            <a:extLst>
              <a:ext uri="{FF2B5EF4-FFF2-40B4-BE49-F238E27FC236}">
                <a16:creationId xmlns:a16="http://schemas.microsoft.com/office/drawing/2014/main" id="{72FD4701-DBBC-5F4A-449C-9040277903A3}"/>
              </a:ext>
            </a:extLst>
          </p:cNvPr>
          <p:cNvSpPr/>
          <p:nvPr userDrawn="1"/>
        </p:nvSpPr>
        <p:spPr>
          <a:xfrm>
            <a:off x="4183353" y="2748815"/>
            <a:ext cx="5417848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8DF04E6-EB81-1D93-3207-4B4628ADE2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740400" cy="6858001"/>
          </a:xfrm>
          <a:custGeom>
            <a:avLst/>
            <a:gdLst>
              <a:gd name="connsiteX0" fmla="*/ 0 w 5740400"/>
              <a:gd name="connsiteY0" fmla="*/ 0 h 6858001"/>
              <a:gd name="connsiteX1" fmla="*/ 5740400 w 5740400"/>
              <a:gd name="connsiteY1" fmla="*/ 0 h 6858001"/>
              <a:gd name="connsiteX2" fmla="*/ 5740400 w 5740400"/>
              <a:gd name="connsiteY2" fmla="*/ 1 h 6858001"/>
              <a:gd name="connsiteX3" fmla="*/ 5595620 w 5740400"/>
              <a:gd name="connsiteY3" fmla="*/ 1 h 6858001"/>
              <a:gd name="connsiteX4" fmla="*/ 5595620 w 5740400"/>
              <a:gd name="connsiteY4" fmla="*/ 2748816 h 6858001"/>
              <a:gd name="connsiteX5" fmla="*/ 4432278 w 5740400"/>
              <a:gd name="connsiteY5" fmla="*/ 2748816 h 6858001"/>
              <a:gd name="connsiteX6" fmla="*/ 4183353 w 5740400"/>
              <a:gd name="connsiteY6" fmla="*/ 2997741 h 6858001"/>
              <a:gd name="connsiteX7" fmla="*/ 4183353 w 5740400"/>
              <a:gd name="connsiteY7" fmla="*/ 3993411 h 6858001"/>
              <a:gd name="connsiteX8" fmla="*/ 4432278 w 5740400"/>
              <a:gd name="connsiteY8" fmla="*/ 4242336 h 6858001"/>
              <a:gd name="connsiteX9" fmla="*/ 5740400 w 5740400"/>
              <a:gd name="connsiteY9" fmla="*/ 4242336 h 6858001"/>
              <a:gd name="connsiteX10" fmla="*/ 5740400 w 5740400"/>
              <a:gd name="connsiteY10" fmla="*/ 6858001 h 6858001"/>
              <a:gd name="connsiteX11" fmla="*/ 0 w 57404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40400" h="6858001">
                <a:moveTo>
                  <a:pt x="0" y="0"/>
                </a:moveTo>
                <a:lnTo>
                  <a:pt x="5740400" y="0"/>
                </a:lnTo>
                <a:lnTo>
                  <a:pt x="5740400" y="1"/>
                </a:lnTo>
                <a:lnTo>
                  <a:pt x="5595620" y="1"/>
                </a:lnTo>
                <a:lnTo>
                  <a:pt x="5595620" y="2748816"/>
                </a:lnTo>
                <a:lnTo>
                  <a:pt x="4432278" y="2748816"/>
                </a:lnTo>
                <a:cubicBezTo>
                  <a:pt x="4294801" y="2748816"/>
                  <a:pt x="4183353" y="2860264"/>
                  <a:pt x="4183353" y="2997741"/>
                </a:cubicBezTo>
                <a:lnTo>
                  <a:pt x="4183353" y="3993411"/>
                </a:lnTo>
                <a:cubicBezTo>
                  <a:pt x="4183353" y="4130888"/>
                  <a:pt x="4294801" y="4242336"/>
                  <a:pt x="4432278" y="4242336"/>
                </a:cubicBezTo>
                <a:lnTo>
                  <a:pt x="5740400" y="4242336"/>
                </a:lnTo>
                <a:lnTo>
                  <a:pt x="5740400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1" name="모서리가 둥근 직사각형 26">
            <a:extLst>
              <a:ext uri="{FF2B5EF4-FFF2-40B4-BE49-F238E27FC236}">
                <a16:creationId xmlns:a16="http://schemas.microsoft.com/office/drawing/2014/main" id="{438BEFE7-DAE6-61BD-E1AB-96634E3FDCAB}"/>
              </a:ext>
            </a:extLst>
          </p:cNvPr>
          <p:cNvSpPr/>
          <p:nvPr/>
        </p:nvSpPr>
        <p:spPr>
          <a:xfrm>
            <a:off x="6141671" y="4516207"/>
            <a:ext cx="5417848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8B6C86B-42EB-94DD-8516-F967435582DE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206F22B9-B6E9-06A6-11A9-E7302AC59EE4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4459F441-9E19-BBCE-961A-53DE980145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4539" y="6512111"/>
            <a:ext cx="679450" cy="162203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16E4E2-B688-9ED8-98EC-2C587B2A0B9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70" y="6485212"/>
            <a:ext cx="1030490" cy="216000"/>
          </a:xfrm>
          <a:prstGeom prst="rect">
            <a:avLst/>
          </a:prstGeom>
        </p:spPr>
      </p:pic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A381B4ED-8B4C-9F9E-DCDD-415A2B085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2508" y="2974789"/>
            <a:ext cx="509953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C2F95A7-7769-F9B7-7CED-9908BE677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5917" y="4744719"/>
            <a:ext cx="509953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40079-3489-890C-5D81-C8952456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77" y="901858"/>
            <a:ext cx="5046978" cy="1325563"/>
          </a:xfrm>
        </p:spPr>
        <p:txBody>
          <a:bodyPr/>
          <a:lstStyle>
            <a:lvl1pPr algn="l" latinLnBrk="0"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BEBB4C1A-8F29-5C09-D309-3A9666C660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6170" y="6400569"/>
            <a:ext cx="8999876" cy="365125"/>
          </a:xfrm>
        </p:spPr>
        <p:txBody>
          <a:bodyPr/>
          <a:lstStyle>
            <a:lvl1pPr algn="r"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AA3F06-5019-CF6C-E1FB-46DA99F1F3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847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9764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2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22D32F85-FAE5-E502-104D-7DB9E333F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466878" y="634495"/>
            <a:ext cx="3537269" cy="3460372"/>
          </a:xfrm>
          <a:prstGeom prst="rect">
            <a:avLst/>
          </a:prstGeom>
        </p:spPr>
      </p:pic>
      <p:sp>
        <p:nvSpPr>
          <p:cNvPr id="23" name="모서리가 둥근 직사각형 8">
            <a:extLst>
              <a:ext uri="{FF2B5EF4-FFF2-40B4-BE49-F238E27FC236}">
                <a16:creationId xmlns:a16="http://schemas.microsoft.com/office/drawing/2014/main" id="{54F31F6F-776F-8598-C5B8-DC57D5657A0D}"/>
              </a:ext>
            </a:extLst>
          </p:cNvPr>
          <p:cNvSpPr/>
          <p:nvPr userDrawn="1"/>
        </p:nvSpPr>
        <p:spPr>
          <a:xfrm>
            <a:off x="1789164" y="3233574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5" name="모서리가 둥근 직사각형 8">
            <a:extLst>
              <a:ext uri="{FF2B5EF4-FFF2-40B4-BE49-F238E27FC236}">
                <a16:creationId xmlns:a16="http://schemas.microsoft.com/office/drawing/2014/main" id="{FED8D90B-F5F2-1C3A-E625-67B0A64DF0FA}"/>
              </a:ext>
            </a:extLst>
          </p:cNvPr>
          <p:cNvSpPr/>
          <p:nvPr userDrawn="1"/>
        </p:nvSpPr>
        <p:spPr>
          <a:xfrm>
            <a:off x="7124110" y="3149353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5BE40DD-6893-376D-DF2D-C5145F997F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560" y="-1"/>
            <a:ext cx="8226911" cy="3911601"/>
          </a:xfrm>
          <a:custGeom>
            <a:avLst/>
            <a:gdLst>
              <a:gd name="connsiteX0" fmla="*/ 0 w 8226911"/>
              <a:gd name="connsiteY0" fmla="*/ 0 h 3911601"/>
              <a:gd name="connsiteX1" fmla="*/ 8226911 w 8226911"/>
              <a:gd name="connsiteY1" fmla="*/ 0 h 3911601"/>
              <a:gd name="connsiteX2" fmla="*/ 8226911 w 8226911"/>
              <a:gd name="connsiteY2" fmla="*/ 3149354 h 3911601"/>
              <a:gd name="connsiteX3" fmla="*/ 7155582 w 8226911"/>
              <a:gd name="connsiteY3" fmla="*/ 3149354 h 3911601"/>
              <a:gd name="connsiteX4" fmla="*/ 6834550 w 8226911"/>
              <a:gd name="connsiteY4" fmla="*/ 3470386 h 3911601"/>
              <a:gd name="connsiteX5" fmla="*/ 6834550 w 8226911"/>
              <a:gd name="connsiteY5" fmla="*/ 3911601 h 3911601"/>
              <a:gd name="connsiteX6" fmla="*/ 6217252 w 8226911"/>
              <a:gd name="connsiteY6" fmla="*/ 3911601 h 3911601"/>
              <a:gd name="connsiteX7" fmla="*/ 6217252 w 8226911"/>
              <a:gd name="connsiteY7" fmla="*/ 3554607 h 3911601"/>
              <a:gd name="connsiteX8" fmla="*/ 5896220 w 8226911"/>
              <a:gd name="connsiteY8" fmla="*/ 3233575 h 3911601"/>
              <a:gd name="connsiteX9" fmla="*/ 1820636 w 8226911"/>
              <a:gd name="connsiteY9" fmla="*/ 3233575 h 3911601"/>
              <a:gd name="connsiteX10" fmla="*/ 1499604 w 8226911"/>
              <a:gd name="connsiteY10" fmla="*/ 3554607 h 3911601"/>
              <a:gd name="connsiteX11" fmla="*/ 1499604 w 8226911"/>
              <a:gd name="connsiteY11" fmla="*/ 3911601 h 3911601"/>
              <a:gd name="connsiteX12" fmla="*/ 0 w 8226911"/>
              <a:gd name="connsiteY12" fmla="*/ 3911601 h 391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26911" h="3911601">
                <a:moveTo>
                  <a:pt x="0" y="0"/>
                </a:moveTo>
                <a:lnTo>
                  <a:pt x="8226911" y="0"/>
                </a:lnTo>
                <a:lnTo>
                  <a:pt x="8226911" y="3149354"/>
                </a:lnTo>
                <a:lnTo>
                  <a:pt x="7155582" y="3149354"/>
                </a:lnTo>
                <a:cubicBezTo>
                  <a:pt x="6978281" y="3149354"/>
                  <a:pt x="6834550" y="3293085"/>
                  <a:pt x="6834550" y="3470386"/>
                </a:cubicBezTo>
                <a:lnTo>
                  <a:pt x="6834550" y="3911601"/>
                </a:lnTo>
                <a:lnTo>
                  <a:pt x="6217252" y="3911601"/>
                </a:lnTo>
                <a:lnTo>
                  <a:pt x="6217252" y="3554607"/>
                </a:lnTo>
                <a:cubicBezTo>
                  <a:pt x="6217252" y="3377306"/>
                  <a:pt x="6073521" y="3233575"/>
                  <a:pt x="5896220" y="3233575"/>
                </a:cubicBezTo>
                <a:lnTo>
                  <a:pt x="1820636" y="3233575"/>
                </a:lnTo>
                <a:cubicBezTo>
                  <a:pt x="1643335" y="3233575"/>
                  <a:pt x="1499604" y="3377306"/>
                  <a:pt x="1499604" y="3554607"/>
                </a:cubicBezTo>
                <a:lnTo>
                  <a:pt x="1499604" y="3911601"/>
                </a:lnTo>
                <a:lnTo>
                  <a:pt x="0" y="39116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29ADD30F-7E0A-7D99-893B-5555C5B2E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0445" y="3911600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5E123F80-145F-DF14-8CF6-C07C9C363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4088" y="4829175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0B00656-2077-3A52-9911-E44FCD320A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45391" y="3827379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FA8138C5-B829-2CFE-68A0-0E39C49278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9034" y="4744954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1" name="직사각형 34">
            <a:extLst>
              <a:ext uri="{FF2B5EF4-FFF2-40B4-BE49-F238E27FC236}">
                <a16:creationId xmlns:a16="http://schemas.microsoft.com/office/drawing/2014/main" id="{49B9BF36-5CE9-6F65-1A3E-447DC81542C6}"/>
              </a:ext>
            </a:extLst>
          </p:cNvPr>
          <p:cNvSpPr/>
          <p:nvPr userDrawn="1"/>
        </p:nvSpPr>
        <p:spPr>
          <a:xfrm>
            <a:off x="0" y="-2"/>
            <a:ext cx="289560" cy="391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BCC47-CC6D-72C4-50D3-1C60A92A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1176326"/>
            <a:ext cx="4717648" cy="1325563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DEDB45E-362C-1BCF-6731-93D8913144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210444" y="6465976"/>
            <a:ext cx="9062473" cy="287583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79C4C6-3C76-C3BC-0ED2-3EC6ED85EA4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12618" y="6388434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0" name="직사각형 13">
            <a:extLst>
              <a:ext uri="{FF2B5EF4-FFF2-40B4-BE49-F238E27FC236}">
                <a16:creationId xmlns:a16="http://schemas.microsoft.com/office/drawing/2014/main" id="{ACFC3218-C625-8713-D220-ACB12487A861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직선 연결선 14">
            <a:extLst>
              <a:ext uri="{FF2B5EF4-FFF2-40B4-BE49-F238E27FC236}">
                <a16:creationId xmlns:a16="http://schemas.microsoft.com/office/drawing/2014/main" id="{0D26140B-1FC7-5790-8F9D-AD7419F95BD6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4664A12C-9B67-78AD-2234-F938539AE1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428" y="6521791"/>
            <a:ext cx="904800" cy="216000"/>
          </a:xfrm>
          <a:prstGeom prst="rect">
            <a:avLst/>
          </a:prstGeom>
        </p:spPr>
      </p:pic>
      <p:pic>
        <p:nvPicPr>
          <p:cNvPr id="28" name="Picture 2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1113C2F-1EF7-012A-48FD-663426ECA0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21" y="6521791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29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14">
            <a:extLst>
              <a:ext uri="{FF2B5EF4-FFF2-40B4-BE49-F238E27FC236}">
                <a16:creationId xmlns:a16="http://schemas.microsoft.com/office/drawing/2014/main" id="{CB3E98A9-BC8F-4ABC-77D4-2FD44631D194}"/>
              </a:ext>
            </a:extLst>
          </p:cNvPr>
          <p:cNvSpPr/>
          <p:nvPr userDrawn="1"/>
        </p:nvSpPr>
        <p:spPr>
          <a:xfrm>
            <a:off x="11775369" y="-3717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" name="직사각형 4">
            <a:extLst>
              <a:ext uri="{FF2B5EF4-FFF2-40B4-BE49-F238E27FC236}">
                <a16:creationId xmlns:a16="http://schemas.microsoft.com/office/drawing/2014/main" id="{7088A178-A390-50F5-4AC1-2E0D2629EF98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EABE620-EA4C-E954-9A11-51489B3DB8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1" y="1778000"/>
            <a:ext cx="5405119" cy="3129280"/>
          </a:xfrm>
          <a:custGeom>
            <a:avLst/>
            <a:gdLst>
              <a:gd name="connsiteX0" fmla="*/ 0 w 5405119"/>
              <a:gd name="connsiteY0" fmla="*/ 0 h 3129280"/>
              <a:gd name="connsiteX1" fmla="*/ 5405119 w 5405119"/>
              <a:gd name="connsiteY1" fmla="*/ 0 h 3129280"/>
              <a:gd name="connsiteX2" fmla="*/ 5405119 w 5405119"/>
              <a:gd name="connsiteY2" fmla="*/ 3129280 h 3129280"/>
              <a:gd name="connsiteX3" fmla="*/ 429577 w 5405119"/>
              <a:gd name="connsiteY3" fmla="*/ 3129280 h 3129280"/>
              <a:gd name="connsiteX4" fmla="*/ 429577 w 5405119"/>
              <a:gd name="connsiteY4" fmla="*/ 2555169 h 3129280"/>
              <a:gd name="connsiteX5" fmla="*/ 0 w 5405119"/>
              <a:gd name="connsiteY5" fmla="*/ 2555169 h 312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19" h="3129280">
                <a:moveTo>
                  <a:pt x="0" y="0"/>
                </a:moveTo>
                <a:lnTo>
                  <a:pt x="5405119" y="0"/>
                </a:lnTo>
                <a:lnTo>
                  <a:pt x="5405119" y="3129280"/>
                </a:lnTo>
                <a:lnTo>
                  <a:pt x="429577" y="3129280"/>
                </a:lnTo>
                <a:lnTo>
                  <a:pt x="429577" y="2555169"/>
                </a:lnTo>
                <a:lnTo>
                  <a:pt x="0" y="25551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61A64C3-9623-FFCA-02AE-6CC3AC301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1197" y="2502534"/>
            <a:ext cx="4394197" cy="3390265"/>
          </a:xfrm>
        </p:spPr>
        <p:txBody>
          <a:bodyPr>
            <a:normAutofit/>
          </a:bodyPr>
          <a:lstStyle>
            <a:lvl1pPr marL="0" indent="0" algn="l" latinLnBrk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81F0A-D05D-1995-2E85-7F0E40C1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198" y="982277"/>
            <a:ext cx="4394198" cy="1325563"/>
          </a:xfrm>
        </p:spPr>
        <p:txBody>
          <a:bodyPr/>
          <a:lstStyle>
            <a:lvl1pPr latinLnBrk="0"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C22560-FB6C-C65F-4DC3-D8B61D3EB5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338754" y="6356350"/>
            <a:ext cx="9172332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7DF8AD-0827-CBDC-8FAB-61DE92DF29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786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직사각형 13">
            <a:extLst>
              <a:ext uri="{FF2B5EF4-FFF2-40B4-BE49-F238E27FC236}">
                <a16:creationId xmlns:a16="http://schemas.microsoft.com/office/drawing/2014/main" id="{787947EB-EF74-7855-265B-FE3AA8DF6F87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연결선 14">
            <a:extLst>
              <a:ext uri="{FF2B5EF4-FFF2-40B4-BE49-F238E27FC236}">
                <a16:creationId xmlns:a16="http://schemas.microsoft.com/office/drawing/2014/main" id="{240343D9-490F-4090-FBB6-1E7B80AB4271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570B60F7-1BE2-5C47-E7F6-672F8C4783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89185" y="4993345"/>
            <a:ext cx="3692769" cy="914399"/>
          </a:xfrm>
        </p:spPr>
        <p:txBody>
          <a:bodyPr>
            <a:noAutofit/>
          </a:bodyPr>
          <a:lstStyle>
            <a:lvl1pPr marL="0" indent="0" algn="l" latinLnBrk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7" name="직사각형 15">
            <a:extLst>
              <a:ext uri="{FF2B5EF4-FFF2-40B4-BE49-F238E27FC236}">
                <a16:creationId xmlns:a16="http://schemas.microsoft.com/office/drawing/2014/main" id="{8FF3AA03-16A6-582A-A7A9-1DB7CE84795E}"/>
              </a:ext>
            </a:extLst>
          </p:cNvPr>
          <p:cNvSpPr/>
          <p:nvPr userDrawn="1"/>
        </p:nvSpPr>
        <p:spPr>
          <a:xfrm>
            <a:off x="429523" y="4333169"/>
            <a:ext cx="812855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pic>
        <p:nvPicPr>
          <p:cNvPr id="18" name="Picture 17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6DBE73E1-F549-CD2D-475B-F4D7F5477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" r="60399" b="30393"/>
          <a:stretch/>
        </p:blipFill>
        <p:spPr>
          <a:xfrm>
            <a:off x="8556675" y="3322594"/>
            <a:ext cx="3635326" cy="35354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5FE5B8F-309B-C687-E726-C6590C31E7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503130"/>
            <a:ext cx="904800" cy="216000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5CC844-EFC0-4892-31A9-5F38FDE979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03130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02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41EBAD9-EB52-4735-B2C2-2649F26CE74D}"/>
              </a:ext>
            </a:extLst>
          </p:cNvPr>
          <p:cNvSpPr txBox="1">
            <a:spLocks/>
          </p:cNvSpPr>
          <p:nvPr userDrawn="1"/>
        </p:nvSpPr>
        <p:spPr>
          <a:xfrm>
            <a:off x="11475065" y="6436826"/>
            <a:ext cx="55884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CFEF-19E5-48DF-BC06-91D9A68EA4F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넥슨Lv1고딕 Bold" panose="00000800000000000000" pitchFamily="2" charset="-12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넥슨Lv1고딕 Bold" panose="00000800000000000000" pitchFamily="2" charset="-127"/>
            </a:endParaRPr>
          </a:p>
        </p:txBody>
      </p:sp>
      <p:sp>
        <p:nvSpPr>
          <p:cNvPr id="4" name="직사각형 21">
            <a:extLst>
              <a:ext uri="{FF2B5EF4-FFF2-40B4-BE49-F238E27FC236}">
                <a16:creationId xmlns:a16="http://schemas.microsoft.com/office/drawing/2014/main" id="{D0064A46-F2DD-ABAA-D587-6F5B6DC69487}"/>
              </a:ext>
            </a:extLst>
          </p:cNvPr>
          <p:cNvSpPr/>
          <p:nvPr userDrawn="1"/>
        </p:nvSpPr>
        <p:spPr>
          <a:xfrm>
            <a:off x="0" y="1527857"/>
            <a:ext cx="8472668" cy="194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직사각형 17">
            <a:extLst>
              <a:ext uri="{FF2B5EF4-FFF2-40B4-BE49-F238E27FC236}">
                <a16:creationId xmlns:a16="http://schemas.microsoft.com/office/drawing/2014/main" id="{705AEDE1-4EE3-1BAF-A79F-D2CE483B89FE}"/>
              </a:ext>
            </a:extLst>
          </p:cNvPr>
          <p:cNvSpPr/>
          <p:nvPr userDrawn="1"/>
        </p:nvSpPr>
        <p:spPr>
          <a:xfrm>
            <a:off x="7783567" y="0"/>
            <a:ext cx="44084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6433595" y="1229360"/>
            <a:ext cx="4724400" cy="409448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9" name="직사각형 13">
            <a:extLst>
              <a:ext uri="{FF2B5EF4-FFF2-40B4-BE49-F238E27FC236}">
                <a16:creationId xmlns:a16="http://schemas.microsoft.com/office/drawing/2014/main" id="{8A97F587-1957-F6CD-A6B9-FE50ECB9904D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직선 연결선 14">
            <a:extLst>
              <a:ext uri="{FF2B5EF4-FFF2-40B4-BE49-F238E27FC236}">
                <a16:creationId xmlns:a16="http://schemas.microsoft.com/office/drawing/2014/main" id="{63FF59B7-952A-0618-847C-BA84C4420E44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349671A-63E1-4762-DE6A-183945CBF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66" y="1688851"/>
            <a:ext cx="5715334" cy="1621815"/>
          </a:xfrm>
        </p:spPr>
        <p:txBody>
          <a:bodyPr/>
          <a:lstStyle>
            <a:lvl1pPr latinLnBrk="0"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56A31E9-577F-0DC5-8A18-91F3ACA7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2051" y="6356350"/>
            <a:ext cx="9326281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A980291-A8CC-68D8-0FA3-B9D3416C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033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791C42CB-00F7-4C32-BF7D-2311099C30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666" y="3598698"/>
            <a:ext cx="5715334" cy="2648670"/>
          </a:xfrm>
        </p:spPr>
        <p:txBody>
          <a:bodyPr>
            <a:normAutofit/>
          </a:bodyPr>
          <a:lstStyle>
            <a:lvl1pPr marL="0" indent="0" algn="l" latinLnBrk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1414CC1E-353D-94FE-CEE9-3EBF6D5B9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83567" y="5382895"/>
            <a:ext cx="3374428" cy="914399"/>
          </a:xfrm>
        </p:spPr>
        <p:txBody>
          <a:bodyPr>
            <a:noAutofit/>
          </a:bodyPr>
          <a:lstStyle>
            <a:lvl1pPr marL="0" indent="0" algn="r" latinLnBrk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5" name="Picture 1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15B0A496-F936-28BC-5490-570AB4F23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5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0" t="49525" r="24048"/>
          <a:stretch/>
        </p:blipFill>
        <p:spPr>
          <a:xfrm>
            <a:off x="7783567" y="-304806"/>
            <a:ext cx="4408433" cy="258265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94741E4-9D9E-3D5A-4D60-54BF9EF1E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D699116-F27D-B0D5-0580-F8A51F4AE9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92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28">
            <a:extLst>
              <a:ext uri="{FF2B5EF4-FFF2-40B4-BE49-F238E27FC236}">
                <a16:creationId xmlns:a16="http://schemas.microsoft.com/office/drawing/2014/main" id="{6EE9483C-F481-0F9D-6411-B701EF5A1C82}"/>
              </a:ext>
            </a:extLst>
          </p:cNvPr>
          <p:cNvSpPr/>
          <p:nvPr userDrawn="1"/>
        </p:nvSpPr>
        <p:spPr>
          <a:xfrm>
            <a:off x="0" y="-1"/>
            <a:ext cx="12192000" cy="3015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B9B2D79-FAEA-AA43-1719-D348FBD9E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6692" y="1413129"/>
            <a:ext cx="7925808" cy="3276000"/>
          </a:xfrm>
          <a:prstGeom prst="rect">
            <a:avLst/>
          </a:prstGeom>
        </p:spPr>
      </p:pic>
      <p:sp>
        <p:nvSpPr>
          <p:cNvPr id="24" name="모서리가 둥근 직사각형 8">
            <a:extLst>
              <a:ext uri="{FF2B5EF4-FFF2-40B4-BE49-F238E27FC236}">
                <a16:creationId xmlns:a16="http://schemas.microsoft.com/office/drawing/2014/main" id="{6B9E7A52-B226-763D-3E4C-6459E0810AD6}"/>
              </a:ext>
            </a:extLst>
          </p:cNvPr>
          <p:cNvSpPr/>
          <p:nvPr userDrawn="1"/>
        </p:nvSpPr>
        <p:spPr>
          <a:xfrm>
            <a:off x="1153717" y="4394330"/>
            <a:ext cx="4319997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6" name="모서리가 둥근 직사각형 8">
            <a:extLst>
              <a:ext uri="{FF2B5EF4-FFF2-40B4-BE49-F238E27FC236}">
                <a16:creationId xmlns:a16="http://schemas.microsoft.com/office/drawing/2014/main" id="{0B60B566-62B8-E9D7-0872-07BC4FF0A893}"/>
              </a:ext>
            </a:extLst>
          </p:cNvPr>
          <p:cNvSpPr/>
          <p:nvPr userDrawn="1"/>
        </p:nvSpPr>
        <p:spPr>
          <a:xfrm>
            <a:off x="6594301" y="4394330"/>
            <a:ext cx="4319997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41D9932-5766-055D-BABC-54E7F1581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31043" y="1774034"/>
            <a:ext cx="3173394" cy="2620297"/>
          </a:xfrm>
          <a:custGeom>
            <a:avLst/>
            <a:gdLst>
              <a:gd name="connsiteX0" fmla="*/ 1586697 w 3173394"/>
              <a:gd name="connsiteY0" fmla="*/ 0 h 2620297"/>
              <a:gd name="connsiteX1" fmla="*/ 3173394 w 3173394"/>
              <a:gd name="connsiteY1" fmla="*/ 1586696 h 2620297"/>
              <a:gd name="connsiteX2" fmla="*/ 2811070 w 3173394"/>
              <a:gd name="connsiteY2" fmla="*/ 2595982 h 2620297"/>
              <a:gd name="connsiteX3" fmla="*/ 2788971 w 3173394"/>
              <a:gd name="connsiteY3" fmla="*/ 2620297 h 2620297"/>
              <a:gd name="connsiteX4" fmla="*/ 384423 w 3173394"/>
              <a:gd name="connsiteY4" fmla="*/ 2620297 h 2620297"/>
              <a:gd name="connsiteX5" fmla="*/ 362325 w 3173394"/>
              <a:gd name="connsiteY5" fmla="*/ 2595982 h 2620297"/>
              <a:gd name="connsiteX6" fmla="*/ 0 w 3173394"/>
              <a:gd name="connsiteY6" fmla="*/ 1586696 h 2620297"/>
              <a:gd name="connsiteX7" fmla="*/ 1586697 w 3173394"/>
              <a:gd name="connsiteY7" fmla="*/ 0 h 262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394" h="2620297">
                <a:moveTo>
                  <a:pt x="1586697" y="0"/>
                </a:moveTo>
                <a:cubicBezTo>
                  <a:pt x="2463006" y="0"/>
                  <a:pt x="3173394" y="710388"/>
                  <a:pt x="3173394" y="1586696"/>
                </a:cubicBezTo>
                <a:cubicBezTo>
                  <a:pt x="3173394" y="1970081"/>
                  <a:pt x="3037422" y="2321708"/>
                  <a:pt x="2811070" y="2595982"/>
                </a:cubicBezTo>
                <a:lnTo>
                  <a:pt x="2788971" y="2620297"/>
                </a:lnTo>
                <a:lnTo>
                  <a:pt x="384423" y="2620297"/>
                </a:lnTo>
                <a:lnTo>
                  <a:pt x="362325" y="2595982"/>
                </a:lnTo>
                <a:cubicBezTo>
                  <a:pt x="135973" y="2321708"/>
                  <a:pt x="0" y="1970081"/>
                  <a:pt x="0" y="1586696"/>
                </a:cubicBezTo>
                <a:cubicBezTo>
                  <a:pt x="0" y="710388"/>
                  <a:pt x="710388" y="0"/>
                  <a:pt x="15866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B7D26E3-ABBA-A232-DD6D-96EC5AF3BF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7563" y="1774034"/>
            <a:ext cx="3173394" cy="2620297"/>
          </a:xfrm>
          <a:custGeom>
            <a:avLst/>
            <a:gdLst>
              <a:gd name="connsiteX0" fmla="*/ 1586697 w 3173394"/>
              <a:gd name="connsiteY0" fmla="*/ 0 h 2620297"/>
              <a:gd name="connsiteX1" fmla="*/ 3173394 w 3173394"/>
              <a:gd name="connsiteY1" fmla="*/ 1586696 h 2620297"/>
              <a:gd name="connsiteX2" fmla="*/ 2811070 w 3173394"/>
              <a:gd name="connsiteY2" fmla="*/ 2595982 h 2620297"/>
              <a:gd name="connsiteX3" fmla="*/ 2788971 w 3173394"/>
              <a:gd name="connsiteY3" fmla="*/ 2620297 h 2620297"/>
              <a:gd name="connsiteX4" fmla="*/ 384424 w 3173394"/>
              <a:gd name="connsiteY4" fmla="*/ 2620297 h 2620297"/>
              <a:gd name="connsiteX5" fmla="*/ 362325 w 3173394"/>
              <a:gd name="connsiteY5" fmla="*/ 2595982 h 2620297"/>
              <a:gd name="connsiteX6" fmla="*/ 0 w 3173394"/>
              <a:gd name="connsiteY6" fmla="*/ 1586696 h 2620297"/>
              <a:gd name="connsiteX7" fmla="*/ 1586697 w 3173394"/>
              <a:gd name="connsiteY7" fmla="*/ 0 h 262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394" h="2620297">
                <a:moveTo>
                  <a:pt x="1586697" y="0"/>
                </a:moveTo>
                <a:cubicBezTo>
                  <a:pt x="2463006" y="0"/>
                  <a:pt x="3173394" y="710388"/>
                  <a:pt x="3173394" y="1586696"/>
                </a:cubicBezTo>
                <a:cubicBezTo>
                  <a:pt x="3173394" y="1970081"/>
                  <a:pt x="3037421" y="2321708"/>
                  <a:pt x="2811070" y="2595982"/>
                </a:cubicBezTo>
                <a:lnTo>
                  <a:pt x="2788971" y="2620297"/>
                </a:lnTo>
                <a:lnTo>
                  <a:pt x="384424" y="2620297"/>
                </a:lnTo>
                <a:lnTo>
                  <a:pt x="362325" y="2595982"/>
                </a:lnTo>
                <a:cubicBezTo>
                  <a:pt x="135973" y="2321708"/>
                  <a:pt x="0" y="1970081"/>
                  <a:pt x="0" y="1586696"/>
                </a:cubicBezTo>
                <a:cubicBezTo>
                  <a:pt x="0" y="710388"/>
                  <a:pt x="710388" y="0"/>
                  <a:pt x="15866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3" name="직사각형 13">
            <a:extLst>
              <a:ext uri="{FF2B5EF4-FFF2-40B4-BE49-F238E27FC236}">
                <a16:creationId xmlns:a16="http://schemas.microsoft.com/office/drawing/2014/main" id="{74EECE5E-0944-D71A-5DDB-AF92603E1EDD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연결선 14">
            <a:extLst>
              <a:ext uri="{FF2B5EF4-FFF2-40B4-BE49-F238E27FC236}">
                <a16:creationId xmlns:a16="http://schemas.microsoft.com/office/drawing/2014/main" id="{1F1F4F6B-F24A-61B1-23A6-5BC8DFF4EC20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3B9E5E-F1CF-0991-6772-4C185CA8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latinLnBrk="0">
              <a:defRPr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06FF7CD-649A-606B-03B0-77AD62DC3E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2052" y="6356350"/>
            <a:ext cx="9343864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D0A12E4-B0CD-35D7-B4AA-37449BD57E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15616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8606AD48-BDC5-1706-B732-78732E347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7702" y="4637889"/>
            <a:ext cx="406618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71DE15CC-FC6F-3BF8-5EFD-E119BEBEC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8286" y="4637889"/>
            <a:ext cx="406618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B97918D-C732-6561-B4FB-B4B0C23C72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FD0D7D-5F06-DB6A-A51E-EE02A26120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35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_with_3numbered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41EBAD9-EB52-4735-B2C2-2649F26CE74D}"/>
              </a:ext>
            </a:extLst>
          </p:cNvPr>
          <p:cNvSpPr txBox="1">
            <a:spLocks/>
          </p:cNvSpPr>
          <p:nvPr userDrawn="1"/>
        </p:nvSpPr>
        <p:spPr>
          <a:xfrm>
            <a:off x="11475065" y="6436826"/>
            <a:ext cx="55884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CFEF-19E5-48DF-BC06-91D9A68EA4F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넥슨Lv1고딕 Bold" panose="00000800000000000000" pitchFamily="2" charset="-12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넥슨Lv1고딕 Bold" panose="00000800000000000000" pitchFamily="2" charset="-127"/>
            </a:endParaRPr>
          </a:p>
        </p:txBody>
      </p:sp>
      <p:sp>
        <p:nvSpPr>
          <p:cNvPr id="10" name="직사각형 51">
            <a:extLst>
              <a:ext uri="{FF2B5EF4-FFF2-40B4-BE49-F238E27FC236}">
                <a16:creationId xmlns:a16="http://schemas.microsoft.com/office/drawing/2014/main" id="{97B57E7C-6326-4B15-2376-4A8502F2E8EC}"/>
              </a:ext>
            </a:extLst>
          </p:cNvPr>
          <p:cNvSpPr/>
          <p:nvPr userDrawn="1"/>
        </p:nvSpPr>
        <p:spPr>
          <a:xfrm>
            <a:off x="0" y="3028332"/>
            <a:ext cx="6673174" cy="38296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E5095AF4-E8FC-CD86-303C-F8FEB6934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989" y="3091480"/>
            <a:ext cx="3746613" cy="3665165"/>
          </a:xfrm>
          <a:prstGeom prst="rect">
            <a:avLst/>
          </a:prstGeom>
        </p:spPr>
      </p:pic>
      <p:sp>
        <p:nvSpPr>
          <p:cNvPr id="11" name="직사각형 24">
            <a:extLst>
              <a:ext uri="{FF2B5EF4-FFF2-40B4-BE49-F238E27FC236}">
                <a16:creationId xmlns:a16="http://schemas.microsoft.com/office/drawing/2014/main" id="{9E0FEAE1-70FF-513B-3DF6-DA0D38A4333B}"/>
              </a:ext>
            </a:extLst>
          </p:cNvPr>
          <p:cNvSpPr/>
          <p:nvPr userDrawn="1"/>
        </p:nvSpPr>
        <p:spPr>
          <a:xfrm>
            <a:off x="8591254" y="0"/>
            <a:ext cx="360074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454EFE04-FC28-2C5E-0CF0-17AAD4EF68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30590" y="0"/>
            <a:ext cx="3600746" cy="6858000"/>
          </a:xfrm>
          <a:custGeom>
            <a:avLst/>
            <a:gdLst>
              <a:gd name="connsiteX0" fmla="*/ 0 w 3600746"/>
              <a:gd name="connsiteY0" fmla="*/ 0 h 6858000"/>
              <a:gd name="connsiteX1" fmla="*/ 3600746 w 3600746"/>
              <a:gd name="connsiteY1" fmla="*/ 0 h 6858000"/>
              <a:gd name="connsiteX2" fmla="*/ 3600746 w 3600746"/>
              <a:gd name="connsiteY2" fmla="*/ 1054307 h 6858000"/>
              <a:gd name="connsiteX3" fmla="*/ 3173875 w 3600746"/>
              <a:gd name="connsiteY3" fmla="*/ 1481178 h 6858000"/>
              <a:gd name="connsiteX4" fmla="*/ 3600746 w 3600746"/>
              <a:gd name="connsiteY4" fmla="*/ 1908049 h 6858000"/>
              <a:gd name="connsiteX5" fmla="*/ 3600746 w 3600746"/>
              <a:gd name="connsiteY5" fmla="*/ 3038036 h 6858000"/>
              <a:gd name="connsiteX6" fmla="*/ 3173875 w 3600746"/>
              <a:gd name="connsiteY6" fmla="*/ 3464907 h 6858000"/>
              <a:gd name="connsiteX7" fmla="*/ 3600746 w 3600746"/>
              <a:gd name="connsiteY7" fmla="*/ 3891778 h 6858000"/>
              <a:gd name="connsiteX8" fmla="*/ 3600746 w 3600746"/>
              <a:gd name="connsiteY8" fmla="*/ 5021766 h 6858000"/>
              <a:gd name="connsiteX9" fmla="*/ 3173875 w 3600746"/>
              <a:gd name="connsiteY9" fmla="*/ 5448637 h 6858000"/>
              <a:gd name="connsiteX10" fmla="*/ 3600746 w 3600746"/>
              <a:gd name="connsiteY10" fmla="*/ 5875508 h 6858000"/>
              <a:gd name="connsiteX11" fmla="*/ 3600746 w 3600746"/>
              <a:gd name="connsiteY11" fmla="*/ 6858000 h 6858000"/>
              <a:gd name="connsiteX12" fmla="*/ 0 w 360074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00746" h="6858000">
                <a:moveTo>
                  <a:pt x="0" y="0"/>
                </a:moveTo>
                <a:lnTo>
                  <a:pt x="3600746" y="0"/>
                </a:lnTo>
                <a:lnTo>
                  <a:pt x="3600746" y="1054307"/>
                </a:lnTo>
                <a:cubicBezTo>
                  <a:pt x="3364992" y="1054307"/>
                  <a:pt x="3173875" y="1245424"/>
                  <a:pt x="3173875" y="1481178"/>
                </a:cubicBezTo>
                <a:cubicBezTo>
                  <a:pt x="3173875" y="1716932"/>
                  <a:pt x="3364992" y="1908049"/>
                  <a:pt x="3600746" y="1908049"/>
                </a:cubicBezTo>
                <a:lnTo>
                  <a:pt x="3600746" y="3038036"/>
                </a:lnTo>
                <a:cubicBezTo>
                  <a:pt x="3364992" y="3038036"/>
                  <a:pt x="3173875" y="3229153"/>
                  <a:pt x="3173875" y="3464907"/>
                </a:cubicBezTo>
                <a:cubicBezTo>
                  <a:pt x="3173875" y="3700661"/>
                  <a:pt x="3364992" y="3891778"/>
                  <a:pt x="3600746" y="3891778"/>
                </a:cubicBezTo>
                <a:lnTo>
                  <a:pt x="3600746" y="5021766"/>
                </a:lnTo>
                <a:cubicBezTo>
                  <a:pt x="3364992" y="5021766"/>
                  <a:pt x="3173875" y="5212883"/>
                  <a:pt x="3173875" y="5448637"/>
                </a:cubicBezTo>
                <a:cubicBezTo>
                  <a:pt x="3173875" y="5684391"/>
                  <a:pt x="3364992" y="5875508"/>
                  <a:pt x="3600746" y="5875508"/>
                </a:cubicBezTo>
                <a:lnTo>
                  <a:pt x="36007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2" name="직사각형 13">
            <a:extLst>
              <a:ext uri="{FF2B5EF4-FFF2-40B4-BE49-F238E27FC236}">
                <a16:creationId xmlns:a16="http://schemas.microsoft.com/office/drawing/2014/main" id="{1FFDDB17-C314-0D86-0F88-3ACFD4B715A0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CF118A42-87D8-BB6B-D4E0-5E9D2872073D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52">
            <a:extLst>
              <a:ext uri="{FF2B5EF4-FFF2-40B4-BE49-F238E27FC236}">
                <a16:creationId xmlns:a16="http://schemas.microsoft.com/office/drawing/2014/main" id="{26D91D5F-945E-D150-AC79-86B352F7E9CD}"/>
              </a:ext>
            </a:extLst>
          </p:cNvPr>
          <p:cNvSpPr/>
          <p:nvPr userDrawn="1"/>
        </p:nvSpPr>
        <p:spPr>
          <a:xfrm>
            <a:off x="8087175" y="1260073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01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직사각형 53">
            <a:extLst>
              <a:ext uri="{FF2B5EF4-FFF2-40B4-BE49-F238E27FC236}">
                <a16:creationId xmlns:a16="http://schemas.microsoft.com/office/drawing/2014/main" id="{52FF6F61-DBFE-C7BF-D569-394BFBAF9744}"/>
              </a:ext>
            </a:extLst>
          </p:cNvPr>
          <p:cNvSpPr/>
          <p:nvPr userDrawn="1"/>
        </p:nvSpPr>
        <p:spPr>
          <a:xfrm>
            <a:off x="8077447" y="3244516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02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22" name="직선 연결선 4">
            <a:extLst>
              <a:ext uri="{FF2B5EF4-FFF2-40B4-BE49-F238E27FC236}">
                <a16:creationId xmlns:a16="http://schemas.microsoft.com/office/drawing/2014/main" id="{3412AE3B-6384-F0C8-C69A-03B70EE3ABF8}"/>
              </a:ext>
            </a:extLst>
          </p:cNvPr>
          <p:cNvCxnSpPr/>
          <p:nvPr userDrawn="1"/>
        </p:nvCxnSpPr>
        <p:spPr>
          <a:xfrm>
            <a:off x="9367736" y="2287516"/>
            <a:ext cx="222763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56">
            <a:extLst>
              <a:ext uri="{FF2B5EF4-FFF2-40B4-BE49-F238E27FC236}">
                <a16:creationId xmlns:a16="http://schemas.microsoft.com/office/drawing/2014/main" id="{E83DA8C1-70ED-6805-9677-2D821C71C6A5}"/>
              </a:ext>
            </a:extLst>
          </p:cNvPr>
          <p:cNvCxnSpPr/>
          <p:nvPr userDrawn="1"/>
        </p:nvCxnSpPr>
        <p:spPr>
          <a:xfrm>
            <a:off x="9367736" y="4515150"/>
            <a:ext cx="222763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FD5D7AD8-89A5-66A5-41B4-301F6E82A7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37396" y="584556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EFA5ECDA-ADED-39BF-E084-E7B241D10D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27667" y="2798509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4A75C33A-5CD9-F28F-0515-33DFD6554E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20318" y="4867595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6D6DB135-FB73-CDB6-9665-EDEC539CE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201" y="3449217"/>
            <a:ext cx="4157384" cy="2813837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7314B611-835F-2EE3-6BE2-92EFF43E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02" y="594946"/>
            <a:ext cx="4157384" cy="2077862"/>
          </a:xfrm>
        </p:spPr>
        <p:txBody>
          <a:bodyPr/>
          <a:lstStyle>
            <a:lvl1pPr latinLnBrk="0">
              <a:defRPr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EFEDE4AF-034E-2B6B-6D94-4DB3B6A4B52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2286000" y="6391520"/>
            <a:ext cx="915475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9F6FE06-B93C-D749-7DE9-C4EA5159BB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80450" y="639152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6" name="타원 36">
            <a:extLst>
              <a:ext uri="{FF2B5EF4-FFF2-40B4-BE49-F238E27FC236}">
                <a16:creationId xmlns:a16="http://schemas.microsoft.com/office/drawing/2014/main" id="{7078A117-0257-DD2B-924D-2CD8C4F53A33}"/>
              </a:ext>
            </a:extLst>
          </p:cNvPr>
          <p:cNvSpPr/>
          <p:nvPr userDrawn="1"/>
        </p:nvSpPr>
        <p:spPr>
          <a:xfrm>
            <a:off x="8098600" y="1048442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7" name="직사각형 52">
            <a:extLst>
              <a:ext uri="{FF2B5EF4-FFF2-40B4-BE49-F238E27FC236}">
                <a16:creationId xmlns:a16="http://schemas.microsoft.com/office/drawing/2014/main" id="{A0E0F99B-8AD8-2A00-7B18-42EB6DCD9DB8}"/>
              </a:ext>
            </a:extLst>
          </p:cNvPr>
          <p:cNvSpPr/>
          <p:nvPr userDrawn="1"/>
        </p:nvSpPr>
        <p:spPr>
          <a:xfrm>
            <a:off x="8081310" y="1254208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01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9" name="타원 42">
            <a:extLst>
              <a:ext uri="{FF2B5EF4-FFF2-40B4-BE49-F238E27FC236}">
                <a16:creationId xmlns:a16="http://schemas.microsoft.com/office/drawing/2014/main" id="{03A488F5-FBD8-A208-EA68-0EC7FA23691F}"/>
              </a:ext>
            </a:extLst>
          </p:cNvPr>
          <p:cNvSpPr/>
          <p:nvPr userDrawn="1"/>
        </p:nvSpPr>
        <p:spPr>
          <a:xfrm>
            <a:off x="8098600" y="3032173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0" name="직사각형 53">
            <a:extLst>
              <a:ext uri="{FF2B5EF4-FFF2-40B4-BE49-F238E27FC236}">
                <a16:creationId xmlns:a16="http://schemas.microsoft.com/office/drawing/2014/main" id="{6AB83751-5655-0953-99EB-9A303F8660FC}"/>
              </a:ext>
            </a:extLst>
          </p:cNvPr>
          <p:cNvSpPr/>
          <p:nvPr userDrawn="1"/>
        </p:nvSpPr>
        <p:spPr>
          <a:xfrm>
            <a:off x="8071582" y="3238653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02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2" name="타원 43">
            <a:extLst>
              <a:ext uri="{FF2B5EF4-FFF2-40B4-BE49-F238E27FC236}">
                <a16:creationId xmlns:a16="http://schemas.microsoft.com/office/drawing/2014/main" id="{4DC6ABF6-93BD-CC92-72D6-F7926202E378}"/>
              </a:ext>
            </a:extLst>
          </p:cNvPr>
          <p:cNvSpPr/>
          <p:nvPr userDrawn="1"/>
        </p:nvSpPr>
        <p:spPr>
          <a:xfrm>
            <a:off x="8104465" y="5021766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3" name="직사각형 54">
            <a:extLst>
              <a:ext uri="{FF2B5EF4-FFF2-40B4-BE49-F238E27FC236}">
                <a16:creationId xmlns:a16="http://schemas.microsoft.com/office/drawing/2014/main" id="{A3CE00CE-FE0D-A8AA-D851-F0315B391200}"/>
              </a:ext>
            </a:extLst>
          </p:cNvPr>
          <p:cNvSpPr/>
          <p:nvPr userDrawn="1"/>
        </p:nvSpPr>
        <p:spPr>
          <a:xfrm>
            <a:off x="8077447" y="5228959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03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25A14070-E372-444E-0974-782697020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46" name="Picture 4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4988EBE-A621-7419-C39D-ED6A199973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6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직사각형 8">
            <a:extLst>
              <a:ext uri="{FF2B5EF4-FFF2-40B4-BE49-F238E27FC236}">
                <a16:creationId xmlns:a16="http://schemas.microsoft.com/office/drawing/2014/main" id="{EB46E2D4-E099-40F1-CED3-944E08A7E7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DF62FB-52FF-E4F1-2E6A-68BD33989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3497" y="2250831"/>
            <a:ext cx="5845007" cy="1395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C38FE-8683-2307-CA35-E81690AB45CA}"/>
              </a:ext>
            </a:extLst>
          </p:cNvPr>
          <p:cNvSpPr txBox="1"/>
          <p:nvPr userDrawn="1"/>
        </p:nvSpPr>
        <p:spPr>
          <a:xfrm>
            <a:off x="3360821" y="4090737"/>
            <a:ext cx="547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Open Science Impact Pathways</a:t>
            </a:r>
            <a:r>
              <a:rPr lang="en-GR" sz="2400">
                <a:effectLst/>
              </a:rPr>
              <a:t> </a:t>
            </a:r>
            <a:endParaRPr lang="ko-KR" altLang="en-US" sz="2400"/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702F1A9-2A6E-57DC-1A5A-6783393393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" y="6411738"/>
            <a:ext cx="1205579" cy="25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991A69-780F-D375-B3EF-052A93A71F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90" y="6436549"/>
            <a:ext cx="298427" cy="24868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9D6D7C-7069-6969-8F60-62CB14FF0FF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911981" y="6436549"/>
            <a:ext cx="1099003" cy="248688"/>
          </a:xfrm>
          <a:prstGeom prst="rect">
            <a:avLst/>
          </a:prstGeom>
          <a:noFill/>
        </p:spPr>
        <p:txBody>
          <a:bodyPr wrap="square" lIns="0" tIns="0" rIns="0" bIns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GB" sz="1800" spc="10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PathOS_EU</a:t>
            </a:r>
            <a:endParaRPr lang="en-US" sz="700" i="0" spc="10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10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_with_Link_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1559860" y="0"/>
            <a:ext cx="4186515" cy="685800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22">
            <a:extLst>
              <a:ext uri="{FF2B5EF4-FFF2-40B4-BE49-F238E27FC236}">
                <a16:creationId xmlns:a16="http://schemas.microsoft.com/office/drawing/2014/main" id="{1988DA37-41D5-ABE8-D8C8-C8D637DB63E6}"/>
              </a:ext>
            </a:extLst>
          </p:cNvPr>
          <p:cNvSpPr/>
          <p:nvPr userDrawn="1"/>
        </p:nvSpPr>
        <p:spPr>
          <a:xfrm>
            <a:off x="0" y="0"/>
            <a:ext cx="15598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grpSp>
        <p:nvGrpSpPr>
          <p:cNvPr id="6" name="그룹 4">
            <a:extLst>
              <a:ext uri="{FF2B5EF4-FFF2-40B4-BE49-F238E27FC236}">
                <a16:creationId xmlns:a16="http://schemas.microsoft.com/office/drawing/2014/main" id="{6492E5C5-ED96-E97D-28B3-3CC4A6280907}"/>
              </a:ext>
            </a:extLst>
          </p:cNvPr>
          <p:cNvGrpSpPr/>
          <p:nvPr userDrawn="1"/>
        </p:nvGrpSpPr>
        <p:grpSpPr>
          <a:xfrm>
            <a:off x="6517373" y="5268472"/>
            <a:ext cx="4270603" cy="583037"/>
            <a:chOff x="6653558" y="5399996"/>
            <a:chExt cx="4270603" cy="583037"/>
          </a:xfrm>
        </p:grpSpPr>
        <p:sp>
          <p:nvSpPr>
            <p:cNvPr id="7" name="모서리가 둥근 직사각형 34">
              <a:extLst>
                <a:ext uri="{FF2B5EF4-FFF2-40B4-BE49-F238E27FC236}">
                  <a16:creationId xmlns:a16="http://schemas.microsoft.com/office/drawing/2014/main" id="{8A059957-C51A-196E-AAE0-EC1D27EF28B9}"/>
                </a:ext>
              </a:extLst>
            </p:cNvPr>
            <p:cNvSpPr/>
            <p:nvPr/>
          </p:nvSpPr>
          <p:spPr>
            <a:xfrm>
              <a:off x="6653558" y="5399996"/>
              <a:ext cx="4270603" cy="5830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28600" dist="12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cxnSp>
          <p:nvCxnSpPr>
            <p:cNvPr id="9" name="직선 화살표 연결선 37">
              <a:extLst>
                <a:ext uri="{FF2B5EF4-FFF2-40B4-BE49-F238E27FC236}">
                  <a16:creationId xmlns:a16="http://schemas.microsoft.com/office/drawing/2014/main" id="{8041F0CB-6A75-D3F7-1E19-3731E8B68993}"/>
                </a:ext>
              </a:extLst>
            </p:cNvPr>
            <p:cNvCxnSpPr/>
            <p:nvPr/>
          </p:nvCxnSpPr>
          <p:spPr>
            <a:xfrm>
              <a:off x="10223771" y="5693253"/>
              <a:ext cx="32691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13">
            <a:extLst>
              <a:ext uri="{FF2B5EF4-FFF2-40B4-BE49-F238E27FC236}">
                <a16:creationId xmlns:a16="http://schemas.microsoft.com/office/drawing/2014/main" id="{8289B03F-D988-A569-1D00-35D3BCE0493A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4F7DAE88-0AB9-6998-B801-D45ED5E8246C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BB6EC0-E6ED-1683-5CCD-C06ABDDB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935586"/>
            <a:ext cx="5257800" cy="1325563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BA1A71B-C9D0-AB39-1A45-0ACE1CBB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92" y="6356350"/>
            <a:ext cx="8639908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8FF500-ECB5-21C8-CE71-2BB77AC6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5958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E458DF7-443B-FDDC-7FEB-E0431BAC3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4539" y="6512111"/>
            <a:ext cx="679450" cy="162203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FBE0C6-031F-9AB1-451E-4CF7298075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70" y="6485212"/>
            <a:ext cx="1030490" cy="216000"/>
          </a:xfrm>
          <a:prstGeom prst="rect">
            <a:avLst/>
          </a:prstGeom>
        </p:spPr>
      </p:pic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E8138416-299A-AC02-DC88-64188C532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99" y="2424962"/>
            <a:ext cx="5257799" cy="2338669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5255A58E-A437-4A64-ABAC-F3AED5359A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0150" y="5424233"/>
            <a:ext cx="2996514" cy="307464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8" name="Picture 17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7018794A-BB7A-D580-C9F1-7A1CFC528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17" t="511" r="44589"/>
          <a:stretch/>
        </p:blipFill>
        <p:spPr>
          <a:xfrm>
            <a:off x="105510" y="908942"/>
            <a:ext cx="1404024" cy="50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58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2blue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6">
            <a:extLst>
              <a:ext uri="{FF2B5EF4-FFF2-40B4-BE49-F238E27FC236}">
                <a16:creationId xmlns:a16="http://schemas.microsoft.com/office/drawing/2014/main" id="{87D8A9DD-F148-A45B-29AC-D3314F0A48DD}"/>
              </a:ext>
            </a:extLst>
          </p:cNvPr>
          <p:cNvSpPr/>
          <p:nvPr userDrawn="1"/>
        </p:nvSpPr>
        <p:spPr>
          <a:xfrm>
            <a:off x="3663821" y="1320221"/>
            <a:ext cx="3695958" cy="446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8" name="타원 42">
            <a:extLst>
              <a:ext uri="{FF2B5EF4-FFF2-40B4-BE49-F238E27FC236}">
                <a16:creationId xmlns:a16="http://schemas.microsoft.com/office/drawing/2014/main" id="{EAB5357F-5A82-BF55-484D-AC322F6F3906}"/>
              </a:ext>
            </a:extLst>
          </p:cNvPr>
          <p:cNvSpPr/>
          <p:nvPr userDrawn="1"/>
        </p:nvSpPr>
        <p:spPr>
          <a:xfrm>
            <a:off x="5309742" y="5457969"/>
            <a:ext cx="644985" cy="6449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pic>
        <p:nvPicPr>
          <p:cNvPr id="45" name="Picture 4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E185E994-FE5D-45FA-43A3-384770F02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29" y="-1045536"/>
            <a:ext cx="9179993" cy="5116717"/>
          </a:xfrm>
          <a:prstGeom prst="rect">
            <a:avLst/>
          </a:prstGeom>
        </p:spPr>
      </p:pic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86486BF4-B1DB-0120-FFC6-197D151BE8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44662" cy="6858000"/>
          </a:xfrm>
          <a:custGeom>
            <a:avLst/>
            <a:gdLst>
              <a:gd name="connsiteX0" fmla="*/ 0 w 5644662"/>
              <a:gd name="connsiteY0" fmla="*/ 0 h 6858000"/>
              <a:gd name="connsiteX1" fmla="*/ 5644662 w 5644662"/>
              <a:gd name="connsiteY1" fmla="*/ 0 h 6858000"/>
              <a:gd name="connsiteX2" fmla="*/ 5644662 w 5644662"/>
              <a:gd name="connsiteY2" fmla="*/ 1320221 h 6858000"/>
              <a:gd name="connsiteX3" fmla="*/ 3663821 w 5644662"/>
              <a:gd name="connsiteY3" fmla="*/ 1320221 h 6858000"/>
              <a:gd name="connsiteX4" fmla="*/ 3663821 w 5644662"/>
              <a:gd name="connsiteY4" fmla="*/ 5780461 h 6858000"/>
              <a:gd name="connsiteX5" fmla="*/ 5309742 w 5644662"/>
              <a:gd name="connsiteY5" fmla="*/ 5780461 h 6858000"/>
              <a:gd name="connsiteX6" fmla="*/ 5632235 w 5644662"/>
              <a:gd name="connsiteY6" fmla="*/ 6102953 h 6858000"/>
              <a:gd name="connsiteX7" fmla="*/ 5644662 w 5644662"/>
              <a:gd name="connsiteY7" fmla="*/ 6101701 h 6858000"/>
              <a:gd name="connsiteX8" fmla="*/ 5644662 w 5644662"/>
              <a:gd name="connsiteY8" fmla="*/ 6858000 h 6858000"/>
              <a:gd name="connsiteX9" fmla="*/ 0 w 564466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4662" h="6858000">
                <a:moveTo>
                  <a:pt x="0" y="0"/>
                </a:moveTo>
                <a:lnTo>
                  <a:pt x="5644662" y="0"/>
                </a:lnTo>
                <a:lnTo>
                  <a:pt x="5644662" y="1320221"/>
                </a:lnTo>
                <a:lnTo>
                  <a:pt x="3663821" y="1320221"/>
                </a:lnTo>
                <a:lnTo>
                  <a:pt x="3663821" y="5780461"/>
                </a:lnTo>
                <a:lnTo>
                  <a:pt x="5309742" y="5780461"/>
                </a:lnTo>
                <a:cubicBezTo>
                  <a:pt x="5309742" y="5958568"/>
                  <a:pt x="5454127" y="6102953"/>
                  <a:pt x="5632235" y="6102953"/>
                </a:cubicBezTo>
                <a:lnTo>
                  <a:pt x="5644662" y="6101701"/>
                </a:lnTo>
                <a:lnTo>
                  <a:pt x="564466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7" name="직사각형 39">
            <a:extLst>
              <a:ext uri="{FF2B5EF4-FFF2-40B4-BE49-F238E27FC236}">
                <a16:creationId xmlns:a16="http://schemas.microsoft.com/office/drawing/2014/main" id="{295F9A47-B502-2C91-47A6-92696AA8E29F}"/>
              </a:ext>
            </a:extLst>
          </p:cNvPr>
          <p:cNvSpPr/>
          <p:nvPr/>
        </p:nvSpPr>
        <p:spPr>
          <a:xfrm>
            <a:off x="5068871" y="1679105"/>
            <a:ext cx="8858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8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01</a:t>
            </a:r>
            <a:endParaRPr lang="ko-KR" altLang="en-US" sz="480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0" name="직사각형 52">
            <a:extLst>
              <a:ext uri="{FF2B5EF4-FFF2-40B4-BE49-F238E27FC236}">
                <a16:creationId xmlns:a16="http://schemas.microsoft.com/office/drawing/2014/main" id="{1B300D94-48DF-FA50-FA4E-201B943940CB}"/>
              </a:ext>
            </a:extLst>
          </p:cNvPr>
          <p:cNvSpPr/>
          <p:nvPr/>
        </p:nvSpPr>
        <p:spPr>
          <a:xfrm>
            <a:off x="7597184" y="1320221"/>
            <a:ext cx="3695958" cy="44602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latinLnBrk="0"/>
            <a:endParaRPr lang="ko-KR" altLang="en-US"/>
          </a:p>
        </p:txBody>
      </p:sp>
      <p:sp>
        <p:nvSpPr>
          <p:cNvPr id="21" name="직사각형 53">
            <a:extLst>
              <a:ext uri="{FF2B5EF4-FFF2-40B4-BE49-F238E27FC236}">
                <a16:creationId xmlns:a16="http://schemas.microsoft.com/office/drawing/2014/main" id="{5A30C572-01A3-960D-68A9-4E303543BD9E}"/>
              </a:ext>
            </a:extLst>
          </p:cNvPr>
          <p:cNvSpPr/>
          <p:nvPr/>
        </p:nvSpPr>
        <p:spPr>
          <a:xfrm>
            <a:off x="9002234" y="1714275"/>
            <a:ext cx="8858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8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02</a:t>
            </a:r>
            <a:endParaRPr lang="ko-KR" altLang="en-US" sz="480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3" name="타원 55">
            <a:extLst>
              <a:ext uri="{FF2B5EF4-FFF2-40B4-BE49-F238E27FC236}">
                <a16:creationId xmlns:a16="http://schemas.microsoft.com/office/drawing/2014/main" id="{54CDC1F2-EAF8-5698-C679-D487F60280D0}"/>
              </a:ext>
            </a:extLst>
          </p:cNvPr>
          <p:cNvSpPr/>
          <p:nvPr/>
        </p:nvSpPr>
        <p:spPr>
          <a:xfrm>
            <a:off x="9243105" y="5457969"/>
            <a:ext cx="644985" cy="64498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6" name="직사각형 13">
            <a:extLst>
              <a:ext uri="{FF2B5EF4-FFF2-40B4-BE49-F238E27FC236}">
                <a16:creationId xmlns:a16="http://schemas.microsoft.com/office/drawing/2014/main" id="{D77EEE1A-F1FA-9554-B081-ABD3D996E9D1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직선 연결선 14">
            <a:extLst>
              <a:ext uri="{FF2B5EF4-FFF2-40B4-BE49-F238E27FC236}">
                <a16:creationId xmlns:a16="http://schemas.microsoft.com/office/drawing/2014/main" id="{15DFD950-F9E2-BF0C-6D28-CA8A1BEA295F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64736205-9A7C-FFD7-899D-8A6FB20C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399" y="6356350"/>
            <a:ext cx="8352927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BD0AF9F8-57A7-AA65-F38D-A7871F5D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01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C1DFED7D-F4A5-16E1-711A-189395F353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4539" y="6512111"/>
            <a:ext cx="679450" cy="162203"/>
          </a:xfrm>
          <a:prstGeom prst="rect">
            <a:avLst/>
          </a:prstGeom>
        </p:spPr>
      </p:pic>
      <p:pic>
        <p:nvPicPr>
          <p:cNvPr id="41" name="Picture 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828FE0-F19F-55A0-7707-6036DEE162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70" y="6485212"/>
            <a:ext cx="1030490" cy="216000"/>
          </a:xfrm>
          <a:prstGeom prst="rect">
            <a:avLst/>
          </a:prstGeom>
        </p:spPr>
      </p:pic>
      <p:sp>
        <p:nvSpPr>
          <p:cNvPr id="42" name="Text Placeholder 27">
            <a:extLst>
              <a:ext uri="{FF2B5EF4-FFF2-40B4-BE49-F238E27FC236}">
                <a16:creationId xmlns:a16="http://schemas.microsoft.com/office/drawing/2014/main" id="{60AB5DB0-2C10-B25D-882E-923BBD55D0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16789" y="2217574"/>
            <a:ext cx="2996514" cy="3103870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C211B72B-C679-F61C-D87C-032355F124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64337" y="2299352"/>
            <a:ext cx="2996514" cy="3022092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178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74BA273D-3EBC-AC97-B5D1-CA55E0304D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4787" y="-1"/>
            <a:ext cx="2061712" cy="2016892"/>
          </a:xfrm>
          <a:prstGeom prst="rect">
            <a:avLst/>
          </a:prstGeom>
        </p:spPr>
      </p:pic>
      <p:sp>
        <p:nvSpPr>
          <p:cNvPr id="5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6647984" y="3574613"/>
            <a:ext cx="4104897" cy="250952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그림 개체 틀 8"/>
          <p:cNvSpPr>
            <a:spLocks noGrp="1"/>
          </p:cNvSpPr>
          <p:nvPr>
            <p:ph type="pic" sz="quarter" idx="11"/>
          </p:nvPr>
        </p:nvSpPr>
        <p:spPr>
          <a:xfrm>
            <a:off x="6647984" y="883067"/>
            <a:ext cx="4104897" cy="250952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6" name="직사각형 147">
            <a:extLst>
              <a:ext uri="{FF2B5EF4-FFF2-40B4-BE49-F238E27FC236}">
                <a16:creationId xmlns:a16="http://schemas.microsoft.com/office/drawing/2014/main" id="{F2647627-38D7-8FC9-8CCB-FF72ABDC7CCF}"/>
              </a:ext>
            </a:extLst>
          </p:cNvPr>
          <p:cNvSpPr/>
          <p:nvPr userDrawn="1"/>
        </p:nvSpPr>
        <p:spPr>
          <a:xfrm>
            <a:off x="832014" y="3572569"/>
            <a:ext cx="5559352" cy="25115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직사각형 154">
            <a:extLst>
              <a:ext uri="{FF2B5EF4-FFF2-40B4-BE49-F238E27FC236}">
                <a16:creationId xmlns:a16="http://schemas.microsoft.com/office/drawing/2014/main" id="{975E7709-FF57-EE8D-118C-FFDFFA1ECDEA}"/>
              </a:ext>
            </a:extLst>
          </p:cNvPr>
          <p:cNvSpPr/>
          <p:nvPr userDrawn="1"/>
        </p:nvSpPr>
        <p:spPr>
          <a:xfrm>
            <a:off x="11775369" y="-1"/>
            <a:ext cx="416631" cy="6084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8" name="직사각형 150">
            <a:extLst>
              <a:ext uri="{FF2B5EF4-FFF2-40B4-BE49-F238E27FC236}">
                <a16:creationId xmlns:a16="http://schemas.microsoft.com/office/drawing/2014/main" id="{D06EE136-D236-529B-A295-03F2792C3A8A}"/>
              </a:ext>
            </a:extLst>
          </p:cNvPr>
          <p:cNvSpPr/>
          <p:nvPr userDrawn="1"/>
        </p:nvSpPr>
        <p:spPr>
          <a:xfrm>
            <a:off x="832014" y="876339"/>
            <a:ext cx="5559352" cy="2511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12" name="직선 연결선 153">
            <a:extLst>
              <a:ext uri="{FF2B5EF4-FFF2-40B4-BE49-F238E27FC236}">
                <a16:creationId xmlns:a16="http://schemas.microsoft.com/office/drawing/2014/main" id="{5A7965E0-0C3C-2318-85B0-0406109F9C66}"/>
              </a:ext>
            </a:extLst>
          </p:cNvPr>
          <p:cNvCxnSpPr/>
          <p:nvPr userDrawn="1"/>
        </p:nvCxnSpPr>
        <p:spPr>
          <a:xfrm>
            <a:off x="4212585" y="4075888"/>
            <a:ext cx="161711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1FAFB3DF-7E9A-B400-EAAF-548740EE0A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53951" y="4445219"/>
            <a:ext cx="4507234" cy="1375349"/>
          </a:xfrm>
        </p:spPr>
        <p:txBody>
          <a:bodyPr anchor="t">
            <a:normAutofit/>
          </a:bodyPr>
          <a:lstStyle>
            <a:lvl1pPr marL="0" indent="0" algn="l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E395AFEA-547C-5DF4-15D8-33B1AB8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724" y="3886200"/>
            <a:ext cx="2526243" cy="374353"/>
          </a:xfrm>
        </p:spPr>
        <p:txBody>
          <a:bodyPr anchor="ctr">
            <a:noAutofit/>
          </a:bodyPr>
          <a:lstStyle>
            <a:lvl1pPr marL="0" indent="0" algn="l" latinLnBrk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72503E0-8205-831E-10CB-D146BE2B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64" y="1448116"/>
            <a:ext cx="4991500" cy="1325563"/>
          </a:xfrm>
        </p:spPr>
        <p:txBody>
          <a:bodyPr/>
          <a:lstStyle>
            <a:lvl1pPr latinLnBrk="0"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DF41FBE-8676-B4EA-AFA1-489DBE46C70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061712" y="6397764"/>
            <a:ext cx="9500682" cy="372249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E46232E-75EB-40C5-85BB-B977BFC87E8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21204" y="6397764"/>
            <a:ext cx="387289" cy="372249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직사각형 13">
            <a:extLst>
              <a:ext uri="{FF2B5EF4-FFF2-40B4-BE49-F238E27FC236}">
                <a16:creationId xmlns:a16="http://schemas.microsoft.com/office/drawing/2014/main" id="{9C52F422-8169-CB0C-9344-AB05F3109DD0}"/>
              </a:ext>
            </a:extLst>
          </p:cNvPr>
          <p:cNvSpPr/>
          <p:nvPr userDrawn="1"/>
        </p:nvSpPr>
        <p:spPr>
          <a:xfrm rot="5400000">
            <a:off x="10581101" y="429148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직선 연결선 14">
            <a:extLst>
              <a:ext uri="{FF2B5EF4-FFF2-40B4-BE49-F238E27FC236}">
                <a16:creationId xmlns:a16="http://schemas.microsoft.com/office/drawing/2014/main" id="{688F008B-B28F-339F-65BB-0691BEFEF25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1648767" y="2433319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7BBF085-4B5F-B985-B13F-F1CD30EE6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0EB8A25-038D-9C3E-1015-7404758B34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99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defRPr lang="ko-KR" altLang="en-US" sz="36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12644" y="6480690"/>
            <a:ext cx="8715047" cy="386162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AF2D0CA-CA66-858D-E32D-96A2544629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A8CF0A-8897-5026-EF2D-4FEEA453CA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>
            <a:off x="10141434" y="7092"/>
            <a:ext cx="2061712" cy="20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68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defRPr lang="ko-KR" altLang="en-US" sz="36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08750" y="6416004"/>
            <a:ext cx="9118941" cy="404058"/>
          </a:xfrm>
        </p:spPr>
        <p:txBody>
          <a:bodyPr/>
          <a:lstStyle>
            <a:lvl1pPr latinLnBrk="0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AC7CE1F1-E224-7E11-2176-4316D9A660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100A14-169A-A053-0226-7445243223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34345D3-AA6F-C3FB-941E-F91EF01921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5356" y="2370728"/>
            <a:ext cx="4576644" cy="44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78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6991541B-FAB4-4E1A-AC40-C57058C65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5" y="1593851"/>
            <a:ext cx="5905500" cy="1536212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defRPr lang="ko-KR" altLang="en-US" sz="44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4" name="직사각형 52">
            <a:extLst>
              <a:ext uri="{FF2B5EF4-FFF2-40B4-BE49-F238E27FC236}">
                <a16:creationId xmlns:a16="http://schemas.microsoft.com/office/drawing/2014/main" id="{39EBA629-3351-26EF-D8F2-1209F37385B8}"/>
              </a:ext>
            </a:extLst>
          </p:cNvPr>
          <p:cNvSpPr/>
          <p:nvPr userDrawn="1"/>
        </p:nvSpPr>
        <p:spPr>
          <a:xfrm>
            <a:off x="0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38A1ECC0-9E98-CAD8-A3AD-088771F5A08A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직선 연결선 14">
            <a:extLst>
              <a:ext uri="{FF2B5EF4-FFF2-40B4-BE49-F238E27FC236}">
                <a16:creationId xmlns:a16="http://schemas.microsoft.com/office/drawing/2014/main" id="{BF9EC096-F85D-5908-D8C9-62B4E7FA551F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2B225-AEDB-9160-CB69-DB7F971A4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32051" y="6366258"/>
            <a:ext cx="9396617" cy="355217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ADBB13-F99E-24C7-D7DB-D642EFC7B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8369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FE8EEC-F462-889D-C1A7-C58E223098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95425" y="3305915"/>
            <a:ext cx="8950325" cy="2586886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AF5B55A9-CC07-C3C7-1BDC-731F7E02D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"/>
          <a:stretch/>
        </p:blipFill>
        <p:spPr>
          <a:xfrm>
            <a:off x="7495725" y="644951"/>
            <a:ext cx="5905501" cy="330163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01E6FCC-8470-E6DB-D485-1860C7364D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1FB5820-DC2D-FFCB-0DB1-DB8467283D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37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68">
            <a:extLst>
              <a:ext uri="{FF2B5EF4-FFF2-40B4-BE49-F238E27FC236}">
                <a16:creationId xmlns:a16="http://schemas.microsoft.com/office/drawing/2014/main" id="{5727F37B-8E96-01BC-FF9D-6E642405F121}"/>
              </a:ext>
            </a:extLst>
          </p:cNvPr>
          <p:cNvSpPr/>
          <p:nvPr userDrawn="1"/>
        </p:nvSpPr>
        <p:spPr>
          <a:xfrm>
            <a:off x="11775369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991541B-FAB4-4E1A-AC40-C57058C65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6822" y="491220"/>
            <a:ext cx="8950324" cy="1536212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defRPr lang="ko-KR" altLang="en-US" sz="44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4" name="직사각형 52">
            <a:extLst>
              <a:ext uri="{FF2B5EF4-FFF2-40B4-BE49-F238E27FC236}">
                <a16:creationId xmlns:a16="http://schemas.microsoft.com/office/drawing/2014/main" id="{39EBA629-3351-26EF-D8F2-1209F37385B8}"/>
              </a:ext>
            </a:extLst>
          </p:cNvPr>
          <p:cNvSpPr/>
          <p:nvPr userDrawn="1"/>
        </p:nvSpPr>
        <p:spPr>
          <a:xfrm>
            <a:off x="0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7" name="직선 연결선 14">
            <a:extLst>
              <a:ext uri="{FF2B5EF4-FFF2-40B4-BE49-F238E27FC236}">
                <a16:creationId xmlns:a16="http://schemas.microsoft.com/office/drawing/2014/main" id="{BF9EC096-F85D-5908-D8C9-62B4E7FA55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1664069" y="2027432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2B225-AEDB-9160-CB69-DB7F971A4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32051" y="6366258"/>
            <a:ext cx="9396617" cy="355217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ADBB13-F99E-24C7-D7DB-D642EFC7B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8369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FE8EEC-F462-889D-C1A7-C58E223098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6822" y="2181163"/>
            <a:ext cx="9910085" cy="3711638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38A1ECC0-9E98-CAD8-A3AD-088771F5A08A}"/>
              </a:ext>
            </a:extLst>
          </p:cNvPr>
          <p:cNvSpPr/>
          <p:nvPr userDrawn="1"/>
        </p:nvSpPr>
        <p:spPr>
          <a:xfrm rot="5400000">
            <a:off x="10591420" y="4024632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ED84E02-B082-3DF8-D40D-B3E1F9AB2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94925E-2982-B85E-0C79-35E50A20AF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33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 f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ACF785B9-9F4E-4CFB-B292-ACC8D07A8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7900" y="1283677"/>
            <a:ext cx="5668107" cy="1221536"/>
          </a:xfrm>
        </p:spPr>
        <p:txBody>
          <a:bodyPr anchor="ctr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ko-KR" altLang="en-US" sz="4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3D22D63-DFAA-206E-6DD5-767E8BD09BDA}"/>
              </a:ext>
            </a:extLst>
          </p:cNvPr>
          <p:cNvSpPr/>
          <p:nvPr userDrawn="1"/>
        </p:nvSpPr>
        <p:spPr>
          <a:xfrm flipH="1">
            <a:off x="6523889" y="2505212"/>
            <a:ext cx="5668107" cy="2918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ore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직사각형 86">
            <a:extLst>
              <a:ext uri="{FF2B5EF4-FFF2-40B4-BE49-F238E27FC236}">
                <a16:creationId xmlns:a16="http://schemas.microsoft.com/office/drawing/2014/main" id="{FE01EFA2-89BA-9D5E-F111-C6D09A086661}"/>
              </a:ext>
            </a:extLst>
          </p:cNvPr>
          <p:cNvSpPr/>
          <p:nvPr userDrawn="1"/>
        </p:nvSpPr>
        <p:spPr>
          <a:xfrm>
            <a:off x="11775369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EC203377-3FA2-C85D-72CE-339E471A1F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96011" y="2741325"/>
            <a:ext cx="4579053" cy="2428552"/>
          </a:xfrm>
        </p:spPr>
        <p:txBody>
          <a:bodyPr anchor="t">
            <a:normAutofit/>
          </a:bodyPr>
          <a:lstStyle>
            <a:lvl1pPr marL="0" indent="0" algn="l" latinLnBrk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2E8288-24BF-2470-CEC4-74231B6163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62157" y="6356350"/>
            <a:ext cx="9246482" cy="501638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B0E48D-E5CE-B99C-FF50-FDF2F0BEB12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648339" y="6412333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직사각형 13">
            <a:extLst>
              <a:ext uri="{FF2B5EF4-FFF2-40B4-BE49-F238E27FC236}">
                <a16:creationId xmlns:a16="http://schemas.microsoft.com/office/drawing/2014/main" id="{DCB4BE27-78FD-0132-CA9F-047876C52B7A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직선 연결선 14">
            <a:extLst>
              <a:ext uri="{FF2B5EF4-FFF2-40B4-BE49-F238E27FC236}">
                <a16:creationId xmlns:a16="http://schemas.microsoft.com/office/drawing/2014/main" id="{758D880D-2B0D-4BE4-A71A-E911B342661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E7DB05AF-5BF6-5956-3B89-8AFE63FF4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2F20E1-62D2-376B-9934-DEE8F56A72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5C4FFCE-E4FF-9EFB-8B70-560EDA887A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5889" y="1129237"/>
            <a:ext cx="1016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78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사용자 지정 레이아웃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31071049-E233-AAF2-C6DD-FFED3D4AD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51" t="511" r="18480"/>
          <a:stretch/>
        </p:blipFill>
        <p:spPr>
          <a:xfrm>
            <a:off x="10028360" y="650659"/>
            <a:ext cx="2145323" cy="5090543"/>
          </a:xfrm>
          <a:prstGeom prst="rect">
            <a:avLst/>
          </a:prstGeom>
        </p:spPr>
      </p:pic>
      <p:pic>
        <p:nvPicPr>
          <p:cNvPr id="11" name="Picture 10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30696648-1BE2-DC4F-2D4C-855858F99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67" t="511" r="44589"/>
          <a:stretch/>
        </p:blipFill>
        <p:spPr>
          <a:xfrm>
            <a:off x="53487" y="883728"/>
            <a:ext cx="2547026" cy="509054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6837881-F95E-492E-85D9-D13B451CAA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88000" y="1731946"/>
            <a:ext cx="5943600" cy="3394108"/>
          </a:xfrm>
          <a:prstGeom prst="rect">
            <a:avLst/>
          </a:prstGeom>
        </p:spPr>
      </p:pic>
      <p:sp>
        <p:nvSpPr>
          <p:cNvPr id="3" name="그림 개체 틀 4">
            <a:extLst>
              <a:ext uri="{FF2B5EF4-FFF2-40B4-BE49-F238E27FC236}">
                <a16:creationId xmlns:a16="http://schemas.microsoft.com/office/drawing/2014/main" id="{DC7E6838-380C-44D3-A629-831389144E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4275" y="1924050"/>
            <a:ext cx="4591050" cy="2838450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72145B-3605-D320-1537-9F34D00F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3922" y="6356350"/>
            <a:ext cx="9031655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7632D-2357-A232-BAE6-1663BD89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278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51A99611-CB49-4FB2-B154-EFA93AC2A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825" y="1924050"/>
            <a:ext cx="4660901" cy="1997075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ko-KR" altLang="en-US" sz="4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D6B9C81-BB2B-7EE0-EC3D-8AEEB6DD7C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091" y="6482908"/>
            <a:ext cx="753999" cy="180000"/>
          </a:xfrm>
          <a:prstGeom prst="rect">
            <a:avLst/>
          </a:prstGeom>
        </p:spPr>
      </p:pic>
      <p:pic>
        <p:nvPicPr>
          <p:cNvPr id="14" name="Picture 13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B75BD6E-DF88-60DC-CE79-67056862EF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4" y="6446908"/>
            <a:ext cx="120557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34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4">
            <a:extLst>
              <a:ext uri="{FF2B5EF4-FFF2-40B4-BE49-F238E27FC236}">
                <a16:creationId xmlns:a16="http://schemas.microsoft.com/office/drawing/2014/main" id="{9859B7C8-69C2-ED59-04DB-746A54FA45A2}"/>
              </a:ext>
            </a:extLst>
          </p:cNvPr>
          <p:cNvSpPr/>
          <p:nvPr userDrawn="1"/>
        </p:nvSpPr>
        <p:spPr>
          <a:xfrm>
            <a:off x="0" y="-35170"/>
            <a:ext cx="12192000" cy="5872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직사각형 31">
            <a:extLst>
              <a:ext uri="{FF2B5EF4-FFF2-40B4-BE49-F238E27FC236}">
                <a16:creationId xmlns:a16="http://schemas.microsoft.com/office/drawing/2014/main" id="{E52DFCB3-26BE-DB8C-F620-BE31DA78CF05}"/>
              </a:ext>
            </a:extLst>
          </p:cNvPr>
          <p:cNvSpPr/>
          <p:nvPr userDrawn="1"/>
        </p:nvSpPr>
        <p:spPr>
          <a:xfrm>
            <a:off x="924219" y="2039569"/>
            <a:ext cx="5455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ko-KR" sz="8000" b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넥슨Lv1고딕 Bold" panose="00000800000000000000" pitchFamily="2" charset="-127"/>
              </a:rPr>
              <a:t>Thank you</a:t>
            </a:r>
            <a:endParaRPr lang="ko-KR" altLang="en-US" sz="8000" b="1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bg1"/>
              </a:solidFill>
              <a:latin typeface="+mn-lt"/>
              <a:ea typeface="넥슨Lv1고딕 Bold" panose="00000800000000000000" pitchFamily="2" charset="-127"/>
            </a:endParaRPr>
          </a:p>
        </p:txBody>
      </p:sp>
      <p:sp>
        <p:nvSpPr>
          <p:cNvPr id="8" name="모서리가 둥근 직사각형 38">
            <a:extLst>
              <a:ext uri="{FF2B5EF4-FFF2-40B4-BE49-F238E27FC236}">
                <a16:creationId xmlns:a16="http://schemas.microsoft.com/office/drawing/2014/main" id="{9801F4D9-A884-B583-73DF-BD6127CA8BEA}"/>
              </a:ext>
            </a:extLst>
          </p:cNvPr>
          <p:cNvSpPr/>
          <p:nvPr/>
        </p:nvSpPr>
        <p:spPr>
          <a:xfrm>
            <a:off x="954699" y="5502079"/>
            <a:ext cx="3667759" cy="5830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9" name="직사각형 39">
            <a:extLst>
              <a:ext uri="{FF2B5EF4-FFF2-40B4-BE49-F238E27FC236}">
                <a16:creationId xmlns:a16="http://schemas.microsoft.com/office/drawing/2014/main" id="{888876FE-5525-4693-C8F9-A7EE1B52517B}"/>
              </a:ext>
            </a:extLst>
          </p:cNvPr>
          <p:cNvSpPr/>
          <p:nvPr/>
        </p:nvSpPr>
        <p:spPr>
          <a:xfrm>
            <a:off x="1185999" y="5629251"/>
            <a:ext cx="2877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1600" b="1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넥슨Lv1고딕 Bold" panose="00000800000000000000" pitchFamily="2" charset="-127"/>
              </a:rPr>
              <a:t>www.pathos-project.eu</a:t>
            </a:r>
            <a:endParaRPr lang="ko-KR" altLang="en-US" sz="1600" b="1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  <a:ea typeface="넥슨Lv1고딕 Bold" panose="00000800000000000000" pitchFamily="2" charset="-127"/>
            </a:endParaRPr>
          </a:p>
        </p:txBody>
      </p:sp>
      <p:cxnSp>
        <p:nvCxnSpPr>
          <p:cNvPr id="10" name="직선 화살표 연결선 41">
            <a:extLst>
              <a:ext uri="{FF2B5EF4-FFF2-40B4-BE49-F238E27FC236}">
                <a16:creationId xmlns:a16="http://schemas.microsoft.com/office/drawing/2014/main" id="{21044B85-7D4C-2EE3-0900-97629F8C8972}"/>
              </a:ext>
            </a:extLst>
          </p:cNvPr>
          <p:cNvCxnSpPr/>
          <p:nvPr/>
        </p:nvCxnSpPr>
        <p:spPr>
          <a:xfrm>
            <a:off x="4006751" y="5805496"/>
            <a:ext cx="32691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50">
            <a:extLst>
              <a:ext uri="{FF2B5EF4-FFF2-40B4-BE49-F238E27FC236}">
                <a16:creationId xmlns:a16="http://schemas.microsoft.com/office/drawing/2014/main" id="{FAFDC64D-D16A-07CF-1C8F-D3C61450263C}"/>
              </a:ext>
            </a:extLst>
          </p:cNvPr>
          <p:cNvCxnSpPr/>
          <p:nvPr userDrawn="1"/>
        </p:nvCxnSpPr>
        <p:spPr>
          <a:xfrm flipH="1">
            <a:off x="1185999" y="3662497"/>
            <a:ext cx="775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3">
            <a:extLst>
              <a:ext uri="{FF2B5EF4-FFF2-40B4-BE49-F238E27FC236}">
                <a16:creationId xmlns:a16="http://schemas.microsoft.com/office/drawing/2014/main" id="{047B6A7A-6ECF-2DBF-021F-A23209680623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F626A7A9-11CE-DA9E-77A4-F905703A7686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4C518D-53F0-5675-7C2A-E16C5F2A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389" y="6380279"/>
            <a:ext cx="9969500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E1CB640-0A4C-04D0-C73E-7875CAEA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031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6B3B0572-8F69-97CD-1B1F-AC9872EB0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92803" y="3388461"/>
            <a:ext cx="8614897" cy="583038"/>
          </a:xfrm>
        </p:spPr>
        <p:txBody>
          <a:bodyPr anchor="ctr">
            <a:normAutofit/>
          </a:bodyPr>
          <a:lstStyle>
            <a:lvl1pPr marL="0" indent="0" algn="l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Enter your names</a:t>
            </a:r>
          </a:p>
        </p:txBody>
      </p:sp>
      <p:cxnSp>
        <p:nvCxnSpPr>
          <p:cNvPr id="20" name="직선 연결선 50">
            <a:extLst>
              <a:ext uri="{FF2B5EF4-FFF2-40B4-BE49-F238E27FC236}">
                <a16:creationId xmlns:a16="http://schemas.microsoft.com/office/drawing/2014/main" id="{8859DCF6-75B5-2B6D-C98F-4AFE754417C6}"/>
              </a:ext>
            </a:extLst>
          </p:cNvPr>
          <p:cNvCxnSpPr/>
          <p:nvPr userDrawn="1"/>
        </p:nvCxnSpPr>
        <p:spPr>
          <a:xfrm flipH="1">
            <a:off x="1185999" y="4421780"/>
            <a:ext cx="775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8429F686-6947-6B55-F640-D888FD4248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92803" y="4147744"/>
            <a:ext cx="8614897" cy="583038"/>
          </a:xfrm>
        </p:spPr>
        <p:txBody>
          <a:bodyPr anchor="ctr">
            <a:normAutofit/>
          </a:bodyPr>
          <a:lstStyle>
            <a:lvl1pPr marL="0" indent="0" algn="l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Your emails</a:t>
            </a:r>
          </a:p>
        </p:txBody>
      </p:sp>
      <p:cxnSp>
        <p:nvCxnSpPr>
          <p:cNvPr id="22" name="직선 연결선 50">
            <a:extLst>
              <a:ext uri="{FF2B5EF4-FFF2-40B4-BE49-F238E27FC236}">
                <a16:creationId xmlns:a16="http://schemas.microsoft.com/office/drawing/2014/main" id="{803A3C2B-5B7C-88B9-BE8C-65D261355D10}"/>
              </a:ext>
            </a:extLst>
          </p:cNvPr>
          <p:cNvCxnSpPr/>
          <p:nvPr userDrawn="1"/>
        </p:nvCxnSpPr>
        <p:spPr>
          <a:xfrm flipH="1">
            <a:off x="1185999" y="5068651"/>
            <a:ext cx="775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2702E9A0-3BEC-6FEE-FCB8-E2BE7FC309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92803" y="4794615"/>
            <a:ext cx="8614897" cy="583038"/>
          </a:xfrm>
        </p:spPr>
        <p:txBody>
          <a:bodyPr anchor="ctr">
            <a:normAutofit/>
          </a:bodyPr>
          <a:lstStyle>
            <a:lvl1pPr marL="0" indent="0" algn="l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Social accounts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45F81E-A383-9411-2D72-981A8C05B6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6500607"/>
            <a:ext cx="1030490" cy="216000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low confidence">
            <a:extLst>
              <a:ext uri="{FF2B5EF4-FFF2-40B4-BE49-F238E27FC236}">
                <a16:creationId xmlns:a16="http://schemas.microsoft.com/office/drawing/2014/main" id="{5382B78D-8EDF-DFEA-751B-0F089136D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58" y="495143"/>
            <a:ext cx="9214042" cy="2198181"/>
          </a:xfrm>
          <a:prstGeom prst="rect">
            <a:avLst/>
          </a:prstGeom>
        </p:spPr>
      </p:pic>
      <p:sp>
        <p:nvSpPr>
          <p:cNvPr id="7" name="모서리가 둥근 직사각형 38">
            <a:extLst>
              <a:ext uri="{FF2B5EF4-FFF2-40B4-BE49-F238E27FC236}">
                <a16:creationId xmlns:a16="http://schemas.microsoft.com/office/drawing/2014/main" id="{462564B6-6CBE-108D-F603-648C91E80FCB}"/>
              </a:ext>
            </a:extLst>
          </p:cNvPr>
          <p:cNvSpPr/>
          <p:nvPr userDrawn="1"/>
        </p:nvSpPr>
        <p:spPr>
          <a:xfrm>
            <a:off x="7443210" y="5570367"/>
            <a:ext cx="2401795" cy="5830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15" name="직선 화살표 연결선 41">
            <a:extLst>
              <a:ext uri="{FF2B5EF4-FFF2-40B4-BE49-F238E27FC236}">
                <a16:creationId xmlns:a16="http://schemas.microsoft.com/office/drawing/2014/main" id="{32B1C492-93DB-F53D-C088-FC16F5CCF06F}"/>
              </a:ext>
            </a:extLst>
          </p:cNvPr>
          <p:cNvCxnSpPr/>
          <p:nvPr userDrawn="1"/>
        </p:nvCxnSpPr>
        <p:spPr>
          <a:xfrm>
            <a:off x="9229298" y="5873784"/>
            <a:ext cx="326910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294A9C9A-78E0-3092-5A06-B0B1084F795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082861" y="5769880"/>
            <a:ext cx="1097009" cy="205793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GB" sz="1600" b="1" kern="1200" spc="100" baseline="0" err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+mj-lt"/>
                <a:ea typeface="넥슨Lv1고딕 Bold" panose="00000800000000000000" pitchFamily="2" charset="-127"/>
                <a:cs typeface="+mn-cs"/>
              </a:rPr>
              <a:t>PathOS</a:t>
            </a:r>
            <a:r>
              <a:rPr lang="en-GB" sz="1600" b="1" spc="100" baseline="0" err="1">
                <a:solidFill>
                  <a:srgbClr val="00B0F0"/>
                </a:solidFill>
                <a:latin typeface="+mj-lt"/>
              </a:rPr>
              <a:t>_EU</a:t>
            </a:r>
            <a:endParaRPr lang="en-US" sz="1600" b="1" i="0" spc="100" baseline="0">
              <a:solidFill>
                <a:srgbClr val="00B0F0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A0B68-BAB8-7401-D7D7-77DEBD7BFF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019" y="5713902"/>
            <a:ext cx="324000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직사각형 8">
            <a:extLst>
              <a:ext uri="{FF2B5EF4-FFF2-40B4-BE49-F238E27FC236}">
                <a16:creationId xmlns:a16="http://schemas.microsoft.com/office/drawing/2014/main" id="{EB46E2D4-E099-40F1-CED3-944E08A7E7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702F1A9-2A6E-57DC-1A5A-678339339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" y="6411738"/>
            <a:ext cx="1205579" cy="252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83F7C2C5-B7B7-7F3B-3590-912E1B9F54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1" y="610070"/>
            <a:ext cx="10194418" cy="243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16718B-1B3B-7926-9F40-B6DE87A68D29}"/>
              </a:ext>
            </a:extLst>
          </p:cNvPr>
          <p:cNvSpPr txBox="1"/>
          <p:nvPr userDrawn="1"/>
        </p:nvSpPr>
        <p:spPr>
          <a:xfrm>
            <a:off x="8622494" y="287975"/>
            <a:ext cx="339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Open Science Impact Pathways</a:t>
            </a:r>
            <a:r>
              <a:rPr lang="en-GR" sz="2000">
                <a:solidFill>
                  <a:schemeClr val="bg1">
                    <a:alpha val="50000"/>
                  </a:schemeClr>
                </a:solidFill>
                <a:effectLst/>
                <a:latin typeface="+mj-lt"/>
              </a:rPr>
              <a:t> </a:t>
            </a:r>
            <a:endParaRPr lang="ko-KR" altLang="en-US" sz="2000">
              <a:solidFill>
                <a:schemeClr val="bg1">
                  <a:alpha val="50000"/>
                </a:schemeClr>
              </a:solidFill>
              <a:latin typeface="+mj-lt"/>
            </a:endParaRPr>
          </a:p>
        </p:txBody>
      </p:sp>
      <p:cxnSp>
        <p:nvCxnSpPr>
          <p:cNvPr id="11" name="직선 연결선 33">
            <a:extLst>
              <a:ext uri="{FF2B5EF4-FFF2-40B4-BE49-F238E27FC236}">
                <a16:creationId xmlns:a16="http://schemas.microsoft.com/office/drawing/2014/main" id="{93B6D54A-C371-EA43-706D-9E99DEAAA18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95310" y="497990"/>
            <a:ext cx="775504" cy="0"/>
          </a:xfrm>
          <a:prstGeom prst="line">
            <a:avLst/>
          </a:prstGeom>
          <a:ln w="381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EDD9BA-4708-1570-E602-2BE7B4036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6275" y="3157554"/>
            <a:ext cx="8299450" cy="2566987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6600" b="1" spc="7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6000" b="1" spc="7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54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702F1A9-2A6E-57DC-1A5A-678339339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" y="6411738"/>
            <a:ext cx="1205579" cy="252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83F7C2C5-B7B7-7F3B-3590-912E1B9F54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1" y="610070"/>
            <a:ext cx="10194418" cy="243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16718B-1B3B-7926-9F40-B6DE87A68D29}"/>
              </a:ext>
            </a:extLst>
          </p:cNvPr>
          <p:cNvSpPr txBox="1"/>
          <p:nvPr userDrawn="1"/>
        </p:nvSpPr>
        <p:spPr>
          <a:xfrm>
            <a:off x="8622494" y="287975"/>
            <a:ext cx="339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>
                <a:solidFill>
                  <a:schemeClr val="accent1">
                    <a:alpha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Open Science Impact Pathways</a:t>
            </a:r>
            <a:r>
              <a:rPr lang="en-GR" sz="2000">
                <a:solidFill>
                  <a:schemeClr val="accent1">
                    <a:alpha val="50000"/>
                  </a:schemeClr>
                </a:solidFill>
                <a:effectLst/>
                <a:latin typeface="+mj-lt"/>
              </a:rPr>
              <a:t> </a:t>
            </a:r>
            <a:endParaRPr lang="ko-KR" altLang="en-US" sz="2000">
              <a:solidFill>
                <a:schemeClr val="accent1">
                  <a:alpha val="50000"/>
                </a:schemeClr>
              </a:solidFill>
              <a:latin typeface="+mj-lt"/>
            </a:endParaRPr>
          </a:p>
        </p:txBody>
      </p:sp>
      <p:cxnSp>
        <p:nvCxnSpPr>
          <p:cNvPr id="11" name="직선 연결선 33">
            <a:extLst>
              <a:ext uri="{FF2B5EF4-FFF2-40B4-BE49-F238E27FC236}">
                <a16:creationId xmlns:a16="http://schemas.microsoft.com/office/drawing/2014/main" id="{93B6D54A-C371-EA43-706D-9E99DEAAA18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95310" y="497990"/>
            <a:ext cx="775504" cy="0"/>
          </a:xfrm>
          <a:prstGeom prst="line">
            <a:avLst/>
          </a:prstGeom>
          <a:ln w="3810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EDD9BA-4708-1570-E602-2BE7B4036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9513" y="2127535"/>
            <a:ext cx="8772973" cy="3376655"/>
          </a:xfrm>
          <a:solidFill>
            <a:schemeClr val="accent1"/>
          </a:solidFill>
        </p:spPr>
        <p:txBody>
          <a:bodyPr lIns="360000" tIns="180000" rIns="360000" bIns="180000" anchor="ctr">
            <a:normAutofit/>
          </a:bodyPr>
          <a:lstStyle>
            <a:lvl1pPr marL="0" indent="0" algn="ctr" latinLnBrk="0">
              <a:buNone/>
              <a:defRPr sz="6600" b="1" spc="7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6000" b="1" spc="7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55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48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DB654A-102D-8C95-91D3-2F5EA694E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/>
            </a:lvl1pPr>
            <a:lvl2pPr latinLnBrk="0">
              <a:defRPr>
                <a:solidFill>
                  <a:schemeClr val="accent1"/>
                </a:solidFill>
              </a:defRPr>
            </a:lvl2pPr>
            <a:lvl3pPr latinLnBrk="0">
              <a:defRPr>
                <a:solidFill>
                  <a:schemeClr val="tx2"/>
                </a:solidFill>
              </a:defRPr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D098CAE-6AEF-1430-057F-86A44EBD0D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0F29662-32A2-E594-CFAA-BA6CC1E4C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442" t="11913"/>
          <a:stretch/>
        </p:blipFill>
        <p:spPr>
          <a:xfrm rot="5400000">
            <a:off x="8289723" y="-60119"/>
            <a:ext cx="3842156" cy="39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4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48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DB654A-102D-8C95-91D3-2F5EA694E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/>
            </a:lvl1pPr>
            <a:lvl2pPr latinLnBrk="0">
              <a:defRPr>
                <a:solidFill>
                  <a:schemeClr val="accent1"/>
                </a:solidFill>
              </a:defRPr>
            </a:lvl2pPr>
            <a:lvl3pPr latinLnBrk="0">
              <a:defRPr>
                <a:solidFill>
                  <a:schemeClr val="tx2"/>
                </a:solidFill>
              </a:defRPr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D098CAE-6AEF-1430-057F-86A44EBD0D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6B080BA-B588-D322-6B20-88E0CF539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620" t="16858"/>
          <a:stretch/>
        </p:blipFill>
        <p:spPr>
          <a:xfrm rot="10800000" flipV="1">
            <a:off x="8016775" y="-1"/>
            <a:ext cx="4175224" cy="40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3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ko-KR" altLang="en-US" sz="48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DB654A-102D-8C95-91D3-2F5EA694E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/>
            </a:lvl1pPr>
            <a:lvl2pPr latinLnBrk="0">
              <a:defRPr>
                <a:solidFill>
                  <a:schemeClr val="accent1"/>
                </a:solidFill>
              </a:defRPr>
            </a:lvl2pPr>
            <a:lvl3pPr latinLnBrk="0">
              <a:defRPr>
                <a:solidFill>
                  <a:schemeClr val="tx2"/>
                </a:solidFill>
              </a:defRPr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D098CAE-6AEF-1430-057F-86A44EBD0D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E93899-E6FE-D4FA-FB40-C1ADD9D91D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558876" y="1304258"/>
            <a:ext cx="3937381" cy="13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7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Only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ko-KR" altLang="en-US" sz="44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1508" y="6480690"/>
            <a:ext cx="9136183" cy="404822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F6C36-38FA-D6BF-1809-30494EA07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  <a:lvl2pPr latinLnBrk="0">
              <a:defRPr>
                <a:solidFill>
                  <a:schemeClr val="bg1"/>
                </a:solidFill>
              </a:defRPr>
            </a:lvl2pPr>
            <a:lvl3pPr latinLnBrk="0">
              <a:defRPr>
                <a:solidFill>
                  <a:schemeClr val="bg1"/>
                </a:solidFill>
              </a:defRPr>
            </a:lvl3pPr>
            <a:lvl4pPr latinLnBrk="0">
              <a:defRPr>
                <a:solidFill>
                  <a:schemeClr val="bg1"/>
                </a:solidFill>
              </a:defRPr>
            </a:lvl4pPr>
            <a:lvl5pPr latinLnBrk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1926F5E5-B0D9-5489-C70B-E8979F088E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11" y="6500316"/>
            <a:ext cx="1205579" cy="252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BC1CC2-3A50-8C3C-3A58-ACBDAD4522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4448" y="6018"/>
            <a:ext cx="3492071" cy="68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9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noProof="0"/>
              <a:t>Enter Title here</a:t>
            </a:r>
            <a:endParaRPr lang="ko-KR" altLang="en-GB" noProof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GB" noProof="0"/>
              <a:t>마스터 텍스트 스타일 편집</a:t>
            </a:r>
          </a:p>
          <a:p>
            <a:pPr lvl="1"/>
            <a:r>
              <a:rPr lang="ko-KR" altLang="en-GB" noProof="0"/>
              <a:t>둘째 수준</a:t>
            </a:r>
            <a:endParaRPr lang="en-GB" altLang="ko-KR" noProof="0"/>
          </a:p>
          <a:p>
            <a:pPr lvl="2"/>
            <a:r>
              <a:rPr lang="ko-KR" altLang="en-GB" noProof="0"/>
              <a:t>셋째 수준</a:t>
            </a:r>
            <a:endParaRPr lang="en-GB" altLang="ko-KR" noProof="0"/>
          </a:p>
          <a:p>
            <a:pPr lvl="3"/>
            <a:r>
              <a:rPr lang="ko-KR" altLang="en-GB" noProof="0"/>
              <a:t>넷째 수준</a:t>
            </a:r>
            <a:endParaRPr lang="en-GB" altLang="ko-KR" noProof="0"/>
          </a:p>
          <a:p>
            <a:pPr lvl="4"/>
            <a:r>
              <a:rPr lang="ko-KR" altLang="en-GB" noProof="0"/>
              <a:t>다섯째 수준</a:t>
            </a:r>
            <a:endParaRPr lang="en-GB" altLang="ko-KR" noProof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96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ko-KR"/>
              <a:t>PathOS Kick-off meeting | Athens Sept 12-13, 2022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947400" y="6356350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944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0" r:id="rId2"/>
    <p:sldLayoutId id="2147483689" r:id="rId3"/>
    <p:sldLayoutId id="2147483693" r:id="rId4"/>
    <p:sldLayoutId id="2147483694" r:id="rId5"/>
    <p:sldLayoutId id="2147483691" r:id="rId6"/>
    <p:sldLayoutId id="2147483697" r:id="rId7"/>
    <p:sldLayoutId id="2147483696" r:id="rId8"/>
    <p:sldLayoutId id="2147483692" r:id="rId9"/>
    <p:sldLayoutId id="2147483698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0" r:id="rId20"/>
    <p:sldLayoutId id="2147483669" r:id="rId21"/>
    <p:sldLayoutId id="2147483673" r:id="rId22"/>
    <p:sldLayoutId id="2147483674" r:id="rId23"/>
    <p:sldLayoutId id="2147483671" r:id="rId24"/>
    <p:sldLayoutId id="2147483672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2" r:id="rId32"/>
    <p:sldLayoutId id="2147483683" r:id="rId33"/>
    <p:sldLayoutId id="2147483687" r:id="rId34"/>
    <p:sldLayoutId id="2147483684" r:id="rId35"/>
    <p:sldLayoutId id="2147483688" r:id="rId36"/>
    <p:sldLayoutId id="2147483685" r:id="rId37"/>
    <p:sldLayoutId id="2147483686" r:id="rId38"/>
    <p:sldLayoutId id="2147483681" r:id="rId39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handbook.pathos-project.eu/" TargetMode="Externa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hyperlink" Target="https://pathos-project.e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5281/zenodo.788369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andbook.pathos-project.eu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5445-4E1E-61C5-6A34-9ED755B9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libri"/>
                <a:cs typeface="Calibri"/>
              </a:rPr>
              <a:t>Challenges of causality in Open Science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5E852-8FDB-D9CE-6B94-129E0EC75C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Vincent </a:t>
            </a:r>
            <a:r>
              <a:rPr lang="en-GB" dirty="0" err="1">
                <a:cs typeface="Calibri"/>
              </a:rPr>
              <a:t>Traag</a:t>
            </a:r>
            <a:endParaRPr lang="en-GB" dirty="0" err="1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AFA9171-DFA9-4C2E-9E9C-78445EC3A502}"/>
              </a:ext>
            </a:extLst>
          </p:cNvPr>
          <p:cNvSpPr txBox="1">
            <a:spLocks/>
          </p:cNvSpPr>
          <p:nvPr/>
        </p:nvSpPr>
        <p:spPr>
          <a:xfrm>
            <a:off x="587644" y="5499626"/>
            <a:ext cx="9118941" cy="404058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dirty="0">
                <a:solidFill>
                  <a:schemeClr val="bg1"/>
                </a:solidFill>
              </a:rPr>
              <a:t>Nordic Workshop on Bibliometrics and Research Policy</a:t>
            </a:r>
            <a:r>
              <a:rPr lang="en-US" altLang="ko-KR" dirty="0">
                <a:solidFill>
                  <a:schemeClr val="bg1"/>
                </a:solidFill>
              </a:rPr>
              <a:t> | Gothenburg, 11 October 2023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21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F535C7-EC0B-427D-B954-FA6F2A1EB6F3}"/>
              </a:ext>
            </a:extLst>
          </p:cNvPr>
          <p:cNvSpPr txBox="1"/>
          <p:nvPr/>
        </p:nvSpPr>
        <p:spPr>
          <a:xfrm>
            <a:off x="731943" y="3105835"/>
            <a:ext cx="104173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/>
              <a:t>Interpretation of indicators requires causal thinking</a:t>
            </a:r>
            <a:endParaRPr lang="en-GB" sz="36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1FB42-9B69-43BE-B48B-ED8A5E4BC6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 | Gothenburg, 11 October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97FEC-FCE1-43D2-B23B-F0D9E1794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197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B7C8-E0C3-8F3F-BDE9-6FAB70A5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>
                  <a:solidFill>
                    <a:srgbClr val="0B00B7">
                      <a:alpha val="0"/>
                    </a:srgbClr>
                  </a:solidFill>
                </a:ln>
                <a:latin typeface="Calibri"/>
                <a:cs typeface="Calibri"/>
              </a:rPr>
              <a:t>Illustrative simulation</a:t>
            </a:r>
            <a:endParaRPr lang="en-US" dirty="0">
              <a:ln>
                <a:solidFill>
                  <a:srgbClr val="0B00B7">
                    <a:alpha val="0"/>
                  </a:srgbClr>
                </a:solidFill>
              </a:ln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1DAF17-69CC-6384-0372-8AF2676D7F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Nordic Workshop on Bibliometrics and Research Policy | Gothenburg, 11 October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6AC43-89C2-17F3-FA23-267ECBF319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BA122-A03A-90C4-2673-8E27D23470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6036374" cy="429101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dirty="0">
                <a:cs typeface="Calibri"/>
              </a:rPr>
              <a:t>Clear causal effect of open data on reproducibility.</a:t>
            </a:r>
          </a:p>
          <a:p>
            <a:pPr lvl="1"/>
            <a:r>
              <a:rPr lang="en-US" sz="1600" dirty="0">
                <a:cs typeface="Calibri"/>
              </a:rPr>
              <a:t>Assume this effect comes from experimental study.</a:t>
            </a:r>
          </a:p>
          <a:p>
            <a:r>
              <a:rPr lang="en-US" sz="2000" dirty="0">
                <a:cs typeface="Calibri"/>
              </a:rPr>
              <a:t>Introduce open data mandate in journal peer review.</a:t>
            </a:r>
          </a:p>
          <a:p>
            <a:pPr lvl="1"/>
            <a:r>
              <a:rPr lang="en-US" sz="1600" dirty="0">
                <a:cs typeface="Calibri"/>
              </a:rPr>
              <a:t>Indicator for reproducibility of publications.</a:t>
            </a:r>
          </a:p>
          <a:p>
            <a:pPr lvl="1"/>
            <a:r>
              <a:rPr lang="en-US" sz="1600" dirty="0">
                <a:cs typeface="Calibri"/>
              </a:rPr>
              <a:t>May be relevant, but not necessarily directly of interest.</a:t>
            </a:r>
          </a:p>
          <a:p>
            <a:pPr lvl="1"/>
            <a:r>
              <a:rPr lang="en-US" sz="1600" dirty="0">
                <a:cs typeface="Calibri"/>
              </a:rPr>
              <a:t>Surprisingly, indicator goes down after mandate.</a:t>
            </a:r>
          </a:p>
          <a:p>
            <a:r>
              <a:rPr lang="en-US" sz="2000" dirty="0">
                <a:cs typeface="Calibri"/>
              </a:rPr>
              <a:t>Separate indicators for publications with and without open data?</a:t>
            </a:r>
          </a:p>
          <a:p>
            <a:pPr lvl="1"/>
            <a:r>
              <a:rPr lang="en-US" sz="1600" dirty="0">
                <a:cs typeface="Calibri"/>
              </a:rPr>
              <a:t>Suggests open data actually </a:t>
            </a:r>
            <a:r>
              <a:rPr lang="en-US" sz="1600" i="1" dirty="0">
                <a:cs typeface="Calibri"/>
              </a:rPr>
              <a:t>decreases</a:t>
            </a:r>
            <a:r>
              <a:rPr lang="en-US" sz="1600" dirty="0">
                <a:cs typeface="Calibri"/>
              </a:rPr>
              <a:t> reproducibility.</a:t>
            </a:r>
          </a:p>
          <a:p>
            <a:pPr lvl="1"/>
            <a:endParaRPr lang="en-US" sz="1600" dirty="0"/>
          </a:p>
        </p:txBody>
      </p:sp>
      <p:pic>
        <p:nvPicPr>
          <p:cNvPr id="9" name="Effect of Open Data on Reproducibility">
            <a:extLst>
              <a:ext uri="{FF2B5EF4-FFF2-40B4-BE49-F238E27FC236}">
                <a16:creationId xmlns:a16="http://schemas.microsoft.com/office/drawing/2014/main" id="{04189C2D-022E-4B5A-ACB3-0112356C3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7849" y="604866"/>
            <a:ext cx="5784152" cy="5776266"/>
          </a:xfrm>
          <a:prstGeom prst="rect">
            <a:avLst/>
          </a:prstGeom>
        </p:spPr>
      </p:pic>
      <p:pic>
        <p:nvPicPr>
          <p:cNvPr id="12" name="Reproducibility indicator">
            <a:extLst>
              <a:ext uri="{FF2B5EF4-FFF2-40B4-BE49-F238E27FC236}">
                <a16:creationId xmlns:a16="http://schemas.microsoft.com/office/drawing/2014/main" id="{2C85259D-009F-4108-A35D-B40E1E213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8000" y="604866"/>
            <a:ext cx="5772331" cy="5776266"/>
          </a:xfrm>
          <a:prstGeom prst="rect">
            <a:avLst/>
          </a:prstGeom>
        </p:spPr>
      </p:pic>
      <p:pic>
        <p:nvPicPr>
          <p:cNvPr id="13" name="Reproducibility indicator mandate">
            <a:extLst>
              <a:ext uri="{FF2B5EF4-FFF2-40B4-BE49-F238E27FC236}">
                <a16:creationId xmlns:a16="http://schemas.microsoft.com/office/drawing/2014/main" id="{813E7F20-20C8-4706-84F9-8BCE2DFC9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7848" y="717236"/>
            <a:ext cx="5784152" cy="5551524"/>
          </a:xfrm>
          <a:prstGeom prst="rect">
            <a:avLst/>
          </a:prstGeom>
        </p:spPr>
      </p:pic>
      <p:pic>
        <p:nvPicPr>
          <p:cNvPr id="14" name="Reproducibility indicator for Open Data">
            <a:extLst>
              <a:ext uri="{FF2B5EF4-FFF2-40B4-BE49-F238E27FC236}">
                <a16:creationId xmlns:a16="http://schemas.microsoft.com/office/drawing/2014/main" id="{C6B36D01-853C-4D5E-BAAF-A6B3376FC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8000" y="604800"/>
            <a:ext cx="5784151" cy="5776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0B301-EF98-4C76-BCF5-B4EB006BC84C}"/>
              </a:ext>
            </a:extLst>
          </p:cNvPr>
          <p:cNvSpPr txBox="1"/>
          <p:nvPr/>
        </p:nvSpPr>
        <p:spPr>
          <a:xfrm>
            <a:off x="3154662" y="5003977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?</a:t>
            </a:r>
            <a:endParaRPr lang="en-GB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D49B-8E6D-4092-A6F2-6AF44DCA0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Paradox resolved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9F42C-DDF4-491A-9FD8-1620415B8C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ea typeface="+mn-lt"/>
                <a:cs typeface="+mn-lt"/>
              </a:rPr>
              <a:t>Nordic Workshop on Bibliometrics and Research Policy | Gothenburg, 11 October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5A311-3B77-4551-AB34-6FB3E257A0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61E9CF-0399-4FE8-93C5-D056247F112A}"/>
              </a:ext>
            </a:extLst>
          </p:cNvPr>
          <p:cNvSpPr/>
          <p:nvPr/>
        </p:nvSpPr>
        <p:spPr>
          <a:xfrm>
            <a:off x="3014133" y="3355191"/>
            <a:ext cx="914400" cy="550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Rigour</a:t>
            </a:r>
            <a:endParaRPr lang="en-GB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872F6F-E76E-4D7A-8664-D84ED5AAA3DD}"/>
              </a:ext>
            </a:extLst>
          </p:cNvPr>
          <p:cNvSpPr/>
          <p:nvPr/>
        </p:nvSpPr>
        <p:spPr>
          <a:xfrm>
            <a:off x="4638589" y="5006346"/>
            <a:ext cx="1202267" cy="476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Published</a:t>
            </a:r>
            <a:endParaRPr lang="en-GB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2A6693-D7A8-44BA-A85B-6F3484821C94}"/>
              </a:ext>
            </a:extLst>
          </p:cNvPr>
          <p:cNvSpPr/>
          <p:nvPr/>
        </p:nvSpPr>
        <p:spPr>
          <a:xfrm>
            <a:off x="4815817" y="2036370"/>
            <a:ext cx="847811" cy="550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Open data</a:t>
            </a:r>
            <a:endParaRPr lang="en-GB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922313-3D99-4D77-9FC5-AB0F33C36B3F}"/>
              </a:ext>
            </a:extLst>
          </p:cNvPr>
          <p:cNvSpPr/>
          <p:nvPr/>
        </p:nvSpPr>
        <p:spPr>
          <a:xfrm>
            <a:off x="6406444" y="3357300"/>
            <a:ext cx="1860014" cy="550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Reproducibility</a:t>
            </a:r>
            <a:endParaRPr lang="en-GB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F7B856-5931-4F72-91BD-58B37BD9228D}"/>
              </a:ext>
            </a:extLst>
          </p:cNvPr>
          <p:cNvCxnSpPr>
            <a:stCxn id="8" idx="3"/>
            <a:endCxn id="9" idx="0"/>
          </p:cNvCxnSpPr>
          <p:nvPr/>
        </p:nvCxnSpPr>
        <p:spPr>
          <a:xfrm>
            <a:off x="5663628" y="2311537"/>
            <a:ext cx="1672823" cy="10457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B5BFD3-240D-481F-9FBF-D457F20E6502}"/>
              </a:ext>
            </a:extLst>
          </p:cNvPr>
          <p:cNvCxnSpPr>
            <a:stCxn id="6" idx="3"/>
            <a:endCxn id="9" idx="1"/>
          </p:cNvCxnSpPr>
          <p:nvPr/>
        </p:nvCxnSpPr>
        <p:spPr>
          <a:xfrm>
            <a:off x="3928533" y="3630358"/>
            <a:ext cx="2477911" cy="21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A98091-7C31-489D-A40D-E85B64A2EAFD}"/>
              </a:ext>
            </a:extLst>
          </p:cNvPr>
          <p:cNvCxnSpPr>
            <a:stCxn id="6" idx="2"/>
            <a:endCxn id="7" idx="1"/>
          </p:cNvCxnSpPr>
          <p:nvPr/>
        </p:nvCxnSpPr>
        <p:spPr>
          <a:xfrm>
            <a:off x="3471333" y="3905524"/>
            <a:ext cx="1167256" cy="13392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C0E893-AD45-4BBE-907E-08736A0E587A}"/>
              </a:ext>
            </a:extLst>
          </p:cNvPr>
          <p:cNvCxnSpPr>
            <a:stCxn id="8" idx="2"/>
            <a:endCxn id="7" idx="0"/>
          </p:cNvCxnSpPr>
          <p:nvPr/>
        </p:nvCxnSpPr>
        <p:spPr>
          <a:xfrm>
            <a:off x="5239723" y="2586703"/>
            <a:ext cx="0" cy="24196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66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0DC0-E16F-434E-AAC2-C828844C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Calibri"/>
                <a:cs typeface="Calibri"/>
              </a:rPr>
              <a:t>Open data and publishing</a:t>
            </a:r>
            <a:endParaRPr lang="en-GB" sz="4000">
              <a:latin typeface="Calibri"/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7953D-555F-4A19-A895-ECF5D0EC5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</a:t>
            </a:r>
            <a:r>
              <a:rPr lang="en-US" altLang="ko-KR" dirty="0"/>
              <a:t> | Gothenburg, 11 October 2023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99471-A923-41C4-BA18-AA1C18FED4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978D7AE-E85B-47CC-AB91-05131CE940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5724525" cy="429101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Peer review considers </a:t>
            </a:r>
            <a:r>
              <a:rPr lang="en-US" sz="2400" dirty="0" err="1"/>
              <a:t>rigour</a:t>
            </a:r>
            <a:r>
              <a:rPr lang="en-US" sz="2400" dirty="0"/>
              <a:t> and open data.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Less rigorous research with open data more likely to be published.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Open data makes research reproducible, but </a:t>
            </a:r>
            <a:r>
              <a:rPr lang="en-US" sz="2400" dirty="0" err="1"/>
              <a:t>rigour</a:t>
            </a:r>
            <a:r>
              <a:rPr lang="en-US" sz="2400" dirty="0"/>
              <a:t> more.</a:t>
            </a:r>
          </a:p>
          <a:p>
            <a:pPr algn="l"/>
            <a:endParaRPr lang="en-GB" sz="2400" dirty="0"/>
          </a:p>
        </p:txBody>
      </p:sp>
      <p:pic>
        <p:nvPicPr>
          <p:cNvPr id="7" name="No published">
            <a:extLst>
              <a:ext uri="{FF2B5EF4-FFF2-40B4-BE49-F238E27FC236}">
                <a16:creationId xmlns:a16="http://schemas.microsoft.com/office/drawing/2014/main" id="{608F3613-1498-4911-AB6E-763DE3EB3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404000"/>
            <a:ext cx="5689000" cy="4859700"/>
          </a:xfrm>
          <a:prstGeom prst="rect">
            <a:avLst/>
          </a:prstGeom>
        </p:spPr>
      </p:pic>
      <p:pic>
        <p:nvPicPr>
          <p:cNvPr id="8" name="Published">
            <a:extLst>
              <a:ext uri="{FF2B5EF4-FFF2-40B4-BE49-F238E27FC236}">
                <a16:creationId xmlns:a16="http://schemas.microsoft.com/office/drawing/2014/main" id="{74D5533B-FFB3-4F1A-B28E-7CD53877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403229"/>
            <a:ext cx="5785199" cy="48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F535C7-EC0B-427D-B954-FA6F2A1EB6F3}"/>
              </a:ext>
            </a:extLst>
          </p:cNvPr>
          <p:cNvSpPr txBox="1"/>
          <p:nvPr/>
        </p:nvSpPr>
        <p:spPr>
          <a:xfrm>
            <a:off x="731943" y="3105835"/>
            <a:ext cx="104173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/>
              <a:t>No causal conclusions without causal assumptions.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1FB42-9B69-43BE-B48B-ED8A5E4BC6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/>
              <a:t>Nordic Workshop on Bibliometrics and Research Policy | Gothenburg, 11 October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97FEC-FCE1-43D2-B23B-F0D9E1794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427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888BC-3D32-4D79-A72F-7860DCD5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control for?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797A4-01F7-40D9-BCE0-D8152A494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</a:t>
            </a:r>
            <a:r>
              <a:rPr lang="en-US" altLang="ko-KR" dirty="0"/>
              <a:t> | Gothenburg, 11 October 2023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14664-925C-4546-9F3A-D22CC34B1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15</a:t>
            </a:fld>
            <a:endParaRPr lang="ko-KR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8ED072-A79C-423D-8314-DB9F804CF9B2}"/>
              </a:ext>
            </a:extLst>
          </p:cNvPr>
          <p:cNvSpPr/>
          <p:nvPr/>
        </p:nvSpPr>
        <p:spPr>
          <a:xfrm>
            <a:off x="5733401" y="2463812"/>
            <a:ext cx="914400" cy="5503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Rigour</a:t>
            </a:r>
            <a:endParaRPr lang="en-GB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3F9874-5CC4-4A45-A4D7-5CCFBBB0F03A}"/>
              </a:ext>
            </a:extLst>
          </p:cNvPr>
          <p:cNvSpPr/>
          <p:nvPr/>
        </p:nvSpPr>
        <p:spPr>
          <a:xfrm>
            <a:off x="3293787" y="2489951"/>
            <a:ext cx="1202267" cy="4768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Resources</a:t>
            </a:r>
            <a:endParaRPr lang="en-GB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910C0E-7227-44D7-B95F-5656480EA7B6}"/>
              </a:ext>
            </a:extLst>
          </p:cNvPr>
          <p:cNvSpPr/>
          <p:nvPr/>
        </p:nvSpPr>
        <p:spPr>
          <a:xfrm>
            <a:off x="3471014" y="4278849"/>
            <a:ext cx="847811" cy="66234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Open data</a:t>
            </a:r>
            <a:endParaRPr lang="en-GB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85C0A6-4B34-4CB2-B7B9-7320148BD50B}"/>
              </a:ext>
            </a:extLst>
          </p:cNvPr>
          <p:cNvSpPr/>
          <p:nvPr/>
        </p:nvSpPr>
        <p:spPr>
          <a:xfrm>
            <a:off x="7677669" y="4401516"/>
            <a:ext cx="1860014" cy="5503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Reproducibility</a:t>
            </a:r>
            <a:endParaRPr lang="en-GB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70EC11-11D0-4D63-A4FB-574D9BED6296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4318825" y="4610023"/>
            <a:ext cx="3358844" cy="666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2D0365-18D6-481E-A3FA-DA1685745712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3894920" y="3014145"/>
            <a:ext cx="2295681" cy="12647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F0AD29-4474-42AE-9395-AC4E676801AA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>
            <a:off x="4496054" y="2728395"/>
            <a:ext cx="1237347" cy="105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96B66B-2C8E-44C3-91F2-5936AE829869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3894920" y="2966838"/>
            <a:ext cx="1" cy="13120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A28DE13-EDC2-4C6C-A5A8-1E72AFB2D949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6190601" y="3014145"/>
            <a:ext cx="2417075" cy="13873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F94DE10-BEA1-4E87-8D76-D56F060AE8EA}"/>
              </a:ext>
            </a:extLst>
          </p:cNvPr>
          <p:cNvSpPr/>
          <p:nvPr/>
        </p:nvSpPr>
        <p:spPr>
          <a:xfrm>
            <a:off x="8158279" y="2406067"/>
            <a:ext cx="914400" cy="66582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Formal theory</a:t>
            </a:r>
            <a:endParaRPr lang="en-GB" b="1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0B87ACE-63AF-4324-B442-0776B041F323}"/>
              </a:ext>
            </a:extLst>
          </p:cNvPr>
          <p:cNvCxnSpPr>
            <a:cxnSpLocks/>
            <a:stCxn id="53" idx="1"/>
            <a:endCxn id="6" idx="3"/>
          </p:cNvCxnSpPr>
          <p:nvPr/>
        </p:nvCxnSpPr>
        <p:spPr>
          <a:xfrm flipH="1">
            <a:off x="6647801" y="2738978"/>
            <a:ext cx="1510478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F4C405D-6465-4386-9EA4-87507BE15EA3}"/>
              </a:ext>
            </a:extLst>
          </p:cNvPr>
          <p:cNvCxnSpPr>
            <a:cxnSpLocks/>
            <a:stCxn id="53" idx="2"/>
            <a:endCxn id="9" idx="0"/>
          </p:cNvCxnSpPr>
          <p:nvPr/>
        </p:nvCxnSpPr>
        <p:spPr>
          <a:xfrm flipH="1">
            <a:off x="8607676" y="3071889"/>
            <a:ext cx="7803" cy="13296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27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A257-4028-4783-9C29-72B669C3A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Prediction ≠ causation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3D3EF-0ED7-50FC-10BA-BE0D54B158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</a:t>
            </a:r>
            <a:r>
              <a:rPr lang="en-US" altLang="ko-KR" dirty="0"/>
              <a:t> | Gothenburg, 11 October 2023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17D9B-B812-587D-75DA-12EB99FEB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48C8E-C57E-BF82-574E-44FD34A0F2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For example, interested in pre-registration and reproducibility.</a:t>
            </a:r>
          </a:p>
          <a:p>
            <a:r>
              <a:rPr lang="en-US" dirty="0">
                <a:ea typeface="Calibri"/>
                <a:cs typeface="Calibri"/>
              </a:rPr>
              <a:t>Observe that pre-registered studies are more reproducible.</a:t>
            </a:r>
          </a:p>
          <a:p>
            <a:r>
              <a:rPr lang="en-US" dirty="0">
                <a:ea typeface="Calibri"/>
                <a:cs typeface="Calibri"/>
              </a:rPr>
              <a:t>Will pre-registering a study make it more reproducible?</a:t>
            </a:r>
          </a:p>
          <a:p>
            <a:r>
              <a:rPr lang="en-US" dirty="0">
                <a:ea typeface="Calibri"/>
                <a:cs typeface="Calibri"/>
              </a:rPr>
              <a:t>Should we recommend a policy for pre-registration?</a:t>
            </a:r>
          </a:p>
        </p:txBody>
      </p:sp>
    </p:spTree>
    <p:extLst>
      <p:ext uri="{BB962C8B-B14F-4D97-AF65-F5344CB8AC3E}">
        <p14:creationId xmlns:p14="http://schemas.microsoft.com/office/powerpoint/2010/main" val="2887982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6B524-E5F7-49D2-A866-442E8D42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Strengthening the evidence base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E9884-AC43-4A12-83D9-C7E8B1DFFA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</a:t>
            </a:r>
            <a:r>
              <a:rPr lang="en-US" altLang="ko-KR" dirty="0"/>
              <a:t> | Gothenburg, 11 October 2023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584-0438-4A3F-94CA-4204B2DAB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A4759-9024-43DB-B62E-626E716593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Calibri"/>
                <a:cs typeface="Calibri"/>
              </a:rPr>
              <a:t>More research on impacts of Open Science is needed.</a:t>
            </a:r>
            <a:endParaRPr lang="en-US" dirty="0"/>
          </a:p>
          <a:p>
            <a:r>
              <a:rPr lang="en-GB" dirty="0">
                <a:ea typeface="Calibri" panose="020F0502020204030204"/>
                <a:cs typeface="Calibri" panose="020F0502020204030204"/>
              </a:rPr>
              <a:t>Pay careful attention to causality.</a:t>
            </a:r>
          </a:p>
          <a:p>
            <a:pPr marL="971550" lvl="1" indent="-514350">
              <a:buAutoNum type="arabicPeriod"/>
            </a:pPr>
            <a:r>
              <a:rPr lang="en-GB" dirty="0">
                <a:ea typeface="Calibri" panose="020F0502020204030204"/>
                <a:cs typeface="Calibri" panose="020F0502020204030204"/>
              </a:rPr>
              <a:t>Spell out causal assumptions.</a:t>
            </a:r>
          </a:p>
          <a:p>
            <a:pPr marL="971550" lvl="1" indent="-514350">
              <a:buAutoNum type="arabicPeriod"/>
            </a:pPr>
            <a:r>
              <a:rPr lang="en-GB" dirty="0">
                <a:ea typeface="Calibri" panose="020F0502020204030204"/>
                <a:cs typeface="Calibri" panose="020F0502020204030204"/>
              </a:rPr>
              <a:t>Check observable implications.</a:t>
            </a:r>
          </a:p>
          <a:p>
            <a:pPr marL="971550" lvl="1" indent="-514350">
              <a:buAutoNum type="arabicPeriod"/>
            </a:pPr>
            <a:r>
              <a:rPr lang="en-GB" dirty="0">
                <a:ea typeface="Calibri" panose="020F0502020204030204"/>
                <a:cs typeface="Calibri" panose="020F0502020204030204"/>
              </a:rPr>
              <a:t>Given causal assumptions, make causal interpretation</a:t>
            </a:r>
          </a:p>
          <a:p>
            <a:r>
              <a:rPr lang="en-GB" dirty="0">
                <a:ea typeface="Calibri" panose="020F0502020204030204"/>
                <a:cs typeface="Calibri" panose="020F0502020204030204"/>
              </a:rPr>
              <a:t>Causal identification not always possible: be honest, do not hide it.</a:t>
            </a:r>
          </a:p>
          <a:p>
            <a:pPr lvl="1"/>
            <a:r>
              <a:rPr lang="en-GB" dirty="0">
                <a:ea typeface="Calibri" panose="020F0502020204030204"/>
                <a:cs typeface="Calibri" panose="020F0502020204030204"/>
              </a:rPr>
              <a:t>Try to provide clarity what </a:t>
            </a:r>
            <a:r>
              <a:rPr lang="en-GB" i="1" dirty="0">
                <a:ea typeface="Calibri" panose="020F0502020204030204"/>
                <a:cs typeface="Calibri" panose="020F0502020204030204"/>
              </a:rPr>
              <a:t>is</a:t>
            </a:r>
            <a:r>
              <a:rPr lang="en-GB" dirty="0">
                <a:ea typeface="Calibri" panose="020F0502020204030204"/>
                <a:cs typeface="Calibri" panose="020F0502020204030204"/>
              </a:rPr>
              <a:t> estimated and how it may still be confounded.</a:t>
            </a:r>
          </a:p>
          <a:p>
            <a:pPr lvl="1"/>
            <a:r>
              <a:rPr lang="en-GB" dirty="0">
                <a:ea typeface="Calibri" panose="020F0502020204030204"/>
                <a:cs typeface="Calibri" panose="020F0502020204030204"/>
              </a:rPr>
              <a:t>Sensitivity analysis may provide some answer.</a:t>
            </a:r>
            <a:endParaRPr lang="en-GB" dirty="0"/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077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149525F-29B0-4FA2-A4BE-6BCDDB12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5D110A-EAC6-4FFE-B3E7-87C054FC81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</a:t>
            </a:r>
            <a:r>
              <a:rPr lang="en-US" altLang="ko-KR" dirty="0"/>
              <a:t> | Gothenburg, 11 October 2023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BD427-759E-4AAD-A582-6424247B6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72C3628-5960-44D9-ABEA-634127C6CE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5528582" cy="37499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Limited evidence of Open Science impact.</a:t>
            </a:r>
          </a:p>
          <a:p>
            <a:r>
              <a:rPr lang="en-US" dirty="0"/>
              <a:t>Open Science indicator handbook on outputs, outcomes &amp; impacts.</a:t>
            </a:r>
          </a:p>
          <a:p>
            <a:r>
              <a:rPr lang="en-US" dirty="0"/>
              <a:t>Consider causality when interpreting indicators.</a:t>
            </a:r>
          </a:p>
          <a:p>
            <a:r>
              <a:rPr lang="en-US" dirty="0"/>
              <a:t>No plea for inaction in the absence of causal evidence, but think before acting.</a:t>
            </a:r>
            <a:endParaRPr lang="en-GB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0A977B43-6058-4608-8103-259F606E8C5A}"/>
              </a:ext>
            </a:extLst>
          </p:cNvPr>
          <p:cNvSpPr txBox="1">
            <a:spLocks/>
          </p:cNvSpPr>
          <p:nvPr/>
        </p:nvSpPr>
        <p:spPr>
          <a:xfrm>
            <a:off x="6291945" y="2729510"/>
            <a:ext cx="5136694" cy="1948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handbook.pathos-project.eu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Chapter on causality to be added, collaboration with Thomas Klebel.</a:t>
            </a:r>
          </a:p>
        </p:txBody>
      </p:sp>
    </p:spTree>
    <p:extLst>
      <p:ext uri="{BB962C8B-B14F-4D97-AF65-F5344CB8AC3E}">
        <p14:creationId xmlns:p14="http://schemas.microsoft.com/office/powerpoint/2010/main" val="939766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AF659-AAC4-4DBA-B2DE-DE775AC8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ea typeface="+mn-lt"/>
                <a:cs typeface="+mn-lt"/>
              </a:rPr>
              <a:t>Nordic Workshop on Bibliometrics and Research Policy | Gothenburg, 11 October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13259-3BD0-4972-A6D8-5F18E9DC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9821F2-D36C-473C-B63D-09783B2A79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Vincent Traag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0E9FB0-AD9C-4597-91C0-A9D4F4151B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v.a.traag@cwts.leidenuniv.nl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90AB5C-3748-4368-85B4-00FAE45541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Mastodon: @vtraag@social.cwts.nl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41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0865DB-B29D-4F35-81A4-86A56E5208E7}"/>
              </a:ext>
            </a:extLst>
          </p:cNvPr>
          <p:cNvSpPr/>
          <p:nvPr/>
        </p:nvSpPr>
        <p:spPr>
          <a:xfrm>
            <a:off x="6742546" y="415636"/>
            <a:ext cx="4899612" cy="580418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balance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650F031-9E5C-4785-9BE1-FB770E3C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0" y="1791855"/>
            <a:ext cx="5773615" cy="877454"/>
          </a:xfrm>
        </p:spPr>
        <p:txBody>
          <a:bodyPr/>
          <a:lstStyle/>
          <a:p>
            <a:r>
              <a:rPr lang="en-US" dirty="0" err="1"/>
              <a:t>PathOS</a:t>
            </a:r>
            <a:r>
              <a:rPr lang="en-US" dirty="0"/>
              <a:t> project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2F95C-8778-4671-B986-0D17FE95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 | Gothenburg, 11 October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EC763-FB41-438A-83CF-9CBA29FAC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E4EE5C6-E5D4-4B69-A263-F5CAACE12E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2584" y="3429000"/>
            <a:ext cx="5773615" cy="1426040"/>
          </a:xfrm>
        </p:spPr>
        <p:txBody>
          <a:bodyPr>
            <a:normAutofit/>
          </a:bodyPr>
          <a:lstStyle/>
          <a:p>
            <a:r>
              <a:rPr lang="en-GB" sz="3200" dirty="0"/>
              <a:t>Better understanding and measuring Open Science impacts and their causal mechanisms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203CD-2034-49AF-816B-41BA10868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774" y="1653914"/>
            <a:ext cx="2027958" cy="143367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045C356-D9BE-4479-B19E-B97036F79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0545" y="638176"/>
            <a:ext cx="908853" cy="905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D95FB9-BE9B-4185-A283-6146F6A28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94" y="4958146"/>
            <a:ext cx="1144156" cy="569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F8438-498D-4E79-AF54-59BF0E722D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68" y="4823661"/>
            <a:ext cx="1170081" cy="912219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2D2B3DBB-C2D7-430F-9400-31B6B56B7C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071" y="2820677"/>
            <a:ext cx="1097297" cy="1097297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DEE74DB0-82F8-4B1B-A90D-8F837BCAF6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996" y="2266831"/>
            <a:ext cx="1097296" cy="109729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BD501A-F496-41B8-A5ED-4A40E9CF4A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40" y="3273450"/>
            <a:ext cx="1371271" cy="1123609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57088662-5A3A-4348-9037-25E2EF348C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6" y="3554183"/>
            <a:ext cx="2953519" cy="166135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FA59321-E836-46D2-8BE5-2EDA2582A0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76924" y="1281919"/>
            <a:ext cx="1371270" cy="1040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492A86-2A36-45D9-9F6C-1A6B682A58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84" y="711428"/>
            <a:ext cx="1552282" cy="65566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3490E12-64FE-4729-A8B3-E60AA2385572}"/>
              </a:ext>
            </a:extLst>
          </p:cNvPr>
          <p:cNvSpPr/>
          <p:nvPr/>
        </p:nvSpPr>
        <p:spPr>
          <a:xfrm>
            <a:off x="8973992" y="5850492"/>
            <a:ext cx="266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https://pathos-project.eu/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01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84AE-56A1-B722-C0C0-FC7EFE48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Science Impact Pathways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9C60E-3959-BF13-F28E-CB424FC95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</a:t>
            </a:r>
            <a:r>
              <a:rPr lang="en-US" altLang="ko-KR" dirty="0"/>
              <a:t> | Gothenburg, 11 October 2023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E3DDA-A52D-A230-7B34-7D55B66C8F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3</a:t>
            </a:fld>
            <a:endParaRPr lang="ko-KR" altLang="en-US"/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50EB9A82-BA93-403C-8BE0-72C5F3E9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092" t="34492" r="67204" b="44831"/>
          <a:stretch/>
        </p:blipFill>
        <p:spPr>
          <a:xfrm>
            <a:off x="31748" y="1737294"/>
            <a:ext cx="12128503" cy="2540835"/>
          </a:xfrm>
          <a:prstGeom prst="rect">
            <a:avLst/>
          </a:prstGeom>
        </p:spPr>
      </p:pic>
      <p:sp>
        <p:nvSpPr>
          <p:cNvPr id="8" name="CasellaDiTesto 13">
            <a:extLst>
              <a:ext uri="{FF2B5EF4-FFF2-40B4-BE49-F238E27FC236}">
                <a16:creationId xmlns:a16="http://schemas.microsoft.com/office/drawing/2014/main" id="{B6777416-D91D-4764-8576-242C0BC81D80}"/>
              </a:ext>
            </a:extLst>
          </p:cNvPr>
          <p:cNvSpPr txBox="1"/>
          <p:nvPr/>
        </p:nvSpPr>
        <p:spPr>
          <a:xfrm>
            <a:off x="60611" y="5052603"/>
            <a:ext cx="1607127" cy="523221"/>
          </a:xfrm>
          <a:prstGeom prst="rect">
            <a:avLst/>
          </a:prstGeom>
          <a:solidFill>
            <a:srgbClr val="F5AC3F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Financial </a:t>
            </a:r>
            <a:r>
              <a:rPr lang="it-IT" sz="1400" dirty="0" err="1">
                <a:solidFill>
                  <a:schemeClr val="bg1"/>
                </a:solidFill>
              </a:rPr>
              <a:t>resources</a:t>
            </a:r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dirty="0">
                <a:solidFill>
                  <a:schemeClr val="bg1"/>
                </a:solidFill>
              </a:rPr>
              <a:t>Legal frameworks</a:t>
            </a:r>
          </a:p>
        </p:txBody>
      </p:sp>
      <p:sp>
        <p:nvSpPr>
          <p:cNvPr id="9" name="CasellaDiTesto 13">
            <a:extLst>
              <a:ext uri="{FF2B5EF4-FFF2-40B4-BE49-F238E27FC236}">
                <a16:creationId xmlns:a16="http://schemas.microsoft.com/office/drawing/2014/main" id="{3A1BE8F5-2DAE-4A2E-9114-96EDC2704CA9}"/>
              </a:ext>
            </a:extLst>
          </p:cNvPr>
          <p:cNvSpPr txBox="1"/>
          <p:nvPr/>
        </p:nvSpPr>
        <p:spPr>
          <a:xfrm>
            <a:off x="1912505" y="5052603"/>
            <a:ext cx="1685636" cy="523221"/>
          </a:xfrm>
          <a:prstGeom prst="rect">
            <a:avLst/>
          </a:prstGeom>
          <a:solidFill>
            <a:srgbClr val="F5AC3F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Data repositories</a:t>
            </a:r>
          </a:p>
          <a:p>
            <a:r>
              <a:rPr lang="it-IT" sz="1400" dirty="0" err="1">
                <a:solidFill>
                  <a:schemeClr val="bg1"/>
                </a:solidFill>
              </a:rPr>
              <a:t>Preprint</a:t>
            </a:r>
            <a:r>
              <a:rPr lang="it-IT" sz="1400" dirty="0">
                <a:solidFill>
                  <a:schemeClr val="bg1"/>
                </a:solidFill>
              </a:rPr>
              <a:t> repositories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CasellaDiTesto 13">
            <a:extLst>
              <a:ext uri="{FF2B5EF4-FFF2-40B4-BE49-F238E27FC236}">
                <a16:creationId xmlns:a16="http://schemas.microsoft.com/office/drawing/2014/main" id="{500586EF-04F2-4C74-8D37-8BC68D5CFD5F}"/>
              </a:ext>
            </a:extLst>
          </p:cNvPr>
          <p:cNvSpPr txBox="1"/>
          <p:nvPr/>
        </p:nvSpPr>
        <p:spPr>
          <a:xfrm>
            <a:off x="4036864" y="5052603"/>
            <a:ext cx="1685636" cy="523220"/>
          </a:xfrm>
          <a:prstGeom prst="rect">
            <a:avLst/>
          </a:prstGeom>
          <a:solidFill>
            <a:srgbClr val="F5AC3F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Open/FAIR Data</a:t>
            </a:r>
          </a:p>
          <a:p>
            <a:r>
              <a:rPr lang="it-IT" sz="1400" dirty="0" err="1">
                <a:solidFill>
                  <a:schemeClr val="bg1"/>
                </a:solidFill>
              </a:rPr>
              <a:t>Preprints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F5D5DF-4D5B-45B9-8307-7F053A6412AE}"/>
              </a:ext>
            </a:extLst>
          </p:cNvPr>
          <p:cNvGrpSpPr/>
          <p:nvPr/>
        </p:nvGrpSpPr>
        <p:grpSpPr>
          <a:xfrm>
            <a:off x="11042867" y="2979779"/>
            <a:ext cx="720000" cy="720000"/>
            <a:chOff x="9830575" y="1004457"/>
            <a:chExt cx="720000" cy="720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4C657B-C7B4-49C1-A7A2-A1E14567C329}"/>
                </a:ext>
              </a:extLst>
            </p:cNvPr>
            <p:cNvSpPr/>
            <p:nvPr/>
          </p:nvSpPr>
          <p:spPr>
            <a:xfrm>
              <a:off x="9830575" y="1004457"/>
              <a:ext cx="720000" cy="72000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Factory">
              <a:extLst>
                <a:ext uri="{FF2B5EF4-FFF2-40B4-BE49-F238E27FC236}">
                  <a16:creationId xmlns:a16="http://schemas.microsoft.com/office/drawing/2014/main" id="{98ED3C93-ECC0-47C3-ACFA-F9DF18EB6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20575" y="1094457"/>
              <a:ext cx="540000" cy="540000"/>
            </a:xfrm>
            <a:prstGeom prst="rect">
              <a:avLst/>
            </a:prstGeom>
          </p:spPr>
        </p:pic>
      </p:grp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04DDB972-FAFD-4ED7-8918-269149556203}"/>
              </a:ext>
            </a:extLst>
          </p:cNvPr>
          <p:cNvSpPr txBox="1"/>
          <p:nvPr/>
        </p:nvSpPr>
        <p:spPr>
          <a:xfrm>
            <a:off x="6320364" y="5052603"/>
            <a:ext cx="1324573" cy="523220"/>
          </a:xfrm>
          <a:prstGeom prst="rect">
            <a:avLst/>
          </a:prstGeom>
          <a:solidFill>
            <a:srgbClr val="BA8B91"/>
          </a:solidFill>
        </p:spPr>
        <p:txBody>
          <a:bodyPr wrap="square" numCol="1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Data reuse</a:t>
            </a:r>
          </a:p>
          <a:p>
            <a:r>
              <a:rPr lang="en-US" sz="1400" dirty="0">
                <a:solidFill>
                  <a:schemeClr val="bg1"/>
                </a:solidFill>
              </a:rPr>
              <a:t>Reproducibility</a:t>
            </a: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D1817C3B-0390-4F2A-9E3A-12333B918D24}"/>
              </a:ext>
            </a:extLst>
          </p:cNvPr>
          <p:cNvSpPr txBox="1"/>
          <p:nvPr/>
        </p:nvSpPr>
        <p:spPr>
          <a:xfrm>
            <a:off x="8545901" y="5052603"/>
            <a:ext cx="1185182" cy="523220"/>
          </a:xfrm>
          <a:prstGeom prst="rect">
            <a:avLst/>
          </a:prstGeom>
          <a:solidFill>
            <a:srgbClr val="BA8B91"/>
          </a:solidFill>
        </p:spPr>
        <p:txBody>
          <a:bodyPr wrap="square" numCol="1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Productivity</a:t>
            </a:r>
          </a:p>
          <a:p>
            <a:r>
              <a:rPr lang="en-US" sz="1400" dirty="0">
                <a:solidFill>
                  <a:schemeClr val="bg1"/>
                </a:solidFill>
              </a:rPr>
              <a:t>Reliability</a:t>
            </a:r>
          </a:p>
        </p:txBody>
      </p:sp>
      <p:sp>
        <p:nvSpPr>
          <p:cNvPr id="13" name="CasellaDiTesto 9">
            <a:extLst>
              <a:ext uri="{FF2B5EF4-FFF2-40B4-BE49-F238E27FC236}">
                <a16:creationId xmlns:a16="http://schemas.microsoft.com/office/drawing/2014/main" id="{F24274D9-E3DB-4B36-9BEC-A23C3DC0B3E4}"/>
              </a:ext>
            </a:extLst>
          </p:cNvPr>
          <p:cNvSpPr txBox="1"/>
          <p:nvPr/>
        </p:nvSpPr>
        <p:spPr>
          <a:xfrm>
            <a:off x="10271413" y="5043367"/>
            <a:ext cx="1851894" cy="523220"/>
          </a:xfrm>
          <a:prstGeom prst="rect">
            <a:avLst/>
          </a:prstGeom>
          <a:solidFill>
            <a:srgbClr val="746BAA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Innovation &amp; progress</a:t>
            </a:r>
          </a:p>
          <a:p>
            <a:r>
              <a:rPr lang="en-US" sz="1400" dirty="0">
                <a:solidFill>
                  <a:schemeClr val="bg1"/>
                </a:solidFill>
              </a:rPr>
              <a:t>Trust in science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882339-34E8-439F-BFD9-9274AE36D94A}"/>
              </a:ext>
            </a:extLst>
          </p:cNvPr>
          <p:cNvGrpSpPr/>
          <p:nvPr/>
        </p:nvGrpSpPr>
        <p:grpSpPr>
          <a:xfrm>
            <a:off x="11650145" y="2306800"/>
            <a:ext cx="720000" cy="720000"/>
            <a:chOff x="10951110" y="760792"/>
            <a:chExt cx="720000" cy="72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8A53EF7-34DA-41E5-AE23-2D009E39FA8F}"/>
                </a:ext>
              </a:extLst>
            </p:cNvPr>
            <p:cNvSpPr/>
            <p:nvPr/>
          </p:nvSpPr>
          <p:spPr>
            <a:xfrm>
              <a:off x="10951110" y="760792"/>
              <a:ext cx="720000" cy="72000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Graphic 19" descr="Earth globe Africa and Europe">
              <a:extLst>
                <a:ext uri="{FF2B5EF4-FFF2-40B4-BE49-F238E27FC236}">
                  <a16:creationId xmlns:a16="http://schemas.microsoft.com/office/drawing/2014/main" id="{538177AE-5E18-4E66-9738-BC718FC49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41110" y="850792"/>
              <a:ext cx="540000" cy="540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FCB607D-A2E2-4135-B19A-5E5B59175FEA}"/>
              </a:ext>
            </a:extLst>
          </p:cNvPr>
          <p:cNvGrpSpPr/>
          <p:nvPr/>
        </p:nvGrpSpPr>
        <p:grpSpPr>
          <a:xfrm>
            <a:off x="11042867" y="1653108"/>
            <a:ext cx="720000" cy="720000"/>
            <a:chOff x="1027664" y="787723"/>
            <a:chExt cx="720000" cy="72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96F69A-83D3-4CAE-A602-9E07936C966E}"/>
                </a:ext>
              </a:extLst>
            </p:cNvPr>
            <p:cNvSpPr/>
            <p:nvPr/>
          </p:nvSpPr>
          <p:spPr>
            <a:xfrm>
              <a:off x="1027664" y="787723"/>
              <a:ext cx="720000" cy="72000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Graphic 17" descr="Magnifying glass">
              <a:extLst>
                <a:ext uri="{FF2B5EF4-FFF2-40B4-BE49-F238E27FC236}">
                  <a16:creationId xmlns:a16="http://schemas.microsoft.com/office/drawing/2014/main" id="{D91B661A-5589-4A7A-B26F-F1BF93F9D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17664" y="877723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05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C2C0E5B3-C025-45A0-AB04-084E23AA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378" y="1960489"/>
            <a:ext cx="5867622" cy="437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57AB5A-C665-4200-8BCC-6AB5EBE5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Scoping review of Open Science impact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98256C-6434-421A-ABFB-B80351D00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 | Gothenburg, 11 October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4FB0-D2E3-49B3-B4FD-F05CACBFF4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7C97C7-58A6-4FA1-AF7E-9888A4478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838"/>
            <a:ext cx="61245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906CD1-599F-4305-956B-CC34857013B9}"/>
              </a:ext>
            </a:extLst>
          </p:cNvPr>
          <p:cNvSpPr/>
          <p:nvPr/>
        </p:nvSpPr>
        <p:spPr>
          <a:xfrm>
            <a:off x="9832059" y="6189297"/>
            <a:ext cx="23599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https://doi.org/10.5281/zenodo.7883699</a:t>
            </a:r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4A2C7E-006C-BD7D-DC80-55D6E75A909D}"/>
              </a:ext>
            </a:extLst>
          </p:cNvPr>
          <p:cNvSpPr txBox="1"/>
          <p:nvPr/>
        </p:nvSpPr>
        <p:spPr>
          <a:xfrm>
            <a:off x="7717465" y="168348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Academic impact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58DF52-CCB9-317D-8A65-CF542EDE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571905"/>
            <a:ext cx="11449050" cy="896936"/>
          </a:xfrm>
        </p:spPr>
        <p:txBody>
          <a:bodyPr/>
          <a:lstStyle/>
          <a:p>
            <a:r>
              <a:rPr lang="en-GB" dirty="0"/>
              <a:t>Evidence of Open Science Impact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8B3A6-CA98-D7C0-B17E-99AD5C440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 | Gothenburg, 11 October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B11D4-5655-F336-1EAC-38BF7E49A3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260987B-A294-A602-B029-F284933900DB}"/>
              </a:ext>
            </a:extLst>
          </p:cNvPr>
          <p:cNvSpPr txBox="1">
            <a:spLocks/>
          </p:cNvSpPr>
          <p:nvPr/>
        </p:nvSpPr>
        <p:spPr>
          <a:xfrm>
            <a:off x="5891337" y="1577510"/>
            <a:ext cx="5519862" cy="4794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endParaRPr lang="en-US" sz="1800" dirty="0">
              <a:cs typeface="Calibri" panose="020F0502020204030204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FA2E45C-9521-42E4-A018-7CE91664F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179607"/>
              </p:ext>
            </p:extLst>
          </p:nvPr>
        </p:nvGraphicFramePr>
        <p:xfrm>
          <a:off x="371475" y="1577510"/>
          <a:ext cx="10869180" cy="4630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55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D89A7-EFF4-AB62-CB3B-50AA55B7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Investigative Case Studies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E295D-5844-2C1D-BDF9-B426957CB3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6</a:t>
            </a:fld>
            <a:endParaRPr lang="ko-KR" alt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1BCF2FD-6ED2-849D-9A07-53E0BA3A8DB3}"/>
              </a:ext>
            </a:extLst>
          </p:cNvPr>
          <p:cNvGraphicFramePr/>
          <p:nvPr/>
        </p:nvGraphicFramePr>
        <p:xfrm>
          <a:off x="2031998" y="1387772"/>
          <a:ext cx="8128000" cy="5079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863913B-7772-609A-ED0E-FBBB1CF476AF}"/>
              </a:ext>
            </a:extLst>
          </p:cNvPr>
          <p:cNvSpPr txBox="1"/>
          <p:nvPr/>
        </p:nvSpPr>
        <p:spPr>
          <a:xfrm>
            <a:off x="2102336" y="2023554"/>
            <a:ext cx="164675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US" sz="1600" dirty="0"/>
              <a:t>Innovation from open research resources - ELIXIR</a:t>
            </a:r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E2D84-6EFC-8938-4F13-5358638C46FE}"/>
              </a:ext>
            </a:extLst>
          </p:cNvPr>
          <p:cNvSpPr txBox="1"/>
          <p:nvPr/>
        </p:nvSpPr>
        <p:spPr>
          <a:xfrm>
            <a:off x="4185137" y="1900443"/>
            <a:ext cx="164675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US" sz="1600" dirty="0"/>
              <a:t>Open science practices during the Covid-19 pandemic</a:t>
            </a:r>
            <a:endParaRPr lang="en-US" sz="16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423C43-84CD-3262-59D7-E0124CBCA67B}"/>
              </a:ext>
            </a:extLst>
          </p:cNvPr>
          <p:cNvSpPr txBox="1"/>
          <p:nvPr/>
        </p:nvSpPr>
        <p:spPr>
          <a:xfrm>
            <a:off x="6267938" y="1900443"/>
            <a:ext cx="164675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US" sz="1600" dirty="0"/>
              <a:t>Fostering innovation in climate change - Horizon 2020</a:t>
            </a:r>
            <a:endParaRPr lang="en-US" sz="1600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152210-D88D-98CB-973A-59C85FE14034}"/>
              </a:ext>
            </a:extLst>
          </p:cNvPr>
          <p:cNvSpPr txBox="1"/>
          <p:nvPr/>
        </p:nvSpPr>
        <p:spPr>
          <a:xfrm>
            <a:off x="8288215" y="1900443"/>
            <a:ext cx="164675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US" sz="1600" dirty="0"/>
              <a:t>Open science on remedying structural inequalities</a:t>
            </a:r>
            <a:endParaRPr lang="en-US" sz="1600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F210C-9C0D-7513-0EF9-5D7322E3536E}"/>
              </a:ext>
            </a:extLst>
          </p:cNvPr>
          <p:cNvSpPr txBox="1"/>
          <p:nvPr/>
        </p:nvSpPr>
        <p:spPr>
          <a:xfrm>
            <a:off x="3063630" y="4104660"/>
            <a:ext cx="177409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US" sz="1600" dirty="0"/>
              <a:t>Cross cutting effects due to open research data from national repository</a:t>
            </a:r>
            <a:endParaRPr lang="en-US" sz="1600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D28B49-E1BC-349F-1352-E07E1DEF820D}"/>
              </a:ext>
            </a:extLst>
          </p:cNvPr>
          <p:cNvSpPr txBox="1"/>
          <p:nvPr/>
        </p:nvSpPr>
        <p:spPr>
          <a:xfrm>
            <a:off x="5208951" y="4227770"/>
            <a:ext cx="177409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US" sz="1600" dirty="0"/>
              <a:t>Research data and knowledge use / uptake in non-academia</a:t>
            </a:r>
            <a:endParaRPr lang="en-US" sz="16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080B8-6A8A-D6A9-5227-D959760FBEE3}"/>
              </a:ext>
            </a:extLst>
          </p:cNvPr>
          <p:cNvSpPr txBox="1"/>
          <p:nvPr/>
        </p:nvSpPr>
        <p:spPr>
          <a:xfrm>
            <a:off x="7252673" y="4227770"/>
            <a:ext cx="177409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US" sz="1600" dirty="0"/>
              <a:t>Accelerating collaborations within academia &amp; industry </a:t>
            </a:r>
            <a:endParaRPr lang="en-US" sz="1600" dirty="0">
              <a:cs typeface="Calibri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59B4ED-3B0F-6F49-CB08-10C12B5F71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/>
          <a:p>
            <a:r>
              <a:rPr lang="en-GB" altLang="ko-KR" dirty="0"/>
              <a:t>Nordic Workshop on Bibliometrics and Research Policy | Gothenburg, 11 October 2023</a:t>
            </a:r>
          </a:p>
        </p:txBody>
      </p:sp>
    </p:spTree>
    <p:extLst>
      <p:ext uri="{BB962C8B-B14F-4D97-AF65-F5344CB8AC3E}">
        <p14:creationId xmlns:p14="http://schemas.microsoft.com/office/powerpoint/2010/main" val="246451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ook on a table&#10;&#10;Description automatically generated">
            <a:extLst>
              <a:ext uri="{FF2B5EF4-FFF2-40B4-BE49-F238E27FC236}">
                <a16:creationId xmlns:a16="http://schemas.microsoft.com/office/drawing/2014/main" id="{626E371D-29F1-0D05-4839-95CC6D03F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2" b="109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B11D4-5655-F336-1EAC-38BF7E49A3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spcAft>
                <a:spcPts val="600"/>
              </a:spcAft>
            </a:pPr>
            <a:fld id="{A7C5F96A-FEAE-443E-B4B9-0C81AFB4B71B}" type="slidenum">
              <a:rPr lang="en-US" altLang="ko-KR">
                <a:solidFill>
                  <a:srgbClr val="FFFFFF"/>
                </a:solidFill>
              </a:rPr>
              <a:pPr latinLnBrk="0">
                <a:spcAft>
                  <a:spcPts val="600"/>
                </a:spcAft>
              </a:pPr>
              <a:t>7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4E689-2DDC-400E-B662-B1D7F1177753}"/>
              </a:ext>
            </a:extLst>
          </p:cNvPr>
          <p:cNvSpPr txBox="1"/>
          <p:nvPr/>
        </p:nvSpPr>
        <p:spPr>
          <a:xfrm>
            <a:off x="195943" y="261257"/>
            <a:ext cx="434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handbook.pathos-project.eu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60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1FB42-9B69-43BE-B48B-ED8A5E4BC6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 | Gothenburg, 11 October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97FEC-FCE1-43D2-B23B-F0D9E1794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535C7-EC0B-427D-B954-FA6F2A1EB6F3}"/>
              </a:ext>
            </a:extLst>
          </p:cNvPr>
          <p:cNvSpPr txBox="1"/>
          <p:nvPr/>
        </p:nvSpPr>
        <p:spPr>
          <a:xfrm>
            <a:off x="728826" y="3105835"/>
            <a:ext cx="111253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/>
              <a:t>Impact of Open Science ≠ Effect of Openness on impact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77313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4E86-D6BD-4F84-A401-6FFBAD57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indicators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54481-6203-40D2-AC8D-4B2328401E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Nordic Workshop on Bibliometrics and Research Policy</a:t>
            </a:r>
            <a:r>
              <a:rPr lang="en-US" altLang="ko-KR" dirty="0"/>
              <a:t> | Gothenburg, 11 October 2023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B2097-E5CC-49E3-95EA-4094FB3D7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9</a:t>
            </a:fld>
            <a:endParaRPr lang="ko-KR" alt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AED183E-95E5-42E4-BFDC-D4E9F53A4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615095"/>
              </p:ext>
            </p:extLst>
          </p:nvPr>
        </p:nvGraphicFramePr>
        <p:xfrm>
          <a:off x="371474" y="2747173"/>
          <a:ext cx="11449049" cy="3464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2816">
                  <a:extLst>
                    <a:ext uri="{9D8B030D-6E8A-4147-A177-3AD203B41FA5}">
                      <a16:colId xmlns:a16="http://schemas.microsoft.com/office/drawing/2014/main" val="3839838050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3404763774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3684271917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1710273939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330401426"/>
                    </a:ext>
                  </a:extLst>
                </a:gridCol>
                <a:gridCol w="1170997">
                  <a:extLst>
                    <a:ext uri="{9D8B030D-6E8A-4147-A177-3AD203B41FA5}">
                      <a16:colId xmlns:a16="http://schemas.microsoft.com/office/drawing/2014/main" val="4117552506"/>
                    </a:ext>
                  </a:extLst>
                </a:gridCol>
              </a:tblGrid>
              <a:tr h="49495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Citation impact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Collaboration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Reproducibility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Public engagement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en-GB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448917967"/>
                  </a:ext>
                </a:extLst>
              </a:tr>
              <a:tr h="49495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Open access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884409"/>
                  </a:ext>
                </a:extLst>
              </a:tr>
              <a:tr h="49495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Open data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097967"/>
                  </a:ext>
                </a:extLst>
              </a:tr>
              <a:tr h="49495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Open code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3217202"/>
                  </a:ext>
                </a:extLst>
              </a:tr>
              <a:tr h="49495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Open review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0174678"/>
                  </a:ext>
                </a:extLst>
              </a:tr>
              <a:tr h="49495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Open methods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088135"/>
                  </a:ext>
                </a:extLst>
              </a:tr>
              <a:tr h="49495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3334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9AA592F-8158-435E-8A3C-22DBCC5B3EC3}"/>
              </a:ext>
            </a:extLst>
          </p:cNvPr>
          <p:cNvSpPr txBox="1"/>
          <p:nvPr/>
        </p:nvSpPr>
        <p:spPr>
          <a:xfrm>
            <a:off x="535709" y="1884218"/>
            <a:ext cx="4251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Combinatorial number of possibilities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indicators for causal effect on impact</a:t>
            </a:r>
          </a:p>
        </p:txBody>
      </p:sp>
    </p:spTree>
    <p:extLst>
      <p:ext uri="{BB962C8B-B14F-4D97-AF65-F5344CB8AC3E}">
        <p14:creationId xmlns:p14="http://schemas.microsoft.com/office/powerpoint/2010/main" val="557431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general">
  <a:themeElements>
    <a:clrScheme name="Pathos 2">
      <a:dk1>
        <a:srgbClr val="000000"/>
      </a:dk1>
      <a:lt1>
        <a:srgbClr val="FFFFFF"/>
      </a:lt1>
      <a:dk2>
        <a:srgbClr val="243AD9"/>
      </a:dk2>
      <a:lt2>
        <a:srgbClr val="FEAE0E"/>
      </a:lt2>
      <a:accent1>
        <a:srgbClr val="0B00B7"/>
      </a:accent1>
      <a:accent2>
        <a:srgbClr val="ED7D31"/>
      </a:accent2>
      <a:accent3>
        <a:srgbClr val="A5A5A5"/>
      </a:accent3>
      <a:accent4>
        <a:srgbClr val="4D00CF"/>
      </a:accent4>
      <a:accent5>
        <a:srgbClr val="FD790E"/>
      </a:accent5>
      <a:accent6>
        <a:srgbClr val="1780C8"/>
      </a:accent6>
      <a:hlink>
        <a:srgbClr val="0563C1"/>
      </a:hlink>
      <a:folHlink>
        <a:srgbClr val="834DD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553EA374DDC54FBD558A47B731F1FE" ma:contentTypeVersion="15" ma:contentTypeDescription="Create a new document." ma:contentTypeScope="" ma:versionID="cc173ff0f9c9e8fa68fdf5fac1a2ba7e">
  <xsd:schema xmlns:xsd="http://www.w3.org/2001/XMLSchema" xmlns:xs="http://www.w3.org/2001/XMLSchema" xmlns:p="http://schemas.microsoft.com/office/2006/metadata/properties" xmlns:ns2="554d3188-f146-48db-98a2-57fe4eb039cd" xmlns:ns3="a95a1ae1-b6be-4e47-bab0-2b28ff915aee" targetNamespace="http://schemas.microsoft.com/office/2006/metadata/properties" ma:root="true" ma:fieldsID="048ca2e5284c80ebea990c522dbb2699" ns2:_="" ns3:_="">
    <xsd:import namespace="554d3188-f146-48db-98a2-57fe4eb039cd"/>
    <xsd:import namespace="a95a1ae1-b6be-4e47-bab0-2b28ff915a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d3188-f146-48db-98a2-57fe4eb0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fa2dbb-56bf-41d2-a2fa-c4f312cbe4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5a1ae1-b6be-4e47-bab0-2b28ff915ae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0502cc1-70ad-40d4-8d05-07a2ad8b7038}" ma:internalName="TaxCatchAll" ma:showField="CatchAllData" ma:web="a95a1ae1-b6be-4e47-bab0-2b28ff915a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4d3188-f146-48db-98a2-57fe4eb039cd">
      <Terms xmlns="http://schemas.microsoft.com/office/infopath/2007/PartnerControls"/>
    </lcf76f155ced4ddcb4097134ff3c332f>
    <TaxCatchAll xmlns="a95a1ae1-b6be-4e47-bab0-2b28ff915aee" xsi:nil="true"/>
  </documentManagement>
</p:properties>
</file>

<file path=customXml/itemProps1.xml><?xml version="1.0" encoding="utf-8"?>
<ds:datastoreItem xmlns:ds="http://schemas.openxmlformats.org/officeDocument/2006/customXml" ds:itemID="{93D4062D-2B35-420D-B7ED-0325AD89FC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4d3188-f146-48db-98a2-57fe4eb039cd"/>
    <ds:schemaRef ds:uri="a95a1ae1-b6be-4e47-bab0-2b28ff915a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8BAF41-6655-4C67-B11A-1DA219A465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DA6D6F-6BE5-40B8-9F10-D2C3BEDC6BFC}">
  <ds:schemaRefs>
    <ds:schemaRef ds:uri="http://www.w3.org/XML/1998/namespace"/>
    <ds:schemaRef ds:uri="554d3188-f146-48db-98a2-57fe4eb039cd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95a1ae1-b6be-4e47-bab0-2b28ff915ae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967</Words>
  <Application>Microsoft Office PowerPoint</Application>
  <PresentationFormat>Widescreen</PresentationFormat>
  <Paragraphs>178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Malgun Gothic</vt:lpstr>
      <vt:lpstr>Arial</vt:lpstr>
      <vt:lpstr>Calibri Light</vt:lpstr>
      <vt:lpstr>Office_general</vt:lpstr>
      <vt:lpstr>Challenges of causality in Open Science</vt:lpstr>
      <vt:lpstr>PathOS project</vt:lpstr>
      <vt:lpstr>Open Science Impact Pathways</vt:lpstr>
      <vt:lpstr>Scoping review of Open Science impact</vt:lpstr>
      <vt:lpstr>Evidence of Open Science Impact</vt:lpstr>
      <vt:lpstr>Investigative Case Studies</vt:lpstr>
      <vt:lpstr>PowerPoint Presentation</vt:lpstr>
      <vt:lpstr>PowerPoint Presentation</vt:lpstr>
      <vt:lpstr>Impact indicators</vt:lpstr>
      <vt:lpstr>PowerPoint Presentation</vt:lpstr>
      <vt:lpstr>Illustrative simulation</vt:lpstr>
      <vt:lpstr>Paradox resolved</vt:lpstr>
      <vt:lpstr>Open data and publishing</vt:lpstr>
      <vt:lpstr>PowerPoint Presentation</vt:lpstr>
      <vt:lpstr>What to control for?</vt:lpstr>
      <vt:lpstr>Prediction ≠ causation</vt:lpstr>
      <vt:lpstr>Strengthening the evidence base</vt:lpstr>
      <vt:lpstr>Conclusion</vt:lpstr>
      <vt:lpstr>PowerPoint Presentation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Templates, Diagram, Chart, Google slides, Keynote</dc:subject>
  <dc:creator>Slide Members by JY.KWON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Traag, V.A. (Vincent)</cp:lastModifiedBy>
  <cp:revision>18</cp:revision>
  <dcterms:created xsi:type="dcterms:W3CDTF">2021-12-07T01:05:36Z</dcterms:created>
  <dcterms:modified xsi:type="dcterms:W3CDTF">2023-10-09T19:54:32Z</dcterms:modified>
  <cp:category>www.slidemembers.com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0x0101003F553EA374DDC54FBD558A47B731F1FE</vt:lpwstr>
  </property>
</Properties>
</file>