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3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890" r:id="rId2"/>
    <p:sldId id="893" r:id="rId3"/>
    <p:sldId id="1971" r:id="rId4"/>
    <p:sldId id="1965" r:id="rId5"/>
    <p:sldId id="1966" r:id="rId6"/>
    <p:sldId id="1969" r:id="rId7"/>
    <p:sldId id="1970" r:id="rId8"/>
    <p:sldId id="1968" r:id="rId9"/>
    <p:sldId id="1972" r:id="rId10"/>
    <p:sldId id="908" r:id="rId11"/>
    <p:sldId id="1954" r:id="rId12"/>
    <p:sldId id="1660" r:id="rId13"/>
    <p:sldId id="1903" r:id="rId14"/>
    <p:sldId id="1902" r:id="rId15"/>
    <p:sldId id="1973" r:id="rId16"/>
    <p:sldId id="1952" r:id="rId17"/>
    <p:sldId id="1953" r:id="rId18"/>
    <p:sldId id="1951" r:id="rId19"/>
    <p:sldId id="1955" r:id="rId20"/>
    <p:sldId id="1956" r:id="rId21"/>
    <p:sldId id="1957" r:id="rId22"/>
    <p:sldId id="1974" r:id="rId23"/>
    <p:sldId id="1975" r:id="rId24"/>
    <p:sldId id="1976" r:id="rId25"/>
    <p:sldId id="1659" r:id="rId26"/>
    <p:sldId id="1958" r:id="rId27"/>
    <p:sldId id="1978" r:id="rId28"/>
    <p:sldId id="1979" r:id="rId29"/>
    <p:sldId id="1980" r:id="rId30"/>
    <p:sldId id="1981" r:id="rId31"/>
    <p:sldId id="1983" r:id="rId32"/>
    <p:sldId id="1982" r:id="rId33"/>
    <p:sldId id="1984" r:id="rId34"/>
  </p:sldIdLst>
  <p:sldSz cx="9144000" cy="6858000" type="screen4x3"/>
  <p:notesSz cx="6735763" cy="9866313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unnar Sivertsen" initials="G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5F5F5F"/>
    <a:srgbClr val="843E0A"/>
    <a:srgbClr val="4D4D4D"/>
    <a:srgbClr val="CC0000"/>
    <a:srgbClr val="ED751B"/>
    <a:srgbClr val="FF3300"/>
    <a:srgbClr val="FC30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6C1295-62AF-4020-BC7F-FCBCB024B48F}" v="448" dt="2023-10-05T15:46:12.4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85882" autoAdjust="0"/>
  </p:normalViewPr>
  <p:slideViewPr>
    <p:cSldViewPr snapToGrid="0">
      <p:cViewPr varScale="1">
        <p:scale>
          <a:sx n="136" d="100"/>
          <a:sy n="136" d="100"/>
        </p:scale>
        <p:origin x="241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nnar Sivertsen" userId="02a751ca-8fbc-4b1d-833b-e798ac16d7b0" providerId="ADAL" clId="{62847BEB-5054-4575-BC06-F7E8DC2D6B83}"/>
    <pc:docChg chg="undo custSel modSld">
      <pc:chgData name="Gunnar Sivertsen" userId="02a751ca-8fbc-4b1d-833b-e798ac16d7b0" providerId="ADAL" clId="{62847BEB-5054-4575-BC06-F7E8DC2D6B83}" dt="2023-10-06T14:03:34.128" v="877" actId="6549"/>
      <pc:docMkLst>
        <pc:docMk/>
      </pc:docMkLst>
      <pc:sldChg chg="modSp mod">
        <pc:chgData name="Gunnar Sivertsen" userId="02a751ca-8fbc-4b1d-833b-e798ac16d7b0" providerId="ADAL" clId="{62847BEB-5054-4575-BC06-F7E8DC2D6B83}" dt="2023-10-03T11:57:06.332" v="112" actId="122"/>
        <pc:sldMkLst>
          <pc:docMk/>
          <pc:sldMk cId="2595421127" sldId="890"/>
        </pc:sldMkLst>
        <pc:spChg chg="mod">
          <ac:chgData name="Gunnar Sivertsen" userId="02a751ca-8fbc-4b1d-833b-e798ac16d7b0" providerId="ADAL" clId="{62847BEB-5054-4575-BC06-F7E8DC2D6B83}" dt="2023-10-03T11:57:06.332" v="112" actId="122"/>
          <ac:spMkLst>
            <pc:docMk/>
            <pc:sldMk cId="2595421127" sldId="890"/>
            <ac:spMk id="9" creationId="{00000000-0000-0000-0000-000000000000}"/>
          </ac:spMkLst>
        </pc:spChg>
        <pc:picChg chg="mod">
          <ac:chgData name="Gunnar Sivertsen" userId="02a751ca-8fbc-4b1d-833b-e798ac16d7b0" providerId="ADAL" clId="{62847BEB-5054-4575-BC06-F7E8DC2D6B83}" dt="2023-10-03T11:56:56.642" v="111" actId="1076"/>
          <ac:picMkLst>
            <pc:docMk/>
            <pc:sldMk cId="2595421127" sldId="890"/>
            <ac:picMk id="2" creationId="{C6F103D1-9EA0-58C8-64FB-5C29E78E51F0}"/>
          </ac:picMkLst>
        </pc:picChg>
      </pc:sldChg>
      <pc:sldChg chg="modSp mod">
        <pc:chgData name="Gunnar Sivertsen" userId="02a751ca-8fbc-4b1d-833b-e798ac16d7b0" providerId="ADAL" clId="{62847BEB-5054-4575-BC06-F7E8DC2D6B83}" dt="2023-10-03T13:41:02.443" v="874" actId="20577"/>
        <pc:sldMkLst>
          <pc:docMk/>
          <pc:sldMk cId="2716297573" sldId="893"/>
        </pc:sldMkLst>
        <pc:spChg chg="mod">
          <ac:chgData name="Gunnar Sivertsen" userId="02a751ca-8fbc-4b1d-833b-e798ac16d7b0" providerId="ADAL" clId="{62847BEB-5054-4575-BC06-F7E8DC2D6B83}" dt="2023-10-03T13:25:34.010" v="120" actId="20577"/>
          <ac:spMkLst>
            <pc:docMk/>
            <pc:sldMk cId="2716297573" sldId="893"/>
            <ac:spMk id="2" creationId="{00000000-0000-0000-0000-000000000000}"/>
          </ac:spMkLst>
        </pc:spChg>
        <pc:spChg chg="mod">
          <ac:chgData name="Gunnar Sivertsen" userId="02a751ca-8fbc-4b1d-833b-e798ac16d7b0" providerId="ADAL" clId="{62847BEB-5054-4575-BC06-F7E8DC2D6B83}" dt="2023-10-03T13:41:02.443" v="874" actId="20577"/>
          <ac:spMkLst>
            <pc:docMk/>
            <pc:sldMk cId="2716297573" sldId="893"/>
            <ac:spMk id="6" creationId="{00000000-0000-0000-0000-000000000000}"/>
          </ac:spMkLst>
        </pc:spChg>
      </pc:sldChg>
      <pc:sldChg chg="modSp mod">
        <pc:chgData name="Gunnar Sivertsen" userId="02a751ca-8fbc-4b1d-833b-e798ac16d7b0" providerId="ADAL" clId="{62847BEB-5054-4575-BC06-F7E8DC2D6B83}" dt="2023-10-06T14:03:34.128" v="877" actId="6549"/>
        <pc:sldMkLst>
          <pc:docMk/>
          <pc:sldMk cId="3303987013" sldId="908"/>
        </pc:sldMkLst>
        <pc:spChg chg="mod">
          <ac:chgData name="Gunnar Sivertsen" userId="02a751ca-8fbc-4b1d-833b-e798ac16d7b0" providerId="ADAL" clId="{62847BEB-5054-4575-BC06-F7E8DC2D6B83}" dt="2023-10-06T14:03:34.128" v="877" actId="6549"/>
          <ac:spMkLst>
            <pc:docMk/>
            <pc:sldMk cId="3303987013" sldId="908"/>
            <ac:spMk id="2" creationId="{00000000-0000-0000-0000-000000000000}"/>
          </ac:spMkLst>
        </pc:spChg>
      </pc:sldChg>
    </pc:docChg>
  </pc:docChgLst>
  <pc:docChgLst>
    <pc:chgData name="Gunnar Sivertsen" userId="02a751ca-8fbc-4b1d-833b-e798ac16d7b0" providerId="ADAL" clId="{736C1295-62AF-4020-BC7F-FCBCB024B48F}"/>
    <pc:docChg chg="undo custSel addSld delSld modSld sldOrd">
      <pc:chgData name="Gunnar Sivertsen" userId="02a751ca-8fbc-4b1d-833b-e798ac16d7b0" providerId="ADAL" clId="{736C1295-62AF-4020-BC7F-FCBCB024B48F}" dt="2023-10-05T15:54:46.685" v="3591" actId="20577"/>
      <pc:docMkLst>
        <pc:docMk/>
      </pc:docMkLst>
      <pc:sldChg chg="modSp mod">
        <pc:chgData name="Gunnar Sivertsen" userId="02a751ca-8fbc-4b1d-833b-e798ac16d7b0" providerId="ADAL" clId="{736C1295-62AF-4020-BC7F-FCBCB024B48F}" dt="2023-10-05T15:38:45.128" v="3187" actId="20577"/>
        <pc:sldMkLst>
          <pc:docMk/>
          <pc:sldMk cId="2716297573" sldId="893"/>
        </pc:sldMkLst>
        <pc:spChg chg="mod">
          <ac:chgData name="Gunnar Sivertsen" userId="02a751ca-8fbc-4b1d-833b-e798ac16d7b0" providerId="ADAL" clId="{736C1295-62AF-4020-BC7F-FCBCB024B48F}" dt="2023-10-05T15:38:45.128" v="3187" actId="20577"/>
          <ac:spMkLst>
            <pc:docMk/>
            <pc:sldMk cId="2716297573" sldId="893"/>
            <ac:spMk id="6" creationId="{00000000-0000-0000-0000-000000000000}"/>
          </ac:spMkLst>
        </pc:spChg>
      </pc:sldChg>
      <pc:sldChg chg="modSp mod">
        <pc:chgData name="Gunnar Sivertsen" userId="02a751ca-8fbc-4b1d-833b-e798ac16d7b0" providerId="ADAL" clId="{736C1295-62AF-4020-BC7F-FCBCB024B48F}" dt="2023-10-05T14:18:35.011" v="924" actId="20577"/>
        <pc:sldMkLst>
          <pc:docMk/>
          <pc:sldMk cId="3303987013" sldId="908"/>
        </pc:sldMkLst>
        <pc:spChg chg="mod">
          <ac:chgData name="Gunnar Sivertsen" userId="02a751ca-8fbc-4b1d-833b-e798ac16d7b0" providerId="ADAL" clId="{736C1295-62AF-4020-BC7F-FCBCB024B48F}" dt="2023-10-05T14:18:35.011" v="924" actId="20577"/>
          <ac:spMkLst>
            <pc:docMk/>
            <pc:sldMk cId="3303987013" sldId="908"/>
            <ac:spMk id="2" creationId="{00000000-0000-0000-0000-000000000000}"/>
          </ac:spMkLst>
        </pc:spChg>
      </pc:sldChg>
      <pc:sldChg chg="del">
        <pc:chgData name="Gunnar Sivertsen" userId="02a751ca-8fbc-4b1d-833b-e798ac16d7b0" providerId="ADAL" clId="{736C1295-62AF-4020-BC7F-FCBCB024B48F}" dt="2023-10-05T14:18:41.337" v="925" actId="47"/>
        <pc:sldMkLst>
          <pc:docMk/>
          <pc:sldMk cId="3722667075" sldId="1655"/>
        </pc:sldMkLst>
      </pc:sldChg>
      <pc:sldChg chg="modSp add mod">
        <pc:chgData name="Gunnar Sivertsen" userId="02a751ca-8fbc-4b1d-833b-e798ac16d7b0" providerId="ADAL" clId="{736C1295-62AF-4020-BC7F-FCBCB024B48F}" dt="2023-10-05T15:13:13.951" v="2879" actId="20577"/>
        <pc:sldMkLst>
          <pc:docMk/>
          <pc:sldMk cId="1420010285" sldId="1659"/>
        </pc:sldMkLst>
        <pc:spChg chg="mod">
          <ac:chgData name="Gunnar Sivertsen" userId="02a751ca-8fbc-4b1d-833b-e798ac16d7b0" providerId="ADAL" clId="{736C1295-62AF-4020-BC7F-FCBCB024B48F}" dt="2023-10-05T15:11:42.010" v="2769" actId="14100"/>
          <ac:spMkLst>
            <pc:docMk/>
            <pc:sldMk cId="1420010285" sldId="1659"/>
            <ac:spMk id="2" creationId="{60610F79-0BD6-64FD-53B8-D1573AEFBBC8}"/>
          </ac:spMkLst>
        </pc:spChg>
        <pc:spChg chg="mod">
          <ac:chgData name="Gunnar Sivertsen" userId="02a751ca-8fbc-4b1d-833b-e798ac16d7b0" providerId="ADAL" clId="{736C1295-62AF-4020-BC7F-FCBCB024B48F}" dt="2023-10-05T15:13:13.951" v="2879" actId="20577"/>
          <ac:spMkLst>
            <pc:docMk/>
            <pc:sldMk cId="1420010285" sldId="1659"/>
            <ac:spMk id="7" creationId="{3A7283B6-EB52-2EB4-23A6-7158F1AA3407}"/>
          </ac:spMkLst>
        </pc:spChg>
        <pc:graphicFrameChg chg="mod">
          <ac:chgData name="Gunnar Sivertsen" userId="02a751ca-8fbc-4b1d-833b-e798ac16d7b0" providerId="ADAL" clId="{736C1295-62AF-4020-BC7F-FCBCB024B48F}" dt="2023-10-05T15:12:07.110" v="2802" actId="20577"/>
          <ac:graphicFrameMkLst>
            <pc:docMk/>
            <pc:sldMk cId="1420010285" sldId="1659"/>
            <ac:graphicFrameMk id="6" creationId="{F2494D76-CC99-A512-7EFE-2373B9F4A214}"/>
          </ac:graphicFrameMkLst>
        </pc:graphicFrameChg>
      </pc:sldChg>
      <pc:sldChg chg="modSp mod">
        <pc:chgData name="Gunnar Sivertsen" userId="02a751ca-8fbc-4b1d-833b-e798ac16d7b0" providerId="ADAL" clId="{736C1295-62AF-4020-BC7F-FCBCB024B48F}" dt="2023-10-05T14:25:01.182" v="1318" actId="255"/>
        <pc:sldMkLst>
          <pc:docMk/>
          <pc:sldMk cId="1438730894" sldId="1660"/>
        </pc:sldMkLst>
        <pc:spChg chg="mod">
          <ac:chgData name="Gunnar Sivertsen" userId="02a751ca-8fbc-4b1d-833b-e798ac16d7b0" providerId="ADAL" clId="{736C1295-62AF-4020-BC7F-FCBCB024B48F}" dt="2023-10-05T14:25:01.182" v="1318" actId="255"/>
          <ac:spMkLst>
            <pc:docMk/>
            <pc:sldMk cId="1438730894" sldId="1660"/>
            <ac:spMk id="2" creationId="{466E7675-F674-0F9F-61BC-5F1CD8E941BD}"/>
          </ac:spMkLst>
        </pc:spChg>
        <pc:graphicFrameChg chg="mod">
          <ac:chgData name="Gunnar Sivertsen" userId="02a751ca-8fbc-4b1d-833b-e798ac16d7b0" providerId="ADAL" clId="{736C1295-62AF-4020-BC7F-FCBCB024B48F}" dt="2023-10-05T14:23:32.984" v="1278" actId="20577"/>
          <ac:graphicFrameMkLst>
            <pc:docMk/>
            <pc:sldMk cId="1438730894" sldId="1660"/>
            <ac:graphicFrameMk id="6" creationId="{152C65AF-DC4F-BF12-3A93-1F865A7F1197}"/>
          </ac:graphicFrameMkLst>
        </pc:graphicFrameChg>
        <pc:graphicFrameChg chg="mod">
          <ac:chgData name="Gunnar Sivertsen" userId="02a751ca-8fbc-4b1d-833b-e798ac16d7b0" providerId="ADAL" clId="{736C1295-62AF-4020-BC7F-FCBCB024B48F}" dt="2023-10-05T14:23:46.523" v="1306" actId="20577"/>
          <ac:graphicFrameMkLst>
            <pc:docMk/>
            <pc:sldMk cId="1438730894" sldId="1660"/>
            <ac:graphicFrameMk id="7" creationId="{A5F11851-C79E-7956-82AD-BA5740C01AEB}"/>
          </ac:graphicFrameMkLst>
        </pc:graphicFrameChg>
      </pc:sldChg>
      <pc:sldChg chg="add del ord">
        <pc:chgData name="Gunnar Sivertsen" userId="02a751ca-8fbc-4b1d-833b-e798ac16d7b0" providerId="ADAL" clId="{736C1295-62AF-4020-BC7F-FCBCB024B48F}" dt="2023-10-05T15:35:45.828" v="3175" actId="47"/>
        <pc:sldMkLst>
          <pc:docMk/>
          <pc:sldMk cId="3081545714" sldId="1661"/>
        </pc:sldMkLst>
      </pc:sldChg>
      <pc:sldChg chg="del">
        <pc:chgData name="Gunnar Sivertsen" userId="02a751ca-8fbc-4b1d-833b-e798ac16d7b0" providerId="ADAL" clId="{736C1295-62AF-4020-BC7F-FCBCB024B48F}" dt="2023-10-05T15:25:58.568" v="3161" actId="47"/>
        <pc:sldMkLst>
          <pc:docMk/>
          <pc:sldMk cId="54059469" sldId="1663"/>
        </pc:sldMkLst>
      </pc:sldChg>
      <pc:sldChg chg="addSp modSp mod">
        <pc:chgData name="Gunnar Sivertsen" userId="02a751ca-8fbc-4b1d-833b-e798ac16d7b0" providerId="ADAL" clId="{736C1295-62AF-4020-BC7F-FCBCB024B48F}" dt="2023-10-05T14:26:54.887" v="1441" actId="1076"/>
        <pc:sldMkLst>
          <pc:docMk/>
          <pc:sldMk cId="535044916" sldId="1903"/>
        </pc:sldMkLst>
        <pc:spChg chg="mod">
          <ac:chgData name="Gunnar Sivertsen" userId="02a751ca-8fbc-4b1d-833b-e798ac16d7b0" providerId="ADAL" clId="{736C1295-62AF-4020-BC7F-FCBCB024B48F}" dt="2023-10-05T14:26:04.833" v="1432" actId="20577"/>
          <ac:spMkLst>
            <pc:docMk/>
            <pc:sldMk cId="535044916" sldId="1903"/>
            <ac:spMk id="2" creationId="{BE09E910-07A3-8A1F-61D9-56274039C07B}"/>
          </ac:spMkLst>
        </pc:spChg>
        <pc:spChg chg="add mod">
          <ac:chgData name="Gunnar Sivertsen" userId="02a751ca-8fbc-4b1d-833b-e798ac16d7b0" providerId="ADAL" clId="{736C1295-62AF-4020-BC7F-FCBCB024B48F}" dt="2023-10-05T14:26:37.157" v="1437" actId="1076"/>
          <ac:spMkLst>
            <pc:docMk/>
            <pc:sldMk cId="535044916" sldId="1903"/>
            <ac:spMk id="3" creationId="{28D96885-EF1F-C2C8-071D-B52127C0E553}"/>
          </ac:spMkLst>
        </pc:spChg>
        <pc:spChg chg="mod">
          <ac:chgData name="Gunnar Sivertsen" userId="02a751ca-8fbc-4b1d-833b-e798ac16d7b0" providerId="ADAL" clId="{736C1295-62AF-4020-BC7F-FCBCB024B48F}" dt="2023-10-05T14:26:54.887" v="1441" actId="1076"/>
          <ac:spMkLst>
            <pc:docMk/>
            <pc:sldMk cId="535044916" sldId="1903"/>
            <ac:spMk id="6" creationId="{655ED3FA-778E-43E2-E455-5CE4BBF809BD}"/>
          </ac:spMkLst>
        </pc:spChg>
        <pc:spChg chg="add mod">
          <ac:chgData name="Gunnar Sivertsen" userId="02a751ca-8fbc-4b1d-833b-e798ac16d7b0" providerId="ADAL" clId="{736C1295-62AF-4020-BC7F-FCBCB024B48F}" dt="2023-10-05T14:26:38.962" v="1438"/>
          <ac:spMkLst>
            <pc:docMk/>
            <pc:sldMk cId="535044916" sldId="1903"/>
            <ac:spMk id="8" creationId="{634E8655-1147-57B7-13ED-A1724FB51C4E}"/>
          </ac:spMkLst>
        </pc:spChg>
        <pc:graphicFrameChg chg="mod">
          <ac:chgData name="Gunnar Sivertsen" userId="02a751ca-8fbc-4b1d-833b-e798ac16d7b0" providerId="ADAL" clId="{736C1295-62AF-4020-BC7F-FCBCB024B48F}" dt="2023-10-05T14:26:47.314" v="1440" actId="1076"/>
          <ac:graphicFrameMkLst>
            <pc:docMk/>
            <pc:sldMk cId="535044916" sldId="1903"/>
            <ac:graphicFrameMk id="4" creationId="{6C265D63-549B-0884-DB60-1E1E70E46A09}"/>
          </ac:graphicFrameMkLst>
        </pc:graphicFrameChg>
      </pc:sldChg>
      <pc:sldChg chg="del">
        <pc:chgData name="Gunnar Sivertsen" userId="02a751ca-8fbc-4b1d-833b-e798ac16d7b0" providerId="ADAL" clId="{736C1295-62AF-4020-BC7F-FCBCB024B48F}" dt="2023-10-05T15:36:00.936" v="3178" actId="47"/>
        <pc:sldMkLst>
          <pc:docMk/>
          <pc:sldMk cId="1948312909" sldId="1926"/>
        </pc:sldMkLst>
      </pc:sldChg>
      <pc:sldChg chg="del">
        <pc:chgData name="Gunnar Sivertsen" userId="02a751ca-8fbc-4b1d-833b-e798ac16d7b0" providerId="ADAL" clId="{736C1295-62AF-4020-BC7F-FCBCB024B48F}" dt="2023-10-05T15:36:00.936" v="3178" actId="47"/>
        <pc:sldMkLst>
          <pc:docMk/>
          <pc:sldMk cId="2607546951" sldId="1927"/>
        </pc:sldMkLst>
      </pc:sldChg>
      <pc:sldChg chg="del">
        <pc:chgData name="Gunnar Sivertsen" userId="02a751ca-8fbc-4b1d-833b-e798ac16d7b0" providerId="ADAL" clId="{736C1295-62AF-4020-BC7F-FCBCB024B48F}" dt="2023-10-05T15:36:00.936" v="3178" actId="47"/>
        <pc:sldMkLst>
          <pc:docMk/>
          <pc:sldMk cId="964996767" sldId="1928"/>
        </pc:sldMkLst>
      </pc:sldChg>
      <pc:sldChg chg="del">
        <pc:chgData name="Gunnar Sivertsen" userId="02a751ca-8fbc-4b1d-833b-e798ac16d7b0" providerId="ADAL" clId="{736C1295-62AF-4020-BC7F-FCBCB024B48F}" dt="2023-10-05T15:36:00.936" v="3178" actId="47"/>
        <pc:sldMkLst>
          <pc:docMk/>
          <pc:sldMk cId="1847758397" sldId="1930"/>
        </pc:sldMkLst>
      </pc:sldChg>
      <pc:sldChg chg="del">
        <pc:chgData name="Gunnar Sivertsen" userId="02a751ca-8fbc-4b1d-833b-e798ac16d7b0" providerId="ADAL" clId="{736C1295-62AF-4020-BC7F-FCBCB024B48F}" dt="2023-10-05T15:36:00.936" v="3178" actId="47"/>
        <pc:sldMkLst>
          <pc:docMk/>
          <pc:sldMk cId="2274697681" sldId="1931"/>
        </pc:sldMkLst>
      </pc:sldChg>
      <pc:sldChg chg="del">
        <pc:chgData name="Gunnar Sivertsen" userId="02a751ca-8fbc-4b1d-833b-e798ac16d7b0" providerId="ADAL" clId="{736C1295-62AF-4020-BC7F-FCBCB024B48F}" dt="2023-10-05T15:36:00.936" v="3178" actId="47"/>
        <pc:sldMkLst>
          <pc:docMk/>
          <pc:sldMk cId="4158762070" sldId="1932"/>
        </pc:sldMkLst>
      </pc:sldChg>
      <pc:sldChg chg="del">
        <pc:chgData name="Gunnar Sivertsen" userId="02a751ca-8fbc-4b1d-833b-e798ac16d7b0" providerId="ADAL" clId="{736C1295-62AF-4020-BC7F-FCBCB024B48F}" dt="2023-10-05T15:36:00.936" v="3178" actId="47"/>
        <pc:sldMkLst>
          <pc:docMk/>
          <pc:sldMk cId="1623243527" sldId="1933"/>
        </pc:sldMkLst>
      </pc:sldChg>
      <pc:sldChg chg="del">
        <pc:chgData name="Gunnar Sivertsen" userId="02a751ca-8fbc-4b1d-833b-e798ac16d7b0" providerId="ADAL" clId="{736C1295-62AF-4020-BC7F-FCBCB024B48F}" dt="2023-10-05T15:36:00.936" v="3178" actId="47"/>
        <pc:sldMkLst>
          <pc:docMk/>
          <pc:sldMk cId="3671369651" sldId="1934"/>
        </pc:sldMkLst>
      </pc:sldChg>
      <pc:sldChg chg="del">
        <pc:chgData name="Gunnar Sivertsen" userId="02a751ca-8fbc-4b1d-833b-e798ac16d7b0" providerId="ADAL" clId="{736C1295-62AF-4020-BC7F-FCBCB024B48F}" dt="2023-10-05T15:36:00.936" v="3178" actId="47"/>
        <pc:sldMkLst>
          <pc:docMk/>
          <pc:sldMk cId="1400547270" sldId="1935"/>
        </pc:sldMkLst>
      </pc:sldChg>
      <pc:sldChg chg="del">
        <pc:chgData name="Gunnar Sivertsen" userId="02a751ca-8fbc-4b1d-833b-e798ac16d7b0" providerId="ADAL" clId="{736C1295-62AF-4020-BC7F-FCBCB024B48F}" dt="2023-10-05T15:36:00.936" v="3178" actId="47"/>
        <pc:sldMkLst>
          <pc:docMk/>
          <pc:sldMk cId="1308181654" sldId="1936"/>
        </pc:sldMkLst>
      </pc:sldChg>
      <pc:sldChg chg="del">
        <pc:chgData name="Gunnar Sivertsen" userId="02a751ca-8fbc-4b1d-833b-e798ac16d7b0" providerId="ADAL" clId="{736C1295-62AF-4020-BC7F-FCBCB024B48F}" dt="2023-10-05T15:36:00.936" v="3178" actId="47"/>
        <pc:sldMkLst>
          <pc:docMk/>
          <pc:sldMk cId="3565099966" sldId="1937"/>
        </pc:sldMkLst>
      </pc:sldChg>
      <pc:sldChg chg="del">
        <pc:chgData name="Gunnar Sivertsen" userId="02a751ca-8fbc-4b1d-833b-e798ac16d7b0" providerId="ADAL" clId="{736C1295-62AF-4020-BC7F-FCBCB024B48F}" dt="2023-10-05T15:36:00.936" v="3178" actId="47"/>
        <pc:sldMkLst>
          <pc:docMk/>
          <pc:sldMk cId="464706433" sldId="1938"/>
        </pc:sldMkLst>
      </pc:sldChg>
      <pc:sldChg chg="del">
        <pc:chgData name="Gunnar Sivertsen" userId="02a751ca-8fbc-4b1d-833b-e798ac16d7b0" providerId="ADAL" clId="{736C1295-62AF-4020-BC7F-FCBCB024B48F}" dt="2023-10-05T15:36:00.936" v="3178" actId="47"/>
        <pc:sldMkLst>
          <pc:docMk/>
          <pc:sldMk cId="1816266416" sldId="1939"/>
        </pc:sldMkLst>
      </pc:sldChg>
      <pc:sldChg chg="del">
        <pc:chgData name="Gunnar Sivertsen" userId="02a751ca-8fbc-4b1d-833b-e798ac16d7b0" providerId="ADAL" clId="{736C1295-62AF-4020-BC7F-FCBCB024B48F}" dt="2023-10-05T15:36:00.936" v="3178" actId="47"/>
        <pc:sldMkLst>
          <pc:docMk/>
          <pc:sldMk cId="746042140" sldId="1940"/>
        </pc:sldMkLst>
      </pc:sldChg>
      <pc:sldChg chg="del">
        <pc:chgData name="Gunnar Sivertsen" userId="02a751ca-8fbc-4b1d-833b-e798ac16d7b0" providerId="ADAL" clId="{736C1295-62AF-4020-BC7F-FCBCB024B48F}" dt="2023-10-05T15:36:00.936" v="3178" actId="47"/>
        <pc:sldMkLst>
          <pc:docMk/>
          <pc:sldMk cId="2508138960" sldId="1941"/>
        </pc:sldMkLst>
      </pc:sldChg>
      <pc:sldChg chg="del">
        <pc:chgData name="Gunnar Sivertsen" userId="02a751ca-8fbc-4b1d-833b-e798ac16d7b0" providerId="ADAL" clId="{736C1295-62AF-4020-BC7F-FCBCB024B48F}" dt="2023-10-05T15:36:00.936" v="3178" actId="47"/>
        <pc:sldMkLst>
          <pc:docMk/>
          <pc:sldMk cId="513550244" sldId="1942"/>
        </pc:sldMkLst>
      </pc:sldChg>
      <pc:sldChg chg="del">
        <pc:chgData name="Gunnar Sivertsen" userId="02a751ca-8fbc-4b1d-833b-e798ac16d7b0" providerId="ADAL" clId="{736C1295-62AF-4020-BC7F-FCBCB024B48F}" dt="2023-10-05T15:36:00.936" v="3178" actId="47"/>
        <pc:sldMkLst>
          <pc:docMk/>
          <pc:sldMk cId="1807939604" sldId="1943"/>
        </pc:sldMkLst>
      </pc:sldChg>
      <pc:sldChg chg="del">
        <pc:chgData name="Gunnar Sivertsen" userId="02a751ca-8fbc-4b1d-833b-e798ac16d7b0" providerId="ADAL" clId="{736C1295-62AF-4020-BC7F-FCBCB024B48F}" dt="2023-10-05T15:36:00.936" v="3178" actId="47"/>
        <pc:sldMkLst>
          <pc:docMk/>
          <pc:sldMk cId="169236543" sldId="1944"/>
        </pc:sldMkLst>
      </pc:sldChg>
      <pc:sldChg chg="del">
        <pc:chgData name="Gunnar Sivertsen" userId="02a751ca-8fbc-4b1d-833b-e798ac16d7b0" providerId="ADAL" clId="{736C1295-62AF-4020-BC7F-FCBCB024B48F}" dt="2023-10-05T15:36:00.936" v="3178" actId="47"/>
        <pc:sldMkLst>
          <pc:docMk/>
          <pc:sldMk cId="3725213312" sldId="1945"/>
        </pc:sldMkLst>
      </pc:sldChg>
      <pc:sldChg chg="del">
        <pc:chgData name="Gunnar Sivertsen" userId="02a751ca-8fbc-4b1d-833b-e798ac16d7b0" providerId="ADAL" clId="{736C1295-62AF-4020-BC7F-FCBCB024B48F}" dt="2023-10-05T15:36:00.936" v="3178" actId="47"/>
        <pc:sldMkLst>
          <pc:docMk/>
          <pc:sldMk cId="956387607" sldId="1946"/>
        </pc:sldMkLst>
      </pc:sldChg>
      <pc:sldChg chg="del">
        <pc:chgData name="Gunnar Sivertsen" userId="02a751ca-8fbc-4b1d-833b-e798ac16d7b0" providerId="ADAL" clId="{736C1295-62AF-4020-BC7F-FCBCB024B48F}" dt="2023-10-05T15:35:54.665" v="3177" actId="47"/>
        <pc:sldMkLst>
          <pc:docMk/>
          <pc:sldMk cId="2655124596" sldId="1947"/>
        </pc:sldMkLst>
      </pc:sldChg>
      <pc:sldChg chg="del">
        <pc:chgData name="Gunnar Sivertsen" userId="02a751ca-8fbc-4b1d-833b-e798ac16d7b0" providerId="ADAL" clId="{736C1295-62AF-4020-BC7F-FCBCB024B48F}" dt="2023-10-05T15:36:00.936" v="3178" actId="47"/>
        <pc:sldMkLst>
          <pc:docMk/>
          <pc:sldMk cId="1996097427" sldId="1949"/>
        </pc:sldMkLst>
      </pc:sldChg>
      <pc:sldChg chg="del">
        <pc:chgData name="Gunnar Sivertsen" userId="02a751ca-8fbc-4b1d-833b-e798ac16d7b0" providerId="ADAL" clId="{736C1295-62AF-4020-BC7F-FCBCB024B48F}" dt="2023-10-05T15:36:00.936" v="3178" actId="47"/>
        <pc:sldMkLst>
          <pc:docMk/>
          <pc:sldMk cId="3335629259" sldId="1950"/>
        </pc:sldMkLst>
      </pc:sldChg>
      <pc:sldChg chg="addSp delSp modSp mod">
        <pc:chgData name="Gunnar Sivertsen" userId="02a751ca-8fbc-4b1d-833b-e798ac16d7b0" providerId="ADAL" clId="{736C1295-62AF-4020-BC7F-FCBCB024B48F}" dt="2023-10-05T14:42:37.820" v="1811"/>
        <pc:sldMkLst>
          <pc:docMk/>
          <pc:sldMk cId="12675919" sldId="1951"/>
        </pc:sldMkLst>
        <pc:spChg chg="mod">
          <ac:chgData name="Gunnar Sivertsen" userId="02a751ca-8fbc-4b1d-833b-e798ac16d7b0" providerId="ADAL" clId="{736C1295-62AF-4020-BC7F-FCBCB024B48F}" dt="2023-10-05T14:41:25.707" v="1802" actId="20577"/>
          <ac:spMkLst>
            <pc:docMk/>
            <pc:sldMk cId="12675919" sldId="1951"/>
            <ac:spMk id="2" creationId="{07394511-F03E-7B16-42A2-C3CD3ABB3B47}"/>
          </ac:spMkLst>
        </pc:spChg>
        <pc:spChg chg="del">
          <ac:chgData name="Gunnar Sivertsen" userId="02a751ca-8fbc-4b1d-833b-e798ac16d7b0" providerId="ADAL" clId="{736C1295-62AF-4020-BC7F-FCBCB024B48F}" dt="2023-10-05T14:39:13.360" v="1704" actId="1957"/>
          <ac:spMkLst>
            <pc:docMk/>
            <pc:sldMk cId="12675919" sldId="1951"/>
            <ac:spMk id="3" creationId="{BCB5DCBA-7037-6D39-6E88-5BA278EB3411}"/>
          </ac:spMkLst>
        </pc:spChg>
        <pc:graphicFrameChg chg="del">
          <ac:chgData name="Gunnar Sivertsen" userId="02a751ca-8fbc-4b1d-833b-e798ac16d7b0" providerId="ADAL" clId="{736C1295-62AF-4020-BC7F-FCBCB024B48F}" dt="2023-10-05T14:38:37.996" v="1666" actId="478"/>
          <ac:graphicFrameMkLst>
            <pc:docMk/>
            <pc:sldMk cId="12675919" sldId="1951"/>
            <ac:graphicFrameMk id="4" creationId="{8B36C74B-6F3A-501D-519F-C3C829AB2F66}"/>
          </ac:graphicFrameMkLst>
        </pc:graphicFrameChg>
        <pc:graphicFrameChg chg="add mod">
          <ac:chgData name="Gunnar Sivertsen" userId="02a751ca-8fbc-4b1d-833b-e798ac16d7b0" providerId="ADAL" clId="{736C1295-62AF-4020-BC7F-FCBCB024B48F}" dt="2023-10-05T14:42:37.820" v="1811"/>
          <ac:graphicFrameMkLst>
            <pc:docMk/>
            <pc:sldMk cId="12675919" sldId="1951"/>
            <ac:graphicFrameMk id="8" creationId="{18DB058D-6121-B384-6BEA-7FCBC0E2A0EE}"/>
          </ac:graphicFrameMkLst>
        </pc:graphicFrameChg>
      </pc:sldChg>
      <pc:sldChg chg="addSp delSp modSp mod">
        <pc:chgData name="Gunnar Sivertsen" userId="02a751ca-8fbc-4b1d-833b-e798ac16d7b0" providerId="ADAL" clId="{736C1295-62AF-4020-BC7F-FCBCB024B48F}" dt="2023-10-05T14:40:47.560" v="1783" actId="20577"/>
        <pc:sldMkLst>
          <pc:docMk/>
          <pc:sldMk cId="4061238709" sldId="1952"/>
        </pc:sldMkLst>
        <pc:spChg chg="mod">
          <ac:chgData name="Gunnar Sivertsen" userId="02a751ca-8fbc-4b1d-833b-e798ac16d7b0" providerId="ADAL" clId="{736C1295-62AF-4020-BC7F-FCBCB024B48F}" dt="2023-10-05T14:40:47.560" v="1783" actId="20577"/>
          <ac:spMkLst>
            <pc:docMk/>
            <pc:sldMk cId="4061238709" sldId="1952"/>
            <ac:spMk id="2" creationId="{07394511-F03E-7B16-42A2-C3CD3ABB3B47}"/>
          </ac:spMkLst>
        </pc:spChg>
        <pc:spChg chg="del">
          <ac:chgData name="Gunnar Sivertsen" userId="02a751ca-8fbc-4b1d-833b-e798ac16d7b0" providerId="ADAL" clId="{736C1295-62AF-4020-BC7F-FCBCB024B48F}" dt="2023-10-05T14:32:16.472" v="1577" actId="1957"/>
          <ac:spMkLst>
            <pc:docMk/>
            <pc:sldMk cId="4061238709" sldId="1952"/>
            <ac:spMk id="3" creationId="{BCB5DCBA-7037-6D39-6E88-5BA278EB3411}"/>
          </ac:spMkLst>
        </pc:spChg>
        <pc:spChg chg="add mod">
          <ac:chgData name="Gunnar Sivertsen" userId="02a751ca-8fbc-4b1d-833b-e798ac16d7b0" providerId="ADAL" clId="{736C1295-62AF-4020-BC7F-FCBCB024B48F}" dt="2023-10-05T14:35:38.617" v="1607" actId="1076"/>
          <ac:spMkLst>
            <pc:docMk/>
            <pc:sldMk cId="4061238709" sldId="1952"/>
            <ac:spMk id="12" creationId="{55AB08C8-A1F6-A05E-0B68-C04E870CA59A}"/>
          </ac:spMkLst>
        </pc:spChg>
        <pc:graphicFrameChg chg="del">
          <ac:chgData name="Gunnar Sivertsen" userId="02a751ca-8fbc-4b1d-833b-e798ac16d7b0" providerId="ADAL" clId="{736C1295-62AF-4020-BC7F-FCBCB024B48F}" dt="2023-10-05T14:31:59.485" v="1575" actId="478"/>
          <ac:graphicFrameMkLst>
            <pc:docMk/>
            <pc:sldMk cId="4061238709" sldId="1952"/>
            <ac:graphicFrameMk id="4" creationId="{8B36C74B-6F3A-501D-519F-C3C829AB2F66}"/>
          </ac:graphicFrameMkLst>
        </pc:graphicFrameChg>
        <pc:graphicFrameChg chg="del mod">
          <ac:chgData name="Gunnar Sivertsen" userId="02a751ca-8fbc-4b1d-833b-e798ac16d7b0" providerId="ADAL" clId="{736C1295-62AF-4020-BC7F-FCBCB024B48F}" dt="2023-10-05T14:31:53.779" v="1574" actId="478"/>
          <ac:graphicFrameMkLst>
            <pc:docMk/>
            <pc:sldMk cId="4061238709" sldId="1952"/>
            <ac:graphicFrameMk id="5" creationId="{1AFC5B81-504A-FDC6-735D-CDB03F54AC4D}"/>
          </ac:graphicFrameMkLst>
        </pc:graphicFrameChg>
        <pc:graphicFrameChg chg="add mod">
          <ac:chgData name="Gunnar Sivertsen" userId="02a751ca-8fbc-4b1d-833b-e798ac16d7b0" providerId="ADAL" clId="{736C1295-62AF-4020-BC7F-FCBCB024B48F}" dt="2023-10-05T14:34:17.790" v="1593"/>
          <ac:graphicFrameMkLst>
            <pc:docMk/>
            <pc:sldMk cId="4061238709" sldId="1952"/>
            <ac:graphicFrameMk id="9" creationId="{F537D6D7-CD44-6D2A-C2D0-B730914C2B4F}"/>
          </ac:graphicFrameMkLst>
        </pc:graphicFrameChg>
        <pc:cxnChg chg="add mod">
          <ac:chgData name="Gunnar Sivertsen" userId="02a751ca-8fbc-4b1d-833b-e798ac16d7b0" providerId="ADAL" clId="{736C1295-62AF-4020-BC7F-FCBCB024B48F}" dt="2023-10-05T14:35:10.390" v="1597" actId="1076"/>
          <ac:cxnSpMkLst>
            <pc:docMk/>
            <pc:sldMk cId="4061238709" sldId="1952"/>
            <ac:cxnSpMk id="11" creationId="{CC80AA16-BED4-7569-2B29-782EF11700C9}"/>
          </ac:cxnSpMkLst>
        </pc:cxnChg>
      </pc:sldChg>
      <pc:sldChg chg="modSp mod">
        <pc:chgData name="Gunnar Sivertsen" userId="02a751ca-8fbc-4b1d-833b-e798ac16d7b0" providerId="ADAL" clId="{736C1295-62AF-4020-BC7F-FCBCB024B48F}" dt="2023-10-05T14:36:31.644" v="1664" actId="20577"/>
        <pc:sldMkLst>
          <pc:docMk/>
          <pc:sldMk cId="1198793113" sldId="1953"/>
        </pc:sldMkLst>
        <pc:spChg chg="mod">
          <ac:chgData name="Gunnar Sivertsen" userId="02a751ca-8fbc-4b1d-833b-e798ac16d7b0" providerId="ADAL" clId="{736C1295-62AF-4020-BC7F-FCBCB024B48F}" dt="2023-10-05T14:36:31.644" v="1664" actId="20577"/>
          <ac:spMkLst>
            <pc:docMk/>
            <pc:sldMk cId="1198793113" sldId="1953"/>
            <ac:spMk id="2" creationId="{EDE82BAD-9BAA-D1EE-B4D6-886E8B8BC444}"/>
          </ac:spMkLst>
        </pc:spChg>
      </pc:sldChg>
      <pc:sldChg chg="addSp modSp mod">
        <pc:chgData name="Gunnar Sivertsen" userId="02a751ca-8fbc-4b1d-833b-e798ac16d7b0" providerId="ADAL" clId="{736C1295-62AF-4020-BC7F-FCBCB024B48F}" dt="2023-10-05T14:22:02.472" v="1138" actId="27918"/>
        <pc:sldMkLst>
          <pc:docMk/>
          <pc:sldMk cId="3504735904" sldId="1954"/>
        </pc:sldMkLst>
        <pc:spChg chg="mod">
          <ac:chgData name="Gunnar Sivertsen" userId="02a751ca-8fbc-4b1d-833b-e798ac16d7b0" providerId="ADAL" clId="{736C1295-62AF-4020-BC7F-FCBCB024B48F}" dt="2023-10-05T14:19:27.456" v="1006" actId="14100"/>
          <ac:spMkLst>
            <pc:docMk/>
            <pc:sldMk cId="3504735904" sldId="1954"/>
            <ac:spMk id="2" creationId="{5605CAE7-6F38-40CA-5ABA-87C081DA0A09}"/>
          </ac:spMkLst>
        </pc:spChg>
        <pc:spChg chg="mod">
          <ac:chgData name="Gunnar Sivertsen" userId="02a751ca-8fbc-4b1d-833b-e798ac16d7b0" providerId="ADAL" clId="{736C1295-62AF-4020-BC7F-FCBCB024B48F}" dt="2023-10-05T14:20:16.719" v="1125" actId="20577"/>
          <ac:spMkLst>
            <pc:docMk/>
            <pc:sldMk cId="3504735904" sldId="1954"/>
            <ac:spMk id="3" creationId="{A9991722-0833-4B4A-4933-97C3CAB1E7B0}"/>
          </ac:spMkLst>
        </pc:spChg>
        <pc:graphicFrameChg chg="mod">
          <ac:chgData name="Gunnar Sivertsen" userId="02a751ca-8fbc-4b1d-833b-e798ac16d7b0" providerId="ADAL" clId="{736C1295-62AF-4020-BC7F-FCBCB024B48F}" dt="2023-10-05T14:19:50.372" v="1068" actId="6549"/>
          <ac:graphicFrameMkLst>
            <pc:docMk/>
            <pc:sldMk cId="3504735904" sldId="1954"/>
            <ac:graphicFrameMk id="10" creationId="{7B385297-5819-A5E8-FFB2-9EB4AECAB664}"/>
          </ac:graphicFrameMkLst>
        </pc:graphicFrameChg>
        <pc:cxnChg chg="add mod">
          <ac:chgData name="Gunnar Sivertsen" userId="02a751ca-8fbc-4b1d-833b-e798ac16d7b0" providerId="ADAL" clId="{736C1295-62AF-4020-BC7F-FCBCB024B48F}" dt="2023-10-05T14:20:51.666" v="1129" actId="208"/>
          <ac:cxnSpMkLst>
            <pc:docMk/>
            <pc:sldMk cId="3504735904" sldId="1954"/>
            <ac:cxnSpMk id="6" creationId="{A5772689-86A1-BFA4-898F-A43E8801167C}"/>
          </ac:cxnSpMkLst>
        </pc:cxnChg>
      </pc:sldChg>
      <pc:sldChg chg="modSp mod">
        <pc:chgData name="Gunnar Sivertsen" userId="02a751ca-8fbc-4b1d-833b-e798ac16d7b0" providerId="ADAL" clId="{736C1295-62AF-4020-BC7F-FCBCB024B48F}" dt="2023-10-05T14:45:57.681" v="1939"/>
        <pc:sldMkLst>
          <pc:docMk/>
          <pc:sldMk cId="2018992290" sldId="1955"/>
        </pc:sldMkLst>
        <pc:spChg chg="mod">
          <ac:chgData name="Gunnar Sivertsen" userId="02a751ca-8fbc-4b1d-833b-e798ac16d7b0" providerId="ADAL" clId="{736C1295-62AF-4020-BC7F-FCBCB024B48F}" dt="2023-10-05T14:45:57.681" v="1939"/>
          <ac:spMkLst>
            <pc:docMk/>
            <pc:sldMk cId="2018992290" sldId="1955"/>
            <ac:spMk id="2" creationId="{689DBD4D-EFD3-213E-D449-B758A586E691}"/>
          </ac:spMkLst>
        </pc:spChg>
      </pc:sldChg>
      <pc:sldChg chg="addSp delSp modSp mod">
        <pc:chgData name="Gunnar Sivertsen" userId="02a751ca-8fbc-4b1d-833b-e798ac16d7b0" providerId="ADAL" clId="{736C1295-62AF-4020-BC7F-FCBCB024B48F}" dt="2023-10-05T14:50:10.668" v="1969" actId="208"/>
        <pc:sldMkLst>
          <pc:docMk/>
          <pc:sldMk cId="165784368" sldId="1956"/>
        </pc:sldMkLst>
        <pc:spChg chg="mod">
          <ac:chgData name="Gunnar Sivertsen" userId="02a751ca-8fbc-4b1d-833b-e798ac16d7b0" providerId="ADAL" clId="{736C1295-62AF-4020-BC7F-FCBCB024B48F}" dt="2023-10-05T14:46:41.973" v="1947" actId="20577"/>
          <ac:spMkLst>
            <pc:docMk/>
            <pc:sldMk cId="165784368" sldId="1956"/>
            <ac:spMk id="2" creationId="{07394511-F03E-7B16-42A2-C3CD3ABB3B47}"/>
          </ac:spMkLst>
        </pc:spChg>
        <pc:spChg chg="del">
          <ac:chgData name="Gunnar Sivertsen" userId="02a751ca-8fbc-4b1d-833b-e798ac16d7b0" providerId="ADAL" clId="{736C1295-62AF-4020-BC7F-FCBCB024B48F}" dt="2023-10-05T14:48:12.492" v="1952" actId="1957"/>
          <ac:spMkLst>
            <pc:docMk/>
            <pc:sldMk cId="165784368" sldId="1956"/>
            <ac:spMk id="3" creationId="{BCB5DCBA-7037-6D39-6E88-5BA278EB3411}"/>
          </ac:spMkLst>
        </pc:spChg>
        <pc:graphicFrameChg chg="del">
          <ac:chgData name="Gunnar Sivertsen" userId="02a751ca-8fbc-4b1d-833b-e798ac16d7b0" providerId="ADAL" clId="{736C1295-62AF-4020-BC7F-FCBCB024B48F}" dt="2023-10-05T14:48:02.304" v="1950" actId="478"/>
          <ac:graphicFrameMkLst>
            <pc:docMk/>
            <pc:sldMk cId="165784368" sldId="1956"/>
            <ac:graphicFrameMk id="4" creationId="{8B36C74B-6F3A-501D-519F-C3C829AB2F66}"/>
          </ac:graphicFrameMkLst>
        </pc:graphicFrameChg>
        <pc:graphicFrameChg chg="del">
          <ac:chgData name="Gunnar Sivertsen" userId="02a751ca-8fbc-4b1d-833b-e798ac16d7b0" providerId="ADAL" clId="{736C1295-62AF-4020-BC7F-FCBCB024B48F}" dt="2023-10-05T14:47:58.072" v="1949" actId="478"/>
          <ac:graphicFrameMkLst>
            <pc:docMk/>
            <pc:sldMk cId="165784368" sldId="1956"/>
            <ac:graphicFrameMk id="5" creationId="{389360D4-FC02-0D2E-F965-A0697865128E}"/>
          </ac:graphicFrameMkLst>
        </pc:graphicFrameChg>
        <pc:graphicFrameChg chg="add mod">
          <ac:chgData name="Gunnar Sivertsen" userId="02a751ca-8fbc-4b1d-833b-e798ac16d7b0" providerId="ADAL" clId="{736C1295-62AF-4020-BC7F-FCBCB024B48F}" dt="2023-10-05T14:50:10.668" v="1969" actId="208"/>
          <ac:graphicFrameMkLst>
            <pc:docMk/>
            <pc:sldMk cId="165784368" sldId="1956"/>
            <ac:graphicFrameMk id="9" creationId="{FE524068-4891-A33B-BAFC-A2D5118A7273}"/>
          </ac:graphicFrameMkLst>
        </pc:graphicFrameChg>
      </pc:sldChg>
      <pc:sldChg chg="modSp mod">
        <pc:chgData name="Gunnar Sivertsen" userId="02a751ca-8fbc-4b1d-833b-e798ac16d7b0" providerId="ADAL" clId="{736C1295-62AF-4020-BC7F-FCBCB024B48F}" dt="2023-10-05T14:52:51.342" v="2040" actId="14100"/>
        <pc:sldMkLst>
          <pc:docMk/>
          <pc:sldMk cId="2462453083" sldId="1957"/>
        </pc:sldMkLst>
        <pc:spChg chg="mod">
          <ac:chgData name="Gunnar Sivertsen" userId="02a751ca-8fbc-4b1d-833b-e798ac16d7b0" providerId="ADAL" clId="{736C1295-62AF-4020-BC7F-FCBCB024B48F}" dt="2023-10-05T14:52:38.579" v="2038" actId="20577"/>
          <ac:spMkLst>
            <pc:docMk/>
            <pc:sldMk cId="2462453083" sldId="1957"/>
            <ac:spMk id="2" creationId="{2ED20945-00DF-69B5-A1A5-775EFB9FA652}"/>
          </ac:spMkLst>
        </pc:spChg>
        <pc:picChg chg="mod">
          <ac:chgData name="Gunnar Sivertsen" userId="02a751ca-8fbc-4b1d-833b-e798ac16d7b0" providerId="ADAL" clId="{736C1295-62AF-4020-BC7F-FCBCB024B48F}" dt="2023-10-05T14:52:51.342" v="2040" actId="14100"/>
          <ac:picMkLst>
            <pc:docMk/>
            <pc:sldMk cId="2462453083" sldId="1957"/>
            <ac:picMk id="4" creationId="{DCED6522-C0D7-0083-9634-08BCE51478C1}"/>
          </ac:picMkLst>
        </pc:picChg>
      </pc:sldChg>
      <pc:sldChg chg="addSp delSp modSp mod ord">
        <pc:chgData name="Gunnar Sivertsen" userId="02a751ca-8fbc-4b1d-833b-e798ac16d7b0" providerId="ADAL" clId="{736C1295-62AF-4020-BC7F-FCBCB024B48F}" dt="2023-10-05T15:22:07.428" v="3026" actId="20577"/>
        <pc:sldMkLst>
          <pc:docMk/>
          <pc:sldMk cId="2910434414" sldId="1958"/>
        </pc:sldMkLst>
        <pc:spChg chg="mod">
          <ac:chgData name="Gunnar Sivertsen" userId="02a751ca-8fbc-4b1d-833b-e798ac16d7b0" providerId="ADAL" clId="{736C1295-62AF-4020-BC7F-FCBCB024B48F}" dt="2023-10-05T15:22:07.428" v="3026" actId="20577"/>
          <ac:spMkLst>
            <pc:docMk/>
            <pc:sldMk cId="2910434414" sldId="1958"/>
            <ac:spMk id="2" creationId="{6C7A29BC-0EEF-7D44-51B3-5E9C6E93E7C0}"/>
          </ac:spMkLst>
        </pc:spChg>
        <pc:graphicFrameChg chg="del">
          <ac:chgData name="Gunnar Sivertsen" userId="02a751ca-8fbc-4b1d-833b-e798ac16d7b0" providerId="ADAL" clId="{736C1295-62AF-4020-BC7F-FCBCB024B48F}" dt="2023-10-05T15:14:27.763" v="2882" actId="478"/>
          <ac:graphicFrameMkLst>
            <pc:docMk/>
            <pc:sldMk cId="2910434414" sldId="1958"/>
            <ac:graphicFrameMk id="4" creationId="{89D867DA-7733-E507-3D77-6017AFA3324C}"/>
          </ac:graphicFrameMkLst>
        </pc:graphicFrameChg>
        <pc:graphicFrameChg chg="add mod">
          <ac:chgData name="Gunnar Sivertsen" userId="02a751ca-8fbc-4b1d-833b-e798ac16d7b0" providerId="ADAL" clId="{736C1295-62AF-4020-BC7F-FCBCB024B48F}" dt="2023-10-05T15:19:02.491" v="2907"/>
          <ac:graphicFrameMkLst>
            <pc:docMk/>
            <pc:sldMk cId="2910434414" sldId="1958"/>
            <ac:graphicFrameMk id="7" creationId="{756256D9-3BD7-D42E-1CAD-1B8A69850C3D}"/>
          </ac:graphicFrameMkLst>
        </pc:graphicFrameChg>
        <pc:cxnChg chg="add mod">
          <ac:chgData name="Gunnar Sivertsen" userId="02a751ca-8fbc-4b1d-833b-e798ac16d7b0" providerId="ADAL" clId="{736C1295-62AF-4020-BC7F-FCBCB024B48F}" dt="2023-10-05T15:21:39.809" v="3009" actId="1582"/>
          <ac:cxnSpMkLst>
            <pc:docMk/>
            <pc:sldMk cId="2910434414" sldId="1958"/>
            <ac:cxnSpMk id="9" creationId="{F41A5252-E6B0-6FA3-17A3-B2085859E0EC}"/>
          </ac:cxnSpMkLst>
        </pc:cxnChg>
      </pc:sldChg>
      <pc:sldChg chg="del">
        <pc:chgData name="Gunnar Sivertsen" userId="02a751ca-8fbc-4b1d-833b-e798ac16d7b0" providerId="ADAL" clId="{736C1295-62AF-4020-BC7F-FCBCB024B48F}" dt="2023-10-05T15:44:38.744" v="3546" actId="47"/>
        <pc:sldMkLst>
          <pc:docMk/>
          <pc:sldMk cId="3799752439" sldId="1959"/>
        </pc:sldMkLst>
      </pc:sldChg>
      <pc:sldChg chg="del">
        <pc:chgData name="Gunnar Sivertsen" userId="02a751ca-8fbc-4b1d-833b-e798ac16d7b0" providerId="ADAL" clId="{736C1295-62AF-4020-BC7F-FCBCB024B48F}" dt="2023-10-05T15:35:52.855" v="3176" actId="47"/>
        <pc:sldMkLst>
          <pc:docMk/>
          <pc:sldMk cId="3603347362" sldId="1960"/>
        </pc:sldMkLst>
      </pc:sldChg>
      <pc:sldChg chg="del">
        <pc:chgData name="Gunnar Sivertsen" userId="02a751ca-8fbc-4b1d-833b-e798ac16d7b0" providerId="ADAL" clId="{736C1295-62AF-4020-BC7F-FCBCB024B48F}" dt="2023-10-05T15:36:00.936" v="3178" actId="47"/>
        <pc:sldMkLst>
          <pc:docMk/>
          <pc:sldMk cId="3437403897" sldId="1961"/>
        </pc:sldMkLst>
      </pc:sldChg>
      <pc:sldChg chg="del">
        <pc:chgData name="Gunnar Sivertsen" userId="02a751ca-8fbc-4b1d-833b-e798ac16d7b0" providerId="ADAL" clId="{736C1295-62AF-4020-BC7F-FCBCB024B48F}" dt="2023-10-05T15:36:00.936" v="3178" actId="47"/>
        <pc:sldMkLst>
          <pc:docMk/>
          <pc:sldMk cId="3397028487" sldId="1962"/>
        </pc:sldMkLst>
      </pc:sldChg>
      <pc:sldChg chg="del">
        <pc:chgData name="Gunnar Sivertsen" userId="02a751ca-8fbc-4b1d-833b-e798ac16d7b0" providerId="ADAL" clId="{736C1295-62AF-4020-BC7F-FCBCB024B48F}" dt="2023-10-05T15:36:00.936" v="3178" actId="47"/>
        <pc:sldMkLst>
          <pc:docMk/>
          <pc:sldMk cId="3912876844" sldId="1963"/>
        </pc:sldMkLst>
      </pc:sldChg>
      <pc:sldChg chg="modSp new del mod">
        <pc:chgData name="Gunnar Sivertsen" userId="02a751ca-8fbc-4b1d-833b-e798ac16d7b0" providerId="ADAL" clId="{736C1295-62AF-4020-BC7F-FCBCB024B48F}" dt="2023-10-05T14:10:43.187" v="686" actId="47"/>
        <pc:sldMkLst>
          <pc:docMk/>
          <pc:sldMk cId="1195230762" sldId="1964"/>
        </pc:sldMkLst>
        <pc:spChg chg="mod">
          <ac:chgData name="Gunnar Sivertsen" userId="02a751ca-8fbc-4b1d-833b-e798ac16d7b0" providerId="ADAL" clId="{736C1295-62AF-4020-BC7F-FCBCB024B48F}" dt="2023-10-05T13:22:56.258" v="26" actId="20577"/>
          <ac:spMkLst>
            <pc:docMk/>
            <pc:sldMk cId="1195230762" sldId="1964"/>
            <ac:spMk id="2" creationId="{E0FFB90E-9800-2BB9-0933-8FC83EB23E33}"/>
          </ac:spMkLst>
        </pc:spChg>
      </pc:sldChg>
      <pc:sldChg chg="addSp delSp modSp add mod">
        <pc:chgData name="Gunnar Sivertsen" userId="02a751ca-8fbc-4b1d-833b-e798ac16d7b0" providerId="ADAL" clId="{736C1295-62AF-4020-BC7F-FCBCB024B48F}" dt="2023-10-05T13:46:52.076" v="281" actId="114"/>
        <pc:sldMkLst>
          <pc:docMk/>
          <pc:sldMk cId="2885200732" sldId="1965"/>
        </pc:sldMkLst>
        <pc:spChg chg="mod">
          <ac:chgData name="Gunnar Sivertsen" userId="02a751ca-8fbc-4b1d-833b-e798ac16d7b0" providerId="ADAL" clId="{736C1295-62AF-4020-BC7F-FCBCB024B48F}" dt="2023-10-05T13:24:36.830" v="141" actId="113"/>
          <ac:spMkLst>
            <pc:docMk/>
            <pc:sldMk cId="2885200732" sldId="1965"/>
            <ac:spMk id="2" creationId="{986D21FD-9039-84A3-E80E-396DB230E2BE}"/>
          </ac:spMkLst>
        </pc:spChg>
        <pc:spChg chg="mod">
          <ac:chgData name="Gunnar Sivertsen" userId="02a751ca-8fbc-4b1d-833b-e798ac16d7b0" providerId="ADAL" clId="{736C1295-62AF-4020-BC7F-FCBCB024B48F}" dt="2023-10-05T13:46:52.076" v="281" actId="114"/>
          <ac:spMkLst>
            <pc:docMk/>
            <pc:sldMk cId="2885200732" sldId="1965"/>
            <ac:spMk id="4" creationId="{1663A3D8-C78A-D00C-336C-2F6F0D9B2EF4}"/>
          </ac:spMkLst>
        </pc:spChg>
        <pc:spChg chg="add del">
          <ac:chgData name="Gunnar Sivertsen" userId="02a751ca-8fbc-4b1d-833b-e798ac16d7b0" providerId="ADAL" clId="{736C1295-62AF-4020-BC7F-FCBCB024B48F}" dt="2023-10-05T13:37:51.899" v="233" actId="22"/>
          <ac:spMkLst>
            <pc:docMk/>
            <pc:sldMk cId="2885200732" sldId="1965"/>
            <ac:spMk id="10" creationId="{697AFA71-9E31-0A29-257B-BB51BEC206F5}"/>
          </ac:spMkLst>
        </pc:spChg>
        <pc:picChg chg="add del mod">
          <ac:chgData name="Gunnar Sivertsen" userId="02a751ca-8fbc-4b1d-833b-e798ac16d7b0" providerId="ADAL" clId="{736C1295-62AF-4020-BC7F-FCBCB024B48F}" dt="2023-10-05T13:39:52.860" v="257" actId="1076"/>
          <ac:picMkLst>
            <pc:docMk/>
            <pc:sldMk cId="2885200732" sldId="1965"/>
            <ac:picMk id="5" creationId="{D6A1F671-2119-CE8D-5AA5-39777354889B}"/>
          </ac:picMkLst>
        </pc:picChg>
        <pc:picChg chg="add del mod">
          <ac:chgData name="Gunnar Sivertsen" userId="02a751ca-8fbc-4b1d-833b-e798ac16d7b0" providerId="ADAL" clId="{736C1295-62AF-4020-BC7F-FCBCB024B48F}" dt="2023-10-05T13:40:02.539" v="258" actId="478"/>
          <ac:picMkLst>
            <pc:docMk/>
            <pc:sldMk cId="2885200732" sldId="1965"/>
            <ac:picMk id="6" creationId="{58A92FC1-4937-85A8-090D-438A326560AA}"/>
          </ac:picMkLst>
        </pc:picChg>
        <pc:picChg chg="add del mod">
          <ac:chgData name="Gunnar Sivertsen" userId="02a751ca-8fbc-4b1d-833b-e798ac16d7b0" providerId="ADAL" clId="{736C1295-62AF-4020-BC7F-FCBCB024B48F}" dt="2023-10-05T13:40:03.450" v="259" actId="478"/>
          <ac:picMkLst>
            <pc:docMk/>
            <pc:sldMk cId="2885200732" sldId="1965"/>
            <ac:picMk id="7" creationId="{F737B18B-2ACC-C774-D041-8AE9CB419EE6}"/>
          </ac:picMkLst>
        </pc:picChg>
        <pc:picChg chg="add del mod">
          <ac:chgData name="Gunnar Sivertsen" userId="02a751ca-8fbc-4b1d-833b-e798ac16d7b0" providerId="ADAL" clId="{736C1295-62AF-4020-BC7F-FCBCB024B48F}" dt="2023-10-05T13:40:04.313" v="260" actId="478"/>
          <ac:picMkLst>
            <pc:docMk/>
            <pc:sldMk cId="2885200732" sldId="1965"/>
            <ac:picMk id="8" creationId="{5A0945CD-1574-AA47-88D3-49D481A9B387}"/>
          </ac:picMkLst>
        </pc:picChg>
      </pc:sldChg>
      <pc:sldChg chg="addSp delSp modSp add mod">
        <pc:chgData name="Gunnar Sivertsen" userId="02a751ca-8fbc-4b1d-833b-e798ac16d7b0" providerId="ADAL" clId="{736C1295-62AF-4020-BC7F-FCBCB024B48F}" dt="2023-10-05T13:39:22.555" v="252" actId="20577"/>
        <pc:sldMkLst>
          <pc:docMk/>
          <pc:sldMk cId="1332132936" sldId="1966"/>
        </pc:sldMkLst>
        <pc:spChg chg="mod">
          <ac:chgData name="Gunnar Sivertsen" userId="02a751ca-8fbc-4b1d-833b-e798ac16d7b0" providerId="ADAL" clId="{736C1295-62AF-4020-BC7F-FCBCB024B48F}" dt="2023-10-05T13:38:30.807" v="240" actId="20577"/>
          <ac:spMkLst>
            <pc:docMk/>
            <pc:sldMk cId="1332132936" sldId="1966"/>
            <ac:spMk id="2" creationId="{986D21FD-9039-84A3-E80E-396DB230E2BE}"/>
          </ac:spMkLst>
        </pc:spChg>
        <pc:spChg chg="mod">
          <ac:chgData name="Gunnar Sivertsen" userId="02a751ca-8fbc-4b1d-833b-e798ac16d7b0" providerId="ADAL" clId="{736C1295-62AF-4020-BC7F-FCBCB024B48F}" dt="2023-10-05T13:39:22.555" v="252" actId="20577"/>
          <ac:spMkLst>
            <pc:docMk/>
            <pc:sldMk cId="1332132936" sldId="1966"/>
            <ac:spMk id="4" creationId="{1663A3D8-C78A-D00C-336C-2F6F0D9B2EF4}"/>
          </ac:spMkLst>
        </pc:spChg>
        <pc:picChg chg="del">
          <ac:chgData name="Gunnar Sivertsen" userId="02a751ca-8fbc-4b1d-833b-e798ac16d7b0" providerId="ADAL" clId="{736C1295-62AF-4020-BC7F-FCBCB024B48F}" dt="2023-10-05T13:38:19.289" v="238" actId="478"/>
          <ac:picMkLst>
            <pc:docMk/>
            <pc:sldMk cId="1332132936" sldId="1966"/>
            <ac:picMk id="5" creationId="{D6A1F671-2119-CE8D-5AA5-39777354889B}"/>
          </ac:picMkLst>
        </pc:picChg>
        <pc:picChg chg="del">
          <ac:chgData name="Gunnar Sivertsen" userId="02a751ca-8fbc-4b1d-833b-e798ac16d7b0" providerId="ADAL" clId="{736C1295-62AF-4020-BC7F-FCBCB024B48F}" dt="2023-10-05T13:38:26.920" v="239" actId="21"/>
          <ac:picMkLst>
            <pc:docMk/>
            <pc:sldMk cId="1332132936" sldId="1966"/>
            <ac:picMk id="6" creationId="{58A92FC1-4937-85A8-090D-438A326560AA}"/>
          </ac:picMkLst>
        </pc:picChg>
        <pc:picChg chg="del">
          <ac:chgData name="Gunnar Sivertsen" userId="02a751ca-8fbc-4b1d-833b-e798ac16d7b0" providerId="ADAL" clId="{736C1295-62AF-4020-BC7F-FCBCB024B48F}" dt="2023-10-05T13:38:47.716" v="246" actId="478"/>
          <ac:picMkLst>
            <pc:docMk/>
            <pc:sldMk cId="1332132936" sldId="1966"/>
            <ac:picMk id="7" creationId="{F737B18B-2ACC-C774-D041-8AE9CB419EE6}"/>
          </ac:picMkLst>
        </pc:picChg>
        <pc:picChg chg="del">
          <ac:chgData name="Gunnar Sivertsen" userId="02a751ca-8fbc-4b1d-833b-e798ac16d7b0" providerId="ADAL" clId="{736C1295-62AF-4020-BC7F-FCBCB024B48F}" dt="2023-10-05T13:38:48.819" v="247" actId="478"/>
          <ac:picMkLst>
            <pc:docMk/>
            <pc:sldMk cId="1332132936" sldId="1966"/>
            <ac:picMk id="8" creationId="{5A0945CD-1574-AA47-88D3-49D481A9B387}"/>
          </ac:picMkLst>
        </pc:picChg>
        <pc:picChg chg="add mod">
          <ac:chgData name="Gunnar Sivertsen" userId="02a751ca-8fbc-4b1d-833b-e798ac16d7b0" providerId="ADAL" clId="{736C1295-62AF-4020-BC7F-FCBCB024B48F}" dt="2023-10-05T13:38:43.692" v="245" actId="1076"/>
          <ac:picMkLst>
            <pc:docMk/>
            <pc:sldMk cId="1332132936" sldId="1966"/>
            <ac:picMk id="9" creationId="{BE1B3D63-453B-4B78-81DF-1D41A77F05AB}"/>
          </ac:picMkLst>
        </pc:picChg>
      </pc:sldChg>
      <pc:sldChg chg="add del">
        <pc:chgData name="Gunnar Sivertsen" userId="02a751ca-8fbc-4b1d-833b-e798ac16d7b0" providerId="ADAL" clId="{736C1295-62AF-4020-BC7F-FCBCB024B48F}" dt="2023-10-05T13:57:39.608" v="349" actId="47"/>
        <pc:sldMkLst>
          <pc:docMk/>
          <pc:sldMk cId="1966271995" sldId="1967"/>
        </pc:sldMkLst>
      </pc:sldChg>
      <pc:sldChg chg="addSp modSp add mod">
        <pc:chgData name="Gunnar Sivertsen" userId="02a751ca-8fbc-4b1d-833b-e798ac16d7b0" providerId="ADAL" clId="{736C1295-62AF-4020-BC7F-FCBCB024B48F}" dt="2023-10-05T14:16:40.717" v="873" actId="20577"/>
        <pc:sldMkLst>
          <pc:docMk/>
          <pc:sldMk cId="260100128" sldId="1968"/>
        </pc:sldMkLst>
        <pc:spChg chg="mod">
          <ac:chgData name="Gunnar Sivertsen" userId="02a751ca-8fbc-4b1d-833b-e798ac16d7b0" providerId="ADAL" clId="{736C1295-62AF-4020-BC7F-FCBCB024B48F}" dt="2023-10-05T14:04:35.703" v="359" actId="255"/>
          <ac:spMkLst>
            <pc:docMk/>
            <pc:sldMk cId="260100128" sldId="1968"/>
            <ac:spMk id="2" creationId="{986D21FD-9039-84A3-E80E-396DB230E2BE}"/>
          </ac:spMkLst>
        </pc:spChg>
        <pc:spChg chg="mod">
          <ac:chgData name="Gunnar Sivertsen" userId="02a751ca-8fbc-4b1d-833b-e798ac16d7b0" providerId="ADAL" clId="{736C1295-62AF-4020-BC7F-FCBCB024B48F}" dt="2023-10-05T14:16:40.717" v="873" actId="20577"/>
          <ac:spMkLst>
            <pc:docMk/>
            <pc:sldMk cId="260100128" sldId="1968"/>
            <ac:spMk id="4" creationId="{1663A3D8-C78A-D00C-336C-2F6F0D9B2EF4}"/>
          </ac:spMkLst>
        </pc:spChg>
        <pc:picChg chg="mod">
          <ac:chgData name="Gunnar Sivertsen" userId="02a751ca-8fbc-4b1d-833b-e798ac16d7b0" providerId="ADAL" clId="{736C1295-62AF-4020-BC7F-FCBCB024B48F}" dt="2023-10-05T14:07:17.854" v="583" actId="1076"/>
          <ac:picMkLst>
            <pc:docMk/>
            <pc:sldMk cId="260100128" sldId="1968"/>
            <ac:picMk id="5" creationId="{D6A1F671-2119-CE8D-5AA5-39777354889B}"/>
          </ac:picMkLst>
        </pc:picChg>
        <pc:picChg chg="mod">
          <ac:chgData name="Gunnar Sivertsen" userId="02a751ca-8fbc-4b1d-833b-e798ac16d7b0" providerId="ADAL" clId="{736C1295-62AF-4020-BC7F-FCBCB024B48F}" dt="2023-10-05T14:15:03.157" v="824" actId="1076"/>
          <ac:picMkLst>
            <pc:docMk/>
            <pc:sldMk cId="260100128" sldId="1968"/>
            <ac:picMk id="6" creationId="{58A92FC1-4937-85A8-090D-438A326560AA}"/>
          </ac:picMkLst>
        </pc:picChg>
        <pc:picChg chg="mod">
          <ac:chgData name="Gunnar Sivertsen" userId="02a751ca-8fbc-4b1d-833b-e798ac16d7b0" providerId="ADAL" clId="{736C1295-62AF-4020-BC7F-FCBCB024B48F}" dt="2023-10-05T14:15:16.184" v="826" actId="1076"/>
          <ac:picMkLst>
            <pc:docMk/>
            <pc:sldMk cId="260100128" sldId="1968"/>
            <ac:picMk id="7" creationId="{F737B18B-2ACC-C774-D041-8AE9CB419EE6}"/>
          </ac:picMkLst>
        </pc:picChg>
        <pc:picChg chg="mod">
          <ac:chgData name="Gunnar Sivertsen" userId="02a751ca-8fbc-4b1d-833b-e798ac16d7b0" providerId="ADAL" clId="{736C1295-62AF-4020-BC7F-FCBCB024B48F}" dt="2023-10-05T14:15:27.997" v="828" actId="1076"/>
          <ac:picMkLst>
            <pc:docMk/>
            <pc:sldMk cId="260100128" sldId="1968"/>
            <ac:picMk id="8" creationId="{5A0945CD-1574-AA47-88D3-49D481A9B387}"/>
          </ac:picMkLst>
        </pc:picChg>
        <pc:picChg chg="add mod">
          <ac:chgData name="Gunnar Sivertsen" userId="02a751ca-8fbc-4b1d-833b-e798ac16d7b0" providerId="ADAL" clId="{736C1295-62AF-4020-BC7F-FCBCB024B48F}" dt="2023-10-05T14:08:03.450" v="620" actId="1076"/>
          <ac:picMkLst>
            <pc:docMk/>
            <pc:sldMk cId="260100128" sldId="1968"/>
            <ac:picMk id="1026" creationId="{7E742F6D-3FC0-0BE2-8456-38DCD11BDE2E}"/>
          </ac:picMkLst>
        </pc:picChg>
      </pc:sldChg>
      <pc:sldChg chg="addSp delSp modSp add mod">
        <pc:chgData name="Gunnar Sivertsen" userId="02a751ca-8fbc-4b1d-833b-e798ac16d7b0" providerId="ADAL" clId="{736C1295-62AF-4020-BC7F-FCBCB024B48F}" dt="2023-10-05T13:55:35.573" v="342" actId="6549"/>
        <pc:sldMkLst>
          <pc:docMk/>
          <pc:sldMk cId="3403897783" sldId="1969"/>
        </pc:sldMkLst>
        <pc:spChg chg="mod">
          <ac:chgData name="Gunnar Sivertsen" userId="02a751ca-8fbc-4b1d-833b-e798ac16d7b0" providerId="ADAL" clId="{736C1295-62AF-4020-BC7F-FCBCB024B48F}" dt="2023-10-05T13:55:35.573" v="342" actId="6549"/>
          <ac:spMkLst>
            <pc:docMk/>
            <pc:sldMk cId="3403897783" sldId="1969"/>
            <ac:spMk id="4" creationId="{1663A3D8-C78A-D00C-336C-2F6F0D9B2EF4}"/>
          </ac:spMkLst>
        </pc:spChg>
        <pc:picChg chg="add mod">
          <ac:chgData name="Gunnar Sivertsen" userId="02a751ca-8fbc-4b1d-833b-e798ac16d7b0" providerId="ADAL" clId="{736C1295-62AF-4020-BC7F-FCBCB024B48F}" dt="2023-10-05T13:47:48.497" v="289" actId="1076"/>
          <ac:picMkLst>
            <pc:docMk/>
            <pc:sldMk cId="3403897783" sldId="1969"/>
            <ac:picMk id="5" creationId="{A81503FC-F1F4-F2E9-4A3F-BD3F68396E82}"/>
          </ac:picMkLst>
        </pc:picChg>
        <pc:picChg chg="del">
          <ac:chgData name="Gunnar Sivertsen" userId="02a751ca-8fbc-4b1d-833b-e798ac16d7b0" providerId="ADAL" clId="{736C1295-62AF-4020-BC7F-FCBCB024B48F}" dt="2023-10-05T13:47:35.237" v="283" actId="478"/>
          <ac:picMkLst>
            <pc:docMk/>
            <pc:sldMk cId="3403897783" sldId="1969"/>
            <ac:picMk id="9" creationId="{BE1B3D63-453B-4B78-81DF-1D41A77F05AB}"/>
          </ac:picMkLst>
        </pc:picChg>
      </pc:sldChg>
      <pc:sldChg chg="addSp delSp modSp add mod">
        <pc:chgData name="Gunnar Sivertsen" userId="02a751ca-8fbc-4b1d-833b-e798ac16d7b0" providerId="ADAL" clId="{736C1295-62AF-4020-BC7F-FCBCB024B48F}" dt="2023-10-05T14:02:58.003" v="356" actId="114"/>
        <pc:sldMkLst>
          <pc:docMk/>
          <pc:sldMk cId="992003433" sldId="1970"/>
        </pc:sldMkLst>
        <pc:spChg chg="mod">
          <ac:chgData name="Gunnar Sivertsen" userId="02a751ca-8fbc-4b1d-833b-e798ac16d7b0" providerId="ADAL" clId="{736C1295-62AF-4020-BC7F-FCBCB024B48F}" dt="2023-10-05T14:02:58.003" v="356" actId="114"/>
          <ac:spMkLst>
            <pc:docMk/>
            <pc:sldMk cId="992003433" sldId="1970"/>
            <ac:spMk id="4" creationId="{1663A3D8-C78A-D00C-336C-2F6F0D9B2EF4}"/>
          </ac:spMkLst>
        </pc:spChg>
        <pc:picChg chg="del">
          <ac:chgData name="Gunnar Sivertsen" userId="02a751ca-8fbc-4b1d-833b-e798ac16d7b0" providerId="ADAL" clId="{736C1295-62AF-4020-BC7F-FCBCB024B48F}" dt="2023-10-05T13:56:09.052" v="344" actId="478"/>
          <ac:picMkLst>
            <pc:docMk/>
            <pc:sldMk cId="992003433" sldId="1970"/>
            <ac:picMk id="5" creationId="{A81503FC-F1F4-F2E9-4A3F-BD3F68396E82}"/>
          </ac:picMkLst>
        </pc:picChg>
        <pc:picChg chg="add mod">
          <ac:chgData name="Gunnar Sivertsen" userId="02a751ca-8fbc-4b1d-833b-e798ac16d7b0" providerId="ADAL" clId="{736C1295-62AF-4020-BC7F-FCBCB024B48F}" dt="2023-10-05T13:56:20.105" v="348" actId="1076"/>
          <ac:picMkLst>
            <pc:docMk/>
            <pc:sldMk cId="992003433" sldId="1970"/>
            <ac:picMk id="6" creationId="{4376FEDD-718B-CC5C-59BE-D94156D7B1FD}"/>
          </ac:picMkLst>
        </pc:picChg>
      </pc:sldChg>
      <pc:sldChg chg="modSp add mod">
        <pc:chgData name="Gunnar Sivertsen" userId="02a751ca-8fbc-4b1d-833b-e798ac16d7b0" providerId="ADAL" clId="{736C1295-62AF-4020-BC7F-FCBCB024B48F}" dt="2023-10-05T15:38:54.838" v="3188" actId="20577"/>
        <pc:sldMkLst>
          <pc:docMk/>
          <pc:sldMk cId="340549654" sldId="1971"/>
        </pc:sldMkLst>
        <pc:spChg chg="mod">
          <ac:chgData name="Gunnar Sivertsen" userId="02a751ca-8fbc-4b1d-833b-e798ac16d7b0" providerId="ADAL" clId="{736C1295-62AF-4020-BC7F-FCBCB024B48F}" dt="2023-10-05T15:38:54.838" v="3188" actId="20577"/>
          <ac:spMkLst>
            <pc:docMk/>
            <pc:sldMk cId="340549654" sldId="1971"/>
            <ac:spMk id="6" creationId="{00000000-0000-0000-0000-000000000000}"/>
          </ac:spMkLst>
        </pc:spChg>
      </pc:sldChg>
      <pc:sldChg chg="modSp add mod">
        <pc:chgData name="Gunnar Sivertsen" userId="02a751ca-8fbc-4b1d-833b-e798ac16d7b0" providerId="ADAL" clId="{736C1295-62AF-4020-BC7F-FCBCB024B48F}" dt="2023-10-05T15:38:26.199" v="3186" actId="20577"/>
        <pc:sldMkLst>
          <pc:docMk/>
          <pc:sldMk cId="1097571219" sldId="1972"/>
        </pc:sldMkLst>
        <pc:spChg chg="mod">
          <ac:chgData name="Gunnar Sivertsen" userId="02a751ca-8fbc-4b1d-833b-e798ac16d7b0" providerId="ADAL" clId="{736C1295-62AF-4020-BC7F-FCBCB024B48F}" dt="2023-10-05T15:38:26.199" v="3186" actId="20577"/>
          <ac:spMkLst>
            <pc:docMk/>
            <pc:sldMk cId="1097571219" sldId="1972"/>
            <ac:spMk id="6" creationId="{00000000-0000-0000-0000-000000000000}"/>
          </ac:spMkLst>
        </pc:spChg>
      </pc:sldChg>
      <pc:sldChg chg="modSp add mod">
        <pc:chgData name="Gunnar Sivertsen" userId="02a751ca-8fbc-4b1d-833b-e798ac16d7b0" providerId="ADAL" clId="{736C1295-62AF-4020-BC7F-FCBCB024B48F}" dt="2023-10-05T15:38:11.073" v="3185" actId="20577"/>
        <pc:sldMkLst>
          <pc:docMk/>
          <pc:sldMk cId="116882113" sldId="1973"/>
        </pc:sldMkLst>
        <pc:spChg chg="mod">
          <ac:chgData name="Gunnar Sivertsen" userId="02a751ca-8fbc-4b1d-833b-e798ac16d7b0" providerId="ADAL" clId="{736C1295-62AF-4020-BC7F-FCBCB024B48F}" dt="2023-10-05T15:38:11.073" v="3185" actId="20577"/>
          <ac:spMkLst>
            <pc:docMk/>
            <pc:sldMk cId="116882113" sldId="1973"/>
            <ac:spMk id="6" creationId="{00000000-0000-0000-0000-000000000000}"/>
          </ac:spMkLst>
        </pc:spChg>
      </pc:sldChg>
      <pc:sldChg chg="modSp add mod">
        <pc:chgData name="Gunnar Sivertsen" userId="02a751ca-8fbc-4b1d-833b-e798ac16d7b0" providerId="ADAL" clId="{736C1295-62AF-4020-BC7F-FCBCB024B48F}" dt="2023-10-05T15:37:58.839" v="3184" actId="20577"/>
        <pc:sldMkLst>
          <pc:docMk/>
          <pc:sldMk cId="44610626" sldId="1974"/>
        </pc:sldMkLst>
        <pc:spChg chg="mod">
          <ac:chgData name="Gunnar Sivertsen" userId="02a751ca-8fbc-4b1d-833b-e798ac16d7b0" providerId="ADAL" clId="{736C1295-62AF-4020-BC7F-FCBCB024B48F}" dt="2023-10-05T15:37:58.839" v="3184" actId="20577"/>
          <ac:spMkLst>
            <pc:docMk/>
            <pc:sldMk cId="44610626" sldId="1974"/>
            <ac:spMk id="6" creationId="{00000000-0000-0000-0000-000000000000}"/>
          </ac:spMkLst>
        </pc:spChg>
      </pc:sldChg>
      <pc:sldChg chg="modSp add mod">
        <pc:chgData name="Gunnar Sivertsen" userId="02a751ca-8fbc-4b1d-833b-e798ac16d7b0" providerId="ADAL" clId="{736C1295-62AF-4020-BC7F-FCBCB024B48F}" dt="2023-10-05T14:57:19.923" v="2200"/>
        <pc:sldMkLst>
          <pc:docMk/>
          <pc:sldMk cId="481397601" sldId="1975"/>
        </pc:sldMkLst>
        <pc:spChg chg="mod">
          <ac:chgData name="Gunnar Sivertsen" userId="02a751ca-8fbc-4b1d-833b-e798ac16d7b0" providerId="ADAL" clId="{736C1295-62AF-4020-BC7F-FCBCB024B48F}" dt="2023-10-05T14:55:34.075" v="2093" actId="20577"/>
          <ac:spMkLst>
            <pc:docMk/>
            <pc:sldMk cId="481397601" sldId="1975"/>
            <ac:spMk id="2" creationId="{51330637-9334-1083-D89F-BDF5FB7E8BF2}"/>
          </ac:spMkLst>
        </pc:spChg>
        <pc:graphicFrameChg chg="mod">
          <ac:chgData name="Gunnar Sivertsen" userId="02a751ca-8fbc-4b1d-833b-e798ac16d7b0" providerId="ADAL" clId="{736C1295-62AF-4020-BC7F-FCBCB024B48F}" dt="2023-10-05T14:57:19.923" v="2200"/>
          <ac:graphicFrameMkLst>
            <pc:docMk/>
            <pc:sldMk cId="481397601" sldId="1975"/>
            <ac:graphicFrameMk id="6" creationId="{911BCD39-80FD-4ADA-A4A7-F0A564EABB9D}"/>
          </ac:graphicFrameMkLst>
        </pc:graphicFrameChg>
      </pc:sldChg>
      <pc:sldChg chg="addSp modSp new mod">
        <pc:chgData name="Gunnar Sivertsen" userId="02a751ca-8fbc-4b1d-833b-e798ac16d7b0" providerId="ADAL" clId="{736C1295-62AF-4020-BC7F-FCBCB024B48F}" dt="2023-10-05T15:02:51.792" v="2403" actId="20577"/>
        <pc:sldMkLst>
          <pc:docMk/>
          <pc:sldMk cId="2841807721" sldId="1976"/>
        </pc:sldMkLst>
        <pc:spChg chg="mod">
          <ac:chgData name="Gunnar Sivertsen" userId="02a751ca-8fbc-4b1d-833b-e798ac16d7b0" providerId="ADAL" clId="{736C1295-62AF-4020-BC7F-FCBCB024B48F}" dt="2023-10-05T15:02:51.792" v="2403" actId="20577"/>
          <ac:spMkLst>
            <pc:docMk/>
            <pc:sldMk cId="2841807721" sldId="1976"/>
            <ac:spMk id="2" creationId="{CE72FC8B-89E5-A608-2DEC-9CD10C5EC652}"/>
          </ac:spMkLst>
        </pc:spChg>
        <pc:graphicFrameChg chg="add mod">
          <ac:chgData name="Gunnar Sivertsen" userId="02a751ca-8fbc-4b1d-833b-e798ac16d7b0" providerId="ADAL" clId="{736C1295-62AF-4020-BC7F-FCBCB024B48F}" dt="2023-10-05T14:59:41.141" v="2208" actId="1076"/>
          <ac:graphicFrameMkLst>
            <pc:docMk/>
            <pc:sldMk cId="2841807721" sldId="1976"/>
            <ac:graphicFrameMk id="4" creationId="{2BCB493E-00BC-23AA-7ADF-65EDE115BCF6}"/>
          </ac:graphicFrameMkLst>
        </pc:graphicFrameChg>
      </pc:sldChg>
      <pc:sldChg chg="add del">
        <pc:chgData name="Gunnar Sivertsen" userId="02a751ca-8fbc-4b1d-833b-e798ac16d7b0" providerId="ADAL" clId="{736C1295-62AF-4020-BC7F-FCBCB024B48F}" dt="2023-10-05T15:25:55.642" v="3160" actId="47"/>
        <pc:sldMkLst>
          <pc:docMk/>
          <pc:sldMk cId="3783984767" sldId="1977"/>
        </pc:sldMkLst>
      </pc:sldChg>
      <pc:sldChg chg="addSp modSp add mod">
        <pc:chgData name="Gunnar Sivertsen" userId="02a751ca-8fbc-4b1d-833b-e798ac16d7b0" providerId="ADAL" clId="{736C1295-62AF-4020-BC7F-FCBCB024B48F}" dt="2023-10-05T15:23:56.492" v="3124" actId="1076"/>
        <pc:sldMkLst>
          <pc:docMk/>
          <pc:sldMk cId="798470098" sldId="1978"/>
        </pc:sldMkLst>
        <pc:spChg chg="mod">
          <ac:chgData name="Gunnar Sivertsen" userId="02a751ca-8fbc-4b1d-833b-e798ac16d7b0" providerId="ADAL" clId="{736C1295-62AF-4020-BC7F-FCBCB024B48F}" dt="2023-10-05T15:23:06.295" v="3116" actId="20577"/>
          <ac:spMkLst>
            <pc:docMk/>
            <pc:sldMk cId="798470098" sldId="1978"/>
            <ac:spMk id="2" creationId="{6C7A29BC-0EEF-7D44-51B3-5E9C6E93E7C0}"/>
          </ac:spMkLst>
        </pc:spChg>
        <pc:cxnChg chg="add mod">
          <ac:chgData name="Gunnar Sivertsen" userId="02a751ca-8fbc-4b1d-833b-e798ac16d7b0" providerId="ADAL" clId="{736C1295-62AF-4020-BC7F-FCBCB024B48F}" dt="2023-10-05T15:23:20.438" v="3119" actId="1076"/>
          <ac:cxnSpMkLst>
            <pc:docMk/>
            <pc:sldMk cId="798470098" sldId="1978"/>
            <ac:cxnSpMk id="4" creationId="{B38C12B5-0A2A-D08A-177D-77BE5B175220}"/>
          </ac:cxnSpMkLst>
        </pc:cxnChg>
        <pc:cxnChg chg="add mod">
          <ac:chgData name="Gunnar Sivertsen" userId="02a751ca-8fbc-4b1d-833b-e798ac16d7b0" providerId="ADAL" clId="{736C1295-62AF-4020-BC7F-FCBCB024B48F}" dt="2023-10-05T15:23:56.492" v="3124" actId="1076"/>
          <ac:cxnSpMkLst>
            <pc:docMk/>
            <pc:sldMk cId="798470098" sldId="1978"/>
            <ac:cxnSpMk id="5" creationId="{678D1243-4D6A-A1D3-2533-712F802A05C8}"/>
          </ac:cxnSpMkLst>
        </pc:cxnChg>
        <pc:cxnChg chg="mod">
          <ac:chgData name="Gunnar Sivertsen" userId="02a751ca-8fbc-4b1d-833b-e798ac16d7b0" providerId="ADAL" clId="{736C1295-62AF-4020-BC7F-FCBCB024B48F}" dt="2023-10-05T15:23:13.381" v="3117" actId="1076"/>
          <ac:cxnSpMkLst>
            <pc:docMk/>
            <pc:sldMk cId="798470098" sldId="1978"/>
            <ac:cxnSpMk id="9" creationId="{F41A5252-E6B0-6FA3-17A3-B2085859E0EC}"/>
          </ac:cxnSpMkLst>
        </pc:cxnChg>
      </pc:sldChg>
      <pc:sldChg chg="addSp delSp modSp add mod">
        <pc:chgData name="Gunnar Sivertsen" userId="02a751ca-8fbc-4b1d-833b-e798ac16d7b0" providerId="ADAL" clId="{736C1295-62AF-4020-BC7F-FCBCB024B48F}" dt="2023-10-05T15:25:36.476" v="3159" actId="14100"/>
        <pc:sldMkLst>
          <pc:docMk/>
          <pc:sldMk cId="2096593167" sldId="1979"/>
        </pc:sldMkLst>
        <pc:spChg chg="mod">
          <ac:chgData name="Gunnar Sivertsen" userId="02a751ca-8fbc-4b1d-833b-e798ac16d7b0" providerId="ADAL" clId="{736C1295-62AF-4020-BC7F-FCBCB024B48F}" dt="2023-10-05T15:24:45.854" v="3153" actId="6549"/>
          <ac:spMkLst>
            <pc:docMk/>
            <pc:sldMk cId="2096593167" sldId="1979"/>
            <ac:spMk id="2" creationId="{6C7A29BC-0EEF-7D44-51B3-5E9C6E93E7C0}"/>
          </ac:spMkLst>
        </pc:spChg>
        <pc:picChg chg="add mod">
          <ac:chgData name="Gunnar Sivertsen" userId="02a751ca-8fbc-4b1d-833b-e798ac16d7b0" providerId="ADAL" clId="{736C1295-62AF-4020-BC7F-FCBCB024B48F}" dt="2023-10-05T15:25:23.693" v="3157" actId="1076"/>
          <ac:picMkLst>
            <pc:docMk/>
            <pc:sldMk cId="2096593167" sldId="1979"/>
            <ac:picMk id="6" creationId="{A6DF0D47-4136-521A-1E78-4D0FCA759151}"/>
          </ac:picMkLst>
        </pc:picChg>
        <pc:cxnChg chg="mod">
          <ac:chgData name="Gunnar Sivertsen" userId="02a751ca-8fbc-4b1d-833b-e798ac16d7b0" providerId="ADAL" clId="{736C1295-62AF-4020-BC7F-FCBCB024B48F}" dt="2023-10-05T15:25:36.476" v="3159" actId="14100"/>
          <ac:cxnSpMkLst>
            <pc:docMk/>
            <pc:sldMk cId="2096593167" sldId="1979"/>
            <ac:cxnSpMk id="4" creationId="{B38C12B5-0A2A-D08A-177D-77BE5B175220}"/>
          </ac:cxnSpMkLst>
        </pc:cxnChg>
        <pc:cxnChg chg="del">
          <ac:chgData name="Gunnar Sivertsen" userId="02a751ca-8fbc-4b1d-833b-e798ac16d7b0" providerId="ADAL" clId="{736C1295-62AF-4020-BC7F-FCBCB024B48F}" dt="2023-10-05T15:24:53.647" v="3154" actId="478"/>
          <ac:cxnSpMkLst>
            <pc:docMk/>
            <pc:sldMk cId="2096593167" sldId="1979"/>
            <ac:cxnSpMk id="5" creationId="{678D1243-4D6A-A1D3-2533-712F802A05C8}"/>
          </ac:cxnSpMkLst>
        </pc:cxnChg>
        <pc:cxnChg chg="del">
          <ac:chgData name="Gunnar Sivertsen" userId="02a751ca-8fbc-4b1d-833b-e798ac16d7b0" providerId="ADAL" clId="{736C1295-62AF-4020-BC7F-FCBCB024B48F}" dt="2023-10-05T15:24:55.169" v="3155" actId="478"/>
          <ac:cxnSpMkLst>
            <pc:docMk/>
            <pc:sldMk cId="2096593167" sldId="1979"/>
            <ac:cxnSpMk id="9" creationId="{F41A5252-E6B0-6FA3-17A3-B2085859E0EC}"/>
          </ac:cxnSpMkLst>
        </pc:cxnChg>
      </pc:sldChg>
      <pc:sldChg chg="modSp add mod">
        <pc:chgData name="Gunnar Sivertsen" userId="02a751ca-8fbc-4b1d-833b-e798ac16d7b0" providerId="ADAL" clId="{736C1295-62AF-4020-BC7F-FCBCB024B48F}" dt="2023-10-05T15:34:39.154" v="3165" actId="255"/>
        <pc:sldMkLst>
          <pc:docMk/>
          <pc:sldMk cId="538879136" sldId="1980"/>
        </pc:sldMkLst>
        <pc:spChg chg="mod">
          <ac:chgData name="Gunnar Sivertsen" userId="02a751ca-8fbc-4b1d-833b-e798ac16d7b0" providerId="ADAL" clId="{736C1295-62AF-4020-BC7F-FCBCB024B48F}" dt="2023-10-05T15:34:39.154" v="3165" actId="255"/>
          <ac:spMkLst>
            <pc:docMk/>
            <pc:sldMk cId="538879136" sldId="1980"/>
            <ac:spMk id="2" creationId="{B0803469-7AED-23C9-4EFF-C20137F57AD4}"/>
          </ac:spMkLst>
        </pc:spChg>
      </pc:sldChg>
      <pc:sldChg chg="modSp add mod">
        <pc:chgData name="Gunnar Sivertsen" userId="02a751ca-8fbc-4b1d-833b-e798ac16d7b0" providerId="ADAL" clId="{736C1295-62AF-4020-BC7F-FCBCB024B48F}" dt="2023-10-05T15:35:16" v="3174" actId="20577"/>
        <pc:sldMkLst>
          <pc:docMk/>
          <pc:sldMk cId="3306483312" sldId="1981"/>
        </pc:sldMkLst>
        <pc:spChg chg="mod">
          <ac:chgData name="Gunnar Sivertsen" userId="02a751ca-8fbc-4b1d-833b-e798ac16d7b0" providerId="ADAL" clId="{736C1295-62AF-4020-BC7F-FCBCB024B48F}" dt="2023-10-05T15:35:16" v="3174" actId="20577"/>
          <ac:spMkLst>
            <pc:docMk/>
            <pc:sldMk cId="3306483312" sldId="1981"/>
            <ac:spMk id="2" creationId="{B0803469-7AED-23C9-4EFF-C20137F57AD4}"/>
          </ac:spMkLst>
        </pc:spChg>
      </pc:sldChg>
      <pc:sldChg chg="modSp add mod">
        <pc:chgData name="Gunnar Sivertsen" userId="02a751ca-8fbc-4b1d-833b-e798ac16d7b0" providerId="ADAL" clId="{736C1295-62AF-4020-BC7F-FCBCB024B48F}" dt="2023-10-05T15:54:46.685" v="3591" actId="20577"/>
        <pc:sldMkLst>
          <pc:docMk/>
          <pc:sldMk cId="2457509188" sldId="1982"/>
        </pc:sldMkLst>
        <pc:spChg chg="mod">
          <ac:chgData name="Gunnar Sivertsen" userId="02a751ca-8fbc-4b1d-833b-e798ac16d7b0" providerId="ADAL" clId="{736C1295-62AF-4020-BC7F-FCBCB024B48F}" dt="2023-10-05T15:54:46.685" v="3591" actId="20577"/>
          <ac:spMkLst>
            <pc:docMk/>
            <pc:sldMk cId="2457509188" sldId="1982"/>
            <ac:spMk id="4" creationId="{1663A3D8-C78A-D00C-336C-2F6F0D9B2EF4}"/>
          </ac:spMkLst>
        </pc:spChg>
      </pc:sldChg>
      <pc:sldChg chg="modSp add mod">
        <pc:chgData name="Gunnar Sivertsen" userId="02a751ca-8fbc-4b1d-833b-e798ac16d7b0" providerId="ADAL" clId="{736C1295-62AF-4020-BC7F-FCBCB024B48F}" dt="2023-10-05T15:37:43.008" v="3183" actId="6549"/>
        <pc:sldMkLst>
          <pc:docMk/>
          <pc:sldMk cId="3781637557" sldId="1983"/>
        </pc:sldMkLst>
        <pc:spChg chg="mod">
          <ac:chgData name="Gunnar Sivertsen" userId="02a751ca-8fbc-4b1d-833b-e798ac16d7b0" providerId="ADAL" clId="{736C1295-62AF-4020-BC7F-FCBCB024B48F}" dt="2023-10-05T15:37:43.008" v="3183" actId="6549"/>
          <ac:spMkLst>
            <pc:docMk/>
            <pc:sldMk cId="3781637557" sldId="1983"/>
            <ac:spMk id="6" creationId="{00000000-0000-0000-0000-000000000000}"/>
          </ac:spMkLst>
        </pc:spChg>
      </pc:sldChg>
      <pc:sldChg chg="addSp modSp new mod">
        <pc:chgData name="Gunnar Sivertsen" userId="02a751ca-8fbc-4b1d-833b-e798ac16d7b0" providerId="ADAL" clId="{736C1295-62AF-4020-BC7F-FCBCB024B48F}" dt="2023-10-05T15:54:10.049" v="3590" actId="122"/>
        <pc:sldMkLst>
          <pc:docMk/>
          <pc:sldMk cId="1639936801" sldId="1984"/>
        </pc:sldMkLst>
        <pc:spChg chg="mod">
          <ac:chgData name="Gunnar Sivertsen" userId="02a751ca-8fbc-4b1d-833b-e798ac16d7b0" providerId="ADAL" clId="{736C1295-62AF-4020-BC7F-FCBCB024B48F}" dt="2023-10-05T15:54:10.049" v="3590" actId="122"/>
          <ac:spMkLst>
            <pc:docMk/>
            <pc:sldMk cId="1639936801" sldId="1984"/>
            <ac:spMk id="2" creationId="{9A573875-4179-0265-58A8-6FC09925D5D9}"/>
          </ac:spMkLst>
        </pc:spChg>
        <pc:picChg chg="add mod">
          <ac:chgData name="Gunnar Sivertsen" userId="02a751ca-8fbc-4b1d-833b-e798ac16d7b0" providerId="ADAL" clId="{736C1295-62AF-4020-BC7F-FCBCB024B48F}" dt="2023-10-05T15:53:53.347" v="3589" actId="1076"/>
          <ac:picMkLst>
            <pc:docMk/>
            <pc:sldMk cId="1639936801" sldId="1984"/>
            <ac:picMk id="4" creationId="{7B3B63B1-9D30-C39A-FAD2-4C7A3A874A2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nifu-my.sharepoint.com/personal/gunnar_sivertsen_nifu_no/Documents/Russia%20paper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 err="1"/>
              <a:t>Shares</a:t>
            </a:r>
            <a:r>
              <a:rPr lang="nb-NO" dirty="0"/>
              <a:t> in 3 million </a:t>
            </a:r>
            <a:r>
              <a:rPr lang="nb-NO" dirty="0" err="1"/>
              <a:t>articles</a:t>
            </a:r>
            <a:r>
              <a:rPr lang="nb-NO" dirty="0"/>
              <a:t> </a:t>
            </a:r>
            <a:r>
              <a:rPr lang="nb-NO" dirty="0" err="1"/>
              <a:t>published</a:t>
            </a:r>
            <a:r>
              <a:rPr lang="nb-NO" dirty="0"/>
              <a:t> in 2022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Kolonne4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'Ark1'!$A$2:$A$12</c:f>
              <c:strCache>
                <c:ptCount val="11"/>
                <c:pt idx="0">
                  <c:v>South Africa</c:v>
                </c:pt>
                <c:pt idx="1">
                  <c:v>Russia</c:v>
                </c:pt>
                <c:pt idx="2">
                  <c:v>Brazil</c:v>
                </c:pt>
                <c:pt idx="3">
                  <c:v>South-Korea</c:v>
                </c:pt>
                <c:pt idx="4">
                  <c:v>Nordics</c:v>
                </c:pt>
                <c:pt idx="5">
                  <c:v>Canada</c:v>
                </c:pt>
                <c:pt idx="6">
                  <c:v>Japan</c:v>
                </c:pt>
                <c:pt idx="7">
                  <c:v>India</c:v>
                </c:pt>
                <c:pt idx="8">
                  <c:v>USA</c:v>
                </c:pt>
                <c:pt idx="9">
                  <c:v>Europe except Nordics</c:v>
                </c:pt>
                <c:pt idx="10">
                  <c:v>China</c:v>
                </c:pt>
              </c:strCache>
            </c:strRef>
          </c:cat>
          <c:val>
            <c:numRef>
              <c:f>'Ark1'!$B$2:$B$12</c:f>
              <c:numCache>
                <c:formatCode>0.0\ %</c:formatCode>
                <c:ptCount val="11"/>
                <c:pt idx="0">
                  <c:v>9.4591363021794116E-3</c:v>
                </c:pt>
                <c:pt idx="1">
                  <c:v>2.2830818693726482E-2</c:v>
                </c:pt>
                <c:pt idx="2">
                  <c:v>2.7014560494472546E-2</c:v>
                </c:pt>
                <c:pt idx="3">
                  <c:v>3.0386677976847281E-2</c:v>
                </c:pt>
                <c:pt idx="4">
                  <c:v>3.6762884985866093E-2</c:v>
                </c:pt>
                <c:pt idx="5">
                  <c:v>3.7143998380022726E-2</c:v>
                </c:pt>
                <c:pt idx="6">
                  <c:v>3.8340007452157182E-2</c:v>
                </c:pt>
                <c:pt idx="7">
                  <c:v>6.2167936553943245E-2</c:v>
                </c:pt>
                <c:pt idx="8">
                  <c:v>0.19418070925039085</c:v>
                </c:pt>
                <c:pt idx="9">
                  <c:v>0.27765043101798498</c:v>
                </c:pt>
                <c:pt idx="10">
                  <c:v>0.28305929699136329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40-4F43-B099-E3E0E064C1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350472639"/>
        <c:axId val="1496165439"/>
      </c:barChart>
      <c:catAx>
        <c:axId val="13504726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6165439"/>
        <c:crosses val="autoZero"/>
        <c:auto val="1"/>
        <c:lblAlgn val="ctr"/>
        <c:lblOffset val="100"/>
        <c:noMultiLvlLbl val="0"/>
      </c:catAx>
      <c:valAx>
        <c:axId val="149616543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 %" sourceLinked="1"/>
        <c:majorTickMark val="none"/>
        <c:minorTickMark val="none"/>
        <c:tickLblPos val="nextTo"/>
        <c:crossAx val="1350472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5423925053126E-2"/>
          <c:y val="1.7679321414705448E-2"/>
          <c:w val="0.90750747786797825"/>
          <c:h val="0.83957326079414873"/>
        </c:manualLayout>
      </c:layout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Denmark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'Ark1'!$A$2:$A$21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'Ark1'!$B$2:$B$21</c:f>
              <c:numCache>
                <c:formatCode>0.0\ %</c:formatCode>
                <c:ptCount val="20"/>
                <c:pt idx="0">
                  <c:v>2.3850823937554208E-2</c:v>
                </c:pt>
                <c:pt idx="1">
                  <c:v>2.502034174125305E-2</c:v>
                </c:pt>
                <c:pt idx="2">
                  <c:v>2.6834302871082755E-2</c:v>
                </c:pt>
                <c:pt idx="3">
                  <c:v>2.8169014084507043E-2</c:v>
                </c:pt>
                <c:pt idx="4">
                  <c:v>3.678273663560569E-2</c:v>
                </c:pt>
                <c:pt idx="5">
                  <c:v>4.3074581430745815E-2</c:v>
                </c:pt>
                <c:pt idx="6">
                  <c:v>4.2690459849004804E-2</c:v>
                </c:pt>
                <c:pt idx="7">
                  <c:v>6.0620935084059392E-2</c:v>
                </c:pt>
                <c:pt idx="8">
                  <c:v>8.1105070453788966E-2</c:v>
                </c:pt>
                <c:pt idx="9">
                  <c:v>8.7555735711390359E-2</c:v>
                </c:pt>
                <c:pt idx="10">
                  <c:v>8.85267154366145E-2</c:v>
                </c:pt>
                <c:pt idx="11">
                  <c:v>9.4168181067239384E-2</c:v>
                </c:pt>
                <c:pt idx="12">
                  <c:v>0.10730645040174214</c:v>
                </c:pt>
                <c:pt idx="13">
                  <c:v>0.11222899248972651</c:v>
                </c:pt>
                <c:pt idx="14">
                  <c:v>0.12342617321632965</c:v>
                </c:pt>
                <c:pt idx="15">
                  <c:v>0.13679882856499212</c:v>
                </c:pt>
                <c:pt idx="16">
                  <c:v>0.13802540534958174</c:v>
                </c:pt>
                <c:pt idx="17">
                  <c:v>0.14502041203835564</c:v>
                </c:pt>
                <c:pt idx="18">
                  <c:v>0.15396349481878913</c:v>
                </c:pt>
                <c:pt idx="19">
                  <c:v>0.15852943639561176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A1-42EB-98B5-5CA27116E312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Finland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'Ark1'!$A$2:$A$21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'Ark1'!$C$2:$C$21</c:f>
              <c:numCache>
                <c:formatCode>0.0\ %</c:formatCode>
                <c:ptCount val="20"/>
                <c:pt idx="0">
                  <c:v>2.2031166039763569E-2</c:v>
                </c:pt>
                <c:pt idx="1">
                  <c:v>2.7496757457846951E-2</c:v>
                </c:pt>
                <c:pt idx="2">
                  <c:v>2.6422280409426326E-2</c:v>
                </c:pt>
                <c:pt idx="3">
                  <c:v>2.7962716378162451E-2</c:v>
                </c:pt>
                <c:pt idx="4">
                  <c:v>3.6239387036653553E-2</c:v>
                </c:pt>
                <c:pt idx="5">
                  <c:v>3.9704165044764497E-2</c:v>
                </c:pt>
                <c:pt idx="6">
                  <c:v>5.7045779685264662E-2</c:v>
                </c:pt>
                <c:pt idx="7">
                  <c:v>6.5406490465038478E-2</c:v>
                </c:pt>
                <c:pt idx="8">
                  <c:v>6.6831301126717091E-2</c:v>
                </c:pt>
                <c:pt idx="9">
                  <c:v>7.3848334514528699E-2</c:v>
                </c:pt>
                <c:pt idx="10">
                  <c:v>8.0925594477115823E-2</c:v>
                </c:pt>
                <c:pt idx="11">
                  <c:v>9.6331360946745562E-2</c:v>
                </c:pt>
                <c:pt idx="12">
                  <c:v>0.11646941709987833</c:v>
                </c:pt>
                <c:pt idx="13">
                  <c:v>0.12023399143424214</c:v>
                </c:pt>
                <c:pt idx="14">
                  <c:v>0.12868836855130403</c:v>
                </c:pt>
                <c:pt idx="15">
                  <c:v>0.14086262777362255</c:v>
                </c:pt>
                <c:pt idx="16">
                  <c:v>0.13803376365441908</c:v>
                </c:pt>
                <c:pt idx="17">
                  <c:v>0.14347121414981326</c:v>
                </c:pt>
                <c:pt idx="18">
                  <c:v>0.1637833345924303</c:v>
                </c:pt>
                <c:pt idx="19">
                  <c:v>0.16188055908513341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A1-42EB-98B5-5CA27116E312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Iceland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'Ark1'!$A$2:$A$21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'Ark1'!$D$2:$D$21</c:f>
              <c:numCache>
                <c:formatCode>0.0\ %</c:formatCode>
                <c:ptCount val="20"/>
                <c:pt idx="0">
                  <c:v>1.0416666666666666E-2</c:v>
                </c:pt>
                <c:pt idx="1">
                  <c:v>3.1645569620253167E-2</c:v>
                </c:pt>
                <c:pt idx="2">
                  <c:v>2.3529411764705882E-2</c:v>
                </c:pt>
                <c:pt idx="3">
                  <c:v>2.0833333333333332E-2</c:v>
                </c:pt>
                <c:pt idx="4">
                  <c:v>3.3039647577092511E-2</c:v>
                </c:pt>
                <c:pt idx="5">
                  <c:v>5.2529182879377433E-2</c:v>
                </c:pt>
                <c:pt idx="6">
                  <c:v>5.9581320450885669E-2</c:v>
                </c:pt>
                <c:pt idx="7">
                  <c:v>4.6925566343042069E-2</c:v>
                </c:pt>
                <c:pt idx="8">
                  <c:v>4.7619047619047616E-2</c:v>
                </c:pt>
                <c:pt idx="9">
                  <c:v>3.8022813688212927E-2</c:v>
                </c:pt>
                <c:pt idx="10">
                  <c:v>4.9056603773584909E-2</c:v>
                </c:pt>
                <c:pt idx="11">
                  <c:v>6.3805104408352672E-2</c:v>
                </c:pt>
                <c:pt idx="12">
                  <c:v>7.7386934673366839E-2</c:v>
                </c:pt>
                <c:pt idx="13">
                  <c:v>8.45771144278607E-2</c:v>
                </c:pt>
                <c:pt idx="14">
                  <c:v>9.2280390417036381E-2</c:v>
                </c:pt>
                <c:pt idx="15">
                  <c:v>8.0860534124629083E-2</c:v>
                </c:pt>
                <c:pt idx="16">
                  <c:v>6.2725306416726745E-2</c:v>
                </c:pt>
                <c:pt idx="17">
                  <c:v>8.37272113436867E-2</c:v>
                </c:pt>
                <c:pt idx="18">
                  <c:v>9.5509622238061295E-2</c:v>
                </c:pt>
                <c:pt idx="19">
                  <c:v>7.4853801169590645E-2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A1-42EB-98B5-5CA27116E312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Norway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'Ark1'!$A$2:$A$21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'Ark1'!$E$2:$E$21</c:f>
              <c:numCache>
                <c:formatCode>0.0\ %</c:formatCode>
                <c:ptCount val="20"/>
                <c:pt idx="0">
                  <c:v>3.6639292482627921E-2</c:v>
                </c:pt>
                <c:pt idx="1">
                  <c:v>3.7254326782047521E-2</c:v>
                </c:pt>
                <c:pt idx="2">
                  <c:v>3.8309114927344783E-2</c:v>
                </c:pt>
                <c:pt idx="3">
                  <c:v>3.4238488783943331E-2</c:v>
                </c:pt>
                <c:pt idx="4">
                  <c:v>2.8663793103448274E-2</c:v>
                </c:pt>
                <c:pt idx="5">
                  <c:v>4.2879317035312378E-2</c:v>
                </c:pt>
                <c:pt idx="6">
                  <c:v>4.6302943287867909E-2</c:v>
                </c:pt>
                <c:pt idx="7">
                  <c:v>5.7630392788151963E-2</c:v>
                </c:pt>
                <c:pt idx="8">
                  <c:v>6.7332754126846223E-2</c:v>
                </c:pt>
                <c:pt idx="9">
                  <c:v>8.04945054945055E-2</c:v>
                </c:pt>
                <c:pt idx="10">
                  <c:v>8.4801207851031707E-2</c:v>
                </c:pt>
                <c:pt idx="11">
                  <c:v>8.1398076471968103E-2</c:v>
                </c:pt>
                <c:pt idx="12">
                  <c:v>8.5008855089071772E-2</c:v>
                </c:pt>
                <c:pt idx="13">
                  <c:v>8.3534757807212603E-2</c:v>
                </c:pt>
                <c:pt idx="14">
                  <c:v>9.4016372689678454E-2</c:v>
                </c:pt>
                <c:pt idx="15">
                  <c:v>0.1064461093390698</c:v>
                </c:pt>
                <c:pt idx="16">
                  <c:v>0.10416939819063852</c:v>
                </c:pt>
                <c:pt idx="17">
                  <c:v>0.10876699484294421</c:v>
                </c:pt>
                <c:pt idx="18">
                  <c:v>0.12085323145495065</c:v>
                </c:pt>
                <c:pt idx="19">
                  <c:v>0.11771995043370508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0A1-42EB-98B5-5CA27116E312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Sweden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'Ark1'!$A$2:$A$21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'Ark1'!$F$2:$F$21</c:f>
              <c:numCache>
                <c:formatCode>0.0\ %</c:formatCode>
                <c:ptCount val="20"/>
                <c:pt idx="0">
                  <c:v>3.6579398091509667E-2</c:v>
                </c:pt>
                <c:pt idx="1">
                  <c:v>4.5645575531169741E-2</c:v>
                </c:pt>
                <c:pt idx="2">
                  <c:v>5.0302031850631521E-2</c:v>
                </c:pt>
                <c:pt idx="3">
                  <c:v>5.1715413419694364E-2</c:v>
                </c:pt>
                <c:pt idx="4">
                  <c:v>5.6567033394995615E-2</c:v>
                </c:pt>
                <c:pt idx="5">
                  <c:v>6.3044454422990573E-2</c:v>
                </c:pt>
                <c:pt idx="6">
                  <c:v>6.7902781257830114E-2</c:v>
                </c:pt>
                <c:pt idx="7">
                  <c:v>7.2888546085615111E-2</c:v>
                </c:pt>
                <c:pt idx="8">
                  <c:v>7.8275546803572682E-2</c:v>
                </c:pt>
                <c:pt idx="9">
                  <c:v>8.0697644149420794E-2</c:v>
                </c:pt>
                <c:pt idx="10">
                  <c:v>8.8966021191085126E-2</c:v>
                </c:pt>
                <c:pt idx="11">
                  <c:v>9.8126672613737739E-2</c:v>
                </c:pt>
                <c:pt idx="12">
                  <c:v>0.10790716366924545</c:v>
                </c:pt>
                <c:pt idx="13">
                  <c:v>0.11102141602165345</c:v>
                </c:pt>
                <c:pt idx="14">
                  <c:v>0.1187510736986772</c:v>
                </c:pt>
                <c:pt idx="15">
                  <c:v>0.13024485573054373</c:v>
                </c:pt>
                <c:pt idx="16">
                  <c:v>0.13486771348677135</c:v>
                </c:pt>
                <c:pt idx="17">
                  <c:v>0.14064549986880084</c:v>
                </c:pt>
                <c:pt idx="18">
                  <c:v>0.15073475920267715</c:v>
                </c:pt>
                <c:pt idx="19">
                  <c:v>0.15321854940308358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0A1-42EB-98B5-5CA27116E312}"/>
            </c:ext>
          </c:extLst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EU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'Ark1'!$A$2:$A$21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'Ark1'!$G$2:$G$21</c:f>
              <c:numCache>
                <c:formatCode>0.0\ %</c:formatCode>
                <c:ptCount val="20"/>
                <c:pt idx="0">
                  <c:v>3.4075822392683287E-2</c:v>
                </c:pt>
                <c:pt idx="1">
                  <c:v>3.7746868516099284E-2</c:v>
                </c:pt>
                <c:pt idx="2">
                  <c:v>4.1309219635439716E-2</c:v>
                </c:pt>
                <c:pt idx="3">
                  <c:v>4.2419944064553253E-2</c:v>
                </c:pt>
                <c:pt idx="4">
                  <c:v>4.6493939840031404E-2</c:v>
                </c:pt>
                <c:pt idx="5">
                  <c:v>5.1622099321512058E-2</c:v>
                </c:pt>
                <c:pt idx="6">
                  <c:v>5.7788491149079864E-2</c:v>
                </c:pt>
                <c:pt idx="7">
                  <c:v>6.1054597086340028E-2</c:v>
                </c:pt>
                <c:pt idx="8">
                  <c:v>6.6210543531592433E-2</c:v>
                </c:pt>
                <c:pt idx="9">
                  <c:v>7.0574470380297238E-2</c:v>
                </c:pt>
                <c:pt idx="10">
                  <c:v>7.8318283631595792E-2</c:v>
                </c:pt>
                <c:pt idx="11">
                  <c:v>8.4068447424494749E-2</c:v>
                </c:pt>
                <c:pt idx="12">
                  <c:v>9.0093078489779946E-2</c:v>
                </c:pt>
                <c:pt idx="13">
                  <c:v>9.8380459813507487E-2</c:v>
                </c:pt>
                <c:pt idx="14">
                  <c:v>0.10608554473183295</c:v>
                </c:pt>
                <c:pt idx="15">
                  <c:v>0.11924287379728912</c:v>
                </c:pt>
                <c:pt idx="16">
                  <c:v>0.12521140750418341</c:v>
                </c:pt>
                <c:pt idx="17">
                  <c:v>0.13127772154607023</c:v>
                </c:pt>
                <c:pt idx="18">
                  <c:v>0.14638803867927083</c:v>
                </c:pt>
                <c:pt idx="19">
                  <c:v>0.1480116576982653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0A1-42EB-98B5-5CA27116E312}"/>
            </c:ext>
          </c:extLst>
        </c:ser>
        <c:ser>
          <c:idx val="6"/>
          <c:order val="6"/>
          <c:tx>
            <c:strRef>
              <c:f>'Ark1'!$H$1</c:f>
              <c:strCache>
                <c:ptCount val="1"/>
                <c:pt idx="0">
                  <c:v>USA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'Ark1'!$A$2:$A$21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'Ark1'!$H$2:$H$21</c:f>
              <c:numCache>
                <c:formatCode>0.0\ %</c:formatCode>
                <c:ptCount val="20"/>
                <c:pt idx="0">
                  <c:v>6.7634081246730954E-2</c:v>
                </c:pt>
                <c:pt idx="1">
                  <c:v>7.6985629518569812E-2</c:v>
                </c:pt>
                <c:pt idx="2">
                  <c:v>8.6114165511306587E-2</c:v>
                </c:pt>
                <c:pt idx="3">
                  <c:v>9.2334552895254829E-2</c:v>
                </c:pt>
                <c:pt idx="4">
                  <c:v>0.10546316814049329</c:v>
                </c:pt>
                <c:pt idx="5">
                  <c:v>0.12102356013318707</c:v>
                </c:pt>
                <c:pt idx="6">
                  <c:v>0.13645180002175253</c:v>
                </c:pt>
                <c:pt idx="7">
                  <c:v>0.15069578195219158</c:v>
                </c:pt>
                <c:pt idx="8">
                  <c:v>0.1655055647459944</c:v>
                </c:pt>
                <c:pt idx="9">
                  <c:v>0.18552114131526826</c:v>
                </c:pt>
                <c:pt idx="10">
                  <c:v>0.20198128411045355</c:v>
                </c:pt>
                <c:pt idx="11">
                  <c:v>0.22224829852147382</c:v>
                </c:pt>
                <c:pt idx="12">
                  <c:v>0.23239162173323794</c:v>
                </c:pt>
                <c:pt idx="13">
                  <c:v>0.24639524786646239</c:v>
                </c:pt>
                <c:pt idx="14">
                  <c:v>0.2562375800397439</c:v>
                </c:pt>
                <c:pt idx="15">
                  <c:v>0.2692892115482019</c:v>
                </c:pt>
                <c:pt idx="16">
                  <c:v>0.25948821284334739</c:v>
                </c:pt>
                <c:pt idx="17">
                  <c:v>0.24416006666040363</c:v>
                </c:pt>
                <c:pt idx="18">
                  <c:v>0.24304248515303792</c:v>
                </c:pt>
                <c:pt idx="19">
                  <c:v>0.22795498618130736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0A1-42EB-98B5-5CA27116E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3711680"/>
        <c:axId val="699303007"/>
      </c:lineChart>
      <c:catAx>
        <c:axId val="23371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303007"/>
        <c:crosses val="autoZero"/>
        <c:auto val="1"/>
        <c:lblAlgn val="ctr"/>
        <c:lblOffset val="100"/>
        <c:noMultiLvlLbl val="0"/>
      </c:catAx>
      <c:valAx>
        <c:axId val="699303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711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808666014019813E-2"/>
          <c:y val="4.397432936430562E-2"/>
          <c:w val="0.89999998807975468"/>
          <c:h val="4.9585642997224101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5423925053126E-2"/>
          <c:y val="1.7679321414705448E-2"/>
          <c:w val="0.90750747786797825"/>
          <c:h val="0.83957326079414873"/>
        </c:manualLayout>
      </c:layout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Denmark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'Ark1'!$A$2:$A$21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'Ark1'!$B$2:$B$21</c:f>
              <c:numCache>
                <c:formatCode>0.0\ %</c:formatCode>
                <c:ptCount val="20"/>
                <c:pt idx="0">
                  <c:v>2.3850823937554208E-2</c:v>
                </c:pt>
                <c:pt idx="1">
                  <c:v>2.502034174125305E-2</c:v>
                </c:pt>
                <c:pt idx="2">
                  <c:v>2.6834302871082755E-2</c:v>
                </c:pt>
                <c:pt idx="3">
                  <c:v>2.8169014084507043E-2</c:v>
                </c:pt>
                <c:pt idx="4">
                  <c:v>3.678273663560569E-2</c:v>
                </c:pt>
                <c:pt idx="5">
                  <c:v>4.3074581430745815E-2</c:v>
                </c:pt>
                <c:pt idx="6">
                  <c:v>4.2690459849004804E-2</c:v>
                </c:pt>
                <c:pt idx="7">
                  <c:v>6.0620935084059392E-2</c:v>
                </c:pt>
                <c:pt idx="8">
                  <c:v>8.1105070453788966E-2</c:v>
                </c:pt>
                <c:pt idx="9">
                  <c:v>8.7555735711390359E-2</c:v>
                </c:pt>
                <c:pt idx="10">
                  <c:v>8.85267154366145E-2</c:v>
                </c:pt>
                <c:pt idx="11">
                  <c:v>9.4168181067239384E-2</c:v>
                </c:pt>
                <c:pt idx="12">
                  <c:v>0.10730645040174214</c:v>
                </c:pt>
                <c:pt idx="13">
                  <c:v>0.11222899248972651</c:v>
                </c:pt>
                <c:pt idx="14">
                  <c:v>0.12342617321632965</c:v>
                </c:pt>
                <c:pt idx="15">
                  <c:v>0.13679882856499212</c:v>
                </c:pt>
                <c:pt idx="16">
                  <c:v>0.13802540534958174</c:v>
                </c:pt>
                <c:pt idx="17">
                  <c:v>0.14502041203835564</c:v>
                </c:pt>
                <c:pt idx="18">
                  <c:v>0.15396349481878913</c:v>
                </c:pt>
                <c:pt idx="19">
                  <c:v>0.15852943639561176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A1-42EB-98B5-5CA27116E312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Finland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'Ark1'!$A$2:$A$21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'Ark1'!$C$2:$C$21</c:f>
              <c:numCache>
                <c:formatCode>0.0\ %</c:formatCode>
                <c:ptCount val="20"/>
                <c:pt idx="0">
                  <c:v>2.2031166039763569E-2</c:v>
                </c:pt>
                <c:pt idx="1">
                  <c:v>2.7496757457846951E-2</c:v>
                </c:pt>
                <c:pt idx="2">
                  <c:v>2.6422280409426326E-2</c:v>
                </c:pt>
                <c:pt idx="3">
                  <c:v>2.7962716378162451E-2</c:v>
                </c:pt>
                <c:pt idx="4">
                  <c:v>3.6239387036653553E-2</c:v>
                </c:pt>
                <c:pt idx="5">
                  <c:v>3.9704165044764497E-2</c:v>
                </c:pt>
                <c:pt idx="6">
                  <c:v>5.7045779685264662E-2</c:v>
                </c:pt>
                <c:pt idx="7">
                  <c:v>6.5406490465038478E-2</c:v>
                </c:pt>
                <c:pt idx="8">
                  <c:v>6.6831301126717091E-2</c:v>
                </c:pt>
                <c:pt idx="9">
                  <c:v>7.3848334514528699E-2</c:v>
                </c:pt>
                <c:pt idx="10">
                  <c:v>8.0925594477115823E-2</c:v>
                </c:pt>
                <c:pt idx="11">
                  <c:v>9.6331360946745562E-2</c:v>
                </c:pt>
                <c:pt idx="12">
                  <c:v>0.11646941709987833</c:v>
                </c:pt>
                <c:pt idx="13">
                  <c:v>0.12023399143424214</c:v>
                </c:pt>
                <c:pt idx="14">
                  <c:v>0.12868836855130403</c:v>
                </c:pt>
                <c:pt idx="15">
                  <c:v>0.14086262777362255</c:v>
                </c:pt>
                <c:pt idx="16">
                  <c:v>0.13803376365441908</c:v>
                </c:pt>
                <c:pt idx="17">
                  <c:v>0.14347121414981326</c:v>
                </c:pt>
                <c:pt idx="18">
                  <c:v>0.1637833345924303</c:v>
                </c:pt>
                <c:pt idx="19">
                  <c:v>0.16188055908513341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A1-42EB-98B5-5CA27116E312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Iceland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'Ark1'!$A$2:$A$21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'Ark1'!$D$2:$D$21</c:f>
              <c:numCache>
                <c:formatCode>0.0\ %</c:formatCode>
                <c:ptCount val="20"/>
                <c:pt idx="0">
                  <c:v>1.0416666666666666E-2</c:v>
                </c:pt>
                <c:pt idx="1">
                  <c:v>3.1645569620253167E-2</c:v>
                </c:pt>
                <c:pt idx="2">
                  <c:v>2.3529411764705882E-2</c:v>
                </c:pt>
                <c:pt idx="3">
                  <c:v>2.0833333333333332E-2</c:v>
                </c:pt>
                <c:pt idx="4">
                  <c:v>3.3039647577092511E-2</c:v>
                </c:pt>
                <c:pt idx="5">
                  <c:v>5.2529182879377433E-2</c:v>
                </c:pt>
                <c:pt idx="6">
                  <c:v>5.9581320450885669E-2</c:v>
                </c:pt>
                <c:pt idx="7">
                  <c:v>4.6925566343042069E-2</c:v>
                </c:pt>
                <c:pt idx="8">
                  <c:v>4.7619047619047616E-2</c:v>
                </c:pt>
                <c:pt idx="9">
                  <c:v>3.8022813688212927E-2</c:v>
                </c:pt>
                <c:pt idx="10">
                  <c:v>4.9056603773584909E-2</c:v>
                </c:pt>
                <c:pt idx="11">
                  <c:v>6.3805104408352672E-2</c:v>
                </c:pt>
                <c:pt idx="12">
                  <c:v>7.7386934673366839E-2</c:v>
                </c:pt>
                <c:pt idx="13">
                  <c:v>8.45771144278607E-2</c:v>
                </c:pt>
                <c:pt idx="14">
                  <c:v>9.2280390417036381E-2</c:v>
                </c:pt>
                <c:pt idx="15">
                  <c:v>8.0860534124629083E-2</c:v>
                </c:pt>
                <c:pt idx="16">
                  <c:v>6.2725306416726745E-2</c:v>
                </c:pt>
                <c:pt idx="17">
                  <c:v>8.37272113436867E-2</c:v>
                </c:pt>
                <c:pt idx="18">
                  <c:v>9.5509622238061295E-2</c:v>
                </c:pt>
                <c:pt idx="19">
                  <c:v>7.4853801169590645E-2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A1-42EB-98B5-5CA27116E312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Norway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'Ark1'!$A$2:$A$21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'Ark1'!$E$2:$E$21</c:f>
              <c:numCache>
                <c:formatCode>0.0\ %</c:formatCode>
                <c:ptCount val="20"/>
                <c:pt idx="0">
                  <c:v>3.6639292482627921E-2</c:v>
                </c:pt>
                <c:pt idx="1">
                  <c:v>3.7254326782047521E-2</c:v>
                </c:pt>
                <c:pt idx="2">
                  <c:v>3.8309114927344783E-2</c:v>
                </c:pt>
                <c:pt idx="3">
                  <c:v>3.4238488783943331E-2</c:v>
                </c:pt>
                <c:pt idx="4">
                  <c:v>2.8663793103448274E-2</c:v>
                </c:pt>
                <c:pt idx="5">
                  <c:v>4.2879317035312378E-2</c:v>
                </c:pt>
                <c:pt idx="6">
                  <c:v>4.6302943287867909E-2</c:v>
                </c:pt>
                <c:pt idx="7">
                  <c:v>5.7630392788151963E-2</c:v>
                </c:pt>
                <c:pt idx="8">
                  <c:v>6.7332754126846223E-2</c:v>
                </c:pt>
                <c:pt idx="9">
                  <c:v>8.04945054945055E-2</c:v>
                </c:pt>
                <c:pt idx="10">
                  <c:v>8.4801207851031707E-2</c:v>
                </c:pt>
                <c:pt idx="11">
                  <c:v>8.1398076471968103E-2</c:v>
                </c:pt>
                <c:pt idx="12">
                  <c:v>8.5008855089071772E-2</c:v>
                </c:pt>
                <c:pt idx="13">
                  <c:v>8.3534757807212603E-2</c:v>
                </c:pt>
                <c:pt idx="14">
                  <c:v>9.4016372689678454E-2</c:v>
                </c:pt>
                <c:pt idx="15">
                  <c:v>0.1064461093390698</c:v>
                </c:pt>
                <c:pt idx="16">
                  <c:v>0.10416939819063852</c:v>
                </c:pt>
                <c:pt idx="17">
                  <c:v>0.10876699484294421</c:v>
                </c:pt>
                <c:pt idx="18">
                  <c:v>0.12085323145495065</c:v>
                </c:pt>
                <c:pt idx="19">
                  <c:v>0.11771995043370508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0A1-42EB-98B5-5CA27116E312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Sweden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'Ark1'!$A$2:$A$21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'Ark1'!$F$2:$F$21</c:f>
              <c:numCache>
                <c:formatCode>0.0\ %</c:formatCode>
                <c:ptCount val="20"/>
                <c:pt idx="0">
                  <c:v>3.6579398091509667E-2</c:v>
                </c:pt>
                <c:pt idx="1">
                  <c:v>4.5645575531169741E-2</c:v>
                </c:pt>
                <c:pt idx="2">
                  <c:v>5.0302031850631521E-2</c:v>
                </c:pt>
                <c:pt idx="3">
                  <c:v>5.1715413419694364E-2</c:v>
                </c:pt>
                <c:pt idx="4">
                  <c:v>5.6567033394995615E-2</c:v>
                </c:pt>
                <c:pt idx="5">
                  <c:v>6.3044454422990573E-2</c:v>
                </c:pt>
                <c:pt idx="6">
                  <c:v>6.7902781257830114E-2</c:v>
                </c:pt>
                <c:pt idx="7">
                  <c:v>7.2888546085615111E-2</c:v>
                </c:pt>
                <c:pt idx="8">
                  <c:v>7.8275546803572682E-2</c:v>
                </c:pt>
                <c:pt idx="9">
                  <c:v>8.0697644149420794E-2</c:v>
                </c:pt>
                <c:pt idx="10">
                  <c:v>8.8966021191085126E-2</c:v>
                </c:pt>
                <c:pt idx="11">
                  <c:v>9.8126672613737739E-2</c:v>
                </c:pt>
                <c:pt idx="12">
                  <c:v>0.10790716366924545</c:v>
                </c:pt>
                <c:pt idx="13">
                  <c:v>0.11102141602165345</c:v>
                </c:pt>
                <c:pt idx="14">
                  <c:v>0.1187510736986772</c:v>
                </c:pt>
                <c:pt idx="15">
                  <c:v>0.13024485573054373</c:v>
                </c:pt>
                <c:pt idx="16">
                  <c:v>0.13486771348677135</c:v>
                </c:pt>
                <c:pt idx="17">
                  <c:v>0.14064549986880084</c:v>
                </c:pt>
                <c:pt idx="18">
                  <c:v>0.15073475920267715</c:v>
                </c:pt>
                <c:pt idx="19">
                  <c:v>0.15321854940308358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0A1-42EB-98B5-5CA27116E312}"/>
            </c:ext>
          </c:extLst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EU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'Ark1'!$A$2:$A$21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'Ark1'!$G$2:$G$21</c:f>
              <c:numCache>
                <c:formatCode>0.0\ %</c:formatCode>
                <c:ptCount val="20"/>
                <c:pt idx="0">
                  <c:v>3.4075822392683287E-2</c:v>
                </c:pt>
                <c:pt idx="1">
                  <c:v>3.7746868516099284E-2</c:v>
                </c:pt>
                <c:pt idx="2">
                  <c:v>4.1309219635439716E-2</c:v>
                </c:pt>
                <c:pt idx="3">
                  <c:v>4.2419944064553253E-2</c:v>
                </c:pt>
                <c:pt idx="4">
                  <c:v>4.6493939840031404E-2</c:v>
                </c:pt>
                <c:pt idx="5">
                  <c:v>5.1622099321512058E-2</c:v>
                </c:pt>
                <c:pt idx="6">
                  <c:v>5.7788491149079864E-2</c:v>
                </c:pt>
                <c:pt idx="7">
                  <c:v>6.1054597086340028E-2</c:v>
                </c:pt>
                <c:pt idx="8">
                  <c:v>6.6210543531592433E-2</c:v>
                </c:pt>
                <c:pt idx="9">
                  <c:v>7.0574470380297238E-2</c:v>
                </c:pt>
                <c:pt idx="10">
                  <c:v>7.8318283631595792E-2</c:v>
                </c:pt>
                <c:pt idx="11">
                  <c:v>8.4068447424494749E-2</c:v>
                </c:pt>
                <c:pt idx="12">
                  <c:v>9.0093078489779946E-2</c:v>
                </c:pt>
                <c:pt idx="13">
                  <c:v>9.8380459813507487E-2</c:v>
                </c:pt>
                <c:pt idx="14">
                  <c:v>0.10608554473183295</c:v>
                </c:pt>
                <c:pt idx="15">
                  <c:v>0.11924287379728912</c:v>
                </c:pt>
                <c:pt idx="16">
                  <c:v>0.12521140750418341</c:v>
                </c:pt>
                <c:pt idx="17">
                  <c:v>0.13127772154607023</c:v>
                </c:pt>
                <c:pt idx="18">
                  <c:v>0.14638803867927083</c:v>
                </c:pt>
                <c:pt idx="19">
                  <c:v>0.1480116576982653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0A1-42EB-98B5-5CA27116E312}"/>
            </c:ext>
          </c:extLst>
        </c:ser>
        <c:ser>
          <c:idx val="6"/>
          <c:order val="6"/>
          <c:tx>
            <c:strRef>
              <c:f>'Ark1'!$H$1</c:f>
              <c:strCache>
                <c:ptCount val="1"/>
                <c:pt idx="0">
                  <c:v>USA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'Ark1'!$A$2:$A$21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'Ark1'!$H$2:$H$21</c:f>
              <c:numCache>
                <c:formatCode>0.0\ %</c:formatCode>
                <c:ptCount val="20"/>
                <c:pt idx="0">
                  <c:v>6.7634081246730954E-2</c:v>
                </c:pt>
                <c:pt idx="1">
                  <c:v>7.6985629518569812E-2</c:v>
                </c:pt>
                <c:pt idx="2">
                  <c:v>8.6114165511306587E-2</c:v>
                </c:pt>
                <c:pt idx="3">
                  <c:v>9.2334552895254829E-2</c:v>
                </c:pt>
                <c:pt idx="4">
                  <c:v>0.10546316814049329</c:v>
                </c:pt>
                <c:pt idx="5">
                  <c:v>0.12102356013318707</c:v>
                </c:pt>
                <c:pt idx="6">
                  <c:v>0.13645180002175253</c:v>
                </c:pt>
                <c:pt idx="7">
                  <c:v>0.15069578195219158</c:v>
                </c:pt>
                <c:pt idx="8">
                  <c:v>0.1655055647459944</c:v>
                </c:pt>
                <c:pt idx="9">
                  <c:v>0.18552114131526826</c:v>
                </c:pt>
                <c:pt idx="10">
                  <c:v>0.20198128411045355</c:v>
                </c:pt>
                <c:pt idx="11">
                  <c:v>0.22224829852147382</c:v>
                </c:pt>
                <c:pt idx="12">
                  <c:v>0.23239162173323794</c:v>
                </c:pt>
                <c:pt idx="13">
                  <c:v>0.24639524786646239</c:v>
                </c:pt>
                <c:pt idx="14">
                  <c:v>0.2562375800397439</c:v>
                </c:pt>
                <c:pt idx="15">
                  <c:v>0.2692892115482019</c:v>
                </c:pt>
                <c:pt idx="16">
                  <c:v>0.25948821284334739</c:v>
                </c:pt>
                <c:pt idx="17">
                  <c:v>0.24416006666040363</c:v>
                </c:pt>
                <c:pt idx="18">
                  <c:v>0.24304248515303792</c:v>
                </c:pt>
                <c:pt idx="19">
                  <c:v>0.22795498618130736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0A1-42EB-98B5-5CA27116E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3711680"/>
        <c:axId val="699303007"/>
      </c:lineChart>
      <c:catAx>
        <c:axId val="23371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303007"/>
        <c:crosses val="autoZero"/>
        <c:auto val="1"/>
        <c:lblAlgn val="ctr"/>
        <c:lblOffset val="100"/>
        <c:noMultiLvlLbl val="0"/>
      </c:catAx>
      <c:valAx>
        <c:axId val="699303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711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808666014019813E-2"/>
          <c:y val="4.397432936430562E-2"/>
          <c:w val="0.89999998807975468"/>
          <c:h val="4.9585642997224101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5423925053126E-2"/>
          <c:y val="1.7679321414705448E-2"/>
          <c:w val="0.90750747786797825"/>
          <c:h val="0.83957326079414873"/>
        </c:manualLayout>
      </c:layout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Denmark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'Ark1'!$A$2:$A$21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'Ark1'!$B$2:$B$21</c:f>
              <c:numCache>
                <c:formatCode>0.0\ %</c:formatCode>
                <c:ptCount val="20"/>
                <c:pt idx="0">
                  <c:v>2.3850823937554208E-2</c:v>
                </c:pt>
                <c:pt idx="1">
                  <c:v>2.502034174125305E-2</c:v>
                </c:pt>
                <c:pt idx="2">
                  <c:v>2.6834302871082755E-2</c:v>
                </c:pt>
                <c:pt idx="3">
                  <c:v>2.8169014084507043E-2</c:v>
                </c:pt>
                <c:pt idx="4">
                  <c:v>3.678273663560569E-2</c:v>
                </c:pt>
                <c:pt idx="5">
                  <c:v>4.3074581430745815E-2</c:v>
                </c:pt>
                <c:pt idx="6">
                  <c:v>4.2690459849004804E-2</c:v>
                </c:pt>
                <c:pt idx="7">
                  <c:v>6.0620935084059392E-2</c:v>
                </c:pt>
                <c:pt idx="8">
                  <c:v>8.1105070453788966E-2</c:v>
                </c:pt>
                <c:pt idx="9">
                  <c:v>8.7555735711390359E-2</c:v>
                </c:pt>
                <c:pt idx="10">
                  <c:v>8.85267154366145E-2</c:v>
                </c:pt>
                <c:pt idx="11">
                  <c:v>9.4168181067239384E-2</c:v>
                </c:pt>
                <c:pt idx="12">
                  <c:v>0.10730645040174214</c:v>
                </c:pt>
                <c:pt idx="13">
                  <c:v>0.11222899248972651</c:v>
                </c:pt>
                <c:pt idx="14">
                  <c:v>0.12342617321632965</c:v>
                </c:pt>
                <c:pt idx="15">
                  <c:v>0.13679882856499212</c:v>
                </c:pt>
                <c:pt idx="16">
                  <c:v>0.13802540534958174</c:v>
                </c:pt>
                <c:pt idx="17">
                  <c:v>0.14502041203835564</c:v>
                </c:pt>
                <c:pt idx="18">
                  <c:v>0.15396349481878913</c:v>
                </c:pt>
                <c:pt idx="19">
                  <c:v>0.15852943639561176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A1-42EB-98B5-5CA27116E312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Finland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'Ark1'!$A$2:$A$21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'Ark1'!$C$2:$C$21</c:f>
              <c:numCache>
                <c:formatCode>0.0\ %</c:formatCode>
                <c:ptCount val="20"/>
                <c:pt idx="0">
                  <c:v>2.2031166039763569E-2</c:v>
                </c:pt>
                <c:pt idx="1">
                  <c:v>2.7496757457846951E-2</c:v>
                </c:pt>
                <c:pt idx="2">
                  <c:v>2.6422280409426326E-2</c:v>
                </c:pt>
                <c:pt idx="3">
                  <c:v>2.7962716378162451E-2</c:v>
                </c:pt>
                <c:pt idx="4">
                  <c:v>3.6239387036653553E-2</c:v>
                </c:pt>
                <c:pt idx="5">
                  <c:v>3.9704165044764497E-2</c:v>
                </c:pt>
                <c:pt idx="6">
                  <c:v>5.7045779685264662E-2</c:v>
                </c:pt>
                <c:pt idx="7">
                  <c:v>6.5406490465038478E-2</c:v>
                </c:pt>
                <c:pt idx="8">
                  <c:v>6.6831301126717091E-2</c:v>
                </c:pt>
                <c:pt idx="9">
                  <c:v>7.3848334514528699E-2</c:v>
                </c:pt>
                <c:pt idx="10">
                  <c:v>8.0925594477115823E-2</c:v>
                </c:pt>
                <c:pt idx="11">
                  <c:v>9.6331360946745562E-2</c:v>
                </c:pt>
                <c:pt idx="12">
                  <c:v>0.11646941709987833</c:v>
                </c:pt>
                <c:pt idx="13">
                  <c:v>0.12023399143424214</c:v>
                </c:pt>
                <c:pt idx="14">
                  <c:v>0.12868836855130403</c:v>
                </c:pt>
                <c:pt idx="15">
                  <c:v>0.14086262777362255</c:v>
                </c:pt>
                <c:pt idx="16">
                  <c:v>0.13803376365441908</c:v>
                </c:pt>
                <c:pt idx="17">
                  <c:v>0.14347121414981326</c:v>
                </c:pt>
                <c:pt idx="18">
                  <c:v>0.1637833345924303</c:v>
                </c:pt>
                <c:pt idx="19">
                  <c:v>0.16188055908513341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A1-42EB-98B5-5CA27116E312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Iceland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'Ark1'!$A$2:$A$21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'Ark1'!$D$2:$D$21</c:f>
              <c:numCache>
                <c:formatCode>0.0\ %</c:formatCode>
                <c:ptCount val="20"/>
                <c:pt idx="0">
                  <c:v>1.0416666666666666E-2</c:v>
                </c:pt>
                <c:pt idx="1">
                  <c:v>3.1645569620253167E-2</c:v>
                </c:pt>
                <c:pt idx="2">
                  <c:v>2.3529411764705882E-2</c:v>
                </c:pt>
                <c:pt idx="3">
                  <c:v>2.0833333333333332E-2</c:v>
                </c:pt>
                <c:pt idx="4">
                  <c:v>3.3039647577092511E-2</c:v>
                </c:pt>
                <c:pt idx="5">
                  <c:v>5.2529182879377433E-2</c:v>
                </c:pt>
                <c:pt idx="6">
                  <c:v>5.9581320450885669E-2</c:v>
                </c:pt>
                <c:pt idx="7">
                  <c:v>4.6925566343042069E-2</c:v>
                </c:pt>
                <c:pt idx="8">
                  <c:v>4.7619047619047616E-2</c:v>
                </c:pt>
                <c:pt idx="9">
                  <c:v>3.8022813688212927E-2</c:v>
                </c:pt>
                <c:pt idx="10">
                  <c:v>4.9056603773584909E-2</c:v>
                </c:pt>
                <c:pt idx="11">
                  <c:v>6.3805104408352672E-2</c:v>
                </c:pt>
                <c:pt idx="12">
                  <c:v>7.7386934673366839E-2</c:v>
                </c:pt>
                <c:pt idx="13">
                  <c:v>8.45771144278607E-2</c:v>
                </c:pt>
                <c:pt idx="14">
                  <c:v>9.2280390417036381E-2</c:v>
                </c:pt>
                <c:pt idx="15">
                  <c:v>8.0860534124629083E-2</c:v>
                </c:pt>
                <c:pt idx="16">
                  <c:v>6.2725306416726745E-2</c:v>
                </c:pt>
                <c:pt idx="17">
                  <c:v>8.37272113436867E-2</c:v>
                </c:pt>
                <c:pt idx="18">
                  <c:v>9.5509622238061295E-2</c:v>
                </c:pt>
                <c:pt idx="19">
                  <c:v>7.4853801169590645E-2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A1-42EB-98B5-5CA27116E312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Norway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'Ark1'!$A$2:$A$21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'Ark1'!$E$2:$E$21</c:f>
              <c:numCache>
                <c:formatCode>0.0\ %</c:formatCode>
                <c:ptCount val="20"/>
                <c:pt idx="0">
                  <c:v>3.6639292482627921E-2</c:v>
                </c:pt>
                <c:pt idx="1">
                  <c:v>3.7254326782047521E-2</c:v>
                </c:pt>
                <c:pt idx="2">
                  <c:v>3.8309114927344783E-2</c:v>
                </c:pt>
                <c:pt idx="3">
                  <c:v>3.4238488783943331E-2</c:v>
                </c:pt>
                <c:pt idx="4">
                  <c:v>2.8663793103448274E-2</c:v>
                </c:pt>
                <c:pt idx="5">
                  <c:v>4.2879317035312378E-2</c:v>
                </c:pt>
                <c:pt idx="6">
                  <c:v>4.6302943287867909E-2</c:v>
                </c:pt>
                <c:pt idx="7">
                  <c:v>5.7630392788151963E-2</c:v>
                </c:pt>
                <c:pt idx="8">
                  <c:v>6.7332754126846223E-2</c:v>
                </c:pt>
                <c:pt idx="9">
                  <c:v>8.04945054945055E-2</c:v>
                </c:pt>
                <c:pt idx="10">
                  <c:v>8.4801207851031707E-2</c:v>
                </c:pt>
                <c:pt idx="11">
                  <c:v>8.1398076471968103E-2</c:v>
                </c:pt>
                <c:pt idx="12">
                  <c:v>8.5008855089071772E-2</c:v>
                </c:pt>
                <c:pt idx="13">
                  <c:v>8.3534757807212603E-2</c:v>
                </c:pt>
                <c:pt idx="14">
                  <c:v>9.4016372689678454E-2</c:v>
                </c:pt>
                <c:pt idx="15">
                  <c:v>0.1064461093390698</c:v>
                </c:pt>
                <c:pt idx="16">
                  <c:v>0.10416939819063852</c:v>
                </c:pt>
                <c:pt idx="17">
                  <c:v>0.10876699484294421</c:v>
                </c:pt>
                <c:pt idx="18">
                  <c:v>0.12085323145495065</c:v>
                </c:pt>
                <c:pt idx="19">
                  <c:v>0.11771995043370508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0A1-42EB-98B5-5CA27116E312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Sweden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'Ark1'!$A$2:$A$21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'Ark1'!$F$2:$F$21</c:f>
              <c:numCache>
                <c:formatCode>0.0\ %</c:formatCode>
                <c:ptCount val="20"/>
                <c:pt idx="0">
                  <c:v>3.6579398091509667E-2</c:v>
                </c:pt>
                <c:pt idx="1">
                  <c:v>4.5645575531169741E-2</c:v>
                </c:pt>
                <c:pt idx="2">
                  <c:v>5.0302031850631521E-2</c:v>
                </c:pt>
                <c:pt idx="3">
                  <c:v>5.1715413419694364E-2</c:v>
                </c:pt>
                <c:pt idx="4">
                  <c:v>5.6567033394995615E-2</c:v>
                </c:pt>
                <c:pt idx="5">
                  <c:v>6.3044454422990573E-2</c:v>
                </c:pt>
                <c:pt idx="6">
                  <c:v>6.7902781257830114E-2</c:v>
                </c:pt>
                <c:pt idx="7">
                  <c:v>7.2888546085615111E-2</c:v>
                </c:pt>
                <c:pt idx="8">
                  <c:v>7.8275546803572682E-2</c:v>
                </c:pt>
                <c:pt idx="9">
                  <c:v>8.0697644149420794E-2</c:v>
                </c:pt>
                <c:pt idx="10">
                  <c:v>8.8966021191085126E-2</c:v>
                </c:pt>
                <c:pt idx="11">
                  <c:v>9.8126672613737739E-2</c:v>
                </c:pt>
                <c:pt idx="12">
                  <c:v>0.10790716366924545</c:v>
                </c:pt>
                <c:pt idx="13">
                  <c:v>0.11102141602165345</c:v>
                </c:pt>
                <c:pt idx="14">
                  <c:v>0.1187510736986772</c:v>
                </c:pt>
                <c:pt idx="15">
                  <c:v>0.13024485573054373</c:v>
                </c:pt>
                <c:pt idx="16">
                  <c:v>0.13486771348677135</c:v>
                </c:pt>
                <c:pt idx="17">
                  <c:v>0.14064549986880084</c:v>
                </c:pt>
                <c:pt idx="18">
                  <c:v>0.15073475920267715</c:v>
                </c:pt>
                <c:pt idx="19">
                  <c:v>0.15321854940308358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0A1-42EB-98B5-5CA27116E312}"/>
            </c:ext>
          </c:extLst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EU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'Ark1'!$A$2:$A$21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'Ark1'!$G$2:$G$21</c:f>
              <c:numCache>
                <c:formatCode>0.0\ %</c:formatCode>
                <c:ptCount val="20"/>
                <c:pt idx="0">
                  <c:v>3.4075822392683287E-2</c:v>
                </c:pt>
                <c:pt idx="1">
                  <c:v>3.7746868516099284E-2</c:v>
                </c:pt>
                <c:pt idx="2">
                  <c:v>4.1309219635439716E-2</c:v>
                </c:pt>
                <c:pt idx="3">
                  <c:v>4.2419944064553253E-2</c:v>
                </c:pt>
                <c:pt idx="4">
                  <c:v>4.6493939840031404E-2</c:v>
                </c:pt>
                <c:pt idx="5">
                  <c:v>5.1622099321512058E-2</c:v>
                </c:pt>
                <c:pt idx="6">
                  <c:v>5.7788491149079864E-2</c:v>
                </c:pt>
                <c:pt idx="7">
                  <c:v>6.1054597086340028E-2</c:v>
                </c:pt>
                <c:pt idx="8">
                  <c:v>6.6210543531592433E-2</c:v>
                </c:pt>
                <c:pt idx="9">
                  <c:v>7.0574470380297238E-2</c:v>
                </c:pt>
                <c:pt idx="10">
                  <c:v>7.8318283631595792E-2</c:v>
                </c:pt>
                <c:pt idx="11">
                  <c:v>8.4068447424494749E-2</c:v>
                </c:pt>
                <c:pt idx="12">
                  <c:v>9.0093078489779946E-2</c:v>
                </c:pt>
                <c:pt idx="13">
                  <c:v>9.8380459813507487E-2</c:v>
                </c:pt>
                <c:pt idx="14">
                  <c:v>0.10608554473183295</c:v>
                </c:pt>
                <c:pt idx="15">
                  <c:v>0.11924287379728912</c:v>
                </c:pt>
                <c:pt idx="16">
                  <c:v>0.12521140750418341</c:v>
                </c:pt>
                <c:pt idx="17">
                  <c:v>0.13127772154607023</c:v>
                </c:pt>
                <c:pt idx="18">
                  <c:v>0.14638803867927083</c:v>
                </c:pt>
                <c:pt idx="19">
                  <c:v>0.1480116576982653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0A1-42EB-98B5-5CA27116E312}"/>
            </c:ext>
          </c:extLst>
        </c:ser>
        <c:ser>
          <c:idx val="6"/>
          <c:order val="6"/>
          <c:tx>
            <c:strRef>
              <c:f>'Ark1'!$H$1</c:f>
              <c:strCache>
                <c:ptCount val="1"/>
                <c:pt idx="0">
                  <c:v>USA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'Ark1'!$A$2:$A$21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'Ark1'!$H$2:$H$21</c:f>
              <c:numCache>
                <c:formatCode>0.0\ %</c:formatCode>
                <c:ptCount val="20"/>
                <c:pt idx="0">
                  <c:v>6.7634081246730954E-2</c:v>
                </c:pt>
                <c:pt idx="1">
                  <c:v>7.6985629518569812E-2</c:v>
                </c:pt>
                <c:pt idx="2">
                  <c:v>8.6114165511306587E-2</c:v>
                </c:pt>
                <c:pt idx="3">
                  <c:v>9.2334552895254829E-2</c:v>
                </c:pt>
                <c:pt idx="4">
                  <c:v>0.10546316814049329</c:v>
                </c:pt>
                <c:pt idx="5">
                  <c:v>0.12102356013318707</c:v>
                </c:pt>
                <c:pt idx="6">
                  <c:v>0.13645180002175253</c:v>
                </c:pt>
                <c:pt idx="7">
                  <c:v>0.15069578195219158</c:v>
                </c:pt>
                <c:pt idx="8">
                  <c:v>0.1655055647459944</c:v>
                </c:pt>
                <c:pt idx="9">
                  <c:v>0.18552114131526826</c:v>
                </c:pt>
                <c:pt idx="10">
                  <c:v>0.20198128411045355</c:v>
                </c:pt>
                <c:pt idx="11">
                  <c:v>0.22224829852147382</c:v>
                </c:pt>
                <c:pt idx="12">
                  <c:v>0.23239162173323794</c:v>
                </c:pt>
                <c:pt idx="13">
                  <c:v>0.24639524786646239</c:v>
                </c:pt>
                <c:pt idx="14">
                  <c:v>0.2562375800397439</c:v>
                </c:pt>
                <c:pt idx="15">
                  <c:v>0.2692892115482019</c:v>
                </c:pt>
                <c:pt idx="16">
                  <c:v>0.25948821284334739</c:v>
                </c:pt>
                <c:pt idx="17">
                  <c:v>0.24416006666040363</c:v>
                </c:pt>
                <c:pt idx="18">
                  <c:v>0.24304248515303792</c:v>
                </c:pt>
                <c:pt idx="19">
                  <c:v>0.22795498618130736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0A1-42EB-98B5-5CA27116E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3711680"/>
        <c:axId val="699303007"/>
      </c:lineChart>
      <c:catAx>
        <c:axId val="23371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303007"/>
        <c:crosses val="autoZero"/>
        <c:auto val="1"/>
        <c:lblAlgn val="ctr"/>
        <c:lblOffset val="100"/>
        <c:noMultiLvlLbl val="0"/>
      </c:catAx>
      <c:valAx>
        <c:axId val="699303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711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808666014019813E-2"/>
          <c:y val="4.397432936430562E-2"/>
          <c:w val="0.89999998807975468"/>
          <c:h val="4.9585642997224101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Shares in the other country’ articles with international collaboration</a:t>
            </a:r>
          </a:p>
        </c:rich>
      </c:tx>
      <c:layout>
        <c:manualLayout>
          <c:xMode val="edge"/>
          <c:yMode val="edge"/>
          <c:x val="8.3666241783980105E-2"/>
          <c:y val="3.06425886324348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8251836817434121E-2"/>
          <c:y val="0.10348954310062908"/>
          <c:w val="0.82078636559617568"/>
          <c:h val="0.78729069404442453"/>
        </c:manualLayout>
      </c:layout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China's share in USA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'Ark1'!$A$2:$A$21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'Ark1'!$B$2:$B$21</c:f>
              <c:numCache>
                <c:formatCode>0.0\ %</c:formatCode>
                <c:ptCount val="20"/>
                <c:pt idx="0">
                  <c:v>6.7634081246730954E-2</c:v>
                </c:pt>
                <c:pt idx="1">
                  <c:v>7.6985629518569812E-2</c:v>
                </c:pt>
                <c:pt idx="2">
                  <c:v>8.6114165511306587E-2</c:v>
                </c:pt>
                <c:pt idx="3">
                  <c:v>9.2335579724650257E-2</c:v>
                </c:pt>
                <c:pt idx="4">
                  <c:v>0.10546426019694946</c:v>
                </c:pt>
                <c:pt idx="5">
                  <c:v>0.12102356013318707</c:v>
                </c:pt>
                <c:pt idx="6">
                  <c:v>0.136455510337264</c:v>
                </c:pt>
                <c:pt idx="7">
                  <c:v>0.15069703842049093</c:v>
                </c:pt>
                <c:pt idx="8">
                  <c:v>0.16551070654664357</c:v>
                </c:pt>
                <c:pt idx="9">
                  <c:v>0.18552247267612507</c:v>
                </c:pt>
                <c:pt idx="10">
                  <c:v>0.20199202377969924</c:v>
                </c:pt>
                <c:pt idx="11">
                  <c:v>0.22224054494599377</c:v>
                </c:pt>
                <c:pt idx="12">
                  <c:v>0.23238850854181328</c:v>
                </c:pt>
                <c:pt idx="13">
                  <c:v>0.24639524786646239</c:v>
                </c:pt>
                <c:pt idx="14">
                  <c:v>0.26402285401052045</c:v>
                </c:pt>
                <c:pt idx="15">
                  <c:v>0.27802051854560855</c:v>
                </c:pt>
                <c:pt idx="16">
                  <c:v>0.26929029203990967</c:v>
                </c:pt>
                <c:pt idx="17">
                  <c:v>0.25470506172514545</c:v>
                </c:pt>
                <c:pt idx="18">
                  <c:v>0.25459047241754978</c:v>
                </c:pt>
                <c:pt idx="19">
                  <c:v>0.23965111596261049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3F-48F6-A6B2-54F11132902D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USA's share in China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'Ark1'!$A$2:$A$21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'Ark1'!$C$2:$C$21</c:f>
              <c:numCache>
                <c:formatCode>0.0\ %</c:formatCode>
                <c:ptCount val="20"/>
                <c:pt idx="0">
                  <c:v>0.36839798378259919</c:v>
                </c:pt>
                <c:pt idx="1">
                  <c:v>0.38450310953166644</c:v>
                </c:pt>
                <c:pt idx="2">
                  <c:v>0.3845743261275687</c:v>
                </c:pt>
                <c:pt idx="3">
                  <c:v>0.39771039900368826</c:v>
                </c:pt>
                <c:pt idx="4">
                  <c:v>0.40856031128404668</c:v>
                </c:pt>
                <c:pt idx="5">
                  <c:v>0.42466873318118337</c:v>
                </c:pt>
                <c:pt idx="6">
                  <c:v>0.43980602377961497</c:v>
                </c:pt>
                <c:pt idx="7">
                  <c:v>0.45079064199132041</c:v>
                </c:pt>
                <c:pt idx="8">
                  <c:v>0.46205550737207285</c:v>
                </c:pt>
                <c:pt idx="9">
                  <c:v>0.4726056196413228</c:v>
                </c:pt>
                <c:pt idx="10">
                  <c:v>0.47043981517985273</c:v>
                </c:pt>
                <c:pt idx="11">
                  <c:v>0.47994740302432609</c:v>
                </c:pt>
                <c:pt idx="12">
                  <c:v>0.47578330614140596</c:v>
                </c:pt>
                <c:pt idx="13">
                  <c:v>0.4653414669814277</c:v>
                </c:pt>
                <c:pt idx="14">
                  <c:v>0.44771370347860284</c:v>
                </c:pt>
                <c:pt idx="15">
                  <c:v>0.42792599285999972</c:v>
                </c:pt>
                <c:pt idx="16">
                  <c:v>0.39155498196498889</c:v>
                </c:pt>
                <c:pt idx="17">
                  <c:v>0.35646135710601928</c:v>
                </c:pt>
                <c:pt idx="18">
                  <c:v>0.32212225257512345</c:v>
                </c:pt>
                <c:pt idx="19">
                  <c:v>0.30265676236364852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5C-407F-BC3F-523949C9B3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3895792"/>
        <c:axId val="1524004736"/>
      </c:lineChart>
      <c:catAx>
        <c:axId val="205389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4004736"/>
        <c:crosses val="autoZero"/>
        <c:auto val="1"/>
        <c:lblAlgn val="ctr"/>
        <c:lblOffset val="100"/>
        <c:noMultiLvlLbl val="0"/>
      </c:catAx>
      <c:valAx>
        <c:axId val="1524004736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 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89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1616995558501075"/>
          <c:y val="0.37132581256683933"/>
          <c:w val="0.32621601487654234"/>
          <c:h val="0.14263670287973518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Shares in the other country’ articles with international collaboration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8251836817434121E-2"/>
          <c:y val="0.10348954310062908"/>
          <c:w val="0.82078636559617568"/>
          <c:h val="0.78729069404442453"/>
        </c:manualLayout>
      </c:layout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China's share in USA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'Ark1'!$A$2:$A$21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'Ark1'!$B$2:$B$21</c:f>
              <c:numCache>
                <c:formatCode>0.0\ %</c:formatCode>
                <c:ptCount val="20"/>
                <c:pt idx="0">
                  <c:v>6.7634081246730954E-2</c:v>
                </c:pt>
                <c:pt idx="1">
                  <c:v>7.6985629518569812E-2</c:v>
                </c:pt>
                <c:pt idx="2">
                  <c:v>8.6114165511306587E-2</c:v>
                </c:pt>
                <c:pt idx="3">
                  <c:v>9.2335579724650257E-2</c:v>
                </c:pt>
                <c:pt idx="4">
                  <c:v>0.10546426019694946</c:v>
                </c:pt>
                <c:pt idx="5">
                  <c:v>0.12102356013318707</c:v>
                </c:pt>
                <c:pt idx="6">
                  <c:v>0.136455510337264</c:v>
                </c:pt>
                <c:pt idx="7">
                  <c:v>0.15069703842049093</c:v>
                </c:pt>
                <c:pt idx="8">
                  <c:v>0.16551070654664357</c:v>
                </c:pt>
                <c:pt idx="9">
                  <c:v>0.18552247267612507</c:v>
                </c:pt>
                <c:pt idx="10">
                  <c:v>0.20199202377969924</c:v>
                </c:pt>
                <c:pt idx="11">
                  <c:v>0.22224054494599377</c:v>
                </c:pt>
                <c:pt idx="12">
                  <c:v>0.23238850854181328</c:v>
                </c:pt>
                <c:pt idx="13">
                  <c:v>0.24639524786646239</c:v>
                </c:pt>
                <c:pt idx="14">
                  <c:v>0.26402285401052045</c:v>
                </c:pt>
                <c:pt idx="15">
                  <c:v>0.27802051854560855</c:v>
                </c:pt>
                <c:pt idx="16">
                  <c:v>0.26929029203990967</c:v>
                </c:pt>
                <c:pt idx="17">
                  <c:v>0.25470506172514545</c:v>
                </c:pt>
                <c:pt idx="18">
                  <c:v>0.25459047241754978</c:v>
                </c:pt>
                <c:pt idx="19">
                  <c:v>0.23965111596261049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3F-48F6-A6B2-54F11132902D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USA's share in China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'Ark1'!$A$2:$A$21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'Ark1'!$C$2:$C$21</c:f>
              <c:numCache>
                <c:formatCode>0.0\ %</c:formatCode>
                <c:ptCount val="20"/>
                <c:pt idx="0">
                  <c:v>0.36839798378259919</c:v>
                </c:pt>
                <c:pt idx="1">
                  <c:v>0.38450310953166644</c:v>
                </c:pt>
                <c:pt idx="2">
                  <c:v>0.3845743261275687</c:v>
                </c:pt>
                <c:pt idx="3">
                  <c:v>0.39771039900368826</c:v>
                </c:pt>
                <c:pt idx="4">
                  <c:v>0.40856031128404668</c:v>
                </c:pt>
                <c:pt idx="5">
                  <c:v>0.42466873318118337</c:v>
                </c:pt>
                <c:pt idx="6">
                  <c:v>0.43980602377961497</c:v>
                </c:pt>
                <c:pt idx="7">
                  <c:v>0.45079064199132041</c:v>
                </c:pt>
                <c:pt idx="8">
                  <c:v>0.46205550737207285</c:v>
                </c:pt>
                <c:pt idx="9">
                  <c:v>0.4726056196413228</c:v>
                </c:pt>
                <c:pt idx="10">
                  <c:v>0.47043981517985273</c:v>
                </c:pt>
                <c:pt idx="11">
                  <c:v>0.47994740302432609</c:v>
                </c:pt>
                <c:pt idx="12">
                  <c:v>0.47578330614140596</c:v>
                </c:pt>
                <c:pt idx="13">
                  <c:v>0.4653414669814277</c:v>
                </c:pt>
                <c:pt idx="14">
                  <c:v>0.44771370347860284</c:v>
                </c:pt>
                <c:pt idx="15">
                  <c:v>0.42792599285999972</c:v>
                </c:pt>
                <c:pt idx="16">
                  <c:v>0.39155498196498889</c:v>
                </c:pt>
                <c:pt idx="17">
                  <c:v>0.35646135710601928</c:v>
                </c:pt>
                <c:pt idx="18">
                  <c:v>0.32212225257512345</c:v>
                </c:pt>
                <c:pt idx="19">
                  <c:v>0.30265676236364852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5C-407F-BC3F-523949C9B3ED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UK's share in USA</c:v>
                </c:pt>
              </c:strCache>
            </c:strRef>
          </c:tx>
          <c:spPr>
            <a:ln w="38100" cap="rnd">
              <a:solidFill>
                <a:srgbClr val="00B0F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'Ark1'!$A$2:$A$21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'Ark1'!$D$2:$D$21</c:f>
              <c:numCache>
                <c:formatCode>0.0\ %</c:formatCode>
                <c:ptCount val="20"/>
                <c:pt idx="0">
                  <c:v>0.13076190603918833</c:v>
                </c:pt>
                <c:pt idx="1">
                  <c:v>0.12921997890804671</c:v>
                </c:pt>
                <c:pt idx="2">
                  <c:v>0.12964335229717455</c:v>
                </c:pt>
                <c:pt idx="3">
                  <c:v>0.13604012366272991</c:v>
                </c:pt>
                <c:pt idx="4">
                  <c:v>0.13372267611029998</c:v>
                </c:pt>
                <c:pt idx="5">
                  <c:v>0.13241047246464038</c:v>
                </c:pt>
                <c:pt idx="6">
                  <c:v>0.13373637031061644</c:v>
                </c:pt>
                <c:pt idx="7">
                  <c:v>0.13436332710779081</c:v>
                </c:pt>
                <c:pt idx="8">
                  <c:v>0.13355028620692333</c:v>
                </c:pt>
                <c:pt idx="9">
                  <c:v>0.13494370169433142</c:v>
                </c:pt>
                <c:pt idx="10">
                  <c:v>0.13592075239185045</c:v>
                </c:pt>
                <c:pt idx="11">
                  <c:v>0.13938871165177241</c:v>
                </c:pt>
                <c:pt idx="12">
                  <c:v>0.14185750266113692</c:v>
                </c:pt>
                <c:pt idx="13">
                  <c:v>0.14237595615117005</c:v>
                </c:pt>
                <c:pt idx="14">
                  <c:v>0.1415567713439381</c:v>
                </c:pt>
                <c:pt idx="15">
                  <c:v>0.1426529748041499</c:v>
                </c:pt>
                <c:pt idx="16">
                  <c:v>0.14461801762435364</c:v>
                </c:pt>
                <c:pt idx="17">
                  <c:v>0.1511059636931554</c:v>
                </c:pt>
                <c:pt idx="18">
                  <c:v>0.14970783401010201</c:v>
                </c:pt>
                <c:pt idx="19">
                  <c:v>0.14912355073231734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70-4675-BAF0-81D4CC537C94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UK's share in China</c:v>
                </c:pt>
              </c:strCache>
            </c:strRef>
          </c:tx>
          <c:spPr>
            <a:ln w="3810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'Ark1'!$A$2:$A$21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'Ark1'!$E$2:$E$21</c:f>
              <c:numCache>
                <c:formatCode>0.0\ %</c:formatCode>
                <c:ptCount val="20"/>
                <c:pt idx="0">
                  <c:v>0.10081087004163927</c:v>
                </c:pt>
                <c:pt idx="1">
                  <c:v>0.10553369716969159</c:v>
                </c:pt>
                <c:pt idx="2">
                  <c:v>0.10274886575927408</c:v>
                </c:pt>
                <c:pt idx="3">
                  <c:v>9.7236192939598606E-2</c:v>
                </c:pt>
                <c:pt idx="4">
                  <c:v>9.7958201291668337E-2</c:v>
                </c:pt>
                <c:pt idx="5">
                  <c:v>9.5547910208808803E-2</c:v>
                </c:pt>
                <c:pt idx="6">
                  <c:v>9.7046536764920685E-2</c:v>
                </c:pt>
                <c:pt idx="7">
                  <c:v>9.8343891854142759E-2</c:v>
                </c:pt>
                <c:pt idx="8">
                  <c:v>0.10147441457068516</c:v>
                </c:pt>
                <c:pt idx="9">
                  <c:v>0.10228332205992578</c:v>
                </c:pt>
                <c:pt idx="10">
                  <c:v>0.10262879851134625</c:v>
                </c:pt>
                <c:pt idx="11">
                  <c:v>0.10404339250493097</c:v>
                </c:pt>
                <c:pt idx="12">
                  <c:v>0.10931154803444046</c:v>
                </c:pt>
                <c:pt idx="13">
                  <c:v>0.11328263730753964</c:v>
                </c:pt>
                <c:pt idx="14">
                  <c:v>0.1167459154123914</c:v>
                </c:pt>
                <c:pt idx="15">
                  <c:v>0.12119483905372776</c:v>
                </c:pt>
                <c:pt idx="16">
                  <c:v>0.12664879711439822</c:v>
                </c:pt>
                <c:pt idx="17">
                  <c:v>0.13076205211326408</c:v>
                </c:pt>
                <c:pt idx="18">
                  <c:v>0.13416330417784014</c:v>
                </c:pt>
                <c:pt idx="19">
                  <c:v>0.1396506725557117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70-4675-BAF0-81D4CC537C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3895792"/>
        <c:axId val="1524004736"/>
      </c:lineChart>
      <c:catAx>
        <c:axId val="205389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4004736"/>
        <c:crosses val="autoZero"/>
        <c:auto val="1"/>
        <c:lblAlgn val="ctr"/>
        <c:lblOffset val="100"/>
        <c:noMultiLvlLbl val="0"/>
      </c:catAx>
      <c:valAx>
        <c:axId val="1524004736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 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89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1616995558501075"/>
          <c:y val="0.37132581256683933"/>
          <c:w val="0.32621601487654234"/>
          <c:h val="0.14263670287973518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USA: Collaboration in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'Ark1'!$A$2:$A$11</c:f>
              <c:strCache>
                <c:ptCount val="10"/>
                <c:pt idx="0">
                  <c:v>Netherlands</c:v>
                </c:pt>
                <c:pt idx="1">
                  <c:v>Japan</c:v>
                </c:pt>
                <c:pt idx="2">
                  <c:v>Spain</c:v>
                </c:pt>
                <c:pt idx="3">
                  <c:v>Italy</c:v>
                </c:pt>
                <c:pt idx="4">
                  <c:v>France</c:v>
                </c:pt>
                <c:pt idx="5">
                  <c:v>Australia</c:v>
                </c:pt>
                <c:pt idx="6">
                  <c:v>Germany</c:v>
                </c:pt>
                <c:pt idx="7">
                  <c:v>Canada</c:v>
                </c:pt>
                <c:pt idx="8">
                  <c:v>UK</c:v>
                </c:pt>
                <c:pt idx="9">
                  <c:v>China</c:v>
                </c:pt>
              </c:strCache>
            </c:strRef>
          </c:cat>
          <c:val>
            <c:numRef>
              <c:f>'Ark1'!$B$2:$B$11</c:f>
              <c:numCache>
                <c:formatCode>General</c:formatCode>
                <c:ptCount val="10"/>
                <c:pt idx="0">
                  <c:v>12533</c:v>
                </c:pt>
                <c:pt idx="1">
                  <c:v>12674</c:v>
                </c:pt>
                <c:pt idx="2">
                  <c:v>13071</c:v>
                </c:pt>
                <c:pt idx="3">
                  <c:v>16922</c:v>
                </c:pt>
                <c:pt idx="4">
                  <c:v>17242</c:v>
                </c:pt>
                <c:pt idx="5">
                  <c:v>17917</c:v>
                </c:pt>
                <c:pt idx="6">
                  <c:v>27110</c:v>
                </c:pt>
                <c:pt idx="7">
                  <c:v>27519</c:v>
                </c:pt>
                <c:pt idx="8">
                  <c:v>35771</c:v>
                </c:pt>
                <c:pt idx="9">
                  <c:v>58562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D4-449B-B9FD-35B66BED0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01332080"/>
        <c:axId val="301333328"/>
      </c:barChart>
      <c:catAx>
        <c:axId val="301332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333328"/>
        <c:crosses val="autoZero"/>
        <c:auto val="1"/>
        <c:lblAlgn val="ctr"/>
        <c:lblOffset val="100"/>
        <c:noMultiLvlLbl val="0"/>
      </c:catAx>
      <c:valAx>
        <c:axId val="301333328"/>
        <c:scaling>
          <c:orientation val="minMax"/>
          <c:max val="6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33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China: Collaboration in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'Ark1'!$A$2:$A$11</c:f>
              <c:strCache>
                <c:ptCount val="10"/>
                <c:pt idx="0">
                  <c:v>Taiwan</c:v>
                </c:pt>
                <c:pt idx="1">
                  <c:v>South-Korea</c:v>
                </c:pt>
                <c:pt idx="2">
                  <c:v>France</c:v>
                </c:pt>
                <c:pt idx="3">
                  <c:v>Singapore</c:v>
                </c:pt>
                <c:pt idx="4">
                  <c:v>Japan</c:v>
                </c:pt>
                <c:pt idx="5">
                  <c:v>Germany</c:v>
                </c:pt>
                <c:pt idx="6">
                  <c:v>Canada</c:v>
                </c:pt>
                <c:pt idx="7">
                  <c:v>Australia</c:v>
                </c:pt>
                <c:pt idx="8">
                  <c:v>UK</c:v>
                </c:pt>
                <c:pt idx="9">
                  <c:v>USA</c:v>
                </c:pt>
              </c:strCache>
            </c:strRef>
          </c:cat>
          <c:val>
            <c:numRef>
              <c:f>'Ark1'!$B$2:$B$11</c:f>
              <c:numCache>
                <c:formatCode>General</c:formatCode>
                <c:ptCount val="10"/>
                <c:pt idx="0">
                  <c:v>5703</c:v>
                </c:pt>
                <c:pt idx="1">
                  <c:v>6801</c:v>
                </c:pt>
                <c:pt idx="2">
                  <c:v>6980</c:v>
                </c:pt>
                <c:pt idx="3">
                  <c:v>7283</c:v>
                </c:pt>
                <c:pt idx="4">
                  <c:v>9774</c:v>
                </c:pt>
                <c:pt idx="5">
                  <c:v>12084</c:v>
                </c:pt>
                <c:pt idx="6">
                  <c:v>12196</c:v>
                </c:pt>
                <c:pt idx="7">
                  <c:v>17612</c:v>
                </c:pt>
                <c:pt idx="8">
                  <c:v>21334</c:v>
                </c:pt>
                <c:pt idx="9">
                  <c:v>58562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F2-4290-9051-81EFDFFB9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01332080"/>
        <c:axId val="301333328"/>
      </c:barChart>
      <c:catAx>
        <c:axId val="301332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333328"/>
        <c:crosses val="autoZero"/>
        <c:auto val="1"/>
        <c:lblAlgn val="ctr"/>
        <c:lblOffset val="100"/>
        <c:noMultiLvlLbl val="0"/>
      </c:catAx>
      <c:valAx>
        <c:axId val="301333328"/>
        <c:scaling>
          <c:orientation val="minMax"/>
          <c:max val="6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33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758764599773764E-2"/>
          <c:y val="2.9829986318538858E-2"/>
          <c:w val="0.84851226868626417"/>
          <c:h val="0.754846394504453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Articles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'Ark1'!$A$2:$A$16</c:f>
              <c:strCache>
                <c:ptCount val="15"/>
                <c:pt idx="0">
                  <c:v>Netherlands</c:v>
                </c:pt>
                <c:pt idx="1">
                  <c:v>Germany</c:v>
                </c:pt>
                <c:pt idx="2">
                  <c:v>UK</c:v>
                </c:pt>
                <c:pt idx="3">
                  <c:v>Belgium</c:v>
                </c:pt>
                <c:pt idx="4">
                  <c:v>Spain</c:v>
                </c:pt>
                <c:pt idx="5">
                  <c:v>Poland</c:v>
                </c:pt>
                <c:pt idx="6">
                  <c:v>Switzerland</c:v>
                </c:pt>
                <c:pt idx="7">
                  <c:v>Italy</c:v>
                </c:pt>
                <c:pt idx="8">
                  <c:v>France</c:v>
                </c:pt>
                <c:pt idx="9">
                  <c:v>Australia</c:v>
                </c:pt>
                <c:pt idx="10">
                  <c:v>USA</c:v>
                </c:pt>
                <c:pt idx="11">
                  <c:v>Canada</c:v>
                </c:pt>
                <c:pt idx="12">
                  <c:v>China</c:v>
                </c:pt>
                <c:pt idx="13">
                  <c:v>Japan</c:v>
                </c:pt>
                <c:pt idx="14">
                  <c:v>India</c:v>
                </c:pt>
              </c:strCache>
            </c:strRef>
          </c:cat>
          <c:val>
            <c:numRef>
              <c:f>'Ark1'!$B$2:$B$16</c:f>
              <c:numCache>
                <c:formatCode>General</c:formatCode>
                <c:ptCount val="15"/>
                <c:pt idx="0">
                  <c:v>7466</c:v>
                </c:pt>
                <c:pt idx="1">
                  <c:v>13131</c:v>
                </c:pt>
                <c:pt idx="2">
                  <c:v>15596</c:v>
                </c:pt>
                <c:pt idx="3">
                  <c:v>3873</c:v>
                </c:pt>
                <c:pt idx="4">
                  <c:v>6814</c:v>
                </c:pt>
                <c:pt idx="5">
                  <c:v>2906</c:v>
                </c:pt>
                <c:pt idx="6">
                  <c:v>4995</c:v>
                </c:pt>
                <c:pt idx="7">
                  <c:v>7881</c:v>
                </c:pt>
                <c:pt idx="8">
                  <c:v>7118</c:v>
                </c:pt>
                <c:pt idx="9">
                  <c:v>6155</c:v>
                </c:pt>
                <c:pt idx="10">
                  <c:v>18198</c:v>
                </c:pt>
                <c:pt idx="11">
                  <c:v>5387</c:v>
                </c:pt>
                <c:pt idx="12">
                  <c:v>10233</c:v>
                </c:pt>
                <c:pt idx="13">
                  <c:v>3066</c:v>
                </c:pt>
                <c:pt idx="14">
                  <c:v>2976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A0-4B10-A10C-18C75470F7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33173391"/>
        <c:axId val="106846032"/>
      </c:barChart>
      <c:lineChart>
        <c:grouping val="standard"/>
        <c:varyColors val="0"/>
        <c:ser>
          <c:idx val="1"/>
          <c:order val="1"/>
          <c:tx>
            <c:strRef>
              <c:f>'Ark1'!$C$1</c:f>
              <c:strCache>
                <c:ptCount val="1"/>
                <c:pt idx="0">
                  <c:v>RIC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'Ark1'!$A$2:$A$16</c:f>
              <c:strCache>
                <c:ptCount val="15"/>
                <c:pt idx="0">
                  <c:v>Netherlands</c:v>
                </c:pt>
                <c:pt idx="1">
                  <c:v>Germany</c:v>
                </c:pt>
                <c:pt idx="2">
                  <c:v>UK</c:v>
                </c:pt>
                <c:pt idx="3">
                  <c:v>Belgium</c:v>
                </c:pt>
                <c:pt idx="4">
                  <c:v>Spain</c:v>
                </c:pt>
                <c:pt idx="5">
                  <c:v>Poland</c:v>
                </c:pt>
                <c:pt idx="6">
                  <c:v>Switzerland</c:v>
                </c:pt>
                <c:pt idx="7">
                  <c:v>Italy</c:v>
                </c:pt>
                <c:pt idx="8">
                  <c:v>France</c:v>
                </c:pt>
                <c:pt idx="9">
                  <c:v>Australia</c:v>
                </c:pt>
                <c:pt idx="10">
                  <c:v>USA</c:v>
                </c:pt>
                <c:pt idx="11">
                  <c:v>Canada</c:v>
                </c:pt>
                <c:pt idx="12">
                  <c:v>China</c:v>
                </c:pt>
                <c:pt idx="13">
                  <c:v>Japan</c:v>
                </c:pt>
                <c:pt idx="14">
                  <c:v>India</c:v>
                </c:pt>
              </c:strCache>
            </c:strRef>
          </c:cat>
          <c:val>
            <c:numRef>
              <c:f>'Ark1'!$C$2:$C$16</c:f>
              <c:numCache>
                <c:formatCode>General</c:formatCode>
                <c:ptCount val="15"/>
                <c:pt idx="0">
                  <c:v>0.68361583079558741</c:v>
                </c:pt>
                <c:pt idx="1">
                  <c:v>0.62621666809848264</c:v>
                </c:pt>
                <c:pt idx="2">
                  <c:v>0.62028286027807122</c:v>
                </c:pt>
                <c:pt idx="3">
                  <c:v>0.56690814610867413</c:v>
                </c:pt>
                <c:pt idx="4">
                  <c:v>0.55356646713294588</c:v>
                </c:pt>
                <c:pt idx="5">
                  <c:v>0.55013130976539293</c:v>
                </c:pt>
                <c:pt idx="6">
                  <c:v>0.52664938991424493</c:v>
                </c:pt>
                <c:pt idx="7">
                  <c:v>0.51894124251619267</c:v>
                </c:pt>
                <c:pt idx="8">
                  <c:v>0.49302460164122064</c:v>
                </c:pt>
                <c:pt idx="9">
                  <c:v>0.48112994730925834</c:v>
                </c:pt>
                <c:pt idx="10">
                  <c:v>0.4658545489198328</c:v>
                </c:pt>
                <c:pt idx="11">
                  <c:v>0.41856912118771777</c:v>
                </c:pt>
                <c:pt idx="12">
                  <c:v>0.4044641277982276</c:v>
                </c:pt>
                <c:pt idx="13">
                  <c:v>0.3845550282030456</c:v>
                </c:pt>
                <c:pt idx="14">
                  <c:v>0.37251745251034513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A0-4B10-A10C-18C75470F7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9324351"/>
        <c:axId val="1498395119"/>
      </c:lineChart>
      <c:catAx>
        <c:axId val="1533173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846032"/>
        <c:crosses val="autoZero"/>
        <c:auto val="1"/>
        <c:lblAlgn val="ctr"/>
        <c:lblOffset val="100"/>
        <c:noMultiLvlLbl val="0"/>
      </c:catAx>
      <c:valAx>
        <c:axId val="10684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3173391"/>
        <c:crosses val="autoZero"/>
        <c:crossBetween val="between"/>
      </c:valAx>
      <c:valAx>
        <c:axId val="1498395119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324351"/>
        <c:crosses val="max"/>
        <c:crossBetween val="between"/>
      </c:valAx>
      <c:catAx>
        <c:axId val="54932435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983951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732857902573317"/>
          <c:y val="7.0705982529826586E-2"/>
          <c:w val="0.24396164696480593"/>
          <c:h val="5.5515925029419926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40312692381535"/>
          <c:y val="2.9829986318538858E-2"/>
          <c:w val="0.83241462153472534"/>
          <c:h val="0.745645946747543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Articles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'Ark1'!$A$2:$A$19</c:f>
              <c:strCache>
                <c:ptCount val="18"/>
                <c:pt idx="0">
                  <c:v>China</c:v>
                </c:pt>
                <c:pt idx="1">
                  <c:v>Canada</c:v>
                </c:pt>
                <c:pt idx="2">
                  <c:v>South-Korea</c:v>
                </c:pt>
                <c:pt idx="3">
                  <c:v>Brazil</c:v>
                </c:pt>
                <c:pt idx="4">
                  <c:v>Japan</c:v>
                </c:pt>
                <c:pt idx="5">
                  <c:v>UK</c:v>
                </c:pt>
                <c:pt idx="6">
                  <c:v>Germany</c:v>
                </c:pt>
                <c:pt idx="7">
                  <c:v>India</c:v>
                </c:pt>
                <c:pt idx="8">
                  <c:v>Australia</c:v>
                </c:pt>
                <c:pt idx="9">
                  <c:v>Switzerland</c:v>
                </c:pt>
                <c:pt idx="10">
                  <c:v>France</c:v>
                </c:pt>
                <c:pt idx="11">
                  <c:v>Netherlands</c:v>
                </c:pt>
                <c:pt idx="12">
                  <c:v>Italy</c:v>
                </c:pt>
                <c:pt idx="13">
                  <c:v>Sweden</c:v>
                </c:pt>
                <c:pt idx="14">
                  <c:v>Denmark</c:v>
                </c:pt>
                <c:pt idx="15">
                  <c:v>Spain</c:v>
                </c:pt>
                <c:pt idx="16">
                  <c:v>Norway</c:v>
                </c:pt>
                <c:pt idx="17">
                  <c:v>Finland</c:v>
                </c:pt>
              </c:strCache>
            </c:strRef>
          </c:cat>
          <c:val>
            <c:numRef>
              <c:f>'Ark1'!$B$2:$B$19</c:f>
              <c:numCache>
                <c:formatCode>General</c:formatCode>
                <c:ptCount val="18"/>
                <c:pt idx="0">
                  <c:v>56289</c:v>
                </c:pt>
                <c:pt idx="1">
                  <c:v>26812</c:v>
                </c:pt>
                <c:pt idx="2">
                  <c:v>11023</c:v>
                </c:pt>
                <c:pt idx="3">
                  <c:v>9926</c:v>
                </c:pt>
                <c:pt idx="4">
                  <c:v>11686</c:v>
                </c:pt>
                <c:pt idx="5">
                  <c:v>33551</c:v>
                </c:pt>
                <c:pt idx="6">
                  <c:v>26050</c:v>
                </c:pt>
                <c:pt idx="7">
                  <c:v>11588</c:v>
                </c:pt>
                <c:pt idx="8">
                  <c:v>16501</c:v>
                </c:pt>
                <c:pt idx="9">
                  <c:v>11051</c:v>
                </c:pt>
                <c:pt idx="10">
                  <c:v>15977</c:v>
                </c:pt>
                <c:pt idx="11">
                  <c:v>11914</c:v>
                </c:pt>
                <c:pt idx="12">
                  <c:v>15879</c:v>
                </c:pt>
                <c:pt idx="13">
                  <c:v>8182</c:v>
                </c:pt>
                <c:pt idx="14">
                  <c:v>5785</c:v>
                </c:pt>
                <c:pt idx="15">
                  <c:v>12556</c:v>
                </c:pt>
                <c:pt idx="16">
                  <c:v>4154</c:v>
                </c:pt>
                <c:pt idx="17">
                  <c:v>3279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C4-4BFA-936C-ADB3B9F4B5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083888"/>
        <c:axId val="1050244911"/>
      </c:barChart>
      <c:lineChart>
        <c:grouping val="standard"/>
        <c:varyColors val="0"/>
        <c:ser>
          <c:idx val="1"/>
          <c:order val="1"/>
          <c:tx>
            <c:strRef>
              <c:f>'Ark1'!$C$1</c:f>
              <c:strCache>
                <c:ptCount val="1"/>
                <c:pt idx="0">
                  <c:v>RIC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'Ark1'!$A$2:$A$19</c:f>
              <c:strCache>
                <c:ptCount val="18"/>
                <c:pt idx="0">
                  <c:v>China</c:v>
                </c:pt>
                <c:pt idx="1">
                  <c:v>Canada</c:v>
                </c:pt>
                <c:pt idx="2">
                  <c:v>South-Korea</c:v>
                </c:pt>
                <c:pt idx="3">
                  <c:v>Brazil</c:v>
                </c:pt>
                <c:pt idx="4">
                  <c:v>Japan</c:v>
                </c:pt>
                <c:pt idx="5">
                  <c:v>UK</c:v>
                </c:pt>
                <c:pt idx="6">
                  <c:v>Germany</c:v>
                </c:pt>
                <c:pt idx="7">
                  <c:v>India</c:v>
                </c:pt>
                <c:pt idx="8">
                  <c:v>Australia</c:v>
                </c:pt>
                <c:pt idx="9">
                  <c:v>Switzerland</c:v>
                </c:pt>
                <c:pt idx="10">
                  <c:v>France</c:v>
                </c:pt>
                <c:pt idx="11">
                  <c:v>Netherlands</c:v>
                </c:pt>
                <c:pt idx="12">
                  <c:v>Italy</c:v>
                </c:pt>
                <c:pt idx="13">
                  <c:v>Sweden</c:v>
                </c:pt>
                <c:pt idx="14">
                  <c:v>Denmark</c:v>
                </c:pt>
                <c:pt idx="15">
                  <c:v>Spain</c:v>
                </c:pt>
                <c:pt idx="16">
                  <c:v>Norway</c:v>
                </c:pt>
                <c:pt idx="17">
                  <c:v>Finland</c:v>
                </c:pt>
              </c:strCache>
            </c:strRef>
          </c:cat>
          <c:val>
            <c:numRef>
              <c:f>'Ark1'!$C$2:$C$19</c:f>
              <c:numCache>
                <c:formatCode>General</c:formatCode>
                <c:ptCount val="18"/>
                <c:pt idx="0">
                  <c:v>0.97562173796761609</c:v>
                </c:pt>
                <c:pt idx="1">
                  <c:v>0.92072123716152088</c:v>
                </c:pt>
                <c:pt idx="2">
                  <c:v>0.77378708701350907</c:v>
                </c:pt>
                <c:pt idx="3">
                  <c:v>0.67510039888466111</c:v>
                </c:pt>
                <c:pt idx="4">
                  <c:v>0.62014219695215289</c:v>
                </c:pt>
                <c:pt idx="5">
                  <c:v>0.52331118137940869</c:v>
                </c:pt>
                <c:pt idx="6">
                  <c:v>0.50194562707159196</c:v>
                </c:pt>
                <c:pt idx="7">
                  <c:v>0.49849223042979174</c:v>
                </c:pt>
                <c:pt idx="8">
                  <c:v>0.49672833663370475</c:v>
                </c:pt>
                <c:pt idx="9">
                  <c:v>0.46763124895495528</c:v>
                </c:pt>
                <c:pt idx="10">
                  <c:v>0.44384289625490769</c:v>
                </c:pt>
                <c:pt idx="11">
                  <c:v>0.42712472928615919</c:v>
                </c:pt>
                <c:pt idx="12">
                  <c:v>0.42266744375038195</c:v>
                </c:pt>
                <c:pt idx="13">
                  <c:v>0.40844266602356105</c:v>
                </c:pt>
                <c:pt idx="14">
                  <c:v>0.39520354265888213</c:v>
                </c:pt>
                <c:pt idx="15">
                  <c:v>0.39372094460497975</c:v>
                </c:pt>
                <c:pt idx="16">
                  <c:v>0.35084383553823256</c:v>
                </c:pt>
                <c:pt idx="17">
                  <c:v>0.31157064874757934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C4-4BFA-936C-ADB3B9F4B5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8604799"/>
        <c:axId val="699326319"/>
      </c:lineChart>
      <c:catAx>
        <c:axId val="10508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0244911"/>
        <c:crosses val="autoZero"/>
        <c:auto val="1"/>
        <c:lblAlgn val="ctr"/>
        <c:lblOffset val="100"/>
        <c:noMultiLvlLbl val="0"/>
      </c:catAx>
      <c:valAx>
        <c:axId val="1050244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083888"/>
        <c:crosses val="autoZero"/>
        <c:crossBetween val="between"/>
      </c:valAx>
      <c:valAx>
        <c:axId val="699326319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8604799"/>
        <c:crosses val="max"/>
        <c:crossBetween val="between"/>
      </c:valAx>
      <c:catAx>
        <c:axId val="14986047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993263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609908721598324"/>
          <c:y val="5.8555314243070818E-2"/>
          <c:w val="0.26988591474075108"/>
          <c:h val="5.5515925029419926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524711463539476E-2"/>
          <c:y val="2.9829986318538858E-2"/>
          <c:w val="0.85391030792486156"/>
          <c:h val="0.749337836415648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Articles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'Ark1'!$A$2:$A$19</c:f>
              <c:strCache>
                <c:ptCount val="18"/>
                <c:pt idx="0">
                  <c:v>Singapore</c:v>
                </c:pt>
                <c:pt idx="1">
                  <c:v>Pakistan</c:v>
                </c:pt>
                <c:pt idx="2">
                  <c:v>Taiwan</c:v>
                </c:pt>
                <c:pt idx="3">
                  <c:v>USA</c:v>
                </c:pt>
                <c:pt idx="4">
                  <c:v>Australia</c:v>
                </c:pt>
                <c:pt idx="5">
                  <c:v>Japan</c:v>
                </c:pt>
                <c:pt idx="6">
                  <c:v>South-Korea</c:v>
                </c:pt>
                <c:pt idx="7">
                  <c:v>Canada</c:v>
                </c:pt>
                <c:pt idx="8">
                  <c:v>UK</c:v>
                </c:pt>
                <c:pt idx="9">
                  <c:v>Saudi Arabia</c:v>
                </c:pt>
                <c:pt idx="10">
                  <c:v>India</c:v>
                </c:pt>
                <c:pt idx="11">
                  <c:v>Germany</c:v>
                </c:pt>
                <c:pt idx="12">
                  <c:v>Finland</c:v>
                </c:pt>
                <c:pt idx="13">
                  <c:v>Sweden</c:v>
                </c:pt>
                <c:pt idx="14">
                  <c:v>Denmark</c:v>
                </c:pt>
                <c:pt idx="15">
                  <c:v>France</c:v>
                </c:pt>
                <c:pt idx="16">
                  <c:v>Norway</c:v>
                </c:pt>
                <c:pt idx="17">
                  <c:v>Italy</c:v>
                </c:pt>
              </c:strCache>
            </c:strRef>
          </c:cat>
          <c:val>
            <c:numRef>
              <c:f>'Ark1'!$B$2:$B$19</c:f>
              <c:numCache>
                <c:formatCode>General</c:formatCode>
                <c:ptCount val="18"/>
                <c:pt idx="0">
                  <c:v>8127</c:v>
                </c:pt>
                <c:pt idx="1">
                  <c:v>9173</c:v>
                </c:pt>
                <c:pt idx="2">
                  <c:v>5800</c:v>
                </c:pt>
                <c:pt idx="3">
                  <c:v>56289</c:v>
                </c:pt>
                <c:pt idx="4">
                  <c:v>18564</c:v>
                </c:pt>
                <c:pt idx="5">
                  <c:v>10275</c:v>
                </c:pt>
                <c:pt idx="6">
                  <c:v>7740</c:v>
                </c:pt>
                <c:pt idx="7">
                  <c:v>12948</c:v>
                </c:pt>
                <c:pt idx="8">
                  <c:v>23247</c:v>
                </c:pt>
                <c:pt idx="9">
                  <c:v>6115</c:v>
                </c:pt>
                <c:pt idx="10">
                  <c:v>5948</c:v>
                </c:pt>
                <c:pt idx="11">
                  <c:v>12345</c:v>
                </c:pt>
                <c:pt idx="12">
                  <c:v>2265</c:v>
                </c:pt>
                <c:pt idx="13">
                  <c:v>4243</c:v>
                </c:pt>
                <c:pt idx="14">
                  <c:v>3069</c:v>
                </c:pt>
                <c:pt idx="15">
                  <c:v>7012</c:v>
                </c:pt>
                <c:pt idx="16">
                  <c:v>1982</c:v>
                </c:pt>
                <c:pt idx="17">
                  <c:v>5603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AC-419D-8D13-3EACD2B94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2295887"/>
        <c:axId val="109310080"/>
      </c:barChart>
      <c:lineChart>
        <c:grouping val="standard"/>
        <c:varyColors val="0"/>
        <c:ser>
          <c:idx val="1"/>
          <c:order val="1"/>
          <c:tx>
            <c:strRef>
              <c:f>'Ark1'!$C$1</c:f>
              <c:strCache>
                <c:ptCount val="1"/>
                <c:pt idx="0">
                  <c:v>RIC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'Ark1'!$A$2:$A$19</c:f>
              <c:strCache>
                <c:ptCount val="18"/>
                <c:pt idx="0">
                  <c:v>Singapore</c:v>
                </c:pt>
                <c:pt idx="1">
                  <c:v>Pakistan</c:v>
                </c:pt>
                <c:pt idx="2">
                  <c:v>Taiwan</c:v>
                </c:pt>
                <c:pt idx="3">
                  <c:v>USA</c:v>
                </c:pt>
                <c:pt idx="4">
                  <c:v>Australia</c:v>
                </c:pt>
                <c:pt idx="5">
                  <c:v>Japan</c:v>
                </c:pt>
                <c:pt idx="6">
                  <c:v>South-Korea</c:v>
                </c:pt>
                <c:pt idx="7">
                  <c:v>Canada</c:v>
                </c:pt>
                <c:pt idx="8">
                  <c:v>UK</c:v>
                </c:pt>
                <c:pt idx="9">
                  <c:v>Saudi Arabia</c:v>
                </c:pt>
                <c:pt idx="10">
                  <c:v>India</c:v>
                </c:pt>
                <c:pt idx="11">
                  <c:v>Germany</c:v>
                </c:pt>
                <c:pt idx="12">
                  <c:v>Finland</c:v>
                </c:pt>
                <c:pt idx="13">
                  <c:v>Sweden</c:v>
                </c:pt>
                <c:pt idx="14">
                  <c:v>Denmark</c:v>
                </c:pt>
                <c:pt idx="15">
                  <c:v>France</c:v>
                </c:pt>
                <c:pt idx="16">
                  <c:v>Norway</c:v>
                </c:pt>
                <c:pt idx="17">
                  <c:v>Italy</c:v>
                </c:pt>
              </c:strCache>
            </c:strRef>
          </c:cat>
          <c:val>
            <c:numRef>
              <c:f>'Ark1'!$C$2:$C$19</c:f>
              <c:numCache>
                <c:formatCode>General</c:formatCode>
                <c:ptCount val="18"/>
                <c:pt idx="0">
                  <c:v>1.8503923989770277</c:v>
                </c:pt>
                <c:pt idx="1">
                  <c:v>1.2782223210147678</c:v>
                </c:pt>
                <c:pt idx="2">
                  <c:v>1.0107054944813629</c:v>
                </c:pt>
                <c:pt idx="3">
                  <c:v>0.97758195506018164</c:v>
                </c:pt>
                <c:pt idx="4">
                  <c:v>0.92134677330735582</c:v>
                </c:pt>
                <c:pt idx="5">
                  <c:v>0.85610330363413856</c:v>
                </c:pt>
                <c:pt idx="6">
                  <c:v>0.82005649106958711</c:v>
                </c:pt>
                <c:pt idx="7">
                  <c:v>0.63458573387268924</c:v>
                </c:pt>
                <c:pt idx="8">
                  <c:v>0.55973306948408275</c:v>
                </c:pt>
                <c:pt idx="9">
                  <c:v>0.49760928892662937</c:v>
                </c:pt>
                <c:pt idx="10">
                  <c:v>0.38214665094590294</c:v>
                </c:pt>
                <c:pt idx="11">
                  <c:v>0.35674216484265237</c:v>
                </c:pt>
                <c:pt idx="12">
                  <c:v>0.33525715056866046</c:v>
                </c:pt>
                <c:pt idx="13">
                  <c:v>0.32348295501751767</c:v>
                </c:pt>
                <c:pt idx="14">
                  <c:v>0.32097921036177796</c:v>
                </c:pt>
                <c:pt idx="15">
                  <c:v>0.29230353636895839</c:v>
                </c:pt>
                <c:pt idx="16">
                  <c:v>0.25462276928924038</c:v>
                </c:pt>
                <c:pt idx="17">
                  <c:v>0.22036932106952151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AC-419D-8D13-3EACD2B94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2296847"/>
        <c:axId val="1059309519"/>
      </c:lineChart>
      <c:catAx>
        <c:axId val="1552295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310080"/>
        <c:crosses val="autoZero"/>
        <c:auto val="1"/>
        <c:lblAlgn val="ctr"/>
        <c:lblOffset val="100"/>
        <c:noMultiLvlLbl val="0"/>
      </c:catAx>
      <c:valAx>
        <c:axId val="109310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2295887"/>
        <c:crosses val="autoZero"/>
        <c:crossBetween val="between"/>
      </c:valAx>
      <c:valAx>
        <c:axId val="1059309519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2296847"/>
        <c:crosses val="max"/>
        <c:crossBetween val="between"/>
      </c:valAx>
      <c:catAx>
        <c:axId val="155229684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93095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408065483488959"/>
          <c:y val="6.3415581557773118E-2"/>
          <c:w val="0.23526843774179959"/>
          <c:h val="5.5515925029419926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Russia’s share of the countries’ articles </a:t>
            </a:r>
          </a:p>
          <a:p>
            <a:pPr>
              <a:defRPr/>
            </a:pPr>
            <a:r>
              <a:rPr lang="en-US" sz="1400" dirty="0"/>
              <a:t>with international collaboration since 2004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149735410183725E-2"/>
          <c:y val="0.13570317772422524"/>
          <c:w val="0.91303390584789179"/>
          <c:h val="0.74960851545777074"/>
        </c:manualLayout>
      </c:layout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Denmark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'Ark1'!$A$2:$A$21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'Ark1'!$B$2:$B$21</c:f>
              <c:numCache>
                <c:formatCode>0.0\ %</c:formatCode>
                <c:ptCount val="20"/>
                <c:pt idx="0">
                  <c:v>3.707718993928881E-2</c:v>
                </c:pt>
                <c:pt idx="1">
                  <c:v>2.6444263628966638E-2</c:v>
                </c:pt>
                <c:pt idx="2">
                  <c:v>2.6458997935822855E-2</c:v>
                </c:pt>
                <c:pt idx="3">
                  <c:v>2.2887323943661973E-2</c:v>
                </c:pt>
                <c:pt idx="4">
                  <c:v>2.370443027627922E-2</c:v>
                </c:pt>
                <c:pt idx="5">
                  <c:v>1.9634703196347032E-2</c:v>
                </c:pt>
                <c:pt idx="6">
                  <c:v>2.0590253946465339E-2</c:v>
                </c:pt>
                <c:pt idx="7">
                  <c:v>2.7119892011289729E-2</c:v>
                </c:pt>
                <c:pt idx="8">
                  <c:v>3.4838566515033843E-2</c:v>
                </c:pt>
                <c:pt idx="9">
                  <c:v>2.9590595865423591E-2</c:v>
                </c:pt>
                <c:pt idx="10">
                  <c:v>3.2040003704046673E-2</c:v>
                </c:pt>
                <c:pt idx="11">
                  <c:v>3.6345613745250291E-2</c:v>
                </c:pt>
                <c:pt idx="12">
                  <c:v>4.4379364721784186E-2</c:v>
                </c:pt>
                <c:pt idx="13">
                  <c:v>3.9676916536772001E-2</c:v>
                </c:pt>
                <c:pt idx="14">
                  <c:v>3.8471321378608675E-2</c:v>
                </c:pt>
                <c:pt idx="15">
                  <c:v>3.8465870691597209E-2</c:v>
                </c:pt>
                <c:pt idx="16">
                  <c:v>3.2066508313539195E-2</c:v>
                </c:pt>
                <c:pt idx="17">
                  <c:v>3.2611791512389632E-2</c:v>
                </c:pt>
                <c:pt idx="18">
                  <c:v>2.5669349324075535E-2</c:v>
                </c:pt>
                <c:pt idx="19">
                  <c:v>1.6832761075286827E-2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80-4BA0-8859-8A0EE0B98371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Finland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'Ark1'!$A$2:$A$21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'Ark1'!$C$2:$C$21</c:f>
              <c:numCache>
                <c:formatCode>0.0\ %</c:formatCode>
                <c:ptCount val="20"/>
                <c:pt idx="0">
                  <c:v>7.5497044599677599E-2</c:v>
                </c:pt>
                <c:pt idx="1">
                  <c:v>7.9377431906614782E-2</c:v>
                </c:pt>
                <c:pt idx="2">
                  <c:v>8.4503689597714829E-2</c:v>
                </c:pt>
                <c:pt idx="3">
                  <c:v>8.1225033288948076E-2</c:v>
                </c:pt>
                <c:pt idx="4">
                  <c:v>7.4756678401325327E-2</c:v>
                </c:pt>
                <c:pt idx="5">
                  <c:v>8.5636434410276366E-2</c:v>
                </c:pt>
                <c:pt idx="6">
                  <c:v>7.7789699570815454E-2</c:v>
                </c:pt>
                <c:pt idx="7">
                  <c:v>8.7822014051522249E-2</c:v>
                </c:pt>
                <c:pt idx="8">
                  <c:v>8.6896125945361932E-2</c:v>
                </c:pt>
                <c:pt idx="9">
                  <c:v>8.4195605953224659E-2</c:v>
                </c:pt>
                <c:pt idx="10">
                  <c:v>8.041421631296343E-2</c:v>
                </c:pt>
                <c:pt idx="11">
                  <c:v>8.5798816568047331E-2</c:v>
                </c:pt>
                <c:pt idx="12">
                  <c:v>0.10397079969029975</c:v>
                </c:pt>
                <c:pt idx="13">
                  <c:v>9.735715031860441E-2</c:v>
                </c:pt>
                <c:pt idx="14">
                  <c:v>0.10022844089091948</c:v>
                </c:pt>
                <c:pt idx="15">
                  <c:v>9.6318457575002084E-2</c:v>
                </c:pt>
                <c:pt idx="16">
                  <c:v>7.9596669467573142E-2</c:v>
                </c:pt>
                <c:pt idx="17">
                  <c:v>7.81481220491861E-2</c:v>
                </c:pt>
                <c:pt idx="18">
                  <c:v>6.2249754476089748E-2</c:v>
                </c:pt>
                <c:pt idx="19">
                  <c:v>3.2020330368487927E-2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80-4BA0-8859-8A0EE0B98371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Iceland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'Ark1'!$A$2:$A$21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'Ark1'!$D$2:$D$21</c:f>
              <c:numCache>
                <c:formatCode>0.0\ %</c:formatCode>
                <c:ptCount val="20"/>
                <c:pt idx="0">
                  <c:v>2.4305555555555556E-2</c:v>
                </c:pt>
                <c:pt idx="1">
                  <c:v>2.2151898734177215E-2</c:v>
                </c:pt>
                <c:pt idx="2">
                  <c:v>1.4705882352941176E-2</c:v>
                </c:pt>
                <c:pt idx="3">
                  <c:v>2.6041666666666668E-2</c:v>
                </c:pt>
                <c:pt idx="4">
                  <c:v>2.4229074889867842E-2</c:v>
                </c:pt>
                <c:pt idx="5">
                  <c:v>2.9182879377431907E-2</c:v>
                </c:pt>
                <c:pt idx="6">
                  <c:v>2.5764895330112721E-2</c:v>
                </c:pt>
                <c:pt idx="7">
                  <c:v>4.0453074433656956E-2</c:v>
                </c:pt>
                <c:pt idx="8">
                  <c:v>4.7619047619047616E-2</c:v>
                </c:pt>
                <c:pt idx="9">
                  <c:v>4.0557667934093787E-2</c:v>
                </c:pt>
                <c:pt idx="10">
                  <c:v>3.7735849056603772E-2</c:v>
                </c:pt>
                <c:pt idx="11">
                  <c:v>5.336426914153132E-2</c:v>
                </c:pt>
                <c:pt idx="12">
                  <c:v>7.3366834170854267E-2</c:v>
                </c:pt>
                <c:pt idx="13">
                  <c:v>6.7661691542288557E-2</c:v>
                </c:pt>
                <c:pt idx="14">
                  <c:v>7.7196095829636199E-2</c:v>
                </c:pt>
                <c:pt idx="15">
                  <c:v>7.0474777448071221E-2</c:v>
                </c:pt>
                <c:pt idx="16">
                  <c:v>7.3540014419610666E-2</c:v>
                </c:pt>
                <c:pt idx="17">
                  <c:v>6.7521944632005407E-2</c:v>
                </c:pt>
                <c:pt idx="18">
                  <c:v>4.9893086243763367E-2</c:v>
                </c:pt>
                <c:pt idx="19">
                  <c:v>4.0935672514619881E-2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C80-4BA0-8859-8A0EE0B98371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Norway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'Ark1'!$A$2:$A$21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'Ark1'!$E$2:$E$21</c:f>
              <c:numCache>
                <c:formatCode>0.0\ %</c:formatCode>
                <c:ptCount val="20"/>
                <c:pt idx="0">
                  <c:v>7.0120025268477576E-2</c:v>
                </c:pt>
                <c:pt idx="1">
                  <c:v>6.0428278087415667E-2</c:v>
                </c:pt>
                <c:pt idx="2">
                  <c:v>5.8916776750330253E-2</c:v>
                </c:pt>
                <c:pt idx="3">
                  <c:v>5.667060212514758E-2</c:v>
                </c:pt>
                <c:pt idx="4">
                  <c:v>5.4310344827586204E-2</c:v>
                </c:pt>
                <c:pt idx="5">
                  <c:v>3.8416763678696161E-2</c:v>
                </c:pt>
                <c:pt idx="6">
                  <c:v>4.3431442928930364E-2</c:v>
                </c:pt>
                <c:pt idx="7">
                  <c:v>4.4591113972955572E-2</c:v>
                </c:pt>
                <c:pt idx="8">
                  <c:v>5.6183029249927602E-2</c:v>
                </c:pt>
                <c:pt idx="9">
                  <c:v>4.9862637362637366E-2</c:v>
                </c:pt>
                <c:pt idx="10">
                  <c:v>4.8314041268243582E-2</c:v>
                </c:pt>
                <c:pt idx="11">
                  <c:v>4.9612948627726951E-2</c:v>
                </c:pt>
                <c:pt idx="12">
                  <c:v>5.7089280133347221E-2</c:v>
                </c:pt>
                <c:pt idx="13">
                  <c:v>5.2015856134583774E-2</c:v>
                </c:pt>
                <c:pt idx="14">
                  <c:v>4.8105325343910876E-2</c:v>
                </c:pt>
                <c:pt idx="15">
                  <c:v>5.3853571693494549E-2</c:v>
                </c:pt>
                <c:pt idx="16">
                  <c:v>4.8511865740133733E-2</c:v>
                </c:pt>
                <c:pt idx="17">
                  <c:v>4.7175339896858882E-2</c:v>
                </c:pt>
                <c:pt idx="18">
                  <c:v>3.5466411970709967E-2</c:v>
                </c:pt>
                <c:pt idx="19">
                  <c:v>2.6228831061544815E-2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C80-4BA0-8859-8A0EE0B98371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Sweden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'Ark1'!$A$2:$A$21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'Ark1'!$F$2:$F$21</c:f>
              <c:numCache>
                <c:formatCode>0.0\ %</c:formatCode>
                <c:ptCount val="20"/>
                <c:pt idx="0">
                  <c:v>6.2148275018350865E-2</c:v>
                </c:pt>
                <c:pt idx="1">
                  <c:v>5.2883492878823254E-2</c:v>
                </c:pt>
                <c:pt idx="2">
                  <c:v>4.5908841295991216E-2</c:v>
                </c:pt>
                <c:pt idx="3">
                  <c:v>4.1898593259791519E-2</c:v>
                </c:pt>
                <c:pt idx="4">
                  <c:v>4.2546976925323728E-2</c:v>
                </c:pt>
                <c:pt idx="5">
                  <c:v>3.2779524023349799E-2</c:v>
                </c:pt>
                <c:pt idx="6">
                  <c:v>3.7835129040340768E-2</c:v>
                </c:pt>
                <c:pt idx="7">
                  <c:v>4.1033551870420362E-2</c:v>
                </c:pt>
                <c:pt idx="8">
                  <c:v>4.254870244039665E-2</c:v>
                </c:pt>
                <c:pt idx="9">
                  <c:v>3.976311336717428E-2</c:v>
                </c:pt>
                <c:pt idx="10">
                  <c:v>3.9581049811228841E-2</c:v>
                </c:pt>
                <c:pt idx="11">
                  <c:v>4.3376449598572703E-2</c:v>
                </c:pt>
                <c:pt idx="12">
                  <c:v>4.6418165377273182E-2</c:v>
                </c:pt>
                <c:pt idx="13">
                  <c:v>4.7960491951184764E-2</c:v>
                </c:pt>
                <c:pt idx="14">
                  <c:v>4.5610719807593195E-2</c:v>
                </c:pt>
                <c:pt idx="15">
                  <c:v>4.8281411656512244E-2</c:v>
                </c:pt>
                <c:pt idx="16">
                  <c:v>4.413135441313544E-2</c:v>
                </c:pt>
                <c:pt idx="17">
                  <c:v>4.4148517449488327E-2</c:v>
                </c:pt>
                <c:pt idx="18">
                  <c:v>3.7501818710897715E-2</c:v>
                </c:pt>
                <c:pt idx="19">
                  <c:v>2.1956926030355751E-2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C80-4BA0-8859-8A0EE0B98371}"/>
            </c:ext>
          </c:extLst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EU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'Ark1'!$A$2:$A$21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'Ark1'!$G$2:$G$21</c:f>
              <c:numCache>
                <c:formatCode>0.0\ %</c:formatCode>
                <c:ptCount val="20"/>
                <c:pt idx="0">
                  <c:v>6.5758633689006904E-2</c:v>
                </c:pt>
                <c:pt idx="1">
                  <c:v>6.3920694689925464E-2</c:v>
                </c:pt>
                <c:pt idx="2">
                  <c:v>5.739612030203977E-2</c:v>
                </c:pt>
                <c:pt idx="3">
                  <c:v>5.4048629046287253E-2</c:v>
                </c:pt>
                <c:pt idx="4">
                  <c:v>5.0517689778693753E-2</c:v>
                </c:pt>
                <c:pt idx="5">
                  <c:v>4.6581903187182847E-2</c:v>
                </c:pt>
                <c:pt idx="6">
                  <c:v>4.2890061696275926E-2</c:v>
                </c:pt>
                <c:pt idx="7">
                  <c:v>4.1497286678466534E-2</c:v>
                </c:pt>
                <c:pt idx="8">
                  <c:v>4.0714895782223919E-2</c:v>
                </c:pt>
                <c:pt idx="9">
                  <c:v>3.9589746994050337E-2</c:v>
                </c:pt>
                <c:pt idx="10">
                  <c:v>3.9607901288525024E-2</c:v>
                </c:pt>
                <c:pt idx="11">
                  <c:v>4.3110532554706309E-2</c:v>
                </c:pt>
                <c:pt idx="12">
                  <c:v>4.297665408371093E-2</c:v>
                </c:pt>
                <c:pt idx="13">
                  <c:v>4.510677388098204E-2</c:v>
                </c:pt>
                <c:pt idx="14">
                  <c:v>4.5588399955212182E-2</c:v>
                </c:pt>
                <c:pt idx="15">
                  <c:v>4.5351519305917611E-2</c:v>
                </c:pt>
                <c:pt idx="16">
                  <c:v>4.610249572710759E-2</c:v>
                </c:pt>
                <c:pt idx="17">
                  <c:v>4.4922276808123697E-2</c:v>
                </c:pt>
                <c:pt idx="18">
                  <c:v>3.7027005065142608E-2</c:v>
                </c:pt>
                <c:pt idx="19">
                  <c:v>2.7228213391670766E-2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C80-4BA0-8859-8A0EE0B98371}"/>
            </c:ext>
          </c:extLst>
        </c:ser>
        <c:ser>
          <c:idx val="6"/>
          <c:order val="6"/>
          <c:tx>
            <c:strRef>
              <c:f>'Ark1'!$H$1</c:f>
              <c:strCache>
                <c:ptCount val="1"/>
                <c:pt idx="0">
                  <c:v>USA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'Ark1'!$A$2:$A$21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'Ark1'!$H$2:$H$21</c:f>
              <c:numCache>
                <c:formatCode>0.0\ %</c:formatCode>
                <c:ptCount val="20"/>
                <c:pt idx="0">
                  <c:v>3.1959550983731877E-2</c:v>
                </c:pt>
                <c:pt idx="1">
                  <c:v>3.2451113680545852E-2</c:v>
                </c:pt>
                <c:pt idx="2">
                  <c:v>2.8684801835827316E-2</c:v>
                </c:pt>
                <c:pt idx="3">
                  <c:v>2.6978637278560546E-2</c:v>
                </c:pt>
                <c:pt idx="4">
                  <c:v>2.4240478803818834E-2</c:v>
                </c:pt>
                <c:pt idx="5">
                  <c:v>2.1938978575519595E-2</c:v>
                </c:pt>
                <c:pt idx="6">
                  <c:v>2.0619584526701228E-2</c:v>
                </c:pt>
                <c:pt idx="7">
                  <c:v>2.0494092732017643E-2</c:v>
                </c:pt>
                <c:pt idx="8">
                  <c:v>2.0643537827069597E-2</c:v>
                </c:pt>
                <c:pt idx="9">
                  <c:v>2.0674857192065906E-2</c:v>
                </c:pt>
                <c:pt idx="10">
                  <c:v>2.0503514307769397E-2</c:v>
                </c:pt>
                <c:pt idx="11">
                  <c:v>2.2320607394533704E-2</c:v>
                </c:pt>
                <c:pt idx="12">
                  <c:v>2.2236957672419309E-2</c:v>
                </c:pt>
                <c:pt idx="13">
                  <c:v>2.2643429589110801E-2</c:v>
                </c:pt>
                <c:pt idx="14">
                  <c:v>2.2320801300708563E-2</c:v>
                </c:pt>
                <c:pt idx="15">
                  <c:v>2.2500467714041916E-2</c:v>
                </c:pt>
                <c:pt idx="16">
                  <c:v>2.1853840965172174E-2</c:v>
                </c:pt>
                <c:pt idx="17">
                  <c:v>2.2522393729347324E-2</c:v>
                </c:pt>
                <c:pt idx="18">
                  <c:v>1.9246231155778896E-2</c:v>
                </c:pt>
                <c:pt idx="19">
                  <c:v>1.5154754088348018E-2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C80-4BA0-8859-8A0EE0B983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0972911"/>
        <c:axId val="2008035663"/>
      </c:lineChart>
      <c:catAx>
        <c:axId val="1650972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8035663"/>
        <c:crosses val="autoZero"/>
        <c:auto val="1"/>
        <c:lblAlgn val="ctr"/>
        <c:lblOffset val="100"/>
        <c:noMultiLvlLbl val="0"/>
      </c:catAx>
      <c:valAx>
        <c:axId val="2008035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0972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758796839487555E-2"/>
          <c:y val="0.12793627897154669"/>
          <c:w val="0.89999996388756176"/>
          <c:h val="5.0066936369971782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Russia: International collaboration</a:t>
            </a:r>
          </a:p>
          <a:p>
            <a:pPr>
              <a:defRPr/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'[Russia paper.xlsx]Ark1'!$X$1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'[Russia paper.xlsx]Ark1'!$W$2:$W$22</c:f>
              <c:numCache>
                <c:formatCode>mmm\-yy</c:formatCode>
                <c:ptCount val="21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</c:numCache>
            </c:numRef>
          </c:cat>
          <c:val>
            <c:numRef>
              <c:f>'[Russia paper.xlsx]Ark1'!$X$2:$X$22</c:f>
              <c:numCache>
                <c:formatCode>General</c:formatCode>
                <c:ptCount val="21"/>
                <c:pt idx="0">
                  <c:v>4295</c:v>
                </c:pt>
                <c:pt idx="1">
                  <c:v>2379</c:v>
                </c:pt>
                <c:pt idx="2">
                  <c:v>1848</c:v>
                </c:pt>
                <c:pt idx="3">
                  <c:v>2034</c:v>
                </c:pt>
                <c:pt idx="4">
                  <c:v>1817</c:v>
                </c:pt>
                <c:pt idx="5">
                  <c:v>2182</c:v>
                </c:pt>
                <c:pt idx="6">
                  <c:v>1775</c:v>
                </c:pt>
                <c:pt idx="7">
                  <c:v>2608</c:v>
                </c:pt>
                <c:pt idx="8">
                  <c:v>1892</c:v>
                </c:pt>
                <c:pt idx="9">
                  <c:v>2403</c:v>
                </c:pt>
                <c:pt idx="10">
                  <c:v>2289</c:v>
                </c:pt>
                <c:pt idx="11">
                  <c:v>4063</c:v>
                </c:pt>
                <c:pt idx="12">
                  <c:v>2609</c:v>
                </c:pt>
                <c:pt idx="13">
                  <c:v>2414</c:v>
                </c:pt>
                <c:pt idx="14">
                  <c:v>1846</c:v>
                </c:pt>
                <c:pt idx="15">
                  <c:v>2159</c:v>
                </c:pt>
                <c:pt idx="16">
                  <c:v>1625</c:v>
                </c:pt>
                <c:pt idx="17">
                  <c:v>1889</c:v>
                </c:pt>
                <c:pt idx="18">
                  <c:v>1469</c:v>
                </c:pt>
                <c:pt idx="19">
                  <c:v>1400</c:v>
                </c:pt>
                <c:pt idx="20">
                  <c:v>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6A-4A9C-AAB9-5D4553620634}"/>
            </c:ext>
          </c:extLst>
        </c:ser>
        <c:ser>
          <c:idx val="1"/>
          <c:order val="1"/>
          <c:tx>
            <c:strRef>
              <c:f>'[Russia paper.xlsx]Ark1'!$Y$1</c:f>
              <c:strCache>
                <c:ptCount val="1"/>
                <c:pt idx="0">
                  <c:v>International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'[Russia paper.xlsx]Ark1'!$W$2:$W$22</c:f>
              <c:numCache>
                <c:formatCode>mmm\-yy</c:formatCode>
                <c:ptCount val="21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</c:numCache>
            </c:numRef>
          </c:cat>
          <c:val>
            <c:numRef>
              <c:f>'[Russia paper.xlsx]Ark1'!$Y$2:$Y$22</c:f>
              <c:numCache>
                <c:formatCode>General</c:formatCode>
                <c:ptCount val="21"/>
                <c:pt idx="0">
                  <c:v>1917</c:v>
                </c:pt>
                <c:pt idx="1">
                  <c:v>1761</c:v>
                </c:pt>
                <c:pt idx="2">
                  <c:v>1653</c:v>
                </c:pt>
                <c:pt idx="3">
                  <c:v>1451</c:v>
                </c:pt>
                <c:pt idx="4">
                  <c:v>1360</c:v>
                </c:pt>
                <c:pt idx="5">
                  <c:v>1303</c:v>
                </c:pt>
                <c:pt idx="6">
                  <c:v>1082</c:v>
                </c:pt>
                <c:pt idx="7">
                  <c:v>1153</c:v>
                </c:pt>
                <c:pt idx="8">
                  <c:v>1310</c:v>
                </c:pt>
                <c:pt idx="9">
                  <c:v>1336</c:v>
                </c:pt>
                <c:pt idx="10">
                  <c:v>1293</c:v>
                </c:pt>
                <c:pt idx="11">
                  <c:v>1459</c:v>
                </c:pt>
                <c:pt idx="12">
                  <c:v>1501</c:v>
                </c:pt>
                <c:pt idx="13">
                  <c:v>1196</c:v>
                </c:pt>
                <c:pt idx="14">
                  <c:v>1234</c:v>
                </c:pt>
                <c:pt idx="15">
                  <c:v>1061</c:v>
                </c:pt>
                <c:pt idx="16">
                  <c:v>1076</c:v>
                </c:pt>
                <c:pt idx="17">
                  <c:v>1044</c:v>
                </c:pt>
                <c:pt idx="18">
                  <c:v>847</c:v>
                </c:pt>
                <c:pt idx="19">
                  <c:v>713</c:v>
                </c:pt>
                <c:pt idx="20">
                  <c:v>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6A-4A9C-AAB9-5D45536206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7909184"/>
        <c:axId val="1888303888"/>
      </c:barChart>
      <c:lineChart>
        <c:grouping val="standard"/>
        <c:varyColors val="0"/>
        <c:ser>
          <c:idx val="2"/>
          <c:order val="2"/>
          <c:tx>
            <c:strRef>
              <c:f>'[Russia paper.xlsx]Ark1'!$Z$1</c:f>
              <c:strCache>
                <c:ptCount val="1"/>
                <c:pt idx="0">
                  <c:v>Degree of collaboration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'[Russia paper.xlsx]Ark1'!$W$2:$W$22</c:f>
              <c:numCache>
                <c:formatCode>mmm\-yy</c:formatCode>
                <c:ptCount val="21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</c:numCache>
            </c:numRef>
          </c:cat>
          <c:val>
            <c:numRef>
              <c:f>'[Russia paper.xlsx]Ark1'!$Z$2:$Z$22</c:f>
              <c:numCache>
                <c:formatCode>0%</c:formatCode>
                <c:ptCount val="21"/>
                <c:pt idx="0">
                  <c:v>0.30859626529298134</c:v>
                </c:pt>
                <c:pt idx="1">
                  <c:v>0.42536231884057973</c:v>
                </c:pt>
                <c:pt idx="2">
                  <c:v>0.4721508140531277</c:v>
                </c:pt>
                <c:pt idx="3">
                  <c:v>0.41635581061692972</c:v>
                </c:pt>
                <c:pt idx="4">
                  <c:v>0.42807680201447906</c:v>
                </c:pt>
                <c:pt idx="5">
                  <c:v>0.3738880918220947</c:v>
                </c:pt>
                <c:pt idx="6">
                  <c:v>0.37871893594679734</c:v>
                </c:pt>
                <c:pt idx="7">
                  <c:v>0.30656740228662588</c:v>
                </c:pt>
                <c:pt idx="8">
                  <c:v>0.40911930043722672</c:v>
                </c:pt>
                <c:pt idx="9">
                  <c:v>0.35731479005081573</c:v>
                </c:pt>
                <c:pt idx="10">
                  <c:v>0.36097152428810719</c:v>
                </c:pt>
                <c:pt idx="11">
                  <c:v>0.26421586381745743</c:v>
                </c:pt>
                <c:pt idx="12">
                  <c:v>0.36520681265206811</c:v>
                </c:pt>
                <c:pt idx="13">
                  <c:v>0.33130193905817173</c:v>
                </c:pt>
                <c:pt idx="14">
                  <c:v>0.40064935064935064</c:v>
                </c:pt>
                <c:pt idx="15">
                  <c:v>0.32950310559006213</c:v>
                </c:pt>
                <c:pt idx="16">
                  <c:v>0.39837097371343949</c:v>
                </c:pt>
                <c:pt idx="17">
                  <c:v>0.35594953972042276</c:v>
                </c:pt>
                <c:pt idx="18">
                  <c:v>0.36571675302245249</c:v>
                </c:pt>
                <c:pt idx="19">
                  <c:v>0.33743492664458119</c:v>
                </c:pt>
                <c:pt idx="20">
                  <c:v>0.39933993399339934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6A-4A9C-AAB9-5D45536206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3242224"/>
        <c:axId val="577396576"/>
      </c:lineChart>
      <c:dateAx>
        <c:axId val="208790918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8303888"/>
        <c:crosses val="autoZero"/>
        <c:auto val="1"/>
        <c:lblOffset val="100"/>
        <c:baseTimeUnit val="months"/>
      </c:dateAx>
      <c:valAx>
        <c:axId val="188830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7909184"/>
        <c:crosses val="autoZero"/>
        <c:crossBetween val="between"/>
      </c:valAx>
      <c:valAx>
        <c:axId val="57739657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242224"/>
        <c:crosses val="max"/>
        <c:crossBetween val="between"/>
      </c:valAx>
      <c:dateAx>
        <c:axId val="57324222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577396576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/>
              <a:t>Scientific articles</a:t>
            </a:r>
            <a:r>
              <a:rPr lang="en-GB" sz="1400" baseline="0" dirty="0"/>
              <a:t> 1991-2021</a:t>
            </a:r>
            <a:endParaRPr lang="en-GB" sz="1400" dirty="0"/>
          </a:p>
        </c:rich>
      </c:tx>
      <c:layout>
        <c:manualLayout>
          <c:xMode val="edge"/>
          <c:yMode val="edge"/>
          <c:x val="0.3342713716983387"/>
          <c:y val="2.9083411150332028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18061023622046"/>
          <c:y val="3.7203248031496064E-2"/>
          <c:w val="0.83926148293963254"/>
          <c:h val="0.83714826749941873"/>
        </c:manualLayout>
      </c:layout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USA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'Ark1'!$A$2:$A$32</c:f>
              <c:numCache>
                <c:formatCode>General</c:formatCode>
                <c:ptCount val="3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</c:numCache>
            </c:numRef>
          </c:cat>
          <c:val>
            <c:numRef>
              <c:f>'Ark1'!$B$2:$B$32</c:f>
              <c:numCache>
                <c:formatCode>General</c:formatCode>
                <c:ptCount val="31"/>
                <c:pt idx="0">
                  <c:v>224794</c:v>
                </c:pt>
                <c:pt idx="1">
                  <c:v>226122</c:v>
                </c:pt>
                <c:pt idx="2">
                  <c:v>229099</c:v>
                </c:pt>
                <c:pt idx="3">
                  <c:v>232779</c:v>
                </c:pt>
                <c:pt idx="4">
                  <c:v>240803</c:v>
                </c:pt>
                <c:pt idx="5">
                  <c:v>260714</c:v>
                </c:pt>
                <c:pt idx="6">
                  <c:v>259580</c:v>
                </c:pt>
                <c:pt idx="7">
                  <c:v>264337</c:v>
                </c:pt>
                <c:pt idx="8">
                  <c:v>264479</c:v>
                </c:pt>
                <c:pt idx="9">
                  <c:v>269955</c:v>
                </c:pt>
                <c:pt idx="10">
                  <c:v>268371</c:v>
                </c:pt>
                <c:pt idx="11">
                  <c:v>272407</c:v>
                </c:pt>
                <c:pt idx="12">
                  <c:v>282160</c:v>
                </c:pt>
                <c:pt idx="13">
                  <c:v>293018</c:v>
                </c:pt>
                <c:pt idx="14">
                  <c:v>303240</c:v>
                </c:pt>
                <c:pt idx="15">
                  <c:v>313733</c:v>
                </c:pt>
                <c:pt idx="16">
                  <c:v>319961</c:v>
                </c:pt>
                <c:pt idx="17">
                  <c:v>334750</c:v>
                </c:pt>
                <c:pt idx="18">
                  <c:v>342502</c:v>
                </c:pt>
                <c:pt idx="19">
                  <c:v>351884</c:v>
                </c:pt>
                <c:pt idx="20">
                  <c:v>367718</c:v>
                </c:pt>
                <c:pt idx="21">
                  <c:v>380415</c:v>
                </c:pt>
                <c:pt idx="22">
                  <c:v>395039</c:v>
                </c:pt>
                <c:pt idx="23">
                  <c:v>402346</c:v>
                </c:pt>
                <c:pt idx="24">
                  <c:v>410746</c:v>
                </c:pt>
                <c:pt idx="25">
                  <c:v>423811</c:v>
                </c:pt>
                <c:pt idx="26">
                  <c:v>435143</c:v>
                </c:pt>
                <c:pt idx="27">
                  <c:v>446878</c:v>
                </c:pt>
                <c:pt idx="28">
                  <c:v>482045</c:v>
                </c:pt>
                <c:pt idx="29">
                  <c:v>504435</c:v>
                </c:pt>
                <c:pt idx="30">
                  <c:v>520583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BB-46E0-8F72-9061FBB30D51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Kina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'Ark1'!$A$2:$A$32</c:f>
              <c:numCache>
                <c:formatCode>General</c:formatCode>
                <c:ptCount val="3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</c:numCache>
            </c:numRef>
          </c:cat>
          <c:val>
            <c:numRef>
              <c:f>'Ark1'!$C$2:$C$32</c:f>
              <c:numCache>
                <c:formatCode>General</c:formatCode>
                <c:ptCount val="31"/>
                <c:pt idx="0">
                  <c:v>7523</c:v>
                </c:pt>
                <c:pt idx="1">
                  <c:v>8228</c:v>
                </c:pt>
                <c:pt idx="2">
                  <c:v>8904</c:v>
                </c:pt>
                <c:pt idx="3">
                  <c:v>9666</c:v>
                </c:pt>
                <c:pt idx="4">
                  <c:v>12128</c:v>
                </c:pt>
                <c:pt idx="5">
                  <c:v>14743</c:v>
                </c:pt>
                <c:pt idx="6">
                  <c:v>16771</c:v>
                </c:pt>
                <c:pt idx="7">
                  <c:v>20977</c:v>
                </c:pt>
                <c:pt idx="8">
                  <c:v>26431</c:v>
                </c:pt>
                <c:pt idx="9">
                  <c:v>30337</c:v>
                </c:pt>
                <c:pt idx="10">
                  <c:v>35561</c:v>
                </c:pt>
                <c:pt idx="11">
                  <c:v>39748</c:v>
                </c:pt>
                <c:pt idx="12">
                  <c:v>48007</c:v>
                </c:pt>
                <c:pt idx="13">
                  <c:v>59527</c:v>
                </c:pt>
                <c:pt idx="14">
                  <c:v>72055</c:v>
                </c:pt>
                <c:pt idx="15">
                  <c:v>86085</c:v>
                </c:pt>
                <c:pt idx="16">
                  <c:v>95572</c:v>
                </c:pt>
                <c:pt idx="17">
                  <c:v>109409</c:v>
                </c:pt>
                <c:pt idx="18">
                  <c:v>126507</c:v>
                </c:pt>
                <c:pt idx="19">
                  <c:v>139538</c:v>
                </c:pt>
                <c:pt idx="20">
                  <c:v>163034</c:v>
                </c:pt>
                <c:pt idx="21">
                  <c:v>188492</c:v>
                </c:pt>
                <c:pt idx="22">
                  <c:v>222565</c:v>
                </c:pt>
                <c:pt idx="23">
                  <c:v>256968</c:v>
                </c:pt>
                <c:pt idx="24">
                  <c:v>288270</c:v>
                </c:pt>
                <c:pt idx="25">
                  <c:v>317890</c:v>
                </c:pt>
                <c:pt idx="26">
                  <c:v>354692</c:v>
                </c:pt>
                <c:pt idx="27">
                  <c:v>408229</c:v>
                </c:pt>
                <c:pt idx="28">
                  <c:v>501462</c:v>
                </c:pt>
                <c:pt idx="29">
                  <c:v>563745</c:v>
                </c:pt>
                <c:pt idx="30">
                  <c:v>655936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BB-46E0-8F72-9061FBB30D51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UK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'Ark1'!$A$2:$A$32</c:f>
              <c:numCache>
                <c:formatCode>General</c:formatCode>
                <c:ptCount val="3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</c:numCache>
            </c:numRef>
          </c:cat>
          <c:val>
            <c:numRef>
              <c:f>'Ark1'!$D$2:$D$32</c:f>
              <c:numCache>
                <c:formatCode>General</c:formatCode>
                <c:ptCount val="31"/>
                <c:pt idx="0">
                  <c:v>48565</c:v>
                </c:pt>
                <c:pt idx="1">
                  <c:v>51247</c:v>
                </c:pt>
                <c:pt idx="2">
                  <c:v>52512</c:v>
                </c:pt>
                <c:pt idx="3">
                  <c:v>55647</c:v>
                </c:pt>
                <c:pt idx="4">
                  <c:v>60205</c:v>
                </c:pt>
                <c:pt idx="5">
                  <c:v>67036</c:v>
                </c:pt>
                <c:pt idx="6">
                  <c:v>67777</c:v>
                </c:pt>
                <c:pt idx="7">
                  <c:v>70545</c:v>
                </c:pt>
                <c:pt idx="8">
                  <c:v>72084</c:v>
                </c:pt>
                <c:pt idx="9">
                  <c:v>74959</c:v>
                </c:pt>
                <c:pt idx="10">
                  <c:v>72511</c:v>
                </c:pt>
                <c:pt idx="11">
                  <c:v>72601</c:v>
                </c:pt>
                <c:pt idx="12">
                  <c:v>74669</c:v>
                </c:pt>
                <c:pt idx="13">
                  <c:v>77089</c:v>
                </c:pt>
                <c:pt idx="14">
                  <c:v>79516</c:v>
                </c:pt>
                <c:pt idx="15">
                  <c:v>83582</c:v>
                </c:pt>
                <c:pt idx="16">
                  <c:v>87469</c:v>
                </c:pt>
                <c:pt idx="17">
                  <c:v>89968</c:v>
                </c:pt>
                <c:pt idx="18">
                  <c:v>93175</c:v>
                </c:pt>
                <c:pt idx="19">
                  <c:v>96966</c:v>
                </c:pt>
                <c:pt idx="20">
                  <c:v>101582</c:v>
                </c:pt>
                <c:pt idx="21">
                  <c:v>106293</c:v>
                </c:pt>
                <c:pt idx="22">
                  <c:v>112972</c:v>
                </c:pt>
                <c:pt idx="23">
                  <c:v>113237</c:v>
                </c:pt>
                <c:pt idx="24">
                  <c:v>119804</c:v>
                </c:pt>
                <c:pt idx="25">
                  <c:v>126932</c:v>
                </c:pt>
                <c:pt idx="26">
                  <c:v>132154</c:v>
                </c:pt>
                <c:pt idx="27">
                  <c:v>138196</c:v>
                </c:pt>
                <c:pt idx="28">
                  <c:v>152494</c:v>
                </c:pt>
                <c:pt idx="29">
                  <c:v>162483</c:v>
                </c:pt>
                <c:pt idx="30">
                  <c:v>173679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0BB-46E0-8F72-9061FBB30D51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Russland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'Ark1'!$A$2:$A$32</c:f>
              <c:numCache>
                <c:formatCode>General</c:formatCode>
                <c:ptCount val="3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</c:numCache>
            </c:numRef>
          </c:cat>
          <c:val>
            <c:numRef>
              <c:f>'Ark1'!$E$2:$E$32</c:f>
              <c:numCache>
                <c:formatCode>General</c:formatCode>
                <c:ptCount val="31"/>
                <c:pt idx="0">
                  <c:v>1773</c:v>
                </c:pt>
                <c:pt idx="1">
                  <c:v>8655</c:v>
                </c:pt>
                <c:pt idx="2">
                  <c:v>23280</c:v>
                </c:pt>
                <c:pt idx="3">
                  <c:v>23959</c:v>
                </c:pt>
                <c:pt idx="4">
                  <c:v>25875</c:v>
                </c:pt>
                <c:pt idx="5">
                  <c:v>27548</c:v>
                </c:pt>
                <c:pt idx="6">
                  <c:v>28073</c:v>
                </c:pt>
                <c:pt idx="7">
                  <c:v>27644</c:v>
                </c:pt>
                <c:pt idx="8">
                  <c:v>27579</c:v>
                </c:pt>
                <c:pt idx="9">
                  <c:v>27658</c:v>
                </c:pt>
                <c:pt idx="10">
                  <c:v>25807</c:v>
                </c:pt>
                <c:pt idx="11">
                  <c:v>26251</c:v>
                </c:pt>
                <c:pt idx="12">
                  <c:v>25664</c:v>
                </c:pt>
                <c:pt idx="13">
                  <c:v>25483</c:v>
                </c:pt>
                <c:pt idx="14">
                  <c:v>25099</c:v>
                </c:pt>
                <c:pt idx="15">
                  <c:v>24586</c:v>
                </c:pt>
                <c:pt idx="16">
                  <c:v>25861</c:v>
                </c:pt>
                <c:pt idx="17">
                  <c:v>27800</c:v>
                </c:pt>
                <c:pt idx="18">
                  <c:v>28515</c:v>
                </c:pt>
                <c:pt idx="19">
                  <c:v>27711</c:v>
                </c:pt>
                <c:pt idx="20">
                  <c:v>29220</c:v>
                </c:pt>
                <c:pt idx="21">
                  <c:v>28558</c:v>
                </c:pt>
                <c:pt idx="22">
                  <c:v>29919</c:v>
                </c:pt>
                <c:pt idx="23">
                  <c:v>31047</c:v>
                </c:pt>
                <c:pt idx="24">
                  <c:v>35477</c:v>
                </c:pt>
                <c:pt idx="25">
                  <c:v>37193</c:v>
                </c:pt>
                <c:pt idx="26">
                  <c:v>39061</c:v>
                </c:pt>
                <c:pt idx="27">
                  <c:v>41305</c:v>
                </c:pt>
                <c:pt idx="28">
                  <c:v>44954</c:v>
                </c:pt>
                <c:pt idx="29">
                  <c:v>48210</c:v>
                </c:pt>
                <c:pt idx="30">
                  <c:v>50421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0BB-46E0-8F72-9061FBB30D51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Sverige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'Ark1'!$A$2:$A$32</c:f>
              <c:numCache>
                <c:formatCode>General</c:formatCode>
                <c:ptCount val="3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</c:numCache>
            </c:numRef>
          </c:cat>
          <c:val>
            <c:numRef>
              <c:f>'Ark1'!$F$2:$F$32</c:f>
              <c:numCache>
                <c:formatCode>General</c:formatCode>
                <c:ptCount val="31"/>
                <c:pt idx="0">
                  <c:v>10333</c:v>
                </c:pt>
                <c:pt idx="1">
                  <c:v>10506</c:v>
                </c:pt>
                <c:pt idx="2">
                  <c:v>11119</c:v>
                </c:pt>
                <c:pt idx="3">
                  <c:v>11794</c:v>
                </c:pt>
                <c:pt idx="4">
                  <c:v>12641</c:v>
                </c:pt>
                <c:pt idx="5">
                  <c:v>14005</c:v>
                </c:pt>
                <c:pt idx="6">
                  <c:v>14342</c:v>
                </c:pt>
                <c:pt idx="7">
                  <c:v>15010</c:v>
                </c:pt>
                <c:pt idx="8">
                  <c:v>15399</c:v>
                </c:pt>
                <c:pt idx="9">
                  <c:v>15449</c:v>
                </c:pt>
                <c:pt idx="10">
                  <c:v>16002</c:v>
                </c:pt>
                <c:pt idx="11">
                  <c:v>16110</c:v>
                </c:pt>
                <c:pt idx="12">
                  <c:v>16104</c:v>
                </c:pt>
                <c:pt idx="13">
                  <c:v>16623</c:v>
                </c:pt>
                <c:pt idx="14">
                  <c:v>17290</c:v>
                </c:pt>
                <c:pt idx="15">
                  <c:v>17846</c:v>
                </c:pt>
                <c:pt idx="16">
                  <c:v>18332</c:v>
                </c:pt>
                <c:pt idx="17">
                  <c:v>18798</c:v>
                </c:pt>
                <c:pt idx="18">
                  <c:v>19667</c:v>
                </c:pt>
                <c:pt idx="19">
                  <c:v>20532</c:v>
                </c:pt>
                <c:pt idx="20">
                  <c:v>21711</c:v>
                </c:pt>
                <c:pt idx="21">
                  <c:v>23527</c:v>
                </c:pt>
                <c:pt idx="22">
                  <c:v>25212</c:v>
                </c:pt>
                <c:pt idx="23">
                  <c:v>26242</c:v>
                </c:pt>
                <c:pt idx="24">
                  <c:v>27559</c:v>
                </c:pt>
                <c:pt idx="25">
                  <c:v>29501</c:v>
                </c:pt>
                <c:pt idx="26">
                  <c:v>30689</c:v>
                </c:pt>
                <c:pt idx="27">
                  <c:v>31805</c:v>
                </c:pt>
                <c:pt idx="28">
                  <c:v>35267</c:v>
                </c:pt>
                <c:pt idx="29">
                  <c:v>36760</c:v>
                </c:pt>
                <c:pt idx="30">
                  <c:v>39533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0BB-46E0-8F72-9061FBB30D51}"/>
            </c:ext>
          </c:extLst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Norge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'Ark1'!$A$2:$A$32</c:f>
              <c:numCache>
                <c:formatCode>General</c:formatCode>
                <c:ptCount val="3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</c:numCache>
            </c:numRef>
          </c:cat>
          <c:val>
            <c:numRef>
              <c:f>'Ark1'!$G$2:$G$32</c:f>
              <c:numCache>
                <c:formatCode>General</c:formatCode>
                <c:ptCount val="31"/>
                <c:pt idx="0">
                  <c:v>3166</c:v>
                </c:pt>
                <c:pt idx="1">
                  <c:v>3455</c:v>
                </c:pt>
                <c:pt idx="2">
                  <c:v>3543</c:v>
                </c:pt>
                <c:pt idx="3">
                  <c:v>3831</c:v>
                </c:pt>
                <c:pt idx="4">
                  <c:v>4208</c:v>
                </c:pt>
                <c:pt idx="5">
                  <c:v>4505</c:v>
                </c:pt>
                <c:pt idx="6">
                  <c:v>4613</c:v>
                </c:pt>
                <c:pt idx="7">
                  <c:v>4996</c:v>
                </c:pt>
                <c:pt idx="8">
                  <c:v>4965</c:v>
                </c:pt>
                <c:pt idx="9">
                  <c:v>4991</c:v>
                </c:pt>
                <c:pt idx="10">
                  <c:v>5333</c:v>
                </c:pt>
                <c:pt idx="11">
                  <c:v>5311</c:v>
                </c:pt>
                <c:pt idx="12">
                  <c:v>5502</c:v>
                </c:pt>
                <c:pt idx="13">
                  <c:v>6066</c:v>
                </c:pt>
                <c:pt idx="14">
                  <c:v>6659</c:v>
                </c:pt>
                <c:pt idx="15">
                  <c:v>7307</c:v>
                </c:pt>
                <c:pt idx="16">
                  <c:v>7867</c:v>
                </c:pt>
                <c:pt idx="17">
                  <c:v>8549</c:v>
                </c:pt>
                <c:pt idx="18">
                  <c:v>9316</c:v>
                </c:pt>
                <c:pt idx="19">
                  <c:v>9886</c:v>
                </c:pt>
                <c:pt idx="20">
                  <c:v>10907</c:v>
                </c:pt>
                <c:pt idx="21">
                  <c:v>11613</c:v>
                </c:pt>
                <c:pt idx="22">
                  <c:v>12092</c:v>
                </c:pt>
                <c:pt idx="23">
                  <c:v>12654</c:v>
                </c:pt>
                <c:pt idx="24">
                  <c:v>13148</c:v>
                </c:pt>
                <c:pt idx="25">
                  <c:v>14409</c:v>
                </c:pt>
                <c:pt idx="26">
                  <c:v>15322</c:v>
                </c:pt>
                <c:pt idx="27">
                  <c:v>16287</c:v>
                </c:pt>
                <c:pt idx="28">
                  <c:v>18517</c:v>
                </c:pt>
                <c:pt idx="29">
                  <c:v>20094</c:v>
                </c:pt>
                <c:pt idx="30">
                  <c:v>22159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0BB-46E0-8F72-9061FBB30D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0691792"/>
        <c:axId val="840690128"/>
      </c:lineChart>
      <c:catAx>
        <c:axId val="84069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0690128"/>
        <c:crosses val="autoZero"/>
        <c:auto val="1"/>
        <c:lblAlgn val="ctr"/>
        <c:lblOffset val="100"/>
        <c:noMultiLvlLbl val="0"/>
      </c:catAx>
      <c:valAx>
        <c:axId val="84069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069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364487918891506"/>
          <c:y val="9.9229981952326754E-2"/>
          <c:w val="0.72278593029745708"/>
          <c:h val="5.1860943658358229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181" tIns="46374" rIns="89181" bIns="46374" numCol="1" anchor="ctr" anchorCtr="0" compatLnSpc="1">
            <a:prstTxWarp prst="textNoShape">
              <a:avLst/>
            </a:prstTxWarp>
          </a:bodyPr>
          <a:lstStyle>
            <a:lvl1pPr defTabSz="9064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938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181" tIns="46374" rIns="89181" bIns="46374" numCol="1" anchor="ctr" anchorCtr="0" compatLnSpc="1">
            <a:prstTxWarp prst="textNoShape">
              <a:avLst/>
            </a:prstTxWarp>
          </a:bodyPr>
          <a:lstStyle>
            <a:lvl1pPr algn="r" defTabSz="9064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181" tIns="46374" rIns="89181" bIns="46374" numCol="1" anchor="b" anchorCtr="0" compatLnSpc="1">
            <a:prstTxWarp prst="textNoShape">
              <a:avLst/>
            </a:prstTxWarp>
          </a:bodyPr>
          <a:lstStyle>
            <a:lvl1pPr defTabSz="9064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938" y="937260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9181" tIns="46374" rIns="89181" bIns="46374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AF34D6E5-CB0A-4216-AF3B-3B1B51F314C4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8315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defTabSz="9064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938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86300"/>
            <a:ext cx="493871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defTabSz="9064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938" y="937260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5FB246B0-6B74-4BAF-9CAA-D9D139236F0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3176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B246B0-6B74-4BAF-9CAA-D9D139236F0E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5735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B246B0-6B74-4BAF-9CAA-D9D139236F0E}" type="slidenum">
              <a:rPr lang="nb-NO" smtClean="0"/>
              <a:pPr>
                <a:defRPr/>
              </a:pPr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5467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B246B0-6B74-4BAF-9CAA-D9D139236F0E}" type="slidenum">
              <a:rPr lang="nb-NO" smtClean="0"/>
              <a:pPr>
                <a:defRPr/>
              </a:pPr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556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5"/>
          <p:cNvSpPr txBox="1">
            <a:spLocks noChangeArrowheads="1"/>
          </p:cNvSpPr>
          <p:nvPr/>
        </p:nvSpPr>
        <p:spPr bwMode="auto">
          <a:xfrm>
            <a:off x="7847013" y="6356350"/>
            <a:ext cx="9318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700"/>
              <a:t>www.nifustep.no</a:t>
            </a:r>
          </a:p>
        </p:txBody>
      </p:sp>
      <p:sp>
        <p:nvSpPr>
          <p:cNvPr id="5" name="Rectangle 57"/>
          <p:cNvSpPr>
            <a:spLocks noChangeArrowheads="1"/>
          </p:cNvSpPr>
          <p:nvPr/>
        </p:nvSpPr>
        <p:spPr bwMode="auto">
          <a:xfrm>
            <a:off x="268288" y="155575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en-GB" sz="1500">
              <a:solidFill>
                <a:srgbClr val="5F5F5F"/>
              </a:solidFill>
            </a:endParaRPr>
          </a:p>
        </p:txBody>
      </p:sp>
      <p:sp>
        <p:nvSpPr>
          <p:cNvPr id="6" name="Rectangle 65"/>
          <p:cNvSpPr>
            <a:spLocks noChangeArrowheads="1"/>
          </p:cNvSpPr>
          <p:nvPr/>
        </p:nvSpPr>
        <p:spPr bwMode="auto">
          <a:xfrm>
            <a:off x="2382838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nb-NO"/>
          </a:p>
        </p:txBody>
      </p:sp>
      <p:sp>
        <p:nvSpPr>
          <p:cNvPr id="7" name="Rectangle 67"/>
          <p:cNvSpPr>
            <a:spLocks noChangeArrowheads="1"/>
          </p:cNvSpPr>
          <p:nvPr/>
        </p:nvSpPr>
        <p:spPr bwMode="auto">
          <a:xfrm>
            <a:off x="2382838" y="685800"/>
            <a:ext cx="49625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nb-NO"/>
          </a:p>
        </p:txBody>
      </p:sp>
      <p:sp>
        <p:nvSpPr>
          <p:cNvPr id="8" name="Rectangle 68"/>
          <p:cNvSpPr>
            <a:spLocks noChangeArrowheads="1"/>
          </p:cNvSpPr>
          <p:nvPr/>
        </p:nvSpPr>
        <p:spPr bwMode="auto">
          <a:xfrm>
            <a:off x="914400" y="1017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nb-NO"/>
          </a:p>
        </p:txBody>
      </p:sp>
      <p:sp>
        <p:nvSpPr>
          <p:cNvPr id="9" name="Rectangle 70"/>
          <p:cNvSpPr>
            <a:spLocks noChangeArrowheads="1"/>
          </p:cNvSpPr>
          <p:nvPr/>
        </p:nvSpPr>
        <p:spPr bwMode="auto">
          <a:xfrm>
            <a:off x="914400" y="1017588"/>
            <a:ext cx="49609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nb-NO"/>
          </a:p>
        </p:txBody>
      </p:sp>
      <p:sp>
        <p:nvSpPr>
          <p:cNvPr id="10" name="Rectangle 71"/>
          <p:cNvSpPr>
            <a:spLocks noChangeArrowheads="1"/>
          </p:cNvSpPr>
          <p:nvPr/>
        </p:nvSpPr>
        <p:spPr bwMode="auto">
          <a:xfrm>
            <a:off x="914400" y="1035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nb-NO"/>
          </a:p>
        </p:txBody>
      </p:sp>
      <p:sp>
        <p:nvSpPr>
          <p:cNvPr id="11" name="Rectangle 73"/>
          <p:cNvSpPr>
            <a:spLocks noChangeArrowheads="1"/>
          </p:cNvSpPr>
          <p:nvPr/>
        </p:nvSpPr>
        <p:spPr bwMode="auto">
          <a:xfrm>
            <a:off x="914400" y="1035050"/>
            <a:ext cx="49609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nb-NO"/>
          </a:p>
        </p:txBody>
      </p:sp>
      <p:sp>
        <p:nvSpPr>
          <p:cNvPr id="12" name="Line 83"/>
          <p:cNvSpPr>
            <a:spLocks noChangeShapeType="1"/>
          </p:cNvSpPr>
          <p:nvPr/>
        </p:nvSpPr>
        <p:spPr bwMode="auto">
          <a:xfrm>
            <a:off x="366713" y="609600"/>
            <a:ext cx="8413750" cy="0"/>
          </a:xfrm>
          <a:prstGeom prst="line">
            <a:avLst/>
          </a:prstGeom>
          <a:noFill/>
          <a:ln w="6350">
            <a:solidFill>
              <a:srgbClr val="1F35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sp>
        <p:nvSpPr>
          <p:cNvPr id="13" name="Rectangle 88"/>
          <p:cNvSpPr>
            <a:spLocks noChangeArrowheads="1"/>
          </p:cNvSpPr>
          <p:nvPr/>
        </p:nvSpPr>
        <p:spPr bwMode="auto">
          <a:xfrm>
            <a:off x="6707188" y="1939925"/>
            <a:ext cx="2055812" cy="1196975"/>
          </a:xfrm>
          <a:prstGeom prst="rect">
            <a:avLst/>
          </a:prstGeom>
          <a:solidFill>
            <a:srgbClr val="FF6600">
              <a:alpha val="8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nb-NO"/>
          </a:p>
        </p:txBody>
      </p:sp>
      <p:pic>
        <p:nvPicPr>
          <p:cNvPr id="14" name="Picture 1043" descr="NIFU-STEP_bilde_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" y="1944688"/>
            <a:ext cx="6297613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44" descr="NIFU_Logo-skisser3_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13" y="5738813"/>
            <a:ext cx="8350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045"/>
          <p:cNvSpPr txBox="1">
            <a:spLocks noChangeArrowheads="1"/>
          </p:cNvSpPr>
          <p:nvPr/>
        </p:nvSpPr>
        <p:spPr bwMode="auto">
          <a:xfrm>
            <a:off x="3063875" y="6402388"/>
            <a:ext cx="29003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nb-NO" sz="700"/>
              <a:t>NIFU STEP  Studies in Innovation, Research and Education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6713" y="3400425"/>
            <a:ext cx="4476750" cy="7620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6713" y="4238625"/>
            <a:ext cx="4476750" cy="1066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500"/>
            </a:lvl1pPr>
          </a:lstStyle>
          <a:p>
            <a:r>
              <a:rPr lang="nb-NO"/>
              <a:t>Klikk for å redigere undertittelstil i malen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05575" y="179388"/>
            <a:ext cx="2078038" cy="5916612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71463" y="179388"/>
            <a:ext cx="6081712" cy="5916612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71463" y="179388"/>
            <a:ext cx="8307387" cy="4572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iagram 2"/>
          <p:cNvSpPr>
            <a:spLocks noGrp="1"/>
          </p:cNvSpPr>
          <p:nvPr>
            <p:ph type="chart" idx="1"/>
          </p:nvPr>
        </p:nvSpPr>
        <p:spPr>
          <a:xfrm>
            <a:off x="1520825" y="869950"/>
            <a:ext cx="7062788" cy="5226050"/>
          </a:xfrm>
        </p:spPr>
        <p:txBody>
          <a:bodyPr/>
          <a:lstStyle/>
          <a:p>
            <a:pPr lvl="0"/>
            <a:endParaRPr lang="nb-NO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71463" y="179388"/>
            <a:ext cx="8307387" cy="4572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1520825" y="869950"/>
            <a:ext cx="7062788" cy="5226050"/>
          </a:xfrm>
        </p:spPr>
        <p:txBody>
          <a:bodyPr/>
          <a:lstStyle/>
          <a:p>
            <a:pPr lvl="0"/>
            <a:endParaRPr lang="nb-NO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tel og skjematisk tegning eller organisasjonsk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71463" y="179388"/>
            <a:ext cx="8307387" cy="4572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SmartArt 2"/>
          <p:cNvSpPr>
            <a:spLocks noGrp="1"/>
          </p:cNvSpPr>
          <p:nvPr>
            <p:ph type="dgm" idx="1"/>
          </p:nvPr>
        </p:nvSpPr>
        <p:spPr>
          <a:xfrm>
            <a:off x="1520825" y="869950"/>
            <a:ext cx="7062788" cy="5226050"/>
          </a:xfrm>
        </p:spPr>
        <p:txBody>
          <a:bodyPr/>
          <a:lstStyle/>
          <a:p>
            <a:pPr lvl="0"/>
            <a:endParaRPr lang="nb-NO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520825" y="869950"/>
            <a:ext cx="3454400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127625" y="869950"/>
            <a:ext cx="3455988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10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1463" y="179388"/>
            <a:ext cx="8307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0825" y="869950"/>
            <a:ext cx="7062788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228600" y="4419600"/>
            <a:ext cx="129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nb-NO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>
            <a:off x="366713" y="609600"/>
            <a:ext cx="8413750" cy="0"/>
          </a:xfrm>
          <a:prstGeom prst="line">
            <a:avLst/>
          </a:prstGeom>
          <a:noFill/>
          <a:ln w="6350">
            <a:solidFill>
              <a:srgbClr val="1F35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b-NO"/>
          </a:p>
        </p:txBody>
      </p:sp>
      <p:pic>
        <p:nvPicPr>
          <p:cNvPr id="20486" name="Picture 36" descr="NIFU_Logo-skisser3_0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3263" y="5932488"/>
            <a:ext cx="5969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1495425" y="815975"/>
            <a:ext cx="7062788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 indent="-285750" eaLnBrk="1" hangingPunct="1">
              <a:spcBef>
                <a:spcPct val="40000"/>
              </a:spcBef>
              <a:spcAft>
                <a:spcPct val="30000"/>
              </a:spcAft>
              <a:buClr>
                <a:srgbClr val="FF3300"/>
              </a:buClr>
              <a:buFont typeface="Wingdings" pitchFamily="2" charset="2"/>
              <a:buChar char="n"/>
              <a:defRPr/>
            </a:pPr>
            <a:endParaRPr lang="en-GB" sz="2000"/>
          </a:p>
        </p:txBody>
      </p:sp>
      <p:sp>
        <p:nvSpPr>
          <p:cNvPr id="1064" name="Text Box 40"/>
          <p:cNvSpPr txBox="1">
            <a:spLocks noChangeArrowheads="1"/>
          </p:cNvSpPr>
          <p:nvPr/>
        </p:nvSpPr>
        <p:spPr bwMode="auto">
          <a:xfrm>
            <a:off x="3055938" y="6330950"/>
            <a:ext cx="29003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nb-NO" sz="700"/>
              <a:t>NIFU STEP  Studies in Innovation, Research and Education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00006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00006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00006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000066"/>
          </a:solidFill>
          <a:latin typeface="Verdana" pitchFamily="34" charset="0"/>
        </a:defRPr>
      </a:lvl9pPr>
    </p:titleStyle>
    <p:bodyStyle>
      <a:lvl1pPr marL="285750" indent="-285750" algn="l" rtl="0" eaLnBrk="0" fontAlgn="base" hangingPunct="0">
        <a:spcBef>
          <a:spcPct val="40000"/>
        </a:spcBef>
        <a:spcAft>
          <a:spcPct val="30000"/>
        </a:spcAft>
        <a:buClr>
          <a:srgbClr val="FF3300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181100" indent="-228600" algn="l" rtl="0" eaLnBrk="0" fontAlgn="base" hangingPunct="0">
        <a:spcBef>
          <a:spcPct val="20000"/>
        </a:spcBef>
        <a:spcAft>
          <a:spcPct val="20000"/>
        </a:spcAft>
        <a:buClr>
          <a:srgbClr val="5F5F5F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76400" indent="-3048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Font typeface="Wingdings" pitchFamily="2" charset="2"/>
        <a:buChar char="ü"/>
        <a:defRPr sz="1600">
          <a:solidFill>
            <a:schemeClr val="tx1"/>
          </a:solidFill>
          <a:latin typeface="+mn-lt"/>
        </a:defRPr>
      </a:lvl4pPr>
      <a:lvl5pPr marL="2095500" indent="-2286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5pPr>
      <a:lvl6pPr marL="2552700" indent="-228600" algn="l" rtl="0" fontAlgn="base">
        <a:spcBef>
          <a:spcPct val="20000"/>
        </a:spcBef>
        <a:spcAft>
          <a:spcPct val="20000"/>
        </a:spcAft>
        <a:buClr>
          <a:schemeClr val="tx1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6pPr>
      <a:lvl7pPr marL="3009900" indent="-228600" algn="l" rtl="0" fontAlgn="base">
        <a:spcBef>
          <a:spcPct val="20000"/>
        </a:spcBef>
        <a:spcAft>
          <a:spcPct val="20000"/>
        </a:spcAft>
        <a:buClr>
          <a:schemeClr val="tx1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7pPr>
      <a:lvl8pPr marL="3467100" indent="-228600" algn="l" rtl="0" fontAlgn="base">
        <a:spcBef>
          <a:spcPct val="20000"/>
        </a:spcBef>
        <a:spcAft>
          <a:spcPct val="20000"/>
        </a:spcAft>
        <a:buClr>
          <a:schemeClr val="tx1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8pPr>
      <a:lvl9pPr marL="3924300" indent="-228600" algn="l" rtl="0" fontAlgn="base">
        <a:spcBef>
          <a:spcPct val="20000"/>
        </a:spcBef>
        <a:spcAft>
          <a:spcPct val="20000"/>
        </a:spcAft>
        <a:buClr>
          <a:schemeClr val="tx1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5.jpeg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gif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gif"/><Relationship Id="rId5" Type="http://schemas.openxmlformats.org/officeDocument/2006/relationships/image" Target="../media/image19.png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2"/>
          <p:cNvSpPr txBox="1">
            <a:spLocks/>
          </p:cNvSpPr>
          <p:nvPr/>
        </p:nvSpPr>
        <p:spPr bwMode="auto">
          <a:xfrm>
            <a:off x="341523" y="4208444"/>
            <a:ext cx="8705725" cy="244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40000"/>
              </a:spcBef>
              <a:spcAft>
                <a:spcPct val="30000"/>
              </a:spcAft>
              <a:buClr>
                <a:srgbClr val="FF3300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5F5F5F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endParaRPr lang="nb-NO" dirty="0"/>
          </a:p>
          <a:p>
            <a:endParaRPr lang="nb-NO" dirty="0"/>
          </a:p>
          <a:p>
            <a:endParaRPr lang="nb-NO" sz="1600" dirty="0"/>
          </a:p>
          <a:p>
            <a:endParaRPr lang="nb-NO" sz="1600" dirty="0"/>
          </a:p>
          <a:p>
            <a:endParaRPr lang="nb-NO" sz="1600" dirty="0"/>
          </a:p>
          <a:p>
            <a:endParaRPr lang="nb-NO" sz="1600" dirty="0"/>
          </a:p>
          <a:p>
            <a:endParaRPr lang="nb-NO" sz="1600" dirty="0"/>
          </a:p>
          <a:p>
            <a:endParaRPr lang="nb-NO" sz="1600" dirty="0"/>
          </a:p>
          <a:p>
            <a:endParaRPr lang="nb-NO" sz="1600" dirty="0"/>
          </a:p>
          <a:p>
            <a:endParaRPr lang="nb-NO" sz="1600" dirty="0"/>
          </a:p>
          <a:p>
            <a:endParaRPr lang="nb-NO" sz="1600" dirty="0"/>
          </a:p>
          <a:p>
            <a:endParaRPr lang="nb-NO" sz="1600" dirty="0"/>
          </a:p>
          <a:p>
            <a:endParaRPr lang="nb-NO" sz="1600" dirty="0"/>
          </a:p>
          <a:p>
            <a:endParaRPr lang="nb-NO" sz="1600" dirty="0"/>
          </a:p>
          <a:p>
            <a:endParaRPr lang="nb-NO" sz="1600" dirty="0"/>
          </a:p>
          <a:p>
            <a:endParaRPr lang="nb-NO" sz="1600" dirty="0"/>
          </a:p>
          <a:p>
            <a:endParaRPr lang="nb-NO" sz="1600" dirty="0"/>
          </a:p>
          <a:p>
            <a:endParaRPr lang="nb-NO" sz="1600" dirty="0"/>
          </a:p>
          <a:p>
            <a:endParaRPr lang="nb-NO" sz="4000" b="1" dirty="0">
              <a:solidFill>
                <a:schemeClr val="accent5">
                  <a:lumMod val="25000"/>
                </a:schemeClr>
              </a:solidFill>
            </a:endParaRPr>
          </a:p>
          <a:p>
            <a:endParaRPr lang="nb-NO" sz="4000" b="1" dirty="0">
              <a:solidFill>
                <a:schemeClr val="accent5">
                  <a:lumMod val="25000"/>
                </a:schemeClr>
              </a:solidFill>
            </a:endParaRPr>
          </a:p>
          <a:p>
            <a:endParaRPr lang="nb-NO" sz="4000" b="1" dirty="0">
              <a:solidFill>
                <a:schemeClr val="accent5">
                  <a:lumMod val="25000"/>
                </a:schemeClr>
              </a:solidFill>
            </a:endParaRPr>
          </a:p>
          <a:p>
            <a:endParaRPr lang="nb-NO" sz="4000" b="1" dirty="0">
              <a:solidFill>
                <a:schemeClr val="accent5">
                  <a:lumMod val="25000"/>
                </a:schemeClr>
              </a:solidFill>
            </a:endParaRPr>
          </a:p>
          <a:p>
            <a:endParaRPr lang="nb-NO" sz="4000" b="1" dirty="0">
              <a:solidFill>
                <a:schemeClr val="accent5">
                  <a:lumMod val="25000"/>
                </a:schemeClr>
              </a:solidFill>
            </a:endParaRPr>
          </a:p>
          <a:p>
            <a:endParaRPr lang="nb-NO" sz="4000" b="1" dirty="0">
              <a:solidFill>
                <a:schemeClr val="accent5">
                  <a:lumMod val="25000"/>
                </a:schemeClr>
              </a:solidFill>
            </a:endParaRPr>
          </a:p>
          <a:p>
            <a:endParaRPr lang="nb-NO" sz="4000" b="1" dirty="0">
              <a:solidFill>
                <a:schemeClr val="accent5">
                  <a:lumMod val="25000"/>
                </a:schemeClr>
              </a:solidFill>
            </a:endParaRPr>
          </a:p>
          <a:p>
            <a:endParaRPr lang="nb-NO" sz="4000" b="1" dirty="0">
              <a:solidFill>
                <a:schemeClr val="accent5">
                  <a:lumMod val="25000"/>
                </a:schemeClr>
              </a:solidFill>
            </a:endParaRPr>
          </a:p>
          <a:p>
            <a:endParaRPr lang="nb-NO" sz="4000" b="1" dirty="0">
              <a:solidFill>
                <a:schemeClr val="accent5">
                  <a:lumMod val="25000"/>
                </a:schemeClr>
              </a:solidFill>
            </a:endParaRPr>
          </a:p>
          <a:p>
            <a:endParaRPr lang="nb-NO" sz="4000" b="1" dirty="0">
              <a:solidFill>
                <a:schemeClr val="accent5">
                  <a:lumMod val="25000"/>
                </a:schemeClr>
              </a:solidFill>
            </a:endParaRPr>
          </a:p>
          <a:p>
            <a:endParaRPr lang="nb-NO" sz="4000" b="1" dirty="0">
              <a:solidFill>
                <a:schemeClr val="accent5">
                  <a:lumMod val="25000"/>
                </a:schemeClr>
              </a:solidFill>
            </a:endParaRPr>
          </a:p>
          <a:p>
            <a:endParaRPr lang="nb-NO" sz="4000" b="1" dirty="0">
              <a:solidFill>
                <a:schemeClr val="accent5">
                  <a:lumMod val="25000"/>
                </a:schemeClr>
              </a:solidFill>
            </a:endParaRPr>
          </a:p>
          <a:p>
            <a:endParaRPr lang="nb-NO" sz="4000" b="1" dirty="0">
              <a:solidFill>
                <a:schemeClr val="accent5">
                  <a:lumMod val="25000"/>
                </a:schemeClr>
              </a:solidFill>
            </a:endParaRPr>
          </a:p>
          <a:p>
            <a:endParaRPr lang="nb-NO" sz="4000" b="1" dirty="0">
              <a:solidFill>
                <a:schemeClr val="accent5">
                  <a:lumMod val="25000"/>
                </a:schemeClr>
              </a:solidFill>
            </a:endParaRPr>
          </a:p>
          <a:p>
            <a:endParaRPr lang="nb-NO" sz="4000" b="1" dirty="0">
              <a:solidFill>
                <a:schemeClr val="accent5">
                  <a:lumMod val="25000"/>
                </a:schemeClr>
              </a:solidFill>
            </a:endParaRPr>
          </a:p>
          <a:p>
            <a:endParaRPr lang="nb-NO" sz="4000" b="1" dirty="0">
              <a:solidFill>
                <a:schemeClr val="accent5">
                  <a:lumMod val="25000"/>
                </a:schemeClr>
              </a:solidFill>
            </a:endParaRPr>
          </a:p>
          <a:p>
            <a:endParaRPr lang="nb-NO" sz="2800" b="1" dirty="0">
              <a:solidFill>
                <a:schemeClr val="accent5">
                  <a:lumMod val="25000"/>
                </a:schemeClr>
              </a:solidFill>
            </a:endParaRPr>
          </a:p>
          <a:p>
            <a:endParaRPr lang="nb-NO" sz="2800" b="1" dirty="0">
              <a:solidFill>
                <a:schemeClr val="accent5">
                  <a:lumMod val="25000"/>
                </a:schemeClr>
              </a:solidFill>
            </a:endParaRPr>
          </a:p>
          <a:p>
            <a:endParaRPr lang="nb-NO" sz="2800" b="1" dirty="0">
              <a:solidFill>
                <a:schemeClr val="accent5">
                  <a:lumMod val="25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Geopolitical influences on global collaboration patterns in science and how they affect the Nordic countries</a:t>
            </a:r>
          </a:p>
          <a:p>
            <a:pPr algn="ctr"/>
            <a:r>
              <a:rPr lang="en-US" sz="1400" b="1" dirty="0">
                <a:solidFill>
                  <a:schemeClr val="accent5">
                    <a:lumMod val="25000"/>
                  </a:schemeClr>
                </a:solidFill>
              </a:rPr>
              <a:t>Nordic Workshop on Bibliometrics and Research Policy, Gothenburg October 2023</a:t>
            </a:r>
          </a:p>
          <a:p>
            <a:endParaRPr lang="en-US" sz="1400" b="1" dirty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nb-NO" sz="1600" dirty="0"/>
              <a:t>Gunnar Sivertsen</a:t>
            </a:r>
            <a:endParaRPr lang="nb-NO" sz="28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993" y="6208205"/>
            <a:ext cx="1080248" cy="363318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C6F103D1-9EA0-58C8-64FB-5C29E78E5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399" y="371890"/>
            <a:ext cx="7433202" cy="42681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5421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sz="1800" b="1" dirty="0">
                <a:solidFill>
                  <a:srgbClr val="FFC000"/>
                </a:solidFill>
              </a:rPr>
            </a:br>
            <a:r>
              <a:rPr lang="nb-NO" sz="1800" b="1" dirty="0">
                <a:solidFill>
                  <a:srgbClr val="FFC000"/>
                </a:solidFill>
              </a:rPr>
              <a:t>The </a:t>
            </a:r>
            <a:r>
              <a:rPr lang="nb-NO" sz="1800" b="1" dirty="0" err="1">
                <a:solidFill>
                  <a:srgbClr val="FFC000"/>
                </a:solidFill>
              </a:rPr>
              <a:t>analysis</a:t>
            </a:r>
            <a:r>
              <a:rPr lang="nb-NO" sz="1800" b="1" dirty="0">
                <a:solidFill>
                  <a:srgbClr val="FFC000"/>
                </a:solidFill>
              </a:rPr>
              <a:t> is </a:t>
            </a:r>
            <a:r>
              <a:rPr lang="nb-NO" sz="1800" b="1" dirty="0" err="1">
                <a:solidFill>
                  <a:srgbClr val="FFC000"/>
                </a:solidFill>
              </a:rPr>
              <a:t>based</a:t>
            </a:r>
            <a:r>
              <a:rPr lang="nb-NO" sz="1800" b="1" dirty="0">
                <a:solidFill>
                  <a:srgbClr val="FFC000"/>
                </a:solidFill>
              </a:rPr>
              <a:t> </a:t>
            </a:r>
            <a:r>
              <a:rPr lang="nb-NO" sz="1800" b="1" dirty="0" err="1">
                <a:solidFill>
                  <a:srgbClr val="FFC000"/>
                </a:solidFill>
              </a:rPr>
              <a:t>on</a:t>
            </a:r>
            <a:r>
              <a:rPr lang="nb-NO" sz="1800" b="1" dirty="0">
                <a:solidFill>
                  <a:srgbClr val="FFC000"/>
                </a:solidFill>
              </a:rPr>
              <a:t> </a:t>
            </a:r>
            <a:r>
              <a:rPr lang="nb-NO" sz="1800" b="1" dirty="0" err="1">
                <a:solidFill>
                  <a:srgbClr val="FFC000"/>
                </a:solidFill>
              </a:rPr>
              <a:t>collaborating</a:t>
            </a:r>
            <a:r>
              <a:rPr lang="nb-NO" sz="1800" b="1" dirty="0">
                <a:solidFill>
                  <a:srgbClr val="FFC000"/>
                </a:solidFill>
              </a:rPr>
              <a:t> </a:t>
            </a:r>
            <a:r>
              <a:rPr lang="nb-NO" sz="1800" b="1" dirty="0" err="1">
                <a:solidFill>
                  <a:srgbClr val="FFC000"/>
                </a:solidFill>
              </a:rPr>
              <a:t>countries</a:t>
            </a:r>
            <a:r>
              <a:rPr lang="nb-NO" sz="1800" b="1" dirty="0">
                <a:solidFill>
                  <a:srgbClr val="FFC000"/>
                </a:solidFill>
              </a:rPr>
              <a:t> as </a:t>
            </a:r>
            <a:r>
              <a:rPr lang="nb-NO" sz="1800" b="1" dirty="0" err="1">
                <a:solidFill>
                  <a:srgbClr val="FFC000"/>
                </a:solidFill>
              </a:rPr>
              <a:t>indexed</a:t>
            </a:r>
            <a:r>
              <a:rPr lang="nb-NO" sz="1800" b="1" dirty="0">
                <a:solidFill>
                  <a:srgbClr val="FFC000"/>
                </a:solidFill>
              </a:rPr>
              <a:t> in </a:t>
            </a:r>
            <a:r>
              <a:rPr lang="nb-NO" sz="1800" b="1" dirty="0" err="1">
                <a:solidFill>
                  <a:srgbClr val="FFC000"/>
                </a:solidFill>
              </a:rPr>
              <a:t>author</a:t>
            </a:r>
            <a:r>
              <a:rPr lang="nb-NO" sz="1800" b="1" dirty="0">
                <a:solidFill>
                  <a:srgbClr val="FFC000"/>
                </a:solidFill>
              </a:rPr>
              <a:t> </a:t>
            </a:r>
            <a:r>
              <a:rPr lang="nb-NO" sz="1800" b="1" dirty="0" err="1">
                <a:solidFill>
                  <a:srgbClr val="FFC000"/>
                </a:solidFill>
              </a:rPr>
              <a:t>affiliations</a:t>
            </a:r>
            <a:r>
              <a:rPr lang="nb-NO" sz="1800" b="1" dirty="0">
                <a:solidFill>
                  <a:srgbClr val="FFC000"/>
                </a:solidFill>
              </a:rPr>
              <a:t> </a:t>
            </a:r>
            <a:r>
              <a:rPr lang="nb-NO" sz="1800" b="1">
                <a:solidFill>
                  <a:srgbClr val="FFC000"/>
                </a:solidFill>
              </a:rPr>
              <a:t>in 32 </a:t>
            </a:r>
            <a:r>
              <a:rPr lang="nb-NO" sz="1800" b="1" dirty="0">
                <a:solidFill>
                  <a:srgbClr val="FFC000"/>
                </a:solidFill>
              </a:rPr>
              <a:t>million </a:t>
            </a:r>
            <a:r>
              <a:rPr lang="nb-NO" sz="1800" b="1" dirty="0" err="1">
                <a:solidFill>
                  <a:srgbClr val="FFC000"/>
                </a:solidFill>
              </a:rPr>
              <a:t>artices</a:t>
            </a:r>
            <a:r>
              <a:rPr lang="nb-NO" sz="1800" b="1" dirty="0">
                <a:solidFill>
                  <a:srgbClr val="FFC000"/>
                </a:solidFill>
              </a:rPr>
              <a:t> in Web of Science from 2004 to August 2023</a:t>
            </a:r>
            <a:endParaRPr lang="nb-NO" b="1" dirty="0">
              <a:solidFill>
                <a:schemeClr val="bg1"/>
              </a:solidFill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648E568-21FC-A08D-AB07-AAF1F406D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990" y="1441937"/>
            <a:ext cx="7788078" cy="494814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Rett pil 5">
            <a:extLst>
              <a:ext uri="{FF2B5EF4-FFF2-40B4-BE49-F238E27FC236}">
                <a16:creationId xmlns:a16="http://schemas.microsoft.com/office/drawing/2014/main" id="{5307492C-4BEF-C447-27C2-3A8BB5CA383E}"/>
              </a:ext>
            </a:extLst>
          </p:cNvPr>
          <p:cNvCxnSpPr>
            <a:cxnSpLocks/>
          </p:cNvCxnSpPr>
          <p:nvPr/>
        </p:nvCxnSpPr>
        <p:spPr bwMode="auto">
          <a:xfrm flipH="1">
            <a:off x="5247250" y="4863445"/>
            <a:ext cx="900332" cy="0"/>
          </a:xfrm>
          <a:prstGeom prst="straightConnector1">
            <a:avLst/>
          </a:prstGeom>
          <a:solidFill>
            <a:srgbClr val="647D96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Rett pil 5">
            <a:extLst>
              <a:ext uri="{FF2B5EF4-FFF2-40B4-BE49-F238E27FC236}">
                <a16:creationId xmlns:a16="http://schemas.microsoft.com/office/drawing/2014/main" id="{3E5D184D-FC93-C408-9C08-432598C77866}"/>
              </a:ext>
            </a:extLst>
          </p:cNvPr>
          <p:cNvCxnSpPr>
            <a:cxnSpLocks/>
          </p:cNvCxnSpPr>
          <p:nvPr/>
        </p:nvCxnSpPr>
        <p:spPr bwMode="auto">
          <a:xfrm flipH="1">
            <a:off x="7228450" y="5114319"/>
            <a:ext cx="900332" cy="0"/>
          </a:xfrm>
          <a:prstGeom prst="straightConnector1">
            <a:avLst/>
          </a:prstGeom>
          <a:solidFill>
            <a:srgbClr val="647D96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Rett pil 5">
            <a:extLst>
              <a:ext uri="{FF2B5EF4-FFF2-40B4-BE49-F238E27FC236}">
                <a16:creationId xmlns:a16="http://schemas.microsoft.com/office/drawing/2014/main" id="{D99CA6CA-68B2-4A48-8EBC-99817894ED97}"/>
              </a:ext>
            </a:extLst>
          </p:cNvPr>
          <p:cNvCxnSpPr>
            <a:cxnSpLocks/>
          </p:cNvCxnSpPr>
          <p:nvPr/>
        </p:nvCxnSpPr>
        <p:spPr bwMode="auto">
          <a:xfrm flipH="1">
            <a:off x="4853355" y="5379260"/>
            <a:ext cx="900332" cy="0"/>
          </a:xfrm>
          <a:prstGeom prst="straightConnector1">
            <a:avLst/>
          </a:prstGeom>
          <a:solidFill>
            <a:srgbClr val="647D96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8" name="Picture 2">
            <a:extLst>
              <a:ext uri="{FF2B5EF4-FFF2-40B4-BE49-F238E27FC236}">
                <a16:creationId xmlns:a16="http://schemas.microsoft.com/office/drawing/2014/main" id="{0DA3876B-300A-837A-C02D-0ADF982AE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61" y="4114694"/>
            <a:ext cx="900332" cy="5991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835D1100-EFDD-22CA-2DC2-AEA463424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61" y="5416063"/>
            <a:ext cx="958597" cy="5831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07DE5C6F-FD72-9C48-0DE8-82A2A53CD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4765378"/>
            <a:ext cx="896903" cy="5991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987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05CAE7-6F38-40CA-5ABA-87C081DA0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3" y="179388"/>
            <a:ext cx="8511030" cy="457200"/>
          </a:xfrm>
        </p:spPr>
        <p:txBody>
          <a:bodyPr/>
          <a:lstStyle/>
          <a:p>
            <a:r>
              <a:rPr lang="en-GB" sz="1800" b="1" dirty="0">
                <a:solidFill>
                  <a:srgbClr val="FFC000"/>
                </a:solidFill>
              </a:rPr>
              <a:t>Treating size differences in collaboration analysis is demanding</a:t>
            </a:r>
            <a:endParaRPr lang="en-US" sz="1800" dirty="0"/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7B385297-5819-A5E8-FFB2-9EB4AECAB6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702325"/>
              </p:ext>
            </p:extLst>
          </p:nvPr>
        </p:nvGraphicFramePr>
        <p:xfrm>
          <a:off x="668215" y="1235710"/>
          <a:ext cx="7990449" cy="52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A9991722-0833-4B4A-4933-97C3CAB1E7B0}"/>
              </a:ext>
            </a:extLst>
          </p:cNvPr>
          <p:cNvSpPr txBox="1"/>
          <p:nvPr/>
        </p:nvSpPr>
        <p:spPr>
          <a:xfrm>
            <a:off x="4353949" y="5472332"/>
            <a:ext cx="298938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err="1"/>
              <a:t>Russa’s</a:t>
            </a:r>
            <a:r>
              <a:rPr lang="nb-NO" dirty="0"/>
              <a:t> </a:t>
            </a:r>
            <a:r>
              <a:rPr lang="nb-NO" dirty="0" err="1"/>
              <a:t>share</a:t>
            </a:r>
            <a:r>
              <a:rPr lang="nb-NO" dirty="0"/>
              <a:t> is </a:t>
            </a:r>
            <a:r>
              <a:rPr lang="nb-NO" dirty="0" err="1"/>
              <a:t>reduced</a:t>
            </a:r>
            <a:r>
              <a:rPr lang="nb-NO" dirty="0"/>
              <a:t> to 1,8 </a:t>
            </a:r>
            <a:r>
              <a:rPr lang="nb-NO" dirty="0" err="1"/>
              <a:t>percent</a:t>
            </a:r>
            <a:r>
              <a:rPr lang="nb-NO" dirty="0"/>
              <a:t> by August 2023</a:t>
            </a:r>
            <a:endParaRPr lang="en-US" dirty="0"/>
          </a:p>
        </p:txBody>
      </p:sp>
      <p:cxnSp>
        <p:nvCxnSpPr>
          <p:cNvPr id="5" name="Rett pilkobling 4">
            <a:extLst>
              <a:ext uri="{FF2B5EF4-FFF2-40B4-BE49-F238E27FC236}">
                <a16:creationId xmlns:a16="http://schemas.microsoft.com/office/drawing/2014/main" id="{87EF6EF2-54EE-72A5-B2D8-E41AFF205F79}"/>
              </a:ext>
            </a:extLst>
          </p:cNvPr>
          <p:cNvCxnSpPr/>
          <p:nvPr/>
        </p:nvCxnSpPr>
        <p:spPr bwMode="auto">
          <a:xfrm flipH="1">
            <a:off x="3882683" y="5683348"/>
            <a:ext cx="323557" cy="0"/>
          </a:xfrm>
          <a:prstGeom prst="straightConnector1">
            <a:avLst/>
          </a:prstGeom>
          <a:solidFill>
            <a:srgbClr val="647D9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A5772689-86A1-BFA4-898F-A43E8801167C}"/>
              </a:ext>
            </a:extLst>
          </p:cNvPr>
          <p:cNvCxnSpPr/>
          <p:nvPr/>
        </p:nvCxnSpPr>
        <p:spPr bwMode="auto">
          <a:xfrm>
            <a:off x="271463" y="4486940"/>
            <a:ext cx="1365951" cy="0"/>
          </a:xfrm>
          <a:prstGeom prst="straightConnector1">
            <a:avLst/>
          </a:prstGeom>
          <a:solidFill>
            <a:srgbClr val="647D96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04735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6E7675-F674-0F9F-61BC-5F1CD8E94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76" y="179388"/>
            <a:ext cx="8936649" cy="457200"/>
          </a:xfrm>
        </p:spPr>
        <p:txBody>
          <a:bodyPr/>
          <a:lstStyle/>
          <a:p>
            <a:r>
              <a:rPr lang="en-GB" sz="1800" b="1" dirty="0">
                <a:solidFill>
                  <a:srgbClr val="FFC000"/>
                </a:solidFill>
              </a:rPr>
              <a:t>China and USA are each other's largest collaboration partners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52C65AF-DC4F-BF12-3A93-1F865A7F11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3776515"/>
              </p:ext>
            </p:extLst>
          </p:nvPr>
        </p:nvGraphicFramePr>
        <p:xfrm>
          <a:off x="103676" y="2004644"/>
          <a:ext cx="4384431" cy="4054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5F11851-C79E-7956-82AD-BA5740C01A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7264665"/>
              </p:ext>
            </p:extLst>
          </p:nvPr>
        </p:nvGraphicFramePr>
        <p:xfrm>
          <a:off x="4655894" y="2004644"/>
          <a:ext cx="4384431" cy="4054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4" descr="flag of the United States of America | Britannica">
            <a:extLst>
              <a:ext uri="{FF2B5EF4-FFF2-40B4-BE49-F238E27FC236}">
                <a16:creationId xmlns:a16="http://schemas.microsoft.com/office/drawing/2014/main" id="{755AD590-4239-36C6-5EE6-0161132EF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520" y="927291"/>
            <a:ext cx="1311081" cy="7866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5424E2C-2838-F3BD-C69B-1F6C6189A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400" y="900737"/>
            <a:ext cx="1261929" cy="8397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730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09E910-07A3-8A1F-61D9-56274039C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b="1" dirty="0">
                <a:solidFill>
                  <a:srgbClr val="FFC000"/>
                </a:solidFill>
              </a:rPr>
              <a:t>Using </a:t>
            </a:r>
            <a:r>
              <a:rPr lang="nb-NO" sz="1800" b="1" dirty="0" err="1">
                <a:solidFill>
                  <a:srgbClr val="FFC000"/>
                </a:solidFill>
              </a:rPr>
              <a:t>the</a:t>
            </a:r>
            <a:r>
              <a:rPr lang="nb-NO" sz="1800" b="1" dirty="0">
                <a:solidFill>
                  <a:srgbClr val="FFC000"/>
                </a:solidFill>
              </a:rPr>
              <a:t> totals in </a:t>
            </a:r>
            <a:r>
              <a:rPr lang="nb-NO" sz="1800" b="1" dirty="0" err="1">
                <a:solidFill>
                  <a:srgbClr val="FFC000"/>
                </a:solidFill>
              </a:rPr>
              <a:t>columns</a:t>
            </a:r>
            <a:r>
              <a:rPr lang="nb-NO" sz="1800" b="1" dirty="0">
                <a:solidFill>
                  <a:srgbClr val="FFC000"/>
                </a:solidFill>
              </a:rPr>
              <a:t> and </a:t>
            </a:r>
            <a:r>
              <a:rPr lang="nb-NO" sz="1800" b="1" dirty="0" err="1">
                <a:solidFill>
                  <a:srgbClr val="FFC000"/>
                </a:solidFill>
              </a:rPr>
              <a:t>rows</a:t>
            </a:r>
            <a:r>
              <a:rPr lang="nb-NO" sz="1800" b="1" dirty="0">
                <a:solidFill>
                  <a:srgbClr val="FFC000"/>
                </a:solidFill>
              </a:rPr>
              <a:t> to </a:t>
            </a:r>
            <a:r>
              <a:rPr lang="nb-NO" sz="1800" b="1" dirty="0" err="1">
                <a:solidFill>
                  <a:srgbClr val="FFC000"/>
                </a:solidFill>
              </a:rPr>
              <a:t>relativize</a:t>
            </a:r>
            <a:r>
              <a:rPr lang="nb-NO" sz="1800" b="1" dirty="0">
                <a:solidFill>
                  <a:srgbClr val="FFC000"/>
                </a:solidFill>
              </a:rPr>
              <a:t> </a:t>
            </a:r>
            <a:r>
              <a:rPr lang="nb-NO" sz="1800" b="1" dirty="0" err="1">
                <a:solidFill>
                  <a:srgbClr val="FFC000"/>
                </a:solidFill>
              </a:rPr>
              <a:t>size</a:t>
            </a:r>
            <a:r>
              <a:rPr lang="nb-NO" sz="1800" b="1" dirty="0">
                <a:solidFill>
                  <a:srgbClr val="FFC000"/>
                </a:solidFill>
              </a:rPr>
              <a:t> in a </a:t>
            </a:r>
            <a:r>
              <a:rPr lang="nb-NO" sz="1800" b="1" dirty="0" err="1">
                <a:solidFill>
                  <a:srgbClr val="FFC000"/>
                </a:solidFill>
              </a:rPr>
              <a:t>matrix</a:t>
            </a:r>
            <a:r>
              <a:rPr lang="nb-NO" sz="1800" b="1" dirty="0">
                <a:solidFill>
                  <a:srgbClr val="FFC000"/>
                </a:solidFill>
              </a:rPr>
              <a:t> </a:t>
            </a:r>
            <a:r>
              <a:rPr lang="nb-NO" sz="1800" b="1" dirty="0" err="1">
                <a:solidFill>
                  <a:srgbClr val="FFC000"/>
                </a:solidFill>
              </a:rPr>
              <a:t>representing</a:t>
            </a:r>
            <a:r>
              <a:rPr lang="nb-NO" sz="1800" b="1" dirty="0">
                <a:solidFill>
                  <a:srgbClr val="FFC000"/>
                </a:solidFill>
              </a:rPr>
              <a:t> </a:t>
            </a:r>
            <a:r>
              <a:rPr lang="nb-NO" sz="1800" b="1" dirty="0" err="1">
                <a:solidFill>
                  <a:srgbClr val="FFC000"/>
                </a:solidFill>
              </a:rPr>
              <a:t>the</a:t>
            </a:r>
            <a:r>
              <a:rPr lang="nb-NO" sz="1800" b="1" dirty="0">
                <a:solidFill>
                  <a:srgbClr val="FFC000"/>
                </a:solidFill>
              </a:rPr>
              <a:t> </a:t>
            </a:r>
            <a:r>
              <a:rPr lang="nb-NO" sz="1800" b="1" dirty="0" err="1">
                <a:solidFill>
                  <a:srgbClr val="FFC000"/>
                </a:solidFill>
              </a:rPr>
              <a:t>whole</a:t>
            </a:r>
            <a:r>
              <a:rPr lang="nb-NO" sz="1800" b="1" dirty="0">
                <a:solidFill>
                  <a:srgbClr val="FFC000"/>
                </a:solidFill>
              </a:rPr>
              <a:t> </a:t>
            </a:r>
            <a:r>
              <a:rPr lang="nb-NO" sz="1800" b="1" dirty="0" err="1">
                <a:solidFill>
                  <a:srgbClr val="FFC000"/>
                </a:solidFill>
              </a:rPr>
              <a:t>collaboration</a:t>
            </a:r>
            <a:r>
              <a:rPr lang="nb-NO" sz="1800" b="1" dirty="0">
                <a:solidFill>
                  <a:srgbClr val="FFC000"/>
                </a:solidFill>
              </a:rPr>
              <a:t> </a:t>
            </a:r>
            <a:r>
              <a:rPr lang="nb-NO" sz="1800" b="1" dirty="0" err="1">
                <a:solidFill>
                  <a:srgbClr val="FFC000"/>
                </a:solidFill>
              </a:rPr>
              <a:t>network</a:t>
            </a:r>
            <a:endParaRPr lang="en-US" sz="18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6C265D63-549B-0884-DB60-1E1E70E46A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692493"/>
              </p:ext>
            </p:extLst>
          </p:nvPr>
        </p:nvGraphicFramePr>
        <p:xfrm>
          <a:off x="190158" y="1728432"/>
          <a:ext cx="8763684" cy="3401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0307">
                  <a:extLst>
                    <a:ext uri="{9D8B030D-6E8A-4147-A177-3AD203B41FA5}">
                      <a16:colId xmlns:a16="http://schemas.microsoft.com/office/drawing/2014/main" val="1432503389"/>
                    </a:ext>
                  </a:extLst>
                </a:gridCol>
                <a:gridCol w="730307">
                  <a:extLst>
                    <a:ext uri="{9D8B030D-6E8A-4147-A177-3AD203B41FA5}">
                      <a16:colId xmlns:a16="http://schemas.microsoft.com/office/drawing/2014/main" val="3692126834"/>
                    </a:ext>
                  </a:extLst>
                </a:gridCol>
                <a:gridCol w="730307">
                  <a:extLst>
                    <a:ext uri="{9D8B030D-6E8A-4147-A177-3AD203B41FA5}">
                      <a16:colId xmlns:a16="http://schemas.microsoft.com/office/drawing/2014/main" val="3571733391"/>
                    </a:ext>
                  </a:extLst>
                </a:gridCol>
                <a:gridCol w="730307">
                  <a:extLst>
                    <a:ext uri="{9D8B030D-6E8A-4147-A177-3AD203B41FA5}">
                      <a16:colId xmlns:a16="http://schemas.microsoft.com/office/drawing/2014/main" val="747780267"/>
                    </a:ext>
                  </a:extLst>
                </a:gridCol>
                <a:gridCol w="730307">
                  <a:extLst>
                    <a:ext uri="{9D8B030D-6E8A-4147-A177-3AD203B41FA5}">
                      <a16:colId xmlns:a16="http://schemas.microsoft.com/office/drawing/2014/main" val="1894211605"/>
                    </a:ext>
                  </a:extLst>
                </a:gridCol>
                <a:gridCol w="730307">
                  <a:extLst>
                    <a:ext uri="{9D8B030D-6E8A-4147-A177-3AD203B41FA5}">
                      <a16:colId xmlns:a16="http://schemas.microsoft.com/office/drawing/2014/main" val="991988125"/>
                    </a:ext>
                  </a:extLst>
                </a:gridCol>
                <a:gridCol w="730307">
                  <a:extLst>
                    <a:ext uri="{9D8B030D-6E8A-4147-A177-3AD203B41FA5}">
                      <a16:colId xmlns:a16="http://schemas.microsoft.com/office/drawing/2014/main" val="1720527672"/>
                    </a:ext>
                  </a:extLst>
                </a:gridCol>
                <a:gridCol w="730307">
                  <a:extLst>
                    <a:ext uri="{9D8B030D-6E8A-4147-A177-3AD203B41FA5}">
                      <a16:colId xmlns:a16="http://schemas.microsoft.com/office/drawing/2014/main" val="1103055168"/>
                    </a:ext>
                  </a:extLst>
                </a:gridCol>
                <a:gridCol w="730307">
                  <a:extLst>
                    <a:ext uri="{9D8B030D-6E8A-4147-A177-3AD203B41FA5}">
                      <a16:colId xmlns:a16="http://schemas.microsoft.com/office/drawing/2014/main" val="2798181946"/>
                    </a:ext>
                  </a:extLst>
                </a:gridCol>
                <a:gridCol w="730307">
                  <a:extLst>
                    <a:ext uri="{9D8B030D-6E8A-4147-A177-3AD203B41FA5}">
                      <a16:colId xmlns:a16="http://schemas.microsoft.com/office/drawing/2014/main" val="95234139"/>
                    </a:ext>
                  </a:extLst>
                </a:gridCol>
                <a:gridCol w="730307">
                  <a:extLst>
                    <a:ext uri="{9D8B030D-6E8A-4147-A177-3AD203B41FA5}">
                      <a16:colId xmlns:a16="http://schemas.microsoft.com/office/drawing/2014/main" val="3197065211"/>
                    </a:ext>
                  </a:extLst>
                </a:gridCol>
                <a:gridCol w="730307">
                  <a:extLst>
                    <a:ext uri="{9D8B030D-6E8A-4147-A177-3AD203B41FA5}">
                      <a16:colId xmlns:a16="http://schemas.microsoft.com/office/drawing/2014/main" val="2120398133"/>
                    </a:ext>
                  </a:extLst>
                </a:gridCol>
              </a:tblGrid>
              <a:tr h="283428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B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F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G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H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I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J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Total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extLst>
                  <a:ext uri="{0D108BD9-81ED-4DB2-BD59-A6C34878D82A}">
                    <a16:rowId xmlns:a16="http://schemas.microsoft.com/office/drawing/2014/main" val="4160408188"/>
                  </a:ext>
                </a:extLst>
              </a:tr>
              <a:tr h="283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extLst>
                  <a:ext uri="{0D108BD9-81ED-4DB2-BD59-A6C34878D82A}">
                    <a16:rowId xmlns:a16="http://schemas.microsoft.com/office/drawing/2014/main" val="3431586744"/>
                  </a:ext>
                </a:extLst>
              </a:tr>
              <a:tr h="283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B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extLst>
                  <a:ext uri="{0D108BD9-81ED-4DB2-BD59-A6C34878D82A}">
                    <a16:rowId xmlns:a16="http://schemas.microsoft.com/office/drawing/2014/main" val="1352089185"/>
                  </a:ext>
                </a:extLst>
              </a:tr>
              <a:tr h="283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299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847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extLst>
                  <a:ext uri="{0D108BD9-81ED-4DB2-BD59-A6C34878D82A}">
                    <a16:rowId xmlns:a16="http://schemas.microsoft.com/office/drawing/2014/main" val="414409263"/>
                  </a:ext>
                </a:extLst>
              </a:tr>
              <a:tr h="283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564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extLst>
                  <a:ext uri="{0D108BD9-81ED-4DB2-BD59-A6C34878D82A}">
                    <a16:rowId xmlns:a16="http://schemas.microsoft.com/office/drawing/2014/main" val="1733477421"/>
                  </a:ext>
                </a:extLst>
              </a:tr>
              <a:tr h="283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extLst>
                  <a:ext uri="{0D108BD9-81ED-4DB2-BD59-A6C34878D82A}">
                    <a16:rowId xmlns:a16="http://schemas.microsoft.com/office/drawing/2014/main" val="355581242"/>
                  </a:ext>
                </a:extLst>
              </a:tr>
              <a:tr h="283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F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extLst>
                  <a:ext uri="{0D108BD9-81ED-4DB2-BD59-A6C34878D82A}">
                    <a16:rowId xmlns:a16="http://schemas.microsoft.com/office/drawing/2014/main" val="1044214823"/>
                  </a:ext>
                </a:extLst>
              </a:tr>
              <a:tr h="283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G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extLst>
                  <a:ext uri="{0D108BD9-81ED-4DB2-BD59-A6C34878D82A}">
                    <a16:rowId xmlns:a16="http://schemas.microsoft.com/office/drawing/2014/main" val="1489177262"/>
                  </a:ext>
                </a:extLst>
              </a:tr>
              <a:tr h="283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H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299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extLst>
                  <a:ext uri="{0D108BD9-81ED-4DB2-BD59-A6C34878D82A}">
                    <a16:rowId xmlns:a16="http://schemas.microsoft.com/office/drawing/2014/main" val="2061501912"/>
                  </a:ext>
                </a:extLst>
              </a:tr>
              <a:tr h="283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I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extLst>
                  <a:ext uri="{0D108BD9-81ED-4DB2-BD59-A6C34878D82A}">
                    <a16:rowId xmlns:a16="http://schemas.microsoft.com/office/drawing/2014/main" val="22625228"/>
                  </a:ext>
                </a:extLst>
              </a:tr>
              <a:tr h="283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J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extLst>
                  <a:ext uri="{0D108BD9-81ED-4DB2-BD59-A6C34878D82A}">
                    <a16:rowId xmlns:a16="http://schemas.microsoft.com/office/drawing/2014/main" val="665904705"/>
                  </a:ext>
                </a:extLst>
              </a:tr>
              <a:tr h="2834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Total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847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4398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05" marR="4905" marT="4905" marB="0" anchor="b"/>
                </a:tc>
                <a:extLst>
                  <a:ext uri="{0D108BD9-81ED-4DB2-BD59-A6C34878D82A}">
                    <a16:rowId xmlns:a16="http://schemas.microsoft.com/office/drawing/2014/main" val="1129953994"/>
                  </a:ext>
                </a:extLst>
              </a:tr>
            </a:tbl>
          </a:graphicData>
        </a:graphic>
      </p:graphicFrame>
      <p:sp>
        <p:nvSpPr>
          <p:cNvPr id="6" name="Ellipse 5">
            <a:extLst>
              <a:ext uri="{FF2B5EF4-FFF2-40B4-BE49-F238E27FC236}">
                <a16:creationId xmlns:a16="http://schemas.microsoft.com/office/drawing/2014/main" id="{655ED3FA-778E-43E2-E455-5CE4BBF809BD}"/>
              </a:ext>
            </a:extLst>
          </p:cNvPr>
          <p:cNvSpPr/>
          <p:nvPr/>
        </p:nvSpPr>
        <p:spPr bwMode="auto">
          <a:xfrm>
            <a:off x="8289633" y="1713144"/>
            <a:ext cx="740229" cy="3810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EF5A002-A319-9326-7835-12E7566441BF}"/>
              </a:ext>
            </a:extLst>
          </p:cNvPr>
          <p:cNvSpPr/>
          <p:nvPr/>
        </p:nvSpPr>
        <p:spPr bwMode="auto">
          <a:xfrm>
            <a:off x="3113316" y="2590575"/>
            <a:ext cx="740229" cy="3810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B5BD486-D416-735B-1CAA-FE3FCB4281DA}"/>
              </a:ext>
            </a:extLst>
          </p:cNvPr>
          <p:cNvSpPr/>
          <p:nvPr/>
        </p:nvSpPr>
        <p:spPr bwMode="auto">
          <a:xfrm>
            <a:off x="6036474" y="2590575"/>
            <a:ext cx="740229" cy="628021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7492202-DEF6-4282-15B6-281C443ED4F4}"/>
              </a:ext>
            </a:extLst>
          </p:cNvPr>
          <p:cNvSpPr/>
          <p:nvPr/>
        </p:nvSpPr>
        <p:spPr bwMode="auto">
          <a:xfrm>
            <a:off x="2373086" y="3979926"/>
            <a:ext cx="1405094" cy="3810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28D96885-EF1F-C2C8-071D-B52127C0E553}"/>
              </a:ext>
            </a:extLst>
          </p:cNvPr>
          <p:cNvSpPr/>
          <p:nvPr/>
        </p:nvSpPr>
        <p:spPr bwMode="auto">
          <a:xfrm>
            <a:off x="190158" y="4832742"/>
            <a:ext cx="740229" cy="3810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34E8655-1147-57B7-13ED-A1724FB51C4E}"/>
              </a:ext>
            </a:extLst>
          </p:cNvPr>
          <p:cNvSpPr/>
          <p:nvPr/>
        </p:nvSpPr>
        <p:spPr bwMode="auto">
          <a:xfrm>
            <a:off x="2519698" y="2933475"/>
            <a:ext cx="740229" cy="3810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044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9A9968-C302-19B9-F9A2-E089003CB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600" b="1" dirty="0">
                <a:solidFill>
                  <a:srgbClr val="FFC000"/>
                </a:solidFill>
              </a:rPr>
              <a:t>How to </a:t>
            </a:r>
            <a:r>
              <a:rPr lang="nb-NO" sz="1600" b="1" dirty="0" err="1">
                <a:solidFill>
                  <a:srgbClr val="FFC000"/>
                </a:solidFill>
              </a:rPr>
              <a:t>measure</a:t>
            </a:r>
            <a:r>
              <a:rPr lang="nb-NO" sz="1600" b="1" dirty="0">
                <a:solidFill>
                  <a:srgbClr val="FFC000"/>
                </a:solidFill>
              </a:rPr>
              <a:t> </a:t>
            </a:r>
            <a:r>
              <a:rPr lang="nb-NO" sz="1600" b="1" dirty="0" err="1">
                <a:solidFill>
                  <a:srgbClr val="FFC000"/>
                </a:solidFill>
              </a:rPr>
              <a:t>the</a:t>
            </a:r>
            <a:r>
              <a:rPr lang="nb-NO" sz="1600" b="1" dirty="0">
                <a:solidFill>
                  <a:srgbClr val="FFC000"/>
                </a:solidFill>
              </a:rPr>
              <a:t> relative </a:t>
            </a:r>
            <a:r>
              <a:rPr lang="nb-NO" sz="1600" b="1" dirty="0" err="1">
                <a:solidFill>
                  <a:srgbClr val="FFC000"/>
                </a:solidFill>
              </a:rPr>
              <a:t>intensity</a:t>
            </a:r>
            <a:r>
              <a:rPr lang="nb-NO" sz="1600" b="1" dirty="0">
                <a:solidFill>
                  <a:srgbClr val="FFC000"/>
                </a:solidFill>
              </a:rPr>
              <a:t> </a:t>
            </a:r>
            <a:r>
              <a:rPr lang="nb-NO" sz="1600" b="1" dirty="0" err="1">
                <a:solidFill>
                  <a:srgbClr val="FFC000"/>
                </a:solidFill>
              </a:rPr>
              <a:t>of</a:t>
            </a:r>
            <a:r>
              <a:rPr lang="nb-NO" sz="1600" b="1" dirty="0">
                <a:solidFill>
                  <a:srgbClr val="FFC000"/>
                </a:solidFill>
              </a:rPr>
              <a:t> </a:t>
            </a:r>
            <a:r>
              <a:rPr lang="nb-NO" sz="1600" b="1" dirty="0" err="1">
                <a:solidFill>
                  <a:srgbClr val="FFC000"/>
                </a:solidFill>
              </a:rPr>
              <a:t>collaboration</a:t>
            </a:r>
            <a:r>
              <a:rPr lang="nb-NO" sz="1600" b="1" dirty="0">
                <a:solidFill>
                  <a:srgbClr val="FFC000"/>
                </a:solidFill>
              </a:rPr>
              <a:t> </a:t>
            </a:r>
            <a:r>
              <a:rPr lang="nb-NO" sz="1600" b="1" dirty="0" err="1">
                <a:solidFill>
                  <a:srgbClr val="FFC000"/>
                </a:solidFill>
              </a:rPr>
              <a:t>while</a:t>
            </a:r>
            <a:r>
              <a:rPr lang="nb-NO" sz="1600" b="1" dirty="0">
                <a:solidFill>
                  <a:srgbClr val="FFC000"/>
                </a:solidFill>
              </a:rPr>
              <a:t> taking </a:t>
            </a:r>
            <a:r>
              <a:rPr lang="nb-NO" sz="1600" b="1" dirty="0" err="1">
                <a:solidFill>
                  <a:srgbClr val="FFC000"/>
                </a:solidFill>
              </a:rPr>
              <a:t>the</a:t>
            </a:r>
            <a:r>
              <a:rPr lang="nb-NO" sz="1600" b="1" dirty="0">
                <a:solidFill>
                  <a:srgbClr val="FFC000"/>
                </a:solidFill>
              </a:rPr>
              <a:t> </a:t>
            </a:r>
            <a:r>
              <a:rPr lang="nb-NO" sz="1600" b="1" dirty="0" err="1">
                <a:solidFill>
                  <a:srgbClr val="FFC000"/>
                </a:solidFill>
              </a:rPr>
              <a:t>activities</a:t>
            </a:r>
            <a:r>
              <a:rPr lang="nb-NO" sz="1600" b="1" dirty="0">
                <a:solidFill>
                  <a:srgbClr val="FFC000"/>
                </a:solidFill>
              </a:rPr>
              <a:t> in </a:t>
            </a:r>
            <a:r>
              <a:rPr lang="nb-NO" sz="1600" b="1" dirty="0" err="1">
                <a:solidFill>
                  <a:srgbClr val="FFC000"/>
                </a:solidFill>
              </a:rPr>
              <a:t>the</a:t>
            </a:r>
            <a:r>
              <a:rPr lang="nb-NO" sz="1600" b="1" dirty="0">
                <a:solidFill>
                  <a:srgbClr val="FFC000"/>
                </a:solidFill>
              </a:rPr>
              <a:t> </a:t>
            </a:r>
            <a:r>
              <a:rPr lang="nb-NO" sz="1600" b="1" dirty="0" err="1">
                <a:solidFill>
                  <a:srgbClr val="FFC000"/>
                </a:solidFill>
              </a:rPr>
              <a:t>whole</a:t>
            </a:r>
            <a:r>
              <a:rPr lang="nb-NO" sz="1600" b="1" dirty="0">
                <a:solidFill>
                  <a:srgbClr val="FFC000"/>
                </a:solidFill>
              </a:rPr>
              <a:t> </a:t>
            </a:r>
            <a:r>
              <a:rPr lang="nb-NO" sz="1600" b="1" dirty="0" err="1">
                <a:solidFill>
                  <a:srgbClr val="FFC000"/>
                </a:solidFill>
              </a:rPr>
              <a:t>network</a:t>
            </a:r>
            <a:r>
              <a:rPr lang="nb-NO" sz="1600" b="1" dirty="0">
                <a:solidFill>
                  <a:srgbClr val="FFC000"/>
                </a:solidFill>
              </a:rPr>
              <a:t> </a:t>
            </a:r>
            <a:r>
              <a:rPr lang="nb-NO" sz="1600" b="1" dirty="0" err="1">
                <a:solidFill>
                  <a:srgbClr val="FFC000"/>
                </a:solidFill>
              </a:rPr>
              <a:t>into</a:t>
            </a:r>
            <a:r>
              <a:rPr lang="nb-NO" sz="1600" b="1" dirty="0">
                <a:solidFill>
                  <a:srgbClr val="FFC000"/>
                </a:solidFill>
              </a:rPr>
              <a:t> </a:t>
            </a:r>
            <a:r>
              <a:rPr lang="nb-NO" sz="1600" b="1" dirty="0" err="1">
                <a:solidFill>
                  <a:srgbClr val="FFC000"/>
                </a:solidFill>
              </a:rPr>
              <a:t>account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6C10717-DED2-EEB8-FF3C-CF1F2137E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2AACD95-6D86-BFFA-4D5F-70D928585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87" y="869950"/>
            <a:ext cx="8229600" cy="60388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5605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>
                <a:solidFill>
                  <a:srgbClr val="FFC000"/>
                </a:solidFill>
              </a:rPr>
              <a:t>Overview</a:t>
            </a:r>
            <a:endParaRPr lang="nb-NO" b="1" dirty="0">
              <a:solidFill>
                <a:srgbClr val="FFC000"/>
              </a:solidFill>
            </a:endParaRP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848300" y="869949"/>
            <a:ext cx="7735314" cy="5652037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nb-NO" sz="1800" dirty="0"/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Introduction: From </a:t>
            </a:r>
            <a:r>
              <a:rPr lang="en-US" sz="1800" i="1" dirty="0">
                <a:solidFill>
                  <a:schemeClr val="bg1">
                    <a:lumMod val="75000"/>
                  </a:schemeClr>
                </a:solidFill>
              </a:rPr>
              <a:t>Open Science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to </a:t>
            </a:r>
            <a:r>
              <a:rPr lang="en-US" sz="1800" i="1" dirty="0">
                <a:solidFill>
                  <a:schemeClr val="bg1">
                    <a:lumMod val="75000"/>
                  </a:schemeClr>
                </a:solidFill>
              </a:rPr>
              <a:t>Security Issues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Data and methods</a:t>
            </a:r>
          </a:p>
          <a:p>
            <a:r>
              <a:rPr lang="en-US" sz="1800" dirty="0"/>
              <a:t>A general finding: Global research collaboration does not follow the borders of defense alliances – quite the opposite!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Exceptions: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Our relations to Russia after February 2022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Norway and China after 2010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The deterioration of the USA-China relation in recent years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  <a:p>
            <a:endParaRPr lang="en-US" sz="16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6882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394511-F03E-7B16-42A2-C3CD3ABB3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b="1" dirty="0">
                <a:solidFill>
                  <a:srgbClr val="FFC000"/>
                </a:solidFill>
              </a:rPr>
              <a:t>The </a:t>
            </a:r>
            <a:r>
              <a:rPr lang="nb-NO" sz="1800" b="1" dirty="0" err="1">
                <a:solidFill>
                  <a:srgbClr val="FFC000"/>
                </a:solidFill>
              </a:rPr>
              <a:t>collaboration</a:t>
            </a:r>
            <a:r>
              <a:rPr lang="nb-NO" sz="1800" b="1" dirty="0">
                <a:solidFill>
                  <a:srgbClr val="FFC000"/>
                </a:solidFill>
              </a:rPr>
              <a:t> </a:t>
            </a:r>
            <a:r>
              <a:rPr lang="nb-NO" sz="1800" b="1" dirty="0" err="1">
                <a:solidFill>
                  <a:srgbClr val="FFC000"/>
                </a:solidFill>
              </a:rPr>
              <a:t>profile</a:t>
            </a:r>
            <a:r>
              <a:rPr lang="nb-NO" sz="1800" b="1" dirty="0">
                <a:solidFill>
                  <a:srgbClr val="FFC000"/>
                </a:solidFill>
              </a:rPr>
              <a:t> of </a:t>
            </a:r>
            <a:r>
              <a:rPr lang="nb-NO" sz="1800" b="1" dirty="0" err="1">
                <a:solidFill>
                  <a:srgbClr val="FFC000"/>
                </a:solidFill>
              </a:rPr>
              <a:t>the</a:t>
            </a:r>
            <a:r>
              <a:rPr lang="nb-NO" sz="1800" b="1" dirty="0">
                <a:solidFill>
                  <a:srgbClr val="FFC000"/>
                </a:solidFill>
              </a:rPr>
              <a:t> </a:t>
            </a:r>
            <a:r>
              <a:rPr lang="nb-NO" sz="1800" b="1" dirty="0" err="1">
                <a:solidFill>
                  <a:srgbClr val="FFC000"/>
                </a:solidFill>
              </a:rPr>
              <a:t>five</a:t>
            </a:r>
            <a:r>
              <a:rPr lang="nb-NO" sz="1800" b="1" dirty="0">
                <a:solidFill>
                  <a:srgbClr val="FFC000"/>
                </a:solidFill>
              </a:rPr>
              <a:t> Nordic </a:t>
            </a:r>
            <a:r>
              <a:rPr lang="nb-NO" sz="1800" b="1" dirty="0" err="1">
                <a:solidFill>
                  <a:srgbClr val="FFC000"/>
                </a:solidFill>
              </a:rPr>
              <a:t>countries</a:t>
            </a:r>
            <a:br>
              <a:rPr lang="nb-NO" b="1" dirty="0">
                <a:solidFill>
                  <a:srgbClr val="FFC000"/>
                </a:solidFill>
              </a:rPr>
            </a:br>
            <a:r>
              <a:rPr lang="nb-NO" sz="1600" b="1" dirty="0">
                <a:solidFill>
                  <a:schemeClr val="bg1"/>
                </a:solidFill>
              </a:rPr>
              <a:t>Relative </a:t>
            </a:r>
            <a:r>
              <a:rPr lang="nb-NO" sz="1600" b="1" dirty="0" err="1">
                <a:solidFill>
                  <a:schemeClr val="bg1"/>
                </a:solidFill>
              </a:rPr>
              <a:t>intensitiy</a:t>
            </a:r>
            <a:r>
              <a:rPr lang="nb-NO" sz="1600" b="1" dirty="0">
                <a:solidFill>
                  <a:schemeClr val="bg1"/>
                </a:solidFill>
              </a:rPr>
              <a:t> in </a:t>
            </a:r>
            <a:r>
              <a:rPr lang="nb-NO" sz="1600" b="1" dirty="0" err="1">
                <a:solidFill>
                  <a:schemeClr val="bg1"/>
                </a:solidFill>
              </a:rPr>
              <a:t>relation</a:t>
            </a:r>
            <a:r>
              <a:rPr lang="nb-NO" sz="1600" b="1" dirty="0">
                <a:solidFill>
                  <a:schemeClr val="bg1"/>
                </a:solidFill>
              </a:rPr>
              <a:t> to </a:t>
            </a:r>
            <a:r>
              <a:rPr lang="nb-NO" sz="1600" b="1" dirty="0" err="1">
                <a:solidFill>
                  <a:schemeClr val="bg1"/>
                </a:solidFill>
              </a:rPr>
              <a:t>the</a:t>
            </a:r>
            <a:r>
              <a:rPr lang="nb-NO" sz="1600" b="1" dirty="0">
                <a:solidFill>
                  <a:schemeClr val="bg1"/>
                </a:solidFill>
              </a:rPr>
              <a:t> </a:t>
            </a:r>
            <a:r>
              <a:rPr lang="nb-NO" sz="1600" b="1" dirty="0" err="1">
                <a:solidFill>
                  <a:schemeClr val="bg1"/>
                </a:solidFill>
              </a:rPr>
              <a:t>largest</a:t>
            </a:r>
            <a:r>
              <a:rPr lang="nb-NO" sz="1600" b="1" dirty="0">
                <a:solidFill>
                  <a:schemeClr val="bg1"/>
                </a:solidFill>
              </a:rPr>
              <a:t> partners</a:t>
            </a:r>
            <a:endParaRPr lang="en-US" sz="1600" b="1" dirty="0">
              <a:solidFill>
                <a:srgbClr val="FFC000"/>
              </a:solidFill>
            </a:endParaRP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F537D6D7-CD44-6D2A-C2D0-B730914C2B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6471403"/>
              </p:ext>
            </p:extLst>
          </p:nvPr>
        </p:nvGraphicFramePr>
        <p:xfrm>
          <a:off x="765544" y="1167662"/>
          <a:ext cx="7813306" cy="52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CC80AA16-BED4-7569-2B29-782EF11700C9}"/>
              </a:ext>
            </a:extLst>
          </p:cNvPr>
          <p:cNvCxnSpPr/>
          <p:nvPr/>
        </p:nvCxnSpPr>
        <p:spPr bwMode="auto">
          <a:xfrm>
            <a:off x="7410893" y="2870791"/>
            <a:ext cx="712382" cy="0"/>
          </a:xfrm>
          <a:prstGeom prst="straightConnector1">
            <a:avLst/>
          </a:prstGeom>
          <a:solidFill>
            <a:srgbClr val="647D96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55AB08C8-A1F6-A05E-0B68-C04E870CA59A}"/>
              </a:ext>
            </a:extLst>
          </p:cNvPr>
          <p:cNvSpPr txBox="1"/>
          <p:nvPr/>
        </p:nvSpPr>
        <p:spPr>
          <a:xfrm>
            <a:off x="7283303" y="2451366"/>
            <a:ext cx="967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Average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61238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E82BAD-9BAA-D1EE-B4D6-886E8B8BC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>
                <a:solidFill>
                  <a:srgbClr val="FFC000"/>
                </a:solidFill>
              </a:rPr>
              <a:t>Prioritized</a:t>
            </a:r>
            <a:r>
              <a:rPr lang="nb-NO" b="1" dirty="0">
                <a:solidFill>
                  <a:srgbClr val="FFC000"/>
                </a:solidFill>
              </a:rPr>
              <a:t> </a:t>
            </a:r>
            <a:r>
              <a:rPr lang="nb-NO" b="1" dirty="0" err="1">
                <a:solidFill>
                  <a:srgbClr val="FFC000"/>
                </a:solidFill>
              </a:rPr>
              <a:t>collaboration</a:t>
            </a:r>
            <a:r>
              <a:rPr lang="nb-NO" b="1" dirty="0">
                <a:solidFill>
                  <a:srgbClr val="FFC000"/>
                </a:solidFill>
              </a:rPr>
              <a:t> partners</a:t>
            </a:r>
            <a:br>
              <a:rPr lang="nb-NO" b="1" dirty="0">
                <a:solidFill>
                  <a:srgbClr val="FFC000"/>
                </a:solidFill>
              </a:rPr>
            </a:br>
            <a:r>
              <a:rPr lang="nb-NO" sz="1800" b="1" dirty="0" err="1">
                <a:solidFill>
                  <a:schemeClr val="bg1"/>
                </a:solidFill>
              </a:rPr>
              <a:t>Mainly</a:t>
            </a:r>
            <a:r>
              <a:rPr lang="nb-NO" sz="1800" b="1" dirty="0">
                <a:solidFill>
                  <a:schemeClr val="bg1"/>
                </a:solidFill>
              </a:rPr>
              <a:t> Europe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Plassholder for SmartArt 2">
            <a:extLst>
              <a:ext uri="{FF2B5EF4-FFF2-40B4-BE49-F238E27FC236}">
                <a16:creationId xmlns:a16="http://schemas.microsoft.com/office/drawing/2014/main" id="{065E44DA-7A81-A298-8DA0-9DDDBEEDF1F2}"/>
              </a:ext>
            </a:extLst>
          </p:cNvPr>
          <p:cNvSpPr>
            <a:spLocks noGrp="1"/>
          </p:cNvSpPr>
          <p:nvPr>
            <p:ph type="dgm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8F2198A-942E-E4AA-1C77-F8F2F876B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1648165"/>
            <a:ext cx="8558542" cy="49143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2AF16EBE-0294-9D45-A42F-68843FAD180F}"/>
              </a:ext>
            </a:extLst>
          </p:cNvPr>
          <p:cNvSpPr/>
          <p:nvPr/>
        </p:nvSpPr>
        <p:spPr bwMode="auto">
          <a:xfrm>
            <a:off x="4023360" y="2391508"/>
            <a:ext cx="1329397" cy="1287193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793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394511-F03E-7B16-42A2-C3CD3ABB3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b="1" dirty="0">
                <a:solidFill>
                  <a:srgbClr val="FFC000"/>
                </a:solidFill>
              </a:rPr>
              <a:t>The </a:t>
            </a:r>
            <a:r>
              <a:rPr lang="nb-NO" sz="1800" b="1" dirty="0" err="1">
                <a:solidFill>
                  <a:srgbClr val="FFC000"/>
                </a:solidFill>
              </a:rPr>
              <a:t>collaboration</a:t>
            </a:r>
            <a:r>
              <a:rPr lang="nb-NO" sz="1800" b="1" dirty="0">
                <a:solidFill>
                  <a:srgbClr val="FFC000"/>
                </a:solidFill>
              </a:rPr>
              <a:t> </a:t>
            </a:r>
            <a:r>
              <a:rPr lang="nb-NO" sz="1800" b="1" dirty="0" err="1">
                <a:solidFill>
                  <a:srgbClr val="FFC000"/>
                </a:solidFill>
              </a:rPr>
              <a:t>profile</a:t>
            </a:r>
            <a:r>
              <a:rPr lang="nb-NO" sz="1800" b="1" dirty="0">
                <a:solidFill>
                  <a:srgbClr val="FFC000"/>
                </a:solidFill>
              </a:rPr>
              <a:t> of </a:t>
            </a:r>
            <a:r>
              <a:rPr lang="nb-NO" sz="1800" b="1" dirty="0" err="1">
                <a:solidFill>
                  <a:srgbClr val="FFC000"/>
                </a:solidFill>
              </a:rPr>
              <a:t>the</a:t>
            </a:r>
            <a:r>
              <a:rPr lang="nb-NO" sz="1800" b="1" dirty="0">
                <a:solidFill>
                  <a:srgbClr val="FFC000"/>
                </a:solidFill>
              </a:rPr>
              <a:t> USA</a:t>
            </a:r>
            <a:br>
              <a:rPr lang="nb-NO" sz="1800" b="1" dirty="0">
                <a:solidFill>
                  <a:srgbClr val="FFC000"/>
                </a:solidFill>
              </a:rPr>
            </a:br>
            <a:r>
              <a:rPr lang="nb-NO" sz="1600" b="1" dirty="0">
                <a:solidFill>
                  <a:schemeClr val="bg1"/>
                </a:solidFill>
              </a:rPr>
              <a:t>Relative </a:t>
            </a:r>
            <a:r>
              <a:rPr lang="nb-NO" sz="1600" b="1" dirty="0" err="1">
                <a:solidFill>
                  <a:schemeClr val="bg1"/>
                </a:solidFill>
              </a:rPr>
              <a:t>intensitiy</a:t>
            </a:r>
            <a:r>
              <a:rPr lang="nb-NO" sz="1600" b="1" dirty="0">
                <a:solidFill>
                  <a:schemeClr val="bg1"/>
                </a:solidFill>
              </a:rPr>
              <a:t> in </a:t>
            </a:r>
            <a:r>
              <a:rPr lang="nb-NO" sz="1600" b="1" dirty="0" err="1">
                <a:solidFill>
                  <a:schemeClr val="bg1"/>
                </a:solidFill>
              </a:rPr>
              <a:t>relation</a:t>
            </a:r>
            <a:r>
              <a:rPr lang="nb-NO" sz="1600" b="1" dirty="0">
                <a:solidFill>
                  <a:schemeClr val="bg1"/>
                </a:solidFill>
              </a:rPr>
              <a:t> to </a:t>
            </a:r>
            <a:r>
              <a:rPr lang="nb-NO" sz="1600" b="1" dirty="0" err="1">
                <a:solidFill>
                  <a:schemeClr val="bg1"/>
                </a:solidFill>
              </a:rPr>
              <a:t>the</a:t>
            </a:r>
            <a:r>
              <a:rPr lang="nb-NO" sz="1600" b="1" dirty="0">
                <a:solidFill>
                  <a:schemeClr val="bg1"/>
                </a:solidFill>
              </a:rPr>
              <a:t> </a:t>
            </a:r>
            <a:r>
              <a:rPr lang="nb-NO" sz="1600" b="1" dirty="0" err="1">
                <a:solidFill>
                  <a:schemeClr val="bg1"/>
                </a:solidFill>
              </a:rPr>
              <a:t>largest</a:t>
            </a:r>
            <a:r>
              <a:rPr lang="nb-NO" sz="1600" b="1" dirty="0">
                <a:solidFill>
                  <a:schemeClr val="bg1"/>
                </a:solidFill>
              </a:rPr>
              <a:t> partners + </a:t>
            </a:r>
            <a:r>
              <a:rPr lang="nb-NO" sz="1600" b="1" dirty="0" err="1">
                <a:solidFill>
                  <a:schemeClr val="bg1"/>
                </a:solidFill>
              </a:rPr>
              <a:t>four</a:t>
            </a:r>
            <a:r>
              <a:rPr lang="nb-NO" sz="1600" b="1" dirty="0">
                <a:solidFill>
                  <a:schemeClr val="bg1"/>
                </a:solidFill>
              </a:rPr>
              <a:t> Nordics</a:t>
            </a:r>
            <a:endParaRPr lang="en-US" sz="1600" b="1" dirty="0">
              <a:solidFill>
                <a:srgbClr val="FFC000"/>
              </a:solidFill>
            </a:endParaRP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18DB058D-6121-B384-6BEA-7FCBC0E2A0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890177"/>
              </p:ext>
            </p:extLst>
          </p:nvPr>
        </p:nvGraphicFramePr>
        <p:xfrm>
          <a:off x="1520825" y="869950"/>
          <a:ext cx="7062788" cy="52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75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9DBD4D-EFD3-213E-D449-B758A586E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3" y="179388"/>
            <a:ext cx="8596090" cy="457200"/>
          </a:xfrm>
        </p:spPr>
        <p:txBody>
          <a:bodyPr/>
          <a:lstStyle/>
          <a:p>
            <a:br>
              <a:rPr lang="nb-NO" b="1" dirty="0">
                <a:solidFill>
                  <a:srgbClr val="FFC000"/>
                </a:solidFill>
              </a:rPr>
            </a:br>
            <a:r>
              <a:rPr lang="nb-NO" sz="1800" b="1" dirty="0" err="1">
                <a:solidFill>
                  <a:srgbClr val="FFC000"/>
                </a:solidFill>
              </a:rPr>
              <a:t>Prioritized</a:t>
            </a:r>
            <a:r>
              <a:rPr lang="nb-NO" sz="1800" b="1" dirty="0">
                <a:solidFill>
                  <a:srgbClr val="FFC000"/>
                </a:solidFill>
              </a:rPr>
              <a:t> </a:t>
            </a:r>
            <a:r>
              <a:rPr lang="nb-NO" sz="1800" b="1" dirty="0" err="1">
                <a:solidFill>
                  <a:srgbClr val="FFC000"/>
                </a:solidFill>
              </a:rPr>
              <a:t>collaboration</a:t>
            </a:r>
            <a:r>
              <a:rPr lang="nb-NO" sz="1800" b="1" dirty="0">
                <a:solidFill>
                  <a:srgbClr val="FFC000"/>
                </a:solidFill>
              </a:rPr>
              <a:t> partners</a:t>
            </a:r>
            <a:br>
              <a:rPr lang="nb-NO" b="1" dirty="0">
                <a:solidFill>
                  <a:schemeClr val="bg1"/>
                </a:solidFill>
              </a:rPr>
            </a:br>
            <a:r>
              <a:rPr lang="nb-NO" sz="1600" b="1" dirty="0">
                <a:solidFill>
                  <a:schemeClr val="bg1"/>
                </a:solidFill>
              </a:rPr>
              <a:t>China, Canada, South-Korea, Japan, Brazil and Israel. In Europe: </a:t>
            </a:r>
            <a:r>
              <a:rPr lang="nb-NO" sz="1600" b="1" dirty="0" err="1">
                <a:solidFill>
                  <a:schemeClr val="bg1"/>
                </a:solidFill>
              </a:rPr>
              <a:t>Only</a:t>
            </a:r>
            <a:r>
              <a:rPr lang="nb-NO" sz="1600" b="1" dirty="0">
                <a:solidFill>
                  <a:schemeClr val="bg1"/>
                </a:solidFill>
              </a:rPr>
              <a:t> UK</a:t>
            </a:r>
            <a:endParaRPr lang="en-US" sz="1600" dirty="0"/>
          </a:p>
        </p:txBody>
      </p:sp>
      <p:pic>
        <p:nvPicPr>
          <p:cNvPr id="3080" name="Picture 8" descr="American World Map">
            <a:extLst>
              <a:ext uri="{FF2B5EF4-FFF2-40B4-BE49-F238E27FC236}">
                <a16:creationId xmlns:a16="http://schemas.microsoft.com/office/drawing/2014/main" id="{1CBD2F5D-244E-B36B-C31C-D7D66E7AF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43" y="1609196"/>
            <a:ext cx="8206313" cy="495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Rett pilkobling 3">
            <a:extLst>
              <a:ext uri="{FF2B5EF4-FFF2-40B4-BE49-F238E27FC236}">
                <a16:creationId xmlns:a16="http://schemas.microsoft.com/office/drawing/2014/main" id="{34209FD4-08A8-AB4E-CDE8-C3DCCA42F846}"/>
              </a:ext>
            </a:extLst>
          </p:cNvPr>
          <p:cNvCxnSpPr>
            <a:cxnSpLocks/>
          </p:cNvCxnSpPr>
          <p:nvPr/>
        </p:nvCxnSpPr>
        <p:spPr bwMode="auto">
          <a:xfrm flipH="1">
            <a:off x="1329397" y="3115994"/>
            <a:ext cx="2757268" cy="225083"/>
          </a:xfrm>
          <a:prstGeom prst="straightConnector1">
            <a:avLst/>
          </a:prstGeom>
          <a:solidFill>
            <a:srgbClr val="647D96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C54E13DE-2F8A-1001-88C2-734800E4FB69}"/>
              </a:ext>
            </a:extLst>
          </p:cNvPr>
          <p:cNvCxnSpPr>
            <a:cxnSpLocks/>
          </p:cNvCxnSpPr>
          <p:nvPr/>
        </p:nvCxnSpPr>
        <p:spPr bwMode="auto">
          <a:xfrm flipH="1">
            <a:off x="1615440" y="3115994"/>
            <a:ext cx="2471225" cy="70338"/>
          </a:xfrm>
          <a:prstGeom prst="straightConnector1">
            <a:avLst/>
          </a:prstGeom>
          <a:solidFill>
            <a:srgbClr val="647D9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EE9596A2-6316-3717-4B26-09267FD1027E}"/>
              </a:ext>
            </a:extLst>
          </p:cNvPr>
          <p:cNvCxnSpPr>
            <a:cxnSpLocks/>
          </p:cNvCxnSpPr>
          <p:nvPr/>
        </p:nvCxnSpPr>
        <p:spPr bwMode="auto">
          <a:xfrm flipV="1">
            <a:off x="4086665" y="2799471"/>
            <a:ext cx="119575" cy="316523"/>
          </a:xfrm>
          <a:prstGeom prst="straightConnector1">
            <a:avLst/>
          </a:prstGeom>
          <a:solidFill>
            <a:srgbClr val="647D9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3B451C06-8972-E1B7-446A-05284C837587}"/>
              </a:ext>
            </a:extLst>
          </p:cNvPr>
          <p:cNvCxnSpPr>
            <a:cxnSpLocks/>
          </p:cNvCxnSpPr>
          <p:nvPr/>
        </p:nvCxnSpPr>
        <p:spPr bwMode="auto">
          <a:xfrm>
            <a:off x="4086665" y="3115994"/>
            <a:ext cx="3073790" cy="161778"/>
          </a:xfrm>
          <a:prstGeom prst="straightConnector1">
            <a:avLst/>
          </a:prstGeom>
          <a:solidFill>
            <a:srgbClr val="647D9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80BC17EC-B1D2-F81A-2691-F2406B4C218A}"/>
              </a:ext>
            </a:extLst>
          </p:cNvPr>
          <p:cNvCxnSpPr>
            <a:cxnSpLocks/>
          </p:cNvCxnSpPr>
          <p:nvPr/>
        </p:nvCxnSpPr>
        <p:spPr bwMode="auto">
          <a:xfrm>
            <a:off x="4086665" y="3115994"/>
            <a:ext cx="211015" cy="313006"/>
          </a:xfrm>
          <a:prstGeom prst="straightConnector1">
            <a:avLst/>
          </a:prstGeom>
          <a:solidFill>
            <a:srgbClr val="647D9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A7DF96E3-28CE-1622-D02C-6370D19D23FE}"/>
              </a:ext>
            </a:extLst>
          </p:cNvPr>
          <p:cNvCxnSpPr>
            <a:cxnSpLocks/>
          </p:cNvCxnSpPr>
          <p:nvPr/>
        </p:nvCxnSpPr>
        <p:spPr bwMode="auto">
          <a:xfrm>
            <a:off x="4086665" y="3115994"/>
            <a:ext cx="1230923" cy="1195754"/>
          </a:xfrm>
          <a:prstGeom prst="straightConnector1">
            <a:avLst/>
          </a:prstGeom>
          <a:solidFill>
            <a:srgbClr val="647D9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Rett pilkobling 20">
            <a:extLst>
              <a:ext uri="{FF2B5EF4-FFF2-40B4-BE49-F238E27FC236}">
                <a16:creationId xmlns:a16="http://schemas.microsoft.com/office/drawing/2014/main" id="{CBDC31E6-A73E-B231-72F4-037D2911F3ED}"/>
              </a:ext>
            </a:extLst>
          </p:cNvPr>
          <p:cNvCxnSpPr>
            <a:cxnSpLocks/>
          </p:cNvCxnSpPr>
          <p:nvPr/>
        </p:nvCxnSpPr>
        <p:spPr bwMode="auto">
          <a:xfrm flipH="1">
            <a:off x="1983545" y="3115994"/>
            <a:ext cx="2103120" cy="0"/>
          </a:xfrm>
          <a:prstGeom prst="straightConnector1">
            <a:avLst/>
          </a:prstGeom>
          <a:solidFill>
            <a:srgbClr val="647D9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Rett pilkobling 23">
            <a:extLst>
              <a:ext uri="{FF2B5EF4-FFF2-40B4-BE49-F238E27FC236}">
                <a16:creationId xmlns:a16="http://schemas.microsoft.com/office/drawing/2014/main" id="{DCC84B66-7EB2-4D33-C9B8-2E1D8B6DA769}"/>
              </a:ext>
            </a:extLst>
          </p:cNvPr>
          <p:cNvCxnSpPr>
            <a:cxnSpLocks/>
          </p:cNvCxnSpPr>
          <p:nvPr/>
        </p:nvCxnSpPr>
        <p:spPr bwMode="auto">
          <a:xfrm flipV="1">
            <a:off x="4086665" y="2799471"/>
            <a:ext cx="2187526" cy="316523"/>
          </a:xfrm>
          <a:prstGeom prst="straightConnector1">
            <a:avLst/>
          </a:prstGeom>
          <a:solidFill>
            <a:srgbClr val="647D9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18992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>
                <a:solidFill>
                  <a:srgbClr val="FFC000"/>
                </a:solidFill>
              </a:rPr>
              <a:t>Overview</a:t>
            </a:r>
            <a:endParaRPr lang="nb-NO" b="1" dirty="0">
              <a:solidFill>
                <a:srgbClr val="FFC000"/>
              </a:solidFill>
            </a:endParaRP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848300" y="869949"/>
            <a:ext cx="7735314" cy="5652037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nb-NO" sz="1800" dirty="0"/>
          </a:p>
          <a:p>
            <a:r>
              <a:rPr lang="en-US" sz="1800" dirty="0"/>
              <a:t>Introduction: From </a:t>
            </a:r>
            <a:r>
              <a:rPr lang="en-US" sz="1800" i="1" dirty="0"/>
              <a:t>Open Science </a:t>
            </a:r>
            <a:r>
              <a:rPr lang="en-US" sz="1800" dirty="0"/>
              <a:t>to </a:t>
            </a:r>
            <a:r>
              <a:rPr lang="en-US" sz="1800" i="1" dirty="0"/>
              <a:t>Security Issues</a:t>
            </a:r>
            <a:endParaRPr lang="en-US" sz="1800" dirty="0"/>
          </a:p>
          <a:p>
            <a:r>
              <a:rPr lang="en-US" sz="1800" dirty="0"/>
              <a:t>Data and methods</a:t>
            </a:r>
          </a:p>
          <a:p>
            <a:r>
              <a:rPr lang="en-US" sz="1800" dirty="0"/>
              <a:t>A general finding: Global research collaboration does not follow the borders of defense alliances – quite the opposite!</a:t>
            </a:r>
          </a:p>
          <a:p>
            <a:r>
              <a:rPr lang="en-US" sz="1800" dirty="0"/>
              <a:t>Exceptions:</a:t>
            </a:r>
          </a:p>
          <a:p>
            <a:pPr lvl="1"/>
            <a:r>
              <a:rPr lang="en-US" sz="1600" dirty="0"/>
              <a:t>Our relations to Russia after February 2022</a:t>
            </a:r>
          </a:p>
          <a:p>
            <a:pPr lvl="1"/>
            <a:r>
              <a:rPr lang="en-US" sz="1600" dirty="0"/>
              <a:t>Norway and China after 2010</a:t>
            </a:r>
          </a:p>
          <a:p>
            <a:pPr lvl="1"/>
            <a:r>
              <a:rPr lang="en-US" sz="1600" dirty="0"/>
              <a:t>The deterioration of the USA-China relation in recent years</a:t>
            </a:r>
          </a:p>
          <a:p>
            <a:r>
              <a:rPr lang="en-US" sz="1800" dirty="0"/>
              <a:t>Conclusions</a:t>
            </a:r>
          </a:p>
          <a:p>
            <a:endParaRPr lang="en-US" sz="16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16297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394511-F03E-7B16-42A2-C3CD3ABB3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b="1" dirty="0">
                <a:solidFill>
                  <a:srgbClr val="FFC000"/>
                </a:solidFill>
              </a:rPr>
              <a:t>The </a:t>
            </a:r>
            <a:r>
              <a:rPr lang="nb-NO" sz="1800" b="1" dirty="0" err="1">
                <a:solidFill>
                  <a:srgbClr val="FFC000"/>
                </a:solidFill>
              </a:rPr>
              <a:t>collaboration</a:t>
            </a:r>
            <a:r>
              <a:rPr lang="nb-NO" sz="1800" b="1" dirty="0">
                <a:solidFill>
                  <a:srgbClr val="FFC000"/>
                </a:solidFill>
              </a:rPr>
              <a:t> </a:t>
            </a:r>
            <a:r>
              <a:rPr lang="nb-NO" sz="1800" b="1" dirty="0" err="1">
                <a:solidFill>
                  <a:srgbClr val="FFC000"/>
                </a:solidFill>
              </a:rPr>
              <a:t>profile</a:t>
            </a:r>
            <a:r>
              <a:rPr lang="nb-NO" sz="1800" b="1" dirty="0">
                <a:solidFill>
                  <a:srgbClr val="FFC000"/>
                </a:solidFill>
              </a:rPr>
              <a:t> of China</a:t>
            </a:r>
            <a:br>
              <a:rPr lang="nb-NO" sz="2400" b="1" dirty="0">
                <a:solidFill>
                  <a:srgbClr val="FFC000"/>
                </a:solidFill>
              </a:rPr>
            </a:br>
            <a:r>
              <a:rPr lang="nb-NO" sz="1600" b="1" dirty="0">
                <a:solidFill>
                  <a:schemeClr val="bg1"/>
                </a:solidFill>
              </a:rPr>
              <a:t>Relative </a:t>
            </a:r>
            <a:r>
              <a:rPr lang="nb-NO" sz="1600" b="1" dirty="0" err="1">
                <a:solidFill>
                  <a:schemeClr val="bg1"/>
                </a:solidFill>
              </a:rPr>
              <a:t>intensitiy</a:t>
            </a:r>
            <a:r>
              <a:rPr lang="nb-NO" sz="1600" b="1" dirty="0">
                <a:solidFill>
                  <a:schemeClr val="bg1"/>
                </a:solidFill>
              </a:rPr>
              <a:t> in </a:t>
            </a:r>
            <a:r>
              <a:rPr lang="nb-NO" sz="1600" b="1" dirty="0" err="1">
                <a:solidFill>
                  <a:schemeClr val="bg1"/>
                </a:solidFill>
              </a:rPr>
              <a:t>relation</a:t>
            </a:r>
            <a:r>
              <a:rPr lang="nb-NO" sz="1600" b="1" dirty="0">
                <a:solidFill>
                  <a:schemeClr val="bg1"/>
                </a:solidFill>
              </a:rPr>
              <a:t> to </a:t>
            </a:r>
            <a:r>
              <a:rPr lang="nb-NO" sz="1600" b="1" dirty="0" err="1">
                <a:solidFill>
                  <a:schemeClr val="bg1"/>
                </a:solidFill>
              </a:rPr>
              <a:t>the</a:t>
            </a:r>
            <a:r>
              <a:rPr lang="nb-NO" sz="1600" b="1" dirty="0">
                <a:solidFill>
                  <a:schemeClr val="bg1"/>
                </a:solidFill>
              </a:rPr>
              <a:t> </a:t>
            </a:r>
            <a:r>
              <a:rPr lang="nb-NO" sz="1600" b="1" dirty="0" err="1">
                <a:solidFill>
                  <a:schemeClr val="bg1"/>
                </a:solidFill>
              </a:rPr>
              <a:t>largest</a:t>
            </a:r>
            <a:r>
              <a:rPr lang="nb-NO" sz="1600" b="1" dirty="0">
                <a:solidFill>
                  <a:schemeClr val="bg1"/>
                </a:solidFill>
              </a:rPr>
              <a:t> partners + </a:t>
            </a:r>
            <a:r>
              <a:rPr lang="nb-NO" sz="1600" b="1" dirty="0" err="1">
                <a:solidFill>
                  <a:schemeClr val="bg1"/>
                </a:solidFill>
              </a:rPr>
              <a:t>four</a:t>
            </a:r>
            <a:r>
              <a:rPr lang="nb-NO" sz="1600" b="1" dirty="0">
                <a:solidFill>
                  <a:schemeClr val="bg1"/>
                </a:solidFill>
              </a:rPr>
              <a:t> Nordics</a:t>
            </a:r>
            <a:endParaRPr lang="en-US" sz="1600" b="1" dirty="0">
              <a:solidFill>
                <a:srgbClr val="FFC000"/>
              </a:solidFill>
            </a:endParaRP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FE524068-4891-A33B-BAFC-A2D5118A72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758864"/>
              </p:ext>
            </p:extLst>
          </p:nvPr>
        </p:nvGraphicFramePr>
        <p:xfrm>
          <a:off x="606056" y="1251909"/>
          <a:ext cx="8102009" cy="52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784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D20945-00DF-69B5-A1A5-775EFB9FA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b="1" dirty="0">
                <a:solidFill>
                  <a:srgbClr val="FFC000"/>
                </a:solidFill>
              </a:rPr>
            </a:br>
            <a:r>
              <a:rPr lang="nb-NO" sz="1800" b="1" dirty="0" err="1">
                <a:solidFill>
                  <a:srgbClr val="FFC000"/>
                </a:solidFill>
              </a:rPr>
              <a:t>Prioritized</a:t>
            </a:r>
            <a:r>
              <a:rPr lang="nb-NO" sz="1800" b="1" dirty="0">
                <a:solidFill>
                  <a:srgbClr val="FFC000"/>
                </a:solidFill>
              </a:rPr>
              <a:t> </a:t>
            </a:r>
            <a:r>
              <a:rPr lang="nb-NO" sz="1800" b="1" dirty="0" err="1">
                <a:solidFill>
                  <a:srgbClr val="FFC000"/>
                </a:solidFill>
              </a:rPr>
              <a:t>collaboration</a:t>
            </a:r>
            <a:r>
              <a:rPr lang="nb-NO" sz="1800" b="1" dirty="0">
                <a:solidFill>
                  <a:srgbClr val="FFC000"/>
                </a:solidFill>
              </a:rPr>
              <a:t> partners </a:t>
            </a:r>
            <a:br>
              <a:rPr lang="nb-NO" sz="2000" b="1" dirty="0">
                <a:solidFill>
                  <a:srgbClr val="FFC000"/>
                </a:solidFill>
              </a:rPr>
            </a:br>
            <a:r>
              <a:rPr lang="nb-NO" sz="1600" b="1" dirty="0">
                <a:solidFill>
                  <a:schemeClr val="bg1"/>
                </a:solidFill>
              </a:rPr>
              <a:t>The </a:t>
            </a:r>
            <a:r>
              <a:rPr lang="nb-NO" sz="1600" b="1" dirty="0" err="1">
                <a:solidFill>
                  <a:schemeClr val="bg1"/>
                </a:solidFill>
              </a:rPr>
              <a:t>neighbors</a:t>
            </a:r>
            <a:r>
              <a:rPr lang="nb-NO" sz="1600" b="1" dirty="0">
                <a:solidFill>
                  <a:schemeClr val="bg1"/>
                </a:solidFill>
              </a:rPr>
              <a:t> </a:t>
            </a:r>
            <a:r>
              <a:rPr lang="nb-NO" sz="1600" b="1" dirty="0" err="1">
                <a:solidFill>
                  <a:schemeClr val="bg1"/>
                </a:solidFill>
              </a:rPr>
              <a:t>plus</a:t>
            </a:r>
            <a:r>
              <a:rPr lang="nb-NO" sz="1600" b="1" dirty="0">
                <a:solidFill>
                  <a:schemeClr val="bg1"/>
                </a:solidFill>
              </a:rPr>
              <a:t> </a:t>
            </a:r>
            <a:r>
              <a:rPr lang="nb-NO" sz="1600" b="1" dirty="0" err="1">
                <a:solidFill>
                  <a:schemeClr val="bg1"/>
                </a:solidFill>
              </a:rPr>
              <a:t>the</a:t>
            </a:r>
            <a:r>
              <a:rPr lang="nb-NO" sz="1600" b="1" dirty="0">
                <a:solidFill>
                  <a:schemeClr val="bg1"/>
                </a:solidFill>
              </a:rPr>
              <a:t> USA and </a:t>
            </a:r>
            <a:r>
              <a:rPr lang="nb-NO" sz="1600" b="1" dirty="0" err="1">
                <a:solidFill>
                  <a:schemeClr val="bg1"/>
                </a:solidFill>
              </a:rPr>
              <a:t>other</a:t>
            </a:r>
            <a:r>
              <a:rPr lang="nb-NO" sz="1600" b="1" dirty="0">
                <a:solidFill>
                  <a:schemeClr val="bg1"/>
                </a:solidFill>
              </a:rPr>
              <a:t> English </a:t>
            </a:r>
            <a:r>
              <a:rPr lang="nb-NO" sz="1600" b="1" dirty="0" err="1">
                <a:solidFill>
                  <a:schemeClr val="bg1"/>
                </a:solidFill>
              </a:rPr>
              <a:t>speaking</a:t>
            </a:r>
            <a:r>
              <a:rPr lang="nb-NO" sz="1600" b="1" dirty="0">
                <a:solidFill>
                  <a:schemeClr val="bg1"/>
                </a:solidFill>
              </a:rPr>
              <a:t> </a:t>
            </a:r>
            <a:r>
              <a:rPr lang="nb-NO" sz="1600" b="1" dirty="0" err="1">
                <a:solidFill>
                  <a:schemeClr val="bg1"/>
                </a:solidFill>
              </a:rPr>
              <a:t>countries</a:t>
            </a:r>
            <a:endParaRPr lang="en-US" sz="1600" dirty="0"/>
          </a:p>
        </p:txBody>
      </p:sp>
      <p:sp>
        <p:nvSpPr>
          <p:cNvPr id="3" name="Plassholder for SmartArt 2">
            <a:extLst>
              <a:ext uri="{FF2B5EF4-FFF2-40B4-BE49-F238E27FC236}">
                <a16:creationId xmlns:a16="http://schemas.microsoft.com/office/drawing/2014/main" id="{6ED3085D-031F-D907-F289-D57FABFD522F}"/>
              </a:ext>
            </a:extLst>
          </p:cNvPr>
          <p:cNvSpPr>
            <a:spLocks noGrp="1"/>
          </p:cNvSpPr>
          <p:nvPr>
            <p:ph type="dgm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CED6522-C0D7-0083-9634-08BCE5147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13" y="1111348"/>
            <a:ext cx="9173613" cy="58099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9FBA4746-0128-6A28-F8EF-406E76E0B198}"/>
              </a:ext>
            </a:extLst>
          </p:cNvPr>
          <p:cNvCxnSpPr>
            <a:cxnSpLocks/>
          </p:cNvCxnSpPr>
          <p:nvPr/>
        </p:nvCxnSpPr>
        <p:spPr bwMode="auto">
          <a:xfrm flipH="1">
            <a:off x="3372728" y="2862799"/>
            <a:ext cx="372794" cy="1069145"/>
          </a:xfrm>
          <a:prstGeom prst="straightConnector1">
            <a:avLst/>
          </a:prstGeom>
          <a:solidFill>
            <a:srgbClr val="647D9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B5B56FD4-7CA9-C4C1-DB35-2706F6CA7B2C}"/>
              </a:ext>
            </a:extLst>
          </p:cNvPr>
          <p:cNvCxnSpPr>
            <a:cxnSpLocks/>
          </p:cNvCxnSpPr>
          <p:nvPr/>
        </p:nvCxnSpPr>
        <p:spPr bwMode="auto">
          <a:xfrm>
            <a:off x="3734972" y="2831147"/>
            <a:ext cx="717453" cy="2032782"/>
          </a:xfrm>
          <a:prstGeom prst="straightConnector1">
            <a:avLst/>
          </a:prstGeom>
          <a:solidFill>
            <a:srgbClr val="647D9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6094A8CF-8C1D-C81E-E97F-E4E1340E6740}"/>
              </a:ext>
            </a:extLst>
          </p:cNvPr>
          <p:cNvCxnSpPr>
            <a:cxnSpLocks/>
          </p:cNvCxnSpPr>
          <p:nvPr/>
        </p:nvCxnSpPr>
        <p:spPr bwMode="auto">
          <a:xfrm>
            <a:off x="3734972" y="2831147"/>
            <a:ext cx="478302" cy="63305"/>
          </a:xfrm>
          <a:prstGeom prst="straightConnector1">
            <a:avLst/>
          </a:prstGeom>
          <a:solidFill>
            <a:srgbClr val="647D9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Rett pilkobling 16">
            <a:extLst>
              <a:ext uri="{FF2B5EF4-FFF2-40B4-BE49-F238E27FC236}">
                <a16:creationId xmlns:a16="http://schemas.microsoft.com/office/drawing/2014/main" id="{F8D5A3CB-7EA0-2C2F-77CC-EDA9E6C6725F}"/>
              </a:ext>
            </a:extLst>
          </p:cNvPr>
          <p:cNvCxnSpPr>
            <a:cxnSpLocks/>
          </p:cNvCxnSpPr>
          <p:nvPr/>
        </p:nvCxnSpPr>
        <p:spPr bwMode="auto">
          <a:xfrm flipV="1">
            <a:off x="3734972" y="2704538"/>
            <a:ext cx="2931600" cy="126609"/>
          </a:xfrm>
          <a:prstGeom prst="straightConnector1">
            <a:avLst/>
          </a:prstGeom>
          <a:solidFill>
            <a:srgbClr val="647D9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Rett pilkobling 19">
            <a:extLst>
              <a:ext uri="{FF2B5EF4-FFF2-40B4-BE49-F238E27FC236}">
                <a16:creationId xmlns:a16="http://schemas.microsoft.com/office/drawing/2014/main" id="{57641717-6DEE-021E-03F0-485703AF6862}"/>
              </a:ext>
            </a:extLst>
          </p:cNvPr>
          <p:cNvCxnSpPr>
            <a:cxnSpLocks/>
          </p:cNvCxnSpPr>
          <p:nvPr/>
        </p:nvCxnSpPr>
        <p:spPr bwMode="auto">
          <a:xfrm flipV="1">
            <a:off x="3745522" y="2082018"/>
            <a:ext cx="3267223" cy="749129"/>
          </a:xfrm>
          <a:prstGeom prst="straightConnector1">
            <a:avLst/>
          </a:prstGeom>
          <a:solidFill>
            <a:srgbClr val="647D9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Rett pilkobling 22">
            <a:extLst>
              <a:ext uri="{FF2B5EF4-FFF2-40B4-BE49-F238E27FC236}">
                <a16:creationId xmlns:a16="http://schemas.microsoft.com/office/drawing/2014/main" id="{F4805555-DE6D-F696-E43E-3BB8F3347A6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520825" y="2005843"/>
            <a:ext cx="2224697" cy="825304"/>
          </a:xfrm>
          <a:prstGeom prst="straightConnector1">
            <a:avLst/>
          </a:prstGeom>
          <a:solidFill>
            <a:srgbClr val="647D9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Rett pilkobling 25">
            <a:extLst>
              <a:ext uri="{FF2B5EF4-FFF2-40B4-BE49-F238E27FC236}">
                <a16:creationId xmlns:a16="http://schemas.microsoft.com/office/drawing/2014/main" id="{F1B19413-F836-2B9D-A326-C3D1E0C5BFF1}"/>
              </a:ext>
            </a:extLst>
          </p:cNvPr>
          <p:cNvCxnSpPr>
            <a:cxnSpLocks/>
          </p:cNvCxnSpPr>
          <p:nvPr/>
        </p:nvCxnSpPr>
        <p:spPr bwMode="auto">
          <a:xfrm>
            <a:off x="3745522" y="2831147"/>
            <a:ext cx="43375" cy="474760"/>
          </a:xfrm>
          <a:prstGeom prst="straightConnector1">
            <a:avLst/>
          </a:prstGeom>
          <a:solidFill>
            <a:srgbClr val="647D9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Rett pilkobling 29">
            <a:extLst>
              <a:ext uri="{FF2B5EF4-FFF2-40B4-BE49-F238E27FC236}">
                <a16:creationId xmlns:a16="http://schemas.microsoft.com/office/drawing/2014/main" id="{29156153-E05F-CB60-26E8-0A002C9485A1}"/>
              </a:ext>
            </a:extLst>
          </p:cNvPr>
          <p:cNvCxnSpPr>
            <a:cxnSpLocks/>
          </p:cNvCxnSpPr>
          <p:nvPr/>
        </p:nvCxnSpPr>
        <p:spPr bwMode="auto">
          <a:xfrm>
            <a:off x="3745522" y="2831147"/>
            <a:ext cx="255564" cy="126609"/>
          </a:xfrm>
          <a:prstGeom prst="straightConnector1">
            <a:avLst/>
          </a:prstGeom>
          <a:solidFill>
            <a:srgbClr val="647D9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62453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>
                <a:solidFill>
                  <a:srgbClr val="FFC000"/>
                </a:solidFill>
              </a:rPr>
              <a:t>Overview</a:t>
            </a:r>
            <a:endParaRPr lang="nb-NO" b="1" dirty="0">
              <a:solidFill>
                <a:srgbClr val="FFC000"/>
              </a:solidFill>
            </a:endParaRP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848300" y="869949"/>
            <a:ext cx="7735314" cy="5652037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nb-NO" sz="1800" dirty="0"/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Introduction: From </a:t>
            </a:r>
            <a:r>
              <a:rPr lang="en-US" sz="1800" i="1" dirty="0">
                <a:solidFill>
                  <a:schemeClr val="bg1">
                    <a:lumMod val="75000"/>
                  </a:schemeClr>
                </a:solidFill>
              </a:rPr>
              <a:t>Open Science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to </a:t>
            </a:r>
            <a:r>
              <a:rPr lang="en-US" sz="1800" i="1" dirty="0">
                <a:solidFill>
                  <a:schemeClr val="bg1">
                    <a:lumMod val="75000"/>
                  </a:schemeClr>
                </a:solidFill>
              </a:rPr>
              <a:t>Security Issues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Data and methods</a:t>
            </a:r>
          </a:p>
          <a:p>
            <a:r>
              <a:rPr lang="en-US" sz="1800" dirty="0">
                <a:solidFill>
                  <a:srgbClr val="FF0000"/>
                </a:solidFill>
              </a:rPr>
              <a:t>A general finding: Global research collaboration does not follow the borders of defense alliances – quite the opposite!</a:t>
            </a:r>
          </a:p>
          <a:p>
            <a:r>
              <a:rPr lang="en-US" sz="1800" dirty="0"/>
              <a:t>Exceptions:</a:t>
            </a:r>
          </a:p>
          <a:p>
            <a:pPr lvl="1"/>
            <a:r>
              <a:rPr lang="en-US" sz="1600" dirty="0"/>
              <a:t>Our relations to Russia after February 2022</a:t>
            </a:r>
          </a:p>
          <a:p>
            <a:pPr lvl="1"/>
            <a:r>
              <a:rPr lang="en-US" sz="1600" dirty="0"/>
              <a:t>Norway and China after 2010</a:t>
            </a:r>
          </a:p>
          <a:p>
            <a:pPr lvl="1"/>
            <a:r>
              <a:rPr lang="en-US" sz="1600" dirty="0"/>
              <a:t>The deterioration of the USA-China relation in recent years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  <a:p>
            <a:endParaRPr lang="en-US" sz="16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610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330637-9334-1083-D89F-BDF5FB7E8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b="1" dirty="0">
                <a:solidFill>
                  <a:srgbClr val="FFC000"/>
                </a:solidFill>
              </a:rPr>
              <a:t>Our </a:t>
            </a:r>
            <a:r>
              <a:rPr lang="nb-NO" sz="1800" b="1" dirty="0" err="1">
                <a:solidFill>
                  <a:srgbClr val="FFC000"/>
                </a:solidFill>
              </a:rPr>
              <a:t>relations</a:t>
            </a:r>
            <a:r>
              <a:rPr lang="nb-NO" sz="1800" b="1" dirty="0">
                <a:solidFill>
                  <a:srgbClr val="FFC000"/>
                </a:solidFill>
              </a:rPr>
              <a:t> to </a:t>
            </a:r>
            <a:r>
              <a:rPr lang="nb-NO" sz="1800" b="1" dirty="0" err="1">
                <a:solidFill>
                  <a:srgbClr val="FFC000"/>
                </a:solidFill>
              </a:rPr>
              <a:t>Russia</a:t>
            </a:r>
            <a:r>
              <a:rPr lang="nb-NO" sz="1800" b="1" dirty="0">
                <a:solidFill>
                  <a:srgbClr val="FFC000"/>
                </a:solidFill>
              </a:rPr>
              <a:t> </a:t>
            </a:r>
            <a:r>
              <a:rPr lang="nb-NO" sz="1800" b="1" dirty="0" err="1">
                <a:solidFill>
                  <a:srgbClr val="FFC000"/>
                </a:solidFill>
              </a:rPr>
              <a:t>after</a:t>
            </a:r>
            <a:r>
              <a:rPr lang="nb-NO" sz="1800" b="1" dirty="0">
                <a:solidFill>
                  <a:srgbClr val="FFC000"/>
                </a:solidFill>
              </a:rPr>
              <a:t> </a:t>
            </a:r>
            <a:r>
              <a:rPr lang="nb-NO" sz="1800" b="1" dirty="0" err="1">
                <a:solidFill>
                  <a:srgbClr val="FFC000"/>
                </a:solidFill>
              </a:rPr>
              <a:t>February</a:t>
            </a:r>
            <a:r>
              <a:rPr lang="nb-NO" sz="1800" b="1" dirty="0">
                <a:solidFill>
                  <a:srgbClr val="FFC000"/>
                </a:solidFill>
              </a:rPr>
              <a:t> 2022</a:t>
            </a:r>
            <a:endParaRPr lang="en-US" sz="1800" dirty="0"/>
          </a:p>
        </p:txBody>
      </p:sp>
      <p:sp>
        <p:nvSpPr>
          <p:cNvPr id="3" name="Plassholder for SmartArt 2">
            <a:extLst>
              <a:ext uri="{FF2B5EF4-FFF2-40B4-BE49-F238E27FC236}">
                <a16:creationId xmlns:a16="http://schemas.microsoft.com/office/drawing/2014/main" id="{A84E2DF8-38E4-152D-EAAF-6B6E288BA2D9}"/>
              </a:ext>
            </a:extLst>
          </p:cNvPr>
          <p:cNvSpPr>
            <a:spLocks noGrp="1"/>
          </p:cNvSpPr>
          <p:nvPr>
            <p:ph type="dgm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11BCD39-80FD-4ADA-A4A7-F0A564EABB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8346198"/>
              </p:ext>
            </p:extLst>
          </p:nvPr>
        </p:nvGraphicFramePr>
        <p:xfrm>
          <a:off x="560386" y="1153551"/>
          <a:ext cx="8307387" cy="5175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1397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72FC8B-89E5-A608-2DEC-9CD10C5EC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3" y="179388"/>
            <a:ext cx="8553560" cy="457200"/>
          </a:xfrm>
        </p:spPr>
        <p:txBody>
          <a:bodyPr/>
          <a:lstStyle/>
          <a:p>
            <a:r>
              <a:rPr lang="nb-NO" sz="1800" b="1" dirty="0">
                <a:solidFill>
                  <a:srgbClr val="FFC000"/>
                </a:solidFill>
              </a:rPr>
              <a:t>The </a:t>
            </a:r>
            <a:r>
              <a:rPr lang="nb-NO" sz="1800" b="1" dirty="0" err="1">
                <a:solidFill>
                  <a:srgbClr val="FFC000"/>
                </a:solidFill>
              </a:rPr>
              <a:t>degree</a:t>
            </a:r>
            <a:r>
              <a:rPr lang="nb-NO" sz="1800" b="1" dirty="0">
                <a:solidFill>
                  <a:srgbClr val="FFC000"/>
                </a:solidFill>
              </a:rPr>
              <a:t> of </a:t>
            </a:r>
            <a:r>
              <a:rPr lang="nb-NO" sz="1800" b="1" dirty="0" err="1">
                <a:solidFill>
                  <a:srgbClr val="FFC000"/>
                </a:solidFill>
              </a:rPr>
              <a:t>international</a:t>
            </a:r>
            <a:r>
              <a:rPr lang="nb-NO" sz="1800" b="1" dirty="0">
                <a:solidFill>
                  <a:srgbClr val="FFC000"/>
                </a:solidFill>
              </a:rPr>
              <a:t> </a:t>
            </a:r>
            <a:r>
              <a:rPr lang="nb-NO" sz="1800" b="1" dirty="0" err="1">
                <a:solidFill>
                  <a:srgbClr val="FFC000"/>
                </a:solidFill>
              </a:rPr>
              <a:t>collaboration</a:t>
            </a:r>
            <a:r>
              <a:rPr lang="nb-NO" sz="1800" b="1" dirty="0">
                <a:solidFill>
                  <a:srgbClr val="FFC000"/>
                </a:solidFill>
              </a:rPr>
              <a:t> </a:t>
            </a:r>
            <a:r>
              <a:rPr lang="nb-NO" sz="1800" b="1" dirty="0" err="1">
                <a:solidFill>
                  <a:srgbClr val="FFC000"/>
                </a:solidFill>
              </a:rPr>
              <a:t>only</a:t>
            </a:r>
            <a:r>
              <a:rPr lang="nb-NO" sz="1800" b="1" dirty="0">
                <a:solidFill>
                  <a:srgbClr val="FFC000"/>
                </a:solidFill>
              </a:rPr>
              <a:t> </a:t>
            </a:r>
            <a:r>
              <a:rPr lang="nb-NO" sz="1800" b="1" dirty="0" err="1">
                <a:solidFill>
                  <a:srgbClr val="FFC000"/>
                </a:solidFill>
              </a:rPr>
              <a:t>slowly</a:t>
            </a:r>
            <a:r>
              <a:rPr lang="nb-NO" sz="1800" b="1" dirty="0">
                <a:solidFill>
                  <a:srgbClr val="FFC000"/>
                </a:solidFill>
              </a:rPr>
              <a:t> </a:t>
            </a:r>
            <a:r>
              <a:rPr lang="nb-NO" sz="1800" b="1" dirty="0" err="1">
                <a:solidFill>
                  <a:srgbClr val="FFC000"/>
                </a:solidFill>
              </a:rPr>
              <a:t>decreases</a:t>
            </a:r>
            <a:br>
              <a:rPr lang="nb-NO" sz="1800" b="1" dirty="0">
                <a:solidFill>
                  <a:srgbClr val="FFC000"/>
                </a:solidFill>
              </a:rPr>
            </a:br>
            <a:r>
              <a:rPr lang="nb-NO" sz="1600" b="1" dirty="0">
                <a:solidFill>
                  <a:schemeClr val="bg1"/>
                </a:solidFill>
              </a:rPr>
              <a:t>A </a:t>
            </a:r>
            <a:r>
              <a:rPr lang="nb-NO" sz="1600" b="1" dirty="0" err="1">
                <a:solidFill>
                  <a:schemeClr val="bg1"/>
                </a:solidFill>
              </a:rPr>
              <a:t>decrease</a:t>
            </a:r>
            <a:r>
              <a:rPr lang="nb-NO" sz="1600" b="1" dirty="0">
                <a:solidFill>
                  <a:schemeClr val="bg1"/>
                </a:solidFill>
              </a:rPr>
              <a:t> in </a:t>
            </a:r>
            <a:r>
              <a:rPr lang="nb-NO" sz="1600" b="1" dirty="0" err="1">
                <a:solidFill>
                  <a:schemeClr val="bg1"/>
                </a:solidFill>
              </a:rPr>
              <a:t>domestic</a:t>
            </a:r>
            <a:r>
              <a:rPr lang="nb-NO" sz="1600" b="1" dirty="0">
                <a:solidFill>
                  <a:schemeClr val="bg1"/>
                </a:solidFill>
              </a:rPr>
              <a:t> </a:t>
            </a:r>
            <a:r>
              <a:rPr lang="nb-NO" sz="1600" b="1" dirty="0" err="1">
                <a:solidFill>
                  <a:schemeClr val="bg1"/>
                </a:solidFill>
              </a:rPr>
              <a:t>publishing</a:t>
            </a:r>
            <a:r>
              <a:rPr lang="nb-NO" sz="1600" b="1" dirty="0">
                <a:solidFill>
                  <a:schemeClr val="bg1"/>
                </a:solidFill>
              </a:rPr>
              <a:t> in </a:t>
            </a:r>
            <a:r>
              <a:rPr lang="nb-NO" sz="1600" b="1" dirty="0" err="1">
                <a:solidFill>
                  <a:schemeClr val="bg1"/>
                </a:solidFill>
              </a:rPr>
              <a:t>Russia</a:t>
            </a:r>
            <a:r>
              <a:rPr lang="nb-NO" sz="1600" b="1" dirty="0">
                <a:solidFill>
                  <a:schemeClr val="bg1"/>
                </a:solidFill>
              </a:rPr>
              <a:t> is </a:t>
            </a:r>
            <a:r>
              <a:rPr lang="nb-NO" sz="1600" b="1" dirty="0" err="1">
                <a:solidFill>
                  <a:schemeClr val="bg1"/>
                </a:solidFill>
              </a:rPr>
              <a:t>the</a:t>
            </a:r>
            <a:r>
              <a:rPr lang="nb-NO" sz="1600" b="1" dirty="0">
                <a:solidFill>
                  <a:schemeClr val="bg1"/>
                </a:solidFill>
              </a:rPr>
              <a:t> most </a:t>
            </a:r>
            <a:r>
              <a:rPr lang="nb-NO" sz="1600" b="1" dirty="0" err="1">
                <a:solidFill>
                  <a:schemeClr val="bg1"/>
                </a:solidFill>
              </a:rPr>
              <a:t>important</a:t>
            </a:r>
            <a:r>
              <a:rPr lang="nb-NO" sz="1600" b="1" dirty="0">
                <a:solidFill>
                  <a:schemeClr val="bg1"/>
                </a:solidFill>
              </a:rPr>
              <a:t> </a:t>
            </a:r>
            <a:r>
              <a:rPr lang="nb-NO" sz="1600" b="1" dirty="0" err="1">
                <a:solidFill>
                  <a:schemeClr val="bg1"/>
                </a:solidFill>
              </a:rPr>
              <a:t>factor</a:t>
            </a:r>
            <a:endParaRPr lang="nb-NO" sz="1600" b="1" dirty="0">
              <a:solidFill>
                <a:schemeClr val="bg1"/>
              </a:solidFill>
            </a:endParaRPr>
          </a:p>
        </p:txBody>
      </p:sp>
      <p:sp>
        <p:nvSpPr>
          <p:cNvPr id="3" name="Plassholder for SmartArt 2">
            <a:extLst>
              <a:ext uri="{FF2B5EF4-FFF2-40B4-BE49-F238E27FC236}">
                <a16:creationId xmlns:a16="http://schemas.microsoft.com/office/drawing/2014/main" id="{1CF55CB1-B1CA-0B54-35B0-1AD7DF6BEBEC}"/>
              </a:ext>
            </a:extLst>
          </p:cNvPr>
          <p:cNvSpPr>
            <a:spLocks noGrp="1"/>
          </p:cNvSpPr>
          <p:nvPr>
            <p:ph type="dgm" idx="1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BCB493E-00BC-23AA-7ADF-65EDE115BC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5535664"/>
              </p:ext>
            </p:extLst>
          </p:nvPr>
        </p:nvGraphicFramePr>
        <p:xfrm>
          <a:off x="967563" y="1296619"/>
          <a:ext cx="7208874" cy="5032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1807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610F79-0BD6-64FD-53B8-D1573AEFB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3" y="179388"/>
            <a:ext cx="8617356" cy="457200"/>
          </a:xfrm>
        </p:spPr>
        <p:txBody>
          <a:bodyPr/>
          <a:lstStyle/>
          <a:p>
            <a:r>
              <a:rPr lang="en-GB" sz="1800" b="1" dirty="0">
                <a:solidFill>
                  <a:srgbClr val="FFC000"/>
                </a:solidFill>
              </a:rPr>
              <a:t>China has been the largest nation in Web of Science since 2018</a:t>
            </a:r>
            <a:endParaRPr lang="en-GB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2494D76-CC99-A512-7EFE-2373B9F4A2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4163807"/>
              </p:ext>
            </p:extLst>
          </p:nvPr>
        </p:nvGraphicFramePr>
        <p:xfrm>
          <a:off x="568569" y="1277425"/>
          <a:ext cx="7331612" cy="4996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3A7283B6-EB52-2EB4-23A6-7158F1AA3407}"/>
              </a:ext>
            </a:extLst>
          </p:cNvPr>
          <p:cNvSpPr txBox="1"/>
          <p:nvPr/>
        </p:nvSpPr>
        <p:spPr>
          <a:xfrm>
            <a:off x="1849902" y="2222695"/>
            <a:ext cx="374904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China passed Sweden in 1996, Russia in 2000, and UK in 2006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3FCCE65-93A7-5699-EC2D-8BB134D42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486" y="815585"/>
            <a:ext cx="992945" cy="6607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ag of the United States of America | Britannica">
            <a:extLst>
              <a:ext uri="{FF2B5EF4-FFF2-40B4-BE49-F238E27FC236}">
                <a16:creationId xmlns:a16="http://schemas.microsoft.com/office/drawing/2014/main" id="{A4095A6E-82B1-2B8E-844C-E39E011E1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02" y="2316733"/>
            <a:ext cx="992946" cy="5957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50CE0EE0-7E9C-72A9-7CAB-605FCD63E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702" y="4129364"/>
            <a:ext cx="837754" cy="5574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D730A430-1B45-0058-436C-88D3085F4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941" y="4765377"/>
            <a:ext cx="896903" cy="5991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793E6FE-3615-75D2-0DF0-4D80DF2B6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116" y="5459268"/>
            <a:ext cx="958597" cy="5831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010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7A29BC-0EEF-7D44-51B3-5E9C6E93E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sz="1800" b="1" dirty="0">
                <a:solidFill>
                  <a:srgbClr val="FFC000"/>
                </a:solidFill>
              </a:rPr>
            </a:br>
            <a:r>
              <a:rPr lang="nb-NO" sz="1800" b="1" dirty="0" err="1">
                <a:solidFill>
                  <a:srgbClr val="FFC000"/>
                </a:solidFill>
              </a:rPr>
              <a:t>Denmark</a:t>
            </a:r>
            <a:r>
              <a:rPr lang="nb-NO" sz="1800" b="1" dirty="0">
                <a:solidFill>
                  <a:srgbClr val="FFC000"/>
                </a:solidFill>
              </a:rPr>
              <a:t>, Finland, </a:t>
            </a:r>
            <a:r>
              <a:rPr lang="nb-NO" sz="1800" b="1" dirty="0" err="1">
                <a:solidFill>
                  <a:srgbClr val="FFC000"/>
                </a:solidFill>
              </a:rPr>
              <a:t>Sweden</a:t>
            </a:r>
            <a:r>
              <a:rPr lang="nb-NO" sz="1800" b="1" dirty="0">
                <a:solidFill>
                  <a:srgbClr val="FFC000"/>
                </a:solidFill>
              </a:rPr>
              <a:t> and </a:t>
            </a:r>
            <a:r>
              <a:rPr lang="nb-NO" sz="1800" b="1" dirty="0" err="1">
                <a:solidFill>
                  <a:srgbClr val="FFC000"/>
                </a:solidFill>
              </a:rPr>
              <a:t>the</a:t>
            </a:r>
            <a:r>
              <a:rPr lang="nb-NO" sz="1800" b="1" dirty="0">
                <a:solidFill>
                  <a:srgbClr val="FFC000"/>
                </a:solidFill>
              </a:rPr>
              <a:t> EU:</a:t>
            </a:r>
            <a:br>
              <a:rPr lang="nb-NO" sz="1800" b="1" dirty="0">
                <a:solidFill>
                  <a:srgbClr val="FFC000"/>
                </a:solidFill>
              </a:rPr>
            </a:br>
            <a:r>
              <a:rPr lang="nb-NO" sz="1600" b="1" dirty="0">
                <a:solidFill>
                  <a:schemeClr val="bg1"/>
                </a:solidFill>
              </a:rPr>
              <a:t>The </a:t>
            </a:r>
            <a:r>
              <a:rPr lang="nb-NO" sz="1600" b="1" dirty="0" err="1">
                <a:solidFill>
                  <a:schemeClr val="bg1"/>
                </a:solidFill>
              </a:rPr>
              <a:t>increase</a:t>
            </a:r>
            <a:r>
              <a:rPr lang="nb-NO" sz="1600" b="1" dirty="0">
                <a:solidFill>
                  <a:schemeClr val="bg1"/>
                </a:solidFill>
              </a:rPr>
              <a:t> in </a:t>
            </a:r>
            <a:r>
              <a:rPr lang="nb-NO" sz="1600" b="1" dirty="0" err="1">
                <a:solidFill>
                  <a:schemeClr val="bg1"/>
                </a:solidFill>
              </a:rPr>
              <a:t>collaboration</a:t>
            </a:r>
            <a:r>
              <a:rPr lang="nb-NO" sz="1600" b="1" dirty="0">
                <a:solidFill>
                  <a:schemeClr val="bg1"/>
                </a:solidFill>
              </a:rPr>
              <a:t> </a:t>
            </a:r>
            <a:r>
              <a:rPr lang="nb-NO" sz="1600" b="1" dirty="0" err="1">
                <a:solidFill>
                  <a:schemeClr val="bg1"/>
                </a:solidFill>
              </a:rPr>
              <a:t>with</a:t>
            </a:r>
            <a:r>
              <a:rPr lang="nb-NO" sz="1600" b="1" dirty="0">
                <a:solidFill>
                  <a:schemeClr val="bg1"/>
                </a:solidFill>
              </a:rPr>
              <a:t> China has </a:t>
            </a:r>
            <a:r>
              <a:rPr lang="nb-NO" sz="1600" b="1" dirty="0" err="1">
                <a:solidFill>
                  <a:schemeClr val="bg1"/>
                </a:solidFill>
              </a:rPr>
              <a:t>followed</a:t>
            </a:r>
            <a:r>
              <a:rPr lang="nb-NO" sz="1600" b="1" dirty="0">
                <a:solidFill>
                  <a:schemeClr val="bg1"/>
                </a:solidFill>
              </a:rPr>
              <a:t> </a:t>
            </a:r>
            <a:r>
              <a:rPr lang="nb-NO" sz="1600" b="1" dirty="0" err="1">
                <a:solidFill>
                  <a:schemeClr val="bg1"/>
                </a:solidFill>
              </a:rPr>
              <a:t>the</a:t>
            </a:r>
            <a:r>
              <a:rPr lang="nb-NO" sz="1600" b="1" dirty="0">
                <a:solidFill>
                  <a:schemeClr val="bg1"/>
                </a:solidFill>
              </a:rPr>
              <a:t> general </a:t>
            </a:r>
            <a:r>
              <a:rPr lang="nb-NO" sz="1600" b="1" dirty="0" err="1">
                <a:solidFill>
                  <a:schemeClr val="bg1"/>
                </a:solidFill>
              </a:rPr>
              <a:t>growth</a:t>
            </a:r>
            <a:r>
              <a:rPr lang="nb-NO" sz="1600" b="1" dirty="0">
                <a:solidFill>
                  <a:schemeClr val="bg1"/>
                </a:solidFill>
              </a:rPr>
              <a:t> of China in science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Plassholder for SmartArt 2">
            <a:extLst>
              <a:ext uri="{FF2B5EF4-FFF2-40B4-BE49-F238E27FC236}">
                <a16:creationId xmlns:a16="http://schemas.microsoft.com/office/drawing/2014/main" id="{1598DD5A-A187-E62B-86DB-C27DF8F8B027}"/>
              </a:ext>
            </a:extLst>
          </p:cNvPr>
          <p:cNvSpPr>
            <a:spLocks noGrp="1"/>
          </p:cNvSpPr>
          <p:nvPr>
            <p:ph type="dgm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56256D9-3BD7-D42E-1CAD-1B8A69850C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1447353"/>
              </p:ext>
            </p:extLst>
          </p:nvPr>
        </p:nvGraphicFramePr>
        <p:xfrm>
          <a:off x="446567" y="1259811"/>
          <a:ext cx="8389089" cy="5226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F41A5252-E6B0-6FA3-17A3-B2085859E0EC}"/>
              </a:ext>
            </a:extLst>
          </p:cNvPr>
          <p:cNvCxnSpPr/>
          <p:nvPr/>
        </p:nvCxnSpPr>
        <p:spPr bwMode="auto">
          <a:xfrm>
            <a:off x="6549656" y="2987749"/>
            <a:ext cx="1169581" cy="287079"/>
          </a:xfrm>
          <a:prstGeom prst="straightConnector1">
            <a:avLst/>
          </a:prstGeom>
          <a:solidFill>
            <a:srgbClr val="647D96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10434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7A29BC-0EEF-7D44-51B3-5E9C6E93E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sz="1800" b="1" dirty="0">
                <a:solidFill>
                  <a:srgbClr val="FFC000"/>
                </a:solidFill>
              </a:rPr>
            </a:br>
            <a:r>
              <a:rPr lang="nb-NO" sz="1800" b="1" dirty="0" err="1">
                <a:solidFill>
                  <a:srgbClr val="FFC000"/>
                </a:solidFill>
              </a:rPr>
              <a:t>Iceland</a:t>
            </a:r>
            <a:r>
              <a:rPr lang="nb-NO" sz="1800" b="1" dirty="0">
                <a:solidFill>
                  <a:srgbClr val="FFC000"/>
                </a:solidFill>
              </a:rPr>
              <a:t>, Norway and </a:t>
            </a:r>
            <a:r>
              <a:rPr lang="nb-NO" sz="1800" b="1" dirty="0" err="1">
                <a:solidFill>
                  <a:srgbClr val="FFC000"/>
                </a:solidFill>
              </a:rPr>
              <a:t>the</a:t>
            </a:r>
            <a:r>
              <a:rPr lang="nb-NO" sz="1800" b="1" dirty="0">
                <a:solidFill>
                  <a:srgbClr val="FFC000"/>
                </a:solidFill>
              </a:rPr>
              <a:t> USA:</a:t>
            </a:r>
            <a:br>
              <a:rPr lang="nb-NO" sz="1800" b="1" dirty="0">
                <a:solidFill>
                  <a:srgbClr val="FFC000"/>
                </a:solidFill>
              </a:rPr>
            </a:br>
            <a:r>
              <a:rPr lang="nb-NO" sz="1600" b="1" dirty="0" err="1">
                <a:solidFill>
                  <a:schemeClr val="bg1"/>
                </a:solidFill>
              </a:rPr>
              <a:t>These</a:t>
            </a:r>
            <a:r>
              <a:rPr lang="nb-NO" sz="1600" b="1" dirty="0">
                <a:solidFill>
                  <a:schemeClr val="bg1"/>
                </a:solidFill>
              </a:rPr>
              <a:t> </a:t>
            </a:r>
            <a:r>
              <a:rPr lang="nb-NO" sz="1600" b="1" dirty="0" err="1">
                <a:solidFill>
                  <a:schemeClr val="bg1"/>
                </a:solidFill>
              </a:rPr>
              <a:t>countries</a:t>
            </a:r>
            <a:r>
              <a:rPr lang="nb-NO" sz="1600" b="1" dirty="0">
                <a:solidFill>
                  <a:schemeClr val="bg1"/>
                </a:solidFill>
              </a:rPr>
              <a:t> have </a:t>
            </a:r>
            <a:r>
              <a:rPr lang="nb-NO" sz="1600" b="1" dirty="0" err="1">
                <a:solidFill>
                  <a:schemeClr val="bg1"/>
                </a:solidFill>
              </a:rPr>
              <a:t>departed</a:t>
            </a:r>
            <a:r>
              <a:rPr lang="nb-NO" sz="1600" b="1" dirty="0">
                <a:solidFill>
                  <a:schemeClr val="bg1"/>
                </a:solidFill>
              </a:rPr>
              <a:t> from </a:t>
            </a:r>
            <a:r>
              <a:rPr lang="nb-NO" sz="1600" b="1" dirty="0" err="1">
                <a:solidFill>
                  <a:schemeClr val="bg1"/>
                </a:solidFill>
              </a:rPr>
              <a:t>the</a:t>
            </a:r>
            <a:r>
              <a:rPr lang="nb-NO" sz="1600" b="1" dirty="0">
                <a:solidFill>
                  <a:schemeClr val="bg1"/>
                </a:solidFill>
              </a:rPr>
              <a:t> general trend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Plassholder for SmartArt 2">
            <a:extLst>
              <a:ext uri="{FF2B5EF4-FFF2-40B4-BE49-F238E27FC236}">
                <a16:creationId xmlns:a16="http://schemas.microsoft.com/office/drawing/2014/main" id="{1598DD5A-A187-E62B-86DB-C27DF8F8B027}"/>
              </a:ext>
            </a:extLst>
          </p:cNvPr>
          <p:cNvSpPr>
            <a:spLocks noGrp="1"/>
          </p:cNvSpPr>
          <p:nvPr>
            <p:ph type="dgm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56256D9-3BD7-D42E-1CAD-1B8A69850C3D}"/>
              </a:ext>
            </a:extLst>
          </p:cNvPr>
          <p:cNvGraphicFramePr/>
          <p:nvPr/>
        </p:nvGraphicFramePr>
        <p:xfrm>
          <a:off x="446567" y="1259811"/>
          <a:ext cx="8389089" cy="5226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F41A5252-E6B0-6FA3-17A3-B2085859E0EC}"/>
              </a:ext>
            </a:extLst>
          </p:cNvPr>
          <p:cNvCxnSpPr/>
          <p:nvPr/>
        </p:nvCxnSpPr>
        <p:spPr bwMode="auto">
          <a:xfrm>
            <a:off x="3255575" y="2700670"/>
            <a:ext cx="1169581" cy="287079"/>
          </a:xfrm>
          <a:prstGeom prst="straightConnector1">
            <a:avLst/>
          </a:prstGeom>
          <a:solidFill>
            <a:srgbClr val="647D96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" name="Rett pilkobling 3">
            <a:extLst>
              <a:ext uri="{FF2B5EF4-FFF2-40B4-BE49-F238E27FC236}">
                <a16:creationId xmlns:a16="http://schemas.microsoft.com/office/drawing/2014/main" id="{B38C12B5-0A2A-D08A-177D-77BE5B175220}"/>
              </a:ext>
            </a:extLst>
          </p:cNvPr>
          <p:cNvCxnSpPr/>
          <p:nvPr/>
        </p:nvCxnSpPr>
        <p:spPr bwMode="auto">
          <a:xfrm>
            <a:off x="6672170" y="3729295"/>
            <a:ext cx="1169581" cy="287079"/>
          </a:xfrm>
          <a:prstGeom prst="straightConnector1">
            <a:avLst/>
          </a:prstGeom>
          <a:solidFill>
            <a:srgbClr val="647D96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Rett pilkobling 4">
            <a:extLst>
              <a:ext uri="{FF2B5EF4-FFF2-40B4-BE49-F238E27FC236}">
                <a16:creationId xmlns:a16="http://schemas.microsoft.com/office/drawing/2014/main" id="{678D1243-4D6A-A1D3-2533-712F802A05C8}"/>
              </a:ext>
            </a:extLst>
          </p:cNvPr>
          <p:cNvCxnSpPr>
            <a:cxnSpLocks/>
          </p:cNvCxnSpPr>
          <p:nvPr/>
        </p:nvCxnSpPr>
        <p:spPr bwMode="auto">
          <a:xfrm flipV="1">
            <a:off x="6868633" y="4715795"/>
            <a:ext cx="154412" cy="638104"/>
          </a:xfrm>
          <a:prstGeom prst="straightConnector1">
            <a:avLst/>
          </a:prstGeom>
          <a:solidFill>
            <a:srgbClr val="647D96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98470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7A29BC-0EEF-7D44-51B3-5E9C6E93E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sz="1800" b="1" dirty="0">
                <a:solidFill>
                  <a:srgbClr val="FFC000"/>
                </a:solidFill>
              </a:rPr>
            </a:br>
            <a:r>
              <a:rPr lang="nb-NO" sz="1800" b="1" dirty="0">
                <a:solidFill>
                  <a:srgbClr val="FFC000"/>
                </a:solidFill>
              </a:rPr>
              <a:t>Norway and China 2010-2016</a:t>
            </a:r>
            <a:br>
              <a:rPr lang="nb-NO" sz="1800" b="1" dirty="0">
                <a:solidFill>
                  <a:srgbClr val="FFC000"/>
                </a:solidFill>
              </a:rPr>
            </a:b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Plassholder for SmartArt 2">
            <a:extLst>
              <a:ext uri="{FF2B5EF4-FFF2-40B4-BE49-F238E27FC236}">
                <a16:creationId xmlns:a16="http://schemas.microsoft.com/office/drawing/2014/main" id="{1598DD5A-A187-E62B-86DB-C27DF8F8B027}"/>
              </a:ext>
            </a:extLst>
          </p:cNvPr>
          <p:cNvSpPr>
            <a:spLocks noGrp="1"/>
          </p:cNvSpPr>
          <p:nvPr>
            <p:ph type="dgm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56256D9-3BD7-D42E-1CAD-1B8A69850C3D}"/>
              </a:ext>
            </a:extLst>
          </p:cNvPr>
          <p:cNvGraphicFramePr/>
          <p:nvPr/>
        </p:nvGraphicFramePr>
        <p:xfrm>
          <a:off x="446567" y="1259811"/>
          <a:ext cx="8389089" cy="5226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Rett pilkobling 3">
            <a:extLst>
              <a:ext uri="{FF2B5EF4-FFF2-40B4-BE49-F238E27FC236}">
                <a16:creationId xmlns:a16="http://schemas.microsoft.com/office/drawing/2014/main" id="{B38C12B5-0A2A-D08A-177D-77BE5B175220}"/>
              </a:ext>
            </a:extLst>
          </p:cNvPr>
          <p:cNvCxnSpPr>
            <a:cxnSpLocks/>
          </p:cNvCxnSpPr>
          <p:nvPr/>
        </p:nvCxnSpPr>
        <p:spPr bwMode="auto">
          <a:xfrm>
            <a:off x="2536105" y="3975616"/>
            <a:ext cx="1142760" cy="1032319"/>
          </a:xfrm>
          <a:prstGeom prst="straightConnector1">
            <a:avLst/>
          </a:prstGeom>
          <a:solidFill>
            <a:srgbClr val="647D96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6" name="Picture 4" descr="2010 - Nobel Peace Prize">
            <a:extLst>
              <a:ext uri="{FF2B5EF4-FFF2-40B4-BE49-F238E27FC236}">
                <a16:creationId xmlns:a16="http://schemas.microsoft.com/office/drawing/2014/main" id="{A6DF0D47-4136-521A-1E78-4D0FCA759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1916271"/>
            <a:ext cx="1304375" cy="19565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593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803469-7AED-23C9-4EFF-C20137F57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1800" b="1" dirty="0">
                <a:solidFill>
                  <a:srgbClr val="FFC000"/>
                </a:solidFill>
              </a:rPr>
              <a:t>The </a:t>
            </a:r>
            <a:r>
              <a:rPr lang="nb-NO" sz="1800" b="1" dirty="0" err="1">
                <a:solidFill>
                  <a:srgbClr val="FFC000"/>
                </a:solidFill>
              </a:rPr>
              <a:t>main</a:t>
            </a:r>
            <a:r>
              <a:rPr lang="nb-NO" sz="1800" b="1" dirty="0">
                <a:solidFill>
                  <a:srgbClr val="FFC000"/>
                </a:solidFill>
              </a:rPr>
              <a:t> </a:t>
            </a:r>
            <a:r>
              <a:rPr lang="nb-NO" sz="1800" b="1" dirty="0" err="1">
                <a:solidFill>
                  <a:srgbClr val="FFC000"/>
                </a:solidFill>
              </a:rPr>
              <a:t>recent</a:t>
            </a:r>
            <a:r>
              <a:rPr lang="nb-NO" sz="1800" b="1" dirty="0">
                <a:solidFill>
                  <a:srgbClr val="FFC000"/>
                </a:solidFill>
              </a:rPr>
              <a:t> </a:t>
            </a:r>
            <a:r>
              <a:rPr lang="nb-NO" sz="1800" b="1" dirty="0" err="1">
                <a:solidFill>
                  <a:srgbClr val="FFC000"/>
                </a:solidFill>
              </a:rPr>
              <a:t>change</a:t>
            </a:r>
            <a:r>
              <a:rPr lang="nb-NO" sz="1800" b="1" dirty="0">
                <a:solidFill>
                  <a:srgbClr val="FFC000"/>
                </a:solidFill>
              </a:rPr>
              <a:t> in global </a:t>
            </a:r>
            <a:r>
              <a:rPr lang="nb-NO" sz="1800" b="1" dirty="0" err="1">
                <a:solidFill>
                  <a:srgbClr val="FFC000"/>
                </a:solidFill>
              </a:rPr>
              <a:t>scientific</a:t>
            </a:r>
            <a:r>
              <a:rPr lang="nb-NO" sz="1800" b="1" dirty="0">
                <a:solidFill>
                  <a:srgbClr val="FFC000"/>
                </a:solidFill>
              </a:rPr>
              <a:t> </a:t>
            </a:r>
            <a:r>
              <a:rPr lang="nb-NO" sz="1800" b="1" dirty="0" err="1">
                <a:solidFill>
                  <a:srgbClr val="FFC000"/>
                </a:solidFill>
              </a:rPr>
              <a:t>collaboration</a:t>
            </a:r>
            <a:r>
              <a:rPr lang="nb-NO" sz="1800" b="1" dirty="0">
                <a:solidFill>
                  <a:srgbClr val="FFC000"/>
                </a:solidFill>
              </a:rPr>
              <a:t> is </a:t>
            </a:r>
            <a:r>
              <a:rPr lang="nb-NO" sz="1800" b="1" dirty="0" err="1">
                <a:solidFill>
                  <a:srgbClr val="FFC000"/>
                </a:solidFill>
              </a:rPr>
              <a:t>the</a:t>
            </a:r>
            <a:r>
              <a:rPr lang="nb-NO" sz="1800" b="1" dirty="0">
                <a:solidFill>
                  <a:srgbClr val="FFC000"/>
                </a:solidFill>
              </a:rPr>
              <a:t> </a:t>
            </a:r>
            <a:r>
              <a:rPr lang="nb-NO" sz="1800" b="1" dirty="0" err="1">
                <a:solidFill>
                  <a:srgbClr val="FFC000"/>
                </a:solidFill>
              </a:rPr>
              <a:t>decrease</a:t>
            </a:r>
            <a:r>
              <a:rPr lang="nb-NO" sz="1800" b="1" dirty="0">
                <a:solidFill>
                  <a:srgbClr val="FFC000"/>
                </a:solidFill>
              </a:rPr>
              <a:t> in </a:t>
            </a:r>
            <a:r>
              <a:rPr lang="nb-NO" sz="1800" b="1" dirty="0" err="1">
                <a:solidFill>
                  <a:srgbClr val="FFC000"/>
                </a:solidFill>
              </a:rPr>
              <a:t>the</a:t>
            </a:r>
            <a:r>
              <a:rPr lang="nb-NO" sz="1800" b="1" dirty="0">
                <a:solidFill>
                  <a:srgbClr val="FFC000"/>
                </a:solidFill>
              </a:rPr>
              <a:t> China-USA </a:t>
            </a:r>
            <a:r>
              <a:rPr lang="nb-NO" sz="1800" b="1" dirty="0" err="1">
                <a:solidFill>
                  <a:srgbClr val="FFC000"/>
                </a:solidFill>
              </a:rPr>
              <a:t>relation</a:t>
            </a:r>
            <a:endParaRPr lang="en-US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05E5490-CDC1-8A3F-B320-85836B5FC927}"/>
              </a:ext>
            </a:extLst>
          </p:cNvPr>
          <p:cNvGraphicFramePr/>
          <p:nvPr/>
        </p:nvGraphicFramePr>
        <p:xfrm>
          <a:off x="611945" y="956603"/>
          <a:ext cx="7966905" cy="5387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4" descr="The battle for digital supremacy | The Economist">
            <a:extLst>
              <a:ext uri="{FF2B5EF4-FFF2-40B4-BE49-F238E27FC236}">
                <a16:creationId xmlns:a16="http://schemas.microsoft.com/office/drawing/2014/main" id="{46A7D6BF-7D28-D214-8DCD-CCB95F51D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152" y="4114800"/>
            <a:ext cx="2865632" cy="16119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879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>
                <a:solidFill>
                  <a:srgbClr val="FFC000"/>
                </a:solidFill>
              </a:rPr>
              <a:t>Overview</a:t>
            </a:r>
            <a:endParaRPr lang="nb-NO" b="1" dirty="0">
              <a:solidFill>
                <a:srgbClr val="FFC000"/>
              </a:solidFill>
            </a:endParaRP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848300" y="869949"/>
            <a:ext cx="7735314" cy="5652037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nb-NO" sz="1800" dirty="0"/>
          </a:p>
          <a:p>
            <a:r>
              <a:rPr lang="en-US" sz="1800" dirty="0"/>
              <a:t>Introduction: From </a:t>
            </a:r>
            <a:r>
              <a:rPr lang="en-US" sz="1800" i="1" dirty="0"/>
              <a:t>Open Science </a:t>
            </a:r>
            <a:r>
              <a:rPr lang="en-US" sz="1800" dirty="0"/>
              <a:t>to </a:t>
            </a:r>
            <a:r>
              <a:rPr lang="en-US" sz="1800" i="1" dirty="0"/>
              <a:t>Security Issues</a:t>
            </a:r>
            <a:endParaRPr lang="en-US" sz="1800" dirty="0"/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Data and methods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A general finding: Global research collaboration does not follow the borders of defense alliances – quite the opposite!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Exceptions: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Our relations to Russia after February 2022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Norway and China after 2010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The deterioration of the USA-China relation in recent years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  <a:p>
            <a:endParaRPr lang="en-US" sz="16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549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0803469-7AED-23C9-4EFF-C20137F57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2" y="179388"/>
            <a:ext cx="8947053" cy="457200"/>
          </a:xfrm>
        </p:spPr>
        <p:txBody>
          <a:bodyPr/>
          <a:lstStyle/>
          <a:p>
            <a:r>
              <a:rPr lang="nb-NO" sz="1800" b="1" dirty="0">
                <a:solidFill>
                  <a:srgbClr val="FFC000"/>
                </a:solidFill>
              </a:rPr>
              <a:t>For </a:t>
            </a:r>
            <a:r>
              <a:rPr lang="nb-NO" sz="1800" b="1" dirty="0" err="1">
                <a:solidFill>
                  <a:srgbClr val="FFC000"/>
                </a:solidFill>
              </a:rPr>
              <a:t>comparison</a:t>
            </a:r>
            <a:r>
              <a:rPr lang="nb-NO" sz="1800" b="1" dirty="0">
                <a:solidFill>
                  <a:srgbClr val="FFC000"/>
                </a:solidFill>
              </a:rPr>
              <a:t>, </a:t>
            </a:r>
            <a:r>
              <a:rPr lang="nb-NO" sz="1800" b="1" dirty="0" err="1">
                <a:solidFill>
                  <a:srgbClr val="FFC000"/>
                </a:solidFill>
              </a:rPr>
              <a:t>collaboration</a:t>
            </a:r>
            <a:r>
              <a:rPr lang="nb-NO" sz="1800" b="1" dirty="0">
                <a:solidFill>
                  <a:srgbClr val="FFC000"/>
                </a:solidFill>
              </a:rPr>
              <a:t> is stable in </a:t>
            </a:r>
            <a:r>
              <a:rPr lang="nb-NO" sz="1800" b="1" dirty="0" err="1">
                <a:solidFill>
                  <a:srgbClr val="FFC000"/>
                </a:solidFill>
              </a:rPr>
              <a:t>the</a:t>
            </a:r>
            <a:r>
              <a:rPr lang="nb-NO" sz="1800" b="1" dirty="0">
                <a:solidFill>
                  <a:srgbClr val="FFC000"/>
                </a:solidFill>
              </a:rPr>
              <a:t> </a:t>
            </a:r>
            <a:r>
              <a:rPr lang="nb-NO" sz="1800" b="1" dirty="0" err="1">
                <a:solidFill>
                  <a:srgbClr val="FFC000"/>
                </a:solidFill>
              </a:rPr>
              <a:t>relations</a:t>
            </a:r>
            <a:r>
              <a:rPr lang="nb-NO" sz="1800" b="1" dirty="0">
                <a:solidFill>
                  <a:srgbClr val="FFC000"/>
                </a:solidFill>
              </a:rPr>
              <a:t> to </a:t>
            </a:r>
            <a:r>
              <a:rPr lang="nb-NO" sz="1800" b="1" dirty="0" err="1">
                <a:solidFill>
                  <a:srgbClr val="FFC000"/>
                </a:solidFill>
              </a:rPr>
              <a:t>the</a:t>
            </a:r>
            <a:r>
              <a:rPr lang="nb-NO" sz="1800" b="1" dirty="0">
                <a:solidFill>
                  <a:srgbClr val="FFC000"/>
                </a:solidFill>
              </a:rPr>
              <a:t> UK</a:t>
            </a:r>
            <a:endParaRPr lang="en-US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05E5490-CDC1-8A3F-B320-85836B5FC927}"/>
              </a:ext>
            </a:extLst>
          </p:cNvPr>
          <p:cNvGraphicFramePr/>
          <p:nvPr/>
        </p:nvGraphicFramePr>
        <p:xfrm>
          <a:off x="611945" y="956603"/>
          <a:ext cx="7966905" cy="5387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6483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>
                <a:solidFill>
                  <a:srgbClr val="FFC000"/>
                </a:solidFill>
              </a:rPr>
              <a:t>Overview</a:t>
            </a:r>
            <a:endParaRPr lang="nb-NO" b="1" dirty="0">
              <a:solidFill>
                <a:srgbClr val="FFC000"/>
              </a:solidFill>
            </a:endParaRP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848300" y="869949"/>
            <a:ext cx="7735314" cy="5652037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nb-NO" sz="1800" dirty="0"/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Introduction: From </a:t>
            </a:r>
            <a:r>
              <a:rPr lang="en-US" sz="1800" i="1" dirty="0">
                <a:solidFill>
                  <a:schemeClr val="bg1">
                    <a:lumMod val="75000"/>
                  </a:schemeClr>
                </a:solidFill>
              </a:rPr>
              <a:t>Open Science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to </a:t>
            </a:r>
            <a:r>
              <a:rPr lang="en-US" sz="1800" i="1" dirty="0">
                <a:solidFill>
                  <a:schemeClr val="bg1">
                    <a:lumMod val="75000"/>
                  </a:schemeClr>
                </a:solidFill>
              </a:rPr>
              <a:t>Security Issues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Data and methods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A general finding: Global research collaboration does not follow the borders of defense alliances – quite the opposite!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Exceptions: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Our relations to Russia after February 2022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Norway and China after 2010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The deterioration of the USA-China relation in recent years</a:t>
            </a:r>
          </a:p>
          <a:p>
            <a:r>
              <a:rPr lang="en-US" sz="1800" dirty="0"/>
              <a:t>Conclusions</a:t>
            </a:r>
          </a:p>
          <a:p>
            <a:endParaRPr lang="en-US" sz="16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816375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6D21FD-9039-84A3-E80E-396DB230E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>
                <a:solidFill>
                  <a:srgbClr val="FFC000"/>
                </a:solidFill>
              </a:rPr>
              <a:t>Conclusions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Plassholder for SmartArt 2">
            <a:extLst>
              <a:ext uri="{FF2B5EF4-FFF2-40B4-BE49-F238E27FC236}">
                <a16:creationId xmlns:a16="http://schemas.microsoft.com/office/drawing/2014/main" id="{B2358482-38E4-6C7C-89E5-E650777A452F}"/>
              </a:ext>
            </a:extLst>
          </p:cNvPr>
          <p:cNvSpPr>
            <a:spLocks noGrp="1"/>
          </p:cNvSpPr>
          <p:nvPr>
            <p:ph type="dgm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63A3D8-C78A-D00C-336C-2F6F0D9B2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847578"/>
            <a:ext cx="8457540" cy="473248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40000"/>
              </a:spcBef>
              <a:spcAft>
                <a:spcPct val="30000"/>
              </a:spcAft>
              <a:buClr>
                <a:srgbClr val="FF33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5F5F5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76400" indent="-3048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</a:defRPr>
            </a:lvl5pPr>
            <a:lvl6pPr marL="25527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</a:defRPr>
            </a:lvl6pPr>
            <a:lvl7pPr marL="30099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</a:defRPr>
            </a:lvl7pPr>
            <a:lvl8pPr marL="34671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</a:defRPr>
            </a:lvl8pPr>
            <a:lvl9pPr marL="39243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1600" kern="0" dirty="0"/>
          </a:p>
          <a:p>
            <a:pPr eaLnBrk="1" hangingPunct="1">
              <a:defRPr/>
            </a:pPr>
            <a:r>
              <a:rPr lang="en-US" sz="1800" kern="0" dirty="0"/>
              <a:t>The Nordic countries are most focused </a:t>
            </a:r>
            <a:r>
              <a:rPr lang="en-US" sz="1800" kern="0"/>
              <a:t>on Europe</a:t>
            </a:r>
            <a:endParaRPr lang="en-US" sz="1800" kern="0" dirty="0"/>
          </a:p>
          <a:p>
            <a:pPr eaLnBrk="1" hangingPunct="1">
              <a:defRPr/>
            </a:pPr>
            <a:r>
              <a:rPr lang="en-US" sz="1800" kern="0" dirty="0"/>
              <a:t>The relative intensity of collaboration</a:t>
            </a:r>
          </a:p>
          <a:p>
            <a:pPr lvl="1" eaLnBrk="1" hangingPunct="1">
              <a:defRPr/>
            </a:pPr>
            <a:r>
              <a:rPr lang="en-US" sz="1600" kern="0" dirty="0"/>
              <a:t>Has recently decreased in the relation to Russia</a:t>
            </a:r>
          </a:p>
          <a:p>
            <a:pPr lvl="1" eaLnBrk="1" hangingPunct="1">
              <a:defRPr/>
            </a:pPr>
            <a:r>
              <a:rPr lang="en-US" sz="1600" kern="0" dirty="0"/>
              <a:t>Is low in the relations to China, particularly for Iceland and Norway</a:t>
            </a:r>
          </a:p>
          <a:p>
            <a:pPr eaLnBrk="1" hangingPunct="1">
              <a:defRPr/>
            </a:pPr>
            <a:r>
              <a:rPr lang="en-US" sz="1800" kern="0" dirty="0"/>
              <a:t>Global scientific collaboration so far does not follow the borders of defense alliances</a:t>
            </a:r>
          </a:p>
          <a:p>
            <a:pPr eaLnBrk="1" hangingPunct="1">
              <a:defRPr/>
            </a:pPr>
            <a:r>
              <a:rPr lang="en-US" sz="1800" kern="0" dirty="0"/>
              <a:t>However, the recent relative decrease in the China-USA relation </a:t>
            </a:r>
          </a:p>
          <a:p>
            <a:pPr lvl="1" eaLnBrk="1" hangingPunct="1">
              <a:defRPr/>
            </a:pPr>
            <a:r>
              <a:rPr lang="en-US" sz="1600" kern="0" dirty="0"/>
              <a:t>is a sign that this might be changing</a:t>
            </a:r>
          </a:p>
          <a:p>
            <a:pPr lvl="1" eaLnBrk="1" hangingPunct="1">
              <a:defRPr/>
            </a:pPr>
            <a:r>
              <a:rPr lang="en-US" sz="1600" kern="0" dirty="0"/>
              <a:t>and seems to already affect research policy in the Nordic countries</a:t>
            </a:r>
          </a:p>
          <a:p>
            <a:pPr eaLnBrk="1" hangingPunct="1">
              <a:defRPr/>
            </a:pPr>
            <a:endParaRPr lang="nb-NO" sz="1600" kern="0" dirty="0"/>
          </a:p>
          <a:p>
            <a:pPr lvl="1" eaLnBrk="1" hangingPunct="1">
              <a:defRPr/>
            </a:pPr>
            <a:endParaRPr lang="nb-NO" sz="1600" kern="0" dirty="0"/>
          </a:p>
          <a:p>
            <a:pPr lvl="1" eaLnBrk="1" hangingPunct="1">
              <a:defRPr/>
            </a:pPr>
            <a:endParaRPr lang="nb-NO" sz="1600" kern="0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nb-NO" sz="1600" kern="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57509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573875-4179-0265-58A8-6FC09925D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 err="1">
                <a:solidFill>
                  <a:srgbClr val="FFC000"/>
                </a:solidFill>
              </a:rPr>
              <a:t>Thank</a:t>
            </a:r>
            <a:r>
              <a:rPr lang="nb-NO" b="1" dirty="0">
                <a:solidFill>
                  <a:srgbClr val="FFC000"/>
                </a:solidFill>
              </a:rPr>
              <a:t> </a:t>
            </a:r>
            <a:r>
              <a:rPr lang="nb-NO" b="1" dirty="0" err="1">
                <a:solidFill>
                  <a:srgbClr val="FFC000"/>
                </a:solidFill>
              </a:rPr>
              <a:t>you</a:t>
            </a:r>
            <a:r>
              <a:rPr lang="nb-NO" b="1" dirty="0">
                <a:solidFill>
                  <a:srgbClr val="FFC000"/>
                </a:solidFill>
              </a:rPr>
              <a:t> for </a:t>
            </a:r>
            <a:r>
              <a:rPr lang="nb-NO" b="1" dirty="0" err="1">
                <a:solidFill>
                  <a:srgbClr val="FFC000"/>
                </a:solidFill>
              </a:rPr>
              <a:t>your</a:t>
            </a:r>
            <a:r>
              <a:rPr lang="nb-NO" b="1" dirty="0">
                <a:solidFill>
                  <a:srgbClr val="FFC000"/>
                </a:solidFill>
              </a:rPr>
              <a:t> </a:t>
            </a:r>
            <a:r>
              <a:rPr lang="nb-NO" b="1" dirty="0" err="1">
                <a:solidFill>
                  <a:srgbClr val="FFC000"/>
                </a:solidFill>
              </a:rPr>
              <a:t>attention</a:t>
            </a:r>
            <a:r>
              <a:rPr lang="nb-NO" b="1" dirty="0">
                <a:solidFill>
                  <a:srgbClr val="FFC000"/>
                </a:solidFill>
              </a:rPr>
              <a:t>!</a:t>
            </a:r>
          </a:p>
        </p:txBody>
      </p:sp>
      <p:sp>
        <p:nvSpPr>
          <p:cNvPr id="3" name="Plassholder for SmartArt 2">
            <a:extLst>
              <a:ext uri="{FF2B5EF4-FFF2-40B4-BE49-F238E27FC236}">
                <a16:creationId xmlns:a16="http://schemas.microsoft.com/office/drawing/2014/main" id="{42BE273F-5DB9-EA2B-AFA6-652B88CBD0EE}"/>
              </a:ext>
            </a:extLst>
          </p:cNvPr>
          <p:cNvSpPr>
            <a:spLocks noGrp="1"/>
          </p:cNvSpPr>
          <p:nvPr>
            <p:ph type="dgm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 descr="Et bilde som inneholder tekst, person, poserer, stående&#10;&#10;Automatisk generert beskrivelse">
            <a:extLst>
              <a:ext uri="{FF2B5EF4-FFF2-40B4-BE49-F238E27FC236}">
                <a16:creationId xmlns:a16="http://schemas.microsoft.com/office/drawing/2014/main" id="{7B3B63B1-9D30-C39A-FAD2-4C7A3A874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66" y="1226010"/>
            <a:ext cx="6804468" cy="51033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9936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6D21FD-9039-84A3-E80E-396DB230E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>
                <a:solidFill>
                  <a:srgbClr val="FFC000"/>
                </a:solidFill>
              </a:rPr>
              <a:t>Introduction</a:t>
            </a:r>
            <a:r>
              <a:rPr lang="nb-NO" b="1" dirty="0">
                <a:solidFill>
                  <a:srgbClr val="FFC000"/>
                </a:solidFill>
              </a:rPr>
              <a:t>: </a:t>
            </a:r>
            <a:r>
              <a:rPr lang="en-US" sz="2000" b="1" dirty="0">
                <a:solidFill>
                  <a:srgbClr val="FFC000"/>
                </a:solidFill>
              </a:rPr>
              <a:t>From </a:t>
            </a:r>
            <a:r>
              <a:rPr lang="en-US" sz="2000" b="1" i="1" dirty="0">
                <a:solidFill>
                  <a:srgbClr val="FFC000"/>
                </a:solidFill>
              </a:rPr>
              <a:t>Open Science </a:t>
            </a:r>
            <a:r>
              <a:rPr lang="en-US" sz="2000" b="1" dirty="0">
                <a:solidFill>
                  <a:srgbClr val="FFC000"/>
                </a:solidFill>
              </a:rPr>
              <a:t>to </a:t>
            </a:r>
            <a:r>
              <a:rPr lang="en-US" sz="2000" b="1" i="1" dirty="0">
                <a:solidFill>
                  <a:srgbClr val="FFC000"/>
                </a:solidFill>
              </a:rPr>
              <a:t>Security Issues</a:t>
            </a:r>
            <a:r>
              <a:rPr lang="nb-NO" b="1" dirty="0">
                <a:solidFill>
                  <a:srgbClr val="FFC000"/>
                </a:solidFill>
              </a:rPr>
              <a:t> 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Plassholder for SmartArt 2">
            <a:extLst>
              <a:ext uri="{FF2B5EF4-FFF2-40B4-BE49-F238E27FC236}">
                <a16:creationId xmlns:a16="http://schemas.microsoft.com/office/drawing/2014/main" id="{B2358482-38E4-6C7C-89E5-E650777A452F}"/>
              </a:ext>
            </a:extLst>
          </p:cNvPr>
          <p:cNvSpPr>
            <a:spLocks noGrp="1"/>
          </p:cNvSpPr>
          <p:nvPr>
            <p:ph type="dgm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63A3D8-C78A-D00C-336C-2F6F0D9B2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7" y="847578"/>
            <a:ext cx="8168616" cy="473248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40000"/>
              </a:spcBef>
              <a:spcAft>
                <a:spcPct val="30000"/>
              </a:spcAft>
              <a:buClr>
                <a:srgbClr val="FF33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5F5F5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76400" indent="-3048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</a:defRPr>
            </a:lvl5pPr>
            <a:lvl6pPr marL="25527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</a:defRPr>
            </a:lvl6pPr>
            <a:lvl7pPr marL="30099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</a:defRPr>
            </a:lvl7pPr>
            <a:lvl8pPr marL="34671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</a:defRPr>
            </a:lvl8pPr>
            <a:lvl9pPr marL="39243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1600" kern="0" dirty="0"/>
          </a:p>
          <a:p>
            <a:pPr eaLnBrk="1" hangingPunct="1">
              <a:defRPr/>
            </a:pPr>
            <a:r>
              <a:rPr lang="da-DK" sz="1800" kern="0" dirty="0"/>
              <a:t>PET (2021), ”Er jeres forskning i fare? – Gode råd til forskere og medarbejdere om håndtering af udenlandsk indblanding og spionage”, maj 2021.</a:t>
            </a:r>
          </a:p>
          <a:p>
            <a:pPr eaLnBrk="1" hangingPunct="1">
              <a:defRPr/>
            </a:pPr>
            <a:r>
              <a:rPr lang="da-DK" sz="1800" kern="0" dirty="0"/>
              <a:t>”Afrapportering” fra </a:t>
            </a:r>
            <a:r>
              <a:rPr lang="da-DK" sz="1800" i="1" kern="0" dirty="0"/>
              <a:t>Udvalg om Retningslinjer for Internationalt Forsknings- og Innovationssamarbejde</a:t>
            </a:r>
            <a:r>
              <a:rPr lang="da-DK" sz="1800" kern="0" dirty="0"/>
              <a:t> (URIS), 2022.</a:t>
            </a:r>
          </a:p>
          <a:p>
            <a:pPr eaLnBrk="1" hangingPunct="1">
              <a:defRPr/>
            </a:pPr>
            <a:r>
              <a:rPr lang="da-DK" sz="1800" kern="0" dirty="0"/>
              <a:t>Per Thiemann, ””Vi har været for naive”: Minister vil indføre stramme regler for at undgå spionage”, </a:t>
            </a:r>
            <a:r>
              <a:rPr lang="da-DK" sz="1800" i="1" kern="0" dirty="0"/>
              <a:t>Politiken</a:t>
            </a:r>
            <a:r>
              <a:rPr lang="da-DK" sz="1800" kern="0" dirty="0"/>
              <a:t>, den 24. maj, 2022</a:t>
            </a:r>
            <a:endParaRPr lang="nb-NO" sz="1800" kern="0" dirty="0"/>
          </a:p>
          <a:p>
            <a:pPr lvl="1" eaLnBrk="1" hangingPunct="1">
              <a:defRPr/>
            </a:pPr>
            <a:endParaRPr lang="nb-NO" sz="1600" kern="0" dirty="0"/>
          </a:p>
          <a:p>
            <a:pPr lvl="1" eaLnBrk="1" hangingPunct="1">
              <a:defRPr/>
            </a:pPr>
            <a:endParaRPr lang="nb-NO" sz="1600" kern="0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nb-NO" sz="1600" kern="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kern="0" dirty="0"/>
          </a:p>
        </p:txBody>
      </p:sp>
      <p:pic>
        <p:nvPicPr>
          <p:cNvPr id="5" name="Picture 10" descr="Flag of Denmark">
            <a:extLst>
              <a:ext uri="{FF2B5EF4-FFF2-40B4-BE49-F238E27FC236}">
                <a16:creationId xmlns:a16="http://schemas.microsoft.com/office/drawing/2014/main" id="{D6A1F671-2119-CE8D-5AA5-397773548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870" y="116682"/>
            <a:ext cx="771960" cy="5826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200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6D21FD-9039-84A3-E80E-396DB230E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>
                <a:solidFill>
                  <a:srgbClr val="FFC000"/>
                </a:solidFill>
              </a:rPr>
              <a:t>Introduction</a:t>
            </a:r>
            <a:r>
              <a:rPr lang="nb-NO" b="1" dirty="0">
                <a:solidFill>
                  <a:srgbClr val="FFC000"/>
                </a:solidFill>
              </a:rPr>
              <a:t>: </a:t>
            </a:r>
            <a:r>
              <a:rPr lang="en-US" sz="2000" b="1" dirty="0">
                <a:solidFill>
                  <a:srgbClr val="FFC000"/>
                </a:solidFill>
              </a:rPr>
              <a:t>From </a:t>
            </a:r>
            <a:r>
              <a:rPr lang="en-US" sz="2000" b="1" i="1" dirty="0">
                <a:solidFill>
                  <a:srgbClr val="FFC000"/>
                </a:solidFill>
              </a:rPr>
              <a:t>Open Science </a:t>
            </a:r>
            <a:r>
              <a:rPr lang="en-US" sz="2000" b="1" dirty="0">
                <a:solidFill>
                  <a:srgbClr val="FFC000"/>
                </a:solidFill>
              </a:rPr>
              <a:t>to </a:t>
            </a:r>
            <a:r>
              <a:rPr lang="en-US" sz="2000" b="1" i="1" dirty="0">
                <a:solidFill>
                  <a:srgbClr val="FFC000"/>
                </a:solidFill>
              </a:rPr>
              <a:t>Security Issues </a:t>
            </a:r>
            <a:r>
              <a:rPr lang="nb-NO" b="1" dirty="0">
                <a:solidFill>
                  <a:srgbClr val="FFC000"/>
                </a:solidFill>
              </a:rPr>
              <a:t> 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Plassholder for SmartArt 2">
            <a:extLst>
              <a:ext uri="{FF2B5EF4-FFF2-40B4-BE49-F238E27FC236}">
                <a16:creationId xmlns:a16="http://schemas.microsoft.com/office/drawing/2014/main" id="{B2358482-38E4-6C7C-89E5-E650777A452F}"/>
              </a:ext>
            </a:extLst>
          </p:cNvPr>
          <p:cNvSpPr>
            <a:spLocks noGrp="1"/>
          </p:cNvSpPr>
          <p:nvPr>
            <p:ph type="dgm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63A3D8-C78A-D00C-336C-2F6F0D9B2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7" y="847578"/>
            <a:ext cx="8168616" cy="473248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40000"/>
              </a:spcBef>
              <a:spcAft>
                <a:spcPct val="30000"/>
              </a:spcAft>
              <a:buClr>
                <a:srgbClr val="FF33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5F5F5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76400" indent="-3048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</a:defRPr>
            </a:lvl5pPr>
            <a:lvl6pPr marL="25527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</a:defRPr>
            </a:lvl6pPr>
            <a:lvl7pPr marL="30099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</a:defRPr>
            </a:lvl7pPr>
            <a:lvl8pPr marL="34671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</a:defRPr>
            </a:lvl8pPr>
            <a:lvl9pPr marL="39243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1600" kern="0" dirty="0"/>
          </a:p>
          <a:p>
            <a:pPr eaLnBrk="1" hangingPunct="1">
              <a:defRPr/>
            </a:pPr>
            <a:r>
              <a:rPr lang="en-US" sz="1800" i="1" kern="0" dirty="0"/>
              <a:t>Finland’s Governmental Action Plan on China </a:t>
            </a:r>
            <a:r>
              <a:rPr lang="en-US" sz="1800" kern="0" dirty="0"/>
              <a:t>(2021)</a:t>
            </a:r>
          </a:p>
          <a:p>
            <a:pPr eaLnBrk="1" hangingPunct="1">
              <a:defRPr/>
            </a:pPr>
            <a:r>
              <a:rPr lang="en-US" sz="1800" i="1" kern="0" dirty="0"/>
              <a:t>Recommendations for academic collaboration with Chinese partners </a:t>
            </a:r>
            <a:r>
              <a:rPr lang="en-US" sz="1800" kern="0" dirty="0"/>
              <a:t>(2021)</a:t>
            </a:r>
            <a:r>
              <a:rPr lang="nb-NO" sz="1800" kern="0" dirty="0"/>
              <a:t> </a:t>
            </a:r>
          </a:p>
          <a:p>
            <a:pPr eaLnBrk="1" hangingPunct="1">
              <a:defRPr/>
            </a:pPr>
            <a:r>
              <a:rPr lang="en-US" sz="1800" kern="0" dirty="0"/>
              <a:t>Mäkinen, Sirke. (2022). Nothing to do with politics? International collaboration in higher education and Finnish-Russian relations, </a:t>
            </a:r>
            <a:r>
              <a:rPr lang="en-US" sz="1800" i="1" kern="0" dirty="0"/>
              <a:t>European Journal of Higher Education</a:t>
            </a:r>
            <a:r>
              <a:rPr lang="en-US" sz="1800" kern="0" dirty="0"/>
              <a:t> 13:2, 216-237,</a:t>
            </a:r>
            <a:endParaRPr lang="nb-NO" sz="1800" kern="0" dirty="0"/>
          </a:p>
          <a:p>
            <a:pPr lvl="1" eaLnBrk="1" hangingPunct="1">
              <a:defRPr/>
            </a:pPr>
            <a:endParaRPr lang="nb-NO" sz="1600" kern="0" dirty="0"/>
          </a:p>
          <a:p>
            <a:pPr lvl="1" eaLnBrk="1" hangingPunct="1">
              <a:defRPr/>
            </a:pPr>
            <a:endParaRPr lang="nb-NO" sz="1600" kern="0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nb-NO" sz="1600" kern="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kern="0" dirty="0"/>
          </a:p>
        </p:txBody>
      </p:sp>
      <p:pic>
        <p:nvPicPr>
          <p:cNvPr id="9" name="Picture 8" descr="Flag of Finland">
            <a:extLst>
              <a:ext uri="{FF2B5EF4-FFF2-40B4-BE49-F238E27FC236}">
                <a16:creationId xmlns:a16="http://schemas.microsoft.com/office/drawing/2014/main" id="{BE1B3D63-453B-4B78-81DF-1D41A77F0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517" y="183339"/>
            <a:ext cx="882020" cy="5386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13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6D21FD-9039-84A3-E80E-396DB230E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>
                <a:solidFill>
                  <a:srgbClr val="FFC000"/>
                </a:solidFill>
              </a:rPr>
              <a:t>Introduction</a:t>
            </a:r>
            <a:r>
              <a:rPr lang="nb-NO" b="1" dirty="0">
                <a:solidFill>
                  <a:srgbClr val="FFC000"/>
                </a:solidFill>
              </a:rPr>
              <a:t>: </a:t>
            </a:r>
            <a:r>
              <a:rPr lang="en-US" sz="2000" b="1" dirty="0">
                <a:solidFill>
                  <a:srgbClr val="FFC000"/>
                </a:solidFill>
              </a:rPr>
              <a:t>From </a:t>
            </a:r>
            <a:r>
              <a:rPr lang="en-US" sz="2000" b="1" i="1" dirty="0">
                <a:solidFill>
                  <a:srgbClr val="FFC000"/>
                </a:solidFill>
              </a:rPr>
              <a:t>Open Science </a:t>
            </a:r>
            <a:r>
              <a:rPr lang="en-US" sz="2000" b="1" dirty="0">
                <a:solidFill>
                  <a:srgbClr val="FFC000"/>
                </a:solidFill>
              </a:rPr>
              <a:t>to </a:t>
            </a:r>
            <a:r>
              <a:rPr lang="en-US" sz="2000" b="1" i="1" dirty="0">
                <a:solidFill>
                  <a:srgbClr val="FFC000"/>
                </a:solidFill>
              </a:rPr>
              <a:t>Security Issues </a:t>
            </a:r>
            <a:r>
              <a:rPr lang="nb-NO" b="1" dirty="0">
                <a:solidFill>
                  <a:srgbClr val="FFC000"/>
                </a:solidFill>
              </a:rPr>
              <a:t> 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Plassholder for SmartArt 2">
            <a:extLst>
              <a:ext uri="{FF2B5EF4-FFF2-40B4-BE49-F238E27FC236}">
                <a16:creationId xmlns:a16="http://schemas.microsoft.com/office/drawing/2014/main" id="{B2358482-38E4-6C7C-89E5-E650777A452F}"/>
              </a:ext>
            </a:extLst>
          </p:cNvPr>
          <p:cNvSpPr>
            <a:spLocks noGrp="1"/>
          </p:cNvSpPr>
          <p:nvPr>
            <p:ph type="dgm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63A3D8-C78A-D00C-336C-2F6F0D9B2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7" y="847578"/>
            <a:ext cx="8168616" cy="473248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40000"/>
              </a:spcBef>
              <a:spcAft>
                <a:spcPct val="30000"/>
              </a:spcAft>
              <a:buClr>
                <a:srgbClr val="FF33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5F5F5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76400" indent="-3048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</a:defRPr>
            </a:lvl5pPr>
            <a:lvl6pPr marL="25527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</a:defRPr>
            </a:lvl6pPr>
            <a:lvl7pPr marL="30099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</a:defRPr>
            </a:lvl7pPr>
            <a:lvl8pPr marL="34671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</a:defRPr>
            </a:lvl8pPr>
            <a:lvl9pPr marL="39243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1600" kern="0" dirty="0"/>
          </a:p>
          <a:p>
            <a:pPr eaLnBrk="1" hangingPunct="1">
              <a:defRPr/>
            </a:pPr>
            <a:r>
              <a:rPr lang="nb-NO" sz="1800" kern="0" dirty="0"/>
              <a:t>Politiets Sikkerhetstjeneste. 2021. </a:t>
            </a:r>
            <a:r>
              <a:rPr lang="nb-NO" sz="1800" i="1" kern="0" dirty="0"/>
              <a:t>Nasjonal trusselvurdering 2021</a:t>
            </a:r>
            <a:r>
              <a:rPr lang="nb-NO" sz="1800" kern="0" dirty="0"/>
              <a:t>. </a:t>
            </a:r>
          </a:p>
          <a:p>
            <a:pPr eaLnBrk="1" hangingPunct="1">
              <a:defRPr/>
            </a:pPr>
            <a:r>
              <a:rPr lang="nb-NO" sz="1800" kern="0" dirty="0"/>
              <a:t>Direktoratet for høyere utdanning og kompetanse og Forskningsrådet. 2023. </a:t>
            </a:r>
            <a:r>
              <a:rPr lang="nb-NO" sz="1800" i="1" kern="0" dirty="0"/>
              <a:t>Retningslinjer og verktøy for ansvarlig internasjonalt kunnskapssamarbeid</a:t>
            </a:r>
            <a:r>
              <a:rPr lang="nb-NO" sz="1800" kern="0" dirty="0"/>
              <a:t>. Rapport </a:t>
            </a:r>
            <a:r>
              <a:rPr lang="nb-NO" sz="1800" kern="0" dirty="0" err="1"/>
              <a:t>nr</a:t>
            </a:r>
            <a:r>
              <a:rPr lang="nb-NO" sz="1800" kern="0" dirty="0"/>
              <a:t> 01/2023.</a:t>
            </a:r>
          </a:p>
          <a:p>
            <a:pPr eaLnBrk="1" hangingPunct="1">
              <a:defRPr/>
            </a:pPr>
            <a:r>
              <a:rPr lang="nb-NO" sz="1800" kern="0" dirty="0"/>
              <a:t>Huitfeldt, Anniken. 2023. Kunnskap, forskning og eksportkontroll i en sikkerhetspolitisk urolig tid, tale på NTNU 11.01.23.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nb-NO" sz="1600" kern="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kern="0" dirty="0"/>
          </a:p>
        </p:txBody>
      </p:sp>
      <p:pic>
        <p:nvPicPr>
          <p:cNvPr id="5" name="Picture 16" descr="Flag of Norway">
            <a:extLst>
              <a:ext uri="{FF2B5EF4-FFF2-40B4-BE49-F238E27FC236}">
                <a16:creationId xmlns:a16="http://schemas.microsoft.com/office/drawing/2014/main" id="{A81503FC-F1F4-F2E9-4A3F-BD3F68396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979" y="179388"/>
            <a:ext cx="715741" cy="5205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897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6D21FD-9039-84A3-E80E-396DB230E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>
                <a:solidFill>
                  <a:srgbClr val="FFC000"/>
                </a:solidFill>
              </a:rPr>
              <a:t>Introduction</a:t>
            </a:r>
            <a:r>
              <a:rPr lang="nb-NO" b="1" dirty="0">
                <a:solidFill>
                  <a:srgbClr val="FFC000"/>
                </a:solidFill>
              </a:rPr>
              <a:t>: </a:t>
            </a:r>
            <a:r>
              <a:rPr lang="en-US" sz="2000" b="1" dirty="0">
                <a:solidFill>
                  <a:srgbClr val="FFC000"/>
                </a:solidFill>
              </a:rPr>
              <a:t>From </a:t>
            </a:r>
            <a:r>
              <a:rPr lang="en-US" sz="2000" b="1" i="1" dirty="0">
                <a:solidFill>
                  <a:srgbClr val="FFC000"/>
                </a:solidFill>
              </a:rPr>
              <a:t>Open Science </a:t>
            </a:r>
            <a:r>
              <a:rPr lang="en-US" sz="2000" b="1" dirty="0">
                <a:solidFill>
                  <a:srgbClr val="FFC000"/>
                </a:solidFill>
              </a:rPr>
              <a:t>to </a:t>
            </a:r>
            <a:r>
              <a:rPr lang="en-US" sz="2000" b="1" i="1" dirty="0">
                <a:solidFill>
                  <a:srgbClr val="FFC000"/>
                </a:solidFill>
              </a:rPr>
              <a:t>Security Issues </a:t>
            </a:r>
            <a:r>
              <a:rPr lang="nb-NO" b="1" dirty="0">
                <a:solidFill>
                  <a:srgbClr val="FFC000"/>
                </a:solidFill>
              </a:rPr>
              <a:t> 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Plassholder for SmartArt 2">
            <a:extLst>
              <a:ext uri="{FF2B5EF4-FFF2-40B4-BE49-F238E27FC236}">
                <a16:creationId xmlns:a16="http://schemas.microsoft.com/office/drawing/2014/main" id="{B2358482-38E4-6C7C-89E5-E650777A452F}"/>
              </a:ext>
            </a:extLst>
          </p:cNvPr>
          <p:cNvSpPr>
            <a:spLocks noGrp="1"/>
          </p:cNvSpPr>
          <p:nvPr>
            <p:ph type="dgm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63A3D8-C78A-D00C-336C-2F6F0D9B2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7" y="847578"/>
            <a:ext cx="8168616" cy="473248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40000"/>
              </a:spcBef>
              <a:spcAft>
                <a:spcPct val="30000"/>
              </a:spcAft>
              <a:buClr>
                <a:srgbClr val="FF33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5F5F5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76400" indent="-3048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</a:defRPr>
            </a:lvl5pPr>
            <a:lvl6pPr marL="25527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</a:defRPr>
            </a:lvl6pPr>
            <a:lvl7pPr marL="30099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</a:defRPr>
            </a:lvl7pPr>
            <a:lvl8pPr marL="34671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</a:defRPr>
            </a:lvl8pPr>
            <a:lvl9pPr marL="39243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1600" kern="0" dirty="0"/>
          </a:p>
          <a:p>
            <a:pPr eaLnBrk="1" hangingPunct="1">
              <a:defRPr/>
            </a:pPr>
            <a:r>
              <a:rPr lang="sv-SE" sz="1800" kern="0" dirty="0"/>
              <a:t>Utbildningsdepartementet (2023). Myndigheter ska ta fram riktlinjer för ansvarsfull internationalisering.</a:t>
            </a:r>
          </a:p>
          <a:p>
            <a:pPr eaLnBrk="1" hangingPunct="1">
              <a:defRPr/>
            </a:pPr>
            <a:r>
              <a:rPr lang="en-US" sz="1800" kern="0" dirty="0"/>
              <a:t>Shih, T., Gaunt, A. &amp; </a:t>
            </a:r>
            <a:r>
              <a:rPr lang="en-US" sz="1800" kern="0" dirty="0" err="1"/>
              <a:t>Östlund</a:t>
            </a:r>
            <a:r>
              <a:rPr lang="en-US" sz="1800" kern="0" dirty="0"/>
              <a:t>, S. (2020). </a:t>
            </a:r>
            <a:r>
              <a:rPr lang="en-US" sz="1800" i="1" kern="0" dirty="0"/>
              <a:t>Responsible </a:t>
            </a:r>
            <a:r>
              <a:rPr lang="en-US" sz="1800" i="1" kern="0" dirty="0" err="1"/>
              <a:t>internationalisation</a:t>
            </a:r>
            <a:r>
              <a:rPr lang="en-US" sz="1800" i="1" kern="0" dirty="0"/>
              <a:t>: Guidelines for reflection on international academic collaboration.</a:t>
            </a:r>
            <a:r>
              <a:rPr lang="en-US" sz="1800" kern="0" dirty="0"/>
              <a:t> Stockholm: STINT. </a:t>
            </a:r>
          </a:p>
          <a:p>
            <a:pPr eaLnBrk="1" hangingPunct="1">
              <a:defRPr/>
            </a:pPr>
            <a:r>
              <a:rPr lang="sv-SE" sz="1800" kern="0" dirty="0"/>
              <a:t>Lindholm, A. &amp; Sallinen, J. (2023). Minister: Nu är det slut med passiv politik. </a:t>
            </a:r>
            <a:r>
              <a:rPr lang="sv-SE" sz="1800" i="1" kern="0" dirty="0"/>
              <a:t>Svenska Dagbladet</a:t>
            </a:r>
            <a:r>
              <a:rPr lang="sv-SE" sz="1800" kern="0" dirty="0"/>
              <a:t>, 2023-02-20.</a:t>
            </a:r>
            <a:endParaRPr lang="nb-NO" sz="1600" kern="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kern="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376FEDD-718B-CC5C-59BE-D94156D7B1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407" y="179388"/>
            <a:ext cx="731130" cy="457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2003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6D21FD-9039-84A3-E80E-396DB230E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solidFill>
                  <a:srgbClr val="FFC000"/>
                </a:solidFill>
              </a:rPr>
              <a:t>Network for Research on Knowledge Relations (KNOWREL)</a:t>
            </a:r>
          </a:p>
        </p:txBody>
      </p:sp>
      <p:sp>
        <p:nvSpPr>
          <p:cNvPr id="3" name="Plassholder for SmartArt 2">
            <a:extLst>
              <a:ext uri="{FF2B5EF4-FFF2-40B4-BE49-F238E27FC236}">
                <a16:creationId xmlns:a16="http://schemas.microsoft.com/office/drawing/2014/main" id="{B2358482-38E4-6C7C-89E5-E650777A452F}"/>
              </a:ext>
            </a:extLst>
          </p:cNvPr>
          <p:cNvSpPr>
            <a:spLocks noGrp="1"/>
          </p:cNvSpPr>
          <p:nvPr>
            <p:ph type="dgm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63A3D8-C78A-D00C-336C-2F6F0D9B2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952" y="847577"/>
            <a:ext cx="8018355" cy="473248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40000"/>
              </a:spcBef>
              <a:spcAft>
                <a:spcPct val="30000"/>
              </a:spcAft>
              <a:buClr>
                <a:srgbClr val="FF33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0" fontAlgn="base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5F5F5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76400" indent="-3048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</a:defRPr>
            </a:lvl5pPr>
            <a:lvl6pPr marL="25527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</a:defRPr>
            </a:lvl6pPr>
            <a:lvl7pPr marL="30099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</a:defRPr>
            </a:lvl7pPr>
            <a:lvl8pPr marL="34671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</a:defRPr>
            </a:lvl8pPr>
            <a:lvl9pPr marL="3924300" indent="-228600" algn="l" rtl="0" fontAlgn="base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ü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1600" kern="0" dirty="0"/>
          </a:p>
          <a:p>
            <a:pPr eaLnBrk="1" hangingPunct="1">
              <a:defRPr/>
            </a:pPr>
            <a:r>
              <a:rPr lang="en-US" sz="1800" i="1" kern="0" dirty="0"/>
              <a:t>Maj Grasten &amp; Stine Haakonsson, CBS</a:t>
            </a:r>
            <a:endParaRPr lang="en-US" sz="1800" kern="0" dirty="0"/>
          </a:p>
          <a:p>
            <a:pPr eaLnBrk="1" hangingPunct="1">
              <a:defRPr/>
            </a:pPr>
            <a:r>
              <a:rPr lang="en-US" sz="1800" kern="0" dirty="0"/>
              <a:t>Sirke Mäkinen, University of Helsinki</a:t>
            </a:r>
          </a:p>
          <a:p>
            <a:pPr eaLnBrk="1" hangingPunct="1">
              <a:defRPr/>
            </a:pPr>
            <a:r>
              <a:rPr lang="en-US" sz="1800" kern="0" dirty="0"/>
              <a:t>Hans Jørgen Gåsemyr &amp; Kristin Fjæstad, NUPI; Gunnar Sivertsen, NIFU</a:t>
            </a:r>
          </a:p>
          <a:p>
            <a:pPr eaLnBrk="1" hangingPunct="1">
              <a:defRPr/>
            </a:pPr>
            <a:r>
              <a:rPr lang="en-US" sz="1800" kern="0" dirty="0"/>
              <a:t>Tommy Shih, </a:t>
            </a:r>
            <a:r>
              <a:rPr lang="en-US" sz="1800" kern="0" dirty="0" err="1"/>
              <a:t>Lunds</a:t>
            </a:r>
            <a:r>
              <a:rPr lang="en-US" sz="1800" kern="0" dirty="0"/>
              <a:t> </a:t>
            </a:r>
            <a:r>
              <a:rPr lang="en-US" sz="1800" kern="0" dirty="0" err="1"/>
              <a:t>Universitet</a:t>
            </a:r>
            <a:endParaRPr lang="en-US" sz="1800" kern="0" dirty="0"/>
          </a:p>
          <a:p>
            <a:pPr marL="0" indent="0" eaLnBrk="1" hangingPunct="1">
              <a:buNone/>
              <a:defRPr/>
            </a:pPr>
            <a:endParaRPr lang="en-US" sz="1800" kern="0" dirty="0"/>
          </a:p>
          <a:p>
            <a:pPr marL="0" indent="0" eaLnBrk="1" hangingPunct="1">
              <a:buNone/>
              <a:defRPr/>
            </a:pPr>
            <a:r>
              <a:rPr lang="en-US" sz="1800" kern="0" dirty="0"/>
              <a:t>All members except me are political scientists who read and speak Chinese or Russian.</a:t>
            </a:r>
            <a:endParaRPr lang="en-US" sz="1600" kern="0" dirty="0"/>
          </a:p>
          <a:p>
            <a:pPr lvl="1" eaLnBrk="1" hangingPunct="1">
              <a:defRPr/>
            </a:pPr>
            <a:endParaRPr lang="nb-NO" sz="1600" kern="0" dirty="0"/>
          </a:p>
          <a:p>
            <a:pPr lvl="1" eaLnBrk="1" hangingPunct="1">
              <a:defRPr/>
            </a:pPr>
            <a:endParaRPr lang="nb-NO" sz="1600" kern="0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nb-NO" sz="1600" kern="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kern="0" dirty="0"/>
          </a:p>
        </p:txBody>
      </p:sp>
      <p:pic>
        <p:nvPicPr>
          <p:cNvPr id="5" name="Picture 10" descr="Flag of Denmark">
            <a:extLst>
              <a:ext uri="{FF2B5EF4-FFF2-40B4-BE49-F238E27FC236}">
                <a16:creationId xmlns:a16="http://schemas.microsoft.com/office/drawing/2014/main" id="{D6A1F671-2119-CE8D-5AA5-397773548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0" y="1277940"/>
            <a:ext cx="554679" cy="4186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Flag of Finland">
            <a:extLst>
              <a:ext uri="{FF2B5EF4-FFF2-40B4-BE49-F238E27FC236}">
                <a16:creationId xmlns:a16="http://schemas.microsoft.com/office/drawing/2014/main" id="{58A92FC1-4937-85A8-090D-438A32656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84" y="1791456"/>
            <a:ext cx="604650" cy="3692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Flag of Norway">
            <a:extLst>
              <a:ext uri="{FF2B5EF4-FFF2-40B4-BE49-F238E27FC236}">
                <a16:creationId xmlns:a16="http://schemas.microsoft.com/office/drawing/2014/main" id="{F737B18B-2ACC-C774-D041-8AE9CB419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77" y="2282179"/>
            <a:ext cx="566190" cy="4117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A0945CD-1574-AA47-88D3-49D481A9B3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80" y="2950593"/>
            <a:ext cx="577700" cy="3612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UArctic - University of the Arctic - NordForsk: Call for proposals for  Nordic societal security">
            <a:extLst>
              <a:ext uri="{FF2B5EF4-FFF2-40B4-BE49-F238E27FC236}">
                <a16:creationId xmlns:a16="http://schemas.microsoft.com/office/drawing/2014/main" id="{7E742F6D-3FC0-0BE2-8456-38DCD11BD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96" y="658961"/>
            <a:ext cx="2015034" cy="12558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00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>
                <a:solidFill>
                  <a:srgbClr val="FFC000"/>
                </a:solidFill>
              </a:rPr>
              <a:t>Overview</a:t>
            </a:r>
            <a:endParaRPr lang="nb-NO" b="1" dirty="0">
              <a:solidFill>
                <a:srgbClr val="FFC000"/>
              </a:solidFill>
            </a:endParaRP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848300" y="869949"/>
            <a:ext cx="7735314" cy="5652037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nb-NO" sz="1800" dirty="0"/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Introduction: From </a:t>
            </a:r>
            <a:r>
              <a:rPr lang="en-US" sz="1800" i="1" dirty="0">
                <a:solidFill>
                  <a:schemeClr val="bg1">
                    <a:lumMod val="75000"/>
                  </a:schemeClr>
                </a:solidFill>
              </a:rPr>
              <a:t>Open Science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to </a:t>
            </a:r>
            <a:r>
              <a:rPr lang="en-US" sz="1800" i="1" dirty="0">
                <a:solidFill>
                  <a:schemeClr val="bg1">
                    <a:lumMod val="75000"/>
                  </a:schemeClr>
                </a:solidFill>
              </a:rPr>
              <a:t>Security Issues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/>
              <a:t>Data and methods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A general finding: Global research collaboration does not follow the borders of defense alliances – quite the opposite!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Exceptions: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Our relations to Russia after February 2022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Norway and China after 2010</a:t>
            </a:r>
          </a:p>
          <a:p>
            <a:pPr lvl="1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The deterioration of the USA-China relation in recent years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  <a:p>
            <a:endParaRPr lang="en-US" sz="16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7571219"/>
      </p:ext>
    </p:extLst>
  </p:cSld>
  <p:clrMapOvr>
    <a:masterClrMapping/>
  </p:clrMapOvr>
</p:sld>
</file>

<file path=ppt/theme/theme1.xml><?xml version="1.0" encoding="utf-8"?>
<a:theme xmlns:a="http://schemas.openxmlformats.org/drawingml/2006/main" name="NIFUSTEP_PowerPoint-mal-engelsk[1]">
  <a:themeElements>
    <a:clrScheme name="NIFUSTEP_PowerPoint-mal-engelsk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IFUSTEP_PowerPoint-mal-engelsk[1]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47D9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47D9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NIFUSTEP_PowerPoint-mal-engelsk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FUSTEP_PowerPoint-mal-engelsk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FUSTEP_PowerPoint-mal-engelsk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FUSTEP_PowerPoint-mal-engelsk[1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FUSTEP_PowerPoint-mal-engelsk[1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FUSTEP_PowerPoint-mal-engelsk[1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FUSTEP_PowerPoint-mal-engelsk[1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FUSTEP_PowerPoint-mal-engelsk[1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FUSTEP_PowerPoint-mal-engelsk[1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FUSTEP_PowerPoint-mal-engelsk[1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FUSTEP_PowerPoint-mal-engelsk[1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FUSTEP_PowerPoint-mal-engelsk[1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NIFUSTEP_PowerPoint-mal-engelsk[1]</Template>
  <TotalTime>11366</TotalTime>
  <Words>1296</Words>
  <Application>Microsoft Office PowerPoint</Application>
  <PresentationFormat>Skjermfremvisning (4:3)</PresentationFormat>
  <Paragraphs>317</Paragraphs>
  <Slides>33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33</vt:i4>
      </vt:variant>
    </vt:vector>
  </HeadingPairs>
  <TitlesOfParts>
    <vt:vector size="38" baseType="lpstr">
      <vt:lpstr>Calibri</vt:lpstr>
      <vt:lpstr>Times</vt:lpstr>
      <vt:lpstr>Verdana</vt:lpstr>
      <vt:lpstr>Wingdings</vt:lpstr>
      <vt:lpstr>NIFUSTEP_PowerPoint-mal-engelsk[1]</vt:lpstr>
      <vt:lpstr>PowerPoint-presentasjon</vt:lpstr>
      <vt:lpstr>Overview</vt:lpstr>
      <vt:lpstr>Overview</vt:lpstr>
      <vt:lpstr>Introduction: From Open Science to Security Issues </vt:lpstr>
      <vt:lpstr>Introduction: From Open Science to Security Issues  </vt:lpstr>
      <vt:lpstr>Introduction: From Open Science to Security Issues  </vt:lpstr>
      <vt:lpstr>Introduction: From Open Science to Security Issues  </vt:lpstr>
      <vt:lpstr>Network for Research on Knowledge Relations (KNOWREL)</vt:lpstr>
      <vt:lpstr>Overview</vt:lpstr>
      <vt:lpstr> The analysis is based on collaborating countries as indexed in author affiliations in 32 million artices in Web of Science from 2004 to August 2023</vt:lpstr>
      <vt:lpstr>Treating size differences in collaboration analysis is demanding</vt:lpstr>
      <vt:lpstr>China and USA are each other's largest collaboration partners</vt:lpstr>
      <vt:lpstr>Using the totals in columns and rows to relativize size in a matrix representing the whole collaboration network</vt:lpstr>
      <vt:lpstr>How to measure the relative intensity of collaboration while taking the activities in the whole network into account</vt:lpstr>
      <vt:lpstr>Overview</vt:lpstr>
      <vt:lpstr>The collaboration profile of the five Nordic countries Relative intensitiy in relation to the largest partners</vt:lpstr>
      <vt:lpstr>Prioritized collaboration partners Mainly Europe</vt:lpstr>
      <vt:lpstr>The collaboration profile of the USA Relative intensitiy in relation to the largest partners + four Nordics</vt:lpstr>
      <vt:lpstr> Prioritized collaboration partners China, Canada, South-Korea, Japan, Brazil and Israel. In Europe: Only UK</vt:lpstr>
      <vt:lpstr>The collaboration profile of China Relative intensitiy in relation to the largest partners + four Nordics</vt:lpstr>
      <vt:lpstr> Prioritized collaboration partners  The neighbors plus the USA and other English speaking countries</vt:lpstr>
      <vt:lpstr>Overview</vt:lpstr>
      <vt:lpstr>Our relations to Russia after February 2022</vt:lpstr>
      <vt:lpstr>The degree of international collaboration only slowly decreases A decrease in domestic publishing in Russia is the most important factor</vt:lpstr>
      <vt:lpstr>China has been the largest nation in Web of Science since 2018</vt:lpstr>
      <vt:lpstr> Denmark, Finland, Sweden and the EU: The increase in collaboration with China has followed the general growth of China in science</vt:lpstr>
      <vt:lpstr> Iceland, Norway and the USA: These countries have departed from the general trend</vt:lpstr>
      <vt:lpstr> Norway and China 2010-2016 </vt:lpstr>
      <vt:lpstr>The main recent change in global scientific collaboration is the decrease in the China-USA relation</vt:lpstr>
      <vt:lpstr>For comparison, collaboration is stable in the relations to the UK</vt:lpstr>
      <vt:lpstr>Overview</vt:lpstr>
      <vt:lpstr>Conclusions</vt:lpstr>
      <vt:lpstr>Thank you for your attention!</vt:lpstr>
    </vt:vector>
  </TitlesOfParts>
  <Company>NIFU STEP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liv</dc:creator>
  <cp:lastModifiedBy>Gunnar Sivertsen</cp:lastModifiedBy>
  <cp:revision>770</cp:revision>
  <cp:lastPrinted>2011-03-25T07:39:50Z</cp:lastPrinted>
  <dcterms:created xsi:type="dcterms:W3CDTF">2007-05-07T13:30:49Z</dcterms:created>
  <dcterms:modified xsi:type="dcterms:W3CDTF">2023-10-06T14:03:42Z</dcterms:modified>
</cp:coreProperties>
</file>