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804" r:id="rId5"/>
    <p:sldMasterId id="2147484488" r:id="rId6"/>
    <p:sldMasterId id="2147483885" r:id="rId7"/>
    <p:sldMasterId id="2147484539" r:id="rId8"/>
    <p:sldMasterId id="2147483966" r:id="rId9"/>
    <p:sldMasterId id="2147483655" r:id="rId10"/>
    <p:sldMasterId id="2147484209" r:id="rId11"/>
    <p:sldMasterId id="2147484264" r:id="rId12"/>
    <p:sldMasterId id="2147484510" r:id="rId13"/>
    <p:sldMasterId id="2147484319" r:id="rId14"/>
    <p:sldMasterId id="2147484128" r:id="rId15"/>
  </p:sldMasterIdLst>
  <p:notesMasterIdLst>
    <p:notesMasterId r:id="rId29"/>
  </p:notesMasterIdLst>
  <p:handoutMasterIdLst>
    <p:handoutMasterId r:id="rId30"/>
  </p:handoutMasterIdLst>
  <p:sldIdLst>
    <p:sldId id="573" r:id="rId16"/>
    <p:sldId id="669" r:id="rId17"/>
    <p:sldId id="681" r:id="rId18"/>
    <p:sldId id="670" r:id="rId19"/>
    <p:sldId id="542" r:id="rId20"/>
    <p:sldId id="671" r:id="rId21"/>
    <p:sldId id="677" r:id="rId22"/>
    <p:sldId id="672" r:id="rId23"/>
    <p:sldId id="678" r:id="rId24"/>
    <p:sldId id="679" r:id="rId25"/>
    <p:sldId id="680" r:id="rId26"/>
    <p:sldId id="676" r:id="rId27"/>
    <p:sldId id="6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B"/>
    <a:srgbClr val="ADD8E6"/>
    <a:srgbClr val="800080"/>
    <a:srgbClr val="FFD700"/>
    <a:srgbClr val="16AB03"/>
    <a:srgbClr val="319AF0"/>
    <a:srgbClr val="18A381"/>
    <a:srgbClr val="008000"/>
    <a:srgbClr val="0000FF"/>
    <a:srgbClr val="00D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7BB1B-41A1-4008-8A29-C60BC4C431D6}" v="999" dt="2023-09-25T08:32:11.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5" autoAdjust="0"/>
    <p:restoredTop sz="94690" autoAdjust="0"/>
  </p:normalViewPr>
  <p:slideViewPr>
    <p:cSldViewPr snapToGrid="0">
      <p:cViewPr varScale="1">
        <p:scale>
          <a:sx n="108" d="100"/>
          <a:sy n="108" d="100"/>
        </p:scale>
        <p:origin x="942" y="102"/>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ovan Kovač" userId="f01d8ab7-72ce-4566-96d3-6fcd3157c03d" providerId="ADAL" clId="{2F3DB93A-06AB-4446-95E0-13698AA0E5DE}"/>
    <pc:docChg chg="undo redo custSel addSld delSld modSld sldOrd modMainMaster">
      <pc:chgData name="Milovan Kovač" userId="f01d8ab7-72ce-4566-96d3-6fcd3157c03d" providerId="ADAL" clId="{2F3DB93A-06AB-4446-95E0-13698AA0E5DE}" dt="2023-06-26T10:58:17.026" v="660" actId="21"/>
      <pc:docMkLst>
        <pc:docMk/>
      </pc:docMkLst>
      <pc:sldChg chg="addSp modSp del mod modAnim">
        <pc:chgData name="Milovan Kovač" userId="f01d8ab7-72ce-4566-96d3-6fcd3157c03d" providerId="ADAL" clId="{2F3DB93A-06AB-4446-95E0-13698AA0E5DE}" dt="2023-06-22T11:02:36.726" v="127" actId="2696"/>
        <pc:sldMkLst>
          <pc:docMk/>
          <pc:sldMk cId="366669709" sldId="438"/>
        </pc:sldMkLst>
        <pc:spChg chg="mod">
          <ac:chgData name="Milovan Kovač" userId="f01d8ab7-72ce-4566-96d3-6fcd3157c03d" providerId="ADAL" clId="{2F3DB93A-06AB-4446-95E0-13698AA0E5DE}" dt="2023-06-22T10:38:27.632" v="118" actId="20577"/>
          <ac:spMkLst>
            <pc:docMk/>
            <pc:sldMk cId="366669709" sldId="438"/>
            <ac:spMk id="6" creationId="{D6509E86-C724-153F-839E-F9C0E80EFA61}"/>
          </ac:spMkLst>
        </pc:spChg>
        <pc:spChg chg="mod">
          <ac:chgData name="Milovan Kovač" userId="f01d8ab7-72ce-4566-96d3-6fcd3157c03d" providerId="ADAL" clId="{2F3DB93A-06AB-4446-95E0-13698AA0E5DE}" dt="2023-06-22T10:38:18.054" v="114" actId="1038"/>
          <ac:spMkLst>
            <pc:docMk/>
            <pc:sldMk cId="366669709" sldId="438"/>
            <ac:spMk id="7" creationId="{B1A2BE2E-4BE3-FD64-9357-14A731EAC446}"/>
          </ac:spMkLst>
        </pc:spChg>
        <pc:spChg chg="mod">
          <ac:chgData name="Milovan Kovač" userId="f01d8ab7-72ce-4566-96d3-6fcd3157c03d" providerId="ADAL" clId="{2F3DB93A-06AB-4446-95E0-13698AA0E5DE}" dt="2023-06-22T10:38:18.054" v="114" actId="1038"/>
          <ac:spMkLst>
            <pc:docMk/>
            <pc:sldMk cId="366669709" sldId="438"/>
            <ac:spMk id="12" creationId="{B080E1E1-D072-54E4-0F82-AC3C510F38CD}"/>
          </ac:spMkLst>
        </pc:spChg>
        <pc:spChg chg="mod">
          <ac:chgData name="Milovan Kovač" userId="f01d8ab7-72ce-4566-96d3-6fcd3157c03d" providerId="ADAL" clId="{2F3DB93A-06AB-4446-95E0-13698AA0E5DE}" dt="2023-06-22T10:38:18.054" v="114" actId="1038"/>
          <ac:spMkLst>
            <pc:docMk/>
            <pc:sldMk cId="366669709" sldId="438"/>
            <ac:spMk id="14" creationId="{0F05FC81-03C2-13FC-DDA7-E59428F59E58}"/>
          </ac:spMkLst>
        </pc:spChg>
        <pc:spChg chg="mod">
          <ac:chgData name="Milovan Kovač" userId="f01d8ab7-72ce-4566-96d3-6fcd3157c03d" providerId="ADAL" clId="{2F3DB93A-06AB-4446-95E0-13698AA0E5DE}" dt="2023-06-22T10:38:18.054" v="114" actId="1038"/>
          <ac:spMkLst>
            <pc:docMk/>
            <pc:sldMk cId="366669709" sldId="438"/>
            <ac:spMk id="15" creationId="{019381E9-2549-3EC1-B85E-4A4D67A02F6C}"/>
          </ac:spMkLst>
        </pc:spChg>
        <pc:picChg chg="add mod modCrop">
          <ac:chgData name="Milovan Kovač" userId="f01d8ab7-72ce-4566-96d3-6fcd3157c03d" providerId="ADAL" clId="{2F3DB93A-06AB-4446-95E0-13698AA0E5DE}" dt="2023-06-22T11:00:43.585" v="121" actId="732"/>
          <ac:picMkLst>
            <pc:docMk/>
            <pc:sldMk cId="366669709" sldId="438"/>
            <ac:picMk id="17" creationId="{4FA828D3-95C0-7F03-62AE-970F3BA7BDDE}"/>
          </ac:picMkLst>
        </pc:picChg>
      </pc:sldChg>
      <pc:sldChg chg="delSp modSp mod">
        <pc:chgData name="Milovan Kovač" userId="f01d8ab7-72ce-4566-96d3-6fcd3157c03d" providerId="ADAL" clId="{2F3DB93A-06AB-4446-95E0-13698AA0E5DE}" dt="2023-06-22T10:34:41.533" v="89" actId="14100"/>
        <pc:sldMkLst>
          <pc:docMk/>
          <pc:sldMk cId="311249518" sldId="542"/>
        </pc:sldMkLst>
        <pc:spChg chg="mod">
          <ac:chgData name="Milovan Kovač" userId="f01d8ab7-72ce-4566-96d3-6fcd3157c03d" providerId="ADAL" clId="{2F3DB93A-06AB-4446-95E0-13698AA0E5DE}" dt="2023-06-22T10:34:41.533" v="89" actId="14100"/>
          <ac:spMkLst>
            <pc:docMk/>
            <pc:sldMk cId="311249518" sldId="542"/>
            <ac:spMk id="20" creationId="{F532EAF4-F358-FBAB-3581-A2F90E4D63AD}"/>
          </ac:spMkLst>
        </pc:spChg>
        <pc:spChg chg="del">
          <ac:chgData name="Milovan Kovač" userId="f01d8ab7-72ce-4566-96d3-6fcd3157c03d" providerId="ADAL" clId="{2F3DB93A-06AB-4446-95E0-13698AA0E5DE}" dt="2023-06-22T10:34:17.394" v="88" actId="478"/>
          <ac:spMkLst>
            <pc:docMk/>
            <pc:sldMk cId="311249518" sldId="542"/>
            <ac:spMk id="39" creationId="{FFD9BF69-3D31-C181-3CAE-213E388C8699}"/>
          </ac:spMkLst>
        </pc:spChg>
      </pc:sldChg>
      <pc:sldChg chg="modSp mod">
        <pc:chgData name="Milovan Kovač" userId="f01d8ab7-72ce-4566-96d3-6fcd3157c03d" providerId="ADAL" clId="{2F3DB93A-06AB-4446-95E0-13698AA0E5DE}" dt="2023-06-22T12:03:21.174" v="216" actId="20577"/>
        <pc:sldMkLst>
          <pc:docMk/>
          <pc:sldMk cId="616469177" sldId="573"/>
        </pc:sldMkLst>
        <pc:spChg chg="mod">
          <ac:chgData name="Milovan Kovač" userId="f01d8ab7-72ce-4566-96d3-6fcd3157c03d" providerId="ADAL" clId="{2F3DB93A-06AB-4446-95E0-13698AA0E5DE}" dt="2023-06-22T12:03:21.174" v="216" actId="20577"/>
          <ac:spMkLst>
            <pc:docMk/>
            <pc:sldMk cId="616469177" sldId="573"/>
            <ac:spMk id="5" creationId="{9399D177-2795-7F28-842E-6888772E21DF}"/>
          </ac:spMkLst>
        </pc:spChg>
      </pc:sldChg>
      <pc:sldChg chg="addSp modSp mod">
        <pc:chgData name="Milovan Kovač" userId="f01d8ab7-72ce-4566-96d3-6fcd3157c03d" providerId="ADAL" clId="{2F3DB93A-06AB-4446-95E0-13698AA0E5DE}" dt="2023-06-22T10:02:33.505" v="62" actId="6549"/>
        <pc:sldMkLst>
          <pc:docMk/>
          <pc:sldMk cId="244366410" sldId="611"/>
        </pc:sldMkLst>
        <pc:spChg chg="mod">
          <ac:chgData name="Milovan Kovač" userId="f01d8ab7-72ce-4566-96d3-6fcd3157c03d" providerId="ADAL" clId="{2F3DB93A-06AB-4446-95E0-13698AA0E5DE}" dt="2023-06-22T10:02:06.269" v="1" actId="20577"/>
          <ac:spMkLst>
            <pc:docMk/>
            <pc:sldMk cId="244366410" sldId="611"/>
            <ac:spMk id="3" creationId="{5F5C16EC-1C91-C310-0BA8-9994B70D5A62}"/>
          </ac:spMkLst>
        </pc:spChg>
        <pc:spChg chg="add mod">
          <ac:chgData name="Milovan Kovač" userId="f01d8ab7-72ce-4566-96d3-6fcd3157c03d" providerId="ADAL" clId="{2F3DB93A-06AB-4446-95E0-13698AA0E5DE}" dt="2023-06-22T10:02:33.505" v="62" actId="6549"/>
          <ac:spMkLst>
            <pc:docMk/>
            <pc:sldMk cId="244366410" sldId="611"/>
            <ac:spMk id="4" creationId="{306B3AF9-09D1-3739-0A95-B5D19EE7D9C6}"/>
          </ac:spMkLst>
        </pc:spChg>
        <pc:spChg chg="mod">
          <ac:chgData name="Milovan Kovač" userId="f01d8ab7-72ce-4566-96d3-6fcd3157c03d" providerId="ADAL" clId="{2F3DB93A-06AB-4446-95E0-13698AA0E5DE}" dt="2023-06-22T10:02:17.831" v="14"/>
          <ac:spMkLst>
            <pc:docMk/>
            <pc:sldMk cId="244366410" sldId="611"/>
            <ac:spMk id="5" creationId="{3FAF5B57-7C63-C2A3-2861-F54785890A6C}"/>
          </ac:spMkLst>
        </pc:spChg>
      </pc:sldChg>
      <pc:sldChg chg="del">
        <pc:chgData name="Milovan Kovač" userId="f01d8ab7-72ce-4566-96d3-6fcd3157c03d" providerId="ADAL" clId="{2F3DB93A-06AB-4446-95E0-13698AA0E5DE}" dt="2023-06-22T10:16:06.186" v="85" actId="2696"/>
        <pc:sldMkLst>
          <pc:docMk/>
          <pc:sldMk cId="1264051089" sldId="668"/>
        </pc:sldMkLst>
      </pc:sldChg>
      <pc:sldChg chg="delSp modSp mod">
        <pc:chgData name="Milovan Kovač" userId="f01d8ab7-72ce-4566-96d3-6fcd3157c03d" providerId="ADAL" clId="{2F3DB93A-06AB-4446-95E0-13698AA0E5DE}" dt="2023-06-26T10:58:17.026" v="660" actId="21"/>
        <pc:sldMkLst>
          <pc:docMk/>
          <pc:sldMk cId="1409763519" sldId="669"/>
        </pc:sldMkLst>
        <pc:spChg chg="mod">
          <ac:chgData name="Milovan Kovač" userId="f01d8ab7-72ce-4566-96d3-6fcd3157c03d" providerId="ADAL" clId="{2F3DB93A-06AB-4446-95E0-13698AA0E5DE}" dt="2023-06-22T11:05:22.670" v="153" actId="403"/>
          <ac:spMkLst>
            <pc:docMk/>
            <pc:sldMk cId="1409763519" sldId="669"/>
            <ac:spMk id="2" creationId="{E0EBB677-8846-CAD4-0152-E3BF5252FE96}"/>
          </ac:spMkLst>
        </pc:spChg>
        <pc:spChg chg="mod">
          <ac:chgData name="Milovan Kovač" userId="f01d8ab7-72ce-4566-96d3-6fcd3157c03d" providerId="ADAL" clId="{2F3DB93A-06AB-4446-95E0-13698AA0E5DE}" dt="2023-06-22T11:05:32.380" v="155" actId="1076"/>
          <ac:spMkLst>
            <pc:docMk/>
            <pc:sldMk cId="1409763519" sldId="669"/>
            <ac:spMk id="5" creationId="{2B92A5FD-3C61-BFB3-7CBF-6BA999C5F4F1}"/>
          </ac:spMkLst>
        </pc:spChg>
        <pc:spChg chg="del">
          <ac:chgData name="Milovan Kovač" userId="f01d8ab7-72ce-4566-96d3-6fcd3157c03d" providerId="ADAL" clId="{2F3DB93A-06AB-4446-95E0-13698AA0E5DE}" dt="2023-06-22T10:15:02.946" v="63" actId="478"/>
          <ac:spMkLst>
            <pc:docMk/>
            <pc:sldMk cId="1409763519" sldId="669"/>
            <ac:spMk id="9" creationId="{7544F46C-FFDF-9292-6706-D745575E3C70}"/>
          </ac:spMkLst>
        </pc:spChg>
        <pc:spChg chg="mod">
          <ac:chgData name="Milovan Kovač" userId="f01d8ab7-72ce-4566-96d3-6fcd3157c03d" providerId="ADAL" clId="{2F3DB93A-06AB-4446-95E0-13698AA0E5DE}" dt="2023-06-26T10:58:17.026" v="660" actId="21"/>
          <ac:spMkLst>
            <pc:docMk/>
            <pc:sldMk cId="1409763519" sldId="669"/>
            <ac:spMk id="10" creationId="{BCD08803-931F-CE8C-0771-8B559F08FACC}"/>
          </ac:spMkLst>
        </pc:spChg>
        <pc:spChg chg="mod">
          <ac:chgData name="Milovan Kovač" userId="f01d8ab7-72ce-4566-96d3-6fcd3157c03d" providerId="ADAL" clId="{2F3DB93A-06AB-4446-95E0-13698AA0E5DE}" dt="2023-06-22T11:05:27.668" v="154" actId="1076"/>
          <ac:spMkLst>
            <pc:docMk/>
            <pc:sldMk cId="1409763519" sldId="669"/>
            <ac:spMk id="11" creationId="{FA03FC69-BE0E-D2D2-259B-57A00B474673}"/>
          </ac:spMkLst>
        </pc:spChg>
      </pc:sldChg>
      <pc:sldChg chg="addSp delSp modSp mod modAnim">
        <pc:chgData name="Milovan Kovač" userId="f01d8ab7-72ce-4566-96d3-6fcd3157c03d" providerId="ADAL" clId="{2F3DB93A-06AB-4446-95E0-13698AA0E5DE}" dt="2023-06-26T10:56:57.103" v="657"/>
        <pc:sldMkLst>
          <pc:docMk/>
          <pc:sldMk cId="600212788" sldId="670"/>
        </pc:sldMkLst>
        <pc:spChg chg="mod">
          <ac:chgData name="Milovan Kovač" userId="f01d8ab7-72ce-4566-96d3-6fcd3157c03d" providerId="ADAL" clId="{2F3DB93A-06AB-4446-95E0-13698AA0E5DE}" dt="2023-06-26T10:52:38.609" v="407" actId="1036"/>
          <ac:spMkLst>
            <pc:docMk/>
            <pc:sldMk cId="600212788" sldId="670"/>
            <ac:spMk id="2" creationId="{E0EBB677-8846-CAD4-0152-E3BF5252FE96}"/>
          </ac:spMkLst>
        </pc:spChg>
        <pc:spChg chg="mod">
          <ac:chgData name="Milovan Kovač" userId="f01d8ab7-72ce-4566-96d3-6fcd3157c03d" providerId="ADAL" clId="{2F3DB93A-06AB-4446-95E0-13698AA0E5DE}" dt="2023-06-26T10:52:38.609" v="407" actId="1036"/>
          <ac:spMkLst>
            <pc:docMk/>
            <pc:sldMk cId="600212788" sldId="670"/>
            <ac:spMk id="5" creationId="{2B92A5FD-3C61-BFB3-7CBF-6BA999C5F4F1}"/>
          </ac:spMkLst>
        </pc:spChg>
        <pc:spChg chg="add mod">
          <ac:chgData name="Milovan Kovač" userId="f01d8ab7-72ce-4566-96d3-6fcd3157c03d" providerId="ADAL" clId="{2F3DB93A-06AB-4446-95E0-13698AA0E5DE}" dt="2023-06-26T10:55:48.025" v="646" actId="114"/>
          <ac:spMkLst>
            <pc:docMk/>
            <pc:sldMk cId="600212788" sldId="670"/>
            <ac:spMk id="6" creationId="{4215825B-0FE0-CAA3-D37D-99A91939CFF0}"/>
          </ac:spMkLst>
        </pc:spChg>
        <pc:spChg chg="mod">
          <ac:chgData name="Milovan Kovač" userId="f01d8ab7-72ce-4566-96d3-6fcd3157c03d" providerId="ADAL" clId="{2F3DB93A-06AB-4446-95E0-13698AA0E5DE}" dt="2023-06-26T10:54:44.497" v="636" actId="20577"/>
          <ac:spMkLst>
            <pc:docMk/>
            <pc:sldMk cId="600212788" sldId="670"/>
            <ac:spMk id="8" creationId="{BC5B5900-BF0E-9E9B-9952-7979DAB88FFE}"/>
          </ac:spMkLst>
        </pc:spChg>
        <pc:spChg chg="del">
          <ac:chgData name="Milovan Kovač" userId="f01d8ab7-72ce-4566-96d3-6fcd3157c03d" providerId="ADAL" clId="{2F3DB93A-06AB-4446-95E0-13698AA0E5DE}" dt="2023-06-22T10:22:28.440" v="86" actId="478"/>
          <ac:spMkLst>
            <pc:docMk/>
            <pc:sldMk cId="600212788" sldId="670"/>
            <ac:spMk id="9" creationId="{7544F46C-FFDF-9292-6706-D745575E3C70}"/>
          </ac:spMkLst>
        </pc:spChg>
        <pc:spChg chg="mod">
          <ac:chgData name="Milovan Kovač" userId="f01d8ab7-72ce-4566-96d3-6fcd3157c03d" providerId="ADAL" clId="{2F3DB93A-06AB-4446-95E0-13698AA0E5DE}" dt="2023-06-26T10:56:25.844" v="654" actId="21"/>
          <ac:spMkLst>
            <pc:docMk/>
            <pc:sldMk cId="600212788" sldId="670"/>
            <ac:spMk id="10" creationId="{BCD08803-931F-CE8C-0771-8B559F08FACC}"/>
          </ac:spMkLst>
        </pc:spChg>
        <pc:spChg chg="mod">
          <ac:chgData name="Milovan Kovač" userId="f01d8ab7-72ce-4566-96d3-6fcd3157c03d" providerId="ADAL" clId="{2F3DB93A-06AB-4446-95E0-13698AA0E5DE}" dt="2023-06-26T10:52:38.609" v="407" actId="1036"/>
          <ac:spMkLst>
            <pc:docMk/>
            <pc:sldMk cId="600212788" sldId="670"/>
            <ac:spMk id="11" creationId="{FA03FC69-BE0E-D2D2-259B-57A00B474673}"/>
          </ac:spMkLst>
        </pc:spChg>
      </pc:sldChg>
      <pc:sldChg chg="delSp mod ord">
        <pc:chgData name="Milovan Kovač" userId="f01d8ab7-72ce-4566-96d3-6fcd3157c03d" providerId="ADAL" clId="{2F3DB93A-06AB-4446-95E0-13698AA0E5DE}" dt="2023-06-23T13:52:20.901" v="369"/>
        <pc:sldMkLst>
          <pc:docMk/>
          <pc:sldMk cId="3472704728" sldId="671"/>
        </pc:sldMkLst>
        <pc:spChg chg="del">
          <ac:chgData name="Milovan Kovač" userId="f01d8ab7-72ce-4566-96d3-6fcd3157c03d" providerId="ADAL" clId="{2F3DB93A-06AB-4446-95E0-13698AA0E5DE}" dt="2023-06-22T10:34:10.374" v="87" actId="478"/>
          <ac:spMkLst>
            <pc:docMk/>
            <pc:sldMk cId="3472704728" sldId="671"/>
            <ac:spMk id="9" creationId="{7544F46C-FFDF-9292-6706-D745575E3C70}"/>
          </ac:spMkLst>
        </pc:spChg>
      </pc:sldChg>
      <pc:sldChg chg="modSp mod">
        <pc:chgData name="Milovan Kovač" userId="f01d8ab7-72ce-4566-96d3-6fcd3157c03d" providerId="ADAL" clId="{2F3DB93A-06AB-4446-95E0-13698AA0E5DE}" dt="2023-06-23T13:47:50.999" v="296" actId="20577"/>
        <pc:sldMkLst>
          <pc:docMk/>
          <pc:sldMk cId="3749661" sldId="672"/>
        </pc:sldMkLst>
        <pc:spChg chg="mod">
          <ac:chgData name="Milovan Kovač" userId="f01d8ab7-72ce-4566-96d3-6fcd3157c03d" providerId="ADAL" clId="{2F3DB93A-06AB-4446-95E0-13698AA0E5DE}" dt="2023-06-23T13:47:49.845" v="295" actId="20577"/>
          <ac:spMkLst>
            <pc:docMk/>
            <pc:sldMk cId="3749661" sldId="672"/>
            <ac:spMk id="15" creationId="{70227969-2CE1-B081-9054-A0D2E0137BA6}"/>
          </ac:spMkLst>
        </pc:spChg>
        <pc:spChg chg="mod">
          <ac:chgData name="Milovan Kovač" userId="f01d8ab7-72ce-4566-96d3-6fcd3157c03d" providerId="ADAL" clId="{2F3DB93A-06AB-4446-95E0-13698AA0E5DE}" dt="2023-06-23T13:47:50.999" v="296" actId="20577"/>
          <ac:spMkLst>
            <pc:docMk/>
            <pc:sldMk cId="3749661" sldId="672"/>
            <ac:spMk id="16" creationId="{F691DC24-DDE3-5F99-2A4D-3ECE9D21629F}"/>
          </ac:spMkLst>
        </pc:spChg>
        <pc:spChg chg="mod">
          <ac:chgData name="Milovan Kovač" userId="f01d8ab7-72ce-4566-96d3-6fcd3157c03d" providerId="ADAL" clId="{2F3DB93A-06AB-4446-95E0-13698AA0E5DE}" dt="2023-06-22T10:37:18.893" v="105" actId="14100"/>
          <ac:spMkLst>
            <pc:docMk/>
            <pc:sldMk cId="3749661" sldId="672"/>
            <ac:spMk id="20" creationId="{F532EAF4-F358-FBAB-3581-A2F90E4D63AD}"/>
          </ac:spMkLst>
        </pc:spChg>
      </pc:sldChg>
      <pc:sldChg chg="modSp mod">
        <pc:chgData name="Milovan Kovač" userId="f01d8ab7-72ce-4566-96d3-6fcd3157c03d" providerId="ADAL" clId="{2F3DB93A-06AB-4446-95E0-13698AA0E5DE}" dt="2023-06-23T13:47:45.526" v="294" actId="20577"/>
        <pc:sldMkLst>
          <pc:docMk/>
          <pc:sldMk cId="80450228" sldId="673"/>
        </pc:sldMkLst>
        <pc:spChg chg="mod">
          <ac:chgData name="Milovan Kovač" userId="f01d8ab7-72ce-4566-96d3-6fcd3157c03d" providerId="ADAL" clId="{2F3DB93A-06AB-4446-95E0-13698AA0E5DE}" dt="2023-06-23T13:47:43.996" v="293" actId="20577"/>
          <ac:spMkLst>
            <pc:docMk/>
            <pc:sldMk cId="80450228" sldId="673"/>
            <ac:spMk id="15" creationId="{70227969-2CE1-B081-9054-A0D2E0137BA6}"/>
          </ac:spMkLst>
        </pc:spChg>
        <pc:spChg chg="mod">
          <ac:chgData name="Milovan Kovač" userId="f01d8ab7-72ce-4566-96d3-6fcd3157c03d" providerId="ADAL" clId="{2F3DB93A-06AB-4446-95E0-13698AA0E5DE}" dt="2023-06-23T13:47:45.526" v="294" actId="20577"/>
          <ac:spMkLst>
            <pc:docMk/>
            <pc:sldMk cId="80450228" sldId="673"/>
            <ac:spMk id="16" creationId="{F691DC24-DDE3-5F99-2A4D-3ECE9D21629F}"/>
          </ac:spMkLst>
        </pc:spChg>
        <pc:picChg chg="mod">
          <ac:chgData name="Milovan Kovač" userId="f01d8ab7-72ce-4566-96d3-6fcd3157c03d" providerId="ADAL" clId="{2F3DB93A-06AB-4446-95E0-13698AA0E5DE}" dt="2023-06-22T10:35:21.342" v="94" actId="1035"/>
          <ac:picMkLst>
            <pc:docMk/>
            <pc:sldMk cId="80450228" sldId="673"/>
            <ac:picMk id="4" creationId="{250B0063-B760-70C3-4564-36243DF0A798}"/>
          </ac:picMkLst>
        </pc:picChg>
      </pc:sldChg>
      <pc:sldChg chg="addSp modSp mod">
        <pc:chgData name="Milovan Kovač" userId="f01d8ab7-72ce-4566-96d3-6fcd3157c03d" providerId="ADAL" clId="{2F3DB93A-06AB-4446-95E0-13698AA0E5DE}" dt="2023-06-23T13:48:43.091" v="367" actId="20577"/>
        <pc:sldMkLst>
          <pc:docMk/>
          <pc:sldMk cId="2270600469" sldId="674"/>
        </pc:sldMkLst>
        <pc:spChg chg="mod">
          <ac:chgData name="Milovan Kovač" userId="f01d8ab7-72ce-4566-96d3-6fcd3157c03d" providerId="ADAL" clId="{2F3DB93A-06AB-4446-95E0-13698AA0E5DE}" dt="2023-06-23T13:48:43.091" v="367" actId="20577"/>
          <ac:spMkLst>
            <pc:docMk/>
            <pc:sldMk cId="2270600469" sldId="674"/>
            <ac:spMk id="8" creationId="{BC5B5900-BF0E-9E9B-9952-7979DAB88FFE}"/>
          </ac:spMkLst>
        </pc:spChg>
        <pc:spChg chg="mod">
          <ac:chgData name="Milovan Kovač" userId="f01d8ab7-72ce-4566-96d3-6fcd3157c03d" providerId="ADAL" clId="{2F3DB93A-06AB-4446-95E0-13698AA0E5DE}" dt="2023-06-23T13:15:21.434" v="264" actId="20577"/>
          <ac:spMkLst>
            <pc:docMk/>
            <pc:sldMk cId="2270600469" sldId="674"/>
            <ac:spMk id="23" creationId="{8582E6AB-7501-A379-FEB7-767A5571B6FC}"/>
          </ac:spMkLst>
        </pc:spChg>
        <pc:spChg chg="add mod">
          <ac:chgData name="Milovan Kovač" userId="f01d8ab7-72ce-4566-96d3-6fcd3157c03d" providerId="ADAL" clId="{2F3DB93A-06AB-4446-95E0-13698AA0E5DE}" dt="2023-06-22T11:07:07.893" v="165" actId="20577"/>
          <ac:spMkLst>
            <pc:docMk/>
            <pc:sldMk cId="2270600469" sldId="674"/>
            <ac:spMk id="27" creationId="{295FCBDB-BF6C-788A-AA6E-90C622CF36DE}"/>
          </ac:spMkLst>
        </pc:spChg>
      </pc:sldChg>
      <pc:sldChg chg="addSp modSp mod">
        <pc:chgData name="Milovan Kovač" userId="f01d8ab7-72ce-4566-96d3-6fcd3157c03d" providerId="ADAL" clId="{2F3DB93A-06AB-4446-95E0-13698AA0E5DE}" dt="2023-06-23T13:48:29.037" v="342" actId="20577"/>
        <pc:sldMkLst>
          <pc:docMk/>
          <pc:sldMk cId="623006712" sldId="675"/>
        </pc:sldMkLst>
        <pc:spChg chg="mod">
          <ac:chgData name="Milovan Kovač" userId="f01d8ab7-72ce-4566-96d3-6fcd3157c03d" providerId="ADAL" clId="{2F3DB93A-06AB-4446-95E0-13698AA0E5DE}" dt="2023-06-23T13:48:29.037" v="342" actId="20577"/>
          <ac:spMkLst>
            <pc:docMk/>
            <pc:sldMk cId="623006712" sldId="675"/>
            <ac:spMk id="8" creationId="{BC5B5900-BF0E-9E9B-9952-7979DAB88FFE}"/>
          </ac:spMkLst>
        </pc:spChg>
        <pc:spChg chg="add mod">
          <ac:chgData name="Milovan Kovač" userId="f01d8ab7-72ce-4566-96d3-6fcd3157c03d" providerId="ADAL" clId="{2F3DB93A-06AB-4446-95E0-13698AA0E5DE}" dt="2023-06-22T11:07:10.736" v="167" actId="20577"/>
          <ac:spMkLst>
            <pc:docMk/>
            <pc:sldMk cId="623006712" sldId="675"/>
            <ac:spMk id="9" creationId="{B85D4CBE-0830-2DEE-54C0-AB5BF521A4E9}"/>
          </ac:spMkLst>
        </pc:spChg>
        <pc:spChg chg="mod">
          <ac:chgData name="Milovan Kovač" userId="f01d8ab7-72ce-4566-96d3-6fcd3157c03d" providerId="ADAL" clId="{2F3DB93A-06AB-4446-95E0-13698AA0E5DE}" dt="2023-06-23T13:48:14.474" v="298" actId="20577"/>
          <ac:spMkLst>
            <pc:docMk/>
            <pc:sldMk cId="623006712" sldId="675"/>
            <ac:spMk id="23" creationId="{8582E6AB-7501-A379-FEB7-767A5571B6FC}"/>
          </ac:spMkLst>
        </pc:spChg>
        <pc:spChg chg="mod">
          <ac:chgData name="Milovan Kovač" userId="f01d8ab7-72ce-4566-96d3-6fcd3157c03d" providerId="ADAL" clId="{2F3DB93A-06AB-4446-95E0-13698AA0E5DE}" dt="2023-06-23T13:48:12.242" v="297" actId="20577"/>
          <ac:spMkLst>
            <pc:docMk/>
            <pc:sldMk cId="623006712" sldId="675"/>
            <ac:spMk id="24" creationId="{258CB1F2-D04D-987C-3EC9-96834165E07C}"/>
          </ac:spMkLst>
        </pc:spChg>
      </pc:sldChg>
      <pc:sldChg chg="delSp modSp add mod">
        <pc:chgData name="Milovan Kovač" userId="f01d8ab7-72ce-4566-96d3-6fcd3157c03d" providerId="ADAL" clId="{2F3DB93A-06AB-4446-95E0-13698AA0E5DE}" dt="2023-06-22T11:09:07.314" v="211" actId="20577"/>
        <pc:sldMkLst>
          <pc:docMk/>
          <pc:sldMk cId="2082312670" sldId="676"/>
        </pc:sldMkLst>
        <pc:spChg chg="mod">
          <ac:chgData name="Milovan Kovač" userId="f01d8ab7-72ce-4566-96d3-6fcd3157c03d" providerId="ADAL" clId="{2F3DB93A-06AB-4446-95E0-13698AA0E5DE}" dt="2023-06-22T11:09:07.314" v="211" actId="20577"/>
          <ac:spMkLst>
            <pc:docMk/>
            <pc:sldMk cId="2082312670" sldId="676"/>
            <ac:spMk id="6" creationId="{D6509E86-C724-153F-839E-F9C0E80EFA61}"/>
          </ac:spMkLst>
        </pc:spChg>
        <pc:spChg chg="mod">
          <ac:chgData name="Milovan Kovač" userId="f01d8ab7-72ce-4566-96d3-6fcd3157c03d" providerId="ADAL" clId="{2F3DB93A-06AB-4446-95E0-13698AA0E5DE}" dt="2023-06-22T11:07:44.514" v="192" actId="1038"/>
          <ac:spMkLst>
            <pc:docMk/>
            <pc:sldMk cId="2082312670" sldId="676"/>
            <ac:spMk id="7" creationId="{B1A2BE2E-4BE3-FD64-9357-14A731EAC446}"/>
          </ac:spMkLst>
        </pc:spChg>
        <pc:spChg chg="mod">
          <ac:chgData name="Milovan Kovač" userId="f01d8ab7-72ce-4566-96d3-6fcd3157c03d" providerId="ADAL" clId="{2F3DB93A-06AB-4446-95E0-13698AA0E5DE}" dt="2023-06-22T11:07:44.514" v="192" actId="1038"/>
          <ac:spMkLst>
            <pc:docMk/>
            <pc:sldMk cId="2082312670" sldId="676"/>
            <ac:spMk id="12" creationId="{B080E1E1-D072-54E4-0F82-AC3C510F38CD}"/>
          </ac:spMkLst>
        </pc:spChg>
        <pc:spChg chg="mod">
          <ac:chgData name="Milovan Kovač" userId="f01d8ab7-72ce-4566-96d3-6fcd3157c03d" providerId="ADAL" clId="{2F3DB93A-06AB-4446-95E0-13698AA0E5DE}" dt="2023-06-22T11:07:44.514" v="192" actId="1038"/>
          <ac:spMkLst>
            <pc:docMk/>
            <pc:sldMk cId="2082312670" sldId="676"/>
            <ac:spMk id="14" creationId="{0F05FC81-03C2-13FC-DDA7-E59428F59E58}"/>
          </ac:spMkLst>
        </pc:spChg>
        <pc:spChg chg="mod">
          <ac:chgData name="Milovan Kovač" userId="f01d8ab7-72ce-4566-96d3-6fcd3157c03d" providerId="ADAL" clId="{2F3DB93A-06AB-4446-95E0-13698AA0E5DE}" dt="2023-06-22T11:07:44.514" v="192" actId="1038"/>
          <ac:spMkLst>
            <pc:docMk/>
            <pc:sldMk cId="2082312670" sldId="676"/>
            <ac:spMk id="15" creationId="{019381E9-2549-3EC1-B85E-4A4D67A02F6C}"/>
          </ac:spMkLst>
        </pc:spChg>
        <pc:picChg chg="del mod">
          <ac:chgData name="Milovan Kovač" userId="f01d8ab7-72ce-4566-96d3-6fcd3157c03d" providerId="ADAL" clId="{2F3DB93A-06AB-4446-95E0-13698AA0E5DE}" dt="2023-06-22T11:02:19.587" v="125" actId="478"/>
          <ac:picMkLst>
            <pc:docMk/>
            <pc:sldMk cId="2082312670" sldId="676"/>
            <ac:picMk id="17" creationId="{4FA828D3-95C0-7F03-62AE-970F3BA7BDDE}"/>
          </ac:picMkLst>
        </pc:picChg>
      </pc:sldChg>
      <pc:sldMasterChg chg="modSldLayout">
        <pc:chgData name="Milovan Kovač" userId="f01d8ab7-72ce-4566-96d3-6fcd3157c03d" providerId="ADAL" clId="{2F3DB93A-06AB-4446-95E0-13698AA0E5DE}" dt="2023-06-22T11:07:53.888" v="193" actId="14100"/>
        <pc:sldMasterMkLst>
          <pc:docMk/>
          <pc:sldMasterMk cId="2648007252" sldId="2147483885"/>
        </pc:sldMasterMkLst>
        <pc:sldLayoutChg chg="modSp mod">
          <pc:chgData name="Milovan Kovač" userId="f01d8ab7-72ce-4566-96d3-6fcd3157c03d" providerId="ADAL" clId="{2F3DB93A-06AB-4446-95E0-13698AA0E5DE}" dt="2023-06-22T11:07:53.888" v="193" actId="14100"/>
          <pc:sldLayoutMkLst>
            <pc:docMk/>
            <pc:sldMasterMk cId="2648007252" sldId="2147483885"/>
            <pc:sldLayoutMk cId="3381975561" sldId="2147483928"/>
          </pc:sldLayoutMkLst>
          <pc:spChg chg="mod">
            <ac:chgData name="Milovan Kovač" userId="f01d8ab7-72ce-4566-96d3-6fcd3157c03d" providerId="ADAL" clId="{2F3DB93A-06AB-4446-95E0-13698AA0E5DE}" dt="2023-06-22T11:07:53.888" v="193" actId="14100"/>
            <ac:spMkLst>
              <pc:docMk/>
              <pc:sldMasterMk cId="2648007252" sldId="2147483885"/>
              <pc:sldLayoutMk cId="3381975561" sldId="2147483928"/>
              <ac:spMk id="9" creationId="{001870E7-67C3-31B4-3763-30D7343FC40E}"/>
            </ac:spMkLst>
          </pc:spChg>
        </pc:sldLayoutChg>
      </pc:sldMasterChg>
    </pc:docChg>
  </pc:docChgLst>
  <pc:docChgLst>
    <pc:chgData name="Milovan Kovač" userId="f01d8ab7-72ce-4566-96d3-6fcd3157c03d" providerId="ADAL" clId="{FB227F58-521B-4AAC-9718-B5A8F6EAE47F}"/>
    <pc:docChg chg="undo custSel addSld delSld modSld sldOrd modMainMaster">
      <pc:chgData name="Milovan Kovač" userId="f01d8ab7-72ce-4566-96d3-6fcd3157c03d" providerId="ADAL" clId="{FB227F58-521B-4AAC-9718-B5A8F6EAE47F}" dt="2023-09-20T14:31:29.551" v="924" actId="20577"/>
      <pc:docMkLst>
        <pc:docMk/>
      </pc:docMkLst>
      <pc:sldChg chg="addSp delSp modSp mod">
        <pc:chgData name="Milovan Kovač" userId="f01d8ab7-72ce-4566-96d3-6fcd3157c03d" providerId="ADAL" clId="{FB227F58-521B-4AAC-9718-B5A8F6EAE47F}" dt="2023-09-20T13:29:31.902" v="643" actId="1076"/>
        <pc:sldMkLst>
          <pc:docMk/>
          <pc:sldMk cId="311249518" sldId="542"/>
        </pc:sldMkLst>
        <pc:spChg chg="del">
          <ac:chgData name="Milovan Kovač" userId="f01d8ab7-72ce-4566-96d3-6fcd3157c03d" providerId="ADAL" clId="{FB227F58-521B-4AAC-9718-B5A8F6EAE47F}" dt="2023-09-20T12:39:43.719" v="134" actId="478"/>
          <ac:spMkLst>
            <pc:docMk/>
            <pc:sldMk cId="311249518" sldId="542"/>
            <ac:spMk id="6" creationId="{048FE8B8-9E3E-0023-BDA2-DB5B45DD18FC}"/>
          </ac:spMkLst>
        </pc:spChg>
        <pc:spChg chg="del">
          <ac:chgData name="Milovan Kovač" userId="f01d8ab7-72ce-4566-96d3-6fcd3157c03d" providerId="ADAL" clId="{FB227F58-521B-4AAC-9718-B5A8F6EAE47F}" dt="2023-09-20T12:39:47.526" v="137" actId="478"/>
          <ac:spMkLst>
            <pc:docMk/>
            <pc:sldMk cId="311249518" sldId="542"/>
            <ac:spMk id="7" creationId="{F94F20D7-2BCF-9C4F-8F29-AEB80F74876A}"/>
          </ac:spMkLst>
        </pc:spChg>
        <pc:spChg chg="add del mod">
          <ac:chgData name="Milovan Kovač" userId="f01d8ab7-72ce-4566-96d3-6fcd3157c03d" providerId="ADAL" clId="{FB227F58-521B-4AAC-9718-B5A8F6EAE47F}" dt="2023-09-20T12:39:45.797" v="136" actId="478"/>
          <ac:spMkLst>
            <pc:docMk/>
            <pc:sldMk cId="311249518" sldId="542"/>
            <ac:spMk id="9" creationId="{35684669-FA55-7FCB-6B55-A932AF7A05CE}"/>
          </ac:spMkLst>
        </pc:spChg>
        <pc:spChg chg="add del mod">
          <ac:chgData name="Milovan Kovač" userId="f01d8ab7-72ce-4566-96d3-6fcd3157c03d" providerId="ADAL" clId="{FB227F58-521B-4AAC-9718-B5A8F6EAE47F}" dt="2023-09-20T12:39:52.945" v="140" actId="478"/>
          <ac:spMkLst>
            <pc:docMk/>
            <pc:sldMk cId="311249518" sldId="542"/>
            <ac:spMk id="11" creationId="{8047DF8E-5B10-43F0-D233-33416E8F83BD}"/>
          </ac:spMkLst>
        </pc:spChg>
        <pc:spChg chg="add del mod">
          <ac:chgData name="Milovan Kovač" userId="f01d8ab7-72ce-4566-96d3-6fcd3157c03d" providerId="ADAL" clId="{FB227F58-521B-4AAC-9718-B5A8F6EAE47F}" dt="2023-09-20T12:39:49.254" v="138" actId="478"/>
          <ac:spMkLst>
            <pc:docMk/>
            <pc:sldMk cId="311249518" sldId="542"/>
            <ac:spMk id="14" creationId="{022D615D-34BD-8DF5-6E55-7FF4AFAFCCB7}"/>
          </ac:spMkLst>
        </pc:spChg>
        <pc:spChg chg="add del mod">
          <ac:chgData name="Milovan Kovač" userId="f01d8ab7-72ce-4566-96d3-6fcd3157c03d" providerId="ADAL" clId="{FB227F58-521B-4AAC-9718-B5A8F6EAE47F}" dt="2023-09-20T12:39:55.273" v="141" actId="478"/>
          <ac:spMkLst>
            <pc:docMk/>
            <pc:sldMk cId="311249518" sldId="542"/>
            <ac:spMk id="16" creationId="{BBD21E0D-9F90-4A46-2C9F-75CB2C978C9F}"/>
          </ac:spMkLst>
        </pc:spChg>
        <pc:spChg chg="mod">
          <ac:chgData name="Milovan Kovač" userId="f01d8ab7-72ce-4566-96d3-6fcd3157c03d" providerId="ADAL" clId="{FB227F58-521B-4AAC-9718-B5A8F6EAE47F}" dt="2023-09-20T13:29:30.258" v="642" actId="14100"/>
          <ac:spMkLst>
            <pc:docMk/>
            <pc:sldMk cId="311249518" sldId="542"/>
            <ac:spMk id="20" creationId="{F532EAF4-F358-FBAB-3581-A2F90E4D63AD}"/>
          </ac:spMkLst>
        </pc:spChg>
        <pc:spChg chg="del">
          <ac:chgData name="Milovan Kovač" userId="f01d8ab7-72ce-4566-96d3-6fcd3157c03d" providerId="ADAL" clId="{FB227F58-521B-4AAC-9718-B5A8F6EAE47F}" dt="2023-09-20T12:39:44.556" v="135" actId="478"/>
          <ac:spMkLst>
            <pc:docMk/>
            <pc:sldMk cId="311249518" sldId="542"/>
            <ac:spMk id="41" creationId="{50B3C84C-B87B-C43B-6570-D31B28B96346}"/>
          </ac:spMkLst>
        </pc:spChg>
        <pc:spChg chg="del">
          <ac:chgData name="Milovan Kovač" userId="f01d8ab7-72ce-4566-96d3-6fcd3157c03d" providerId="ADAL" clId="{FB227F58-521B-4AAC-9718-B5A8F6EAE47F}" dt="2023-09-20T12:39:50.055" v="139" actId="478"/>
          <ac:spMkLst>
            <pc:docMk/>
            <pc:sldMk cId="311249518" sldId="542"/>
            <ac:spMk id="44" creationId="{AA50B690-5467-BD33-6A48-84B573230726}"/>
          </ac:spMkLst>
        </pc:spChg>
        <pc:graphicFrameChg chg="add del">
          <ac:chgData name="Milovan Kovač" userId="f01d8ab7-72ce-4566-96d3-6fcd3157c03d" providerId="ADAL" clId="{FB227F58-521B-4AAC-9718-B5A8F6EAE47F}" dt="2023-09-20T12:39:40.261" v="133" actId="478"/>
          <ac:graphicFrameMkLst>
            <pc:docMk/>
            <pc:sldMk cId="311249518" sldId="542"/>
            <ac:graphicFrameMk id="13" creationId="{3BF9874D-58ED-C9A2-1FF6-CBCC26A17129}"/>
          </ac:graphicFrameMkLst>
        </pc:graphicFrameChg>
        <pc:picChg chg="add mod">
          <ac:chgData name="Milovan Kovač" userId="f01d8ab7-72ce-4566-96d3-6fcd3157c03d" providerId="ADAL" clId="{FB227F58-521B-4AAC-9718-B5A8F6EAE47F}" dt="2023-09-20T13:29:31.902" v="643" actId="1076"/>
          <ac:picMkLst>
            <pc:docMk/>
            <pc:sldMk cId="311249518" sldId="542"/>
            <ac:picMk id="5" creationId="{20234478-E999-5F19-F2E0-29ABFB0DD620}"/>
          </ac:picMkLst>
        </pc:picChg>
      </pc:sldChg>
      <pc:sldChg chg="addSp delSp modSp mod">
        <pc:chgData name="Milovan Kovač" userId="f01d8ab7-72ce-4566-96d3-6fcd3157c03d" providerId="ADAL" clId="{FB227F58-521B-4AAC-9718-B5A8F6EAE47F}" dt="2023-09-20T11:47:14.409" v="12" actId="20577"/>
        <pc:sldMkLst>
          <pc:docMk/>
          <pc:sldMk cId="616469177" sldId="573"/>
        </pc:sldMkLst>
        <pc:spChg chg="mod">
          <ac:chgData name="Milovan Kovač" userId="f01d8ab7-72ce-4566-96d3-6fcd3157c03d" providerId="ADAL" clId="{FB227F58-521B-4AAC-9718-B5A8F6EAE47F}" dt="2023-09-20T11:46:35.857" v="3" actId="14100"/>
          <ac:spMkLst>
            <pc:docMk/>
            <pc:sldMk cId="616469177" sldId="573"/>
            <ac:spMk id="3" creationId="{6E968893-E8DB-AD20-8AA3-3E7D32E0EE94}"/>
          </ac:spMkLst>
        </pc:spChg>
        <pc:spChg chg="del">
          <ac:chgData name="Milovan Kovač" userId="f01d8ab7-72ce-4566-96d3-6fcd3157c03d" providerId="ADAL" clId="{FB227F58-521B-4AAC-9718-B5A8F6EAE47F}" dt="2023-09-20T11:46:41.209" v="4" actId="478"/>
          <ac:spMkLst>
            <pc:docMk/>
            <pc:sldMk cId="616469177" sldId="573"/>
            <ac:spMk id="4" creationId="{388578CB-9EAD-7141-770A-8704C06F5DDE}"/>
          </ac:spMkLst>
        </pc:spChg>
        <pc:spChg chg="mod">
          <ac:chgData name="Milovan Kovač" userId="f01d8ab7-72ce-4566-96d3-6fcd3157c03d" providerId="ADAL" clId="{FB227F58-521B-4AAC-9718-B5A8F6EAE47F}" dt="2023-09-20T11:47:14.409" v="12" actId="20577"/>
          <ac:spMkLst>
            <pc:docMk/>
            <pc:sldMk cId="616469177" sldId="573"/>
            <ac:spMk id="5" creationId="{9399D177-2795-7F28-842E-6888772E21DF}"/>
          </ac:spMkLst>
        </pc:spChg>
        <pc:spChg chg="add del mod">
          <ac:chgData name="Milovan Kovač" userId="f01d8ab7-72ce-4566-96d3-6fcd3157c03d" providerId="ADAL" clId="{FB227F58-521B-4AAC-9718-B5A8F6EAE47F}" dt="2023-09-20T11:46:56.338" v="5" actId="478"/>
          <ac:spMkLst>
            <pc:docMk/>
            <pc:sldMk cId="616469177" sldId="573"/>
            <ac:spMk id="6" creationId="{2C13A99E-24A2-5B26-33D1-A35B30F08C99}"/>
          </ac:spMkLst>
        </pc:spChg>
      </pc:sldChg>
      <pc:sldChg chg="addSp delSp modSp mod delAnim modAnim">
        <pc:chgData name="Milovan Kovač" userId="f01d8ab7-72ce-4566-96d3-6fcd3157c03d" providerId="ADAL" clId="{FB227F58-521B-4AAC-9718-B5A8F6EAE47F}" dt="2023-09-20T14:31:29.551" v="924" actId="20577"/>
        <pc:sldMkLst>
          <pc:docMk/>
          <pc:sldMk cId="600212788" sldId="670"/>
        </pc:sldMkLst>
        <pc:spChg chg="del">
          <ac:chgData name="Milovan Kovač" userId="f01d8ab7-72ce-4566-96d3-6fcd3157c03d" providerId="ADAL" clId="{FB227F58-521B-4AAC-9718-B5A8F6EAE47F}" dt="2023-09-20T11:56:38.244" v="18" actId="478"/>
          <ac:spMkLst>
            <pc:docMk/>
            <pc:sldMk cId="600212788" sldId="670"/>
            <ac:spMk id="2" creationId="{E0EBB677-8846-CAD4-0152-E3BF5252FE96}"/>
          </ac:spMkLst>
        </pc:spChg>
        <pc:spChg chg="mod">
          <ac:chgData name="Milovan Kovač" userId="f01d8ab7-72ce-4566-96d3-6fcd3157c03d" providerId="ADAL" clId="{FB227F58-521B-4AAC-9718-B5A8F6EAE47F}" dt="2023-09-20T11:59:39.340" v="109" actId="1076"/>
          <ac:spMkLst>
            <pc:docMk/>
            <pc:sldMk cId="600212788" sldId="670"/>
            <ac:spMk id="5" creationId="{2B92A5FD-3C61-BFB3-7CBF-6BA999C5F4F1}"/>
          </ac:spMkLst>
        </pc:spChg>
        <pc:spChg chg="mod">
          <ac:chgData name="Milovan Kovač" userId="f01d8ab7-72ce-4566-96d3-6fcd3157c03d" providerId="ADAL" clId="{FB227F58-521B-4AAC-9718-B5A8F6EAE47F}" dt="2023-09-20T14:31:29.551" v="924" actId="20577"/>
          <ac:spMkLst>
            <pc:docMk/>
            <pc:sldMk cId="600212788" sldId="670"/>
            <ac:spMk id="6" creationId="{4215825B-0FE0-CAA3-D37D-99A91939CFF0}"/>
          </ac:spMkLst>
        </pc:spChg>
        <pc:spChg chg="mod">
          <ac:chgData name="Milovan Kovač" userId="f01d8ab7-72ce-4566-96d3-6fcd3157c03d" providerId="ADAL" clId="{FB227F58-521B-4AAC-9718-B5A8F6EAE47F}" dt="2023-09-20T11:49:29.376" v="17" actId="113"/>
          <ac:spMkLst>
            <pc:docMk/>
            <pc:sldMk cId="600212788" sldId="670"/>
            <ac:spMk id="10" creationId="{BCD08803-931F-CE8C-0771-8B559F08FACC}"/>
          </ac:spMkLst>
        </pc:spChg>
        <pc:spChg chg="mod">
          <ac:chgData name="Milovan Kovač" userId="f01d8ab7-72ce-4566-96d3-6fcd3157c03d" providerId="ADAL" clId="{FB227F58-521B-4AAC-9718-B5A8F6EAE47F}" dt="2023-09-20T13:21:22.922" v="317" actId="207"/>
          <ac:spMkLst>
            <pc:docMk/>
            <pc:sldMk cId="600212788" sldId="670"/>
            <ac:spMk id="11" creationId="{FA03FC69-BE0E-D2D2-259B-57A00B474673}"/>
          </ac:spMkLst>
        </pc:spChg>
        <pc:picChg chg="add del mod">
          <ac:chgData name="Milovan Kovač" userId="f01d8ab7-72ce-4566-96d3-6fcd3157c03d" providerId="ADAL" clId="{FB227F58-521B-4AAC-9718-B5A8F6EAE47F}" dt="2023-09-20T13:21:29.658" v="319" actId="478"/>
          <ac:picMkLst>
            <pc:docMk/>
            <pc:sldMk cId="600212788" sldId="670"/>
            <ac:picMk id="7" creationId="{2264C5A6-1ABA-E9BE-6F0D-2B1B9F0AE4CF}"/>
          </ac:picMkLst>
        </pc:picChg>
      </pc:sldChg>
      <pc:sldChg chg="addSp delSp modSp mod delAnim">
        <pc:chgData name="Milovan Kovač" userId="f01d8ab7-72ce-4566-96d3-6fcd3157c03d" providerId="ADAL" clId="{FB227F58-521B-4AAC-9718-B5A8F6EAE47F}" dt="2023-09-20T13:22:17.590" v="328" actId="21"/>
        <pc:sldMkLst>
          <pc:docMk/>
          <pc:sldMk cId="3472704728" sldId="671"/>
        </pc:sldMkLst>
        <pc:spChg chg="add mod">
          <ac:chgData name="Milovan Kovač" userId="f01d8ab7-72ce-4566-96d3-6fcd3157c03d" providerId="ADAL" clId="{FB227F58-521B-4AAC-9718-B5A8F6EAE47F}" dt="2023-09-20T13:22:02.723" v="323" actId="207"/>
          <ac:spMkLst>
            <pc:docMk/>
            <pc:sldMk cId="3472704728" sldId="671"/>
            <ac:spMk id="2" creationId="{F26DA89B-3A01-D511-5625-F1EC0C090D43}"/>
          </ac:spMkLst>
        </pc:spChg>
        <pc:spChg chg="add mod">
          <ac:chgData name="Milovan Kovač" userId="f01d8ab7-72ce-4566-96d3-6fcd3157c03d" providerId="ADAL" clId="{FB227F58-521B-4AAC-9718-B5A8F6EAE47F}" dt="2023-09-20T13:22:08.648" v="325" actId="113"/>
          <ac:spMkLst>
            <pc:docMk/>
            <pc:sldMk cId="3472704728" sldId="671"/>
            <ac:spMk id="5" creationId="{8735DAE6-6743-6313-E209-3DC0F33EFFFB}"/>
          </ac:spMkLst>
        </pc:spChg>
        <pc:spChg chg="mod">
          <ac:chgData name="Milovan Kovač" userId="f01d8ab7-72ce-4566-96d3-6fcd3157c03d" providerId="ADAL" clId="{FB227F58-521B-4AAC-9718-B5A8F6EAE47F}" dt="2023-09-20T12:40:52.554" v="226" actId="20577"/>
          <ac:spMkLst>
            <pc:docMk/>
            <pc:sldMk cId="3472704728" sldId="671"/>
            <ac:spMk id="8" creationId="{BC5B5900-BF0E-9E9B-9952-7979DAB88FFE}"/>
          </ac:spMkLst>
        </pc:spChg>
        <pc:spChg chg="add mod">
          <ac:chgData name="Milovan Kovač" userId="f01d8ab7-72ce-4566-96d3-6fcd3157c03d" providerId="ADAL" clId="{FB227F58-521B-4AAC-9718-B5A8F6EAE47F}" dt="2023-09-20T13:22:14.705" v="327" actId="207"/>
          <ac:spMkLst>
            <pc:docMk/>
            <pc:sldMk cId="3472704728" sldId="671"/>
            <ac:spMk id="9" creationId="{FEA59B22-CE92-5113-037E-9193D0E01F1C}"/>
          </ac:spMkLst>
        </pc:spChg>
        <pc:picChg chg="add mod">
          <ac:chgData name="Milovan Kovač" userId="f01d8ab7-72ce-4566-96d3-6fcd3157c03d" providerId="ADAL" clId="{FB227F58-521B-4AAC-9718-B5A8F6EAE47F}" dt="2023-09-20T12:41:38.294" v="234" actId="1076"/>
          <ac:picMkLst>
            <pc:docMk/>
            <pc:sldMk cId="3472704728" sldId="671"/>
            <ac:picMk id="6" creationId="{20E4EA6C-A20D-5C4D-E1AF-02246219A637}"/>
          </ac:picMkLst>
        </pc:picChg>
        <pc:picChg chg="add mod">
          <ac:chgData name="Milovan Kovač" userId="f01d8ab7-72ce-4566-96d3-6fcd3157c03d" providerId="ADAL" clId="{FB227F58-521B-4AAC-9718-B5A8F6EAE47F}" dt="2023-09-20T12:41:33.234" v="231" actId="1076"/>
          <ac:picMkLst>
            <pc:docMk/>
            <pc:sldMk cId="3472704728" sldId="671"/>
            <ac:picMk id="7" creationId="{A5B92456-EC3C-5C6E-40A5-86E42349F896}"/>
          </ac:picMkLst>
        </pc:picChg>
        <pc:picChg chg="add mod">
          <ac:chgData name="Milovan Kovač" userId="f01d8ab7-72ce-4566-96d3-6fcd3157c03d" providerId="ADAL" clId="{FB227F58-521B-4AAC-9718-B5A8F6EAE47F}" dt="2023-09-20T12:41:36.775" v="233" actId="1076"/>
          <ac:picMkLst>
            <pc:docMk/>
            <pc:sldMk cId="3472704728" sldId="671"/>
            <ac:picMk id="10" creationId="{622937A5-2E34-4B23-95C4-6DED19087ECE}"/>
          </ac:picMkLst>
        </pc:picChg>
        <pc:picChg chg="add del mod">
          <ac:chgData name="Milovan Kovač" userId="f01d8ab7-72ce-4566-96d3-6fcd3157c03d" providerId="ADAL" clId="{FB227F58-521B-4AAC-9718-B5A8F6EAE47F}" dt="2023-09-20T13:22:17.590" v="328" actId="21"/>
          <ac:picMkLst>
            <pc:docMk/>
            <pc:sldMk cId="3472704728" sldId="671"/>
            <ac:picMk id="11" creationId="{64773AE6-A8F8-372F-5C97-718E8E14828A}"/>
          </ac:picMkLst>
        </pc:picChg>
        <pc:picChg chg="del">
          <ac:chgData name="Milovan Kovač" userId="f01d8ab7-72ce-4566-96d3-6fcd3157c03d" providerId="ADAL" clId="{FB227F58-521B-4AAC-9718-B5A8F6EAE47F}" dt="2023-09-20T12:40:27.851" v="143" actId="478"/>
          <ac:picMkLst>
            <pc:docMk/>
            <pc:sldMk cId="3472704728" sldId="671"/>
            <ac:picMk id="14" creationId="{3F3B23EF-2854-F6B2-0087-86DEAC7CAE8C}"/>
          </ac:picMkLst>
        </pc:picChg>
        <pc:picChg chg="del">
          <ac:chgData name="Milovan Kovač" userId="f01d8ab7-72ce-4566-96d3-6fcd3157c03d" providerId="ADAL" clId="{FB227F58-521B-4AAC-9718-B5A8F6EAE47F}" dt="2023-09-20T12:40:28.504" v="144" actId="478"/>
          <ac:picMkLst>
            <pc:docMk/>
            <pc:sldMk cId="3472704728" sldId="671"/>
            <ac:picMk id="15" creationId="{8DA8DE0C-32A3-205B-60E5-5E0A4471BED5}"/>
          </ac:picMkLst>
        </pc:picChg>
      </pc:sldChg>
      <pc:sldChg chg="addSp delSp modSp mod">
        <pc:chgData name="Milovan Kovač" userId="f01d8ab7-72ce-4566-96d3-6fcd3157c03d" providerId="ADAL" clId="{FB227F58-521B-4AAC-9718-B5A8F6EAE47F}" dt="2023-09-20T13:31:31.837" v="664" actId="478"/>
        <pc:sldMkLst>
          <pc:docMk/>
          <pc:sldMk cId="3749661" sldId="672"/>
        </pc:sldMkLst>
        <pc:spChg chg="mod">
          <ac:chgData name="Milovan Kovač" userId="f01d8ab7-72ce-4566-96d3-6fcd3157c03d" providerId="ADAL" clId="{FB227F58-521B-4AAC-9718-B5A8F6EAE47F}" dt="2023-09-20T13:25:52.788" v="547" actId="1036"/>
          <ac:spMkLst>
            <pc:docMk/>
            <pc:sldMk cId="3749661" sldId="672"/>
            <ac:spMk id="6" creationId="{048FE8B8-9E3E-0023-BDA2-DB5B45DD18FC}"/>
          </ac:spMkLst>
        </pc:spChg>
        <pc:spChg chg="del">
          <ac:chgData name="Milovan Kovač" userId="f01d8ab7-72ce-4566-96d3-6fcd3157c03d" providerId="ADAL" clId="{FB227F58-521B-4AAC-9718-B5A8F6EAE47F}" dt="2023-09-20T13:23:46.059" v="373" actId="478"/>
          <ac:spMkLst>
            <pc:docMk/>
            <pc:sldMk cId="3749661" sldId="672"/>
            <ac:spMk id="7" creationId="{F94F20D7-2BCF-9C4F-8F29-AEB80F74876A}"/>
          </ac:spMkLst>
        </pc:spChg>
        <pc:spChg chg="add mod">
          <ac:chgData name="Milovan Kovač" userId="f01d8ab7-72ce-4566-96d3-6fcd3157c03d" providerId="ADAL" clId="{FB227F58-521B-4AAC-9718-B5A8F6EAE47F}" dt="2023-09-20T13:28:12.010" v="641" actId="14100"/>
          <ac:spMkLst>
            <pc:docMk/>
            <pc:sldMk cId="3749661" sldId="672"/>
            <ac:spMk id="8" creationId="{D2FDDF5F-AC15-46A2-205A-CBFDCA0F34C0}"/>
          </ac:spMkLst>
        </pc:spChg>
        <pc:spChg chg="mod">
          <ac:chgData name="Milovan Kovač" userId="f01d8ab7-72ce-4566-96d3-6fcd3157c03d" providerId="ADAL" clId="{FB227F58-521B-4AAC-9718-B5A8F6EAE47F}" dt="2023-09-20T13:25:52.788" v="547" actId="1036"/>
          <ac:spMkLst>
            <pc:docMk/>
            <pc:sldMk cId="3749661" sldId="672"/>
            <ac:spMk id="9" creationId="{1ED972D5-4116-C740-9802-19A2CD3A17AE}"/>
          </ac:spMkLst>
        </pc:spChg>
        <pc:spChg chg="mod">
          <ac:chgData name="Milovan Kovač" userId="f01d8ab7-72ce-4566-96d3-6fcd3157c03d" providerId="ADAL" clId="{FB227F58-521B-4AAC-9718-B5A8F6EAE47F}" dt="2023-09-20T13:25:52.788" v="547" actId="1036"/>
          <ac:spMkLst>
            <pc:docMk/>
            <pc:sldMk cId="3749661" sldId="672"/>
            <ac:spMk id="10" creationId="{C4AEC63B-A447-850D-8CD6-B1A91CF1E2D1}"/>
          </ac:spMkLst>
        </pc:spChg>
        <pc:spChg chg="mod">
          <ac:chgData name="Milovan Kovač" userId="f01d8ab7-72ce-4566-96d3-6fcd3157c03d" providerId="ADAL" clId="{FB227F58-521B-4AAC-9718-B5A8F6EAE47F}" dt="2023-09-20T13:26:02.506" v="576" actId="1035"/>
          <ac:spMkLst>
            <pc:docMk/>
            <pc:sldMk cId="3749661" sldId="672"/>
            <ac:spMk id="15" creationId="{70227969-2CE1-B081-9054-A0D2E0137BA6}"/>
          </ac:spMkLst>
        </pc:spChg>
        <pc:spChg chg="mod">
          <ac:chgData name="Milovan Kovač" userId="f01d8ab7-72ce-4566-96d3-6fcd3157c03d" providerId="ADAL" clId="{FB227F58-521B-4AAC-9718-B5A8F6EAE47F}" dt="2023-09-20T13:26:02.506" v="576" actId="1035"/>
          <ac:spMkLst>
            <pc:docMk/>
            <pc:sldMk cId="3749661" sldId="672"/>
            <ac:spMk id="16" creationId="{F691DC24-DDE3-5F99-2A4D-3ECE9D21629F}"/>
          </ac:spMkLst>
        </pc:spChg>
        <pc:spChg chg="add mod">
          <ac:chgData name="Milovan Kovač" userId="f01d8ab7-72ce-4566-96d3-6fcd3157c03d" providerId="ADAL" clId="{FB227F58-521B-4AAC-9718-B5A8F6EAE47F}" dt="2023-09-20T13:25:52.788" v="547" actId="1036"/>
          <ac:spMkLst>
            <pc:docMk/>
            <pc:sldMk cId="3749661" sldId="672"/>
            <ac:spMk id="17" creationId="{D6A1888A-B2F7-F230-3530-C35635D9E2F5}"/>
          </ac:spMkLst>
        </pc:spChg>
        <pc:spChg chg="add del mod">
          <ac:chgData name="Milovan Kovač" userId="f01d8ab7-72ce-4566-96d3-6fcd3157c03d" providerId="ADAL" clId="{FB227F58-521B-4AAC-9718-B5A8F6EAE47F}" dt="2023-09-20T13:23:47.570" v="374" actId="478"/>
          <ac:spMkLst>
            <pc:docMk/>
            <pc:sldMk cId="3749661" sldId="672"/>
            <ac:spMk id="18" creationId="{78E455F0-293C-3345-F699-045270451278}"/>
          </ac:spMkLst>
        </pc:spChg>
        <pc:spChg chg="add del mod">
          <ac:chgData name="Milovan Kovač" userId="f01d8ab7-72ce-4566-96d3-6fcd3157c03d" providerId="ADAL" clId="{FB227F58-521B-4AAC-9718-B5A8F6EAE47F}" dt="2023-09-20T13:24:21.012" v="444" actId="478"/>
          <ac:spMkLst>
            <pc:docMk/>
            <pc:sldMk cId="3749661" sldId="672"/>
            <ac:spMk id="19" creationId="{C55DD802-FE03-2217-C52F-E9066E5D31BF}"/>
          </ac:spMkLst>
        </pc:spChg>
        <pc:spChg chg="mod">
          <ac:chgData name="Milovan Kovač" userId="f01d8ab7-72ce-4566-96d3-6fcd3157c03d" providerId="ADAL" clId="{FB227F58-521B-4AAC-9718-B5A8F6EAE47F}" dt="2023-09-20T13:28:01.284" v="640" actId="14100"/>
          <ac:spMkLst>
            <pc:docMk/>
            <pc:sldMk cId="3749661" sldId="672"/>
            <ac:spMk id="20" creationId="{F532EAF4-F358-FBAB-3581-A2F90E4D63AD}"/>
          </ac:spMkLst>
        </pc:spChg>
        <pc:spChg chg="add del mod">
          <ac:chgData name="Milovan Kovač" userId="f01d8ab7-72ce-4566-96d3-6fcd3157c03d" providerId="ADAL" clId="{FB227F58-521B-4AAC-9718-B5A8F6EAE47F}" dt="2023-09-20T13:24:21.012" v="444" actId="478"/>
          <ac:spMkLst>
            <pc:docMk/>
            <pc:sldMk cId="3749661" sldId="672"/>
            <ac:spMk id="21" creationId="{98F1F109-D10E-F612-1805-4FFD47E33F8B}"/>
          </ac:spMkLst>
        </pc:spChg>
        <pc:spChg chg="add del mod">
          <ac:chgData name="Milovan Kovač" userId="f01d8ab7-72ce-4566-96d3-6fcd3157c03d" providerId="ADAL" clId="{FB227F58-521B-4AAC-9718-B5A8F6EAE47F}" dt="2023-09-20T13:23:55.846" v="375" actId="478"/>
          <ac:spMkLst>
            <pc:docMk/>
            <pc:sldMk cId="3749661" sldId="672"/>
            <ac:spMk id="23" creationId="{82BAD04D-8EB4-DBB9-5757-616B13CBF062}"/>
          </ac:spMkLst>
        </pc:spChg>
        <pc:spChg chg="add mod">
          <ac:chgData name="Milovan Kovač" userId="f01d8ab7-72ce-4566-96d3-6fcd3157c03d" providerId="ADAL" clId="{FB227F58-521B-4AAC-9718-B5A8F6EAE47F}" dt="2023-09-20T13:25:52.788" v="547" actId="1036"/>
          <ac:spMkLst>
            <pc:docMk/>
            <pc:sldMk cId="3749661" sldId="672"/>
            <ac:spMk id="24" creationId="{390B7DE7-9965-F411-53D8-3CC52036A0E2}"/>
          </ac:spMkLst>
        </pc:spChg>
        <pc:spChg chg="add mod">
          <ac:chgData name="Milovan Kovač" userId="f01d8ab7-72ce-4566-96d3-6fcd3157c03d" providerId="ADAL" clId="{FB227F58-521B-4AAC-9718-B5A8F6EAE47F}" dt="2023-09-20T13:25:52.788" v="547" actId="1036"/>
          <ac:spMkLst>
            <pc:docMk/>
            <pc:sldMk cId="3749661" sldId="672"/>
            <ac:spMk id="25" creationId="{DD98DD3C-B402-1189-5B7D-7C0E92A84E00}"/>
          </ac:spMkLst>
        </pc:spChg>
        <pc:spChg chg="add mod">
          <ac:chgData name="Milovan Kovač" userId="f01d8ab7-72ce-4566-96d3-6fcd3157c03d" providerId="ADAL" clId="{FB227F58-521B-4AAC-9718-B5A8F6EAE47F}" dt="2023-09-20T13:25:52.788" v="547" actId="1036"/>
          <ac:spMkLst>
            <pc:docMk/>
            <pc:sldMk cId="3749661" sldId="672"/>
            <ac:spMk id="26" creationId="{F01731A3-4DCA-0009-38B3-059CC438AF8C}"/>
          </ac:spMkLst>
        </pc:spChg>
        <pc:spChg chg="add mod">
          <ac:chgData name="Milovan Kovač" userId="f01d8ab7-72ce-4566-96d3-6fcd3157c03d" providerId="ADAL" clId="{FB227F58-521B-4AAC-9718-B5A8F6EAE47F}" dt="2023-09-20T13:25:52.788" v="547" actId="1036"/>
          <ac:spMkLst>
            <pc:docMk/>
            <pc:sldMk cId="3749661" sldId="672"/>
            <ac:spMk id="28" creationId="{4EE45F6A-8D4B-DC6B-6C01-9BA13DFFF860}"/>
          </ac:spMkLst>
        </pc:spChg>
        <pc:spChg chg="mod">
          <ac:chgData name="Milovan Kovač" userId="f01d8ab7-72ce-4566-96d3-6fcd3157c03d" providerId="ADAL" clId="{FB227F58-521B-4AAC-9718-B5A8F6EAE47F}" dt="2023-09-20T13:27:58.055" v="639" actId="20577"/>
          <ac:spMkLst>
            <pc:docMk/>
            <pc:sldMk cId="3749661" sldId="672"/>
            <ac:spMk id="38" creationId="{4A0B106E-D0B0-DAC0-1EE4-C3EEC828073C}"/>
          </ac:spMkLst>
        </pc:spChg>
        <pc:spChg chg="mod">
          <ac:chgData name="Milovan Kovač" userId="f01d8ab7-72ce-4566-96d3-6fcd3157c03d" providerId="ADAL" clId="{FB227F58-521B-4AAC-9718-B5A8F6EAE47F}" dt="2023-09-20T13:25:52.788" v="547" actId="1036"/>
          <ac:spMkLst>
            <pc:docMk/>
            <pc:sldMk cId="3749661" sldId="672"/>
            <ac:spMk id="41" creationId="{50B3C84C-B87B-C43B-6570-D31B28B96346}"/>
          </ac:spMkLst>
        </pc:spChg>
        <pc:spChg chg="mod">
          <ac:chgData name="Milovan Kovač" userId="f01d8ab7-72ce-4566-96d3-6fcd3157c03d" providerId="ADAL" clId="{FB227F58-521B-4AAC-9718-B5A8F6EAE47F}" dt="2023-09-20T13:25:52.788" v="547" actId="1036"/>
          <ac:spMkLst>
            <pc:docMk/>
            <pc:sldMk cId="3749661" sldId="672"/>
            <ac:spMk id="44" creationId="{AA50B690-5467-BD33-6A48-84B573230726}"/>
          </ac:spMkLst>
        </pc:spChg>
        <pc:grpChg chg="add mod">
          <ac:chgData name="Milovan Kovač" userId="f01d8ab7-72ce-4566-96d3-6fcd3157c03d" providerId="ADAL" clId="{FB227F58-521B-4AAC-9718-B5A8F6EAE47F}" dt="2023-09-20T13:25:34.197" v="505" actId="1076"/>
          <ac:grpSpMkLst>
            <pc:docMk/>
            <pc:sldMk cId="3749661" sldId="672"/>
            <ac:grpSpMk id="11" creationId="{532CF9D2-0F1A-4263-172A-E3DDBB4B7906}"/>
          </ac:grpSpMkLst>
        </pc:grpChg>
        <pc:picChg chg="add mod modCrop">
          <ac:chgData name="Milovan Kovač" userId="f01d8ab7-72ce-4566-96d3-6fcd3157c03d" providerId="ADAL" clId="{FB227F58-521B-4AAC-9718-B5A8F6EAE47F}" dt="2023-09-20T12:44:56.359" v="306" actId="164"/>
          <ac:picMkLst>
            <pc:docMk/>
            <pc:sldMk cId="3749661" sldId="672"/>
            <ac:picMk id="4" creationId="{6CE1163F-DE80-4648-0DAC-ED1F48C90FAD}"/>
          </ac:picMkLst>
        </pc:picChg>
        <pc:picChg chg="del">
          <ac:chgData name="Milovan Kovač" userId="f01d8ab7-72ce-4566-96d3-6fcd3157c03d" providerId="ADAL" clId="{FB227F58-521B-4AAC-9718-B5A8F6EAE47F}" dt="2023-09-20T12:43:09.805" v="274" actId="478"/>
          <ac:picMkLst>
            <pc:docMk/>
            <pc:sldMk cId="3749661" sldId="672"/>
            <ac:picMk id="5" creationId="{6D966029-542D-FC22-C1DB-A79ED92CB22B}"/>
          </ac:picMkLst>
        </pc:picChg>
        <pc:picChg chg="add del mod modCrop">
          <ac:chgData name="Milovan Kovač" userId="f01d8ab7-72ce-4566-96d3-6fcd3157c03d" providerId="ADAL" clId="{FB227F58-521B-4AAC-9718-B5A8F6EAE47F}" dt="2023-09-20T13:25:24.800" v="504" actId="478"/>
          <ac:picMkLst>
            <pc:docMk/>
            <pc:sldMk cId="3749661" sldId="672"/>
            <ac:picMk id="13" creationId="{6A29FC97-9AE8-4CCF-01D3-9C1D6062BAEF}"/>
          </ac:picMkLst>
        </pc:picChg>
        <pc:picChg chg="add del mod">
          <ac:chgData name="Milovan Kovač" userId="f01d8ab7-72ce-4566-96d3-6fcd3157c03d" providerId="ADAL" clId="{FB227F58-521B-4AAC-9718-B5A8F6EAE47F}" dt="2023-09-20T13:29:47.553" v="647"/>
          <ac:picMkLst>
            <pc:docMk/>
            <pc:sldMk cId="3749661" sldId="672"/>
            <ac:picMk id="29" creationId="{6D4E9A93-14F2-5059-5BC6-229031D99A03}"/>
          </ac:picMkLst>
        </pc:picChg>
        <pc:picChg chg="add del mod">
          <ac:chgData name="Milovan Kovač" userId="f01d8ab7-72ce-4566-96d3-6fcd3157c03d" providerId="ADAL" clId="{FB227F58-521B-4AAC-9718-B5A8F6EAE47F}" dt="2023-09-20T13:31:31.244" v="663" actId="478"/>
          <ac:picMkLst>
            <pc:docMk/>
            <pc:sldMk cId="3749661" sldId="672"/>
            <ac:picMk id="30" creationId="{1050E85A-3FB9-4658-5855-C76EB09644EA}"/>
          </ac:picMkLst>
        </pc:picChg>
        <pc:picChg chg="add del mod">
          <ac:chgData name="Milovan Kovač" userId="f01d8ab7-72ce-4566-96d3-6fcd3157c03d" providerId="ADAL" clId="{FB227F58-521B-4AAC-9718-B5A8F6EAE47F}" dt="2023-09-20T13:31:30.749" v="662" actId="478"/>
          <ac:picMkLst>
            <pc:docMk/>
            <pc:sldMk cId="3749661" sldId="672"/>
            <ac:picMk id="31" creationId="{4D2B7B1F-10EC-D45D-1713-05D8AB6A96E0}"/>
          </ac:picMkLst>
        </pc:picChg>
        <pc:picChg chg="add del mod">
          <ac:chgData name="Milovan Kovač" userId="f01d8ab7-72ce-4566-96d3-6fcd3157c03d" providerId="ADAL" clId="{FB227F58-521B-4AAC-9718-B5A8F6EAE47F}" dt="2023-09-20T13:31:30.263" v="661" actId="478"/>
          <ac:picMkLst>
            <pc:docMk/>
            <pc:sldMk cId="3749661" sldId="672"/>
            <ac:picMk id="32" creationId="{7FF4A845-7874-AE88-3DF6-CB1EE7B4B337}"/>
          </ac:picMkLst>
        </pc:picChg>
        <pc:picChg chg="add del mod">
          <ac:chgData name="Milovan Kovač" userId="f01d8ab7-72ce-4566-96d3-6fcd3157c03d" providerId="ADAL" clId="{FB227F58-521B-4AAC-9718-B5A8F6EAE47F}" dt="2023-09-20T13:31:29.687" v="660" actId="478"/>
          <ac:picMkLst>
            <pc:docMk/>
            <pc:sldMk cId="3749661" sldId="672"/>
            <ac:picMk id="33" creationId="{F92BFA75-0683-140E-4A39-32B45DD946B8}"/>
          </ac:picMkLst>
        </pc:picChg>
        <pc:picChg chg="add del mod">
          <ac:chgData name="Milovan Kovač" userId="f01d8ab7-72ce-4566-96d3-6fcd3157c03d" providerId="ADAL" clId="{FB227F58-521B-4AAC-9718-B5A8F6EAE47F}" dt="2023-09-20T13:31:31.837" v="664" actId="478"/>
          <ac:picMkLst>
            <pc:docMk/>
            <pc:sldMk cId="3749661" sldId="672"/>
            <ac:picMk id="34" creationId="{F4CF600E-50AC-DC1A-6AE3-02FE824F63E2}"/>
          </ac:picMkLst>
        </pc:picChg>
        <pc:cxnChg chg="mod">
          <ac:chgData name="Milovan Kovač" userId="f01d8ab7-72ce-4566-96d3-6fcd3157c03d" providerId="ADAL" clId="{FB227F58-521B-4AAC-9718-B5A8F6EAE47F}" dt="2023-09-20T13:26:02.506" v="576" actId="1035"/>
          <ac:cxnSpMkLst>
            <pc:docMk/>
            <pc:sldMk cId="3749661" sldId="672"/>
            <ac:cxnSpMk id="12" creationId="{DE8ABFCA-9C48-EDAF-0AA9-BE77EADC195E}"/>
          </ac:cxnSpMkLst>
        </pc:cxnChg>
        <pc:cxnChg chg="mod">
          <ac:chgData name="Milovan Kovač" userId="f01d8ab7-72ce-4566-96d3-6fcd3157c03d" providerId="ADAL" clId="{FB227F58-521B-4AAC-9718-B5A8F6EAE47F}" dt="2023-09-20T13:26:02.506" v="576" actId="1035"/>
          <ac:cxnSpMkLst>
            <pc:docMk/>
            <pc:sldMk cId="3749661" sldId="672"/>
            <ac:cxnSpMk id="14" creationId="{D48A0ACF-C273-7550-CD39-36BAEFB39377}"/>
          </ac:cxnSpMkLst>
        </pc:cxnChg>
      </pc:sldChg>
      <pc:sldChg chg="del">
        <pc:chgData name="Milovan Kovač" userId="f01d8ab7-72ce-4566-96d3-6fcd3157c03d" providerId="ADAL" clId="{FB227F58-521B-4AAC-9718-B5A8F6EAE47F}" dt="2023-09-20T14:30:45.148" v="905" actId="2696"/>
        <pc:sldMkLst>
          <pc:docMk/>
          <pc:sldMk cId="80450228" sldId="673"/>
        </pc:sldMkLst>
      </pc:sldChg>
      <pc:sldChg chg="del">
        <pc:chgData name="Milovan Kovač" userId="f01d8ab7-72ce-4566-96d3-6fcd3157c03d" providerId="ADAL" clId="{FB227F58-521B-4AAC-9718-B5A8F6EAE47F}" dt="2023-09-20T14:30:48.010" v="906" actId="2696"/>
        <pc:sldMkLst>
          <pc:docMk/>
          <pc:sldMk cId="2270600469" sldId="674"/>
        </pc:sldMkLst>
      </pc:sldChg>
      <pc:sldChg chg="del">
        <pc:chgData name="Milovan Kovač" userId="f01d8ab7-72ce-4566-96d3-6fcd3157c03d" providerId="ADAL" clId="{FB227F58-521B-4AAC-9718-B5A8F6EAE47F}" dt="2023-09-20T14:30:51.955" v="907" actId="2696"/>
        <pc:sldMkLst>
          <pc:docMk/>
          <pc:sldMk cId="623006712" sldId="675"/>
        </pc:sldMkLst>
      </pc:sldChg>
      <pc:sldChg chg="addSp delSp modSp add mod">
        <pc:chgData name="Milovan Kovač" userId="f01d8ab7-72ce-4566-96d3-6fcd3157c03d" providerId="ADAL" clId="{FB227F58-521B-4AAC-9718-B5A8F6EAE47F}" dt="2023-09-20T13:22:38.830" v="335" actId="21"/>
        <pc:sldMkLst>
          <pc:docMk/>
          <pc:sldMk cId="1418141806" sldId="677"/>
        </pc:sldMkLst>
        <pc:spChg chg="mod">
          <ac:chgData name="Milovan Kovač" userId="f01d8ab7-72ce-4566-96d3-6fcd3157c03d" providerId="ADAL" clId="{FB227F58-521B-4AAC-9718-B5A8F6EAE47F}" dt="2023-09-20T13:22:25.254" v="331" actId="207"/>
          <ac:spMkLst>
            <pc:docMk/>
            <pc:sldMk cId="1418141806" sldId="677"/>
            <ac:spMk id="2" creationId="{F26DA89B-3A01-D511-5625-F1EC0C090D43}"/>
          </ac:spMkLst>
        </pc:spChg>
        <pc:spChg chg="mod">
          <ac:chgData name="Milovan Kovač" userId="f01d8ab7-72ce-4566-96d3-6fcd3157c03d" providerId="ADAL" clId="{FB227F58-521B-4AAC-9718-B5A8F6EAE47F}" dt="2023-09-20T13:22:37.038" v="334" actId="1076"/>
          <ac:spMkLst>
            <pc:docMk/>
            <pc:sldMk cId="1418141806" sldId="677"/>
            <ac:spMk id="5" creationId="{8735DAE6-6743-6313-E209-3DC0F33EFFFB}"/>
          </ac:spMkLst>
        </pc:spChg>
        <pc:spChg chg="del">
          <ac:chgData name="Milovan Kovač" userId="f01d8ab7-72ce-4566-96d3-6fcd3157c03d" providerId="ADAL" clId="{FB227F58-521B-4AAC-9718-B5A8F6EAE47F}" dt="2023-09-20T12:42:00.778" v="242" actId="478"/>
          <ac:spMkLst>
            <pc:docMk/>
            <pc:sldMk cId="1418141806" sldId="677"/>
            <ac:spMk id="9" creationId="{FEA59B22-CE92-5113-037E-9193D0E01F1C}"/>
          </ac:spMkLst>
        </pc:spChg>
        <pc:picChg chg="del">
          <ac:chgData name="Milovan Kovač" userId="f01d8ab7-72ce-4566-96d3-6fcd3157c03d" providerId="ADAL" clId="{FB227F58-521B-4AAC-9718-B5A8F6EAE47F}" dt="2023-09-20T12:41:59.704" v="240" actId="478"/>
          <ac:picMkLst>
            <pc:docMk/>
            <pc:sldMk cId="1418141806" sldId="677"/>
            <ac:picMk id="6" creationId="{20E4EA6C-A20D-5C4D-E1AF-02246219A637}"/>
          </ac:picMkLst>
        </pc:picChg>
        <pc:picChg chg="del">
          <ac:chgData name="Milovan Kovač" userId="f01d8ab7-72ce-4566-96d3-6fcd3157c03d" providerId="ADAL" clId="{FB227F58-521B-4AAC-9718-B5A8F6EAE47F}" dt="2023-09-20T12:41:59.108" v="239" actId="478"/>
          <ac:picMkLst>
            <pc:docMk/>
            <pc:sldMk cId="1418141806" sldId="677"/>
            <ac:picMk id="7" creationId="{A5B92456-EC3C-5C6E-40A5-86E42349F896}"/>
          </ac:picMkLst>
        </pc:picChg>
        <pc:picChg chg="del">
          <ac:chgData name="Milovan Kovač" userId="f01d8ab7-72ce-4566-96d3-6fcd3157c03d" providerId="ADAL" clId="{FB227F58-521B-4AAC-9718-B5A8F6EAE47F}" dt="2023-09-20T12:42:00.261" v="241" actId="478"/>
          <ac:picMkLst>
            <pc:docMk/>
            <pc:sldMk cId="1418141806" sldId="677"/>
            <ac:picMk id="10" creationId="{622937A5-2E34-4B23-95C4-6DED19087ECE}"/>
          </ac:picMkLst>
        </pc:picChg>
        <pc:picChg chg="add mod">
          <ac:chgData name="Milovan Kovač" userId="f01d8ab7-72ce-4566-96d3-6fcd3157c03d" providerId="ADAL" clId="{FB227F58-521B-4AAC-9718-B5A8F6EAE47F}" dt="2023-09-20T12:42:18.110" v="259" actId="1076"/>
          <ac:picMkLst>
            <pc:docMk/>
            <pc:sldMk cId="1418141806" sldId="677"/>
            <ac:picMk id="11" creationId="{0176631E-F8D7-285A-E48E-AAFB95BD13DA}"/>
          </ac:picMkLst>
        </pc:picChg>
        <pc:picChg chg="add mod">
          <ac:chgData name="Milovan Kovač" userId="f01d8ab7-72ce-4566-96d3-6fcd3157c03d" providerId="ADAL" clId="{FB227F58-521B-4AAC-9718-B5A8F6EAE47F}" dt="2023-09-20T12:42:15.896" v="258" actId="1076"/>
          <ac:picMkLst>
            <pc:docMk/>
            <pc:sldMk cId="1418141806" sldId="677"/>
            <ac:picMk id="12" creationId="{04B72406-E6CA-E6B4-56DE-97939877BE5F}"/>
          </ac:picMkLst>
        </pc:picChg>
        <pc:picChg chg="add del mod">
          <ac:chgData name="Milovan Kovač" userId="f01d8ab7-72ce-4566-96d3-6fcd3157c03d" providerId="ADAL" clId="{FB227F58-521B-4AAC-9718-B5A8F6EAE47F}" dt="2023-09-20T13:22:38.830" v="335" actId="21"/>
          <ac:picMkLst>
            <pc:docMk/>
            <pc:sldMk cId="1418141806" sldId="677"/>
            <ac:picMk id="13" creationId="{B86B647F-E8B8-5B05-4952-5A2D5AF95A37}"/>
          </ac:picMkLst>
        </pc:picChg>
      </pc:sldChg>
      <pc:sldChg chg="addSp delSp modSp add mod modAnim">
        <pc:chgData name="Milovan Kovač" userId="f01d8ab7-72ce-4566-96d3-6fcd3157c03d" providerId="ADAL" clId="{FB227F58-521B-4AAC-9718-B5A8F6EAE47F}" dt="2023-09-20T13:35:55.591" v="768" actId="166"/>
        <pc:sldMkLst>
          <pc:docMk/>
          <pc:sldMk cId="4076106105" sldId="678"/>
        </pc:sldMkLst>
        <pc:grpChg chg="del">
          <ac:chgData name="Milovan Kovač" userId="f01d8ab7-72ce-4566-96d3-6fcd3157c03d" providerId="ADAL" clId="{FB227F58-521B-4AAC-9718-B5A8F6EAE47F}" dt="2023-09-20T13:31:35.580" v="665" actId="478"/>
          <ac:grpSpMkLst>
            <pc:docMk/>
            <pc:sldMk cId="4076106105" sldId="678"/>
            <ac:grpSpMk id="11" creationId="{532CF9D2-0F1A-4263-172A-E3DDBB4B7906}"/>
          </ac:grpSpMkLst>
        </pc:grpChg>
        <pc:picChg chg="add mod ord modCrop">
          <ac:chgData name="Milovan Kovač" userId="f01d8ab7-72ce-4566-96d3-6fcd3157c03d" providerId="ADAL" clId="{FB227F58-521B-4AAC-9718-B5A8F6EAE47F}" dt="2023-09-20T13:35:55.591" v="768" actId="166"/>
          <ac:picMkLst>
            <pc:docMk/>
            <pc:sldMk cId="4076106105" sldId="678"/>
            <ac:picMk id="5" creationId="{DE8B0ED8-F98B-C719-8D8F-036F456A64C3}"/>
          </ac:picMkLst>
        </pc:picChg>
        <pc:picChg chg="mod ord modCrop">
          <ac:chgData name="Milovan Kovač" userId="f01d8ab7-72ce-4566-96d3-6fcd3157c03d" providerId="ADAL" clId="{FB227F58-521B-4AAC-9718-B5A8F6EAE47F}" dt="2023-09-20T13:32:31.243" v="673" actId="732"/>
          <ac:picMkLst>
            <pc:docMk/>
            <pc:sldMk cId="4076106105" sldId="678"/>
            <ac:picMk id="30" creationId="{1050E85A-3FB9-4658-5855-C76EB09644EA}"/>
          </ac:picMkLst>
        </pc:picChg>
        <pc:picChg chg="mod ord modCrop">
          <ac:chgData name="Milovan Kovač" userId="f01d8ab7-72ce-4566-96d3-6fcd3157c03d" providerId="ADAL" clId="{FB227F58-521B-4AAC-9718-B5A8F6EAE47F}" dt="2023-09-20T13:34:51.764" v="746" actId="1035"/>
          <ac:picMkLst>
            <pc:docMk/>
            <pc:sldMk cId="4076106105" sldId="678"/>
            <ac:picMk id="31" creationId="{4D2B7B1F-10EC-D45D-1713-05D8AB6A96E0}"/>
          </ac:picMkLst>
        </pc:picChg>
        <pc:picChg chg="mod modCrop">
          <ac:chgData name="Milovan Kovač" userId="f01d8ab7-72ce-4566-96d3-6fcd3157c03d" providerId="ADAL" clId="{FB227F58-521B-4AAC-9718-B5A8F6EAE47F}" dt="2023-09-20T13:32:07.911" v="669" actId="732"/>
          <ac:picMkLst>
            <pc:docMk/>
            <pc:sldMk cId="4076106105" sldId="678"/>
            <ac:picMk id="32" creationId="{7FF4A845-7874-AE88-3DF6-CB1EE7B4B337}"/>
          </ac:picMkLst>
        </pc:picChg>
        <pc:picChg chg="mod ord modCrop">
          <ac:chgData name="Milovan Kovač" userId="f01d8ab7-72ce-4566-96d3-6fcd3157c03d" providerId="ADAL" clId="{FB227F58-521B-4AAC-9718-B5A8F6EAE47F}" dt="2023-09-20T13:34:59.399" v="760" actId="1035"/>
          <ac:picMkLst>
            <pc:docMk/>
            <pc:sldMk cId="4076106105" sldId="678"/>
            <ac:picMk id="33" creationId="{F92BFA75-0683-140E-4A39-32B45DD946B8}"/>
          </ac:picMkLst>
        </pc:picChg>
        <pc:picChg chg="mod modCrop">
          <ac:chgData name="Milovan Kovač" userId="f01d8ab7-72ce-4566-96d3-6fcd3157c03d" providerId="ADAL" clId="{FB227F58-521B-4AAC-9718-B5A8F6EAE47F}" dt="2023-09-20T13:34:41.546" v="715" actId="1036"/>
          <ac:picMkLst>
            <pc:docMk/>
            <pc:sldMk cId="4076106105" sldId="678"/>
            <ac:picMk id="34" creationId="{F4CF600E-50AC-DC1A-6AE3-02FE824F63E2}"/>
          </ac:picMkLst>
        </pc:picChg>
      </pc:sldChg>
      <pc:sldChg chg="addSp delSp modSp add mod ord">
        <pc:chgData name="Milovan Kovač" userId="f01d8ab7-72ce-4566-96d3-6fcd3157c03d" providerId="ADAL" clId="{FB227F58-521B-4AAC-9718-B5A8F6EAE47F}" dt="2023-09-20T13:40:36.541" v="775" actId="1076"/>
        <pc:sldMkLst>
          <pc:docMk/>
          <pc:sldMk cId="3025066022" sldId="679"/>
        </pc:sldMkLst>
        <pc:spChg chg="mod">
          <ac:chgData name="Milovan Kovač" userId="f01d8ab7-72ce-4566-96d3-6fcd3157c03d" providerId="ADAL" clId="{FB227F58-521B-4AAC-9718-B5A8F6EAE47F}" dt="2023-09-20T13:40:08.061" v="773"/>
          <ac:spMkLst>
            <pc:docMk/>
            <pc:sldMk cId="3025066022" sldId="679"/>
            <ac:spMk id="20" creationId="{F532EAF4-F358-FBAB-3581-A2F90E4D63AD}"/>
          </ac:spMkLst>
        </pc:spChg>
        <pc:grpChg chg="del">
          <ac:chgData name="Milovan Kovač" userId="f01d8ab7-72ce-4566-96d3-6fcd3157c03d" providerId="ADAL" clId="{FB227F58-521B-4AAC-9718-B5A8F6EAE47F}" dt="2023-09-20T13:39:56.115" v="772" actId="478"/>
          <ac:grpSpMkLst>
            <pc:docMk/>
            <pc:sldMk cId="3025066022" sldId="679"/>
            <ac:grpSpMk id="11" creationId="{532CF9D2-0F1A-4263-172A-E3DDBB4B7906}"/>
          </ac:grpSpMkLst>
        </pc:grpChg>
        <pc:picChg chg="add mod">
          <ac:chgData name="Milovan Kovač" userId="f01d8ab7-72ce-4566-96d3-6fcd3157c03d" providerId="ADAL" clId="{FB227F58-521B-4AAC-9718-B5A8F6EAE47F}" dt="2023-09-20T13:40:36.541" v="775" actId="1076"/>
          <ac:picMkLst>
            <pc:docMk/>
            <pc:sldMk cId="3025066022" sldId="679"/>
            <ac:picMk id="5" creationId="{D1E3E735-6A23-DDB6-ACE1-B44522994DA3}"/>
          </ac:picMkLst>
        </pc:picChg>
      </pc:sldChg>
      <pc:sldChg chg="addSp delSp modSp add mod">
        <pc:chgData name="Milovan Kovač" userId="f01d8ab7-72ce-4566-96d3-6fcd3157c03d" providerId="ADAL" clId="{FB227F58-521B-4AAC-9718-B5A8F6EAE47F}" dt="2023-09-20T14:30:20.971" v="904" actId="20577"/>
        <pc:sldMkLst>
          <pc:docMk/>
          <pc:sldMk cId="500074834" sldId="680"/>
        </pc:sldMkLst>
        <pc:spChg chg="del">
          <ac:chgData name="Milovan Kovač" userId="f01d8ab7-72ce-4566-96d3-6fcd3157c03d" providerId="ADAL" clId="{FB227F58-521B-4AAC-9718-B5A8F6EAE47F}" dt="2023-09-20T14:29:10.658" v="783" actId="478"/>
          <ac:spMkLst>
            <pc:docMk/>
            <pc:sldMk cId="500074834" sldId="680"/>
            <ac:spMk id="6" creationId="{048FE8B8-9E3E-0023-BDA2-DB5B45DD18FC}"/>
          </ac:spMkLst>
        </pc:spChg>
        <pc:spChg chg="del mod">
          <ac:chgData name="Milovan Kovač" userId="f01d8ab7-72ce-4566-96d3-6fcd3157c03d" providerId="ADAL" clId="{FB227F58-521B-4AAC-9718-B5A8F6EAE47F}" dt="2023-09-20T14:29:09.506" v="782" actId="478"/>
          <ac:spMkLst>
            <pc:docMk/>
            <pc:sldMk cId="500074834" sldId="680"/>
            <ac:spMk id="9" creationId="{1ED972D5-4116-C740-9802-19A2CD3A17AE}"/>
          </ac:spMkLst>
        </pc:spChg>
        <pc:spChg chg="del">
          <ac:chgData name="Milovan Kovač" userId="f01d8ab7-72ce-4566-96d3-6fcd3157c03d" providerId="ADAL" clId="{FB227F58-521B-4AAC-9718-B5A8F6EAE47F}" dt="2023-09-20T14:29:11.312" v="784" actId="478"/>
          <ac:spMkLst>
            <pc:docMk/>
            <pc:sldMk cId="500074834" sldId="680"/>
            <ac:spMk id="10" creationId="{C4AEC63B-A447-850D-8CD6-B1A91CF1E2D1}"/>
          </ac:spMkLst>
        </pc:spChg>
        <pc:spChg chg="add del mod">
          <ac:chgData name="Milovan Kovač" userId="f01d8ab7-72ce-4566-96d3-6fcd3157c03d" providerId="ADAL" clId="{FB227F58-521B-4AAC-9718-B5A8F6EAE47F}" dt="2023-09-20T14:29:24.769" v="794" actId="478"/>
          <ac:spMkLst>
            <pc:docMk/>
            <pc:sldMk cId="500074834" sldId="680"/>
            <ac:spMk id="11" creationId="{6FE95521-EC8D-81DC-C747-56E78EA1BEA9}"/>
          </ac:spMkLst>
        </pc:spChg>
        <pc:spChg chg="del">
          <ac:chgData name="Milovan Kovač" userId="f01d8ab7-72ce-4566-96d3-6fcd3157c03d" providerId="ADAL" clId="{FB227F58-521B-4AAC-9718-B5A8F6EAE47F}" dt="2023-09-20T14:29:30.039" v="799" actId="478"/>
          <ac:spMkLst>
            <pc:docMk/>
            <pc:sldMk cId="500074834" sldId="680"/>
            <ac:spMk id="15" creationId="{70227969-2CE1-B081-9054-A0D2E0137BA6}"/>
          </ac:spMkLst>
        </pc:spChg>
        <pc:spChg chg="del mod">
          <ac:chgData name="Milovan Kovač" userId="f01d8ab7-72ce-4566-96d3-6fcd3157c03d" providerId="ADAL" clId="{FB227F58-521B-4AAC-9718-B5A8F6EAE47F}" dt="2023-09-20T14:29:28.548" v="798" actId="478"/>
          <ac:spMkLst>
            <pc:docMk/>
            <pc:sldMk cId="500074834" sldId="680"/>
            <ac:spMk id="16" creationId="{F691DC24-DDE3-5F99-2A4D-3ECE9D21629F}"/>
          </ac:spMkLst>
        </pc:spChg>
        <pc:spChg chg="del mod">
          <ac:chgData name="Milovan Kovač" userId="f01d8ab7-72ce-4566-96d3-6fcd3157c03d" providerId="ADAL" clId="{FB227F58-521B-4AAC-9718-B5A8F6EAE47F}" dt="2023-09-20T14:29:13.149" v="787" actId="478"/>
          <ac:spMkLst>
            <pc:docMk/>
            <pc:sldMk cId="500074834" sldId="680"/>
            <ac:spMk id="17" creationId="{D6A1888A-B2F7-F230-3530-C35635D9E2F5}"/>
          </ac:spMkLst>
        </pc:spChg>
        <pc:spChg chg="add del mod">
          <ac:chgData name="Milovan Kovač" userId="f01d8ab7-72ce-4566-96d3-6fcd3157c03d" providerId="ADAL" clId="{FB227F58-521B-4AAC-9718-B5A8F6EAE47F}" dt="2023-09-20T14:29:17.466" v="790" actId="478"/>
          <ac:spMkLst>
            <pc:docMk/>
            <pc:sldMk cId="500074834" sldId="680"/>
            <ac:spMk id="18" creationId="{DDB9A712-6907-4799-437C-32D0108AFB6B}"/>
          </ac:spMkLst>
        </pc:spChg>
        <pc:spChg chg="mod">
          <ac:chgData name="Milovan Kovač" userId="f01d8ab7-72ce-4566-96d3-6fcd3157c03d" providerId="ADAL" clId="{FB227F58-521B-4AAC-9718-B5A8F6EAE47F}" dt="2023-09-20T14:30:20.971" v="904" actId="20577"/>
          <ac:spMkLst>
            <pc:docMk/>
            <pc:sldMk cId="500074834" sldId="680"/>
            <ac:spMk id="20" creationId="{F532EAF4-F358-FBAB-3581-A2F90E4D63AD}"/>
          </ac:spMkLst>
        </pc:spChg>
        <pc:spChg chg="add del mod">
          <ac:chgData name="Milovan Kovač" userId="f01d8ab7-72ce-4566-96d3-6fcd3157c03d" providerId="ADAL" clId="{FB227F58-521B-4AAC-9718-B5A8F6EAE47F}" dt="2023-09-20T14:29:22.726" v="793" actId="478"/>
          <ac:spMkLst>
            <pc:docMk/>
            <pc:sldMk cId="500074834" sldId="680"/>
            <ac:spMk id="21" creationId="{2DBD6281-8C34-1E8A-E692-A6F55E4FC81F}"/>
          </ac:spMkLst>
        </pc:spChg>
        <pc:spChg chg="del">
          <ac:chgData name="Milovan Kovač" userId="f01d8ab7-72ce-4566-96d3-6fcd3157c03d" providerId="ADAL" clId="{FB227F58-521B-4AAC-9718-B5A8F6EAE47F}" dt="2023-09-20T14:29:19.525" v="792" actId="478"/>
          <ac:spMkLst>
            <pc:docMk/>
            <pc:sldMk cId="500074834" sldId="680"/>
            <ac:spMk id="24" creationId="{390B7DE7-9965-F411-53D8-3CC52036A0E2}"/>
          </ac:spMkLst>
        </pc:spChg>
        <pc:spChg chg="del">
          <ac:chgData name="Milovan Kovač" userId="f01d8ab7-72ce-4566-96d3-6fcd3157c03d" providerId="ADAL" clId="{FB227F58-521B-4AAC-9718-B5A8F6EAE47F}" dt="2023-09-20T14:29:18.140" v="791" actId="478"/>
          <ac:spMkLst>
            <pc:docMk/>
            <pc:sldMk cId="500074834" sldId="680"/>
            <ac:spMk id="25" creationId="{DD98DD3C-B402-1189-5B7D-7C0E92A84E00}"/>
          </ac:spMkLst>
        </pc:spChg>
        <pc:spChg chg="del">
          <ac:chgData name="Milovan Kovač" userId="f01d8ab7-72ce-4566-96d3-6fcd3157c03d" providerId="ADAL" clId="{FB227F58-521B-4AAC-9718-B5A8F6EAE47F}" dt="2023-09-20T14:29:15.611" v="789" actId="478"/>
          <ac:spMkLst>
            <pc:docMk/>
            <pc:sldMk cId="500074834" sldId="680"/>
            <ac:spMk id="26" creationId="{F01731A3-4DCA-0009-38B3-059CC438AF8C}"/>
          </ac:spMkLst>
        </pc:spChg>
        <pc:spChg chg="del">
          <ac:chgData name="Milovan Kovač" userId="f01d8ab7-72ce-4566-96d3-6fcd3157c03d" providerId="ADAL" clId="{FB227F58-521B-4AAC-9718-B5A8F6EAE47F}" dt="2023-09-20T14:29:14.290" v="788" actId="478"/>
          <ac:spMkLst>
            <pc:docMk/>
            <pc:sldMk cId="500074834" sldId="680"/>
            <ac:spMk id="28" creationId="{4EE45F6A-8D4B-DC6B-6C01-9BA13DFFF860}"/>
          </ac:spMkLst>
        </pc:spChg>
        <pc:spChg chg="mod">
          <ac:chgData name="Milovan Kovač" userId="f01d8ab7-72ce-4566-96d3-6fcd3157c03d" providerId="ADAL" clId="{FB227F58-521B-4AAC-9718-B5A8F6EAE47F}" dt="2023-09-20T14:29:52.190" v="846" actId="20577"/>
          <ac:spMkLst>
            <pc:docMk/>
            <pc:sldMk cId="500074834" sldId="680"/>
            <ac:spMk id="38" creationId="{4A0B106E-D0B0-DAC0-1EE4-C3EEC828073C}"/>
          </ac:spMkLst>
        </pc:spChg>
        <pc:spChg chg="del">
          <ac:chgData name="Milovan Kovač" userId="f01d8ab7-72ce-4566-96d3-6fcd3157c03d" providerId="ADAL" clId="{FB227F58-521B-4AAC-9718-B5A8F6EAE47F}" dt="2023-09-20T14:29:07.212" v="780" actId="478"/>
          <ac:spMkLst>
            <pc:docMk/>
            <pc:sldMk cId="500074834" sldId="680"/>
            <ac:spMk id="41" creationId="{50B3C84C-B87B-C43B-6570-D31B28B96346}"/>
          </ac:spMkLst>
        </pc:spChg>
        <pc:spChg chg="del">
          <ac:chgData name="Milovan Kovač" userId="f01d8ab7-72ce-4566-96d3-6fcd3157c03d" providerId="ADAL" clId="{FB227F58-521B-4AAC-9718-B5A8F6EAE47F}" dt="2023-09-20T14:29:11.889" v="785" actId="478"/>
          <ac:spMkLst>
            <pc:docMk/>
            <pc:sldMk cId="500074834" sldId="680"/>
            <ac:spMk id="44" creationId="{AA50B690-5467-BD33-6A48-84B573230726}"/>
          </ac:spMkLst>
        </pc:spChg>
        <pc:picChg chg="add mod">
          <ac:chgData name="Milovan Kovač" userId="f01d8ab7-72ce-4566-96d3-6fcd3157c03d" providerId="ADAL" clId="{FB227F58-521B-4AAC-9718-B5A8F6EAE47F}" dt="2023-09-20T14:29:34.479" v="801" actId="1076"/>
          <ac:picMkLst>
            <pc:docMk/>
            <pc:sldMk cId="500074834" sldId="680"/>
            <ac:picMk id="4" creationId="{E9BEA6D3-9306-5647-F4E7-34C0C24F5100}"/>
          </ac:picMkLst>
        </pc:picChg>
        <pc:picChg chg="del">
          <ac:chgData name="Milovan Kovač" userId="f01d8ab7-72ce-4566-96d3-6fcd3157c03d" providerId="ADAL" clId="{FB227F58-521B-4AAC-9718-B5A8F6EAE47F}" dt="2023-09-20T14:29:01.986" v="777" actId="478"/>
          <ac:picMkLst>
            <pc:docMk/>
            <pc:sldMk cId="500074834" sldId="680"/>
            <ac:picMk id="5" creationId="{D1E3E735-6A23-DDB6-ACE1-B44522994DA3}"/>
          </ac:picMkLst>
        </pc:picChg>
        <pc:picChg chg="add mod">
          <ac:chgData name="Milovan Kovač" userId="f01d8ab7-72ce-4566-96d3-6fcd3157c03d" providerId="ADAL" clId="{FB227F58-521B-4AAC-9718-B5A8F6EAE47F}" dt="2023-09-20T14:29:31.749" v="800" actId="1076"/>
          <ac:picMkLst>
            <pc:docMk/>
            <pc:sldMk cId="500074834" sldId="680"/>
            <ac:picMk id="7" creationId="{8DFC8BD7-0AE4-0086-3BD2-EE389E185C29}"/>
          </ac:picMkLst>
        </pc:picChg>
        <pc:cxnChg chg="del">
          <ac:chgData name="Milovan Kovač" userId="f01d8ab7-72ce-4566-96d3-6fcd3157c03d" providerId="ADAL" clId="{FB227F58-521B-4AAC-9718-B5A8F6EAE47F}" dt="2023-09-20T14:29:25.817" v="795" actId="478"/>
          <ac:cxnSpMkLst>
            <pc:docMk/>
            <pc:sldMk cId="500074834" sldId="680"/>
            <ac:cxnSpMk id="12" creationId="{DE8ABFCA-9C48-EDAF-0AA9-BE77EADC195E}"/>
          </ac:cxnSpMkLst>
        </pc:cxnChg>
        <pc:cxnChg chg="del">
          <ac:chgData name="Milovan Kovač" userId="f01d8ab7-72ce-4566-96d3-6fcd3157c03d" providerId="ADAL" clId="{FB227F58-521B-4AAC-9718-B5A8F6EAE47F}" dt="2023-09-20T14:29:26.680" v="796" actId="478"/>
          <ac:cxnSpMkLst>
            <pc:docMk/>
            <pc:sldMk cId="500074834" sldId="680"/>
            <ac:cxnSpMk id="14" creationId="{D48A0ACF-C273-7550-CD39-36BAEFB39377}"/>
          </ac:cxnSpMkLst>
        </pc:cxnChg>
      </pc:sldChg>
      <pc:sldMasterChg chg="modSldLayout">
        <pc:chgData name="Milovan Kovač" userId="f01d8ab7-72ce-4566-96d3-6fcd3157c03d" providerId="ADAL" clId="{FB227F58-521B-4AAC-9718-B5A8F6EAE47F}" dt="2023-09-20T12:43:55.015" v="282" actId="14100"/>
        <pc:sldMasterMkLst>
          <pc:docMk/>
          <pc:sldMasterMk cId="3362306812" sldId="2147484539"/>
        </pc:sldMasterMkLst>
        <pc:sldLayoutChg chg="modSp mod">
          <pc:chgData name="Milovan Kovač" userId="f01d8ab7-72ce-4566-96d3-6fcd3157c03d" providerId="ADAL" clId="{FB227F58-521B-4AAC-9718-B5A8F6EAE47F}" dt="2023-09-20T12:43:55.015" v="282" actId="14100"/>
          <pc:sldLayoutMkLst>
            <pc:docMk/>
            <pc:sldMasterMk cId="3362306812" sldId="2147484539"/>
            <pc:sldLayoutMk cId="2986698607" sldId="2147484577"/>
          </pc:sldLayoutMkLst>
          <pc:spChg chg="mod">
            <ac:chgData name="Milovan Kovač" userId="f01d8ab7-72ce-4566-96d3-6fcd3157c03d" providerId="ADAL" clId="{FB227F58-521B-4AAC-9718-B5A8F6EAE47F}" dt="2023-09-20T12:43:55.015" v="282" actId="14100"/>
            <ac:spMkLst>
              <pc:docMk/>
              <pc:sldMasterMk cId="3362306812" sldId="2147484539"/>
              <pc:sldLayoutMk cId="2986698607" sldId="2147484577"/>
              <ac:spMk id="2" creationId="{DE15FD49-1CA5-DFE2-A98D-5FB5685F05C3}"/>
            </ac:spMkLst>
          </pc:spChg>
        </pc:sldLayoutChg>
      </pc:sldMasterChg>
    </pc:docChg>
  </pc:docChgLst>
  <pc:docChgLst>
    <pc:chgData name="Milovan Kovač" userId="f01d8ab7-72ce-4566-96d3-6fcd3157c03d" providerId="ADAL" clId="{62A7BB1B-41A1-4008-8A29-C60BC4C431D6}"/>
    <pc:docChg chg="undo custSel addSld modSld">
      <pc:chgData name="Milovan Kovač" userId="f01d8ab7-72ce-4566-96d3-6fcd3157c03d" providerId="ADAL" clId="{62A7BB1B-41A1-4008-8A29-C60BC4C431D6}" dt="2023-10-05T12:37:22.543" v="3852" actId="1076"/>
      <pc:docMkLst>
        <pc:docMk/>
      </pc:docMkLst>
      <pc:sldChg chg="addSp delSp modSp mod">
        <pc:chgData name="Milovan Kovač" userId="f01d8ab7-72ce-4566-96d3-6fcd3157c03d" providerId="ADAL" clId="{62A7BB1B-41A1-4008-8A29-C60BC4C431D6}" dt="2023-10-05T12:35:50.335" v="3827" actId="1076"/>
        <pc:sldMkLst>
          <pc:docMk/>
          <pc:sldMk cId="311249518" sldId="542"/>
        </pc:sldMkLst>
        <pc:graphicFrameChg chg="add mod modGraphic">
          <ac:chgData name="Milovan Kovač" userId="f01d8ab7-72ce-4566-96d3-6fcd3157c03d" providerId="ADAL" clId="{62A7BB1B-41A1-4008-8A29-C60BC4C431D6}" dt="2023-10-05T12:35:50.335" v="3827" actId="1076"/>
          <ac:graphicFrameMkLst>
            <pc:docMk/>
            <pc:sldMk cId="311249518" sldId="542"/>
            <ac:graphicFrameMk id="6" creationId="{F5F33A83-CFC6-31E4-5EE3-348A0C596582}"/>
          </ac:graphicFrameMkLst>
        </pc:graphicFrameChg>
        <pc:graphicFrameChg chg="add del mod">
          <ac:chgData name="Milovan Kovač" userId="f01d8ab7-72ce-4566-96d3-6fcd3157c03d" providerId="ADAL" clId="{62A7BB1B-41A1-4008-8A29-C60BC4C431D6}" dt="2023-09-22T09:54:39.962" v="324" actId="478"/>
          <ac:graphicFrameMkLst>
            <pc:docMk/>
            <pc:sldMk cId="311249518" sldId="542"/>
            <ac:graphicFrameMk id="7" creationId="{601E1405-BFCB-D4BA-4137-D4B2190FE158}"/>
          </ac:graphicFrameMkLst>
        </pc:graphicFrameChg>
        <pc:graphicFrameChg chg="add del mod">
          <ac:chgData name="Milovan Kovač" userId="f01d8ab7-72ce-4566-96d3-6fcd3157c03d" providerId="ADAL" clId="{62A7BB1B-41A1-4008-8A29-C60BC4C431D6}" dt="2023-09-22T09:55:04.679" v="327" actId="478"/>
          <ac:graphicFrameMkLst>
            <pc:docMk/>
            <pc:sldMk cId="311249518" sldId="542"/>
            <ac:graphicFrameMk id="8" creationId="{03EE4530-CC3A-F222-5AAE-F0973C44AA62}"/>
          </ac:graphicFrameMkLst>
        </pc:graphicFrameChg>
        <pc:picChg chg="del mod">
          <ac:chgData name="Milovan Kovač" userId="f01d8ab7-72ce-4566-96d3-6fcd3157c03d" providerId="ADAL" clId="{62A7BB1B-41A1-4008-8A29-C60BC4C431D6}" dt="2023-09-22T10:02:48.772" v="463" actId="478"/>
          <ac:picMkLst>
            <pc:docMk/>
            <pc:sldMk cId="311249518" sldId="542"/>
            <ac:picMk id="5" creationId="{20234478-E999-5F19-F2E0-29ABFB0DD620}"/>
          </ac:picMkLst>
        </pc:picChg>
      </pc:sldChg>
      <pc:sldChg chg="modSp mod">
        <pc:chgData name="Milovan Kovač" userId="f01d8ab7-72ce-4566-96d3-6fcd3157c03d" providerId="ADAL" clId="{62A7BB1B-41A1-4008-8A29-C60BC4C431D6}" dt="2023-09-22T12:21:52.239" v="2793" actId="20577"/>
        <pc:sldMkLst>
          <pc:docMk/>
          <pc:sldMk cId="616469177" sldId="573"/>
        </pc:sldMkLst>
        <pc:spChg chg="mod">
          <ac:chgData name="Milovan Kovač" userId="f01d8ab7-72ce-4566-96d3-6fcd3157c03d" providerId="ADAL" clId="{62A7BB1B-41A1-4008-8A29-C60BC4C431D6}" dt="2023-09-22T12:21:52.239" v="2793" actId="20577"/>
          <ac:spMkLst>
            <pc:docMk/>
            <pc:sldMk cId="616469177" sldId="573"/>
            <ac:spMk id="3" creationId="{6E968893-E8DB-AD20-8AA3-3E7D32E0EE94}"/>
          </ac:spMkLst>
        </pc:spChg>
      </pc:sldChg>
      <pc:sldChg chg="addSp delSp modSp mod delAnim modAnim">
        <pc:chgData name="Milovan Kovač" userId="f01d8ab7-72ce-4566-96d3-6fcd3157c03d" providerId="ADAL" clId="{62A7BB1B-41A1-4008-8A29-C60BC4C431D6}" dt="2023-09-25T08:32:13.744" v="3732" actId="14100"/>
        <pc:sldMkLst>
          <pc:docMk/>
          <pc:sldMk cId="1409763519" sldId="669"/>
        </pc:sldMkLst>
        <pc:spChg chg="mod">
          <ac:chgData name="Milovan Kovač" userId="f01d8ab7-72ce-4566-96d3-6fcd3157c03d" providerId="ADAL" clId="{62A7BB1B-41A1-4008-8A29-C60BC4C431D6}" dt="2023-09-25T08:20:18.582" v="3397" actId="1076"/>
          <ac:spMkLst>
            <pc:docMk/>
            <pc:sldMk cId="1409763519" sldId="669"/>
            <ac:spMk id="2" creationId="{E0EBB677-8846-CAD4-0152-E3BF5252FE96}"/>
          </ac:spMkLst>
        </pc:spChg>
        <pc:spChg chg="del mod">
          <ac:chgData name="Milovan Kovač" userId="f01d8ab7-72ce-4566-96d3-6fcd3157c03d" providerId="ADAL" clId="{62A7BB1B-41A1-4008-8A29-C60BC4C431D6}" dt="2023-09-25T08:14:12.437" v="3066" actId="478"/>
          <ac:spMkLst>
            <pc:docMk/>
            <pc:sldMk cId="1409763519" sldId="669"/>
            <ac:spMk id="5" creationId="{2B92A5FD-3C61-BFB3-7CBF-6BA999C5F4F1}"/>
          </ac:spMkLst>
        </pc:spChg>
        <pc:spChg chg="add del mod">
          <ac:chgData name="Milovan Kovač" userId="f01d8ab7-72ce-4566-96d3-6fcd3157c03d" providerId="ADAL" clId="{62A7BB1B-41A1-4008-8A29-C60BC4C431D6}" dt="2023-09-25T08:20:21.295" v="3398" actId="478"/>
          <ac:spMkLst>
            <pc:docMk/>
            <pc:sldMk cId="1409763519" sldId="669"/>
            <ac:spMk id="6" creationId="{0DE51486-2169-0D99-2F04-59790D01B9A4}"/>
          </ac:spMkLst>
        </pc:spChg>
        <pc:spChg chg="add del mod">
          <ac:chgData name="Milovan Kovač" userId="f01d8ab7-72ce-4566-96d3-6fcd3157c03d" providerId="ADAL" clId="{62A7BB1B-41A1-4008-8A29-C60BC4C431D6}" dt="2023-09-25T08:14:10.412" v="3065" actId="478"/>
          <ac:spMkLst>
            <pc:docMk/>
            <pc:sldMk cId="1409763519" sldId="669"/>
            <ac:spMk id="9" creationId="{40CE0BFF-4068-DFDB-BE46-9078CA4E767C}"/>
          </ac:spMkLst>
        </pc:spChg>
        <pc:spChg chg="mod">
          <ac:chgData name="Milovan Kovač" userId="f01d8ab7-72ce-4566-96d3-6fcd3157c03d" providerId="ADAL" clId="{62A7BB1B-41A1-4008-8A29-C60BC4C431D6}" dt="2023-09-25T08:20:23.964" v="3399" actId="6549"/>
          <ac:spMkLst>
            <pc:docMk/>
            <pc:sldMk cId="1409763519" sldId="669"/>
            <ac:spMk id="10" creationId="{BCD08803-931F-CE8C-0771-8B559F08FACC}"/>
          </ac:spMkLst>
        </pc:spChg>
        <pc:spChg chg="del mod">
          <ac:chgData name="Milovan Kovač" userId="f01d8ab7-72ce-4566-96d3-6fcd3157c03d" providerId="ADAL" clId="{62A7BB1B-41A1-4008-8A29-C60BC4C431D6}" dt="2023-09-25T08:14:08.113" v="3064" actId="478"/>
          <ac:spMkLst>
            <pc:docMk/>
            <pc:sldMk cId="1409763519" sldId="669"/>
            <ac:spMk id="11" creationId="{FA03FC69-BE0E-D2D2-259B-57A00B474673}"/>
          </ac:spMkLst>
        </pc:spChg>
        <pc:spChg chg="add mod">
          <ac:chgData name="Milovan Kovač" userId="f01d8ab7-72ce-4566-96d3-6fcd3157c03d" providerId="ADAL" clId="{62A7BB1B-41A1-4008-8A29-C60BC4C431D6}" dt="2023-09-25T08:32:04.290" v="3728" actId="14100"/>
          <ac:spMkLst>
            <pc:docMk/>
            <pc:sldMk cId="1409763519" sldId="669"/>
            <ac:spMk id="12" creationId="{C36D56E9-1381-868C-A050-1FDDC23F0084}"/>
          </ac:spMkLst>
        </pc:spChg>
        <pc:spChg chg="add mod">
          <ac:chgData name="Milovan Kovač" userId="f01d8ab7-72ce-4566-96d3-6fcd3157c03d" providerId="ADAL" clId="{62A7BB1B-41A1-4008-8A29-C60BC4C431D6}" dt="2023-09-25T08:32:13.744" v="3732" actId="14100"/>
          <ac:spMkLst>
            <pc:docMk/>
            <pc:sldMk cId="1409763519" sldId="669"/>
            <ac:spMk id="13" creationId="{4279B2CA-E963-CA57-23A7-CEE49A597B9B}"/>
          </ac:spMkLst>
        </pc:spChg>
      </pc:sldChg>
      <pc:sldChg chg="modSp mod">
        <pc:chgData name="Milovan Kovač" userId="f01d8ab7-72ce-4566-96d3-6fcd3157c03d" providerId="ADAL" clId="{62A7BB1B-41A1-4008-8A29-C60BC4C431D6}" dt="2023-09-22T11:43:07.994" v="1832" actId="20577"/>
        <pc:sldMkLst>
          <pc:docMk/>
          <pc:sldMk cId="600212788" sldId="670"/>
        </pc:sldMkLst>
        <pc:spChg chg="mod">
          <ac:chgData name="Milovan Kovač" userId="f01d8ab7-72ce-4566-96d3-6fcd3157c03d" providerId="ADAL" clId="{62A7BB1B-41A1-4008-8A29-C60BC4C431D6}" dt="2023-09-22T11:43:07.994" v="1832" actId="20577"/>
          <ac:spMkLst>
            <pc:docMk/>
            <pc:sldMk cId="600212788" sldId="670"/>
            <ac:spMk id="5" creationId="{2B92A5FD-3C61-BFB3-7CBF-6BA999C5F4F1}"/>
          </ac:spMkLst>
        </pc:spChg>
        <pc:spChg chg="mod">
          <ac:chgData name="Milovan Kovač" userId="f01d8ab7-72ce-4566-96d3-6fcd3157c03d" providerId="ADAL" clId="{62A7BB1B-41A1-4008-8A29-C60BC4C431D6}" dt="2023-09-22T09:41:13.726" v="0" actId="14100"/>
          <ac:spMkLst>
            <pc:docMk/>
            <pc:sldMk cId="600212788" sldId="670"/>
            <ac:spMk id="6" creationId="{4215825B-0FE0-CAA3-D37D-99A91939CFF0}"/>
          </ac:spMkLst>
        </pc:spChg>
        <pc:spChg chg="mod">
          <ac:chgData name="Milovan Kovač" userId="f01d8ab7-72ce-4566-96d3-6fcd3157c03d" providerId="ADAL" clId="{62A7BB1B-41A1-4008-8A29-C60BC4C431D6}" dt="2023-09-22T09:41:22.364" v="1" actId="1076"/>
          <ac:spMkLst>
            <pc:docMk/>
            <pc:sldMk cId="600212788" sldId="670"/>
            <ac:spMk id="10" creationId="{BCD08803-931F-CE8C-0771-8B559F08FACC}"/>
          </ac:spMkLst>
        </pc:spChg>
      </pc:sldChg>
      <pc:sldChg chg="addSp delSp modSp mod">
        <pc:chgData name="Milovan Kovač" userId="f01d8ab7-72ce-4566-96d3-6fcd3157c03d" providerId="ADAL" clId="{62A7BB1B-41A1-4008-8A29-C60BC4C431D6}" dt="2023-10-05T12:36:36.470" v="3838" actId="1038"/>
        <pc:sldMkLst>
          <pc:docMk/>
          <pc:sldMk cId="3472704728" sldId="671"/>
        </pc:sldMkLst>
        <pc:spChg chg="mod">
          <ac:chgData name="Milovan Kovač" userId="f01d8ab7-72ce-4566-96d3-6fcd3157c03d" providerId="ADAL" clId="{62A7BB1B-41A1-4008-8A29-C60BC4C431D6}" dt="2023-09-22T12:22:43.489" v="2794" actId="1076"/>
          <ac:spMkLst>
            <pc:docMk/>
            <pc:sldMk cId="3472704728" sldId="671"/>
            <ac:spMk id="2" creationId="{F26DA89B-3A01-D511-5625-F1EC0C090D43}"/>
          </ac:spMkLst>
        </pc:spChg>
        <pc:graphicFrameChg chg="add mod modGraphic">
          <ac:chgData name="Milovan Kovač" userId="f01d8ab7-72ce-4566-96d3-6fcd3157c03d" providerId="ADAL" clId="{62A7BB1B-41A1-4008-8A29-C60BC4C431D6}" dt="2023-10-05T12:36:36.470" v="3838" actId="1038"/>
          <ac:graphicFrameMkLst>
            <pc:docMk/>
            <pc:sldMk cId="3472704728" sldId="671"/>
            <ac:graphicFrameMk id="11" creationId="{F48C2430-71B7-A2C5-40E3-5A0723420CDF}"/>
          </ac:graphicFrameMkLst>
        </pc:graphicFrameChg>
        <pc:graphicFrameChg chg="add del mod">
          <ac:chgData name="Milovan Kovač" userId="f01d8ab7-72ce-4566-96d3-6fcd3157c03d" providerId="ADAL" clId="{62A7BB1B-41A1-4008-8A29-C60BC4C431D6}" dt="2023-09-22T10:23:08.781" v="770" actId="478"/>
          <ac:graphicFrameMkLst>
            <pc:docMk/>
            <pc:sldMk cId="3472704728" sldId="671"/>
            <ac:graphicFrameMk id="12" creationId="{8DAAAC41-EA59-9FE8-67B2-5CF5AE409B6D}"/>
          </ac:graphicFrameMkLst>
        </pc:graphicFrameChg>
        <pc:graphicFrameChg chg="add del mod">
          <ac:chgData name="Milovan Kovač" userId="f01d8ab7-72ce-4566-96d3-6fcd3157c03d" providerId="ADAL" clId="{62A7BB1B-41A1-4008-8A29-C60BC4C431D6}" dt="2023-09-22T10:23:10.652" v="771" actId="478"/>
          <ac:graphicFrameMkLst>
            <pc:docMk/>
            <pc:sldMk cId="3472704728" sldId="671"/>
            <ac:graphicFrameMk id="13" creationId="{AFCEBBBE-3CFD-037F-9F97-1A447BA41198}"/>
          </ac:graphicFrameMkLst>
        </pc:graphicFrameChg>
        <pc:graphicFrameChg chg="add mod modGraphic">
          <ac:chgData name="Milovan Kovač" userId="f01d8ab7-72ce-4566-96d3-6fcd3157c03d" providerId="ADAL" clId="{62A7BB1B-41A1-4008-8A29-C60BC4C431D6}" dt="2023-10-05T12:36:36.470" v="3838" actId="1038"/>
          <ac:graphicFrameMkLst>
            <pc:docMk/>
            <pc:sldMk cId="3472704728" sldId="671"/>
            <ac:graphicFrameMk id="14" creationId="{37307A29-760E-1B98-A760-BDF56AAD876D}"/>
          </ac:graphicFrameMkLst>
        </pc:graphicFrameChg>
        <pc:graphicFrameChg chg="add mod modGraphic">
          <ac:chgData name="Milovan Kovač" userId="f01d8ab7-72ce-4566-96d3-6fcd3157c03d" providerId="ADAL" clId="{62A7BB1B-41A1-4008-8A29-C60BC4C431D6}" dt="2023-10-05T12:36:36.470" v="3838" actId="1038"/>
          <ac:graphicFrameMkLst>
            <pc:docMk/>
            <pc:sldMk cId="3472704728" sldId="671"/>
            <ac:graphicFrameMk id="15" creationId="{BA6DB4FC-0778-775E-9D1F-2912B57087E4}"/>
          </ac:graphicFrameMkLst>
        </pc:graphicFrameChg>
        <pc:picChg chg="del mod ord">
          <ac:chgData name="Milovan Kovač" userId="f01d8ab7-72ce-4566-96d3-6fcd3157c03d" providerId="ADAL" clId="{62A7BB1B-41A1-4008-8A29-C60BC4C431D6}" dt="2023-10-05T12:36:25.083" v="3832" actId="478"/>
          <ac:picMkLst>
            <pc:docMk/>
            <pc:sldMk cId="3472704728" sldId="671"/>
            <ac:picMk id="6" creationId="{20E4EA6C-A20D-5C4D-E1AF-02246219A637}"/>
          </ac:picMkLst>
        </pc:picChg>
        <pc:picChg chg="del">
          <ac:chgData name="Milovan Kovač" userId="f01d8ab7-72ce-4566-96d3-6fcd3157c03d" providerId="ADAL" clId="{62A7BB1B-41A1-4008-8A29-C60BC4C431D6}" dt="2023-09-22T10:20:08.918" v="712" actId="478"/>
          <ac:picMkLst>
            <pc:docMk/>
            <pc:sldMk cId="3472704728" sldId="671"/>
            <ac:picMk id="7" creationId="{A5B92456-EC3C-5C6E-40A5-86E42349F896}"/>
          </ac:picMkLst>
        </pc:picChg>
        <pc:picChg chg="del mod ord">
          <ac:chgData name="Milovan Kovač" userId="f01d8ab7-72ce-4566-96d3-6fcd3157c03d" providerId="ADAL" clId="{62A7BB1B-41A1-4008-8A29-C60BC4C431D6}" dt="2023-10-05T12:36:24.464" v="3831" actId="478"/>
          <ac:picMkLst>
            <pc:docMk/>
            <pc:sldMk cId="3472704728" sldId="671"/>
            <ac:picMk id="10" creationId="{622937A5-2E34-4B23-95C4-6DED19087ECE}"/>
          </ac:picMkLst>
        </pc:picChg>
      </pc:sldChg>
      <pc:sldChg chg="modSp mod">
        <pc:chgData name="Milovan Kovač" userId="f01d8ab7-72ce-4566-96d3-6fcd3157c03d" providerId="ADAL" clId="{62A7BB1B-41A1-4008-8A29-C60BC4C431D6}" dt="2023-10-05T12:36:59.550" v="3845" actId="1076"/>
        <pc:sldMkLst>
          <pc:docMk/>
          <pc:sldMk cId="3749661" sldId="672"/>
        </pc:sldMkLst>
        <pc:grpChg chg="mod">
          <ac:chgData name="Milovan Kovač" userId="f01d8ab7-72ce-4566-96d3-6fcd3157c03d" providerId="ADAL" clId="{62A7BB1B-41A1-4008-8A29-C60BC4C431D6}" dt="2023-10-05T12:36:59.550" v="3845" actId="1076"/>
          <ac:grpSpMkLst>
            <pc:docMk/>
            <pc:sldMk cId="3749661" sldId="672"/>
            <ac:grpSpMk id="11" creationId="{532CF9D2-0F1A-4263-172A-E3DDBB4B7906}"/>
          </ac:grpSpMkLst>
        </pc:grpChg>
      </pc:sldChg>
      <pc:sldChg chg="addSp delSp modSp mod modAnim">
        <pc:chgData name="Milovan Kovač" userId="f01d8ab7-72ce-4566-96d3-6fcd3157c03d" providerId="ADAL" clId="{62A7BB1B-41A1-4008-8A29-C60BC4C431D6}" dt="2023-09-25T08:31:29.306" v="3724"/>
        <pc:sldMkLst>
          <pc:docMk/>
          <pc:sldMk cId="2082312670" sldId="676"/>
        </pc:sldMkLst>
        <pc:spChg chg="add del mod">
          <ac:chgData name="Milovan Kovač" userId="f01d8ab7-72ce-4566-96d3-6fcd3157c03d" providerId="ADAL" clId="{62A7BB1B-41A1-4008-8A29-C60BC4C431D6}" dt="2023-09-22T12:19:18.889" v="2788" actId="478"/>
          <ac:spMkLst>
            <pc:docMk/>
            <pc:sldMk cId="2082312670" sldId="676"/>
            <ac:spMk id="5" creationId="{618E0730-2DA0-D14D-3A80-EE8EC2822763}"/>
          </ac:spMkLst>
        </pc:spChg>
        <pc:spChg chg="mod">
          <ac:chgData name="Milovan Kovač" userId="f01d8ab7-72ce-4566-96d3-6fcd3157c03d" providerId="ADAL" clId="{62A7BB1B-41A1-4008-8A29-C60BC4C431D6}" dt="2023-09-22T12:10:57.626" v="2748" actId="14100"/>
          <ac:spMkLst>
            <pc:docMk/>
            <pc:sldMk cId="2082312670" sldId="676"/>
            <ac:spMk id="6" creationId="{D6509E86-C724-153F-839E-F9C0E80EFA61}"/>
          </ac:spMkLst>
        </pc:spChg>
        <pc:spChg chg="mod">
          <ac:chgData name="Milovan Kovač" userId="f01d8ab7-72ce-4566-96d3-6fcd3157c03d" providerId="ADAL" clId="{62A7BB1B-41A1-4008-8A29-C60BC4C431D6}" dt="2023-09-25T08:30:50.254" v="3717" actId="6549"/>
          <ac:spMkLst>
            <pc:docMk/>
            <pc:sldMk cId="2082312670" sldId="676"/>
            <ac:spMk id="7" creationId="{B1A2BE2E-4BE3-FD64-9357-14A731EAC446}"/>
          </ac:spMkLst>
        </pc:spChg>
        <pc:spChg chg="add del mod">
          <ac:chgData name="Milovan Kovač" userId="f01d8ab7-72ce-4566-96d3-6fcd3157c03d" providerId="ADAL" clId="{62A7BB1B-41A1-4008-8A29-C60BC4C431D6}" dt="2023-09-22T12:19:18.889" v="2788" actId="478"/>
          <ac:spMkLst>
            <pc:docMk/>
            <pc:sldMk cId="2082312670" sldId="676"/>
            <ac:spMk id="8" creationId="{5DD0F36D-1FFE-4CF2-127C-AA38FA87DE81}"/>
          </ac:spMkLst>
        </pc:spChg>
        <pc:spChg chg="mod">
          <ac:chgData name="Milovan Kovač" userId="f01d8ab7-72ce-4566-96d3-6fcd3157c03d" providerId="ADAL" clId="{62A7BB1B-41A1-4008-8A29-C60BC4C431D6}" dt="2023-09-22T12:19:28.458" v="2790" actId="1076"/>
          <ac:spMkLst>
            <pc:docMk/>
            <pc:sldMk cId="2082312670" sldId="676"/>
            <ac:spMk id="12" creationId="{B080E1E1-D072-54E4-0F82-AC3C510F38CD}"/>
          </ac:spMkLst>
        </pc:spChg>
        <pc:spChg chg="mod">
          <ac:chgData name="Milovan Kovač" userId="f01d8ab7-72ce-4566-96d3-6fcd3157c03d" providerId="ADAL" clId="{62A7BB1B-41A1-4008-8A29-C60BC4C431D6}" dt="2023-09-25T08:31:09.574" v="3723" actId="6549"/>
          <ac:spMkLst>
            <pc:docMk/>
            <pc:sldMk cId="2082312670" sldId="676"/>
            <ac:spMk id="14" creationId="{0F05FC81-03C2-13FC-DDA7-E59428F59E58}"/>
          </ac:spMkLst>
        </pc:spChg>
        <pc:spChg chg="mod">
          <ac:chgData name="Milovan Kovač" userId="f01d8ab7-72ce-4566-96d3-6fcd3157c03d" providerId="ADAL" clId="{62A7BB1B-41A1-4008-8A29-C60BC4C431D6}" dt="2023-09-22T12:19:23.690" v="2789" actId="1076"/>
          <ac:spMkLst>
            <pc:docMk/>
            <pc:sldMk cId="2082312670" sldId="676"/>
            <ac:spMk id="15" creationId="{019381E9-2549-3EC1-B85E-4A4D67A02F6C}"/>
          </ac:spMkLst>
        </pc:spChg>
      </pc:sldChg>
      <pc:sldChg chg="addSp delSp modSp mod">
        <pc:chgData name="Milovan Kovač" userId="f01d8ab7-72ce-4566-96d3-6fcd3157c03d" providerId="ADAL" clId="{62A7BB1B-41A1-4008-8A29-C60BC4C431D6}" dt="2023-10-05T12:36:51.705" v="3843" actId="1076"/>
        <pc:sldMkLst>
          <pc:docMk/>
          <pc:sldMk cId="1418141806" sldId="677"/>
        </pc:sldMkLst>
        <pc:spChg chg="mod">
          <ac:chgData name="Milovan Kovač" userId="f01d8ab7-72ce-4566-96d3-6fcd3157c03d" providerId="ADAL" clId="{62A7BB1B-41A1-4008-8A29-C60BC4C431D6}" dt="2023-09-22T12:23:11.678" v="2808" actId="1038"/>
          <ac:spMkLst>
            <pc:docMk/>
            <pc:sldMk cId="1418141806" sldId="677"/>
            <ac:spMk id="2" creationId="{F26DA89B-3A01-D511-5625-F1EC0C090D43}"/>
          </ac:spMkLst>
        </pc:spChg>
        <pc:spChg chg="mod">
          <ac:chgData name="Milovan Kovač" userId="f01d8ab7-72ce-4566-96d3-6fcd3157c03d" providerId="ADAL" clId="{62A7BB1B-41A1-4008-8A29-C60BC4C431D6}" dt="2023-10-05T12:36:51.705" v="3843" actId="1076"/>
          <ac:spMkLst>
            <pc:docMk/>
            <pc:sldMk cId="1418141806" sldId="677"/>
            <ac:spMk id="5" creationId="{8735DAE6-6743-6313-E209-3DC0F33EFFFB}"/>
          </ac:spMkLst>
        </pc:spChg>
        <pc:graphicFrameChg chg="add mod modGraphic">
          <ac:chgData name="Milovan Kovač" userId="f01d8ab7-72ce-4566-96d3-6fcd3157c03d" providerId="ADAL" clId="{62A7BB1B-41A1-4008-8A29-C60BC4C431D6}" dt="2023-10-05T12:36:48.981" v="3842" actId="1076"/>
          <ac:graphicFrameMkLst>
            <pc:docMk/>
            <pc:sldMk cId="1418141806" sldId="677"/>
            <ac:graphicFrameMk id="6" creationId="{899A1C13-49FD-F1AA-121D-DF25A8A6D7E0}"/>
          </ac:graphicFrameMkLst>
        </pc:graphicFrameChg>
        <pc:graphicFrameChg chg="add mod modGraphic">
          <ac:chgData name="Milovan Kovač" userId="f01d8ab7-72ce-4566-96d3-6fcd3157c03d" providerId="ADAL" clId="{62A7BB1B-41A1-4008-8A29-C60BC4C431D6}" dt="2023-10-05T12:36:48.981" v="3842" actId="1076"/>
          <ac:graphicFrameMkLst>
            <pc:docMk/>
            <pc:sldMk cId="1418141806" sldId="677"/>
            <ac:graphicFrameMk id="7" creationId="{A3C55C51-BCDF-1452-48EA-9248662284F7}"/>
          </ac:graphicFrameMkLst>
        </pc:graphicFrameChg>
        <pc:picChg chg="del mod ord">
          <ac:chgData name="Milovan Kovač" userId="f01d8ab7-72ce-4566-96d3-6fcd3157c03d" providerId="ADAL" clId="{62A7BB1B-41A1-4008-8A29-C60BC4C431D6}" dt="2023-10-05T12:36:43.713" v="3841" actId="478"/>
          <ac:picMkLst>
            <pc:docMk/>
            <pc:sldMk cId="1418141806" sldId="677"/>
            <ac:picMk id="11" creationId="{0176631E-F8D7-285A-E48E-AAFB95BD13DA}"/>
          </ac:picMkLst>
        </pc:picChg>
        <pc:picChg chg="del mod">
          <ac:chgData name="Milovan Kovač" userId="f01d8ab7-72ce-4566-96d3-6fcd3157c03d" providerId="ADAL" clId="{62A7BB1B-41A1-4008-8A29-C60BC4C431D6}" dt="2023-10-05T12:36:43.255" v="3840" actId="478"/>
          <ac:picMkLst>
            <pc:docMk/>
            <pc:sldMk cId="1418141806" sldId="677"/>
            <ac:picMk id="12" creationId="{04B72406-E6CA-E6B4-56DE-97939877BE5F}"/>
          </ac:picMkLst>
        </pc:picChg>
      </pc:sldChg>
      <pc:sldChg chg="addSp delSp modSp mod">
        <pc:chgData name="Milovan Kovač" userId="f01d8ab7-72ce-4566-96d3-6fcd3157c03d" providerId="ADAL" clId="{62A7BB1B-41A1-4008-8A29-C60BC4C431D6}" dt="2023-10-05T12:37:12.447" v="3848" actId="1076"/>
        <pc:sldMkLst>
          <pc:docMk/>
          <pc:sldMk cId="3025066022" sldId="679"/>
        </pc:sldMkLst>
        <pc:spChg chg="del mod">
          <ac:chgData name="Milovan Kovač" userId="f01d8ab7-72ce-4566-96d3-6fcd3157c03d" providerId="ADAL" clId="{62A7BB1B-41A1-4008-8A29-C60BC4C431D6}" dt="2023-09-22T12:04:08.933" v="2507" actId="478"/>
          <ac:spMkLst>
            <pc:docMk/>
            <pc:sldMk cId="3025066022" sldId="679"/>
            <ac:spMk id="6" creationId="{048FE8B8-9E3E-0023-BDA2-DB5B45DD18FC}"/>
          </ac:spMkLst>
        </pc:spChg>
        <pc:spChg chg="add del mod">
          <ac:chgData name="Milovan Kovač" userId="f01d8ab7-72ce-4566-96d3-6fcd3157c03d" providerId="ADAL" clId="{62A7BB1B-41A1-4008-8A29-C60BC4C431D6}" dt="2023-09-22T12:04:13.431" v="2508" actId="478"/>
          <ac:spMkLst>
            <pc:docMk/>
            <pc:sldMk cId="3025066022" sldId="679"/>
            <ac:spMk id="8" creationId="{BE6CF47B-9D99-1250-267E-5E05F6C6FEED}"/>
          </ac:spMkLst>
        </pc:spChg>
        <pc:spChg chg="del">
          <ac:chgData name="Milovan Kovač" userId="f01d8ab7-72ce-4566-96d3-6fcd3157c03d" providerId="ADAL" clId="{62A7BB1B-41A1-4008-8A29-C60BC4C431D6}" dt="2023-09-22T12:04:08.933" v="2507" actId="478"/>
          <ac:spMkLst>
            <pc:docMk/>
            <pc:sldMk cId="3025066022" sldId="679"/>
            <ac:spMk id="9" creationId="{1ED972D5-4116-C740-9802-19A2CD3A17AE}"/>
          </ac:spMkLst>
        </pc:spChg>
        <pc:spChg chg="del">
          <ac:chgData name="Milovan Kovač" userId="f01d8ab7-72ce-4566-96d3-6fcd3157c03d" providerId="ADAL" clId="{62A7BB1B-41A1-4008-8A29-C60BC4C431D6}" dt="2023-09-22T12:04:08.933" v="2507" actId="478"/>
          <ac:spMkLst>
            <pc:docMk/>
            <pc:sldMk cId="3025066022" sldId="679"/>
            <ac:spMk id="10" creationId="{C4AEC63B-A447-850D-8CD6-B1A91CF1E2D1}"/>
          </ac:spMkLst>
        </pc:spChg>
        <pc:spChg chg="add del mod">
          <ac:chgData name="Milovan Kovač" userId="f01d8ab7-72ce-4566-96d3-6fcd3157c03d" providerId="ADAL" clId="{62A7BB1B-41A1-4008-8A29-C60BC4C431D6}" dt="2023-09-22T12:04:21.202" v="2509" actId="478"/>
          <ac:spMkLst>
            <pc:docMk/>
            <pc:sldMk cId="3025066022" sldId="679"/>
            <ac:spMk id="13" creationId="{B6C139B1-335C-9B36-BE81-228FC72A2406}"/>
          </ac:spMkLst>
        </pc:spChg>
        <pc:spChg chg="del">
          <ac:chgData name="Milovan Kovač" userId="f01d8ab7-72ce-4566-96d3-6fcd3157c03d" providerId="ADAL" clId="{62A7BB1B-41A1-4008-8A29-C60BC4C431D6}" dt="2023-09-22T12:04:08.933" v="2507" actId="478"/>
          <ac:spMkLst>
            <pc:docMk/>
            <pc:sldMk cId="3025066022" sldId="679"/>
            <ac:spMk id="15" creationId="{70227969-2CE1-B081-9054-A0D2E0137BA6}"/>
          </ac:spMkLst>
        </pc:spChg>
        <pc:spChg chg="del">
          <ac:chgData name="Milovan Kovač" userId="f01d8ab7-72ce-4566-96d3-6fcd3157c03d" providerId="ADAL" clId="{62A7BB1B-41A1-4008-8A29-C60BC4C431D6}" dt="2023-09-22T12:04:08.933" v="2507" actId="478"/>
          <ac:spMkLst>
            <pc:docMk/>
            <pc:sldMk cId="3025066022" sldId="679"/>
            <ac:spMk id="16" creationId="{F691DC24-DDE3-5F99-2A4D-3ECE9D21629F}"/>
          </ac:spMkLst>
        </pc:spChg>
        <pc:spChg chg="del">
          <ac:chgData name="Milovan Kovač" userId="f01d8ab7-72ce-4566-96d3-6fcd3157c03d" providerId="ADAL" clId="{62A7BB1B-41A1-4008-8A29-C60BC4C431D6}" dt="2023-09-22T12:04:08.933" v="2507" actId="478"/>
          <ac:spMkLst>
            <pc:docMk/>
            <pc:sldMk cId="3025066022" sldId="679"/>
            <ac:spMk id="17" creationId="{D6A1888A-B2F7-F230-3530-C35635D9E2F5}"/>
          </ac:spMkLst>
        </pc:spChg>
        <pc:spChg chg="add del mod">
          <ac:chgData name="Milovan Kovač" userId="f01d8ab7-72ce-4566-96d3-6fcd3157c03d" providerId="ADAL" clId="{62A7BB1B-41A1-4008-8A29-C60BC4C431D6}" dt="2023-09-22T12:04:22.575" v="2510" actId="478"/>
          <ac:spMkLst>
            <pc:docMk/>
            <pc:sldMk cId="3025066022" sldId="679"/>
            <ac:spMk id="19" creationId="{C1D89414-D329-5C36-1064-6AE86EDED3C2}"/>
          </ac:spMkLst>
        </pc:spChg>
        <pc:spChg chg="mod">
          <ac:chgData name="Milovan Kovač" userId="f01d8ab7-72ce-4566-96d3-6fcd3157c03d" providerId="ADAL" clId="{62A7BB1B-41A1-4008-8A29-C60BC4C431D6}" dt="2023-09-22T12:05:01.561" v="2581" actId="14100"/>
          <ac:spMkLst>
            <pc:docMk/>
            <pc:sldMk cId="3025066022" sldId="679"/>
            <ac:spMk id="20" creationId="{F532EAF4-F358-FBAB-3581-A2F90E4D63AD}"/>
          </ac:spMkLst>
        </pc:spChg>
        <pc:spChg chg="del">
          <ac:chgData name="Milovan Kovač" userId="f01d8ab7-72ce-4566-96d3-6fcd3157c03d" providerId="ADAL" clId="{62A7BB1B-41A1-4008-8A29-C60BC4C431D6}" dt="2023-09-22T12:04:08.933" v="2507" actId="478"/>
          <ac:spMkLst>
            <pc:docMk/>
            <pc:sldMk cId="3025066022" sldId="679"/>
            <ac:spMk id="24" creationId="{390B7DE7-9965-F411-53D8-3CC52036A0E2}"/>
          </ac:spMkLst>
        </pc:spChg>
        <pc:spChg chg="del">
          <ac:chgData name="Milovan Kovač" userId="f01d8ab7-72ce-4566-96d3-6fcd3157c03d" providerId="ADAL" clId="{62A7BB1B-41A1-4008-8A29-C60BC4C431D6}" dt="2023-09-22T12:04:08.933" v="2507" actId="478"/>
          <ac:spMkLst>
            <pc:docMk/>
            <pc:sldMk cId="3025066022" sldId="679"/>
            <ac:spMk id="25" creationId="{DD98DD3C-B402-1189-5B7D-7C0E92A84E00}"/>
          </ac:spMkLst>
        </pc:spChg>
        <pc:spChg chg="del">
          <ac:chgData name="Milovan Kovač" userId="f01d8ab7-72ce-4566-96d3-6fcd3157c03d" providerId="ADAL" clId="{62A7BB1B-41A1-4008-8A29-C60BC4C431D6}" dt="2023-09-22T12:04:08.933" v="2507" actId="478"/>
          <ac:spMkLst>
            <pc:docMk/>
            <pc:sldMk cId="3025066022" sldId="679"/>
            <ac:spMk id="26" creationId="{F01731A3-4DCA-0009-38B3-059CC438AF8C}"/>
          </ac:spMkLst>
        </pc:spChg>
        <pc:spChg chg="del">
          <ac:chgData name="Milovan Kovač" userId="f01d8ab7-72ce-4566-96d3-6fcd3157c03d" providerId="ADAL" clId="{62A7BB1B-41A1-4008-8A29-C60BC4C431D6}" dt="2023-09-22T12:04:08.933" v="2507" actId="478"/>
          <ac:spMkLst>
            <pc:docMk/>
            <pc:sldMk cId="3025066022" sldId="679"/>
            <ac:spMk id="28" creationId="{4EE45F6A-8D4B-DC6B-6C01-9BA13DFFF860}"/>
          </ac:spMkLst>
        </pc:spChg>
        <pc:spChg chg="mod">
          <ac:chgData name="Milovan Kovač" userId="f01d8ab7-72ce-4566-96d3-6fcd3157c03d" providerId="ADAL" clId="{62A7BB1B-41A1-4008-8A29-C60BC4C431D6}" dt="2023-09-22T12:04:58.437" v="2580" actId="20577"/>
          <ac:spMkLst>
            <pc:docMk/>
            <pc:sldMk cId="3025066022" sldId="679"/>
            <ac:spMk id="38" creationId="{4A0B106E-D0B0-DAC0-1EE4-C3EEC828073C}"/>
          </ac:spMkLst>
        </pc:spChg>
        <pc:spChg chg="del">
          <ac:chgData name="Milovan Kovač" userId="f01d8ab7-72ce-4566-96d3-6fcd3157c03d" providerId="ADAL" clId="{62A7BB1B-41A1-4008-8A29-C60BC4C431D6}" dt="2023-09-22T12:04:08.933" v="2507" actId="478"/>
          <ac:spMkLst>
            <pc:docMk/>
            <pc:sldMk cId="3025066022" sldId="679"/>
            <ac:spMk id="41" creationId="{50B3C84C-B87B-C43B-6570-D31B28B96346}"/>
          </ac:spMkLst>
        </pc:spChg>
        <pc:spChg chg="del">
          <ac:chgData name="Milovan Kovač" userId="f01d8ab7-72ce-4566-96d3-6fcd3157c03d" providerId="ADAL" clId="{62A7BB1B-41A1-4008-8A29-C60BC4C431D6}" dt="2023-09-22T12:04:08.933" v="2507" actId="478"/>
          <ac:spMkLst>
            <pc:docMk/>
            <pc:sldMk cId="3025066022" sldId="679"/>
            <ac:spMk id="44" creationId="{AA50B690-5467-BD33-6A48-84B573230726}"/>
          </ac:spMkLst>
        </pc:spChg>
        <pc:graphicFrameChg chg="add mod modGraphic">
          <ac:chgData name="Milovan Kovač" userId="f01d8ab7-72ce-4566-96d3-6fcd3157c03d" providerId="ADAL" clId="{62A7BB1B-41A1-4008-8A29-C60BC4C431D6}" dt="2023-10-05T12:37:12.447" v="3848" actId="1076"/>
          <ac:graphicFrameMkLst>
            <pc:docMk/>
            <pc:sldMk cId="3025066022" sldId="679"/>
            <ac:graphicFrameMk id="4" creationId="{CBF42614-EADD-FCD5-BA91-A50BB0FE96CA}"/>
          </ac:graphicFrameMkLst>
        </pc:graphicFrameChg>
        <pc:picChg chg="del mod">
          <ac:chgData name="Milovan Kovač" userId="f01d8ab7-72ce-4566-96d3-6fcd3157c03d" providerId="ADAL" clId="{62A7BB1B-41A1-4008-8A29-C60BC4C431D6}" dt="2023-10-05T12:37:08.812" v="3847" actId="478"/>
          <ac:picMkLst>
            <pc:docMk/>
            <pc:sldMk cId="3025066022" sldId="679"/>
            <ac:picMk id="5" creationId="{D1E3E735-6A23-DDB6-ACE1-B44522994DA3}"/>
          </ac:picMkLst>
        </pc:picChg>
        <pc:cxnChg chg="del">
          <ac:chgData name="Milovan Kovač" userId="f01d8ab7-72ce-4566-96d3-6fcd3157c03d" providerId="ADAL" clId="{62A7BB1B-41A1-4008-8A29-C60BC4C431D6}" dt="2023-09-22T12:04:08.933" v="2507" actId="478"/>
          <ac:cxnSpMkLst>
            <pc:docMk/>
            <pc:sldMk cId="3025066022" sldId="679"/>
            <ac:cxnSpMk id="12" creationId="{DE8ABFCA-9C48-EDAF-0AA9-BE77EADC195E}"/>
          </ac:cxnSpMkLst>
        </pc:cxnChg>
        <pc:cxnChg chg="del">
          <ac:chgData name="Milovan Kovač" userId="f01d8ab7-72ce-4566-96d3-6fcd3157c03d" providerId="ADAL" clId="{62A7BB1B-41A1-4008-8A29-C60BC4C431D6}" dt="2023-09-22T12:04:08.933" v="2507" actId="478"/>
          <ac:cxnSpMkLst>
            <pc:docMk/>
            <pc:sldMk cId="3025066022" sldId="679"/>
            <ac:cxnSpMk id="14" creationId="{D48A0ACF-C273-7550-CD39-36BAEFB39377}"/>
          </ac:cxnSpMkLst>
        </pc:cxnChg>
      </pc:sldChg>
      <pc:sldChg chg="addSp delSp modSp mod delAnim modAnim">
        <pc:chgData name="Milovan Kovač" userId="f01d8ab7-72ce-4566-96d3-6fcd3157c03d" providerId="ADAL" clId="{62A7BB1B-41A1-4008-8A29-C60BC4C431D6}" dt="2023-10-05T12:37:22.543" v="3852" actId="1076"/>
        <pc:sldMkLst>
          <pc:docMk/>
          <pc:sldMk cId="500074834" sldId="680"/>
        </pc:sldMkLst>
        <pc:spChg chg="add del mod">
          <ac:chgData name="Milovan Kovač" userId="f01d8ab7-72ce-4566-96d3-6fcd3157c03d" providerId="ADAL" clId="{62A7BB1B-41A1-4008-8A29-C60BC4C431D6}" dt="2023-09-22T11:44:56.613" v="1853" actId="478"/>
          <ac:spMkLst>
            <pc:docMk/>
            <pc:sldMk cId="500074834" sldId="680"/>
            <ac:spMk id="6" creationId="{4EA6DA47-47A0-DB1D-CF03-A414A4A23A28}"/>
          </ac:spMkLst>
        </pc:spChg>
        <pc:spChg chg="mod">
          <ac:chgData name="Milovan Kovač" userId="f01d8ab7-72ce-4566-96d3-6fcd3157c03d" providerId="ADAL" clId="{62A7BB1B-41A1-4008-8A29-C60BC4C431D6}" dt="2023-09-22T11:47:14.146" v="2099" actId="14100"/>
          <ac:spMkLst>
            <pc:docMk/>
            <pc:sldMk cId="500074834" sldId="680"/>
            <ac:spMk id="20" creationId="{F532EAF4-F358-FBAB-3581-A2F90E4D63AD}"/>
          </ac:spMkLst>
        </pc:spChg>
        <pc:graphicFrameChg chg="add del mod">
          <ac:chgData name="Milovan Kovač" userId="f01d8ab7-72ce-4566-96d3-6fcd3157c03d" providerId="ADAL" clId="{62A7BB1B-41A1-4008-8A29-C60BC4C431D6}" dt="2023-09-22T11:37:55.474" v="1669" actId="478"/>
          <ac:graphicFrameMkLst>
            <pc:docMk/>
            <pc:sldMk cId="500074834" sldId="680"/>
            <ac:graphicFrameMk id="5" creationId="{DD6CE265-6233-0037-8B7D-698B6D667899}"/>
          </ac:graphicFrameMkLst>
        </pc:graphicFrameChg>
        <pc:graphicFrameChg chg="add mod modGraphic">
          <ac:chgData name="Milovan Kovač" userId="f01d8ab7-72ce-4566-96d3-6fcd3157c03d" providerId="ADAL" clId="{62A7BB1B-41A1-4008-8A29-C60BC4C431D6}" dt="2023-10-05T12:37:22.543" v="3852" actId="1076"/>
          <ac:graphicFrameMkLst>
            <pc:docMk/>
            <pc:sldMk cId="500074834" sldId="680"/>
            <ac:graphicFrameMk id="8" creationId="{DB4A9567-4A5F-C2F4-03DF-9A9D2F3042C7}"/>
          </ac:graphicFrameMkLst>
        </pc:graphicFrameChg>
        <pc:picChg chg="del mod">
          <ac:chgData name="Milovan Kovač" userId="f01d8ab7-72ce-4566-96d3-6fcd3157c03d" providerId="ADAL" clId="{62A7BB1B-41A1-4008-8A29-C60BC4C431D6}" dt="2023-10-05T12:37:17.868" v="3850" actId="478"/>
          <ac:picMkLst>
            <pc:docMk/>
            <pc:sldMk cId="500074834" sldId="680"/>
            <ac:picMk id="4" creationId="{E9BEA6D3-9306-5647-F4E7-34C0C24F5100}"/>
          </ac:picMkLst>
        </pc:picChg>
        <pc:picChg chg="del mod">
          <ac:chgData name="Milovan Kovač" userId="f01d8ab7-72ce-4566-96d3-6fcd3157c03d" providerId="ADAL" clId="{62A7BB1B-41A1-4008-8A29-C60BC4C431D6}" dt="2023-10-05T12:37:18.398" v="3851" actId="478"/>
          <ac:picMkLst>
            <pc:docMk/>
            <pc:sldMk cId="500074834" sldId="680"/>
            <ac:picMk id="7" creationId="{8DFC8BD7-0AE4-0086-3BD2-EE389E185C29}"/>
          </ac:picMkLst>
        </pc:picChg>
      </pc:sldChg>
      <pc:sldChg chg="addSp delSp modSp add mod delAnim modAnim">
        <pc:chgData name="Milovan Kovač" userId="f01d8ab7-72ce-4566-96d3-6fcd3157c03d" providerId="ADAL" clId="{62A7BB1B-41A1-4008-8A29-C60BC4C431D6}" dt="2023-09-25T08:27:33.601" v="3713" actId="478"/>
        <pc:sldMkLst>
          <pc:docMk/>
          <pc:sldMk cId="1451776371" sldId="681"/>
        </pc:sldMkLst>
        <pc:spChg chg="del">
          <ac:chgData name="Milovan Kovač" userId="f01d8ab7-72ce-4566-96d3-6fcd3157c03d" providerId="ADAL" clId="{62A7BB1B-41A1-4008-8A29-C60BC4C431D6}" dt="2023-09-25T08:26:45.330" v="3659" actId="478"/>
          <ac:spMkLst>
            <pc:docMk/>
            <pc:sldMk cId="1451776371" sldId="681"/>
            <ac:spMk id="2" creationId="{E0EBB677-8846-CAD4-0152-E3BF5252FE96}"/>
          </ac:spMkLst>
        </pc:spChg>
        <pc:spChg chg="mod">
          <ac:chgData name="Milovan Kovač" userId="f01d8ab7-72ce-4566-96d3-6fcd3157c03d" providerId="ADAL" clId="{62A7BB1B-41A1-4008-8A29-C60BC4C431D6}" dt="2023-09-25T08:26:56.798" v="3663" actId="14100"/>
          <ac:spMkLst>
            <pc:docMk/>
            <pc:sldMk cId="1451776371" sldId="681"/>
            <ac:spMk id="5" creationId="{2B92A5FD-3C61-BFB3-7CBF-6BA999C5F4F1}"/>
          </ac:spMkLst>
        </pc:spChg>
        <pc:spChg chg="del">
          <ac:chgData name="Milovan Kovač" userId="f01d8ab7-72ce-4566-96d3-6fcd3157c03d" providerId="ADAL" clId="{62A7BB1B-41A1-4008-8A29-C60BC4C431D6}" dt="2023-09-25T08:27:33.601" v="3713" actId="478"/>
          <ac:spMkLst>
            <pc:docMk/>
            <pc:sldMk cId="1451776371" sldId="681"/>
            <ac:spMk id="6" creationId="{0DE51486-2169-0D99-2F04-59790D01B9A4}"/>
          </ac:spMkLst>
        </pc:spChg>
        <pc:spChg chg="mod">
          <ac:chgData name="Milovan Kovač" userId="f01d8ab7-72ce-4566-96d3-6fcd3157c03d" providerId="ADAL" clId="{62A7BB1B-41A1-4008-8A29-C60BC4C431D6}" dt="2023-09-25T08:27:25.274" v="3712" actId="6549"/>
          <ac:spMkLst>
            <pc:docMk/>
            <pc:sldMk cId="1451776371" sldId="681"/>
            <ac:spMk id="8" creationId="{BC5B5900-BF0E-9E9B-9952-7979DAB88FFE}"/>
          </ac:spMkLst>
        </pc:spChg>
        <pc:spChg chg="add del mod">
          <ac:chgData name="Milovan Kovač" userId="f01d8ab7-72ce-4566-96d3-6fcd3157c03d" providerId="ADAL" clId="{62A7BB1B-41A1-4008-8A29-C60BC4C431D6}" dt="2023-09-25T08:26:43.735" v="3658" actId="478"/>
          <ac:spMkLst>
            <pc:docMk/>
            <pc:sldMk cId="1451776371" sldId="681"/>
            <ac:spMk id="9" creationId="{EA72A9B2-8A9B-1B87-EEC8-FE020C08C4D6}"/>
          </ac:spMkLst>
        </pc:spChg>
        <pc:spChg chg="del">
          <ac:chgData name="Milovan Kovač" userId="f01d8ab7-72ce-4566-96d3-6fcd3157c03d" providerId="ADAL" clId="{62A7BB1B-41A1-4008-8A29-C60BC4C431D6}" dt="2023-09-25T08:26:41.796" v="3657" actId="478"/>
          <ac:spMkLst>
            <pc:docMk/>
            <pc:sldMk cId="1451776371" sldId="681"/>
            <ac:spMk id="10" creationId="{BCD08803-931F-CE8C-0771-8B559F08FACC}"/>
          </ac:spMkLst>
        </pc:spChg>
        <pc:spChg chg="mod">
          <ac:chgData name="Milovan Kovač" userId="f01d8ab7-72ce-4566-96d3-6fcd3157c03d" providerId="ADAL" clId="{62A7BB1B-41A1-4008-8A29-C60BC4C431D6}" dt="2023-09-25T08:26:50.500" v="3661" actId="14100"/>
          <ac:spMkLst>
            <pc:docMk/>
            <pc:sldMk cId="1451776371" sldId="681"/>
            <ac:spMk id="11" creationId="{FA03FC69-BE0E-D2D2-259B-57A00B47467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05/10/2023</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05/10/2023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a:t>
            </a:fld>
            <a:endParaRPr lang="en-GB"/>
          </a:p>
        </p:txBody>
      </p:sp>
    </p:spTree>
    <p:extLst>
      <p:ext uri="{BB962C8B-B14F-4D97-AF65-F5344CB8AC3E}">
        <p14:creationId xmlns:p14="http://schemas.microsoft.com/office/powerpoint/2010/main" val="419399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12</a:t>
            </a:fld>
            <a:endParaRPr lang="en-GB"/>
          </a:p>
        </p:txBody>
      </p:sp>
    </p:spTree>
    <p:extLst>
      <p:ext uri="{BB962C8B-B14F-4D97-AF65-F5344CB8AC3E}">
        <p14:creationId xmlns:p14="http://schemas.microsoft.com/office/powerpoint/2010/main" val="192819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2.xml"/><Relationship Id="rId4" Type="http://schemas.openxmlformats.org/officeDocument/2006/relationships/image" Target="../media/image5.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2.xml"/><Relationship Id="rId5" Type="http://schemas.openxmlformats.org/officeDocument/2006/relationships/hyperlink" Target="http://clarivate.com/" TargetMode="External"/><Relationship Id="rId4" Type="http://schemas.openxmlformats.org/officeDocument/2006/relationships/image" Target="../media/image5.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2.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5.sv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9.xml"/><Relationship Id="rId4" Type="http://schemas.openxmlformats.org/officeDocument/2006/relationships/image" Target="../media/image5.sv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2.xml"/><Relationship Id="rId5" Type="http://schemas.openxmlformats.org/officeDocument/2006/relationships/hyperlink" Target="http://clarivate.com/" TargetMode="External"/><Relationship Id="rId4" Type="http://schemas.openxmlformats.org/officeDocument/2006/relationships/image" Target="../media/image5.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2.xml"/><Relationship Id="rId4" Type="http://schemas.openxmlformats.org/officeDocument/2006/relationships/image" Target="../media/image5.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2.xml"/><Relationship Id="rId5" Type="http://schemas.openxmlformats.org/officeDocument/2006/relationships/hyperlink" Target="http://clarivate.com/" TargetMode="Externa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image - 1 line only">
    <p:bg>
      <p:bgPr>
        <a:solidFill>
          <a:schemeClr val="tx1"/>
        </a:solidFill>
        <a:effectLst/>
      </p:bgPr>
    </p:bg>
    <p:spTree>
      <p:nvGrpSpPr>
        <p:cNvPr id="1" name=""/>
        <p:cNvGrpSpPr/>
        <p:nvPr/>
      </p:nvGrpSpPr>
      <p:grpSpPr>
        <a:xfrm>
          <a:off x="0" y="0"/>
          <a:ext cx="0" cy="0"/>
          <a:chOff x="0" y="0"/>
          <a:chExt cx="0" cy="0"/>
        </a:xfrm>
      </p:grpSpPr>
      <p:sp>
        <p:nvSpPr>
          <p:cNvPr id="3" name="Picture Placeholder 37">
            <a:extLst>
              <a:ext uri="{FF2B5EF4-FFF2-40B4-BE49-F238E27FC236}">
                <a16:creationId xmlns:a16="http://schemas.microsoft.com/office/drawing/2014/main" id="{36A2A871-5455-F714-7485-AD2E8F04DB91}"/>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noProof="0" dirty="0"/>
              <a:t>Drag picture file to insert light background image</a:t>
            </a:r>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tx1"/>
                </a:solidFill>
                <a:latin typeface="+mj-lt"/>
              </a:defRPr>
            </a:lvl1pPr>
          </a:lstStyle>
          <a:p>
            <a:pPr lvl="0"/>
            <a:r>
              <a:rPr lang="en-US" dirty="0"/>
              <a:t>One line title here</a:t>
            </a:r>
          </a:p>
        </p:txBody>
      </p:sp>
      <p:sp>
        <p:nvSpPr>
          <p:cNvPr id="5" name="Text Placeholder 9">
            <a:extLst>
              <a:ext uri="{FF2B5EF4-FFF2-40B4-BE49-F238E27FC236}">
                <a16:creationId xmlns:a16="http://schemas.microsoft.com/office/drawing/2014/main" id="{86DAEE13-2318-F370-87B8-2A80E68FCC4C}"/>
              </a:ext>
            </a:extLst>
          </p:cNvPr>
          <p:cNvSpPr>
            <a:spLocks noGrp="1"/>
          </p:cNvSpPr>
          <p:nvPr>
            <p:ph type="body" sz="quarter" idx="17" hasCustomPrompt="1"/>
          </p:nvPr>
        </p:nvSpPr>
        <p:spPr>
          <a:xfrm>
            <a:off x="1343026"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tx1"/>
                </a:solidFill>
                <a:latin typeface="+mn-lt"/>
              </a:defRPr>
            </a:lvl1pPr>
          </a:lstStyle>
          <a:p>
            <a:pPr lvl="0"/>
            <a:r>
              <a:rPr lang="en-US" dirty="0"/>
              <a:t>Presentation subtitle here</a:t>
            </a:r>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tx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103173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dirty="0"/>
              <a:t>Drag picture file here or click </a:t>
            </a:r>
            <a:r>
              <a:rPr lang="en-US" noProof="0" dirty="0"/>
              <a:t>center</a:t>
            </a:r>
            <a:r>
              <a:rPr lang="en-US" dirty="0"/>
              <a:t> icon to insert light image</a:t>
            </a:r>
          </a:p>
          <a:p>
            <a:endParaRPr lang="en-GB" dirty="0"/>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Tree>
    <p:extLst>
      <p:ext uri="{BB962C8B-B14F-4D97-AF65-F5344CB8AC3E}">
        <p14:creationId xmlns:p14="http://schemas.microsoft.com/office/powerpoint/2010/main" val="33059586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each Shore - Copyright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12192003"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2023 Clarivate</a:t>
            </a:r>
          </a:p>
          <a:p>
            <a:r>
              <a:rPr lang="en-US" sz="900" noProof="0" dirty="0">
                <a:solidFill>
                  <a:schemeClr val="bg1"/>
                </a:solidFill>
              </a:rPr>
              <a:t>Clarivate and its logo, as well as all other trademarks used herein are trademarks of their respective owners and used under license.</a:t>
            </a:r>
          </a:p>
        </p:txBody>
      </p:sp>
    </p:spTree>
    <p:extLst>
      <p:ext uri="{BB962C8B-B14F-4D97-AF65-F5344CB8AC3E}">
        <p14:creationId xmlns:p14="http://schemas.microsoft.com/office/powerpoint/2010/main" val="29314568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urple Stars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2023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noProof="0" dirty="0">
                <a:solidFill>
                  <a:schemeClr val="bg1"/>
                </a:solidFill>
                <a:latin typeface="+mj-lt"/>
              </a:rPr>
              <a:t>About Clarivate</a:t>
            </a:r>
          </a:p>
          <a:p>
            <a:r>
              <a:rPr lang="en-US" sz="900" b="0" i="0" u="none" strike="noStrike" noProof="0" dirty="0">
                <a:solidFill>
                  <a:schemeClr val="bg1"/>
                </a:solidFill>
                <a:effectLst/>
              </a:rPr>
              <a:t>Clarivate is the leading global information services provider. We connect people and organizations to intelligence they can trust to transform their perspective, their work and our world. Our subscription and technology-based solutions are coupled with deep domain expertise and cover the areas </a:t>
            </a:r>
            <a:br>
              <a:rPr lang="en-US" sz="900" b="0" i="0" u="none" strike="noStrike" noProof="0" dirty="0">
                <a:solidFill>
                  <a:schemeClr val="bg1"/>
                </a:solidFill>
                <a:effectLst/>
              </a:rPr>
            </a:br>
            <a:r>
              <a:rPr lang="en-US" sz="900" b="0" i="0" u="none" strike="noStrike" noProof="0" dirty="0">
                <a:solidFill>
                  <a:schemeClr val="bg1"/>
                </a:solidFill>
                <a:effectLst/>
              </a:rPr>
              <a:t>of Academia &amp; Government, Life Sciences &amp; Healthcare and Intellectual Property. For more information, please visit </a:t>
            </a:r>
            <a:r>
              <a:rPr lang="en-US" sz="900" b="0" i="0" noProof="0" dirty="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noProof="0" dirty="0">
              <a:solidFill>
                <a:schemeClr val="bg1"/>
              </a:solidFill>
            </a:endParaRPr>
          </a:p>
        </p:txBody>
      </p:sp>
    </p:spTree>
    <p:extLst>
      <p:ext uri="{BB962C8B-B14F-4D97-AF65-F5344CB8AC3E}">
        <p14:creationId xmlns:p14="http://schemas.microsoft.com/office/powerpoint/2010/main" val="13640191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urple Stars - Copyright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2023 Clarivate</a:t>
            </a:r>
          </a:p>
          <a:p>
            <a:r>
              <a:rPr lang="en-US" sz="900" noProof="0" dirty="0">
                <a:solidFill>
                  <a:schemeClr val="bg1"/>
                </a:solidFill>
              </a:rPr>
              <a:t>Clarivate and its logo, as well as all other trademarks used herein are trademarks of their respective owners and used under license.</a:t>
            </a:r>
          </a:p>
        </p:txBody>
      </p:sp>
    </p:spTree>
    <p:extLst>
      <p:ext uri="{BB962C8B-B14F-4D97-AF65-F5344CB8AC3E}">
        <p14:creationId xmlns:p14="http://schemas.microsoft.com/office/powerpoint/2010/main" val="251864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dirty="0"/>
              <a:t>Drag picture file here or click </a:t>
            </a:r>
            <a:r>
              <a:rPr lang="en-US" noProof="0" dirty="0"/>
              <a:t>center</a:t>
            </a:r>
            <a:r>
              <a:rPr lang="en-US" dirty="0"/>
              <a:t> icon to insert light image</a:t>
            </a:r>
          </a:p>
          <a:p>
            <a:endParaRPr lang="en-GB" dirty="0"/>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two or three lines lorem ipsum dolor</a:t>
            </a:r>
          </a:p>
        </p:txBody>
      </p:sp>
    </p:spTree>
    <p:extLst>
      <p:ext uri="{BB962C8B-B14F-4D97-AF65-F5344CB8AC3E}">
        <p14:creationId xmlns:p14="http://schemas.microsoft.com/office/powerpoint/2010/main" val="2805829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image - 1 line only">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tx1">
              <a:lumMod val="75000"/>
              <a:lumOff val="25000"/>
            </a:schemeClr>
          </a:solidFill>
        </p:spPr>
        <p:txBody>
          <a:bodyPr wrap="square" tIns="108000">
            <a:noAutofit/>
          </a:bodyPr>
          <a:lstStyle>
            <a:lvl1pPr marL="0" indent="0" algn="ctr">
              <a:buNone/>
              <a:defRPr sz="1000">
                <a:solidFill>
                  <a:schemeClr val="accent1"/>
                </a:solidFill>
              </a:defRPr>
            </a:lvl1pPr>
          </a:lstStyle>
          <a:p>
            <a:r>
              <a:rPr lang="en-US" dirty="0"/>
              <a:t>Drag picture file here or click </a:t>
            </a:r>
            <a:r>
              <a:rPr lang="en-US" noProof="0" dirty="0"/>
              <a:t>center</a:t>
            </a:r>
            <a:r>
              <a:rPr lang="en-US" dirty="0"/>
              <a:t> icon to insert dark image</a:t>
            </a:r>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dirty="0"/>
              <a:t>Section break subtitle here</a:t>
            </a:r>
          </a:p>
        </p:txBody>
      </p:sp>
    </p:spTree>
    <p:extLst>
      <p:ext uri="{BB962C8B-B14F-4D97-AF65-F5344CB8AC3E}">
        <p14:creationId xmlns:p14="http://schemas.microsoft.com/office/powerpoint/2010/main" val="345170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image - 2 or 3 lines">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tx1">
              <a:lumMod val="75000"/>
              <a:lumOff val="25000"/>
            </a:schemeClr>
          </a:solidFill>
        </p:spPr>
        <p:txBody>
          <a:bodyPr wrap="square" tIns="108000">
            <a:noAutofit/>
          </a:bodyPr>
          <a:lstStyle>
            <a:lvl1pPr marL="0" indent="0" algn="ctr">
              <a:buNone/>
              <a:defRPr sz="1000">
                <a:solidFill>
                  <a:schemeClr val="accent1"/>
                </a:solidFill>
              </a:defRPr>
            </a:lvl1pPr>
          </a:lstStyle>
          <a:p>
            <a:r>
              <a:rPr lang="en-US" dirty="0"/>
              <a:t>Drag picture file here or click </a:t>
            </a:r>
            <a:r>
              <a:rPr lang="en-US" noProof="0" dirty="0"/>
              <a:t>center</a:t>
            </a:r>
            <a:r>
              <a:rPr lang="en-US" dirty="0"/>
              <a:t> icon to insert dark image</a:t>
            </a:r>
          </a:p>
          <a:p>
            <a:endParaRPr lang="en-GB" dirty="0"/>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Section break two or three lines lorem ipsum dolor</a:t>
            </a:r>
          </a:p>
        </p:txBody>
      </p:sp>
    </p:spTree>
    <p:extLst>
      <p:ext uri="{BB962C8B-B14F-4D97-AF65-F5344CB8AC3E}">
        <p14:creationId xmlns:p14="http://schemas.microsoft.com/office/powerpoint/2010/main" val="222938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4739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72723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05030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dirty="0"/>
              <a:t>Click to edit Master text styles</a:t>
            </a:r>
          </a:p>
          <a:p>
            <a:pPr lvl="1"/>
            <a:r>
              <a:rPr lang="en-US" dirty="0"/>
              <a:t>Second level</a:t>
            </a:r>
          </a:p>
          <a:p>
            <a:pPr lvl="2"/>
            <a:r>
              <a:rPr lang="en-US" dirty="0"/>
              <a:t>Third level</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dirty="0"/>
              <a:t>Click to edit Master text styles</a:t>
            </a:r>
          </a:p>
          <a:p>
            <a:pPr lvl="1"/>
            <a:r>
              <a:rPr lang="en-US" dirty="0"/>
              <a:t>Second level</a:t>
            </a:r>
          </a:p>
          <a:p>
            <a:pPr lvl="2"/>
            <a:r>
              <a:rPr lang="en-US" dirty="0"/>
              <a:t>Third level</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Four</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Five</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Six</a:t>
            </a:r>
          </a:p>
        </p:txBody>
      </p:sp>
    </p:spTree>
    <p:extLst>
      <p:ext uri="{BB962C8B-B14F-4D97-AF65-F5344CB8AC3E}">
        <p14:creationId xmlns:p14="http://schemas.microsoft.com/office/powerpoint/2010/main" val="2397663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dirty="0"/>
              <a:t>click or drag </a:t>
            </a:r>
            <a:br>
              <a:rPr lang="en-GB" dirty="0"/>
            </a:br>
            <a:r>
              <a:rPr lang="en-GB" dirty="0"/>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dirty="0"/>
              <a:t>click or drag </a:t>
            </a:r>
            <a:br>
              <a:rPr lang="en-GB" dirty="0"/>
            </a:br>
            <a:r>
              <a:rPr lang="en-GB" dirty="0"/>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dirty="0"/>
              <a:t>click or drag </a:t>
            </a:r>
            <a:br>
              <a:rPr lang="en-GB" dirty="0"/>
            </a:br>
            <a:r>
              <a:rPr lang="en-GB" dirty="0"/>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Tree>
    <p:extLst>
      <p:ext uri="{BB962C8B-B14F-4D97-AF65-F5344CB8AC3E}">
        <p14:creationId xmlns:p14="http://schemas.microsoft.com/office/powerpoint/2010/main" val="3632631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err="1"/>
              <a:t>toinsert</a:t>
            </a:r>
            <a:r>
              <a:rPr lang="en-GB" dirty="0"/>
              <a:t>  pictogram</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Four</a:t>
            </a:r>
          </a:p>
        </p:txBody>
      </p:sp>
    </p:spTree>
    <p:extLst>
      <p:ext uri="{BB962C8B-B14F-4D97-AF65-F5344CB8AC3E}">
        <p14:creationId xmlns:p14="http://schemas.microsoft.com/office/powerpoint/2010/main" val="304959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image - 2 or 3 lines">
    <p:bg>
      <p:bgPr>
        <a:solidFill>
          <a:schemeClr val="tx1"/>
        </a:solidFill>
        <a:effectLst/>
      </p:bgPr>
    </p:bg>
    <p:spTree>
      <p:nvGrpSpPr>
        <p:cNvPr id="1" name=""/>
        <p:cNvGrpSpPr/>
        <p:nvPr/>
      </p:nvGrpSpPr>
      <p:grpSpPr>
        <a:xfrm>
          <a:off x="0" y="0"/>
          <a:ext cx="0" cy="0"/>
          <a:chOff x="0" y="0"/>
          <a:chExt cx="0" cy="0"/>
        </a:xfrm>
      </p:grpSpPr>
      <p:sp>
        <p:nvSpPr>
          <p:cNvPr id="4" name="Picture Placeholder 37">
            <a:extLst>
              <a:ext uri="{FF2B5EF4-FFF2-40B4-BE49-F238E27FC236}">
                <a16:creationId xmlns:a16="http://schemas.microsoft.com/office/drawing/2014/main" id="{F3B1BE6F-00D1-2A98-45AB-DD4A07B4682E}"/>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noProof="0" dirty="0"/>
              <a:t>Drag picture file to insert light background image</a:t>
            </a:r>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tx1"/>
                </a:solidFill>
                <a:latin typeface="+mj-lt"/>
              </a:defRPr>
            </a:lvl1pPr>
          </a:lstStyle>
          <a:p>
            <a:pPr lvl="0"/>
            <a:r>
              <a:rPr lang="en-US" dirty="0"/>
              <a:t>Two or three</a:t>
            </a:r>
            <a:br>
              <a:rPr lang="en-US" dirty="0"/>
            </a:br>
            <a:r>
              <a:rPr lang="en-US" dirty="0"/>
              <a:t>line title here</a:t>
            </a:r>
            <a:br>
              <a:rPr lang="en-US" dirty="0"/>
            </a:br>
            <a:r>
              <a:rPr lang="en-US" dirty="0"/>
              <a:t>lorem ipsum dolor</a:t>
            </a:r>
          </a:p>
        </p:txBody>
      </p:sp>
      <p:sp>
        <p:nvSpPr>
          <p:cNvPr id="5" name="Text Placeholder 9">
            <a:extLst>
              <a:ext uri="{FF2B5EF4-FFF2-40B4-BE49-F238E27FC236}">
                <a16:creationId xmlns:a16="http://schemas.microsoft.com/office/drawing/2014/main" id="{86DAEE13-2318-F370-87B8-2A80E68FCC4C}"/>
              </a:ext>
            </a:extLst>
          </p:cNvPr>
          <p:cNvSpPr>
            <a:spLocks noGrp="1"/>
          </p:cNvSpPr>
          <p:nvPr>
            <p:ph type="body" sz="quarter" idx="17" hasCustomPrompt="1"/>
          </p:nvPr>
        </p:nvSpPr>
        <p:spPr>
          <a:xfrm>
            <a:off x="1343026"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tx1"/>
                </a:solidFill>
                <a:latin typeface="+mn-lt"/>
              </a:defRPr>
            </a:lvl1pPr>
          </a:lstStyle>
          <a:p>
            <a:pPr lvl="0"/>
            <a:r>
              <a:rPr lang="en-US" dirty="0"/>
              <a:t>Presentation subtitle here</a:t>
            </a:r>
          </a:p>
        </p:txBody>
      </p:sp>
      <p:sp>
        <p:nvSpPr>
          <p:cNvPr id="3" name="Text Placeholder 9">
            <a:extLst>
              <a:ext uri="{FF2B5EF4-FFF2-40B4-BE49-F238E27FC236}">
                <a16:creationId xmlns:a16="http://schemas.microsoft.com/office/drawing/2014/main" id="{902B0758-B4CA-9757-CB8C-7EFB8F6D8A18}"/>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tx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41243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4043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08163"/>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44508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Lst>
          </p:cNvPr>
          <p:cNvSpPr/>
          <p:nvPr userDrawn="1"/>
        </p:nvSpPr>
        <p:spPr>
          <a:xfrm rot="10800000">
            <a:off x="7436223" y="0"/>
            <a:ext cx="4755775"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dirty="0"/>
              <a:t>“Quote Copy Avenir Demi 24pt”.</a:t>
            </a:r>
            <a:endParaRPr lang="en-GB" dirty="0"/>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Tree>
    <p:extLst>
      <p:ext uri="{BB962C8B-B14F-4D97-AF65-F5344CB8AC3E}">
        <p14:creationId xmlns:p14="http://schemas.microsoft.com/office/powerpoint/2010/main" val="3381975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dirty="0"/>
              <a:t>Header avenir demi 24pt</a:t>
            </a:r>
            <a:endParaRPr lang="en-GB" dirty="0"/>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07327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05763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02137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Lst>
          </p:cNvPr>
          <p:cNvSpPr/>
          <p:nvPr userDrawn="1"/>
        </p:nvSpPr>
        <p:spPr>
          <a:xfrm rot="10800000">
            <a:off x="8040687"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GB" noProof="0" dirty="0" err="1"/>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26894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92AC438-4963-3E86-AF1D-907809837B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dirty="0"/>
              <a:t>Header avenir demi 24pt</a:t>
            </a:r>
            <a:endParaRPr lang="en-GB" dirty="0"/>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4921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05760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2629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50 - 1 line only">
    <p:bg>
      <p:bgPr>
        <a:solidFill>
          <a:srgbClr val="FAF5FF"/>
        </a:solidFill>
        <a:effectLst/>
      </p:bgPr>
    </p:bg>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2"/>
                </a:solidFill>
                <a:latin typeface="+mj-lt"/>
              </a:defRPr>
            </a:lvl1pPr>
          </a:lstStyle>
          <a:p>
            <a:pPr lvl="0"/>
            <a:r>
              <a:rPr lang="en-US" dirty="0"/>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36000" rIns="0" bIns="0" anchor="b" anchorCtr="0">
            <a:noAutofit/>
          </a:bodyPr>
          <a:lstStyle>
            <a:lvl1pPr marL="0" indent="0" algn="l">
              <a:lnSpc>
                <a:spcPct val="85000"/>
              </a:lnSpc>
              <a:buNone/>
              <a:defRPr sz="2400">
                <a:solidFill>
                  <a:schemeClr val="tx1"/>
                </a:solidFill>
                <a:latin typeface="+mn-lt"/>
              </a:defRPr>
            </a:lvl1pPr>
          </a:lstStyle>
          <a:p>
            <a:pPr lvl="0"/>
            <a:r>
              <a:rPr lang="en-US" dirty="0"/>
              <a:t>Presentation subtitle here</a:t>
            </a:r>
          </a:p>
        </p:txBody>
      </p:sp>
    </p:spTree>
    <p:extLst>
      <p:ext uri="{BB962C8B-B14F-4D97-AF65-F5344CB8AC3E}">
        <p14:creationId xmlns:p14="http://schemas.microsoft.com/office/powerpoint/2010/main" val="2141942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GB" noProof="0" dirty="0" err="1"/>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38881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dirty="0"/>
              <a:t>Click to edit Master text styles</a:t>
            </a:r>
          </a:p>
          <a:p>
            <a:pPr lvl="1"/>
            <a:r>
              <a:rPr lang="en-US" dirty="0"/>
              <a:t>Second level</a:t>
            </a:r>
          </a:p>
          <a:p>
            <a:pPr lvl="2"/>
            <a:r>
              <a:rPr lang="en-US" dirty="0"/>
              <a:t>Third level</a:t>
            </a:r>
          </a:p>
          <a:p>
            <a:pPr lvl="3"/>
            <a:endParaRPr lang="en-GB" dirty="0"/>
          </a:p>
        </p:txBody>
      </p:sp>
    </p:spTree>
    <p:extLst>
      <p:ext uri="{BB962C8B-B14F-4D97-AF65-F5344CB8AC3E}">
        <p14:creationId xmlns:p14="http://schemas.microsoft.com/office/powerpoint/2010/main" val="92612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EA90A8E-21EE-B1AB-3E54-90DA5E7A3E20}"/>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4267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DCDF42-4795-B9BB-A09E-30C7785EE34D}"/>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F2E5A3-55A9-35F4-3B8B-B4FDDD908EF8}"/>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GB" noProof="0" dirty="0" err="1"/>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1628720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2x Light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EB4482-ADD8-A5AC-E88D-E80B1F5288A7}"/>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a:extLst>
              <a:ext uri="{FF2B5EF4-FFF2-40B4-BE49-F238E27FC236}">
                <a16:creationId xmlns:a16="http://schemas.microsoft.com/office/drawing/2014/main" id="{E521FEA4-99B7-D7D2-C66A-489E89D4E18C}"/>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dirty="0"/>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19255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2x Dark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FE163-4C99-A5A6-EBA5-2406214B10A1}"/>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a:extLst>
              <a:ext uri="{FF2B5EF4-FFF2-40B4-BE49-F238E27FC236}">
                <a16:creationId xmlns:a16="http://schemas.microsoft.com/office/drawing/2014/main" id="{9FEFCD9E-E41F-4430-9898-406F2EA0E269}"/>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tx1">
              <a:lumMod val="65000"/>
              <a:lumOff val="35000"/>
            </a:schemeClr>
          </a:solidFill>
          <a:ln>
            <a:noFill/>
          </a:ln>
        </p:spPr>
        <p:txBody>
          <a:bodyPr tIns="108000" anchor="t" anchorCtr="0"/>
          <a:lstStyle>
            <a:lvl1pPr marL="0" indent="0" algn="ctr">
              <a:buNone/>
              <a:defRPr sz="1000">
                <a:solidFill>
                  <a:schemeClr val="accent1"/>
                </a:solidFill>
                <a:latin typeface="+mn-lt"/>
              </a:defRPr>
            </a:lvl1pPr>
          </a:lstStyle>
          <a:p>
            <a:pPr lvl="0"/>
            <a:r>
              <a:rPr lang="en-US" dirty="0"/>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14988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10C57F1D-C950-AFEA-188D-505320175FD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dirty="0"/>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322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8BA68AC2-1837-231B-AFE1-BE116D250A39}"/>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3729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5659636-78CF-6EFF-68F5-52F1AB620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dirty="0"/>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dirty="0"/>
              <a:t>“Quote copy, resize textbox horizontally as required”.</a:t>
            </a:r>
            <a:endParaRPr lang="en-GB" dirty="0"/>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4053695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icture Placeholder 5">
            <a:extLst>
              <a:ext uri="{FF2B5EF4-FFF2-40B4-BE49-F238E27FC236}">
                <a16:creationId xmlns:a16="http://schemas.microsoft.com/office/drawing/2014/main" id="{E7B1683A-D886-9B6C-2690-189E65E5E8DC}"/>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dirty="0"/>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dirty="0"/>
              <a:t>“Quote copy, resize textbox </a:t>
            </a:r>
            <a:r>
              <a:rPr lang="en-US" dirty="0" err="1"/>
              <a:t>recolour</a:t>
            </a:r>
            <a:r>
              <a:rPr lang="en-US" dirty="0"/>
              <a:t> text as required”.</a:t>
            </a:r>
            <a:endParaRPr lang="en-GB" dirty="0"/>
          </a:p>
        </p:txBody>
      </p:sp>
    </p:spTree>
    <p:extLst>
      <p:ext uri="{BB962C8B-B14F-4D97-AF65-F5344CB8AC3E}">
        <p14:creationId xmlns:p14="http://schemas.microsoft.com/office/powerpoint/2010/main" val="405069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0:50 - 2 or 3 lines">
    <p:bg>
      <p:bgPr>
        <a:solidFill>
          <a:srgbClr val="FAF5FF"/>
        </a:solidFill>
        <a:effectLst/>
      </p:bgPr>
    </p:bg>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2"/>
                </a:solidFill>
                <a:latin typeface="+mj-lt"/>
              </a:defRPr>
            </a:lvl1pPr>
          </a:lstStyle>
          <a:p>
            <a:pPr lvl="0"/>
            <a:r>
              <a:rPr lang="en-US" dirty="0"/>
              <a:t>Simple cover two or three line title</a:t>
            </a:r>
            <a:br>
              <a:rPr lang="en-US" dirty="0"/>
            </a:br>
            <a:r>
              <a:rPr lang="en-US" dirty="0"/>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36000" rIns="0" bIns="0" anchor="b" anchorCtr="0">
            <a:noAutofit/>
          </a:bodyPr>
          <a:lstStyle>
            <a:lvl1pPr marL="0" indent="0" algn="l">
              <a:lnSpc>
                <a:spcPct val="85000"/>
              </a:lnSpc>
              <a:buNone/>
              <a:defRPr sz="2400">
                <a:solidFill>
                  <a:schemeClr val="tx1"/>
                </a:solidFill>
                <a:latin typeface="+mn-lt"/>
              </a:defRPr>
            </a:lvl1pPr>
          </a:lstStyle>
          <a:p>
            <a:pPr lvl="0"/>
            <a:r>
              <a:rPr lang="en-US" dirty="0"/>
              <a:t>Presentation subtitle here</a:t>
            </a:r>
          </a:p>
        </p:txBody>
      </p:sp>
    </p:spTree>
    <p:extLst>
      <p:ext uri="{BB962C8B-B14F-4D97-AF65-F5344CB8AC3E}">
        <p14:creationId xmlns:p14="http://schemas.microsoft.com/office/powerpoint/2010/main" val="2599247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3" y="1720850"/>
            <a:ext cx="3202897"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4295560" y="1720850"/>
            <a:ext cx="3202898"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8040168" y="1720850"/>
            <a:ext cx="3204519"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83164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3359151"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6167438"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Lst>
          </p:cNvPr>
          <p:cNvSpPr>
            <a:spLocks noGrp="1"/>
          </p:cNvSpPr>
          <p:nvPr>
            <p:ph type="body" sz="quarter" idx="42" hasCustomPrompt="1"/>
          </p:nvPr>
        </p:nvSpPr>
        <p:spPr>
          <a:xfrm>
            <a:off x="897572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0106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6" name="Picture Placeholder 15">
            <a:extLst>
              <a:ext uri="{FF2B5EF4-FFF2-40B4-BE49-F238E27FC236}">
                <a16:creationId xmlns:a16="http://schemas.microsoft.com/office/drawing/2014/main" id="{DA05801B-112D-E8CC-61BD-A4834B349AA6}"/>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dirty="0"/>
              <a:t>Click to edit Master text styles</a:t>
            </a:r>
          </a:p>
          <a:p>
            <a:pPr lvl="1"/>
            <a:r>
              <a:rPr lang="en-US" dirty="0"/>
              <a:t>Second level</a:t>
            </a:r>
          </a:p>
          <a:p>
            <a:pPr lvl="2"/>
            <a:r>
              <a:rPr lang="en-US" dirty="0"/>
              <a:t>Third level</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7" name="Picture Placeholder 15">
            <a:extLst>
              <a:ext uri="{FF2B5EF4-FFF2-40B4-BE49-F238E27FC236}">
                <a16:creationId xmlns:a16="http://schemas.microsoft.com/office/drawing/2014/main" id="{C124DB5D-11D5-E18C-B3C8-AF86AD1E4C5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64639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 name="Picture Placeholder 15">
            <a:extLst>
              <a:ext uri="{FF2B5EF4-FFF2-40B4-BE49-F238E27FC236}">
                <a16:creationId xmlns:a16="http://schemas.microsoft.com/office/drawing/2014/main" id="{579F519F-FF28-E95A-90FD-8ED476302122}"/>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2" name="Picture Placeholder 15">
            <a:extLst>
              <a:ext uri="{FF2B5EF4-FFF2-40B4-BE49-F238E27FC236}">
                <a16:creationId xmlns:a16="http://schemas.microsoft.com/office/drawing/2014/main" id="{A16AFFED-3679-EC6F-38E4-BB141B3DC4A0}"/>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1" name="Picture Placeholder 15">
            <a:extLst>
              <a:ext uri="{FF2B5EF4-FFF2-40B4-BE49-F238E27FC236}">
                <a16:creationId xmlns:a16="http://schemas.microsoft.com/office/drawing/2014/main" id="{40DA321B-E9DB-5413-41F7-007CC6996CC5}"/>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4" name="Picture Placeholder 15">
            <a:extLst>
              <a:ext uri="{FF2B5EF4-FFF2-40B4-BE49-F238E27FC236}">
                <a16:creationId xmlns:a16="http://schemas.microsoft.com/office/drawing/2014/main" id="{D7DCA51C-09C7-C83C-64D8-CE36012B9682}"/>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3426358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 Text / Char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387C50-765E-22DF-416A-179E0271B93F}"/>
              </a:ext>
            </a:extLst>
          </p:cNvPr>
          <p:cNvSpPr/>
          <p:nvPr userDrawn="1"/>
        </p:nvSpPr>
        <p:spPr>
          <a:xfrm>
            <a:off x="0" y="0"/>
            <a:ext cx="4151312"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dirty="0"/>
              <a:t>Header avenir demi </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solidFill>
                  <a:schemeClr val="tx1"/>
                </a:solidFill>
              </a:defRPr>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p:spPr>
        <p:txBody>
          <a:bodyPr/>
          <a:lstStyle>
            <a:lvl1pPr>
              <a:defRPr>
                <a:solidFill>
                  <a:schemeClr val="tx1"/>
                </a:solidFill>
              </a:defRPr>
            </a:lvl1pPr>
            <a:lvl2pPr>
              <a:defRPr>
                <a:solidFill>
                  <a:schemeClr val="tx1"/>
                </a:solidFill>
              </a:defRPr>
            </a:lvl2pPr>
            <a:lvl3pP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4690801" y="1089025"/>
            <a:ext cx="6950338" cy="3060700"/>
          </a:xfrm>
        </p:spPr>
        <p:txBody>
          <a:bodyPr tIns="108000"/>
          <a:lstStyle>
            <a:lvl1pPr marL="0" indent="0" algn="ctr">
              <a:buNone/>
              <a:defRPr sz="1000">
                <a:solidFill>
                  <a:schemeClr val="accent1"/>
                </a:solidFill>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Click </a:t>
            </a:r>
            <a:r>
              <a:rPr lang="en-US" noProof="0" dirty="0"/>
              <a:t>center</a:t>
            </a:r>
            <a:r>
              <a:rPr lang="en-US" dirty="0"/>
              <a:t> icon to insert image </a:t>
            </a:r>
            <a:r>
              <a:rPr lang="en-GB" dirty="0"/>
              <a:t>graph or chart</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4690801" y="368828"/>
            <a:ext cx="6950334" cy="359835"/>
          </a:xfrm>
          <a:prstGeom prst="rect">
            <a:avLst/>
          </a:prstGeom>
        </p:spPr>
        <p:txBody>
          <a:bodyPr lIns="0" tIns="0" rIns="0" bIns="0" anchor="t" anchorCtr="0">
            <a:noAutofit/>
          </a:bodyPr>
          <a:lstStyle>
            <a:lvl1pPr marL="0" indent="0" algn="l">
              <a:buNone/>
              <a:defRPr sz="1400">
                <a:solidFill>
                  <a:schemeClr val="tx1"/>
                </a:solidFill>
                <a:latin typeface="+mn-lt"/>
              </a:defRPr>
            </a:lvl1pPr>
          </a:lstStyle>
          <a:p>
            <a:pPr lvl="0"/>
            <a:r>
              <a:rPr lang="en-US"/>
              <a:t>Avenir Demi 14pt lorem ipsum dolor sit </a:t>
            </a:r>
            <a:r>
              <a:rPr lang="en-US" err="1"/>
              <a:t>amet</a:t>
            </a:r>
            <a:endParaRPr lang="en-US"/>
          </a:p>
        </p:txBody>
      </p:sp>
      <p:sp>
        <p:nvSpPr>
          <p:cNvPr id="14" name="Text Placeholder 9">
            <a:extLst>
              <a:ext uri="{FF2B5EF4-FFF2-40B4-BE49-F238E27FC236}">
                <a16:creationId xmlns:a16="http://schemas.microsoft.com/office/drawing/2014/main" id="{EF72A8DE-339E-2B3D-4C89-58C8CE53CF5D}"/>
              </a:ext>
            </a:extLst>
          </p:cNvPr>
          <p:cNvSpPr>
            <a:spLocks noGrp="1"/>
          </p:cNvSpPr>
          <p:nvPr>
            <p:ph type="body" sz="quarter" idx="17" hasCustomPrompt="1"/>
          </p:nvPr>
        </p:nvSpPr>
        <p:spPr>
          <a:xfrm>
            <a:off x="5232400"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5" name="Text Placeholder 9">
            <a:extLst>
              <a:ext uri="{FF2B5EF4-FFF2-40B4-BE49-F238E27FC236}">
                <a16:creationId xmlns:a16="http://schemas.microsoft.com/office/drawing/2014/main" id="{2BFDD91C-6446-AD48-CAEB-841DC1DC22EA}"/>
              </a:ext>
            </a:extLst>
          </p:cNvPr>
          <p:cNvSpPr>
            <a:spLocks noGrp="1"/>
          </p:cNvSpPr>
          <p:nvPr>
            <p:ph type="body" sz="quarter" idx="18" hasCustomPrompt="1"/>
          </p:nvPr>
        </p:nvSpPr>
        <p:spPr>
          <a:xfrm>
            <a:off x="8977311"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6" name="Text Placeholder 9">
            <a:extLst>
              <a:ext uri="{FF2B5EF4-FFF2-40B4-BE49-F238E27FC236}">
                <a16:creationId xmlns:a16="http://schemas.microsoft.com/office/drawing/2014/main" id="{AD20601E-40F2-1DF1-38B7-5101DBF33201}"/>
              </a:ext>
            </a:extLst>
          </p:cNvPr>
          <p:cNvSpPr>
            <a:spLocks noGrp="1"/>
          </p:cNvSpPr>
          <p:nvPr>
            <p:ph type="body" sz="quarter" idx="19" hasCustomPrompt="1"/>
          </p:nvPr>
        </p:nvSpPr>
        <p:spPr>
          <a:xfrm>
            <a:off x="5232400"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7" name="Text Placeholder 9">
            <a:extLst>
              <a:ext uri="{FF2B5EF4-FFF2-40B4-BE49-F238E27FC236}">
                <a16:creationId xmlns:a16="http://schemas.microsoft.com/office/drawing/2014/main" id="{82C29969-1AD3-6659-3B8D-11793A66C076}"/>
              </a:ext>
            </a:extLst>
          </p:cNvPr>
          <p:cNvSpPr>
            <a:spLocks noGrp="1"/>
          </p:cNvSpPr>
          <p:nvPr>
            <p:ph type="body" sz="quarter" idx="20" hasCustomPrompt="1"/>
          </p:nvPr>
        </p:nvSpPr>
        <p:spPr>
          <a:xfrm>
            <a:off x="8977311"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8" name="Text Placeholder 9">
            <a:extLst>
              <a:ext uri="{FF2B5EF4-FFF2-40B4-BE49-F238E27FC236}">
                <a16:creationId xmlns:a16="http://schemas.microsoft.com/office/drawing/2014/main" id="{EE05C111-C082-6BD5-9282-C948E296F5D3}"/>
              </a:ext>
            </a:extLst>
          </p:cNvPr>
          <p:cNvSpPr>
            <a:spLocks noGrp="1"/>
          </p:cNvSpPr>
          <p:nvPr>
            <p:ph type="body" sz="quarter" idx="21" hasCustomPrompt="1"/>
          </p:nvPr>
        </p:nvSpPr>
        <p:spPr>
          <a:xfrm>
            <a:off x="5232400"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9" name="Text Placeholder 9">
            <a:extLst>
              <a:ext uri="{FF2B5EF4-FFF2-40B4-BE49-F238E27FC236}">
                <a16:creationId xmlns:a16="http://schemas.microsoft.com/office/drawing/2014/main" id="{EDDB6F98-8929-B811-A75E-1DD45E444D5A}"/>
              </a:ext>
            </a:extLst>
          </p:cNvPr>
          <p:cNvSpPr>
            <a:spLocks noGrp="1"/>
          </p:cNvSpPr>
          <p:nvPr>
            <p:ph type="body" sz="quarter" idx="22" hasCustomPrompt="1"/>
          </p:nvPr>
        </p:nvSpPr>
        <p:spPr>
          <a:xfrm>
            <a:off x="8977311"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20" name="Text Placeholder 9">
            <a:extLst>
              <a:ext uri="{FF2B5EF4-FFF2-40B4-BE49-F238E27FC236}">
                <a16:creationId xmlns:a16="http://schemas.microsoft.com/office/drawing/2014/main" id="{F7E10D3D-78C1-159D-49BD-1BA9282FF888}"/>
              </a:ext>
            </a:extLst>
          </p:cNvPr>
          <p:cNvSpPr>
            <a:spLocks noGrp="1"/>
          </p:cNvSpPr>
          <p:nvPr>
            <p:ph type="body" sz="quarter" idx="23" hasCustomPrompt="1"/>
          </p:nvPr>
        </p:nvSpPr>
        <p:spPr>
          <a:xfrm>
            <a:off x="4690801" y="4508500"/>
            <a:ext cx="216000" cy="216000"/>
          </a:xfrm>
          <a:prstGeom prst="rect">
            <a:avLst/>
          </a:prstGeom>
          <a:solidFill>
            <a:schemeClr val="accent1"/>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a</a:t>
            </a:r>
          </a:p>
        </p:txBody>
      </p:sp>
      <p:sp>
        <p:nvSpPr>
          <p:cNvPr id="21" name="Text Placeholder 9">
            <a:extLst>
              <a:ext uri="{FF2B5EF4-FFF2-40B4-BE49-F238E27FC236}">
                <a16:creationId xmlns:a16="http://schemas.microsoft.com/office/drawing/2014/main" id="{B567B3CC-1D2F-CE11-EA32-4B536ECE6A4C}"/>
              </a:ext>
            </a:extLst>
          </p:cNvPr>
          <p:cNvSpPr>
            <a:spLocks noGrp="1"/>
          </p:cNvSpPr>
          <p:nvPr>
            <p:ph type="body" sz="quarter" idx="24" hasCustomPrompt="1"/>
          </p:nvPr>
        </p:nvSpPr>
        <p:spPr>
          <a:xfrm>
            <a:off x="4690801" y="5053475"/>
            <a:ext cx="216000" cy="216000"/>
          </a:xfrm>
          <a:prstGeom prst="rect">
            <a:avLst/>
          </a:prstGeom>
          <a:solidFill>
            <a:schemeClr val="accent2"/>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b</a:t>
            </a:r>
          </a:p>
        </p:txBody>
      </p:sp>
      <p:sp>
        <p:nvSpPr>
          <p:cNvPr id="22" name="Text Placeholder 9">
            <a:extLst>
              <a:ext uri="{FF2B5EF4-FFF2-40B4-BE49-F238E27FC236}">
                <a16:creationId xmlns:a16="http://schemas.microsoft.com/office/drawing/2014/main" id="{F6CC62FF-967D-8D07-7260-6A7CC23BDACF}"/>
              </a:ext>
            </a:extLst>
          </p:cNvPr>
          <p:cNvSpPr>
            <a:spLocks noGrp="1"/>
          </p:cNvSpPr>
          <p:nvPr>
            <p:ph type="body" sz="quarter" idx="25" hasCustomPrompt="1"/>
          </p:nvPr>
        </p:nvSpPr>
        <p:spPr>
          <a:xfrm>
            <a:off x="4690801" y="5598450"/>
            <a:ext cx="216000" cy="216000"/>
          </a:xfrm>
          <a:prstGeom prst="rect">
            <a:avLst/>
          </a:prstGeom>
          <a:solidFill>
            <a:schemeClr val="accent3"/>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c</a:t>
            </a:r>
          </a:p>
        </p:txBody>
      </p:sp>
      <p:sp>
        <p:nvSpPr>
          <p:cNvPr id="23" name="Text Placeholder 9">
            <a:extLst>
              <a:ext uri="{FF2B5EF4-FFF2-40B4-BE49-F238E27FC236}">
                <a16:creationId xmlns:a16="http://schemas.microsoft.com/office/drawing/2014/main" id="{4BBB55B3-8B4B-6BEB-5E3E-351B0DAE18D8}"/>
              </a:ext>
            </a:extLst>
          </p:cNvPr>
          <p:cNvSpPr>
            <a:spLocks noGrp="1"/>
          </p:cNvSpPr>
          <p:nvPr>
            <p:ph type="body" sz="quarter" idx="26" hasCustomPrompt="1"/>
          </p:nvPr>
        </p:nvSpPr>
        <p:spPr>
          <a:xfrm>
            <a:off x="8441400" y="4508500"/>
            <a:ext cx="216000" cy="216000"/>
          </a:xfrm>
          <a:prstGeom prst="rect">
            <a:avLst/>
          </a:prstGeom>
          <a:solidFill>
            <a:schemeClr val="accent4"/>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d</a:t>
            </a:r>
          </a:p>
        </p:txBody>
      </p:sp>
      <p:sp>
        <p:nvSpPr>
          <p:cNvPr id="24" name="Text Placeholder 9">
            <a:extLst>
              <a:ext uri="{FF2B5EF4-FFF2-40B4-BE49-F238E27FC236}">
                <a16:creationId xmlns:a16="http://schemas.microsoft.com/office/drawing/2014/main" id="{BD1ADDA9-29A1-D4A5-6AF6-10D1ED61F639}"/>
              </a:ext>
            </a:extLst>
          </p:cNvPr>
          <p:cNvSpPr>
            <a:spLocks noGrp="1"/>
          </p:cNvSpPr>
          <p:nvPr>
            <p:ph type="body" sz="quarter" idx="27" hasCustomPrompt="1"/>
          </p:nvPr>
        </p:nvSpPr>
        <p:spPr>
          <a:xfrm>
            <a:off x="8441400" y="5053475"/>
            <a:ext cx="216000" cy="216000"/>
          </a:xfrm>
          <a:prstGeom prst="rect">
            <a:avLst/>
          </a:prstGeom>
          <a:solidFill>
            <a:schemeClr val="accent5"/>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e</a:t>
            </a:r>
          </a:p>
        </p:txBody>
      </p:sp>
      <p:sp>
        <p:nvSpPr>
          <p:cNvPr id="25" name="Text Placeholder 9">
            <a:extLst>
              <a:ext uri="{FF2B5EF4-FFF2-40B4-BE49-F238E27FC236}">
                <a16:creationId xmlns:a16="http://schemas.microsoft.com/office/drawing/2014/main" id="{D1FE7497-FADD-489E-4379-2F4CA8C33FE4}"/>
              </a:ext>
            </a:extLst>
          </p:cNvPr>
          <p:cNvSpPr>
            <a:spLocks noGrp="1"/>
          </p:cNvSpPr>
          <p:nvPr>
            <p:ph type="body" sz="quarter" idx="28" hasCustomPrompt="1"/>
          </p:nvPr>
        </p:nvSpPr>
        <p:spPr>
          <a:xfrm>
            <a:off x="8441400" y="5598450"/>
            <a:ext cx="216000" cy="216000"/>
          </a:xfrm>
          <a:prstGeom prst="rect">
            <a:avLst/>
          </a:prstGeom>
          <a:solidFill>
            <a:schemeClr val="accent6"/>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f</a:t>
            </a:r>
          </a:p>
        </p:txBody>
      </p:sp>
      <p:pic>
        <p:nvPicPr>
          <p:cNvPr id="6" name="Picture Placeholder 13">
            <a:extLst>
              <a:ext uri="{FF2B5EF4-FFF2-40B4-BE49-F238E27FC236}">
                <a16:creationId xmlns:a16="http://schemas.microsoft.com/office/drawing/2014/main" id="{F8EB7B8D-83E7-77EF-CD50-40BA752901B3}"/>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48482" y="6308725"/>
            <a:ext cx="1381418" cy="309766"/>
          </a:xfrm>
          <a:prstGeom prst="rect">
            <a:avLst/>
          </a:prstGeom>
        </p:spPr>
      </p:pic>
    </p:spTree>
    <p:extLst>
      <p:ext uri="{BB962C8B-B14F-4D97-AF65-F5344CB8AC3E}">
        <p14:creationId xmlns:p14="http://schemas.microsoft.com/office/powerpoint/2010/main" val="282644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50 - Text / Char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15FD49-1CA5-DFE2-A98D-5FB5685F05C3}"/>
              </a:ext>
            </a:extLst>
          </p:cNvPr>
          <p:cNvSpPr/>
          <p:nvPr userDrawn="1"/>
        </p:nvSpPr>
        <p:spPr>
          <a:xfrm>
            <a:off x="0" y="0"/>
            <a:ext cx="4343400"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6635488" y="1089025"/>
            <a:ext cx="5005647" cy="3060700"/>
          </a:xfrm>
        </p:spPr>
        <p:txBody>
          <a:bodyPr tIns="108000"/>
          <a:lstStyle>
            <a:lvl1pPr marL="0" indent="0" algn="ctr">
              <a:buNone/>
              <a:defRPr sz="1000">
                <a:solidFill>
                  <a:schemeClr val="accent1"/>
                </a:solidFill>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GB" noProof="0" dirty="0"/>
              <a:t>Click</a:t>
            </a:r>
            <a:r>
              <a:rPr lang="en-US" dirty="0"/>
              <a:t> </a:t>
            </a:r>
            <a:r>
              <a:rPr lang="en-US" noProof="0" dirty="0"/>
              <a:t>center</a:t>
            </a:r>
            <a:r>
              <a:rPr lang="en-US" dirty="0"/>
              <a:t> icon to</a:t>
            </a:r>
            <a:r>
              <a:rPr lang="en-GB" dirty="0"/>
              <a:t> insert graph or chart</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6635488" y="368828"/>
            <a:ext cx="5005647" cy="359835"/>
          </a:xfrm>
          <a:prstGeom prst="rect">
            <a:avLst/>
          </a:prstGeom>
        </p:spPr>
        <p:txBody>
          <a:bodyPr lIns="0" tIns="0" rIns="0" bIns="0" anchor="t" anchorCtr="0">
            <a:noAutofit/>
          </a:bodyPr>
          <a:lstStyle>
            <a:lvl1pPr marL="0" indent="0" algn="l">
              <a:buNone/>
              <a:defRPr sz="1400">
                <a:solidFill>
                  <a:schemeClr val="tx1"/>
                </a:solidFill>
                <a:latin typeface="+mn-lt"/>
              </a:defRPr>
            </a:lvl1pPr>
          </a:lstStyle>
          <a:p>
            <a:pPr lvl="0"/>
            <a:r>
              <a:rPr lang="en-US"/>
              <a:t>Avenir Demi 14pt lorem ipsum dolor sit </a:t>
            </a:r>
            <a:r>
              <a:rPr lang="en-US" err="1"/>
              <a:t>amet</a:t>
            </a:r>
            <a:endParaRPr lang="en-US"/>
          </a:p>
        </p:txBody>
      </p:sp>
      <p:sp>
        <p:nvSpPr>
          <p:cNvPr id="14" name="Text Placeholder 9">
            <a:extLst>
              <a:ext uri="{FF2B5EF4-FFF2-40B4-BE49-F238E27FC236}">
                <a16:creationId xmlns:a16="http://schemas.microsoft.com/office/drawing/2014/main" id="{EF72A8DE-339E-2B3D-4C89-58C8CE53CF5D}"/>
              </a:ext>
            </a:extLst>
          </p:cNvPr>
          <p:cNvSpPr>
            <a:spLocks noGrp="1"/>
          </p:cNvSpPr>
          <p:nvPr>
            <p:ph type="body" sz="quarter" idx="17" hasCustomPrompt="1"/>
          </p:nvPr>
        </p:nvSpPr>
        <p:spPr>
          <a:xfrm>
            <a:off x="7104856"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5" name="Text Placeholder 9">
            <a:extLst>
              <a:ext uri="{FF2B5EF4-FFF2-40B4-BE49-F238E27FC236}">
                <a16:creationId xmlns:a16="http://schemas.microsoft.com/office/drawing/2014/main" id="{2BFDD91C-6446-AD48-CAEB-841DC1DC22EA}"/>
              </a:ext>
            </a:extLst>
          </p:cNvPr>
          <p:cNvSpPr>
            <a:spLocks noGrp="1"/>
          </p:cNvSpPr>
          <p:nvPr>
            <p:ph type="body" sz="quarter" idx="18" hasCustomPrompt="1"/>
          </p:nvPr>
        </p:nvSpPr>
        <p:spPr>
          <a:xfrm>
            <a:off x="9767505"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6" name="Text Placeholder 9">
            <a:extLst>
              <a:ext uri="{FF2B5EF4-FFF2-40B4-BE49-F238E27FC236}">
                <a16:creationId xmlns:a16="http://schemas.microsoft.com/office/drawing/2014/main" id="{AD20601E-40F2-1DF1-38B7-5101DBF33201}"/>
              </a:ext>
            </a:extLst>
          </p:cNvPr>
          <p:cNvSpPr>
            <a:spLocks noGrp="1"/>
          </p:cNvSpPr>
          <p:nvPr>
            <p:ph type="body" sz="quarter" idx="19" hasCustomPrompt="1"/>
          </p:nvPr>
        </p:nvSpPr>
        <p:spPr>
          <a:xfrm>
            <a:off x="7104856"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7" name="Text Placeholder 9">
            <a:extLst>
              <a:ext uri="{FF2B5EF4-FFF2-40B4-BE49-F238E27FC236}">
                <a16:creationId xmlns:a16="http://schemas.microsoft.com/office/drawing/2014/main" id="{82C29969-1AD3-6659-3B8D-11793A66C076}"/>
              </a:ext>
            </a:extLst>
          </p:cNvPr>
          <p:cNvSpPr>
            <a:spLocks noGrp="1"/>
          </p:cNvSpPr>
          <p:nvPr>
            <p:ph type="body" sz="quarter" idx="20" hasCustomPrompt="1"/>
          </p:nvPr>
        </p:nvSpPr>
        <p:spPr>
          <a:xfrm>
            <a:off x="9767505"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8" name="Text Placeholder 9">
            <a:extLst>
              <a:ext uri="{FF2B5EF4-FFF2-40B4-BE49-F238E27FC236}">
                <a16:creationId xmlns:a16="http://schemas.microsoft.com/office/drawing/2014/main" id="{EE05C111-C082-6BD5-9282-C948E296F5D3}"/>
              </a:ext>
            </a:extLst>
          </p:cNvPr>
          <p:cNvSpPr>
            <a:spLocks noGrp="1"/>
          </p:cNvSpPr>
          <p:nvPr>
            <p:ph type="body" sz="quarter" idx="21" hasCustomPrompt="1"/>
          </p:nvPr>
        </p:nvSpPr>
        <p:spPr>
          <a:xfrm>
            <a:off x="7104856"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9" name="Text Placeholder 9">
            <a:extLst>
              <a:ext uri="{FF2B5EF4-FFF2-40B4-BE49-F238E27FC236}">
                <a16:creationId xmlns:a16="http://schemas.microsoft.com/office/drawing/2014/main" id="{EDDB6F98-8929-B811-A75E-1DD45E444D5A}"/>
              </a:ext>
            </a:extLst>
          </p:cNvPr>
          <p:cNvSpPr>
            <a:spLocks noGrp="1"/>
          </p:cNvSpPr>
          <p:nvPr>
            <p:ph type="body" sz="quarter" idx="22" hasCustomPrompt="1"/>
          </p:nvPr>
        </p:nvSpPr>
        <p:spPr>
          <a:xfrm>
            <a:off x="9767505"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20" name="Text Placeholder 9">
            <a:extLst>
              <a:ext uri="{FF2B5EF4-FFF2-40B4-BE49-F238E27FC236}">
                <a16:creationId xmlns:a16="http://schemas.microsoft.com/office/drawing/2014/main" id="{F7E10D3D-78C1-159D-49BD-1BA9282FF888}"/>
              </a:ext>
            </a:extLst>
          </p:cNvPr>
          <p:cNvSpPr>
            <a:spLocks noGrp="1"/>
          </p:cNvSpPr>
          <p:nvPr>
            <p:ph type="body" sz="quarter" idx="23" hasCustomPrompt="1"/>
          </p:nvPr>
        </p:nvSpPr>
        <p:spPr>
          <a:xfrm>
            <a:off x="6635488" y="4508500"/>
            <a:ext cx="216000" cy="216000"/>
          </a:xfrm>
          <a:prstGeom prst="rect">
            <a:avLst/>
          </a:prstGeom>
          <a:solidFill>
            <a:schemeClr val="accent1"/>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a</a:t>
            </a:r>
          </a:p>
        </p:txBody>
      </p:sp>
      <p:sp>
        <p:nvSpPr>
          <p:cNvPr id="21" name="Text Placeholder 9">
            <a:extLst>
              <a:ext uri="{FF2B5EF4-FFF2-40B4-BE49-F238E27FC236}">
                <a16:creationId xmlns:a16="http://schemas.microsoft.com/office/drawing/2014/main" id="{B567B3CC-1D2F-CE11-EA32-4B536ECE6A4C}"/>
              </a:ext>
            </a:extLst>
          </p:cNvPr>
          <p:cNvSpPr>
            <a:spLocks noGrp="1"/>
          </p:cNvSpPr>
          <p:nvPr>
            <p:ph type="body" sz="quarter" idx="24" hasCustomPrompt="1"/>
          </p:nvPr>
        </p:nvSpPr>
        <p:spPr>
          <a:xfrm>
            <a:off x="6635488" y="5053475"/>
            <a:ext cx="216000" cy="216000"/>
          </a:xfrm>
          <a:prstGeom prst="rect">
            <a:avLst/>
          </a:prstGeom>
          <a:solidFill>
            <a:schemeClr val="accent2"/>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b</a:t>
            </a:r>
          </a:p>
        </p:txBody>
      </p:sp>
      <p:sp>
        <p:nvSpPr>
          <p:cNvPr id="22" name="Text Placeholder 9">
            <a:extLst>
              <a:ext uri="{FF2B5EF4-FFF2-40B4-BE49-F238E27FC236}">
                <a16:creationId xmlns:a16="http://schemas.microsoft.com/office/drawing/2014/main" id="{F6CC62FF-967D-8D07-7260-6A7CC23BDACF}"/>
              </a:ext>
            </a:extLst>
          </p:cNvPr>
          <p:cNvSpPr>
            <a:spLocks noGrp="1"/>
          </p:cNvSpPr>
          <p:nvPr>
            <p:ph type="body" sz="quarter" idx="25" hasCustomPrompt="1"/>
          </p:nvPr>
        </p:nvSpPr>
        <p:spPr>
          <a:xfrm>
            <a:off x="6635488" y="5598450"/>
            <a:ext cx="216000" cy="216000"/>
          </a:xfrm>
          <a:prstGeom prst="rect">
            <a:avLst/>
          </a:prstGeom>
          <a:solidFill>
            <a:schemeClr val="accent3"/>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c</a:t>
            </a:r>
          </a:p>
        </p:txBody>
      </p:sp>
      <p:sp>
        <p:nvSpPr>
          <p:cNvPr id="23" name="Text Placeholder 9">
            <a:extLst>
              <a:ext uri="{FF2B5EF4-FFF2-40B4-BE49-F238E27FC236}">
                <a16:creationId xmlns:a16="http://schemas.microsoft.com/office/drawing/2014/main" id="{4BBB55B3-8B4B-6BEB-5E3E-351B0DAE18D8}"/>
              </a:ext>
            </a:extLst>
          </p:cNvPr>
          <p:cNvSpPr>
            <a:spLocks noGrp="1"/>
          </p:cNvSpPr>
          <p:nvPr>
            <p:ph type="body" sz="quarter" idx="26" hasCustomPrompt="1"/>
          </p:nvPr>
        </p:nvSpPr>
        <p:spPr>
          <a:xfrm>
            <a:off x="9303825" y="4508500"/>
            <a:ext cx="216000" cy="216000"/>
          </a:xfrm>
          <a:prstGeom prst="rect">
            <a:avLst/>
          </a:prstGeom>
          <a:solidFill>
            <a:schemeClr val="accent4"/>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d</a:t>
            </a:r>
          </a:p>
        </p:txBody>
      </p:sp>
      <p:sp>
        <p:nvSpPr>
          <p:cNvPr id="24" name="Text Placeholder 9">
            <a:extLst>
              <a:ext uri="{FF2B5EF4-FFF2-40B4-BE49-F238E27FC236}">
                <a16:creationId xmlns:a16="http://schemas.microsoft.com/office/drawing/2014/main" id="{BD1ADDA9-29A1-D4A5-6AF6-10D1ED61F639}"/>
              </a:ext>
            </a:extLst>
          </p:cNvPr>
          <p:cNvSpPr>
            <a:spLocks noGrp="1"/>
          </p:cNvSpPr>
          <p:nvPr>
            <p:ph type="body" sz="quarter" idx="27" hasCustomPrompt="1"/>
          </p:nvPr>
        </p:nvSpPr>
        <p:spPr>
          <a:xfrm>
            <a:off x="9303825" y="5053475"/>
            <a:ext cx="216000" cy="216000"/>
          </a:xfrm>
          <a:prstGeom prst="rect">
            <a:avLst/>
          </a:prstGeom>
          <a:solidFill>
            <a:schemeClr val="accent5"/>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e</a:t>
            </a:r>
          </a:p>
        </p:txBody>
      </p:sp>
      <p:sp>
        <p:nvSpPr>
          <p:cNvPr id="25" name="Text Placeholder 9">
            <a:extLst>
              <a:ext uri="{FF2B5EF4-FFF2-40B4-BE49-F238E27FC236}">
                <a16:creationId xmlns:a16="http://schemas.microsoft.com/office/drawing/2014/main" id="{D1FE7497-FADD-489E-4379-2F4CA8C33FE4}"/>
              </a:ext>
            </a:extLst>
          </p:cNvPr>
          <p:cNvSpPr>
            <a:spLocks noGrp="1"/>
          </p:cNvSpPr>
          <p:nvPr>
            <p:ph type="body" sz="quarter" idx="28" hasCustomPrompt="1"/>
          </p:nvPr>
        </p:nvSpPr>
        <p:spPr>
          <a:xfrm>
            <a:off x="9303825" y="5598450"/>
            <a:ext cx="216000" cy="216000"/>
          </a:xfrm>
          <a:prstGeom prst="rect">
            <a:avLst/>
          </a:prstGeom>
          <a:solidFill>
            <a:schemeClr val="accent6"/>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f</a:t>
            </a:r>
          </a:p>
        </p:txBody>
      </p:sp>
      <p:sp>
        <p:nvSpPr>
          <p:cNvPr id="5" name="Title 1">
            <a:extLst>
              <a:ext uri="{FF2B5EF4-FFF2-40B4-BE49-F238E27FC236}">
                <a16:creationId xmlns:a16="http://schemas.microsoft.com/office/drawing/2014/main" id="{62B3885D-E6AF-5A7C-26C2-93D58D36DE66}"/>
              </a:ext>
            </a:extLst>
          </p:cNvPr>
          <p:cNvSpPr>
            <a:spLocks noGrp="1"/>
          </p:cNvSpPr>
          <p:nvPr>
            <p:ph type="title" hasCustomPrompt="1"/>
          </p:nvPr>
        </p:nvSpPr>
        <p:spPr>
          <a:xfrm>
            <a:off x="550864" y="368828"/>
            <a:ext cx="5076000" cy="251885"/>
          </a:xfrm>
        </p:spPr>
        <p:txBody>
          <a:bodyPr/>
          <a:lstStyle>
            <a:lvl1pPr>
              <a:defRPr>
                <a:solidFill>
                  <a:schemeClr val="accent1"/>
                </a:solidFill>
              </a:defRPr>
            </a:lvl1pPr>
          </a:lstStyle>
          <a:p>
            <a:r>
              <a:rPr lang="en-US" dirty="0"/>
              <a:t>Header avenir demi 24pt</a:t>
            </a:r>
            <a:endParaRPr lang="en-GB" dirty="0"/>
          </a:p>
        </p:txBody>
      </p:sp>
      <p:sp>
        <p:nvSpPr>
          <p:cNvPr id="7" name="Text Placeholder 9">
            <a:extLst>
              <a:ext uri="{FF2B5EF4-FFF2-40B4-BE49-F238E27FC236}">
                <a16:creationId xmlns:a16="http://schemas.microsoft.com/office/drawing/2014/main" id="{026A7FE8-7657-E899-CBBD-AA588FB3663B}"/>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solidFill>
                  <a:schemeClr val="tx1"/>
                </a:solidFill>
              </a:defRPr>
            </a:lvl1pPr>
          </a:lstStyle>
          <a:p>
            <a:pPr lvl="0"/>
            <a:r>
              <a:rPr lang="en-US" dirty="0"/>
              <a:t>Subhead avenir pro 20pt</a:t>
            </a:r>
            <a:endParaRPr lang="en-GB" dirty="0"/>
          </a:p>
        </p:txBody>
      </p:sp>
      <p:sp>
        <p:nvSpPr>
          <p:cNvPr id="8" name="Text Placeholder 12">
            <a:extLst>
              <a:ext uri="{FF2B5EF4-FFF2-40B4-BE49-F238E27FC236}">
                <a16:creationId xmlns:a16="http://schemas.microsoft.com/office/drawing/2014/main" id="{173AB386-34F7-6043-4B53-86A723ACB171}"/>
              </a:ext>
            </a:extLst>
          </p:cNvPr>
          <p:cNvSpPr>
            <a:spLocks noGrp="1"/>
          </p:cNvSpPr>
          <p:nvPr>
            <p:ph type="body" sz="quarter" idx="14"/>
          </p:nvPr>
        </p:nvSpPr>
        <p:spPr>
          <a:xfrm>
            <a:off x="550864" y="1808163"/>
            <a:ext cx="5076000" cy="432117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Click to edit Master text styles</a:t>
            </a:r>
          </a:p>
          <a:p>
            <a:pPr lvl="1"/>
            <a:r>
              <a:rPr lang="en-US" dirty="0"/>
              <a:t>Second level</a:t>
            </a:r>
          </a:p>
          <a:p>
            <a:pPr lvl="2"/>
            <a:r>
              <a:rPr lang="en-US" dirty="0"/>
              <a:t>Third level</a:t>
            </a:r>
          </a:p>
        </p:txBody>
      </p:sp>
      <p:pic>
        <p:nvPicPr>
          <p:cNvPr id="6" name="Picture Placeholder 13">
            <a:extLst>
              <a:ext uri="{FF2B5EF4-FFF2-40B4-BE49-F238E27FC236}">
                <a16:creationId xmlns:a16="http://schemas.microsoft.com/office/drawing/2014/main" id="{2A32B0A2-4793-DE77-B83E-02C86D4EE7B0}"/>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48482" y="6308725"/>
            <a:ext cx="1381418" cy="309766"/>
          </a:xfrm>
          <a:prstGeom prst="rect">
            <a:avLst/>
          </a:prstGeom>
        </p:spPr>
      </p:pic>
    </p:spTree>
    <p:extLst>
      <p:ext uri="{BB962C8B-B14F-4D97-AF65-F5344CB8AC3E}">
        <p14:creationId xmlns:p14="http://schemas.microsoft.com/office/powerpoint/2010/main" val="2986698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x Text / 1x Screen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628775"/>
            <a:ext cx="3204000" cy="4500563"/>
          </a:xfrm>
        </p:spPr>
        <p:txBody>
          <a:bodyPr/>
          <a:lstStyle/>
          <a:p>
            <a:pPr lvl="0"/>
            <a:r>
              <a:rPr lang="en-US" dirty="0"/>
              <a:t>Click to edit Master text styles</a:t>
            </a:r>
          </a:p>
          <a:p>
            <a:pPr lvl="1"/>
            <a:r>
              <a:rPr lang="en-US" dirty="0"/>
              <a:t>Second level</a:t>
            </a:r>
          </a:p>
          <a:p>
            <a:pPr lvl="2"/>
            <a:r>
              <a:rPr lang="en-US" dirty="0"/>
              <a:t>Third level</a:t>
            </a:r>
          </a:p>
        </p:txBody>
      </p:sp>
      <p:sp>
        <p:nvSpPr>
          <p:cNvPr id="5" name="Rectangle: Top Corners Rounded 4">
            <a:extLst>
              <a:ext uri="{FF2B5EF4-FFF2-40B4-BE49-F238E27FC236}">
                <a16:creationId xmlns:a16="http://schemas.microsoft.com/office/drawing/2014/main" id="{9AE78E4D-1195-3CAD-2E8F-608D49BDA29A}"/>
              </a:ext>
            </a:extLst>
          </p:cNvPr>
          <p:cNvSpPr/>
          <p:nvPr userDrawn="1"/>
        </p:nvSpPr>
        <p:spPr>
          <a:xfrm>
            <a:off x="4740276" y="1603375"/>
            <a:ext cx="6096000" cy="3651250"/>
          </a:xfrm>
          <a:prstGeom prst="round2SameRect">
            <a:avLst>
              <a:gd name="adj1" fmla="val 2349"/>
              <a:gd name="adj2"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A9D14ACC-3B80-72E3-AF36-12AAF3A4188F}"/>
              </a:ext>
            </a:extLst>
          </p:cNvPr>
          <p:cNvGrpSpPr/>
          <p:nvPr userDrawn="1"/>
        </p:nvGrpSpPr>
        <p:grpSpPr>
          <a:xfrm>
            <a:off x="10351298" y="1654106"/>
            <a:ext cx="118572" cy="116191"/>
            <a:chOff x="10353679" y="1654106"/>
            <a:chExt cx="118572" cy="116191"/>
          </a:xfrm>
        </p:grpSpPr>
        <p:sp>
          <p:nvSpPr>
            <p:cNvPr id="11" name="Rectangle 10">
              <a:extLst>
                <a:ext uri="{FF2B5EF4-FFF2-40B4-BE49-F238E27FC236}">
                  <a16:creationId xmlns:a16="http://schemas.microsoft.com/office/drawing/2014/main" id="{BD98B882-BAA3-23BC-F2E4-92C80C0D9BD8}"/>
                </a:ext>
              </a:extLst>
            </p:cNvPr>
            <p:cNvSpPr/>
            <p:nvPr/>
          </p:nvSpPr>
          <p:spPr>
            <a:xfrm>
              <a:off x="10382251" y="1680297"/>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5F176FF-F698-0ED4-8DAC-4EF3FFEC0449}"/>
                </a:ext>
              </a:extLst>
            </p:cNvPr>
            <p:cNvSpPr/>
            <p:nvPr/>
          </p:nvSpPr>
          <p:spPr>
            <a:xfrm>
              <a:off x="10353679" y="1654106"/>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9475372-49CA-1792-C2EB-B4BDA0D043C8}"/>
              </a:ext>
            </a:extLst>
          </p:cNvPr>
          <p:cNvGrpSpPr/>
          <p:nvPr userDrawn="1"/>
        </p:nvGrpSpPr>
        <p:grpSpPr>
          <a:xfrm>
            <a:off x="10602747" y="1677271"/>
            <a:ext cx="74459" cy="74459"/>
            <a:chOff x="10602747" y="1677271"/>
            <a:chExt cx="74459" cy="74459"/>
          </a:xfrm>
        </p:grpSpPr>
        <p:cxnSp>
          <p:nvCxnSpPr>
            <p:cNvPr id="15" name="Straight Connector 14">
              <a:extLst>
                <a:ext uri="{FF2B5EF4-FFF2-40B4-BE49-F238E27FC236}">
                  <a16:creationId xmlns:a16="http://schemas.microsoft.com/office/drawing/2014/main" id="{9DA2D6D6-E463-5F1C-D1AD-5574FEB8D0CB}"/>
                </a:ext>
              </a:extLst>
            </p:cNvPr>
            <p:cNvCxnSpPr>
              <a:cxnSpLocks/>
            </p:cNvCxnSpPr>
            <p:nvPr/>
          </p:nvCxnSpPr>
          <p:spPr>
            <a:xfrm>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3955D532-8B2E-6D51-79A0-4F01903427C9}"/>
                </a:ext>
              </a:extLst>
            </p:cNvPr>
            <p:cNvCxnSpPr>
              <a:cxnSpLocks/>
            </p:cNvCxnSpPr>
            <p:nvPr/>
          </p:nvCxnSpPr>
          <p:spPr>
            <a:xfrm flipH="1">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7" name="Straight Connector 16">
            <a:extLst>
              <a:ext uri="{FF2B5EF4-FFF2-40B4-BE49-F238E27FC236}">
                <a16:creationId xmlns:a16="http://schemas.microsoft.com/office/drawing/2014/main" id="{1A0C37A6-3B99-8D45-A011-A6EB79DA3611}"/>
              </a:ext>
            </a:extLst>
          </p:cNvPr>
          <p:cNvCxnSpPr>
            <a:cxnSpLocks/>
          </p:cNvCxnSpPr>
          <p:nvPr userDrawn="1"/>
        </p:nvCxnSpPr>
        <p:spPr>
          <a:xfrm rot="2700000" flipH="1">
            <a:off x="10124115"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8" name="Picture Placeholder 15">
            <a:extLst>
              <a:ext uri="{FF2B5EF4-FFF2-40B4-BE49-F238E27FC236}">
                <a16:creationId xmlns:a16="http://schemas.microsoft.com/office/drawing/2014/main" id="{0F058624-3B61-1626-E04D-A5E5F87717E5}"/>
              </a:ext>
            </a:extLst>
          </p:cNvPr>
          <p:cNvSpPr>
            <a:spLocks noGrp="1"/>
          </p:cNvSpPr>
          <p:nvPr>
            <p:ph type="pic" sz="quarter" idx="20" hasCustomPrompt="1"/>
          </p:nvPr>
        </p:nvSpPr>
        <p:spPr>
          <a:xfrm>
            <a:off x="4740276" y="1825625"/>
            <a:ext cx="6096000" cy="3429000"/>
          </a:xfrm>
          <a:solidFill>
            <a:schemeClr val="bg1">
              <a:lumMod val="95000"/>
            </a:schemeClr>
          </a:solidFill>
          <a:ln w="12700">
            <a:solidFill>
              <a:schemeClr val="bg1"/>
            </a:solidFill>
          </a:ln>
        </p:spPr>
        <p:txBody>
          <a:bodyPr tIns="108000" anchor="t" anchorCtr="0"/>
          <a:lstStyle>
            <a:lvl1pPr marL="0" indent="0" algn="ctr">
              <a:buNone/>
              <a:defRPr sz="1000">
                <a:solidFill>
                  <a:schemeClr val="accent2"/>
                </a:solidFill>
                <a:latin typeface="+mn-lt"/>
              </a:defRPr>
            </a:lvl1pPr>
          </a:lstStyle>
          <a:p>
            <a:pPr lvl="0"/>
            <a:r>
              <a:rPr lang="en-US" dirty="0"/>
              <a:t>Drag picture file here or click center icon to insert </a:t>
            </a:r>
            <a:r>
              <a:rPr lang="en-GB" dirty="0"/>
              <a:t>screenshot</a:t>
            </a:r>
          </a:p>
        </p:txBody>
      </p:sp>
    </p:spTree>
    <p:extLst>
      <p:ext uri="{BB962C8B-B14F-4D97-AF65-F5344CB8AC3E}">
        <p14:creationId xmlns:p14="http://schemas.microsoft.com/office/powerpoint/2010/main" val="3780197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x Text / 2x Smartpho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3999"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3203999"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5"/>
            <a:ext cx="3204000" cy="4321173"/>
          </a:xfrm>
        </p:spPr>
        <p:txBody>
          <a:bodyPr/>
          <a:lstStyle/>
          <a:p>
            <a:pPr lvl="0"/>
            <a:r>
              <a:rPr lang="en-US" dirty="0"/>
              <a:t>Click to edit Master text styles</a:t>
            </a:r>
          </a:p>
          <a:p>
            <a:pPr lvl="1"/>
            <a:r>
              <a:rPr lang="en-US" dirty="0"/>
              <a:t>Second level</a:t>
            </a:r>
          </a:p>
          <a:p>
            <a:pPr lvl="2"/>
            <a:r>
              <a:rPr lang="en-US" dirty="0"/>
              <a:t>Third level</a:t>
            </a:r>
          </a:p>
        </p:txBody>
      </p:sp>
      <p:sp>
        <p:nvSpPr>
          <p:cNvPr id="6" name="Rectangle: Rounded Corners 5">
            <a:extLst>
              <a:ext uri="{FF2B5EF4-FFF2-40B4-BE49-F238E27FC236}">
                <a16:creationId xmlns:a16="http://schemas.microsoft.com/office/drawing/2014/main" id="{554C177F-8144-2B79-80FF-DDB6ECB5AD64}"/>
              </a:ext>
            </a:extLst>
          </p:cNvPr>
          <p:cNvSpPr/>
          <p:nvPr userDrawn="1"/>
        </p:nvSpPr>
        <p:spPr>
          <a:xfrm>
            <a:off x="4797580" y="741751"/>
            <a:ext cx="2596840" cy="5339329"/>
          </a:xfrm>
          <a:prstGeom prst="roundRect">
            <a:avLst>
              <a:gd name="adj" fmla="val 15682"/>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E4274FCD-9313-9C7F-F2E4-4BD4686942CA}"/>
              </a:ext>
            </a:extLst>
          </p:cNvPr>
          <p:cNvSpPr/>
          <p:nvPr userDrawn="1"/>
        </p:nvSpPr>
        <p:spPr>
          <a:xfrm>
            <a:off x="8485788" y="741751"/>
            <a:ext cx="2596840" cy="5339329"/>
          </a:xfrm>
          <a:prstGeom prst="roundRect">
            <a:avLst>
              <a:gd name="adj" fmla="val 15682"/>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851819F6-A7F8-6537-C80C-B3334C67B177}"/>
              </a:ext>
            </a:extLst>
          </p:cNvPr>
          <p:cNvCxnSpPr/>
          <p:nvPr userDrawn="1"/>
        </p:nvCxnSpPr>
        <p:spPr>
          <a:xfrm>
            <a:off x="4495800" y="1171568"/>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30CFE0-92F7-F4B8-E02F-CC04AFBDF695}"/>
              </a:ext>
            </a:extLst>
          </p:cNvPr>
          <p:cNvCxnSpPr/>
          <p:nvPr userDrawn="1"/>
        </p:nvCxnSpPr>
        <p:spPr>
          <a:xfrm>
            <a:off x="4495800" y="5652617"/>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15">
            <a:extLst>
              <a:ext uri="{FF2B5EF4-FFF2-40B4-BE49-F238E27FC236}">
                <a16:creationId xmlns:a16="http://schemas.microsoft.com/office/drawing/2014/main" id="{E729752E-A2D0-6970-2572-715077B0E0E7}"/>
              </a:ext>
            </a:extLst>
          </p:cNvPr>
          <p:cNvSpPr>
            <a:spLocks noGrp="1"/>
          </p:cNvSpPr>
          <p:nvPr>
            <p:ph type="pic" sz="quarter" idx="20" hasCustomPrompt="1"/>
          </p:nvPr>
        </p:nvSpPr>
        <p:spPr>
          <a:xfrm>
            <a:off x="4938715" y="882462"/>
            <a:ext cx="2314571" cy="5057907"/>
          </a:xfrm>
          <a:prstGeom prst="roundRect">
            <a:avLst>
              <a:gd name="adj" fmla="val 12313"/>
            </a:avLst>
          </a:prstGeom>
          <a:solidFill>
            <a:schemeClr val="bg1">
              <a:lumMod val="95000"/>
            </a:schemeClr>
          </a:solidFill>
          <a:ln w="12700">
            <a:noFill/>
          </a:ln>
        </p:spPr>
        <p:txBody>
          <a:bodyPr lIns="72000" tIns="108000" rIns="72000" anchor="t" anchorCtr="0"/>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
        <p:nvSpPr>
          <p:cNvPr id="22" name="Picture Placeholder 15">
            <a:extLst>
              <a:ext uri="{FF2B5EF4-FFF2-40B4-BE49-F238E27FC236}">
                <a16:creationId xmlns:a16="http://schemas.microsoft.com/office/drawing/2014/main" id="{C542C966-FED7-FFB3-A71F-610CB8C5B103}"/>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bg1">
              <a:lumMod val="95000"/>
            </a:schemeClr>
          </a:solidFill>
          <a:ln w="12700">
            <a:noFill/>
          </a:ln>
        </p:spPr>
        <p:txBody>
          <a:bodyPr lIns="72000" tIns="108000" rIns="72000" anchor="t" anchorCtr="0"/>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2673296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x Text / 1x Smart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52460"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5246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5"/>
            <a:ext cx="3204000" cy="4321173"/>
          </a:xfrm>
        </p:spPr>
        <p:txBody>
          <a:bodyPr/>
          <a:lstStyle/>
          <a:p>
            <a:pPr lvl="0"/>
            <a:r>
              <a:rPr lang="en-US" dirty="0"/>
              <a:t>Click to edit Master text styles</a:t>
            </a:r>
          </a:p>
          <a:p>
            <a:pPr lvl="1"/>
            <a:r>
              <a:rPr lang="en-US" dirty="0"/>
              <a:t>Second level</a:t>
            </a:r>
          </a:p>
          <a:p>
            <a:pPr lvl="2"/>
            <a:r>
              <a:rPr lang="en-US" dirty="0"/>
              <a:t>Third level</a:t>
            </a:r>
          </a:p>
        </p:txBody>
      </p:sp>
      <p:sp>
        <p:nvSpPr>
          <p:cNvPr id="7" name="Rectangle: Rounded Corners 6">
            <a:extLst>
              <a:ext uri="{FF2B5EF4-FFF2-40B4-BE49-F238E27FC236}">
                <a16:creationId xmlns:a16="http://schemas.microsoft.com/office/drawing/2014/main" id="{E4274FCD-9313-9C7F-F2E4-4BD4686942CA}"/>
              </a:ext>
            </a:extLst>
          </p:cNvPr>
          <p:cNvSpPr/>
          <p:nvPr userDrawn="1"/>
        </p:nvSpPr>
        <p:spPr>
          <a:xfrm>
            <a:off x="8485788" y="741751"/>
            <a:ext cx="2596840" cy="5339329"/>
          </a:xfrm>
          <a:prstGeom prst="roundRect">
            <a:avLst>
              <a:gd name="adj" fmla="val 15682"/>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851819F6-A7F8-6537-C80C-B3334C67B177}"/>
              </a:ext>
            </a:extLst>
          </p:cNvPr>
          <p:cNvCxnSpPr/>
          <p:nvPr userDrawn="1"/>
        </p:nvCxnSpPr>
        <p:spPr>
          <a:xfrm>
            <a:off x="4495800" y="1171568"/>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30CFE0-92F7-F4B8-E02F-CC04AFBDF695}"/>
              </a:ext>
            </a:extLst>
          </p:cNvPr>
          <p:cNvCxnSpPr/>
          <p:nvPr userDrawn="1"/>
        </p:nvCxnSpPr>
        <p:spPr>
          <a:xfrm>
            <a:off x="4495800" y="5652617"/>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12">
            <a:extLst>
              <a:ext uri="{FF2B5EF4-FFF2-40B4-BE49-F238E27FC236}">
                <a16:creationId xmlns:a16="http://schemas.microsoft.com/office/drawing/2014/main" id="{B2DE60A2-5411-67A4-7462-2548CF00E8BD}"/>
              </a:ext>
            </a:extLst>
          </p:cNvPr>
          <p:cNvSpPr>
            <a:spLocks noGrp="1"/>
          </p:cNvSpPr>
          <p:nvPr>
            <p:ph type="body" sz="quarter" idx="22"/>
          </p:nvPr>
        </p:nvSpPr>
        <p:spPr>
          <a:xfrm>
            <a:off x="4299324" y="1808165"/>
            <a:ext cx="3204000" cy="4321173"/>
          </a:xfrm>
        </p:spPr>
        <p:txBody>
          <a:bodyPr/>
          <a:lstStyle>
            <a:lvl5pPr>
              <a:defRPr/>
            </a:lvl5pPr>
          </a:lstStyle>
          <a:p>
            <a:pPr lvl="0"/>
            <a:r>
              <a:rPr lang="en-US" dirty="0"/>
              <a:t>Click to edit Master text styles</a:t>
            </a:r>
          </a:p>
          <a:p>
            <a:pPr lvl="1"/>
            <a:r>
              <a:rPr lang="en-US" dirty="0"/>
              <a:t>Second level</a:t>
            </a:r>
          </a:p>
          <a:p>
            <a:pPr lvl="2"/>
            <a:r>
              <a:rPr lang="en-US" dirty="0"/>
              <a:t>Third level</a:t>
            </a:r>
          </a:p>
        </p:txBody>
      </p:sp>
      <p:sp>
        <p:nvSpPr>
          <p:cNvPr id="22" name="Picture Placeholder 15">
            <a:extLst>
              <a:ext uri="{FF2B5EF4-FFF2-40B4-BE49-F238E27FC236}">
                <a16:creationId xmlns:a16="http://schemas.microsoft.com/office/drawing/2014/main" id="{C542C966-FED7-FFB3-A71F-610CB8C5B103}"/>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bg1">
              <a:lumMod val="95000"/>
            </a:schemeClr>
          </a:solidFill>
          <a:ln w="12700">
            <a:noFill/>
          </a:ln>
        </p:spPr>
        <p:txBody>
          <a:bodyPr lIns="72000" tIns="108000" rIns="72000" anchor="t" anchorCtr="0"/>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2788863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x Text / 1x Tablet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628775"/>
            <a:ext cx="3204000" cy="4500563"/>
          </a:xfrm>
        </p:spPr>
        <p:txBody>
          <a:bodyPr/>
          <a:lstStyle/>
          <a:p>
            <a:pPr lvl="0"/>
            <a:r>
              <a:rPr lang="en-US" dirty="0"/>
              <a:t>Click to edit Master text styles</a:t>
            </a:r>
          </a:p>
          <a:p>
            <a:pPr lvl="1"/>
            <a:r>
              <a:rPr lang="en-US" dirty="0"/>
              <a:t>Second level</a:t>
            </a:r>
          </a:p>
          <a:p>
            <a:pPr lvl="2"/>
            <a:r>
              <a:rPr lang="en-US" dirty="0"/>
              <a:t>Third level</a:t>
            </a:r>
          </a:p>
        </p:txBody>
      </p:sp>
      <p:sp>
        <p:nvSpPr>
          <p:cNvPr id="6" name="Rectangle: Top Corners Rounded 5">
            <a:extLst>
              <a:ext uri="{FF2B5EF4-FFF2-40B4-BE49-F238E27FC236}">
                <a16:creationId xmlns:a16="http://schemas.microsoft.com/office/drawing/2014/main" id="{0D172ACE-2E60-6F2C-1A9C-4E5C5AF68040}"/>
              </a:ext>
            </a:extLst>
          </p:cNvPr>
          <p:cNvSpPr/>
          <p:nvPr userDrawn="1"/>
        </p:nvSpPr>
        <p:spPr>
          <a:xfrm>
            <a:off x="4695563" y="1681560"/>
            <a:ext cx="6148800" cy="3769200"/>
          </a:xfrm>
          <a:prstGeom prst="round2SameRect">
            <a:avLst>
              <a:gd name="adj1" fmla="val 2349"/>
              <a:gd name="adj2" fmla="val 2296"/>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5">
            <a:extLst>
              <a:ext uri="{FF2B5EF4-FFF2-40B4-BE49-F238E27FC236}">
                <a16:creationId xmlns:a16="http://schemas.microsoft.com/office/drawing/2014/main" id="{84E42A62-9E1F-CC49-FB5E-025015C68644}"/>
              </a:ext>
            </a:extLst>
          </p:cNvPr>
          <p:cNvSpPr>
            <a:spLocks noGrp="1"/>
          </p:cNvSpPr>
          <p:nvPr>
            <p:ph type="pic" sz="quarter" idx="20" hasCustomPrompt="1"/>
          </p:nvPr>
        </p:nvSpPr>
        <p:spPr>
          <a:xfrm>
            <a:off x="4847376" y="1814760"/>
            <a:ext cx="5846400" cy="3502800"/>
          </a:xfrm>
          <a:solidFill>
            <a:schemeClr val="bg1">
              <a:lumMod val="95000"/>
            </a:schemeClr>
          </a:solidFill>
          <a:ln w="12700">
            <a:noFill/>
          </a:ln>
        </p:spPr>
        <p:txBody>
          <a:bodyPr tIns="108000" anchor="t" anchorCtr="0"/>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61949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ttern - Agenda">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4151312" cy="6858000"/>
          </a:xfrm>
          <a:prstGeom prst="rect">
            <a:avLst/>
          </a:prstGeom>
        </p:spPr>
      </p:pic>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 avenir pro 16pt</a:t>
            </a:r>
            <a:endParaRPr lang="en-GB" dirty="0"/>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dirty="0"/>
              <a:t>Speaker name 15pt</a:t>
            </a:r>
            <a:endParaRPr lang="en-GB" dirty="0"/>
          </a:p>
        </p:txBody>
      </p:sp>
      <p:pic>
        <p:nvPicPr>
          <p:cNvPr id="2" name="Graphic 1">
            <a:extLst>
              <a:ext uri="{FF2B5EF4-FFF2-40B4-BE49-F238E27FC236}">
                <a16:creationId xmlns:a16="http://schemas.microsoft.com/office/drawing/2014/main" id="{85E8F12A-96AE-47C6-B255-6B04E5BF4F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
        <p:nvSpPr>
          <p:cNvPr id="7" name="Rectangle 6">
            <a:extLst>
              <a:ext uri="{FF2B5EF4-FFF2-40B4-BE49-F238E27FC236}">
                <a16:creationId xmlns:a16="http://schemas.microsoft.com/office/drawing/2014/main" id="{4CD1B346-5EB3-2C1B-85D3-74C6134838F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9">
            <a:extLst>
              <a:ext uri="{FF2B5EF4-FFF2-40B4-BE49-F238E27FC236}">
                <a16:creationId xmlns:a16="http://schemas.microsoft.com/office/drawing/2014/main" id="{D98FA47A-F5F1-F3F2-DAE0-2B0720FAF2EE}"/>
              </a:ext>
            </a:extLst>
          </p:cNvPr>
          <p:cNvSpPr>
            <a:spLocks noGrp="1"/>
          </p:cNvSpPr>
          <p:nvPr>
            <p:ph type="body" sz="quarter" idx="22"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2  avenir pro 16pt</a:t>
            </a:r>
            <a:endParaRPr lang="en-GB" dirty="0"/>
          </a:p>
        </p:txBody>
      </p:sp>
      <p:sp>
        <p:nvSpPr>
          <p:cNvPr id="16" name="Text Placeholder 12">
            <a:extLst>
              <a:ext uri="{FF2B5EF4-FFF2-40B4-BE49-F238E27FC236}">
                <a16:creationId xmlns:a16="http://schemas.microsoft.com/office/drawing/2014/main" id="{109331F8-60EC-53FE-1485-4F98B855165B}"/>
              </a:ext>
            </a:extLst>
          </p:cNvPr>
          <p:cNvSpPr>
            <a:spLocks noGrp="1"/>
          </p:cNvSpPr>
          <p:nvPr>
            <p:ph type="body" sz="quarter" idx="23" hasCustomPrompt="1"/>
          </p:nvPr>
        </p:nvSpPr>
        <p:spPr>
          <a:xfrm>
            <a:off x="5232400" y="2086069"/>
            <a:ext cx="2663825" cy="360362"/>
          </a:xfrm>
        </p:spPr>
        <p:txBody>
          <a:bodyPr/>
          <a:lstStyle>
            <a:lvl1pPr marL="0" indent="0">
              <a:buNone/>
              <a:defRPr/>
            </a:lvl1pPr>
          </a:lstStyle>
          <a:p>
            <a:pPr lvl="0"/>
            <a:r>
              <a:rPr lang="en-US" dirty="0"/>
              <a:t>Speaker name 15pt</a:t>
            </a:r>
            <a:endParaRPr lang="en-GB" dirty="0"/>
          </a:p>
        </p:txBody>
      </p:sp>
      <p:sp>
        <p:nvSpPr>
          <p:cNvPr id="17" name="Text Placeholder 9">
            <a:extLst>
              <a:ext uri="{FF2B5EF4-FFF2-40B4-BE49-F238E27FC236}">
                <a16:creationId xmlns:a16="http://schemas.microsoft.com/office/drawing/2014/main" id="{B8A5BE2C-5746-DA2F-2A54-E582807C03CE}"/>
              </a:ext>
            </a:extLst>
          </p:cNvPr>
          <p:cNvSpPr>
            <a:spLocks noGrp="1"/>
          </p:cNvSpPr>
          <p:nvPr>
            <p:ph type="body" sz="quarter" idx="24"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3 avenir pro 16pt</a:t>
            </a:r>
            <a:endParaRPr lang="en-GB" dirty="0"/>
          </a:p>
        </p:txBody>
      </p:sp>
      <p:sp>
        <p:nvSpPr>
          <p:cNvPr id="18" name="Text Placeholder 12">
            <a:extLst>
              <a:ext uri="{FF2B5EF4-FFF2-40B4-BE49-F238E27FC236}">
                <a16:creationId xmlns:a16="http://schemas.microsoft.com/office/drawing/2014/main" id="{26C3EE11-6012-B350-B080-3F845D09F863}"/>
              </a:ext>
            </a:extLst>
          </p:cNvPr>
          <p:cNvSpPr>
            <a:spLocks noGrp="1"/>
          </p:cNvSpPr>
          <p:nvPr>
            <p:ph type="body" sz="quarter" idx="25" hasCustomPrompt="1"/>
          </p:nvPr>
        </p:nvSpPr>
        <p:spPr>
          <a:xfrm>
            <a:off x="5232400" y="2980625"/>
            <a:ext cx="2663825" cy="360362"/>
          </a:xfrm>
        </p:spPr>
        <p:txBody>
          <a:bodyPr/>
          <a:lstStyle>
            <a:lvl1pPr marL="0" indent="0">
              <a:buNone/>
              <a:defRPr/>
            </a:lvl1pPr>
          </a:lstStyle>
          <a:p>
            <a:pPr lvl="0"/>
            <a:r>
              <a:rPr lang="en-US" dirty="0"/>
              <a:t>Speaker name 15pt</a:t>
            </a:r>
            <a:endParaRPr lang="en-GB" dirty="0"/>
          </a:p>
        </p:txBody>
      </p:sp>
      <p:sp>
        <p:nvSpPr>
          <p:cNvPr id="19" name="Text Placeholder 9">
            <a:extLst>
              <a:ext uri="{FF2B5EF4-FFF2-40B4-BE49-F238E27FC236}">
                <a16:creationId xmlns:a16="http://schemas.microsoft.com/office/drawing/2014/main" id="{80C727C3-EBAD-6631-9535-34C3D7F5368F}"/>
              </a:ext>
            </a:extLst>
          </p:cNvPr>
          <p:cNvSpPr>
            <a:spLocks noGrp="1"/>
          </p:cNvSpPr>
          <p:nvPr>
            <p:ph type="body" sz="quarter" idx="26"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4 avenir pro 16pt</a:t>
            </a:r>
            <a:endParaRPr lang="en-GB" dirty="0"/>
          </a:p>
        </p:txBody>
      </p:sp>
      <p:sp>
        <p:nvSpPr>
          <p:cNvPr id="20" name="Text Placeholder 12">
            <a:extLst>
              <a:ext uri="{FF2B5EF4-FFF2-40B4-BE49-F238E27FC236}">
                <a16:creationId xmlns:a16="http://schemas.microsoft.com/office/drawing/2014/main" id="{85099225-A0E5-59B3-3D5E-A192E46A411C}"/>
              </a:ext>
            </a:extLst>
          </p:cNvPr>
          <p:cNvSpPr>
            <a:spLocks noGrp="1"/>
          </p:cNvSpPr>
          <p:nvPr>
            <p:ph type="body" sz="quarter" idx="27" hasCustomPrompt="1"/>
          </p:nvPr>
        </p:nvSpPr>
        <p:spPr>
          <a:xfrm>
            <a:off x="5232400" y="3881532"/>
            <a:ext cx="2663825" cy="360362"/>
          </a:xfrm>
        </p:spPr>
        <p:txBody>
          <a:bodyPr/>
          <a:lstStyle>
            <a:lvl1pPr marL="0" indent="0">
              <a:buNone/>
              <a:defRPr/>
            </a:lvl1pPr>
          </a:lstStyle>
          <a:p>
            <a:pPr lvl="0"/>
            <a:r>
              <a:rPr lang="en-US" dirty="0"/>
              <a:t>Speaker name 15pt</a:t>
            </a:r>
            <a:endParaRPr lang="en-GB" dirty="0"/>
          </a:p>
        </p:txBody>
      </p:sp>
      <p:sp>
        <p:nvSpPr>
          <p:cNvPr id="21" name="Text Placeholder 9">
            <a:extLst>
              <a:ext uri="{FF2B5EF4-FFF2-40B4-BE49-F238E27FC236}">
                <a16:creationId xmlns:a16="http://schemas.microsoft.com/office/drawing/2014/main" id="{33B65456-E09E-517B-4422-8EC9719E6041}"/>
              </a:ext>
            </a:extLst>
          </p:cNvPr>
          <p:cNvSpPr>
            <a:spLocks noGrp="1"/>
          </p:cNvSpPr>
          <p:nvPr>
            <p:ph type="body" sz="quarter" idx="28"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5 avenir pro 16pt</a:t>
            </a:r>
            <a:endParaRPr lang="en-GB" dirty="0"/>
          </a:p>
        </p:txBody>
      </p:sp>
      <p:sp>
        <p:nvSpPr>
          <p:cNvPr id="22" name="Text Placeholder 12">
            <a:extLst>
              <a:ext uri="{FF2B5EF4-FFF2-40B4-BE49-F238E27FC236}">
                <a16:creationId xmlns:a16="http://schemas.microsoft.com/office/drawing/2014/main" id="{BD5F8EFF-2E7B-2CB9-29B1-7559E30DA2BB}"/>
              </a:ext>
            </a:extLst>
          </p:cNvPr>
          <p:cNvSpPr>
            <a:spLocks noGrp="1"/>
          </p:cNvSpPr>
          <p:nvPr>
            <p:ph type="body" sz="quarter" idx="29" hasCustomPrompt="1"/>
          </p:nvPr>
        </p:nvSpPr>
        <p:spPr>
          <a:xfrm>
            <a:off x="5232400" y="4784026"/>
            <a:ext cx="2663825" cy="360362"/>
          </a:xfrm>
        </p:spPr>
        <p:txBody>
          <a:bodyPr/>
          <a:lstStyle>
            <a:lvl1pPr marL="0" indent="0">
              <a:buNone/>
              <a:defRPr/>
            </a:lvl1pPr>
          </a:lstStyle>
          <a:p>
            <a:pPr lvl="0"/>
            <a:r>
              <a:rPr lang="en-US" dirty="0"/>
              <a:t>Speaker name 15pt</a:t>
            </a:r>
            <a:endParaRPr lang="en-GB" dirty="0"/>
          </a:p>
        </p:txBody>
      </p:sp>
      <p:sp>
        <p:nvSpPr>
          <p:cNvPr id="23" name="Text Placeholder 9">
            <a:extLst>
              <a:ext uri="{FF2B5EF4-FFF2-40B4-BE49-F238E27FC236}">
                <a16:creationId xmlns:a16="http://schemas.microsoft.com/office/drawing/2014/main" id="{2E54EB12-6817-6039-F4B6-FBCFD17C52A3}"/>
              </a:ext>
            </a:extLst>
          </p:cNvPr>
          <p:cNvSpPr>
            <a:spLocks noGrp="1"/>
          </p:cNvSpPr>
          <p:nvPr>
            <p:ph type="body" sz="quarter" idx="30"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6 avenir pro 16pt</a:t>
            </a:r>
            <a:endParaRPr lang="en-GB" dirty="0"/>
          </a:p>
        </p:txBody>
      </p:sp>
      <p:sp>
        <p:nvSpPr>
          <p:cNvPr id="24" name="Text Placeholder 12">
            <a:extLst>
              <a:ext uri="{FF2B5EF4-FFF2-40B4-BE49-F238E27FC236}">
                <a16:creationId xmlns:a16="http://schemas.microsoft.com/office/drawing/2014/main" id="{14B5A5B8-3553-B020-E57C-6E95FECF4E58}"/>
              </a:ext>
            </a:extLst>
          </p:cNvPr>
          <p:cNvSpPr>
            <a:spLocks noGrp="1"/>
          </p:cNvSpPr>
          <p:nvPr>
            <p:ph type="body" sz="quarter" idx="31" hasCustomPrompt="1"/>
          </p:nvPr>
        </p:nvSpPr>
        <p:spPr>
          <a:xfrm>
            <a:off x="5232400" y="5681757"/>
            <a:ext cx="2663825" cy="360362"/>
          </a:xfrm>
        </p:spPr>
        <p:txBody>
          <a:bodyPr/>
          <a:lstStyle>
            <a:lvl1pPr marL="0" indent="0">
              <a:buNone/>
              <a:defRPr/>
            </a:lvl1pPr>
          </a:lstStyle>
          <a:p>
            <a:pPr lvl="0"/>
            <a:r>
              <a:rPr lang="en-US" dirty="0"/>
              <a:t>Speaker name 15pt</a:t>
            </a:r>
            <a:endParaRPr lang="en-GB" dirty="0"/>
          </a:p>
        </p:txBody>
      </p:sp>
      <p:sp>
        <p:nvSpPr>
          <p:cNvPr id="25" name="Text Placeholder 9">
            <a:extLst>
              <a:ext uri="{FF2B5EF4-FFF2-40B4-BE49-F238E27FC236}">
                <a16:creationId xmlns:a16="http://schemas.microsoft.com/office/drawing/2014/main" id="{EA0719F1-D354-CD5D-304E-EE0A6DBB54BF}"/>
              </a:ext>
            </a:extLst>
          </p:cNvPr>
          <p:cNvSpPr>
            <a:spLocks noGrp="1"/>
          </p:cNvSpPr>
          <p:nvPr>
            <p:ph type="body" sz="quarter" idx="32"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7 avenir pro 16pt</a:t>
            </a:r>
            <a:endParaRPr lang="en-GB" dirty="0"/>
          </a:p>
        </p:txBody>
      </p:sp>
      <p:sp>
        <p:nvSpPr>
          <p:cNvPr id="26" name="Text Placeholder 12">
            <a:extLst>
              <a:ext uri="{FF2B5EF4-FFF2-40B4-BE49-F238E27FC236}">
                <a16:creationId xmlns:a16="http://schemas.microsoft.com/office/drawing/2014/main" id="{FF8D2CDC-7383-E032-6FDA-4C6EEA91C19A}"/>
              </a:ext>
            </a:extLst>
          </p:cNvPr>
          <p:cNvSpPr>
            <a:spLocks noGrp="1"/>
          </p:cNvSpPr>
          <p:nvPr>
            <p:ph type="body" sz="quarter" idx="33" hasCustomPrompt="1"/>
          </p:nvPr>
        </p:nvSpPr>
        <p:spPr>
          <a:xfrm>
            <a:off x="8975725" y="1181195"/>
            <a:ext cx="2663825" cy="360362"/>
          </a:xfrm>
        </p:spPr>
        <p:txBody>
          <a:bodyPr/>
          <a:lstStyle>
            <a:lvl1pPr marL="0" indent="0">
              <a:buNone/>
              <a:defRPr/>
            </a:lvl1pPr>
          </a:lstStyle>
          <a:p>
            <a:pPr lvl="0"/>
            <a:r>
              <a:rPr lang="en-US" dirty="0"/>
              <a:t>Speaker name 15pt</a:t>
            </a:r>
            <a:endParaRPr lang="en-GB" dirty="0"/>
          </a:p>
        </p:txBody>
      </p:sp>
      <p:sp>
        <p:nvSpPr>
          <p:cNvPr id="27" name="Text Placeholder 9">
            <a:extLst>
              <a:ext uri="{FF2B5EF4-FFF2-40B4-BE49-F238E27FC236}">
                <a16:creationId xmlns:a16="http://schemas.microsoft.com/office/drawing/2014/main" id="{C2D7637D-8189-7E56-A228-E4137C7D1881}"/>
              </a:ext>
            </a:extLst>
          </p:cNvPr>
          <p:cNvSpPr>
            <a:spLocks noGrp="1"/>
          </p:cNvSpPr>
          <p:nvPr>
            <p:ph type="body" sz="quarter" idx="34"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8  avenir pro 16pt</a:t>
            </a:r>
            <a:endParaRPr lang="en-GB" dirty="0"/>
          </a:p>
        </p:txBody>
      </p:sp>
      <p:sp>
        <p:nvSpPr>
          <p:cNvPr id="28" name="Text Placeholder 12">
            <a:extLst>
              <a:ext uri="{FF2B5EF4-FFF2-40B4-BE49-F238E27FC236}">
                <a16:creationId xmlns:a16="http://schemas.microsoft.com/office/drawing/2014/main" id="{CCAA28CC-DFD5-6F5D-11CB-7AB5AF5520CB}"/>
              </a:ext>
            </a:extLst>
          </p:cNvPr>
          <p:cNvSpPr>
            <a:spLocks noGrp="1"/>
          </p:cNvSpPr>
          <p:nvPr>
            <p:ph type="body" sz="quarter" idx="35" hasCustomPrompt="1"/>
          </p:nvPr>
        </p:nvSpPr>
        <p:spPr>
          <a:xfrm>
            <a:off x="8975725" y="2086069"/>
            <a:ext cx="2663825" cy="360362"/>
          </a:xfrm>
        </p:spPr>
        <p:txBody>
          <a:bodyPr/>
          <a:lstStyle>
            <a:lvl1pPr marL="0" indent="0">
              <a:buNone/>
              <a:defRPr/>
            </a:lvl1pPr>
          </a:lstStyle>
          <a:p>
            <a:pPr lvl="0"/>
            <a:r>
              <a:rPr lang="en-US" dirty="0"/>
              <a:t>Speaker name 15pt</a:t>
            </a:r>
            <a:endParaRPr lang="en-GB" dirty="0"/>
          </a:p>
        </p:txBody>
      </p:sp>
      <p:sp>
        <p:nvSpPr>
          <p:cNvPr id="29" name="Text Placeholder 9">
            <a:extLst>
              <a:ext uri="{FF2B5EF4-FFF2-40B4-BE49-F238E27FC236}">
                <a16:creationId xmlns:a16="http://schemas.microsoft.com/office/drawing/2014/main" id="{0CCE300E-96F1-5E85-1F2C-969E27E84DC5}"/>
              </a:ext>
            </a:extLst>
          </p:cNvPr>
          <p:cNvSpPr>
            <a:spLocks noGrp="1"/>
          </p:cNvSpPr>
          <p:nvPr>
            <p:ph type="body" sz="quarter" idx="36"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9 avenir pro 16pt</a:t>
            </a:r>
            <a:endParaRPr lang="en-GB" dirty="0"/>
          </a:p>
        </p:txBody>
      </p:sp>
      <p:sp>
        <p:nvSpPr>
          <p:cNvPr id="30" name="Text Placeholder 12">
            <a:extLst>
              <a:ext uri="{FF2B5EF4-FFF2-40B4-BE49-F238E27FC236}">
                <a16:creationId xmlns:a16="http://schemas.microsoft.com/office/drawing/2014/main" id="{006BA578-EBC6-4D8D-4D5D-8865C72B730D}"/>
              </a:ext>
            </a:extLst>
          </p:cNvPr>
          <p:cNvSpPr>
            <a:spLocks noGrp="1"/>
          </p:cNvSpPr>
          <p:nvPr>
            <p:ph type="body" sz="quarter" idx="37" hasCustomPrompt="1"/>
          </p:nvPr>
        </p:nvSpPr>
        <p:spPr>
          <a:xfrm>
            <a:off x="8975725" y="2980625"/>
            <a:ext cx="2663825" cy="360362"/>
          </a:xfrm>
        </p:spPr>
        <p:txBody>
          <a:bodyPr/>
          <a:lstStyle>
            <a:lvl1pPr marL="0" indent="0">
              <a:buNone/>
              <a:defRPr/>
            </a:lvl1pPr>
          </a:lstStyle>
          <a:p>
            <a:pPr lvl="0"/>
            <a:r>
              <a:rPr lang="en-US" dirty="0"/>
              <a:t>Speaker name 15pt</a:t>
            </a:r>
            <a:endParaRPr lang="en-GB" dirty="0"/>
          </a:p>
        </p:txBody>
      </p:sp>
      <p:sp>
        <p:nvSpPr>
          <p:cNvPr id="31" name="Text Placeholder 9">
            <a:extLst>
              <a:ext uri="{FF2B5EF4-FFF2-40B4-BE49-F238E27FC236}">
                <a16:creationId xmlns:a16="http://schemas.microsoft.com/office/drawing/2014/main" id="{EB47B132-45B7-F4D1-3F1E-8B5ADCF78F64}"/>
              </a:ext>
            </a:extLst>
          </p:cNvPr>
          <p:cNvSpPr>
            <a:spLocks noGrp="1"/>
          </p:cNvSpPr>
          <p:nvPr>
            <p:ph type="body" sz="quarter" idx="38"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10 avenir pro 16pt</a:t>
            </a:r>
            <a:endParaRPr lang="en-GB" dirty="0"/>
          </a:p>
        </p:txBody>
      </p:sp>
      <p:sp>
        <p:nvSpPr>
          <p:cNvPr id="32" name="Text Placeholder 12">
            <a:extLst>
              <a:ext uri="{FF2B5EF4-FFF2-40B4-BE49-F238E27FC236}">
                <a16:creationId xmlns:a16="http://schemas.microsoft.com/office/drawing/2014/main" id="{30F4EA1B-47E0-A854-D380-6FEB5CA23E85}"/>
              </a:ext>
            </a:extLst>
          </p:cNvPr>
          <p:cNvSpPr>
            <a:spLocks noGrp="1"/>
          </p:cNvSpPr>
          <p:nvPr>
            <p:ph type="body" sz="quarter" idx="39" hasCustomPrompt="1"/>
          </p:nvPr>
        </p:nvSpPr>
        <p:spPr>
          <a:xfrm>
            <a:off x="8975725" y="3881532"/>
            <a:ext cx="2663825" cy="360362"/>
          </a:xfrm>
        </p:spPr>
        <p:txBody>
          <a:bodyPr/>
          <a:lstStyle>
            <a:lvl1pPr marL="0" indent="0">
              <a:buNone/>
              <a:defRPr/>
            </a:lvl1pPr>
          </a:lstStyle>
          <a:p>
            <a:pPr lvl="0"/>
            <a:r>
              <a:rPr lang="en-US" dirty="0"/>
              <a:t>Speaker name 15pt</a:t>
            </a:r>
            <a:endParaRPr lang="en-GB" dirty="0"/>
          </a:p>
        </p:txBody>
      </p:sp>
      <p:sp>
        <p:nvSpPr>
          <p:cNvPr id="33" name="Text Placeholder 9">
            <a:extLst>
              <a:ext uri="{FF2B5EF4-FFF2-40B4-BE49-F238E27FC236}">
                <a16:creationId xmlns:a16="http://schemas.microsoft.com/office/drawing/2014/main" id="{178D9CEE-53D8-0509-1380-FB0ED60C55F0}"/>
              </a:ext>
            </a:extLst>
          </p:cNvPr>
          <p:cNvSpPr>
            <a:spLocks noGrp="1"/>
          </p:cNvSpPr>
          <p:nvPr>
            <p:ph type="body" sz="quarter" idx="40"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11 avenir pro 16pt</a:t>
            </a:r>
            <a:endParaRPr lang="en-GB" dirty="0"/>
          </a:p>
        </p:txBody>
      </p:sp>
      <p:sp>
        <p:nvSpPr>
          <p:cNvPr id="34" name="Text Placeholder 12">
            <a:extLst>
              <a:ext uri="{FF2B5EF4-FFF2-40B4-BE49-F238E27FC236}">
                <a16:creationId xmlns:a16="http://schemas.microsoft.com/office/drawing/2014/main" id="{5CC44E00-F25A-5B43-7AC4-CE90BD0130E2}"/>
              </a:ext>
            </a:extLst>
          </p:cNvPr>
          <p:cNvSpPr>
            <a:spLocks noGrp="1"/>
          </p:cNvSpPr>
          <p:nvPr>
            <p:ph type="body" sz="quarter" idx="41" hasCustomPrompt="1"/>
          </p:nvPr>
        </p:nvSpPr>
        <p:spPr>
          <a:xfrm>
            <a:off x="8975725" y="4784026"/>
            <a:ext cx="2663825" cy="360362"/>
          </a:xfrm>
        </p:spPr>
        <p:txBody>
          <a:bodyPr/>
          <a:lstStyle>
            <a:lvl1pPr marL="0" indent="0">
              <a:buNone/>
              <a:defRPr/>
            </a:lvl1pPr>
          </a:lstStyle>
          <a:p>
            <a:pPr lvl="0"/>
            <a:r>
              <a:rPr lang="en-US" dirty="0"/>
              <a:t>Speaker name 15pt</a:t>
            </a:r>
            <a:endParaRPr lang="en-GB" dirty="0"/>
          </a:p>
        </p:txBody>
      </p:sp>
      <p:sp>
        <p:nvSpPr>
          <p:cNvPr id="35" name="Text Placeholder 9">
            <a:extLst>
              <a:ext uri="{FF2B5EF4-FFF2-40B4-BE49-F238E27FC236}">
                <a16:creationId xmlns:a16="http://schemas.microsoft.com/office/drawing/2014/main" id="{A55681AE-9963-540A-9EFB-7B44D5AE1944}"/>
              </a:ext>
            </a:extLst>
          </p:cNvPr>
          <p:cNvSpPr>
            <a:spLocks noGrp="1"/>
          </p:cNvSpPr>
          <p:nvPr>
            <p:ph type="body" sz="quarter" idx="42"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12 avenir pro 16pt</a:t>
            </a:r>
            <a:endParaRPr lang="en-GB" dirty="0"/>
          </a:p>
        </p:txBody>
      </p:sp>
      <p:sp>
        <p:nvSpPr>
          <p:cNvPr id="36" name="Text Placeholder 12">
            <a:extLst>
              <a:ext uri="{FF2B5EF4-FFF2-40B4-BE49-F238E27FC236}">
                <a16:creationId xmlns:a16="http://schemas.microsoft.com/office/drawing/2014/main" id="{BB0249F4-8C05-A35A-F49D-E3591E7321F9}"/>
              </a:ext>
            </a:extLst>
          </p:cNvPr>
          <p:cNvSpPr>
            <a:spLocks noGrp="1"/>
          </p:cNvSpPr>
          <p:nvPr>
            <p:ph type="body" sz="quarter" idx="43" hasCustomPrompt="1"/>
          </p:nvPr>
        </p:nvSpPr>
        <p:spPr>
          <a:xfrm>
            <a:off x="8975725" y="5681757"/>
            <a:ext cx="2663825" cy="360362"/>
          </a:xfrm>
        </p:spPr>
        <p:txBody>
          <a:bodyPr/>
          <a:lstStyle>
            <a:lvl1pPr marL="0" indent="0">
              <a:buNone/>
              <a:defRPr/>
            </a:lvl1pPr>
          </a:lstStyle>
          <a:p>
            <a:pPr lvl="0"/>
            <a:r>
              <a:rPr lang="en-US" dirty="0"/>
              <a:t>Speaker name 15pt</a:t>
            </a:r>
            <a:endParaRPr lang="en-GB" dirty="0"/>
          </a:p>
        </p:txBody>
      </p:sp>
    </p:spTree>
    <p:extLst>
      <p:ext uri="{BB962C8B-B14F-4D97-AF65-F5344CB8AC3E}">
        <p14:creationId xmlns:p14="http://schemas.microsoft.com/office/powerpoint/2010/main" val="1257090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x Text / 1x Tablet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3999"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3203999"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5" name="Rectangle: Top Corners Rounded 4">
            <a:extLst>
              <a:ext uri="{FF2B5EF4-FFF2-40B4-BE49-F238E27FC236}">
                <a16:creationId xmlns:a16="http://schemas.microsoft.com/office/drawing/2014/main" id="{D6216F3C-1EDF-9B90-1E7A-C9A4A1DCA1C6}"/>
              </a:ext>
            </a:extLst>
          </p:cNvPr>
          <p:cNvSpPr/>
          <p:nvPr userDrawn="1"/>
        </p:nvSpPr>
        <p:spPr>
          <a:xfrm rot="5400000">
            <a:off x="5081086" y="1298079"/>
            <a:ext cx="5774739" cy="3887787"/>
          </a:xfrm>
          <a:prstGeom prst="round2SameRect">
            <a:avLst>
              <a:gd name="adj1" fmla="val 2349"/>
              <a:gd name="adj2" fmla="val 2296"/>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15">
            <a:extLst>
              <a:ext uri="{FF2B5EF4-FFF2-40B4-BE49-F238E27FC236}">
                <a16:creationId xmlns:a16="http://schemas.microsoft.com/office/drawing/2014/main" id="{A0E7D2A0-0D05-58CA-310A-406A5D6DA7CD}"/>
              </a:ext>
            </a:extLst>
          </p:cNvPr>
          <p:cNvSpPr>
            <a:spLocks noGrp="1"/>
          </p:cNvSpPr>
          <p:nvPr>
            <p:ph type="pic" sz="quarter" idx="20" hasCustomPrompt="1"/>
          </p:nvPr>
        </p:nvSpPr>
        <p:spPr>
          <a:xfrm>
            <a:off x="6168230" y="507027"/>
            <a:ext cx="3600450" cy="5469890"/>
          </a:xfrm>
          <a:solidFill>
            <a:schemeClr val="bg1">
              <a:lumMod val="95000"/>
            </a:schemeClr>
          </a:solidFill>
          <a:ln w="12700">
            <a:noFill/>
          </a:ln>
        </p:spPr>
        <p:txBody>
          <a:bodyPr tIns="108000" anchor="t" anchorCtr="0"/>
          <a:lstStyle>
            <a:lvl1pPr marL="0" indent="0" algn="ctr">
              <a:buNone/>
              <a:defRPr sz="1000">
                <a:solidFill>
                  <a:schemeClr val="accent2"/>
                </a:solidFill>
                <a:latin typeface="+mn-lt"/>
              </a:defRPr>
            </a:lvl1pPr>
          </a:lstStyle>
          <a:p>
            <a:pPr lvl="0"/>
            <a:r>
              <a:rPr lang="en-US" dirty="0"/>
              <a:t>Drag picture file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3117733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image - 1 line only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dirty="0"/>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23543450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ngle image - 1 line only - Citrus">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accent3"/>
                </a:solidFill>
                <a:latin typeface="+mj-lt"/>
              </a:defRPr>
            </a:lvl1pPr>
          </a:lstStyle>
          <a:p>
            <a:pPr lvl="0"/>
            <a:r>
              <a:rPr lang="en-US" dirty="0"/>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1122021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ngle image - 2 or 3 lines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dirty="0"/>
              <a:t>Two or three</a:t>
            </a:r>
            <a:br>
              <a:rPr lang="en-US" dirty="0"/>
            </a:br>
            <a:r>
              <a:rPr lang="en-US" dirty="0"/>
              <a:t>line title here</a:t>
            </a:r>
            <a:br>
              <a:rPr lang="en-US" dirty="0"/>
            </a:br>
            <a:r>
              <a:rPr lang="en-US" dirty="0"/>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536902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ngle image - 2 or 3 lines - Citrus">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accent3"/>
                </a:solidFill>
                <a:latin typeface="+mj-lt"/>
              </a:defRPr>
            </a:lvl1pPr>
          </a:lstStyle>
          <a:p>
            <a:pPr lvl="0"/>
            <a:r>
              <a:rPr lang="en-US" dirty="0"/>
              <a:t>Two or three</a:t>
            </a:r>
            <a:br>
              <a:rPr lang="en-US" dirty="0"/>
            </a:br>
            <a:r>
              <a:rPr lang="en-US" dirty="0"/>
              <a:t>line title here</a:t>
            </a:r>
            <a:br>
              <a:rPr lang="en-US" dirty="0"/>
            </a:br>
            <a:r>
              <a:rPr lang="en-US" dirty="0"/>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398774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ttern - 1 line only - Mi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85000"/>
              </a:lnSpc>
              <a:buNone/>
              <a:defRPr sz="5400" spc="-100" baseline="0">
                <a:solidFill>
                  <a:schemeClr val="accent1"/>
                </a:solidFill>
                <a:latin typeface="+mj-lt"/>
              </a:defRPr>
            </a:lvl1pPr>
          </a:lstStyle>
          <a:p>
            <a:pPr lvl="0"/>
            <a:r>
              <a:rPr lang="en-GB" dirty="0"/>
              <a:t>D</a:t>
            </a:r>
            <a:r>
              <a:rPr lang="en-US" dirty="0"/>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3602558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ttern - 2 or 3 lines - Mi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C2CE3A-10E3-A0F1-A206-74B0BF2E2B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2" name="Text Placeholder 2">
            <a:extLst>
              <a:ext uri="{FF2B5EF4-FFF2-40B4-BE49-F238E27FC236}">
                <a16:creationId xmlns:a16="http://schemas.microsoft.com/office/drawing/2014/main" id="{7069AED8-B383-E3ED-1315-7BCB2C145A6A}"/>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3" name="Text Placeholder 9">
            <a:extLst>
              <a:ext uri="{FF2B5EF4-FFF2-40B4-BE49-F238E27FC236}">
                <a16:creationId xmlns:a16="http://schemas.microsoft.com/office/drawing/2014/main" id="{5E004001-F9FA-DB49-B103-7D69482E2157}"/>
              </a:ext>
            </a:extLst>
          </p:cNvPr>
          <p:cNvSpPr>
            <a:spLocks noGrp="1"/>
          </p:cNvSpPr>
          <p:nvPr>
            <p:ph type="body" sz="quarter" idx="16" hasCustomPrompt="1"/>
          </p:nvPr>
        </p:nvSpPr>
        <p:spPr>
          <a:xfrm>
            <a:off x="1343026" y="2708275"/>
            <a:ext cx="9498748" cy="1588441"/>
          </a:xfrm>
          <a:prstGeom prst="rect">
            <a:avLst/>
          </a:prstGeom>
        </p:spPr>
        <p:txBody>
          <a:bodyPr lIns="0" tIns="36000" rIns="0" bIns="0" anchor="b" anchorCtr="0">
            <a:noAutofit/>
          </a:bodyPr>
          <a:lstStyle>
            <a:lvl1pPr marL="0" indent="0" algn="ctr">
              <a:lnSpc>
                <a:spcPct val="85000"/>
              </a:lnSpc>
              <a:buNone/>
              <a:defRPr sz="5400" spc="-100" baseline="0">
                <a:solidFill>
                  <a:schemeClr val="accent1"/>
                </a:solidFill>
                <a:latin typeface="+mj-lt"/>
              </a:defRPr>
            </a:lvl1pPr>
          </a:lstStyle>
          <a:p>
            <a:pPr lvl="0"/>
            <a:r>
              <a:rPr lang="en-US" dirty="0"/>
              <a:t>Dark pattern cover two or three line title</a:t>
            </a:r>
          </a:p>
        </p:txBody>
      </p:sp>
      <p:sp>
        <p:nvSpPr>
          <p:cNvPr id="4" name="Text Placeholder 9">
            <a:extLst>
              <a:ext uri="{FF2B5EF4-FFF2-40B4-BE49-F238E27FC236}">
                <a16:creationId xmlns:a16="http://schemas.microsoft.com/office/drawing/2014/main" id="{652E3981-AF30-649F-42FB-9DDE6BCA1A26}"/>
              </a:ext>
            </a:extLst>
          </p:cNvPr>
          <p:cNvSpPr>
            <a:spLocks noGrp="1"/>
          </p:cNvSpPr>
          <p:nvPr>
            <p:ph type="body" sz="quarter" idx="17" hasCustomPrompt="1"/>
          </p:nvPr>
        </p:nvSpPr>
        <p:spPr>
          <a:xfrm>
            <a:off x="1343079" y="4383735"/>
            <a:ext cx="9495141"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21250229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attern - 1 line only - Citru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85000"/>
              </a:lnSpc>
              <a:buNone/>
              <a:defRPr sz="5400" spc="-100" baseline="0">
                <a:solidFill>
                  <a:schemeClr val="accent3"/>
                </a:solidFill>
                <a:latin typeface="+mj-lt"/>
              </a:defRPr>
            </a:lvl1pPr>
          </a:lstStyle>
          <a:p>
            <a:pPr lvl="0"/>
            <a:r>
              <a:rPr lang="en-GB" dirty="0"/>
              <a:t>D</a:t>
            </a:r>
            <a:r>
              <a:rPr lang="en-US" dirty="0"/>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29838564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ttern - 2 or 3 lines - Citru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C2CE3A-10E3-A0F1-A206-74B0BF2E2B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2" name="Text Placeholder 2">
            <a:extLst>
              <a:ext uri="{FF2B5EF4-FFF2-40B4-BE49-F238E27FC236}">
                <a16:creationId xmlns:a16="http://schemas.microsoft.com/office/drawing/2014/main" id="{7069AED8-B383-E3ED-1315-7BCB2C145A6A}"/>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3" name="Text Placeholder 9">
            <a:extLst>
              <a:ext uri="{FF2B5EF4-FFF2-40B4-BE49-F238E27FC236}">
                <a16:creationId xmlns:a16="http://schemas.microsoft.com/office/drawing/2014/main" id="{5E004001-F9FA-DB49-B103-7D69482E2157}"/>
              </a:ext>
            </a:extLst>
          </p:cNvPr>
          <p:cNvSpPr>
            <a:spLocks noGrp="1"/>
          </p:cNvSpPr>
          <p:nvPr>
            <p:ph type="body" sz="quarter" idx="16" hasCustomPrompt="1"/>
          </p:nvPr>
        </p:nvSpPr>
        <p:spPr>
          <a:xfrm>
            <a:off x="1343026" y="2708275"/>
            <a:ext cx="9498748" cy="1588441"/>
          </a:xfrm>
          <a:prstGeom prst="rect">
            <a:avLst/>
          </a:prstGeom>
        </p:spPr>
        <p:txBody>
          <a:bodyPr lIns="0" tIns="36000" rIns="0" bIns="0" anchor="b" anchorCtr="0">
            <a:noAutofit/>
          </a:bodyPr>
          <a:lstStyle>
            <a:lvl1pPr marL="0" indent="0" algn="ctr">
              <a:lnSpc>
                <a:spcPct val="85000"/>
              </a:lnSpc>
              <a:buNone/>
              <a:defRPr sz="5400" spc="-100" baseline="0">
                <a:solidFill>
                  <a:schemeClr val="accent3"/>
                </a:solidFill>
                <a:latin typeface="+mj-lt"/>
              </a:defRPr>
            </a:lvl1pPr>
          </a:lstStyle>
          <a:p>
            <a:pPr lvl="0"/>
            <a:r>
              <a:rPr lang="en-US" dirty="0"/>
              <a:t>Dark pattern cover two or three line title</a:t>
            </a:r>
          </a:p>
        </p:txBody>
      </p:sp>
      <p:sp>
        <p:nvSpPr>
          <p:cNvPr id="4" name="Text Placeholder 9">
            <a:extLst>
              <a:ext uri="{FF2B5EF4-FFF2-40B4-BE49-F238E27FC236}">
                <a16:creationId xmlns:a16="http://schemas.microsoft.com/office/drawing/2014/main" id="{652E3981-AF30-649F-42FB-9DDE6BCA1A26}"/>
              </a:ext>
            </a:extLst>
          </p:cNvPr>
          <p:cNvSpPr>
            <a:spLocks noGrp="1"/>
          </p:cNvSpPr>
          <p:nvPr>
            <p:ph type="body" sz="quarter" idx="17" hasCustomPrompt="1"/>
          </p:nvPr>
        </p:nvSpPr>
        <p:spPr>
          <a:xfrm>
            <a:off x="1343079" y="4383735"/>
            <a:ext cx="9495141"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3184613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0:50 - 1 line only - Mint">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1"/>
                </a:solidFill>
                <a:latin typeface="+mj-lt"/>
              </a:defRPr>
            </a:lvl1pPr>
          </a:lstStyle>
          <a:p>
            <a:pPr lvl="0"/>
            <a:r>
              <a:rPr lang="en-US" dirty="0"/>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307943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Image - Agend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02ADD0-9DEE-498A-A9F7-5ACF309A222A}"/>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38">
            <a:extLst>
              <a:ext uri="{FF2B5EF4-FFF2-40B4-BE49-F238E27FC236}">
                <a16:creationId xmlns:a16="http://schemas.microsoft.com/office/drawing/2014/main" id="{F7A19D80-B581-99D7-F155-640B8E61F577}"/>
              </a:ext>
            </a:extLst>
          </p:cNvPr>
          <p:cNvSpPr>
            <a:spLocks noGrp="1"/>
          </p:cNvSpPr>
          <p:nvPr>
            <p:ph type="body" sz="quarter" idx="22" hasCustomPrompt="1"/>
          </p:nvPr>
        </p:nvSpPr>
        <p:spPr>
          <a:xfrm>
            <a:off x="0" y="6129338"/>
            <a:ext cx="2279650" cy="728662"/>
          </a:xfrm>
          <a:prstGeom prst="roundRect">
            <a:avLst>
              <a:gd name="adj" fmla="val 0"/>
            </a:avLst>
          </a:prstGeom>
          <a:solidFill>
            <a:schemeClr val="tx1"/>
          </a:solidFill>
        </p:spPr>
        <p:txBody>
          <a:bodyPr/>
          <a:lstStyle>
            <a:lvl1pPr marL="0" indent="0">
              <a:buNone/>
              <a:defRPr/>
            </a:lvl1pPr>
          </a:lstStyle>
          <a:p>
            <a:pPr lvl="0"/>
            <a:r>
              <a:rPr lang="en-US"/>
              <a:t> </a:t>
            </a:r>
            <a:endParaRPr lang="en-GB"/>
          </a:p>
        </p:txBody>
      </p:sp>
      <p:sp>
        <p:nvSpPr>
          <p:cNvPr id="6" name="Picture Placeholder 5">
            <a:extLst>
              <a:ext uri="{FF2B5EF4-FFF2-40B4-BE49-F238E27FC236}">
                <a16:creationId xmlns:a16="http://schemas.microsoft.com/office/drawing/2014/main" id="{CCB2AEB7-8E57-4C7C-2757-07E542DEE60C}"/>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light image</a:t>
            </a:r>
          </a:p>
        </p:txBody>
      </p:sp>
      <p:sp>
        <p:nvSpPr>
          <p:cNvPr id="2" name="Text Placeholder 9">
            <a:extLst>
              <a:ext uri="{FF2B5EF4-FFF2-40B4-BE49-F238E27FC236}">
                <a16:creationId xmlns:a16="http://schemas.microsoft.com/office/drawing/2014/main" id="{9FBC248E-2F66-88F4-B349-DEF22E5C9D62}"/>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 avenir pro 16pt</a:t>
            </a:r>
            <a:endParaRPr lang="en-GB" dirty="0"/>
          </a:p>
        </p:txBody>
      </p:sp>
      <p:sp>
        <p:nvSpPr>
          <p:cNvPr id="10" name="Text Placeholder 12">
            <a:extLst>
              <a:ext uri="{FF2B5EF4-FFF2-40B4-BE49-F238E27FC236}">
                <a16:creationId xmlns:a16="http://schemas.microsoft.com/office/drawing/2014/main" id="{08CE513E-095F-4D2D-D31A-3AB7C574662C}"/>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dirty="0"/>
              <a:t>Speaker name 15pt</a:t>
            </a: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9">
            <a:extLst>
              <a:ext uri="{FF2B5EF4-FFF2-40B4-BE49-F238E27FC236}">
                <a16:creationId xmlns:a16="http://schemas.microsoft.com/office/drawing/2014/main" id="{66E3056E-0192-D10D-5108-0CD8259A2C37}"/>
              </a:ext>
            </a:extLst>
          </p:cNvPr>
          <p:cNvSpPr>
            <a:spLocks noGrp="1"/>
          </p:cNvSpPr>
          <p:nvPr>
            <p:ph type="body" sz="quarter" idx="23"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2  avenir pro 16pt</a:t>
            </a:r>
            <a:endParaRPr lang="en-GB" dirty="0"/>
          </a:p>
        </p:txBody>
      </p:sp>
      <p:sp>
        <p:nvSpPr>
          <p:cNvPr id="13" name="Text Placeholder 12">
            <a:extLst>
              <a:ext uri="{FF2B5EF4-FFF2-40B4-BE49-F238E27FC236}">
                <a16:creationId xmlns:a16="http://schemas.microsoft.com/office/drawing/2014/main" id="{04D4BE30-51E2-6478-E42F-B31BF662CE95}"/>
              </a:ext>
            </a:extLst>
          </p:cNvPr>
          <p:cNvSpPr>
            <a:spLocks noGrp="1"/>
          </p:cNvSpPr>
          <p:nvPr>
            <p:ph type="body" sz="quarter" idx="24" hasCustomPrompt="1"/>
          </p:nvPr>
        </p:nvSpPr>
        <p:spPr>
          <a:xfrm>
            <a:off x="5232400" y="2086069"/>
            <a:ext cx="2663825" cy="360362"/>
          </a:xfrm>
        </p:spPr>
        <p:txBody>
          <a:bodyPr/>
          <a:lstStyle>
            <a:lvl1pPr marL="0" indent="0">
              <a:buNone/>
              <a:defRPr/>
            </a:lvl1pPr>
          </a:lstStyle>
          <a:p>
            <a:pPr lvl="0"/>
            <a:r>
              <a:rPr lang="en-US" dirty="0"/>
              <a:t>Speaker name 15pt</a:t>
            </a:r>
            <a:endParaRPr lang="en-GB" dirty="0"/>
          </a:p>
        </p:txBody>
      </p:sp>
      <p:sp>
        <p:nvSpPr>
          <p:cNvPr id="14" name="Text Placeholder 9">
            <a:extLst>
              <a:ext uri="{FF2B5EF4-FFF2-40B4-BE49-F238E27FC236}">
                <a16:creationId xmlns:a16="http://schemas.microsoft.com/office/drawing/2014/main" id="{332F8AE1-3942-0028-AFCC-8F55C2EF8663}"/>
              </a:ext>
            </a:extLst>
          </p:cNvPr>
          <p:cNvSpPr>
            <a:spLocks noGrp="1"/>
          </p:cNvSpPr>
          <p:nvPr>
            <p:ph type="body" sz="quarter" idx="25"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3 avenir pro 16pt</a:t>
            </a:r>
            <a:endParaRPr lang="en-GB" dirty="0"/>
          </a:p>
        </p:txBody>
      </p:sp>
      <p:sp>
        <p:nvSpPr>
          <p:cNvPr id="15" name="Text Placeholder 12">
            <a:extLst>
              <a:ext uri="{FF2B5EF4-FFF2-40B4-BE49-F238E27FC236}">
                <a16:creationId xmlns:a16="http://schemas.microsoft.com/office/drawing/2014/main" id="{FD05F85E-1B55-9968-4E23-B056796E11BB}"/>
              </a:ext>
            </a:extLst>
          </p:cNvPr>
          <p:cNvSpPr>
            <a:spLocks noGrp="1"/>
          </p:cNvSpPr>
          <p:nvPr>
            <p:ph type="body" sz="quarter" idx="26" hasCustomPrompt="1"/>
          </p:nvPr>
        </p:nvSpPr>
        <p:spPr>
          <a:xfrm>
            <a:off x="5232400" y="2980625"/>
            <a:ext cx="2663825" cy="360362"/>
          </a:xfrm>
        </p:spPr>
        <p:txBody>
          <a:bodyPr/>
          <a:lstStyle>
            <a:lvl1pPr marL="0" indent="0">
              <a:buNone/>
              <a:defRPr/>
            </a:lvl1pPr>
          </a:lstStyle>
          <a:p>
            <a:pPr lvl="0"/>
            <a:r>
              <a:rPr lang="en-US" dirty="0"/>
              <a:t>Speaker name 15pt</a:t>
            </a:r>
            <a:endParaRPr lang="en-GB" dirty="0"/>
          </a:p>
        </p:txBody>
      </p:sp>
      <p:sp>
        <p:nvSpPr>
          <p:cNvPr id="16" name="Text Placeholder 9">
            <a:extLst>
              <a:ext uri="{FF2B5EF4-FFF2-40B4-BE49-F238E27FC236}">
                <a16:creationId xmlns:a16="http://schemas.microsoft.com/office/drawing/2014/main" id="{C98ED165-964A-E5D9-BE09-D60E81345036}"/>
              </a:ext>
            </a:extLst>
          </p:cNvPr>
          <p:cNvSpPr>
            <a:spLocks noGrp="1"/>
          </p:cNvSpPr>
          <p:nvPr>
            <p:ph type="body" sz="quarter" idx="27"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4 avenir pro 16pt</a:t>
            </a:r>
            <a:endParaRPr lang="en-GB" dirty="0"/>
          </a:p>
        </p:txBody>
      </p:sp>
      <p:sp>
        <p:nvSpPr>
          <p:cNvPr id="17" name="Text Placeholder 12">
            <a:extLst>
              <a:ext uri="{FF2B5EF4-FFF2-40B4-BE49-F238E27FC236}">
                <a16:creationId xmlns:a16="http://schemas.microsoft.com/office/drawing/2014/main" id="{AD252B9F-F03C-D89E-3896-3ED958EE6C63}"/>
              </a:ext>
            </a:extLst>
          </p:cNvPr>
          <p:cNvSpPr>
            <a:spLocks noGrp="1"/>
          </p:cNvSpPr>
          <p:nvPr>
            <p:ph type="body" sz="quarter" idx="28" hasCustomPrompt="1"/>
          </p:nvPr>
        </p:nvSpPr>
        <p:spPr>
          <a:xfrm>
            <a:off x="5232400" y="3881532"/>
            <a:ext cx="2663825" cy="360362"/>
          </a:xfrm>
        </p:spPr>
        <p:txBody>
          <a:bodyPr/>
          <a:lstStyle>
            <a:lvl1pPr marL="0" indent="0">
              <a:buNone/>
              <a:defRPr/>
            </a:lvl1pPr>
          </a:lstStyle>
          <a:p>
            <a:pPr lvl="0"/>
            <a:r>
              <a:rPr lang="en-US" dirty="0"/>
              <a:t>Speaker name 15pt</a:t>
            </a:r>
            <a:endParaRPr lang="en-GB" dirty="0"/>
          </a:p>
        </p:txBody>
      </p:sp>
      <p:sp>
        <p:nvSpPr>
          <p:cNvPr id="19" name="Text Placeholder 9">
            <a:extLst>
              <a:ext uri="{FF2B5EF4-FFF2-40B4-BE49-F238E27FC236}">
                <a16:creationId xmlns:a16="http://schemas.microsoft.com/office/drawing/2014/main" id="{C48CF707-7C0E-F83D-163E-ECDE1F310E62}"/>
              </a:ext>
            </a:extLst>
          </p:cNvPr>
          <p:cNvSpPr>
            <a:spLocks noGrp="1"/>
          </p:cNvSpPr>
          <p:nvPr>
            <p:ph type="body" sz="quarter" idx="29"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5 avenir pro 16pt</a:t>
            </a:r>
            <a:endParaRPr lang="en-GB" dirty="0"/>
          </a:p>
        </p:txBody>
      </p:sp>
      <p:sp>
        <p:nvSpPr>
          <p:cNvPr id="20" name="Text Placeholder 12">
            <a:extLst>
              <a:ext uri="{FF2B5EF4-FFF2-40B4-BE49-F238E27FC236}">
                <a16:creationId xmlns:a16="http://schemas.microsoft.com/office/drawing/2014/main" id="{09BF045D-2262-FB7E-6FD8-4AD04B48CED4}"/>
              </a:ext>
            </a:extLst>
          </p:cNvPr>
          <p:cNvSpPr>
            <a:spLocks noGrp="1"/>
          </p:cNvSpPr>
          <p:nvPr>
            <p:ph type="body" sz="quarter" idx="30" hasCustomPrompt="1"/>
          </p:nvPr>
        </p:nvSpPr>
        <p:spPr>
          <a:xfrm>
            <a:off x="5232400" y="4784026"/>
            <a:ext cx="2663825" cy="360362"/>
          </a:xfrm>
        </p:spPr>
        <p:txBody>
          <a:bodyPr/>
          <a:lstStyle>
            <a:lvl1pPr marL="0" indent="0">
              <a:buNone/>
              <a:defRPr/>
            </a:lvl1pPr>
          </a:lstStyle>
          <a:p>
            <a:pPr lvl="0"/>
            <a:r>
              <a:rPr lang="en-US" dirty="0"/>
              <a:t>Speaker name 15pt</a:t>
            </a:r>
            <a:endParaRPr lang="en-GB" dirty="0"/>
          </a:p>
        </p:txBody>
      </p:sp>
      <p:sp>
        <p:nvSpPr>
          <p:cNvPr id="21" name="Text Placeholder 9">
            <a:extLst>
              <a:ext uri="{FF2B5EF4-FFF2-40B4-BE49-F238E27FC236}">
                <a16:creationId xmlns:a16="http://schemas.microsoft.com/office/drawing/2014/main" id="{2D9B930D-1473-4059-32D6-E12B55C8FA32}"/>
              </a:ext>
            </a:extLst>
          </p:cNvPr>
          <p:cNvSpPr>
            <a:spLocks noGrp="1"/>
          </p:cNvSpPr>
          <p:nvPr>
            <p:ph type="body" sz="quarter" idx="31"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6 avenir pro 16pt</a:t>
            </a:r>
            <a:endParaRPr lang="en-GB" dirty="0"/>
          </a:p>
        </p:txBody>
      </p:sp>
      <p:sp>
        <p:nvSpPr>
          <p:cNvPr id="22" name="Text Placeholder 12">
            <a:extLst>
              <a:ext uri="{FF2B5EF4-FFF2-40B4-BE49-F238E27FC236}">
                <a16:creationId xmlns:a16="http://schemas.microsoft.com/office/drawing/2014/main" id="{4C799A89-E821-6A8F-48C5-F0EE4FDFA239}"/>
              </a:ext>
            </a:extLst>
          </p:cNvPr>
          <p:cNvSpPr>
            <a:spLocks noGrp="1"/>
          </p:cNvSpPr>
          <p:nvPr>
            <p:ph type="body" sz="quarter" idx="32" hasCustomPrompt="1"/>
          </p:nvPr>
        </p:nvSpPr>
        <p:spPr>
          <a:xfrm>
            <a:off x="5232400" y="5681757"/>
            <a:ext cx="2663825" cy="360362"/>
          </a:xfrm>
        </p:spPr>
        <p:txBody>
          <a:bodyPr/>
          <a:lstStyle>
            <a:lvl1pPr marL="0" indent="0">
              <a:buNone/>
              <a:defRPr/>
            </a:lvl1pPr>
          </a:lstStyle>
          <a:p>
            <a:pPr lvl="0"/>
            <a:r>
              <a:rPr lang="en-US" dirty="0"/>
              <a:t>Speaker name 15pt</a:t>
            </a:r>
            <a:endParaRPr lang="en-GB" dirty="0"/>
          </a:p>
        </p:txBody>
      </p:sp>
      <p:sp>
        <p:nvSpPr>
          <p:cNvPr id="23" name="Text Placeholder 9">
            <a:extLst>
              <a:ext uri="{FF2B5EF4-FFF2-40B4-BE49-F238E27FC236}">
                <a16:creationId xmlns:a16="http://schemas.microsoft.com/office/drawing/2014/main" id="{FE3181D5-064C-4E3D-C1ED-EB46C7AB7560}"/>
              </a:ext>
            </a:extLst>
          </p:cNvPr>
          <p:cNvSpPr>
            <a:spLocks noGrp="1"/>
          </p:cNvSpPr>
          <p:nvPr>
            <p:ph type="body" sz="quarter" idx="33"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7 avenir pro 16pt</a:t>
            </a:r>
            <a:endParaRPr lang="en-GB" dirty="0"/>
          </a:p>
        </p:txBody>
      </p:sp>
      <p:sp>
        <p:nvSpPr>
          <p:cNvPr id="24" name="Text Placeholder 12">
            <a:extLst>
              <a:ext uri="{FF2B5EF4-FFF2-40B4-BE49-F238E27FC236}">
                <a16:creationId xmlns:a16="http://schemas.microsoft.com/office/drawing/2014/main" id="{887707A4-5FBC-3599-C170-461C8B8DCEA1}"/>
              </a:ext>
            </a:extLst>
          </p:cNvPr>
          <p:cNvSpPr>
            <a:spLocks noGrp="1"/>
          </p:cNvSpPr>
          <p:nvPr>
            <p:ph type="body" sz="quarter" idx="34" hasCustomPrompt="1"/>
          </p:nvPr>
        </p:nvSpPr>
        <p:spPr>
          <a:xfrm>
            <a:off x="8975725" y="1181195"/>
            <a:ext cx="2663825" cy="360362"/>
          </a:xfrm>
        </p:spPr>
        <p:txBody>
          <a:bodyPr/>
          <a:lstStyle>
            <a:lvl1pPr marL="0" indent="0">
              <a:buNone/>
              <a:defRPr/>
            </a:lvl1pPr>
          </a:lstStyle>
          <a:p>
            <a:pPr lvl="0"/>
            <a:r>
              <a:rPr lang="en-US" dirty="0"/>
              <a:t>Speaker name 15pt</a:t>
            </a:r>
            <a:endParaRPr lang="en-GB" dirty="0"/>
          </a:p>
        </p:txBody>
      </p:sp>
      <p:sp>
        <p:nvSpPr>
          <p:cNvPr id="25" name="Text Placeholder 9">
            <a:extLst>
              <a:ext uri="{FF2B5EF4-FFF2-40B4-BE49-F238E27FC236}">
                <a16:creationId xmlns:a16="http://schemas.microsoft.com/office/drawing/2014/main" id="{E678F9FE-AD12-0AAD-95ED-6D568DD4D99E}"/>
              </a:ext>
            </a:extLst>
          </p:cNvPr>
          <p:cNvSpPr>
            <a:spLocks noGrp="1"/>
          </p:cNvSpPr>
          <p:nvPr>
            <p:ph type="body" sz="quarter" idx="35"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8  avenir pro 16pt</a:t>
            </a:r>
            <a:endParaRPr lang="en-GB" dirty="0"/>
          </a:p>
        </p:txBody>
      </p:sp>
      <p:sp>
        <p:nvSpPr>
          <p:cNvPr id="26" name="Text Placeholder 12">
            <a:extLst>
              <a:ext uri="{FF2B5EF4-FFF2-40B4-BE49-F238E27FC236}">
                <a16:creationId xmlns:a16="http://schemas.microsoft.com/office/drawing/2014/main" id="{CEB95295-D044-9E82-AB0C-3A300CA874BC}"/>
              </a:ext>
            </a:extLst>
          </p:cNvPr>
          <p:cNvSpPr>
            <a:spLocks noGrp="1"/>
          </p:cNvSpPr>
          <p:nvPr>
            <p:ph type="body" sz="quarter" idx="36" hasCustomPrompt="1"/>
          </p:nvPr>
        </p:nvSpPr>
        <p:spPr>
          <a:xfrm>
            <a:off x="8975725" y="2086069"/>
            <a:ext cx="2663825" cy="360362"/>
          </a:xfrm>
        </p:spPr>
        <p:txBody>
          <a:bodyPr/>
          <a:lstStyle>
            <a:lvl1pPr marL="0" indent="0">
              <a:buNone/>
              <a:defRPr/>
            </a:lvl1pPr>
          </a:lstStyle>
          <a:p>
            <a:pPr lvl="0"/>
            <a:r>
              <a:rPr lang="en-US" dirty="0"/>
              <a:t>Speaker name 15pt</a:t>
            </a:r>
            <a:endParaRPr lang="en-GB" dirty="0"/>
          </a:p>
        </p:txBody>
      </p:sp>
      <p:sp>
        <p:nvSpPr>
          <p:cNvPr id="27" name="Text Placeholder 9">
            <a:extLst>
              <a:ext uri="{FF2B5EF4-FFF2-40B4-BE49-F238E27FC236}">
                <a16:creationId xmlns:a16="http://schemas.microsoft.com/office/drawing/2014/main" id="{698AB5D8-1878-07A9-98F8-8537AC7953DB}"/>
              </a:ext>
            </a:extLst>
          </p:cNvPr>
          <p:cNvSpPr>
            <a:spLocks noGrp="1"/>
          </p:cNvSpPr>
          <p:nvPr>
            <p:ph type="body" sz="quarter" idx="37"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9 avenir pro 16pt</a:t>
            </a:r>
            <a:endParaRPr lang="en-GB" dirty="0"/>
          </a:p>
        </p:txBody>
      </p:sp>
      <p:sp>
        <p:nvSpPr>
          <p:cNvPr id="28" name="Text Placeholder 12">
            <a:extLst>
              <a:ext uri="{FF2B5EF4-FFF2-40B4-BE49-F238E27FC236}">
                <a16:creationId xmlns:a16="http://schemas.microsoft.com/office/drawing/2014/main" id="{95F9545A-C956-A8AD-7A23-338AED072AAA}"/>
              </a:ext>
            </a:extLst>
          </p:cNvPr>
          <p:cNvSpPr>
            <a:spLocks noGrp="1"/>
          </p:cNvSpPr>
          <p:nvPr>
            <p:ph type="body" sz="quarter" idx="38" hasCustomPrompt="1"/>
          </p:nvPr>
        </p:nvSpPr>
        <p:spPr>
          <a:xfrm>
            <a:off x="8975725" y="2980625"/>
            <a:ext cx="2663825" cy="360362"/>
          </a:xfrm>
        </p:spPr>
        <p:txBody>
          <a:bodyPr/>
          <a:lstStyle>
            <a:lvl1pPr marL="0" indent="0">
              <a:buNone/>
              <a:defRPr/>
            </a:lvl1pPr>
          </a:lstStyle>
          <a:p>
            <a:pPr lvl="0"/>
            <a:r>
              <a:rPr lang="en-US" dirty="0"/>
              <a:t>Speaker name 15pt</a:t>
            </a:r>
            <a:endParaRPr lang="en-GB" dirty="0"/>
          </a:p>
        </p:txBody>
      </p:sp>
      <p:sp>
        <p:nvSpPr>
          <p:cNvPr id="29" name="Text Placeholder 9">
            <a:extLst>
              <a:ext uri="{FF2B5EF4-FFF2-40B4-BE49-F238E27FC236}">
                <a16:creationId xmlns:a16="http://schemas.microsoft.com/office/drawing/2014/main" id="{AEBB88C8-6C9C-184D-0EEC-1914E14B8790}"/>
              </a:ext>
            </a:extLst>
          </p:cNvPr>
          <p:cNvSpPr>
            <a:spLocks noGrp="1"/>
          </p:cNvSpPr>
          <p:nvPr>
            <p:ph type="body" sz="quarter" idx="39"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10 avenir pro 16pt</a:t>
            </a:r>
            <a:endParaRPr lang="en-GB" dirty="0"/>
          </a:p>
        </p:txBody>
      </p:sp>
      <p:sp>
        <p:nvSpPr>
          <p:cNvPr id="30" name="Text Placeholder 12">
            <a:extLst>
              <a:ext uri="{FF2B5EF4-FFF2-40B4-BE49-F238E27FC236}">
                <a16:creationId xmlns:a16="http://schemas.microsoft.com/office/drawing/2014/main" id="{35537EF2-6699-95B2-45EC-E4D83E1D3AA8}"/>
              </a:ext>
            </a:extLst>
          </p:cNvPr>
          <p:cNvSpPr>
            <a:spLocks noGrp="1"/>
          </p:cNvSpPr>
          <p:nvPr>
            <p:ph type="body" sz="quarter" idx="40" hasCustomPrompt="1"/>
          </p:nvPr>
        </p:nvSpPr>
        <p:spPr>
          <a:xfrm>
            <a:off x="8975725" y="3881532"/>
            <a:ext cx="2663825" cy="360362"/>
          </a:xfrm>
        </p:spPr>
        <p:txBody>
          <a:bodyPr/>
          <a:lstStyle>
            <a:lvl1pPr marL="0" indent="0">
              <a:buNone/>
              <a:defRPr/>
            </a:lvl1pPr>
          </a:lstStyle>
          <a:p>
            <a:pPr lvl="0"/>
            <a:r>
              <a:rPr lang="en-US" dirty="0"/>
              <a:t>Speaker name 15pt</a:t>
            </a:r>
            <a:endParaRPr lang="en-GB" dirty="0"/>
          </a:p>
        </p:txBody>
      </p:sp>
      <p:sp>
        <p:nvSpPr>
          <p:cNvPr id="31" name="Text Placeholder 9">
            <a:extLst>
              <a:ext uri="{FF2B5EF4-FFF2-40B4-BE49-F238E27FC236}">
                <a16:creationId xmlns:a16="http://schemas.microsoft.com/office/drawing/2014/main" id="{50C6B4FF-3190-F297-E4E8-94EF25BF6C39}"/>
              </a:ext>
            </a:extLst>
          </p:cNvPr>
          <p:cNvSpPr>
            <a:spLocks noGrp="1"/>
          </p:cNvSpPr>
          <p:nvPr>
            <p:ph type="body" sz="quarter" idx="41"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11 avenir pro 16pt</a:t>
            </a:r>
            <a:endParaRPr lang="en-GB" dirty="0"/>
          </a:p>
        </p:txBody>
      </p:sp>
      <p:sp>
        <p:nvSpPr>
          <p:cNvPr id="32" name="Text Placeholder 12">
            <a:extLst>
              <a:ext uri="{FF2B5EF4-FFF2-40B4-BE49-F238E27FC236}">
                <a16:creationId xmlns:a16="http://schemas.microsoft.com/office/drawing/2014/main" id="{5FE8E864-9C94-F9D6-0B26-51A37EA9AC41}"/>
              </a:ext>
            </a:extLst>
          </p:cNvPr>
          <p:cNvSpPr>
            <a:spLocks noGrp="1"/>
          </p:cNvSpPr>
          <p:nvPr>
            <p:ph type="body" sz="quarter" idx="42" hasCustomPrompt="1"/>
          </p:nvPr>
        </p:nvSpPr>
        <p:spPr>
          <a:xfrm>
            <a:off x="8975725" y="4784026"/>
            <a:ext cx="2663825" cy="360362"/>
          </a:xfrm>
        </p:spPr>
        <p:txBody>
          <a:bodyPr/>
          <a:lstStyle>
            <a:lvl1pPr marL="0" indent="0">
              <a:buNone/>
              <a:defRPr/>
            </a:lvl1pPr>
          </a:lstStyle>
          <a:p>
            <a:pPr lvl="0"/>
            <a:r>
              <a:rPr lang="en-US" dirty="0"/>
              <a:t>Speaker name 15pt</a:t>
            </a:r>
            <a:endParaRPr lang="en-GB" dirty="0"/>
          </a:p>
        </p:txBody>
      </p:sp>
      <p:sp>
        <p:nvSpPr>
          <p:cNvPr id="33" name="Text Placeholder 9">
            <a:extLst>
              <a:ext uri="{FF2B5EF4-FFF2-40B4-BE49-F238E27FC236}">
                <a16:creationId xmlns:a16="http://schemas.microsoft.com/office/drawing/2014/main" id="{C254DCA2-45BA-29E1-27BE-C4D3E13FA96D}"/>
              </a:ext>
            </a:extLst>
          </p:cNvPr>
          <p:cNvSpPr>
            <a:spLocks noGrp="1"/>
          </p:cNvSpPr>
          <p:nvPr>
            <p:ph type="body" sz="quarter" idx="43"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12 avenir pro 16pt</a:t>
            </a:r>
            <a:endParaRPr lang="en-GB" dirty="0"/>
          </a:p>
        </p:txBody>
      </p:sp>
      <p:sp>
        <p:nvSpPr>
          <p:cNvPr id="34" name="Text Placeholder 12">
            <a:extLst>
              <a:ext uri="{FF2B5EF4-FFF2-40B4-BE49-F238E27FC236}">
                <a16:creationId xmlns:a16="http://schemas.microsoft.com/office/drawing/2014/main" id="{AD1A3EA6-8F35-336E-CCFA-19D6D38ED813}"/>
              </a:ext>
            </a:extLst>
          </p:cNvPr>
          <p:cNvSpPr>
            <a:spLocks noGrp="1"/>
          </p:cNvSpPr>
          <p:nvPr>
            <p:ph type="body" sz="quarter" idx="44" hasCustomPrompt="1"/>
          </p:nvPr>
        </p:nvSpPr>
        <p:spPr>
          <a:xfrm>
            <a:off x="8975725" y="5681757"/>
            <a:ext cx="2663825" cy="360362"/>
          </a:xfrm>
        </p:spPr>
        <p:txBody>
          <a:bodyPr/>
          <a:lstStyle>
            <a:lvl1pPr marL="0" indent="0">
              <a:buNone/>
              <a:defRPr/>
            </a:lvl1pPr>
          </a:lstStyle>
          <a:p>
            <a:pPr lvl="0"/>
            <a:r>
              <a:rPr lang="en-US" dirty="0"/>
              <a:t>Speaker name 15pt</a:t>
            </a:r>
            <a:endParaRPr lang="en-GB" dirty="0"/>
          </a:p>
        </p:txBody>
      </p:sp>
      <p:sp>
        <p:nvSpPr>
          <p:cNvPr id="3" name="Text Placeholder 12">
            <a:extLst>
              <a:ext uri="{FF2B5EF4-FFF2-40B4-BE49-F238E27FC236}">
                <a16:creationId xmlns:a16="http://schemas.microsoft.com/office/drawing/2014/main" id="{6ABCF479-60C4-0DF6-96ED-879A861B2AFA}"/>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Tree>
    <p:extLst>
      <p:ext uri="{BB962C8B-B14F-4D97-AF65-F5344CB8AC3E}">
        <p14:creationId xmlns:p14="http://schemas.microsoft.com/office/powerpoint/2010/main" val="26173548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0:50 - 2 or 3 lines - Mint">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1"/>
                </a:solidFill>
                <a:latin typeface="+mj-lt"/>
              </a:defRPr>
            </a:lvl1pPr>
          </a:lstStyle>
          <a:p>
            <a:pPr lvl="0"/>
            <a:r>
              <a:rPr lang="en-US" dirty="0"/>
              <a:t>Simple cover two or three line title</a:t>
            </a:r>
            <a:br>
              <a:rPr lang="en-US" dirty="0"/>
            </a:br>
            <a:r>
              <a:rPr lang="en-US" dirty="0"/>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41298488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0:50 - 1 lne only - Citrus">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3"/>
                </a:solidFill>
                <a:latin typeface="+mj-lt"/>
              </a:defRPr>
            </a:lvl1pPr>
          </a:lstStyle>
          <a:p>
            <a:pPr lvl="0"/>
            <a:r>
              <a:rPr lang="en-US" dirty="0"/>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21384303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0:50 - 2 or 3 lines - Citrus">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3"/>
                </a:solidFill>
                <a:latin typeface="+mj-lt"/>
              </a:defRPr>
            </a:lvl1pPr>
          </a:lstStyle>
          <a:p>
            <a:pPr lvl="0"/>
            <a:r>
              <a:rPr lang="en-US" dirty="0"/>
              <a:t>Simple cover two or three line title</a:t>
            </a:r>
            <a:br>
              <a:rPr lang="en-US" dirty="0"/>
            </a:br>
            <a:r>
              <a:rPr lang="en-US" dirty="0"/>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0" rIns="0" bIns="0" anchor="b" anchorCtr="0">
            <a:noAutofit/>
          </a:bodyPr>
          <a:lstStyle>
            <a:lvl1pPr marL="0" indent="0" algn="l">
              <a:lnSpc>
                <a:spcPct val="9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16290269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attern - Agenda">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4E2632-8F02-C7D9-5AF7-6BEC26E5C184}"/>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ark, lit, white, light&#10;&#10;Description automatically generated">
            <a:extLst>
              <a:ext uri="{FF2B5EF4-FFF2-40B4-BE49-F238E27FC236}">
                <a16:creationId xmlns:a16="http://schemas.microsoft.com/office/drawing/2014/main" id="{0F9FE3F0-D6BD-926A-6E2D-B032C03D6E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4151312" cy="6858000"/>
          </a:xfrm>
          <a:prstGeom prst="rect">
            <a:avLst/>
          </a:prstGeom>
        </p:spPr>
      </p:pic>
      <p:sp>
        <p:nvSpPr>
          <p:cNvPr id="4" name="Text Placeholder 12">
            <a:extLst>
              <a:ext uri="{FF2B5EF4-FFF2-40B4-BE49-F238E27FC236}">
                <a16:creationId xmlns:a16="http://schemas.microsoft.com/office/drawing/2014/main" id="{582C109F-2D11-753A-150B-0B8497334DCF}"/>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
        <p:nvSpPr>
          <p:cNvPr id="5" name="Text Placeholder 9">
            <a:extLst>
              <a:ext uri="{FF2B5EF4-FFF2-40B4-BE49-F238E27FC236}">
                <a16:creationId xmlns:a16="http://schemas.microsoft.com/office/drawing/2014/main" id="{224AB23C-E3D6-F803-06B5-69DFB7686EE0}"/>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gn="l">
              <a:lnSpc>
                <a:spcPct val="90000"/>
              </a:lnSpc>
              <a:buNone/>
              <a:defRPr sz="1600">
                <a:solidFill>
                  <a:schemeClr val="accent1"/>
                </a:solidFill>
                <a:latin typeface="+mj-lt"/>
              </a:defRPr>
            </a:lvl1pPr>
          </a:lstStyle>
          <a:p>
            <a:pPr lvl="0"/>
            <a:r>
              <a:rPr lang="en-US"/>
              <a:t>Section 1 Avenir Pro 16pt</a:t>
            </a:r>
            <a:endParaRPr lang="en-GB"/>
          </a:p>
        </p:txBody>
      </p:sp>
      <p:sp>
        <p:nvSpPr>
          <p:cNvPr id="7" name="Text Placeholder 12">
            <a:extLst>
              <a:ext uri="{FF2B5EF4-FFF2-40B4-BE49-F238E27FC236}">
                <a16:creationId xmlns:a16="http://schemas.microsoft.com/office/drawing/2014/main" id="{CFD8C161-6DEE-44CA-4816-C87D49235C5B}"/>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a:t>Speaker Name 15pt</a:t>
            </a:r>
            <a:endParaRPr lang="en-GB"/>
          </a:p>
        </p:txBody>
      </p:sp>
      <p:pic>
        <p:nvPicPr>
          <p:cNvPr id="8" name="Graphic 7">
            <a:extLst>
              <a:ext uri="{FF2B5EF4-FFF2-40B4-BE49-F238E27FC236}">
                <a16:creationId xmlns:a16="http://schemas.microsoft.com/office/drawing/2014/main" id="{683B4F17-A8E8-06EC-5129-E0F19DCF3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
        <p:nvSpPr>
          <p:cNvPr id="9" name="Rectangle 8">
            <a:extLst>
              <a:ext uri="{FF2B5EF4-FFF2-40B4-BE49-F238E27FC236}">
                <a16:creationId xmlns:a16="http://schemas.microsoft.com/office/drawing/2014/main" id="{03DD3E6B-206F-FAC6-8C8E-DDA4D7EBEFC4}"/>
              </a:ext>
            </a:extLst>
          </p:cNvPr>
          <p:cNvSpPr/>
          <p:nvPr userDrawn="1"/>
        </p:nvSpPr>
        <p:spPr>
          <a:xfrm>
            <a:off x="10848975" y="6308725"/>
            <a:ext cx="1343025"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EE60A789-4D6E-30A6-6DA8-9F305B73A5EE}"/>
              </a:ext>
            </a:extLst>
          </p:cNvPr>
          <p:cNvSpPr>
            <a:spLocks noGrp="1"/>
          </p:cNvSpPr>
          <p:nvPr>
            <p:ph type="body" sz="quarter" idx="22"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2  Avenir Pro 16pt</a:t>
            </a:r>
            <a:endParaRPr lang="en-GB"/>
          </a:p>
        </p:txBody>
      </p:sp>
      <p:sp>
        <p:nvSpPr>
          <p:cNvPr id="11" name="Text Placeholder 12">
            <a:extLst>
              <a:ext uri="{FF2B5EF4-FFF2-40B4-BE49-F238E27FC236}">
                <a16:creationId xmlns:a16="http://schemas.microsoft.com/office/drawing/2014/main" id="{8FDC29EA-BD5F-116B-F30C-12BEC33CA6C7}"/>
              </a:ext>
            </a:extLst>
          </p:cNvPr>
          <p:cNvSpPr>
            <a:spLocks noGrp="1"/>
          </p:cNvSpPr>
          <p:nvPr>
            <p:ph type="body" sz="quarter" idx="23" hasCustomPrompt="1"/>
          </p:nvPr>
        </p:nvSpPr>
        <p:spPr>
          <a:xfrm>
            <a:off x="5232400" y="2086069"/>
            <a:ext cx="2663825" cy="360362"/>
          </a:xfrm>
        </p:spPr>
        <p:txBody>
          <a:bodyPr/>
          <a:lstStyle>
            <a:lvl1pPr marL="0" indent="0">
              <a:buNone/>
              <a:defRPr/>
            </a:lvl1pPr>
          </a:lstStyle>
          <a:p>
            <a:pPr lvl="0"/>
            <a:r>
              <a:rPr lang="en-US"/>
              <a:t>Speaker Name 15pt</a:t>
            </a:r>
            <a:endParaRPr lang="en-GB"/>
          </a:p>
        </p:txBody>
      </p:sp>
      <p:sp>
        <p:nvSpPr>
          <p:cNvPr id="12" name="Text Placeholder 9">
            <a:extLst>
              <a:ext uri="{FF2B5EF4-FFF2-40B4-BE49-F238E27FC236}">
                <a16:creationId xmlns:a16="http://schemas.microsoft.com/office/drawing/2014/main" id="{EF6F2E8C-B48C-517A-F065-06A432F6B013}"/>
              </a:ext>
            </a:extLst>
          </p:cNvPr>
          <p:cNvSpPr>
            <a:spLocks noGrp="1"/>
          </p:cNvSpPr>
          <p:nvPr>
            <p:ph type="body" sz="quarter" idx="24"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3 Avenir Pro 16pt</a:t>
            </a:r>
            <a:endParaRPr lang="en-GB"/>
          </a:p>
        </p:txBody>
      </p:sp>
      <p:sp>
        <p:nvSpPr>
          <p:cNvPr id="13" name="Text Placeholder 12">
            <a:extLst>
              <a:ext uri="{FF2B5EF4-FFF2-40B4-BE49-F238E27FC236}">
                <a16:creationId xmlns:a16="http://schemas.microsoft.com/office/drawing/2014/main" id="{B58126D8-98A4-E17B-3B84-3EF5242D4F47}"/>
              </a:ext>
            </a:extLst>
          </p:cNvPr>
          <p:cNvSpPr>
            <a:spLocks noGrp="1"/>
          </p:cNvSpPr>
          <p:nvPr>
            <p:ph type="body" sz="quarter" idx="25" hasCustomPrompt="1"/>
          </p:nvPr>
        </p:nvSpPr>
        <p:spPr>
          <a:xfrm>
            <a:off x="5232400" y="2980625"/>
            <a:ext cx="2663825" cy="360362"/>
          </a:xfrm>
        </p:spPr>
        <p:txBody>
          <a:bodyPr/>
          <a:lstStyle>
            <a:lvl1pPr marL="0" indent="0">
              <a:buNone/>
              <a:defRPr/>
            </a:lvl1pPr>
          </a:lstStyle>
          <a:p>
            <a:pPr lvl="0"/>
            <a:r>
              <a:rPr lang="en-US"/>
              <a:t>Speaker Name 15pt</a:t>
            </a:r>
            <a:endParaRPr lang="en-GB"/>
          </a:p>
        </p:txBody>
      </p:sp>
      <p:sp>
        <p:nvSpPr>
          <p:cNvPr id="14" name="Text Placeholder 9">
            <a:extLst>
              <a:ext uri="{FF2B5EF4-FFF2-40B4-BE49-F238E27FC236}">
                <a16:creationId xmlns:a16="http://schemas.microsoft.com/office/drawing/2014/main" id="{1ED0FCF5-1C60-5F8D-1027-F4241D9D40C9}"/>
              </a:ext>
            </a:extLst>
          </p:cNvPr>
          <p:cNvSpPr>
            <a:spLocks noGrp="1"/>
          </p:cNvSpPr>
          <p:nvPr>
            <p:ph type="body" sz="quarter" idx="26"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4 Avenir Pro 16pt</a:t>
            </a:r>
            <a:endParaRPr lang="en-GB"/>
          </a:p>
        </p:txBody>
      </p:sp>
      <p:sp>
        <p:nvSpPr>
          <p:cNvPr id="15" name="Text Placeholder 12">
            <a:extLst>
              <a:ext uri="{FF2B5EF4-FFF2-40B4-BE49-F238E27FC236}">
                <a16:creationId xmlns:a16="http://schemas.microsoft.com/office/drawing/2014/main" id="{2F51B631-62B9-E5D7-35B4-08C03D9E119C}"/>
              </a:ext>
            </a:extLst>
          </p:cNvPr>
          <p:cNvSpPr>
            <a:spLocks noGrp="1"/>
          </p:cNvSpPr>
          <p:nvPr>
            <p:ph type="body" sz="quarter" idx="27" hasCustomPrompt="1"/>
          </p:nvPr>
        </p:nvSpPr>
        <p:spPr>
          <a:xfrm>
            <a:off x="5232400" y="3881532"/>
            <a:ext cx="2663825" cy="360362"/>
          </a:xfrm>
        </p:spPr>
        <p:txBody>
          <a:bodyPr/>
          <a:lstStyle>
            <a:lvl1pPr marL="0" indent="0">
              <a:buNone/>
              <a:defRPr/>
            </a:lvl1pPr>
          </a:lstStyle>
          <a:p>
            <a:pPr lvl="0"/>
            <a:r>
              <a:rPr lang="en-US"/>
              <a:t>Speaker Name 15pt</a:t>
            </a:r>
            <a:endParaRPr lang="en-GB"/>
          </a:p>
        </p:txBody>
      </p:sp>
      <p:sp>
        <p:nvSpPr>
          <p:cNvPr id="16" name="Text Placeholder 9">
            <a:extLst>
              <a:ext uri="{FF2B5EF4-FFF2-40B4-BE49-F238E27FC236}">
                <a16:creationId xmlns:a16="http://schemas.microsoft.com/office/drawing/2014/main" id="{6FD95A7C-52F7-427C-6DAA-139846B0A18A}"/>
              </a:ext>
            </a:extLst>
          </p:cNvPr>
          <p:cNvSpPr>
            <a:spLocks noGrp="1"/>
          </p:cNvSpPr>
          <p:nvPr>
            <p:ph type="body" sz="quarter" idx="28"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5 Avenir Pro 16pt</a:t>
            </a:r>
            <a:endParaRPr lang="en-GB"/>
          </a:p>
        </p:txBody>
      </p:sp>
      <p:sp>
        <p:nvSpPr>
          <p:cNvPr id="17" name="Text Placeholder 12">
            <a:extLst>
              <a:ext uri="{FF2B5EF4-FFF2-40B4-BE49-F238E27FC236}">
                <a16:creationId xmlns:a16="http://schemas.microsoft.com/office/drawing/2014/main" id="{D6B49BD4-FB4C-945A-3BF6-5556BE3A5884}"/>
              </a:ext>
            </a:extLst>
          </p:cNvPr>
          <p:cNvSpPr>
            <a:spLocks noGrp="1"/>
          </p:cNvSpPr>
          <p:nvPr>
            <p:ph type="body" sz="quarter" idx="29" hasCustomPrompt="1"/>
          </p:nvPr>
        </p:nvSpPr>
        <p:spPr>
          <a:xfrm>
            <a:off x="5232400" y="4784026"/>
            <a:ext cx="2663825" cy="360362"/>
          </a:xfrm>
        </p:spPr>
        <p:txBody>
          <a:bodyPr/>
          <a:lstStyle>
            <a:lvl1pPr marL="0" indent="0">
              <a:buNone/>
              <a:defRPr/>
            </a:lvl1pPr>
          </a:lstStyle>
          <a:p>
            <a:pPr lvl="0"/>
            <a:r>
              <a:rPr lang="en-US"/>
              <a:t>Speaker Name 15pt</a:t>
            </a:r>
            <a:endParaRPr lang="en-GB"/>
          </a:p>
        </p:txBody>
      </p:sp>
      <p:sp>
        <p:nvSpPr>
          <p:cNvPr id="18" name="Text Placeholder 9">
            <a:extLst>
              <a:ext uri="{FF2B5EF4-FFF2-40B4-BE49-F238E27FC236}">
                <a16:creationId xmlns:a16="http://schemas.microsoft.com/office/drawing/2014/main" id="{DB0B9DAF-4055-427C-BA9A-F9FEEC716659}"/>
              </a:ext>
            </a:extLst>
          </p:cNvPr>
          <p:cNvSpPr>
            <a:spLocks noGrp="1"/>
          </p:cNvSpPr>
          <p:nvPr>
            <p:ph type="body" sz="quarter" idx="30"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6 Avenir Pro 16pt</a:t>
            </a:r>
            <a:endParaRPr lang="en-GB"/>
          </a:p>
        </p:txBody>
      </p:sp>
      <p:sp>
        <p:nvSpPr>
          <p:cNvPr id="19" name="Text Placeholder 12">
            <a:extLst>
              <a:ext uri="{FF2B5EF4-FFF2-40B4-BE49-F238E27FC236}">
                <a16:creationId xmlns:a16="http://schemas.microsoft.com/office/drawing/2014/main" id="{70F189EA-FAF1-C6C0-ABC6-612C2429F9DC}"/>
              </a:ext>
            </a:extLst>
          </p:cNvPr>
          <p:cNvSpPr>
            <a:spLocks noGrp="1"/>
          </p:cNvSpPr>
          <p:nvPr>
            <p:ph type="body" sz="quarter" idx="31" hasCustomPrompt="1"/>
          </p:nvPr>
        </p:nvSpPr>
        <p:spPr>
          <a:xfrm>
            <a:off x="5232400" y="5681757"/>
            <a:ext cx="2663825" cy="360362"/>
          </a:xfrm>
        </p:spPr>
        <p:txBody>
          <a:bodyPr/>
          <a:lstStyle>
            <a:lvl1pPr marL="0" indent="0">
              <a:buNone/>
              <a:defRPr/>
            </a:lvl1pPr>
          </a:lstStyle>
          <a:p>
            <a:pPr lvl="0"/>
            <a:r>
              <a:rPr lang="en-US"/>
              <a:t>Speaker Name 15pt</a:t>
            </a:r>
            <a:endParaRPr lang="en-GB"/>
          </a:p>
        </p:txBody>
      </p:sp>
      <p:sp>
        <p:nvSpPr>
          <p:cNvPr id="20" name="Text Placeholder 9">
            <a:extLst>
              <a:ext uri="{FF2B5EF4-FFF2-40B4-BE49-F238E27FC236}">
                <a16:creationId xmlns:a16="http://schemas.microsoft.com/office/drawing/2014/main" id="{1EA17E92-77BD-2660-1A92-015C5AC74FFA}"/>
              </a:ext>
            </a:extLst>
          </p:cNvPr>
          <p:cNvSpPr>
            <a:spLocks noGrp="1"/>
          </p:cNvSpPr>
          <p:nvPr>
            <p:ph type="body" sz="quarter" idx="32"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7 Avenir Pro 16pt</a:t>
            </a:r>
            <a:endParaRPr lang="en-GB"/>
          </a:p>
        </p:txBody>
      </p:sp>
      <p:sp>
        <p:nvSpPr>
          <p:cNvPr id="21" name="Text Placeholder 12">
            <a:extLst>
              <a:ext uri="{FF2B5EF4-FFF2-40B4-BE49-F238E27FC236}">
                <a16:creationId xmlns:a16="http://schemas.microsoft.com/office/drawing/2014/main" id="{AC1C5F36-D24C-AD20-707D-F2ABF9DC9024}"/>
              </a:ext>
            </a:extLst>
          </p:cNvPr>
          <p:cNvSpPr>
            <a:spLocks noGrp="1"/>
          </p:cNvSpPr>
          <p:nvPr>
            <p:ph type="body" sz="quarter" idx="33" hasCustomPrompt="1"/>
          </p:nvPr>
        </p:nvSpPr>
        <p:spPr>
          <a:xfrm>
            <a:off x="8975725" y="1181195"/>
            <a:ext cx="2663825" cy="360362"/>
          </a:xfrm>
        </p:spPr>
        <p:txBody>
          <a:bodyPr/>
          <a:lstStyle>
            <a:lvl1pPr marL="0" indent="0">
              <a:buNone/>
              <a:defRPr/>
            </a:lvl1pPr>
          </a:lstStyle>
          <a:p>
            <a:pPr lvl="0"/>
            <a:r>
              <a:rPr lang="en-US"/>
              <a:t>Speaker Name 15pt</a:t>
            </a:r>
            <a:endParaRPr lang="en-GB"/>
          </a:p>
        </p:txBody>
      </p:sp>
      <p:sp>
        <p:nvSpPr>
          <p:cNvPr id="22" name="Text Placeholder 9">
            <a:extLst>
              <a:ext uri="{FF2B5EF4-FFF2-40B4-BE49-F238E27FC236}">
                <a16:creationId xmlns:a16="http://schemas.microsoft.com/office/drawing/2014/main" id="{E97F85AC-D9A9-B403-3E8B-0345C43DA801}"/>
              </a:ext>
            </a:extLst>
          </p:cNvPr>
          <p:cNvSpPr>
            <a:spLocks noGrp="1"/>
          </p:cNvSpPr>
          <p:nvPr>
            <p:ph type="body" sz="quarter" idx="34"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8  Avenir Pro 16pt</a:t>
            </a:r>
            <a:endParaRPr lang="en-GB"/>
          </a:p>
        </p:txBody>
      </p:sp>
      <p:sp>
        <p:nvSpPr>
          <p:cNvPr id="23" name="Text Placeholder 12">
            <a:extLst>
              <a:ext uri="{FF2B5EF4-FFF2-40B4-BE49-F238E27FC236}">
                <a16:creationId xmlns:a16="http://schemas.microsoft.com/office/drawing/2014/main" id="{EA8F6877-7E4F-A612-0E1C-CD9D336CC235}"/>
              </a:ext>
            </a:extLst>
          </p:cNvPr>
          <p:cNvSpPr>
            <a:spLocks noGrp="1"/>
          </p:cNvSpPr>
          <p:nvPr>
            <p:ph type="body" sz="quarter" idx="35" hasCustomPrompt="1"/>
          </p:nvPr>
        </p:nvSpPr>
        <p:spPr>
          <a:xfrm>
            <a:off x="8975725" y="2086069"/>
            <a:ext cx="2663825" cy="360362"/>
          </a:xfrm>
        </p:spPr>
        <p:txBody>
          <a:bodyPr/>
          <a:lstStyle>
            <a:lvl1pPr marL="0" indent="0">
              <a:buNone/>
              <a:defRPr/>
            </a:lvl1pPr>
          </a:lstStyle>
          <a:p>
            <a:pPr lvl="0"/>
            <a:r>
              <a:rPr lang="en-US"/>
              <a:t>Speaker Name 15pt</a:t>
            </a:r>
            <a:endParaRPr lang="en-GB"/>
          </a:p>
        </p:txBody>
      </p:sp>
      <p:sp>
        <p:nvSpPr>
          <p:cNvPr id="24" name="Text Placeholder 9">
            <a:extLst>
              <a:ext uri="{FF2B5EF4-FFF2-40B4-BE49-F238E27FC236}">
                <a16:creationId xmlns:a16="http://schemas.microsoft.com/office/drawing/2014/main" id="{42697E96-0219-044B-9462-5A15DE9F4A76}"/>
              </a:ext>
            </a:extLst>
          </p:cNvPr>
          <p:cNvSpPr>
            <a:spLocks noGrp="1"/>
          </p:cNvSpPr>
          <p:nvPr>
            <p:ph type="body" sz="quarter" idx="36"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9 Avenir Pro 16pt</a:t>
            </a:r>
            <a:endParaRPr lang="en-GB"/>
          </a:p>
        </p:txBody>
      </p:sp>
      <p:sp>
        <p:nvSpPr>
          <p:cNvPr id="25" name="Text Placeholder 12">
            <a:extLst>
              <a:ext uri="{FF2B5EF4-FFF2-40B4-BE49-F238E27FC236}">
                <a16:creationId xmlns:a16="http://schemas.microsoft.com/office/drawing/2014/main" id="{EDACB4B8-ABDB-9C18-1309-C8397CDBC34D}"/>
              </a:ext>
            </a:extLst>
          </p:cNvPr>
          <p:cNvSpPr>
            <a:spLocks noGrp="1"/>
          </p:cNvSpPr>
          <p:nvPr>
            <p:ph type="body" sz="quarter" idx="37" hasCustomPrompt="1"/>
          </p:nvPr>
        </p:nvSpPr>
        <p:spPr>
          <a:xfrm>
            <a:off x="8975725" y="2980625"/>
            <a:ext cx="2663825" cy="360362"/>
          </a:xfrm>
        </p:spPr>
        <p:txBody>
          <a:bodyPr/>
          <a:lstStyle>
            <a:lvl1pPr marL="0" indent="0">
              <a:buNone/>
              <a:defRPr/>
            </a:lvl1pPr>
          </a:lstStyle>
          <a:p>
            <a:pPr lvl="0"/>
            <a:r>
              <a:rPr lang="en-US"/>
              <a:t>Speaker Name 15pt</a:t>
            </a:r>
            <a:endParaRPr lang="en-GB"/>
          </a:p>
        </p:txBody>
      </p:sp>
      <p:sp>
        <p:nvSpPr>
          <p:cNvPr id="26" name="Text Placeholder 9">
            <a:extLst>
              <a:ext uri="{FF2B5EF4-FFF2-40B4-BE49-F238E27FC236}">
                <a16:creationId xmlns:a16="http://schemas.microsoft.com/office/drawing/2014/main" id="{5BDC3638-D2E4-2CA2-B482-5F445F322F81}"/>
              </a:ext>
            </a:extLst>
          </p:cNvPr>
          <p:cNvSpPr>
            <a:spLocks noGrp="1"/>
          </p:cNvSpPr>
          <p:nvPr>
            <p:ph type="body" sz="quarter" idx="38"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10 Avenir Pro 16pt</a:t>
            </a:r>
            <a:endParaRPr lang="en-GB"/>
          </a:p>
        </p:txBody>
      </p:sp>
      <p:sp>
        <p:nvSpPr>
          <p:cNvPr id="27" name="Text Placeholder 12">
            <a:extLst>
              <a:ext uri="{FF2B5EF4-FFF2-40B4-BE49-F238E27FC236}">
                <a16:creationId xmlns:a16="http://schemas.microsoft.com/office/drawing/2014/main" id="{D7276912-87AB-3D95-DBD5-BE1EC2F3CF6E}"/>
              </a:ext>
            </a:extLst>
          </p:cNvPr>
          <p:cNvSpPr>
            <a:spLocks noGrp="1"/>
          </p:cNvSpPr>
          <p:nvPr>
            <p:ph type="body" sz="quarter" idx="39" hasCustomPrompt="1"/>
          </p:nvPr>
        </p:nvSpPr>
        <p:spPr>
          <a:xfrm>
            <a:off x="8975725" y="3881532"/>
            <a:ext cx="2663825" cy="360362"/>
          </a:xfrm>
        </p:spPr>
        <p:txBody>
          <a:bodyPr/>
          <a:lstStyle>
            <a:lvl1pPr marL="0" indent="0">
              <a:buNone/>
              <a:defRPr/>
            </a:lvl1pPr>
          </a:lstStyle>
          <a:p>
            <a:pPr lvl="0"/>
            <a:r>
              <a:rPr lang="en-US"/>
              <a:t>Speaker Name 15pt</a:t>
            </a:r>
            <a:endParaRPr lang="en-GB"/>
          </a:p>
        </p:txBody>
      </p:sp>
      <p:sp>
        <p:nvSpPr>
          <p:cNvPr id="28" name="Text Placeholder 9">
            <a:extLst>
              <a:ext uri="{FF2B5EF4-FFF2-40B4-BE49-F238E27FC236}">
                <a16:creationId xmlns:a16="http://schemas.microsoft.com/office/drawing/2014/main" id="{05321EE3-008C-9A2C-C9F4-7656D161F1BB}"/>
              </a:ext>
            </a:extLst>
          </p:cNvPr>
          <p:cNvSpPr>
            <a:spLocks noGrp="1"/>
          </p:cNvSpPr>
          <p:nvPr>
            <p:ph type="body" sz="quarter" idx="40"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11 Avenir Pro 16pt</a:t>
            </a:r>
            <a:endParaRPr lang="en-GB"/>
          </a:p>
        </p:txBody>
      </p:sp>
      <p:sp>
        <p:nvSpPr>
          <p:cNvPr id="29" name="Text Placeholder 12">
            <a:extLst>
              <a:ext uri="{FF2B5EF4-FFF2-40B4-BE49-F238E27FC236}">
                <a16:creationId xmlns:a16="http://schemas.microsoft.com/office/drawing/2014/main" id="{E23C8ADD-B068-2D01-D971-A7BAB0A42D06}"/>
              </a:ext>
            </a:extLst>
          </p:cNvPr>
          <p:cNvSpPr>
            <a:spLocks noGrp="1"/>
          </p:cNvSpPr>
          <p:nvPr>
            <p:ph type="body" sz="quarter" idx="41" hasCustomPrompt="1"/>
          </p:nvPr>
        </p:nvSpPr>
        <p:spPr>
          <a:xfrm>
            <a:off x="8975725" y="4784026"/>
            <a:ext cx="2663825" cy="360362"/>
          </a:xfrm>
        </p:spPr>
        <p:txBody>
          <a:bodyPr/>
          <a:lstStyle>
            <a:lvl1pPr marL="0" indent="0">
              <a:buNone/>
              <a:defRPr/>
            </a:lvl1pPr>
          </a:lstStyle>
          <a:p>
            <a:pPr lvl="0"/>
            <a:r>
              <a:rPr lang="en-US"/>
              <a:t>Speaker Name 15pt</a:t>
            </a:r>
            <a:endParaRPr lang="en-GB"/>
          </a:p>
        </p:txBody>
      </p:sp>
      <p:sp>
        <p:nvSpPr>
          <p:cNvPr id="30" name="Text Placeholder 9">
            <a:extLst>
              <a:ext uri="{FF2B5EF4-FFF2-40B4-BE49-F238E27FC236}">
                <a16:creationId xmlns:a16="http://schemas.microsoft.com/office/drawing/2014/main" id="{10E63031-72D7-BF94-8472-58823FAFFCC1}"/>
              </a:ext>
            </a:extLst>
          </p:cNvPr>
          <p:cNvSpPr>
            <a:spLocks noGrp="1"/>
          </p:cNvSpPr>
          <p:nvPr>
            <p:ph type="body" sz="quarter" idx="42"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12 Avenir Pro 16pt</a:t>
            </a:r>
            <a:endParaRPr lang="en-GB"/>
          </a:p>
        </p:txBody>
      </p:sp>
      <p:sp>
        <p:nvSpPr>
          <p:cNvPr id="31" name="Text Placeholder 12">
            <a:extLst>
              <a:ext uri="{FF2B5EF4-FFF2-40B4-BE49-F238E27FC236}">
                <a16:creationId xmlns:a16="http://schemas.microsoft.com/office/drawing/2014/main" id="{2276196C-5B63-4F79-6C91-AE4AB3BE34ED}"/>
              </a:ext>
            </a:extLst>
          </p:cNvPr>
          <p:cNvSpPr>
            <a:spLocks noGrp="1"/>
          </p:cNvSpPr>
          <p:nvPr>
            <p:ph type="body" sz="quarter" idx="43" hasCustomPrompt="1"/>
          </p:nvPr>
        </p:nvSpPr>
        <p:spPr>
          <a:xfrm>
            <a:off x="8975725" y="5681757"/>
            <a:ext cx="2663825" cy="360362"/>
          </a:xfrm>
        </p:spPr>
        <p:txBody>
          <a:bodyPr/>
          <a:lstStyle>
            <a:lvl1pPr marL="0" indent="0">
              <a:buNone/>
              <a:defRPr/>
            </a:lvl1pPr>
          </a:lstStyle>
          <a:p>
            <a:pPr lvl="0"/>
            <a:r>
              <a:rPr lang="en-US"/>
              <a:t>Speaker Name 15pt</a:t>
            </a:r>
            <a:endParaRPr lang="en-GB"/>
          </a:p>
        </p:txBody>
      </p:sp>
    </p:spTree>
    <p:extLst>
      <p:ext uri="{BB962C8B-B14F-4D97-AF65-F5344CB8AC3E}">
        <p14:creationId xmlns:p14="http://schemas.microsoft.com/office/powerpoint/2010/main" val="38792760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ight Image - Agenda">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4E2632-8F02-C7D9-5AF7-6BEC26E5C184}"/>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460A8DC2-35E5-122C-4093-0CB894A5D697}"/>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center icon to insert light image</a:t>
            </a:r>
          </a:p>
        </p:txBody>
      </p:sp>
      <p:sp>
        <p:nvSpPr>
          <p:cNvPr id="8" name="Text Placeholder 9">
            <a:extLst>
              <a:ext uri="{FF2B5EF4-FFF2-40B4-BE49-F238E27FC236}">
                <a16:creationId xmlns:a16="http://schemas.microsoft.com/office/drawing/2014/main" id="{29FAF35B-2ED4-D537-2CBC-679AE67EE6C1}"/>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 Avenir Pro 16pt</a:t>
            </a:r>
            <a:endParaRPr lang="en-GB"/>
          </a:p>
        </p:txBody>
      </p:sp>
      <p:sp>
        <p:nvSpPr>
          <p:cNvPr id="9" name="Text Placeholder 12">
            <a:extLst>
              <a:ext uri="{FF2B5EF4-FFF2-40B4-BE49-F238E27FC236}">
                <a16:creationId xmlns:a16="http://schemas.microsoft.com/office/drawing/2014/main" id="{23B40A7F-5AE1-5AC4-16CC-DA9E88A61485}"/>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a:t>Speaker Name 15pt</a:t>
            </a:r>
            <a:endParaRPr lang="en-GB"/>
          </a:p>
        </p:txBody>
      </p:sp>
      <p:sp>
        <p:nvSpPr>
          <p:cNvPr id="11" name="Rectangle 10">
            <a:extLst>
              <a:ext uri="{FF2B5EF4-FFF2-40B4-BE49-F238E27FC236}">
                <a16:creationId xmlns:a16="http://schemas.microsoft.com/office/drawing/2014/main" id="{7DF3D335-952A-E773-05C6-D90DC09E72CD}"/>
              </a:ext>
            </a:extLst>
          </p:cNvPr>
          <p:cNvSpPr/>
          <p:nvPr userDrawn="1"/>
        </p:nvSpPr>
        <p:spPr>
          <a:xfrm>
            <a:off x="10848975" y="6308725"/>
            <a:ext cx="1343025"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9">
            <a:extLst>
              <a:ext uri="{FF2B5EF4-FFF2-40B4-BE49-F238E27FC236}">
                <a16:creationId xmlns:a16="http://schemas.microsoft.com/office/drawing/2014/main" id="{B6B5DFED-7647-0C9C-FF5A-980FF7F61F21}"/>
              </a:ext>
            </a:extLst>
          </p:cNvPr>
          <p:cNvSpPr>
            <a:spLocks noGrp="1"/>
          </p:cNvSpPr>
          <p:nvPr>
            <p:ph type="body" sz="quarter" idx="22"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2  Avenir Pro 16pt</a:t>
            </a:r>
            <a:endParaRPr lang="en-GB"/>
          </a:p>
        </p:txBody>
      </p:sp>
      <p:sp>
        <p:nvSpPr>
          <p:cNvPr id="13" name="Text Placeholder 12">
            <a:extLst>
              <a:ext uri="{FF2B5EF4-FFF2-40B4-BE49-F238E27FC236}">
                <a16:creationId xmlns:a16="http://schemas.microsoft.com/office/drawing/2014/main" id="{5AEDF268-A16E-392A-A38C-932CA3DA19C8}"/>
              </a:ext>
            </a:extLst>
          </p:cNvPr>
          <p:cNvSpPr>
            <a:spLocks noGrp="1"/>
          </p:cNvSpPr>
          <p:nvPr>
            <p:ph type="body" sz="quarter" idx="23" hasCustomPrompt="1"/>
          </p:nvPr>
        </p:nvSpPr>
        <p:spPr>
          <a:xfrm>
            <a:off x="5232400" y="2086069"/>
            <a:ext cx="2663825" cy="360362"/>
          </a:xfrm>
        </p:spPr>
        <p:txBody>
          <a:bodyPr/>
          <a:lstStyle>
            <a:lvl1pPr marL="0" indent="0">
              <a:buNone/>
              <a:defRPr/>
            </a:lvl1pPr>
          </a:lstStyle>
          <a:p>
            <a:pPr lvl="0"/>
            <a:r>
              <a:rPr lang="en-US"/>
              <a:t>Speaker Name 15pt</a:t>
            </a:r>
            <a:endParaRPr lang="en-GB"/>
          </a:p>
        </p:txBody>
      </p:sp>
      <p:sp>
        <p:nvSpPr>
          <p:cNvPr id="14" name="Text Placeholder 9">
            <a:extLst>
              <a:ext uri="{FF2B5EF4-FFF2-40B4-BE49-F238E27FC236}">
                <a16:creationId xmlns:a16="http://schemas.microsoft.com/office/drawing/2014/main" id="{99EC5CF4-0A45-7231-2C85-32BB9F0453B7}"/>
              </a:ext>
            </a:extLst>
          </p:cNvPr>
          <p:cNvSpPr>
            <a:spLocks noGrp="1"/>
          </p:cNvSpPr>
          <p:nvPr>
            <p:ph type="body" sz="quarter" idx="24"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3 Avenir Pro 16pt</a:t>
            </a:r>
            <a:endParaRPr lang="en-GB"/>
          </a:p>
        </p:txBody>
      </p:sp>
      <p:sp>
        <p:nvSpPr>
          <p:cNvPr id="15" name="Text Placeholder 12">
            <a:extLst>
              <a:ext uri="{FF2B5EF4-FFF2-40B4-BE49-F238E27FC236}">
                <a16:creationId xmlns:a16="http://schemas.microsoft.com/office/drawing/2014/main" id="{B174E7E9-2FE4-7461-5B13-B5FC955FFAEC}"/>
              </a:ext>
            </a:extLst>
          </p:cNvPr>
          <p:cNvSpPr>
            <a:spLocks noGrp="1"/>
          </p:cNvSpPr>
          <p:nvPr>
            <p:ph type="body" sz="quarter" idx="25" hasCustomPrompt="1"/>
          </p:nvPr>
        </p:nvSpPr>
        <p:spPr>
          <a:xfrm>
            <a:off x="5232400" y="2980625"/>
            <a:ext cx="2663825" cy="360362"/>
          </a:xfrm>
        </p:spPr>
        <p:txBody>
          <a:bodyPr/>
          <a:lstStyle>
            <a:lvl1pPr marL="0" indent="0">
              <a:buNone/>
              <a:defRPr/>
            </a:lvl1pPr>
          </a:lstStyle>
          <a:p>
            <a:pPr lvl="0"/>
            <a:r>
              <a:rPr lang="en-US"/>
              <a:t>Speaker Name 15pt</a:t>
            </a:r>
            <a:endParaRPr lang="en-GB"/>
          </a:p>
        </p:txBody>
      </p:sp>
      <p:sp>
        <p:nvSpPr>
          <p:cNvPr id="16" name="Text Placeholder 9">
            <a:extLst>
              <a:ext uri="{FF2B5EF4-FFF2-40B4-BE49-F238E27FC236}">
                <a16:creationId xmlns:a16="http://schemas.microsoft.com/office/drawing/2014/main" id="{43D53C35-7B0A-5827-3E29-6CEC9AA2DD9E}"/>
              </a:ext>
            </a:extLst>
          </p:cNvPr>
          <p:cNvSpPr>
            <a:spLocks noGrp="1"/>
          </p:cNvSpPr>
          <p:nvPr>
            <p:ph type="body" sz="quarter" idx="26"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4 Avenir Pro 16pt</a:t>
            </a:r>
            <a:endParaRPr lang="en-GB"/>
          </a:p>
        </p:txBody>
      </p:sp>
      <p:sp>
        <p:nvSpPr>
          <p:cNvPr id="17" name="Text Placeholder 12">
            <a:extLst>
              <a:ext uri="{FF2B5EF4-FFF2-40B4-BE49-F238E27FC236}">
                <a16:creationId xmlns:a16="http://schemas.microsoft.com/office/drawing/2014/main" id="{AE819C7B-BB25-3FA5-219F-C6E56BFB07C2}"/>
              </a:ext>
            </a:extLst>
          </p:cNvPr>
          <p:cNvSpPr>
            <a:spLocks noGrp="1"/>
          </p:cNvSpPr>
          <p:nvPr>
            <p:ph type="body" sz="quarter" idx="27" hasCustomPrompt="1"/>
          </p:nvPr>
        </p:nvSpPr>
        <p:spPr>
          <a:xfrm>
            <a:off x="5232400" y="3881532"/>
            <a:ext cx="2663825" cy="360362"/>
          </a:xfrm>
        </p:spPr>
        <p:txBody>
          <a:bodyPr/>
          <a:lstStyle>
            <a:lvl1pPr marL="0" indent="0">
              <a:buNone/>
              <a:defRPr/>
            </a:lvl1pPr>
          </a:lstStyle>
          <a:p>
            <a:pPr lvl="0"/>
            <a:r>
              <a:rPr lang="en-US"/>
              <a:t>Speaker Name 15pt</a:t>
            </a:r>
            <a:endParaRPr lang="en-GB"/>
          </a:p>
        </p:txBody>
      </p:sp>
      <p:sp>
        <p:nvSpPr>
          <p:cNvPr id="18" name="Text Placeholder 9">
            <a:extLst>
              <a:ext uri="{FF2B5EF4-FFF2-40B4-BE49-F238E27FC236}">
                <a16:creationId xmlns:a16="http://schemas.microsoft.com/office/drawing/2014/main" id="{B1C6517C-6CD7-9A15-83C4-0C815BE566B3}"/>
              </a:ext>
            </a:extLst>
          </p:cNvPr>
          <p:cNvSpPr>
            <a:spLocks noGrp="1"/>
          </p:cNvSpPr>
          <p:nvPr>
            <p:ph type="body" sz="quarter" idx="28"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5 Avenir Pro 16pt</a:t>
            </a:r>
            <a:endParaRPr lang="en-GB"/>
          </a:p>
        </p:txBody>
      </p:sp>
      <p:sp>
        <p:nvSpPr>
          <p:cNvPr id="19" name="Text Placeholder 12">
            <a:extLst>
              <a:ext uri="{FF2B5EF4-FFF2-40B4-BE49-F238E27FC236}">
                <a16:creationId xmlns:a16="http://schemas.microsoft.com/office/drawing/2014/main" id="{6E1C68AA-7188-8B61-B1E8-F3622A628BD9}"/>
              </a:ext>
            </a:extLst>
          </p:cNvPr>
          <p:cNvSpPr>
            <a:spLocks noGrp="1"/>
          </p:cNvSpPr>
          <p:nvPr>
            <p:ph type="body" sz="quarter" idx="29" hasCustomPrompt="1"/>
          </p:nvPr>
        </p:nvSpPr>
        <p:spPr>
          <a:xfrm>
            <a:off x="5232400" y="4784026"/>
            <a:ext cx="2663825" cy="360362"/>
          </a:xfrm>
        </p:spPr>
        <p:txBody>
          <a:bodyPr/>
          <a:lstStyle>
            <a:lvl1pPr marL="0" indent="0">
              <a:buNone/>
              <a:defRPr/>
            </a:lvl1pPr>
          </a:lstStyle>
          <a:p>
            <a:pPr lvl="0"/>
            <a:r>
              <a:rPr lang="en-US"/>
              <a:t>Speaker Name 15pt</a:t>
            </a:r>
            <a:endParaRPr lang="en-GB"/>
          </a:p>
        </p:txBody>
      </p:sp>
      <p:sp>
        <p:nvSpPr>
          <p:cNvPr id="20" name="Text Placeholder 9">
            <a:extLst>
              <a:ext uri="{FF2B5EF4-FFF2-40B4-BE49-F238E27FC236}">
                <a16:creationId xmlns:a16="http://schemas.microsoft.com/office/drawing/2014/main" id="{0B9EFD6F-156E-4DFC-7D58-F0EFA92A24AA}"/>
              </a:ext>
            </a:extLst>
          </p:cNvPr>
          <p:cNvSpPr>
            <a:spLocks noGrp="1"/>
          </p:cNvSpPr>
          <p:nvPr>
            <p:ph type="body" sz="quarter" idx="30"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6 Avenir Pro 16pt</a:t>
            </a:r>
            <a:endParaRPr lang="en-GB"/>
          </a:p>
        </p:txBody>
      </p:sp>
      <p:sp>
        <p:nvSpPr>
          <p:cNvPr id="21" name="Text Placeholder 12">
            <a:extLst>
              <a:ext uri="{FF2B5EF4-FFF2-40B4-BE49-F238E27FC236}">
                <a16:creationId xmlns:a16="http://schemas.microsoft.com/office/drawing/2014/main" id="{3DBF1F67-9877-94F8-BEA4-41153A6C0769}"/>
              </a:ext>
            </a:extLst>
          </p:cNvPr>
          <p:cNvSpPr>
            <a:spLocks noGrp="1"/>
          </p:cNvSpPr>
          <p:nvPr>
            <p:ph type="body" sz="quarter" idx="31" hasCustomPrompt="1"/>
          </p:nvPr>
        </p:nvSpPr>
        <p:spPr>
          <a:xfrm>
            <a:off x="5232400" y="5681757"/>
            <a:ext cx="2663825" cy="360362"/>
          </a:xfrm>
        </p:spPr>
        <p:txBody>
          <a:bodyPr/>
          <a:lstStyle>
            <a:lvl1pPr marL="0" indent="0">
              <a:buNone/>
              <a:defRPr/>
            </a:lvl1pPr>
          </a:lstStyle>
          <a:p>
            <a:pPr lvl="0"/>
            <a:r>
              <a:rPr lang="en-US"/>
              <a:t>Speaker Name 15pt</a:t>
            </a:r>
            <a:endParaRPr lang="en-GB"/>
          </a:p>
        </p:txBody>
      </p:sp>
      <p:sp>
        <p:nvSpPr>
          <p:cNvPr id="22" name="Text Placeholder 9">
            <a:extLst>
              <a:ext uri="{FF2B5EF4-FFF2-40B4-BE49-F238E27FC236}">
                <a16:creationId xmlns:a16="http://schemas.microsoft.com/office/drawing/2014/main" id="{A54438EC-BB31-4EB7-9778-FF0A011295FE}"/>
              </a:ext>
            </a:extLst>
          </p:cNvPr>
          <p:cNvSpPr>
            <a:spLocks noGrp="1"/>
          </p:cNvSpPr>
          <p:nvPr>
            <p:ph type="body" sz="quarter" idx="32"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7 Avenir Pro 16pt</a:t>
            </a:r>
            <a:endParaRPr lang="en-GB"/>
          </a:p>
        </p:txBody>
      </p:sp>
      <p:sp>
        <p:nvSpPr>
          <p:cNvPr id="23" name="Text Placeholder 12">
            <a:extLst>
              <a:ext uri="{FF2B5EF4-FFF2-40B4-BE49-F238E27FC236}">
                <a16:creationId xmlns:a16="http://schemas.microsoft.com/office/drawing/2014/main" id="{C6015995-C040-395B-8F49-FB86ACC997F3}"/>
              </a:ext>
            </a:extLst>
          </p:cNvPr>
          <p:cNvSpPr>
            <a:spLocks noGrp="1"/>
          </p:cNvSpPr>
          <p:nvPr>
            <p:ph type="body" sz="quarter" idx="33" hasCustomPrompt="1"/>
          </p:nvPr>
        </p:nvSpPr>
        <p:spPr>
          <a:xfrm>
            <a:off x="8975725" y="1181195"/>
            <a:ext cx="2663825" cy="360362"/>
          </a:xfrm>
        </p:spPr>
        <p:txBody>
          <a:bodyPr/>
          <a:lstStyle>
            <a:lvl1pPr marL="0" indent="0">
              <a:buNone/>
              <a:defRPr/>
            </a:lvl1pPr>
          </a:lstStyle>
          <a:p>
            <a:pPr lvl="0"/>
            <a:r>
              <a:rPr lang="en-US"/>
              <a:t>Speaker Name 15pt</a:t>
            </a:r>
            <a:endParaRPr lang="en-GB"/>
          </a:p>
        </p:txBody>
      </p:sp>
      <p:sp>
        <p:nvSpPr>
          <p:cNvPr id="24" name="Text Placeholder 9">
            <a:extLst>
              <a:ext uri="{FF2B5EF4-FFF2-40B4-BE49-F238E27FC236}">
                <a16:creationId xmlns:a16="http://schemas.microsoft.com/office/drawing/2014/main" id="{00942916-9629-80F6-AC6A-8ED53F51D003}"/>
              </a:ext>
            </a:extLst>
          </p:cNvPr>
          <p:cNvSpPr>
            <a:spLocks noGrp="1"/>
          </p:cNvSpPr>
          <p:nvPr>
            <p:ph type="body" sz="quarter" idx="34"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8  Avenir Pro 16pt</a:t>
            </a:r>
            <a:endParaRPr lang="en-GB"/>
          </a:p>
        </p:txBody>
      </p:sp>
      <p:sp>
        <p:nvSpPr>
          <p:cNvPr id="25" name="Text Placeholder 12">
            <a:extLst>
              <a:ext uri="{FF2B5EF4-FFF2-40B4-BE49-F238E27FC236}">
                <a16:creationId xmlns:a16="http://schemas.microsoft.com/office/drawing/2014/main" id="{DC377951-7E09-434C-3CA1-FC24EC03978D}"/>
              </a:ext>
            </a:extLst>
          </p:cNvPr>
          <p:cNvSpPr>
            <a:spLocks noGrp="1"/>
          </p:cNvSpPr>
          <p:nvPr>
            <p:ph type="body" sz="quarter" idx="35" hasCustomPrompt="1"/>
          </p:nvPr>
        </p:nvSpPr>
        <p:spPr>
          <a:xfrm>
            <a:off x="8975725" y="2086069"/>
            <a:ext cx="2663825" cy="360362"/>
          </a:xfrm>
        </p:spPr>
        <p:txBody>
          <a:bodyPr/>
          <a:lstStyle>
            <a:lvl1pPr marL="0" indent="0">
              <a:buNone/>
              <a:defRPr/>
            </a:lvl1pPr>
          </a:lstStyle>
          <a:p>
            <a:pPr lvl="0"/>
            <a:r>
              <a:rPr lang="en-US"/>
              <a:t>Speaker Name 15pt</a:t>
            </a:r>
            <a:endParaRPr lang="en-GB"/>
          </a:p>
        </p:txBody>
      </p:sp>
      <p:sp>
        <p:nvSpPr>
          <p:cNvPr id="26" name="Text Placeholder 9">
            <a:extLst>
              <a:ext uri="{FF2B5EF4-FFF2-40B4-BE49-F238E27FC236}">
                <a16:creationId xmlns:a16="http://schemas.microsoft.com/office/drawing/2014/main" id="{6B0284CB-4F49-F10E-B66C-A889CD0680FC}"/>
              </a:ext>
            </a:extLst>
          </p:cNvPr>
          <p:cNvSpPr>
            <a:spLocks noGrp="1"/>
          </p:cNvSpPr>
          <p:nvPr>
            <p:ph type="body" sz="quarter" idx="36"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9 Avenir Pro 16pt</a:t>
            </a:r>
            <a:endParaRPr lang="en-GB"/>
          </a:p>
        </p:txBody>
      </p:sp>
      <p:sp>
        <p:nvSpPr>
          <p:cNvPr id="27" name="Text Placeholder 12">
            <a:extLst>
              <a:ext uri="{FF2B5EF4-FFF2-40B4-BE49-F238E27FC236}">
                <a16:creationId xmlns:a16="http://schemas.microsoft.com/office/drawing/2014/main" id="{17183C7B-B72F-664B-6C57-F54186596EE5}"/>
              </a:ext>
            </a:extLst>
          </p:cNvPr>
          <p:cNvSpPr>
            <a:spLocks noGrp="1"/>
          </p:cNvSpPr>
          <p:nvPr>
            <p:ph type="body" sz="quarter" idx="37" hasCustomPrompt="1"/>
          </p:nvPr>
        </p:nvSpPr>
        <p:spPr>
          <a:xfrm>
            <a:off x="8975725" y="2980625"/>
            <a:ext cx="2663825" cy="360362"/>
          </a:xfrm>
        </p:spPr>
        <p:txBody>
          <a:bodyPr/>
          <a:lstStyle>
            <a:lvl1pPr marL="0" indent="0">
              <a:buNone/>
              <a:defRPr/>
            </a:lvl1pPr>
          </a:lstStyle>
          <a:p>
            <a:pPr lvl="0"/>
            <a:r>
              <a:rPr lang="en-US"/>
              <a:t>Speaker Name 15pt</a:t>
            </a:r>
            <a:endParaRPr lang="en-GB"/>
          </a:p>
        </p:txBody>
      </p:sp>
      <p:sp>
        <p:nvSpPr>
          <p:cNvPr id="28" name="Text Placeholder 9">
            <a:extLst>
              <a:ext uri="{FF2B5EF4-FFF2-40B4-BE49-F238E27FC236}">
                <a16:creationId xmlns:a16="http://schemas.microsoft.com/office/drawing/2014/main" id="{DCABEF20-8905-AC9B-3895-64C2CF54F44E}"/>
              </a:ext>
            </a:extLst>
          </p:cNvPr>
          <p:cNvSpPr>
            <a:spLocks noGrp="1"/>
          </p:cNvSpPr>
          <p:nvPr>
            <p:ph type="body" sz="quarter" idx="38"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10 Avenir Pro 16pt</a:t>
            </a:r>
            <a:endParaRPr lang="en-GB"/>
          </a:p>
        </p:txBody>
      </p:sp>
      <p:sp>
        <p:nvSpPr>
          <p:cNvPr id="29" name="Text Placeholder 12">
            <a:extLst>
              <a:ext uri="{FF2B5EF4-FFF2-40B4-BE49-F238E27FC236}">
                <a16:creationId xmlns:a16="http://schemas.microsoft.com/office/drawing/2014/main" id="{19F03FD3-2CA8-B8D3-C2B1-63B6952D3CC6}"/>
              </a:ext>
            </a:extLst>
          </p:cNvPr>
          <p:cNvSpPr>
            <a:spLocks noGrp="1"/>
          </p:cNvSpPr>
          <p:nvPr>
            <p:ph type="body" sz="quarter" idx="39" hasCustomPrompt="1"/>
          </p:nvPr>
        </p:nvSpPr>
        <p:spPr>
          <a:xfrm>
            <a:off x="8975725" y="3881532"/>
            <a:ext cx="2663825" cy="360362"/>
          </a:xfrm>
        </p:spPr>
        <p:txBody>
          <a:bodyPr/>
          <a:lstStyle>
            <a:lvl1pPr marL="0" indent="0">
              <a:buNone/>
              <a:defRPr/>
            </a:lvl1pPr>
          </a:lstStyle>
          <a:p>
            <a:pPr lvl="0"/>
            <a:r>
              <a:rPr lang="en-US"/>
              <a:t>Speaker Name 15pt</a:t>
            </a:r>
            <a:endParaRPr lang="en-GB"/>
          </a:p>
        </p:txBody>
      </p:sp>
      <p:sp>
        <p:nvSpPr>
          <p:cNvPr id="30" name="Text Placeholder 9">
            <a:extLst>
              <a:ext uri="{FF2B5EF4-FFF2-40B4-BE49-F238E27FC236}">
                <a16:creationId xmlns:a16="http://schemas.microsoft.com/office/drawing/2014/main" id="{CFAC3BA0-1BFE-BD36-97E8-7B9AFC97C5AB}"/>
              </a:ext>
            </a:extLst>
          </p:cNvPr>
          <p:cNvSpPr>
            <a:spLocks noGrp="1"/>
          </p:cNvSpPr>
          <p:nvPr>
            <p:ph type="body" sz="quarter" idx="40"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11 Avenir Pro 16pt</a:t>
            </a:r>
            <a:endParaRPr lang="en-GB"/>
          </a:p>
        </p:txBody>
      </p:sp>
      <p:sp>
        <p:nvSpPr>
          <p:cNvPr id="31" name="Text Placeholder 12">
            <a:extLst>
              <a:ext uri="{FF2B5EF4-FFF2-40B4-BE49-F238E27FC236}">
                <a16:creationId xmlns:a16="http://schemas.microsoft.com/office/drawing/2014/main" id="{517A058D-52DC-2B72-8F49-AFA7235EFFA5}"/>
              </a:ext>
            </a:extLst>
          </p:cNvPr>
          <p:cNvSpPr>
            <a:spLocks noGrp="1"/>
          </p:cNvSpPr>
          <p:nvPr>
            <p:ph type="body" sz="quarter" idx="41" hasCustomPrompt="1"/>
          </p:nvPr>
        </p:nvSpPr>
        <p:spPr>
          <a:xfrm>
            <a:off x="8975725" y="4784026"/>
            <a:ext cx="2663825" cy="360362"/>
          </a:xfrm>
        </p:spPr>
        <p:txBody>
          <a:bodyPr/>
          <a:lstStyle>
            <a:lvl1pPr marL="0" indent="0">
              <a:buNone/>
              <a:defRPr/>
            </a:lvl1pPr>
          </a:lstStyle>
          <a:p>
            <a:pPr lvl="0"/>
            <a:r>
              <a:rPr lang="en-US"/>
              <a:t>Speaker Name 15pt</a:t>
            </a:r>
            <a:endParaRPr lang="en-GB"/>
          </a:p>
        </p:txBody>
      </p:sp>
      <p:sp>
        <p:nvSpPr>
          <p:cNvPr id="32" name="Text Placeholder 9">
            <a:extLst>
              <a:ext uri="{FF2B5EF4-FFF2-40B4-BE49-F238E27FC236}">
                <a16:creationId xmlns:a16="http://schemas.microsoft.com/office/drawing/2014/main" id="{565CFB2E-2B49-CF4D-BA50-38DAE20F71C0}"/>
              </a:ext>
            </a:extLst>
          </p:cNvPr>
          <p:cNvSpPr>
            <a:spLocks noGrp="1"/>
          </p:cNvSpPr>
          <p:nvPr>
            <p:ph type="body" sz="quarter" idx="42"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12 Avenir Pro 16pt</a:t>
            </a:r>
            <a:endParaRPr lang="en-GB"/>
          </a:p>
        </p:txBody>
      </p:sp>
      <p:sp>
        <p:nvSpPr>
          <p:cNvPr id="33" name="Text Placeholder 12">
            <a:extLst>
              <a:ext uri="{FF2B5EF4-FFF2-40B4-BE49-F238E27FC236}">
                <a16:creationId xmlns:a16="http://schemas.microsoft.com/office/drawing/2014/main" id="{0D017032-F096-B22C-C6FA-B16A61A5A04B}"/>
              </a:ext>
            </a:extLst>
          </p:cNvPr>
          <p:cNvSpPr>
            <a:spLocks noGrp="1"/>
          </p:cNvSpPr>
          <p:nvPr>
            <p:ph type="body" sz="quarter" idx="43" hasCustomPrompt="1"/>
          </p:nvPr>
        </p:nvSpPr>
        <p:spPr>
          <a:xfrm>
            <a:off x="8975725" y="5681757"/>
            <a:ext cx="2663825" cy="360362"/>
          </a:xfrm>
        </p:spPr>
        <p:txBody>
          <a:bodyPr/>
          <a:lstStyle>
            <a:lvl1pPr marL="0" indent="0">
              <a:buNone/>
              <a:defRPr/>
            </a:lvl1pPr>
          </a:lstStyle>
          <a:p>
            <a:pPr lvl="0"/>
            <a:r>
              <a:rPr lang="en-US"/>
              <a:t>Speaker Name 15pt</a:t>
            </a:r>
            <a:endParaRPr lang="en-GB"/>
          </a:p>
        </p:txBody>
      </p:sp>
      <p:sp>
        <p:nvSpPr>
          <p:cNvPr id="3" name="Text Placeholder 12">
            <a:extLst>
              <a:ext uri="{FF2B5EF4-FFF2-40B4-BE49-F238E27FC236}">
                <a16:creationId xmlns:a16="http://schemas.microsoft.com/office/drawing/2014/main" id="{4C11C650-3EE9-B1D4-9C29-2E854BF6BDB3}"/>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Tree>
    <p:extLst>
      <p:ext uri="{BB962C8B-B14F-4D97-AF65-F5344CB8AC3E}">
        <p14:creationId xmlns:p14="http://schemas.microsoft.com/office/powerpoint/2010/main" val="32257682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rk Image - Agenda">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60A8DC2-35E5-122C-4093-0CB894A5D697}"/>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center icon to insert dark image</a:t>
            </a:r>
          </a:p>
        </p:txBody>
      </p:sp>
      <p:sp>
        <p:nvSpPr>
          <p:cNvPr id="2" name="Text Placeholder 9">
            <a:extLst>
              <a:ext uri="{FF2B5EF4-FFF2-40B4-BE49-F238E27FC236}">
                <a16:creationId xmlns:a16="http://schemas.microsoft.com/office/drawing/2014/main" id="{904DD49F-7200-BFF1-2A10-BA03C16B477D}"/>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 Avenir Pro 16pt</a:t>
            </a:r>
            <a:endParaRPr lang="en-GB"/>
          </a:p>
        </p:txBody>
      </p:sp>
      <p:sp>
        <p:nvSpPr>
          <p:cNvPr id="8" name="Text Placeholder 12">
            <a:extLst>
              <a:ext uri="{FF2B5EF4-FFF2-40B4-BE49-F238E27FC236}">
                <a16:creationId xmlns:a16="http://schemas.microsoft.com/office/drawing/2014/main" id="{24254A76-548D-ABB9-7DB9-02B84510A9FE}"/>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a:t>Speaker Name 15pt</a:t>
            </a:r>
            <a:endParaRPr lang="en-GB"/>
          </a:p>
        </p:txBody>
      </p:sp>
      <p:sp>
        <p:nvSpPr>
          <p:cNvPr id="9" name="Rectangle 8">
            <a:extLst>
              <a:ext uri="{FF2B5EF4-FFF2-40B4-BE49-F238E27FC236}">
                <a16:creationId xmlns:a16="http://schemas.microsoft.com/office/drawing/2014/main" id="{85A22E35-39E8-D8C8-8792-D2A6F234BDB2}"/>
              </a:ext>
            </a:extLst>
          </p:cNvPr>
          <p:cNvSpPr/>
          <p:nvPr userDrawn="1"/>
        </p:nvSpPr>
        <p:spPr>
          <a:xfrm>
            <a:off x="10848975" y="6308725"/>
            <a:ext cx="1343025"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9">
            <a:extLst>
              <a:ext uri="{FF2B5EF4-FFF2-40B4-BE49-F238E27FC236}">
                <a16:creationId xmlns:a16="http://schemas.microsoft.com/office/drawing/2014/main" id="{8700E4EA-ED53-6710-2381-295DD293E1B6}"/>
              </a:ext>
            </a:extLst>
          </p:cNvPr>
          <p:cNvSpPr>
            <a:spLocks noGrp="1"/>
          </p:cNvSpPr>
          <p:nvPr>
            <p:ph type="body" sz="quarter" idx="22"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2  Avenir Pro 16pt</a:t>
            </a:r>
            <a:endParaRPr lang="en-GB"/>
          </a:p>
        </p:txBody>
      </p:sp>
      <p:sp>
        <p:nvSpPr>
          <p:cNvPr id="12" name="Text Placeholder 12">
            <a:extLst>
              <a:ext uri="{FF2B5EF4-FFF2-40B4-BE49-F238E27FC236}">
                <a16:creationId xmlns:a16="http://schemas.microsoft.com/office/drawing/2014/main" id="{920ABA3B-52CD-F2D5-2E66-010C70068C27}"/>
              </a:ext>
            </a:extLst>
          </p:cNvPr>
          <p:cNvSpPr>
            <a:spLocks noGrp="1"/>
          </p:cNvSpPr>
          <p:nvPr>
            <p:ph type="body" sz="quarter" idx="23" hasCustomPrompt="1"/>
          </p:nvPr>
        </p:nvSpPr>
        <p:spPr>
          <a:xfrm>
            <a:off x="5232400" y="2086069"/>
            <a:ext cx="2663825" cy="360362"/>
          </a:xfrm>
        </p:spPr>
        <p:txBody>
          <a:bodyPr/>
          <a:lstStyle>
            <a:lvl1pPr marL="0" indent="0">
              <a:buNone/>
              <a:defRPr/>
            </a:lvl1pPr>
          </a:lstStyle>
          <a:p>
            <a:pPr lvl="0"/>
            <a:r>
              <a:rPr lang="en-US"/>
              <a:t>Speaker Name 15pt</a:t>
            </a:r>
            <a:endParaRPr lang="en-GB"/>
          </a:p>
        </p:txBody>
      </p:sp>
      <p:sp>
        <p:nvSpPr>
          <p:cNvPr id="13" name="Text Placeholder 9">
            <a:extLst>
              <a:ext uri="{FF2B5EF4-FFF2-40B4-BE49-F238E27FC236}">
                <a16:creationId xmlns:a16="http://schemas.microsoft.com/office/drawing/2014/main" id="{40AA1C17-5F97-8BDE-202D-2E9DF90F82C0}"/>
              </a:ext>
            </a:extLst>
          </p:cNvPr>
          <p:cNvSpPr>
            <a:spLocks noGrp="1"/>
          </p:cNvSpPr>
          <p:nvPr>
            <p:ph type="body" sz="quarter" idx="24"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3 Avenir Pro 16pt</a:t>
            </a:r>
            <a:endParaRPr lang="en-GB"/>
          </a:p>
        </p:txBody>
      </p:sp>
      <p:sp>
        <p:nvSpPr>
          <p:cNvPr id="14" name="Text Placeholder 12">
            <a:extLst>
              <a:ext uri="{FF2B5EF4-FFF2-40B4-BE49-F238E27FC236}">
                <a16:creationId xmlns:a16="http://schemas.microsoft.com/office/drawing/2014/main" id="{AFE6F300-51E6-251C-C58E-2F1A1B2E0F61}"/>
              </a:ext>
            </a:extLst>
          </p:cNvPr>
          <p:cNvSpPr>
            <a:spLocks noGrp="1"/>
          </p:cNvSpPr>
          <p:nvPr>
            <p:ph type="body" sz="quarter" idx="25" hasCustomPrompt="1"/>
          </p:nvPr>
        </p:nvSpPr>
        <p:spPr>
          <a:xfrm>
            <a:off x="5232400" y="2980625"/>
            <a:ext cx="2663825" cy="360362"/>
          </a:xfrm>
        </p:spPr>
        <p:txBody>
          <a:bodyPr/>
          <a:lstStyle>
            <a:lvl1pPr marL="0" indent="0">
              <a:buNone/>
              <a:defRPr/>
            </a:lvl1pPr>
          </a:lstStyle>
          <a:p>
            <a:pPr lvl="0"/>
            <a:r>
              <a:rPr lang="en-US"/>
              <a:t>Speaker Name 15pt</a:t>
            </a:r>
            <a:endParaRPr lang="en-GB"/>
          </a:p>
        </p:txBody>
      </p:sp>
      <p:sp>
        <p:nvSpPr>
          <p:cNvPr id="15" name="Text Placeholder 9">
            <a:extLst>
              <a:ext uri="{FF2B5EF4-FFF2-40B4-BE49-F238E27FC236}">
                <a16:creationId xmlns:a16="http://schemas.microsoft.com/office/drawing/2014/main" id="{0DB1E516-D75C-258D-154F-FF5BF0059DB4}"/>
              </a:ext>
            </a:extLst>
          </p:cNvPr>
          <p:cNvSpPr>
            <a:spLocks noGrp="1"/>
          </p:cNvSpPr>
          <p:nvPr>
            <p:ph type="body" sz="quarter" idx="26"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4 Avenir Pro 16pt</a:t>
            </a:r>
            <a:endParaRPr lang="en-GB"/>
          </a:p>
        </p:txBody>
      </p:sp>
      <p:sp>
        <p:nvSpPr>
          <p:cNvPr id="16" name="Text Placeholder 12">
            <a:extLst>
              <a:ext uri="{FF2B5EF4-FFF2-40B4-BE49-F238E27FC236}">
                <a16:creationId xmlns:a16="http://schemas.microsoft.com/office/drawing/2014/main" id="{A95DC8E2-952F-574D-9B03-7B60870706F6}"/>
              </a:ext>
            </a:extLst>
          </p:cNvPr>
          <p:cNvSpPr>
            <a:spLocks noGrp="1"/>
          </p:cNvSpPr>
          <p:nvPr>
            <p:ph type="body" sz="quarter" idx="27" hasCustomPrompt="1"/>
          </p:nvPr>
        </p:nvSpPr>
        <p:spPr>
          <a:xfrm>
            <a:off x="5232400" y="3881532"/>
            <a:ext cx="2663825" cy="360362"/>
          </a:xfrm>
        </p:spPr>
        <p:txBody>
          <a:bodyPr/>
          <a:lstStyle>
            <a:lvl1pPr marL="0" indent="0">
              <a:buNone/>
              <a:defRPr/>
            </a:lvl1pPr>
          </a:lstStyle>
          <a:p>
            <a:pPr lvl="0"/>
            <a:r>
              <a:rPr lang="en-US"/>
              <a:t>Speaker Name 15pt</a:t>
            </a:r>
            <a:endParaRPr lang="en-GB"/>
          </a:p>
        </p:txBody>
      </p:sp>
      <p:sp>
        <p:nvSpPr>
          <p:cNvPr id="17" name="Text Placeholder 9">
            <a:extLst>
              <a:ext uri="{FF2B5EF4-FFF2-40B4-BE49-F238E27FC236}">
                <a16:creationId xmlns:a16="http://schemas.microsoft.com/office/drawing/2014/main" id="{BA242158-90C6-8EDC-88DD-5C85A923BFA3}"/>
              </a:ext>
            </a:extLst>
          </p:cNvPr>
          <p:cNvSpPr>
            <a:spLocks noGrp="1"/>
          </p:cNvSpPr>
          <p:nvPr>
            <p:ph type="body" sz="quarter" idx="28"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5 Avenir Pro 16pt</a:t>
            </a:r>
            <a:endParaRPr lang="en-GB"/>
          </a:p>
        </p:txBody>
      </p:sp>
      <p:sp>
        <p:nvSpPr>
          <p:cNvPr id="18" name="Text Placeholder 12">
            <a:extLst>
              <a:ext uri="{FF2B5EF4-FFF2-40B4-BE49-F238E27FC236}">
                <a16:creationId xmlns:a16="http://schemas.microsoft.com/office/drawing/2014/main" id="{6B2717EA-181E-5681-4CFD-B938554C56EA}"/>
              </a:ext>
            </a:extLst>
          </p:cNvPr>
          <p:cNvSpPr>
            <a:spLocks noGrp="1"/>
          </p:cNvSpPr>
          <p:nvPr>
            <p:ph type="body" sz="quarter" idx="29" hasCustomPrompt="1"/>
          </p:nvPr>
        </p:nvSpPr>
        <p:spPr>
          <a:xfrm>
            <a:off x="5232400" y="4784026"/>
            <a:ext cx="2663825" cy="360362"/>
          </a:xfrm>
        </p:spPr>
        <p:txBody>
          <a:bodyPr/>
          <a:lstStyle>
            <a:lvl1pPr marL="0" indent="0">
              <a:buNone/>
              <a:defRPr/>
            </a:lvl1pPr>
          </a:lstStyle>
          <a:p>
            <a:pPr lvl="0"/>
            <a:r>
              <a:rPr lang="en-US"/>
              <a:t>Speaker Name 15pt</a:t>
            </a:r>
            <a:endParaRPr lang="en-GB"/>
          </a:p>
        </p:txBody>
      </p:sp>
      <p:sp>
        <p:nvSpPr>
          <p:cNvPr id="19" name="Text Placeholder 9">
            <a:extLst>
              <a:ext uri="{FF2B5EF4-FFF2-40B4-BE49-F238E27FC236}">
                <a16:creationId xmlns:a16="http://schemas.microsoft.com/office/drawing/2014/main" id="{BBB43BEB-F2E3-4729-E3C4-033B9D038770}"/>
              </a:ext>
            </a:extLst>
          </p:cNvPr>
          <p:cNvSpPr>
            <a:spLocks noGrp="1"/>
          </p:cNvSpPr>
          <p:nvPr>
            <p:ph type="body" sz="quarter" idx="30"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6 Avenir Pro 16pt</a:t>
            </a:r>
            <a:endParaRPr lang="en-GB"/>
          </a:p>
        </p:txBody>
      </p:sp>
      <p:sp>
        <p:nvSpPr>
          <p:cNvPr id="20" name="Text Placeholder 12">
            <a:extLst>
              <a:ext uri="{FF2B5EF4-FFF2-40B4-BE49-F238E27FC236}">
                <a16:creationId xmlns:a16="http://schemas.microsoft.com/office/drawing/2014/main" id="{DBA53FB6-1E59-A28B-7E3C-6372413C180F}"/>
              </a:ext>
            </a:extLst>
          </p:cNvPr>
          <p:cNvSpPr>
            <a:spLocks noGrp="1"/>
          </p:cNvSpPr>
          <p:nvPr>
            <p:ph type="body" sz="quarter" idx="31" hasCustomPrompt="1"/>
          </p:nvPr>
        </p:nvSpPr>
        <p:spPr>
          <a:xfrm>
            <a:off x="5232400" y="5681757"/>
            <a:ext cx="2663825" cy="360362"/>
          </a:xfrm>
        </p:spPr>
        <p:txBody>
          <a:bodyPr/>
          <a:lstStyle>
            <a:lvl1pPr marL="0" indent="0">
              <a:buNone/>
              <a:defRPr/>
            </a:lvl1pPr>
          </a:lstStyle>
          <a:p>
            <a:pPr lvl="0"/>
            <a:r>
              <a:rPr lang="en-US"/>
              <a:t>Speaker Name 15pt</a:t>
            </a:r>
            <a:endParaRPr lang="en-GB"/>
          </a:p>
        </p:txBody>
      </p:sp>
      <p:sp>
        <p:nvSpPr>
          <p:cNvPr id="21" name="Text Placeholder 9">
            <a:extLst>
              <a:ext uri="{FF2B5EF4-FFF2-40B4-BE49-F238E27FC236}">
                <a16:creationId xmlns:a16="http://schemas.microsoft.com/office/drawing/2014/main" id="{F13B60C7-A30D-3E17-E546-058B3168FBCE}"/>
              </a:ext>
            </a:extLst>
          </p:cNvPr>
          <p:cNvSpPr>
            <a:spLocks noGrp="1"/>
          </p:cNvSpPr>
          <p:nvPr>
            <p:ph type="body" sz="quarter" idx="32"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7 Avenir Pro 16pt</a:t>
            </a:r>
            <a:endParaRPr lang="en-GB"/>
          </a:p>
        </p:txBody>
      </p:sp>
      <p:sp>
        <p:nvSpPr>
          <p:cNvPr id="22" name="Text Placeholder 12">
            <a:extLst>
              <a:ext uri="{FF2B5EF4-FFF2-40B4-BE49-F238E27FC236}">
                <a16:creationId xmlns:a16="http://schemas.microsoft.com/office/drawing/2014/main" id="{7F5E6EBC-119E-E644-4C5C-BFD61EBE17EA}"/>
              </a:ext>
            </a:extLst>
          </p:cNvPr>
          <p:cNvSpPr>
            <a:spLocks noGrp="1"/>
          </p:cNvSpPr>
          <p:nvPr>
            <p:ph type="body" sz="quarter" idx="33" hasCustomPrompt="1"/>
          </p:nvPr>
        </p:nvSpPr>
        <p:spPr>
          <a:xfrm>
            <a:off x="8975725" y="1181195"/>
            <a:ext cx="2663825" cy="360362"/>
          </a:xfrm>
        </p:spPr>
        <p:txBody>
          <a:bodyPr/>
          <a:lstStyle>
            <a:lvl1pPr marL="0" indent="0">
              <a:buNone/>
              <a:defRPr/>
            </a:lvl1pPr>
          </a:lstStyle>
          <a:p>
            <a:pPr lvl="0"/>
            <a:r>
              <a:rPr lang="en-US"/>
              <a:t>Speaker Name 15pt</a:t>
            </a:r>
            <a:endParaRPr lang="en-GB"/>
          </a:p>
        </p:txBody>
      </p:sp>
      <p:sp>
        <p:nvSpPr>
          <p:cNvPr id="23" name="Text Placeholder 9">
            <a:extLst>
              <a:ext uri="{FF2B5EF4-FFF2-40B4-BE49-F238E27FC236}">
                <a16:creationId xmlns:a16="http://schemas.microsoft.com/office/drawing/2014/main" id="{401DECB5-DEB3-E4A4-2232-6F1F2D88A5D8}"/>
              </a:ext>
            </a:extLst>
          </p:cNvPr>
          <p:cNvSpPr>
            <a:spLocks noGrp="1"/>
          </p:cNvSpPr>
          <p:nvPr>
            <p:ph type="body" sz="quarter" idx="34"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8  Avenir Pro 16pt</a:t>
            </a:r>
            <a:endParaRPr lang="en-GB"/>
          </a:p>
        </p:txBody>
      </p:sp>
      <p:sp>
        <p:nvSpPr>
          <p:cNvPr id="24" name="Text Placeholder 12">
            <a:extLst>
              <a:ext uri="{FF2B5EF4-FFF2-40B4-BE49-F238E27FC236}">
                <a16:creationId xmlns:a16="http://schemas.microsoft.com/office/drawing/2014/main" id="{21D9D621-C176-8343-F645-AF4D83E2BD81}"/>
              </a:ext>
            </a:extLst>
          </p:cNvPr>
          <p:cNvSpPr>
            <a:spLocks noGrp="1"/>
          </p:cNvSpPr>
          <p:nvPr>
            <p:ph type="body" sz="quarter" idx="35" hasCustomPrompt="1"/>
          </p:nvPr>
        </p:nvSpPr>
        <p:spPr>
          <a:xfrm>
            <a:off x="8975725" y="2086069"/>
            <a:ext cx="2663825" cy="360362"/>
          </a:xfrm>
        </p:spPr>
        <p:txBody>
          <a:bodyPr/>
          <a:lstStyle>
            <a:lvl1pPr marL="0" indent="0">
              <a:buNone/>
              <a:defRPr/>
            </a:lvl1pPr>
          </a:lstStyle>
          <a:p>
            <a:pPr lvl="0"/>
            <a:r>
              <a:rPr lang="en-US"/>
              <a:t>Speaker Name 15pt</a:t>
            </a:r>
            <a:endParaRPr lang="en-GB"/>
          </a:p>
        </p:txBody>
      </p:sp>
      <p:sp>
        <p:nvSpPr>
          <p:cNvPr id="25" name="Text Placeholder 9">
            <a:extLst>
              <a:ext uri="{FF2B5EF4-FFF2-40B4-BE49-F238E27FC236}">
                <a16:creationId xmlns:a16="http://schemas.microsoft.com/office/drawing/2014/main" id="{ECA4A4FD-0ACA-7F48-6D43-334EFA97791E}"/>
              </a:ext>
            </a:extLst>
          </p:cNvPr>
          <p:cNvSpPr>
            <a:spLocks noGrp="1"/>
          </p:cNvSpPr>
          <p:nvPr>
            <p:ph type="body" sz="quarter" idx="36"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9 Avenir Pro 16pt</a:t>
            </a:r>
            <a:endParaRPr lang="en-GB"/>
          </a:p>
        </p:txBody>
      </p:sp>
      <p:sp>
        <p:nvSpPr>
          <p:cNvPr id="26" name="Text Placeholder 12">
            <a:extLst>
              <a:ext uri="{FF2B5EF4-FFF2-40B4-BE49-F238E27FC236}">
                <a16:creationId xmlns:a16="http://schemas.microsoft.com/office/drawing/2014/main" id="{792AC346-C547-570D-541F-0B294A0CA5E5}"/>
              </a:ext>
            </a:extLst>
          </p:cNvPr>
          <p:cNvSpPr>
            <a:spLocks noGrp="1"/>
          </p:cNvSpPr>
          <p:nvPr>
            <p:ph type="body" sz="quarter" idx="37" hasCustomPrompt="1"/>
          </p:nvPr>
        </p:nvSpPr>
        <p:spPr>
          <a:xfrm>
            <a:off x="8975725" y="2980625"/>
            <a:ext cx="2663825" cy="360362"/>
          </a:xfrm>
        </p:spPr>
        <p:txBody>
          <a:bodyPr/>
          <a:lstStyle>
            <a:lvl1pPr marL="0" indent="0">
              <a:buNone/>
              <a:defRPr/>
            </a:lvl1pPr>
          </a:lstStyle>
          <a:p>
            <a:pPr lvl="0"/>
            <a:r>
              <a:rPr lang="en-US"/>
              <a:t>Speaker Name 15pt</a:t>
            </a:r>
            <a:endParaRPr lang="en-GB"/>
          </a:p>
        </p:txBody>
      </p:sp>
      <p:sp>
        <p:nvSpPr>
          <p:cNvPr id="27" name="Text Placeholder 9">
            <a:extLst>
              <a:ext uri="{FF2B5EF4-FFF2-40B4-BE49-F238E27FC236}">
                <a16:creationId xmlns:a16="http://schemas.microsoft.com/office/drawing/2014/main" id="{CEAF6484-F23D-EA59-D6CA-33BDB4596246}"/>
              </a:ext>
            </a:extLst>
          </p:cNvPr>
          <p:cNvSpPr>
            <a:spLocks noGrp="1"/>
          </p:cNvSpPr>
          <p:nvPr>
            <p:ph type="body" sz="quarter" idx="38"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10 Avenir Pro 16pt</a:t>
            </a:r>
            <a:endParaRPr lang="en-GB"/>
          </a:p>
        </p:txBody>
      </p:sp>
      <p:sp>
        <p:nvSpPr>
          <p:cNvPr id="28" name="Text Placeholder 12">
            <a:extLst>
              <a:ext uri="{FF2B5EF4-FFF2-40B4-BE49-F238E27FC236}">
                <a16:creationId xmlns:a16="http://schemas.microsoft.com/office/drawing/2014/main" id="{E3B155F2-F419-B7F4-3EDD-3A7DCFEE0A28}"/>
              </a:ext>
            </a:extLst>
          </p:cNvPr>
          <p:cNvSpPr>
            <a:spLocks noGrp="1"/>
          </p:cNvSpPr>
          <p:nvPr>
            <p:ph type="body" sz="quarter" idx="39" hasCustomPrompt="1"/>
          </p:nvPr>
        </p:nvSpPr>
        <p:spPr>
          <a:xfrm>
            <a:off x="8975725" y="3881532"/>
            <a:ext cx="2663825" cy="360362"/>
          </a:xfrm>
        </p:spPr>
        <p:txBody>
          <a:bodyPr/>
          <a:lstStyle>
            <a:lvl1pPr marL="0" indent="0">
              <a:buNone/>
              <a:defRPr/>
            </a:lvl1pPr>
          </a:lstStyle>
          <a:p>
            <a:pPr lvl="0"/>
            <a:r>
              <a:rPr lang="en-US"/>
              <a:t>Speaker Name 15pt</a:t>
            </a:r>
            <a:endParaRPr lang="en-GB"/>
          </a:p>
        </p:txBody>
      </p:sp>
      <p:sp>
        <p:nvSpPr>
          <p:cNvPr id="29" name="Text Placeholder 9">
            <a:extLst>
              <a:ext uri="{FF2B5EF4-FFF2-40B4-BE49-F238E27FC236}">
                <a16:creationId xmlns:a16="http://schemas.microsoft.com/office/drawing/2014/main" id="{1B5A2B92-6A29-5F58-5968-E6C55AB80B0A}"/>
              </a:ext>
            </a:extLst>
          </p:cNvPr>
          <p:cNvSpPr>
            <a:spLocks noGrp="1"/>
          </p:cNvSpPr>
          <p:nvPr>
            <p:ph type="body" sz="quarter" idx="40"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11 Avenir Pro 16pt</a:t>
            </a:r>
            <a:endParaRPr lang="en-GB"/>
          </a:p>
        </p:txBody>
      </p:sp>
      <p:sp>
        <p:nvSpPr>
          <p:cNvPr id="30" name="Text Placeholder 12">
            <a:extLst>
              <a:ext uri="{FF2B5EF4-FFF2-40B4-BE49-F238E27FC236}">
                <a16:creationId xmlns:a16="http://schemas.microsoft.com/office/drawing/2014/main" id="{DC3F1F9D-9AA0-ADE6-C61A-CFA5751C4948}"/>
              </a:ext>
            </a:extLst>
          </p:cNvPr>
          <p:cNvSpPr>
            <a:spLocks noGrp="1"/>
          </p:cNvSpPr>
          <p:nvPr>
            <p:ph type="body" sz="quarter" idx="41" hasCustomPrompt="1"/>
          </p:nvPr>
        </p:nvSpPr>
        <p:spPr>
          <a:xfrm>
            <a:off x="8975725" y="4784026"/>
            <a:ext cx="2663825" cy="360362"/>
          </a:xfrm>
        </p:spPr>
        <p:txBody>
          <a:bodyPr/>
          <a:lstStyle>
            <a:lvl1pPr marL="0" indent="0">
              <a:buNone/>
              <a:defRPr/>
            </a:lvl1pPr>
          </a:lstStyle>
          <a:p>
            <a:pPr lvl="0"/>
            <a:r>
              <a:rPr lang="en-US"/>
              <a:t>Speaker Name 15pt</a:t>
            </a:r>
            <a:endParaRPr lang="en-GB"/>
          </a:p>
        </p:txBody>
      </p:sp>
      <p:sp>
        <p:nvSpPr>
          <p:cNvPr id="31" name="Text Placeholder 9">
            <a:extLst>
              <a:ext uri="{FF2B5EF4-FFF2-40B4-BE49-F238E27FC236}">
                <a16:creationId xmlns:a16="http://schemas.microsoft.com/office/drawing/2014/main" id="{80FCEB47-247B-36B3-395E-CE025CC66F13}"/>
              </a:ext>
            </a:extLst>
          </p:cNvPr>
          <p:cNvSpPr>
            <a:spLocks noGrp="1"/>
          </p:cNvSpPr>
          <p:nvPr>
            <p:ph type="body" sz="quarter" idx="42"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12 Avenir Pro 16pt</a:t>
            </a:r>
            <a:endParaRPr lang="en-GB"/>
          </a:p>
        </p:txBody>
      </p:sp>
      <p:sp>
        <p:nvSpPr>
          <p:cNvPr id="32" name="Text Placeholder 12">
            <a:extLst>
              <a:ext uri="{FF2B5EF4-FFF2-40B4-BE49-F238E27FC236}">
                <a16:creationId xmlns:a16="http://schemas.microsoft.com/office/drawing/2014/main" id="{5D5E22BF-D9C7-B107-2988-3AB9C9141CDC}"/>
              </a:ext>
            </a:extLst>
          </p:cNvPr>
          <p:cNvSpPr>
            <a:spLocks noGrp="1"/>
          </p:cNvSpPr>
          <p:nvPr>
            <p:ph type="body" sz="quarter" idx="43" hasCustomPrompt="1"/>
          </p:nvPr>
        </p:nvSpPr>
        <p:spPr>
          <a:xfrm>
            <a:off x="8975725" y="5681757"/>
            <a:ext cx="2663825" cy="360362"/>
          </a:xfrm>
        </p:spPr>
        <p:txBody>
          <a:bodyPr/>
          <a:lstStyle>
            <a:lvl1pPr marL="0" indent="0">
              <a:buNone/>
              <a:defRPr/>
            </a:lvl1pPr>
          </a:lstStyle>
          <a:p>
            <a:pPr lvl="0"/>
            <a:r>
              <a:rPr lang="en-US"/>
              <a:t>Speaker Name 15pt</a:t>
            </a:r>
            <a:endParaRPr lang="en-GB"/>
          </a:p>
        </p:txBody>
      </p:sp>
      <p:sp>
        <p:nvSpPr>
          <p:cNvPr id="3" name="Text Placeholder 12">
            <a:extLst>
              <a:ext uri="{FF2B5EF4-FFF2-40B4-BE49-F238E27FC236}">
                <a16:creationId xmlns:a16="http://schemas.microsoft.com/office/drawing/2014/main" id="{F5901797-6CF8-474D-5966-88001DA92D47}"/>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accent3"/>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Tree>
    <p:extLst>
      <p:ext uri="{BB962C8B-B14F-4D97-AF65-F5344CB8AC3E}">
        <p14:creationId xmlns:p14="http://schemas.microsoft.com/office/powerpoint/2010/main" val="15153428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534059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45B5A2C8-67E4-384B-2E57-D41D53E41A9F}"/>
              </a:ext>
            </a:extLst>
          </p:cNvPr>
          <p:cNvSpPr>
            <a:spLocks noGrp="1"/>
          </p:cNvSpPr>
          <p:nvPr>
            <p:ph type="body" sz="quarter" idx="15"/>
          </p:nvPr>
        </p:nvSpPr>
        <p:spPr>
          <a:xfrm>
            <a:off x="6167438"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460908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6" name="Text Placeholder 12">
            <a:extLst>
              <a:ext uri="{FF2B5EF4-FFF2-40B4-BE49-F238E27FC236}">
                <a16:creationId xmlns:a16="http://schemas.microsoft.com/office/drawing/2014/main" id="{CF79B565-DB41-54E3-E8CF-A38FFA9BA18A}"/>
              </a:ext>
            </a:extLst>
          </p:cNvPr>
          <p:cNvSpPr>
            <a:spLocks noGrp="1"/>
          </p:cNvSpPr>
          <p:nvPr>
            <p:ph type="body" sz="quarter" idx="16"/>
          </p:nvPr>
        </p:nvSpPr>
        <p:spPr>
          <a:xfrm>
            <a:off x="4295151"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7" name="Text Placeholder 12">
            <a:extLst>
              <a:ext uri="{FF2B5EF4-FFF2-40B4-BE49-F238E27FC236}">
                <a16:creationId xmlns:a16="http://schemas.microsoft.com/office/drawing/2014/main" id="{6859DFB9-0FCD-A2DA-D7CC-B515A2628778}"/>
              </a:ext>
            </a:extLst>
          </p:cNvPr>
          <p:cNvSpPr>
            <a:spLocks noGrp="1"/>
          </p:cNvSpPr>
          <p:nvPr>
            <p:ph type="body" sz="quarter" idx="17"/>
          </p:nvPr>
        </p:nvSpPr>
        <p:spPr>
          <a:xfrm>
            <a:off x="8039438"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196757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2714209"/>
            <a:ext cx="3204000" cy="1084842"/>
          </a:xfrm>
        </p:spPr>
        <p:txBody>
          <a:bodyPr/>
          <a:lstStyle>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endParaRPr lang="en-GB" dirty="0"/>
          </a:p>
        </p:txBody>
      </p:sp>
      <p:sp>
        <p:nvSpPr>
          <p:cNvPr id="5" name="Text Placeholder 12">
            <a:extLst>
              <a:ext uri="{FF2B5EF4-FFF2-40B4-BE49-F238E27FC236}">
                <a16:creationId xmlns:a16="http://schemas.microsoft.com/office/drawing/2014/main" id="{1A11780E-7970-3D6A-560B-8FC352EB4BDB}"/>
              </a:ext>
            </a:extLst>
          </p:cNvPr>
          <p:cNvSpPr>
            <a:spLocks noGrp="1"/>
          </p:cNvSpPr>
          <p:nvPr>
            <p:ph type="body" sz="quarter" idx="15"/>
          </p:nvPr>
        </p:nvSpPr>
        <p:spPr>
          <a:xfrm>
            <a:off x="4295775" y="2714209"/>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6" name="Text Placeholder 12">
            <a:extLst>
              <a:ext uri="{FF2B5EF4-FFF2-40B4-BE49-F238E27FC236}">
                <a16:creationId xmlns:a16="http://schemas.microsoft.com/office/drawing/2014/main" id="{1EF9E0E2-8309-0399-0C77-0B68A918E11E}"/>
              </a:ext>
            </a:extLst>
          </p:cNvPr>
          <p:cNvSpPr>
            <a:spLocks noGrp="1"/>
          </p:cNvSpPr>
          <p:nvPr>
            <p:ph type="body" sz="quarter" idx="16"/>
          </p:nvPr>
        </p:nvSpPr>
        <p:spPr>
          <a:xfrm>
            <a:off x="8040688" y="2714209"/>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5" name="Picture Placeholder 15">
            <a:extLst>
              <a:ext uri="{FF2B5EF4-FFF2-40B4-BE49-F238E27FC236}">
                <a16:creationId xmlns:a16="http://schemas.microsoft.com/office/drawing/2014/main" id="{CF8728D3-981A-EB49-C69E-EF522D4902BC}"/>
              </a:ext>
            </a:extLst>
          </p:cNvPr>
          <p:cNvSpPr>
            <a:spLocks noGrp="1"/>
          </p:cNvSpPr>
          <p:nvPr>
            <p:ph type="pic" sz="quarter" idx="23" hasCustomPrompt="1"/>
          </p:nvPr>
        </p:nvSpPr>
        <p:spPr>
          <a:xfrm>
            <a:off x="550863" y="1815305"/>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16" name="Picture Placeholder 15">
            <a:extLst>
              <a:ext uri="{FF2B5EF4-FFF2-40B4-BE49-F238E27FC236}">
                <a16:creationId xmlns:a16="http://schemas.microsoft.com/office/drawing/2014/main" id="{BBE6A814-2537-6045-0FBD-C8F2204C95ED}"/>
              </a:ext>
            </a:extLst>
          </p:cNvPr>
          <p:cNvSpPr>
            <a:spLocks noGrp="1"/>
          </p:cNvSpPr>
          <p:nvPr>
            <p:ph type="pic" sz="quarter" idx="24" hasCustomPrompt="1"/>
          </p:nvPr>
        </p:nvSpPr>
        <p:spPr>
          <a:xfrm>
            <a:off x="4295776" y="1815305"/>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17" name="Picture Placeholder 15">
            <a:extLst>
              <a:ext uri="{FF2B5EF4-FFF2-40B4-BE49-F238E27FC236}">
                <a16:creationId xmlns:a16="http://schemas.microsoft.com/office/drawing/2014/main" id="{BC2AAACA-6016-AC70-03D0-56B026D5A52C}"/>
              </a:ext>
            </a:extLst>
          </p:cNvPr>
          <p:cNvSpPr>
            <a:spLocks noGrp="1"/>
          </p:cNvSpPr>
          <p:nvPr>
            <p:ph type="pic" sz="quarter" idx="25" hasCustomPrompt="1"/>
          </p:nvPr>
        </p:nvSpPr>
        <p:spPr>
          <a:xfrm>
            <a:off x="8040687" y="1815305"/>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18" name="Picture Placeholder 15">
            <a:extLst>
              <a:ext uri="{FF2B5EF4-FFF2-40B4-BE49-F238E27FC236}">
                <a16:creationId xmlns:a16="http://schemas.microsoft.com/office/drawing/2014/main" id="{FBDFD7A6-615C-DED2-47F9-F2F6DD4A926A}"/>
              </a:ext>
            </a:extLst>
          </p:cNvPr>
          <p:cNvSpPr>
            <a:spLocks noGrp="1"/>
          </p:cNvSpPr>
          <p:nvPr>
            <p:ph type="pic" sz="quarter" idx="26" hasCustomPrompt="1"/>
          </p:nvPr>
        </p:nvSpPr>
        <p:spPr>
          <a:xfrm>
            <a:off x="550863" y="3975101"/>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19" name="Picture Placeholder 15">
            <a:extLst>
              <a:ext uri="{FF2B5EF4-FFF2-40B4-BE49-F238E27FC236}">
                <a16:creationId xmlns:a16="http://schemas.microsoft.com/office/drawing/2014/main" id="{94728C11-8074-D1BE-B9D0-CB027FAF714D}"/>
              </a:ext>
            </a:extLst>
          </p:cNvPr>
          <p:cNvSpPr>
            <a:spLocks noGrp="1"/>
          </p:cNvSpPr>
          <p:nvPr>
            <p:ph type="pic" sz="quarter" idx="27" hasCustomPrompt="1"/>
          </p:nvPr>
        </p:nvSpPr>
        <p:spPr>
          <a:xfrm>
            <a:off x="4295776" y="3975101"/>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20" name="Picture Placeholder 15">
            <a:extLst>
              <a:ext uri="{FF2B5EF4-FFF2-40B4-BE49-F238E27FC236}">
                <a16:creationId xmlns:a16="http://schemas.microsoft.com/office/drawing/2014/main" id="{F0912BBD-4F8D-1C4E-BAB2-26D3F44FC076}"/>
              </a:ext>
            </a:extLst>
          </p:cNvPr>
          <p:cNvSpPr>
            <a:spLocks noGrp="1"/>
          </p:cNvSpPr>
          <p:nvPr>
            <p:ph type="pic" sz="quarter" idx="28" hasCustomPrompt="1"/>
          </p:nvPr>
        </p:nvSpPr>
        <p:spPr>
          <a:xfrm>
            <a:off x="8040687" y="3975101"/>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err="1"/>
              <a:t>inon</a:t>
            </a:r>
            <a:endParaRPr lang="en-GB"/>
          </a:p>
        </p:txBody>
      </p:sp>
      <p:sp>
        <p:nvSpPr>
          <p:cNvPr id="21" name="Text Placeholder 12">
            <a:extLst>
              <a:ext uri="{FF2B5EF4-FFF2-40B4-BE49-F238E27FC236}">
                <a16:creationId xmlns:a16="http://schemas.microsoft.com/office/drawing/2014/main" id="{6E66683B-A6F4-4DD1-EA6F-AEA3CEEEC327}"/>
              </a:ext>
            </a:extLst>
          </p:cNvPr>
          <p:cNvSpPr>
            <a:spLocks noGrp="1"/>
          </p:cNvSpPr>
          <p:nvPr>
            <p:ph type="body" sz="quarter" idx="29"/>
          </p:nvPr>
        </p:nvSpPr>
        <p:spPr>
          <a:xfrm>
            <a:off x="550864" y="4880014"/>
            <a:ext cx="3204000" cy="1084842"/>
          </a:xfrm>
        </p:spPr>
        <p:txBody>
          <a:bodyPr/>
          <a:lstStyle>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endParaRPr lang="en-GB" dirty="0"/>
          </a:p>
        </p:txBody>
      </p:sp>
      <p:sp>
        <p:nvSpPr>
          <p:cNvPr id="22" name="Text Placeholder 12">
            <a:extLst>
              <a:ext uri="{FF2B5EF4-FFF2-40B4-BE49-F238E27FC236}">
                <a16:creationId xmlns:a16="http://schemas.microsoft.com/office/drawing/2014/main" id="{3B144B33-D084-060F-5581-DDBE883820CD}"/>
              </a:ext>
            </a:extLst>
          </p:cNvPr>
          <p:cNvSpPr>
            <a:spLocks noGrp="1"/>
          </p:cNvSpPr>
          <p:nvPr>
            <p:ph type="body" sz="quarter" idx="30"/>
          </p:nvPr>
        </p:nvSpPr>
        <p:spPr>
          <a:xfrm>
            <a:off x="4295775" y="4880014"/>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23" name="Text Placeholder 12">
            <a:extLst>
              <a:ext uri="{FF2B5EF4-FFF2-40B4-BE49-F238E27FC236}">
                <a16:creationId xmlns:a16="http://schemas.microsoft.com/office/drawing/2014/main" id="{15877E3B-9D42-A4A3-2645-70BEEDB8BA8C}"/>
              </a:ext>
            </a:extLst>
          </p:cNvPr>
          <p:cNvSpPr>
            <a:spLocks noGrp="1"/>
          </p:cNvSpPr>
          <p:nvPr>
            <p:ph type="body" sz="quarter" idx="31"/>
          </p:nvPr>
        </p:nvSpPr>
        <p:spPr>
          <a:xfrm>
            <a:off x="8040688" y="4880014"/>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EBB16481-08E1-935B-439F-998CF3FB6A15}"/>
              </a:ext>
            </a:extLst>
          </p:cNvPr>
          <p:cNvSpPr>
            <a:spLocks noGrp="1"/>
          </p:cNvSpPr>
          <p:nvPr>
            <p:ph type="body" sz="quarter" idx="33" hasCustomPrompt="1"/>
          </p:nvPr>
        </p:nvSpPr>
        <p:spPr>
          <a:xfrm>
            <a:off x="550861" y="2354266"/>
            <a:ext cx="3203999"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8" name="Text Placeholder 12">
            <a:extLst>
              <a:ext uri="{FF2B5EF4-FFF2-40B4-BE49-F238E27FC236}">
                <a16:creationId xmlns:a16="http://schemas.microsoft.com/office/drawing/2014/main" id="{FD7AA914-9207-8E22-11B4-51AFEC090828}"/>
              </a:ext>
            </a:extLst>
          </p:cNvPr>
          <p:cNvSpPr>
            <a:spLocks noGrp="1"/>
          </p:cNvSpPr>
          <p:nvPr>
            <p:ph type="body" sz="quarter" idx="39" hasCustomPrompt="1"/>
          </p:nvPr>
        </p:nvSpPr>
        <p:spPr>
          <a:xfrm>
            <a:off x="4294188" y="2354266"/>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9" name="Text Placeholder 12">
            <a:extLst>
              <a:ext uri="{FF2B5EF4-FFF2-40B4-BE49-F238E27FC236}">
                <a16:creationId xmlns:a16="http://schemas.microsoft.com/office/drawing/2014/main" id="{4C9F7CB6-EC15-D23D-BC60-F13920456B9B}"/>
              </a:ext>
            </a:extLst>
          </p:cNvPr>
          <p:cNvSpPr>
            <a:spLocks noGrp="1"/>
          </p:cNvSpPr>
          <p:nvPr>
            <p:ph type="body" sz="quarter" idx="41" hasCustomPrompt="1"/>
          </p:nvPr>
        </p:nvSpPr>
        <p:spPr>
          <a:xfrm>
            <a:off x="8039099" y="2354266"/>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
        <p:nvSpPr>
          <p:cNvPr id="11" name="Text Placeholder 12">
            <a:extLst>
              <a:ext uri="{FF2B5EF4-FFF2-40B4-BE49-F238E27FC236}">
                <a16:creationId xmlns:a16="http://schemas.microsoft.com/office/drawing/2014/main" id="{1BA75414-8C62-1067-CFA4-FA10DCACE774}"/>
              </a:ext>
            </a:extLst>
          </p:cNvPr>
          <p:cNvSpPr>
            <a:spLocks noGrp="1"/>
          </p:cNvSpPr>
          <p:nvPr>
            <p:ph type="body" sz="quarter" idx="42" hasCustomPrompt="1"/>
          </p:nvPr>
        </p:nvSpPr>
        <p:spPr>
          <a:xfrm>
            <a:off x="550861" y="4511513"/>
            <a:ext cx="3203999"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four</a:t>
            </a:r>
          </a:p>
        </p:txBody>
      </p:sp>
      <p:sp>
        <p:nvSpPr>
          <p:cNvPr id="12" name="Text Placeholder 12">
            <a:extLst>
              <a:ext uri="{FF2B5EF4-FFF2-40B4-BE49-F238E27FC236}">
                <a16:creationId xmlns:a16="http://schemas.microsoft.com/office/drawing/2014/main" id="{2B924D59-6423-CEC2-5EE2-AE3E539912D1}"/>
              </a:ext>
            </a:extLst>
          </p:cNvPr>
          <p:cNvSpPr>
            <a:spLocks noGrp="1"/>
          </p:cNvSpPr>
          <p:nvPr>
            <p:ph type="body" sz="quarter" idx="43" hasCustomPrompt="1"/>
          </p:nvPr>
        </p:nvSpPr>
        <p:spPr>
          <a:xfrm>
            <a:off x="4294188" y="4511513"/>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five</a:t>
            </a:r>
          </a:p>
        </p:txBody>
      </p:sp>
      <p:sp>
        <p:nvSpPr>
          <p:cNvPr id="14" name="Text Placeholder 12">
            <a:extLst>
              <a:ext uri="{FF2B5EF4-FFF2-40B4-BE49-F238E27FC236}">
                <a16:creationId xmlns:a16="http://schemas.microsoft.com/office/drawing/2014/main" id="{3D7A6482-EE6C-C6F0-BECB-03B442140B2B}"/>
              </a:ext>
            </a:extLst>
          </p:cNvPr>
          <p:cNvSpPr>
            <a:spLocks noGrp="1"/>
          </p:cNvSpPr>
          <p:nvPr>
            <p:ph type="body" sz="quarter" idx="44" hasCustomPrompt="1"/>
          </p:nvPr>
        </p:nvSpPr>
        <p:spPr>
          <a:xfrm>
            <a:off x="8039099" y="4511513"/>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six</a:t>
            </a:r>
          </a:p>
        </p:txBody>
      </p:sp>
    </p:spTree>
    <p:extLst>
      <p:ext uri="{BB962C8B-B14F-4D97-AF65-F5344CB8AC3E}">
        <p14:creationId xmlns:p14="http://schemas.microsoft.com/office/powerpoint/2010/main" val="88749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Image - Agend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02ADD0-9DEE-498A-A9F7-5ACF309A222A}"/>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38">
            <a:extLst>
              <a:ext uri="{FF2B5EF4-FFF2-40B4-BE49-F238E27FC236}">
                <a16:creationId xmlns:a16="http://schemas.microsoft.com/office/drawing/2014/main" id="{F7A19D80-B581-99D7-F155-640B8E61F577}"/>
              </a:ext>
            </a:extLst>
          </p:cNvPr>
          <p:cNvSpPr>
            <a:spLocks noGrp="1"/>
          </p:cNvSpPr>
          <p:nvPr>
            <p:ph type="body" sz="quarter" idx="22" hasCustomPrompt="1"/>
          </p:nvPr>
        </p:nvSpPr>
        <p:spPr>
          <a:xfrm>
            <a:off x="0" y="6129338"/>
            <a:ext cx="2279650" cy="728662"/>
          </a:xfrm>
          <a:prstGeom prst="roundRect">
            <a:avLst>
              <a:gd name="adj" fmla="val 0"/>
            </a:avLst>
          </a:prstGeom>
          <a:solidFill>
            <a:schemeClr val="bg1"/>
          </a:solidFill>
        </p:spPr>
        <p:txBody>
          <a:bodyPr/>
          <a:lstStyle>
            <a:lvl1pPr marL="0" indent="0">
              <a:buNone/>
              <a:defRPr/>
            </a:lvl1pPr>
          </a:lstStyle>
          <a:p>
            <a:pPr lvl="0"/>
            <a:r>
              <a:rPr lang="en-US"/>
              <a:t> </a:t>
            </a:r>
            <a:endParaRPr lang="en-GB"/>
          </a:p>
        </p:txBody>
      </p:sp>
      <p:sp>
        <p:nvSpPr>
          <p:cNvPr id="6" name="Picture Placeholder 5">
            <a:extLst>
              <a:ext uri="{FF2B5EF4-FFF2-40B4-BE49-F238E27FC236}">
                <a16:creationId xmlns:a16="http://schemas.microsoft.com/office/drawing/2014/main" id="{CCB2AEB7-8E57-4C7C-2757-07E542DEE60C}"/>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2" name="Text Placeholder 9">
            <a:extLst>
              <a:ext uri="{FF2B5EF4-FFF2-40B4-BE49-F238E27FC236}">
                <a16:creationId xmlns:a16="http://schemas.microsoft.com/office/drawing/2014/main" id="{61C0AEEA-B845-6964-BD2E-BF0271E14F16}"/>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 avenir pro 16pt</a:t>
            </a:r>
            <a:endParaRPr lang="en-GB" dirty="0"/>
          </a:p>
        </p:txBody>
      </p:sp>
      <p:sp>
        <p:nvSpPr>
          <p:cNvPr id="10" name="Text Placeholder 12">
            <a:extLst>
              <a:ext uri="{FF2B5EF4-FFF2-40B4-BE49-F238E27FC236}">
                <a16:creationId xmlns:a16="http://schemas.microsoft.com/office/drawing/2014/main" id="{FD5477DB-82FD-E6A1-AE54-4CCD1272BB1B}"/>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dirty="0"/>
              <a:t>Speaker name 15pt</a:t>
            </a:r>
            <a:endParaRPr lang="en-GB" dirty="0"/>
          </a:p>
        </p:txBody>
      </p:sp>
      <p:sp>
        <p:nvSpPr>
          <p:cNvPr id="11" name="Rectangle 10">
            <a:extLst>
              <a:ext uri="{FF2B5EF4-FFF2-40B4-BE49-F238E27FC236}">
                <a16:creationId xmlns:a16="http://schemas.microsoft.com/office/drawing/2014/main" id="{AADA18F6-9B6E-469D-8086-74F1DD75B11B}"/>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9">
            <a:extLst>
              <a:ext uri="{FF2B5EF4-FFF2-40B4-BE49-F238E27FC236}">
                <a16:creationId xmlns:a16="http://schemas.microsoft.com/office/drawing/2014/main" id="{B1554274-B577-2134-C791-9D98E1F2A03E}"/>
              </a:ext>
            </a:extLst>
          </p:cNvPr>
          <p:cNvSpPr>
            <a:spLocks noGrp="1"/>
          </p:cNvSpPr>
          <p:nvPr>
            <p:ph type="body" sz="quarter" idx="23"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2  avenir pro 16pt</a:t>
            </a:r>
            <a:endParaRPr lang="en-GB" dirty="0"/>
          </a:p>
        </p:txBody>
      </p:sp>
      <p:sp>
        <p:nvSpPr>
          <p:cNvPr id="13" name="Text Placeholder 12">
            <a:extLst>
              <a:ext uri="{FF2B5EF4-FFF2-40B4-BE49-F238E27FC236}">
                <a16:creationId xmlns:a16="http://schemas.microsoft.com/office/drawing/2014/main" id="{2FCEA881-9C2F-AC6E-3B16-B1A29145E90F}"/>
              </a:ext>
            </a:extLst>
          </p:cNvPr>
          <p:cNvSpPr>
            <a:spLocks noGrp="1"/>
          </p:cNvSpPr>
          <p:nvPr>
            <p:ph type="body" sz="quarter" idx="24" hasCustomPrompt="1"/>
          </p:nvPr>
        </p:nvSpPr>
        <p:spPr>
          <a:xfrm>
            <a:off x="5232400" y="2086069"/>
            <a:ext cx="2663825" cy="360362"/>
          </a:xfrm>
        </p:spPr>
        <p:txBody>
          <a:bodyPr/>
          <a:lstStyle>
            <a:lvl1pPr marL="0" indent="0">
              <a:buNone/>
              <a:defRPr/>
            </a:lvl1pPr>
          </a:lstStyle>
          <a:p>
            <a:pPr lvl="0"/>
            <a:r>
              <a:rPr lang="en-US" dirty="0"/>
              <a:t>Speaker name 15pt</a:t>
            </a:r>
            <a:endParaRPr lang="en-GB" dirty="0"/>
          </a:p>
        </p:txBody>
      </p:sp>
      <p:sp>
        <p:nvSpPr>
          <p:cNvPr id="14" name="Text Placeholder 9">
            <a:extLst>
              <a:ext uri="{FF2B5EF4-FFF2-40B4-BE49-F238E27FC236}">
                <a16:creationId xmlns:a16="http://schemas.microsoft.com/office/drawing/2014/main" id="{9893E9F5-8DE2-96ED-766C-C25917DD2383}"/>
              </a:ext>
            </a:extLst>
          </p:cNvPr>
          <p:cNvSpPr>
            <a:spLocks noGrp="1"/>
          </p:cNvSpPr>
          <p:nvPr>
            <p:ph type="body" sz="quarter" idx="25"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3 avenir pro 16pt</a:t>
            </a:r>
            <a:endParaRPr lang="en-GB" dirty="0"/>
          </a:p>
        </p:txBody>
      </p:sp>
      <p:sp>
        <p:nvSpPr>
          <p:cNvPr id="15" name="Text Placeholder 12">
            <a:extLst>
              <a:ext uri="{FF2B5EF4-FFF2-40B4-BE49-F238E27FC236}">
                <a16:creationId xmlns:a16="http://schemas.microsoft.com/office/drawing/2014/main" id="{3F1E9894-90F0-A13F-883F-BF8DF0FBF0BF}"/>
              </a:ext>
            </a:extLst>
          </p:cNvPr>
          <p:cNvSpPr>
            <a:spLocks noGrp="1"/>
          </p:cNvSpPr>
          <p:nvPr>
            <p:ph type="body" sz="quarter" idx="26" hasCustomPrompt="1"/>
          </p:nvPr>
        </p:nvSpPr>
        <p:spPr>
          <a:xfrm>
            <a:off x="5232400" y="2980625"/>
            <a:ext cx="2663825" cy="360362"/>
          </a:xfrm>
        </p:spPr>
        <p:txBody>
          <a:bodyPr/>
          <a:lstStyle>
            <a:lvl1pPr marL="0" indent="0">
              <a:buNone/>
              <a:defRPr/>
            </a:lvl1pPr>
          </a:lstStyle>
          <a:p>
            <a:pPr lvl="0"/>
            <a:r>
              <a:rPr lang="en-US" dirty="0"/>
              <a:t>Speaker name 15pt</a:t>
            </a:r>
            <a:endParaRPr lang="en-GB" dirty="0"/>
          </a:p>
        </p:txBody>
      </p:sp>
      <p:sp>
        <p:nvSpPr>
          <p:cNvPr id="16" name="Text Placeholder 9">
            <a:extLst>
              <a:ext uri="{FF2B5EF4-FFF2-40B4-BE49-F238E27FC236}">
                <a16:creationId xmlns:a16="http://schemas.microsoft.com/office/drawing/2014/main" id="{903A62A5-634E-03D1-80A5-3E3D2D901FC9}"/>
              </a:ext>
            </a:extLst>
          </p:cNvPr>
          <p:cNvSpPr>
            <a:spLocks noGrp="1"/>
          </p:cNvSpPr>
          <p:nvPr>
            <p:ph type="body" sz="quarter" idx="27"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4 avenir pro 16pt</a:t>
            </a:r>
            <a:endParaRPr lang="en-GB" dirty="0"/>
          </a:p>
        </p:txBody>
      </p:sp>
      <p:sp>
        <p:nvSpPr>
          <p:cNvPr id="17" name="Text Placeholder 12">
            <a:extLst>
              <a:ext uri="{FF2B5EF4-FFF2-40B4-BE49-F238E27FC236}">
                <a16:creationId xmlns:a16="http://schemas.microsoft.com/office/drawing/2014/main" id="{FB0F4B2A-9EE2-6ADF-5608-0B172C20F8F9}"/>
              </a:ext>
            </a:extLst>
          </p:cNvPr>
          <p:cNvSpPr>
            <a:spLocks noGrp="1"/>
          </p:cNvSpPr>
          <p:nvPr>
            <p:ph type="body" sz="quarter" idx="28" hasCustomPrompt="1"/>
          </p:nvPr>
        </p:nvSpPr>
        <p:spPr>
          <a:xfrm>
            <a:off x="5232400" y="3881532"/>
            <a:ext cx="2663825" cy="360362"/>
          </a:xfrm>
        </p:spPr>
        <p:txBody>
          <a:bodyPr/>
          <a:lstStyle>
            <a:lvl1pPr marL="0" indent="0">
              <a:buNone/>
              <a:defRPr/>
            </a:lvl1pPr>
          </a:lstStyle>
          <a:p>
            <a:pPr lvl="0"/>
            <a:r>
              <a:rPr lang="en-US" dirty="0"/>
              <a:t>Speaker name 15pt</a:t>
            </a:r>
            <a:endParaRPr lang="en-GB" dirty="0"/>
          </a:p>
        </p:txBody>
      </p:sp>
      <p:sp>
        <p:nvSpPr>
          <p:cNvPr id="19" name="Text Placeholder 9">
            <a:extLst>
              <a:ext uri="{FF2B5EF4-FFF2-40B4-BE49-F238E27FC236}">
                <a16:creationId xmlns:a16="http://schemas.microsoft.com/office/drawing/2014/main" id="{09F29E7C-941B-C75A-5A95-0BB7AB78FC9A}"/>
              </a:ext>
            </a:extLst>
          </p:cNvPr>
          <p:cNvSpPr>
            <a:spLocks noGrp="1"/>
          </p:cNvSpPr>
          <p:nvPr>
            <p:ph type="body" sz="quarter" idx="29"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5 avenir pro 16pt</a:t>
            </a:r>
            <a:endParaRPr lang="en-GB" dirty="0"/>
          </a:p>
        </p:txBody>
      </p:sp>
      <p:sp>
        <p:nvSpPr>
          <p:cNvPr id="20" name="Text Placeholder 12">
            <a:extLst>
              <a:ext uri="{FF2B5EF4-FFF2-40B4-BE49-F238E27FC236}">
                <a16:creationId xmlns:a16="http://schemas.microsoft.com/office/drawing/2014/main" id="{949A5662-E9DB-9AF5-23B4-5B47F6EB594F}"/>
              </a:ext>
            </a:extLst>
          </p:cNvPr>
          <p:cNvSpPr>
            <a:spLocks noGrp="1"/>
          </p:cNvSpPr>
          <p:nvPr>
            <p:ph type="body" sz="quarter" idx="30" hasCustomPrompt="1"/>
          </p:nvPr>
        </p:nvSpPr>
        <p:spPr>
          <a:xfrm>
            <a:off x="5232400" y="4784026"/>
            <a:ext cx="2663825" cy="360362"/>
          </a:xfrm>
        </p:spPr>
        <p:txBody>
          <a:bodyPr/>
          <a:lstStyle>
            <a:lvl1pPr marL="0" indent="0">
              <a:buNone/>
              <a:defRPr/>
            </a:lvl1pPr>
          </a:lstStyle>
          <a:p>
            <a:pPr lvl="0"/>
            <a:r>
              <a:rPr lang="en-US" dirty="0"/>
              <a:t>Speaker name 15pt</a:t>
            </a:r>
            <a:endParaRPr lang="en-GB" dirty="0"/>
          </a:p>
        </p:txBody>
      </p:sp>
      <p:sp>
        <p:nvSpPr>
          <p:cNvPr id="21" name="Text Placeholder 9">
            <a:extLst>
              <a:ext uri="{FF2B5EF4-FFF2-40B4-BE49-F238E27FC236}">
                <a16:creationId xmlns:a16="http://schemas.microsoft.com/office/drawing/2014/main" id="{E25690CE-224F-00A8-746F-5EE5394A9EFD}"/>
              </a:ext>
            </a:extLst>
          </p:cNvPr>
          <p:cNvSpPr>
            <a:spLocks noGrp="1"/>
          </p:cNvSpPr>
          <p:nvPr>
            <p:ph type="body" sz="quarter" idx="31"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6 avenir pro 16pt</a:t>
            </a:r>
            <a:endParaRPr lang="en-GB" dirty="0"/>
          </a:p>
        </p:txBody>
      </p:sp>
      <p:sp>
        <p:nvSpPr>
          <p:cNvPr id="22" name="Text Placeholder 12">
            <a:extLst>
              <a:ext uri="{FF2B5EF4-FFF2-40B4-BE49-F238E27FC236}">
                <a16:creationId xmlns:a16="http://schemas.microsoft.com/office/drawing/2014/main" id="{67DB1A79-B4D8-1F15-9341-AD5DC678D356}"/>
              </a:ext>
            </a:extLst>
          </p:cNvPr>
          <p:cNvSpPr>
            <a:spLocks noGrp="1"/>
          </p:cNvSpPr>
          <p:nvPr>
            <p:ph type="body" sz="quarter" idx="32" hasCustomPrompt="1"/>
          </p:nvPr>
        </p:nvSpPr>
        <p:spPr>
          <a:xfrm>
            <a:off x="5232400" y="5681757"/>
            <a:ext cx="2663825" cy="360362"/>
          </a:xfrm>
        </p:spPr>
        <p:txBody>
          <a:bodyPr/>
          <a:lstStyle>
            <a:lvl1pPr marL="0" indent="0">
              <a:buNone/>
              <a:defRPr/>
            </a:lvl1pPr>
          </a:lstStyle>
          <a:p>
            <a:pPr lvl="0"/>
            <a:r>
              <a:rPr lang="en-US" dirty="0"/>
              <a:t>Speaker name 15pt</a:t>
            </a:r>
            <a:endParaRPr lang="en-GB" dirty="0"/>
          </a:p>
        </p:txBody>
      </p:sp>
      <p:sp>
        <p:nvSpPr>
          <p:cNvPr id="23" name="Text Placeholder 9">
            <a:extLst>
              <a:ext uri="{FF2B5EF4-FFF2-40B4-BE49-F238E27FC236}">
                <a16:creationId xmlns:a16="http://schemas.microsoft.com/office/drawing/2014/main" id="{C8471210-7E5E-2611-978A-31DF0339AE97}"/>
              </a:ext>
            </a:extLst>
          </p:cNvPr>
          <p:cNvSpPr>
            <a:spLocks noGrp="1"/>
          </p:cNvSpPr>
          <p:nvPr>
            <p:ph type="body" sz="quarter" idx="33"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7 avenir pro 16pt</a:t>
            </a:r>
            <a:endParaRPr lang="en-GB" dirty="0"/>
          </a:p>
        </p:txBody>
      </p:sp>
      <p:sp>
        <p:nvSpPr>
          <p:cNvPr id="24" name="Text Placeholder 12">
            <a:extLst>
              <a:ext uri="{FF2B5EF4-FFF2-40B4-BE49-F238E27FC236}">
                <a16:creationId xmlns:a16="http://schemas.microsoft.com/office/drawing/2014/main" id="{C07127EC-2377-7100-E04F-67ADDB078D79}"/>
              </a:ext>
            </a:extLst>
          </p:cNvPr>
          <p:cNvSpPr>
            <a:spLocks noGrp="1"/>
          </p:cNvSpPr>
          <p:nvPr>
            <p:ph type="body" sz="quarter" idx="34" hasCustomPrompt="1"/>
          </p:nvPr>
        </p:nvSpPr>
        <p:spPr>
          <a:xfrm>
            <a:off x="8975725" y="1181195"/>
            <a:ext cx="2663825" cy="360362"/>
          </a:xfrm>
        </p:spPr>
        <p:txBody>
          <a:bodyPr/>
          <a:lstStyle>
            <a:lvl1pPr marL="0" indent="0">
              <a:buNone/>
              <a:defRPr/>
            </a:lvl1pPr>
          </a:lstStyle>
          <a:p>
            <a:pPr lvl="0"/>
            <a:r>
              <a:rPr lang="en-US" dirty="0"/>
              <a:t>Speaker name 15pt</a:t>
            </a:r>
            <a:endParaRPr lang="en-GB" dirty="0"/>
          </a:p>
        </p:txBody>
      </p:sp>
      <p:sp>
        <p:nvSpPr>
          <p:cNvPr id="25" name="Text Placeholder 9">
            <a:extLst>
              <a:ext uri="{FF2B5EF4-FFF2-40B4-BE49-F238E27FC236}">
                <a16:creationId xmlns:a16="http://schemas.microsoft.com/office/drawing/2014/main" id="{E815D68E-1CE0-2576-83D5-714D0D9D67CD}"/>
              </a:ext>
            </a:extLst>
          </p:cNvPr>
          <p:cNvSpPr>
            <a:spLocks noGrp="1"/>
          </p:cNvSpPr>
          <p:nvPr>
            <p:ph type="body" sz="quarter" idx="35"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8  avenir pro 16pt</a:t>
            </a:r>
            <a:endParaRPr lang="en-GB" dirty="0"/>
          </a:p>
        </p:txBody>
      </p:sp>
      <p:sp>
        <p:nvSpPr>
          <p:cNvPr id="26" name="Text Placeholder 12">
            <a:extLst>
              <a:ext uri="{FF2B5EF4-FFF2-40B4-BE49-F238E27FC236}">
                <a16:creationId xmlns:a16="http://schemas.microsoft.com/office/drawing/2014/main" id="{004F5386-D368-9E36-A148-B8BB46214294}"/>
              </a:ext>
            </a:extLst>
          </p:cNvPr>
          <p:cNvSpPr>
            <a:spLocks noGrp="1"/>
          </p:cNvSpPr>
          <p:nvPr>
            <p:ph type="body" sz="quarter" idx="36" hasCustomPrompt="1"/>
          </p:nvPr>
        </p:nvSpPr>
        <p:spPr>
          <a:xfrm>
            <a:off x="8975725" y="2086069"/>
            <a:ext cx="2663825" cy="360362"/>
          </a:xfrm>
        </p:spPr>
        <p:txBody>
          <a:bodyPr/>
          <a:lstStyle>
            <a:lvl1pPr marL="0" indent="0">
              <a:buNone/>
              <a:defRPr/>
            </a:lvl1pPr>
          </a:lstStyle>
          <a:p>
            <a:pPr lvl="0"/>
            <a:r>
              <a:rPr lang="en-US" dirty="0"/>
              <a:t>Speaker name 15pt</a:t>
            </a:r>
            <a:endParaRPr lang="en-GB" dirty="0"/>
          </a:p>
        </p:txBody>
      </p:sp>
      <p:sp>
        <p:nvSpPr>
          <p:cNvPr id="27" name="Text Placeholder 9">
            <a:extLst>
              <a:ext uri="{FF2B5EF4-FFF2-40B4-BE49-F238E27FC236}">
                <a16:creationId xmlns:a16="http://schemas.microsoft.com/office/drawing/2014/main" id="{FB90B496-5EC9-35C9-C86A-E80933A78A49}"/>
              </a:ext>
            </a:extLst>
          </p:cNvPr>
          <p:cNvSpPr>
            <a:spLocks noGrp="1"/>
          </p:cNvSpPr>
          <p:nvPr>
            <p:ph type="body" sz="quarter" idx="37"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9 avenir pro 16pt</a:t>
            </a:r>
            <a:endParaRPr lang="en-GB" dirty="0"/>
          </a:p>
        </p:txBody>
      </p:sp>
      <p:sp>
        <p:nvSpPr>
          <p:cNvPr id="28" name="Text Placeholder 12">
            <a:extLst>
              <a:ext uri="{FF2B5EF4-FFF2-40B4-BE49-F238E27FC236}">
                <a16:creationId xmlns:a16="http://schemas.microsoft.com/office/drawing/2014/main" id="{A88C0809-BDC1-5C5D-C145-C67847620FAD}"/>
              </a:ext>
            </a:extLst>
          </p:cNvPr>
          <p:cNvSpPr>
            <a:spLocks noGrp="1"/>
          </p:cNvSpPr>
          <p:nvPr>
            <p:ph type="body" sz="quarter" idx="38" hasCustomPrompt="1"/>
          </p:nvPr>
        </p:nvSpPr>
        <p:spPr>
          <a:xfrm>
            <a:off x="8975725" y="2980625"/>
            <a:ext cx="2663825" cy="360362"/>
          </a:xfrm>
        </p:spPr>
        <p:txBody>
          <a:bodyPr/>
          <a:lstStyle>
            <a:lvl1pPr marL="0" indent="0">
              <a:buNone/>
              <a:defRPr/>
            </a:lvl1pPr>
          </a:lstStyle>
          <a:p>
            <a:pPr lvl="0"/>
            <a:r>
              <a:rPr lang="en-US" dirty="0"/>
              <a:t>Speaker name 15pt</a:t>
            </a:r>
            <a:endParaRPr lang="en-GB" dirty="0"/>
          </a:p>
        </p:txBody>
      </p:sp>
      <p:sp>
        <p:nvSpPr>
          <p:cNvPr id="29" name="Text Placeholder 9">
            <a:extLst>
              <a:ext uri="{FF2B5EF4-FFF2-40B4-BE49-F238E27FC236}">
                <a16:creationId xmlns:a16="http://schemas.microsoft.com/office/drawing/2014/main" id="{DFC92DED-B248-ECFC-DCF1-7F0D4B940F73}"/>
              </a:ext>
            </a:extLst>
          </p:cNvPr>
          <p:cNvSpPr>
            <a:spLocks noGrp="1"/>
          </p:cNvSpPr>
          <p:nvPr>
            <p:ph type="body" sz="quarter" idx="39"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10 avenir pro 16pt</a:t>
            </a:r>
            <a:endParaRPr lang="en-GB" dirty="0"/>
          </a:p>
        </p:txBody>
      </p:sp>
      <p:sp>
        <p:nvSpPr>
          <p:cNvPr id="30" name="Text Placeholder 12">
            <a:extLst>
              <a:ext uri="{FF2B5EF4-FFF2-40B4-BE49-F238E27FC236}">
                <a16:creationId xmlns:a16="http://schemas.microsoft.com/office/drawing/2014/main" id="{422024D2-C5C8-32E5-720D-D7F76F42D590}"/>
              </a:ext>
            </a:extLst>
          </p:cNvPr>
          <p:cNvSpPr>
            <a:spLocks noGrp="1"/>
          </p:cNvSpPr>
          <p:nvPr>
            <p:ph type="body" sz="quarter" idx="40" hasCustomPrompt="1"/>
          </p:nvPr>
        </p:nvSpPr>
        <p:spPr>
          <a:xfrm>
            <a:off x="8975725" y="3881532"/>
            <a:ext cx="2663825" cy="360362"/>
          </a:xfrm>
        </p:spPr>
        <p:txBody>
          <a:bodyPr/>
          <a:lstStyle>
            <a:lvl1pPr marL="0" indent="0">
              <a:buNone/>
              <a:defRPr/>
            </a:lvl1pPr>
          </a:lstStyle>
          <a:p>
            <a:pPr lvl="0"/>
            <a:r>
              <a:rPr lang="en-US" dirty="0"/>
              <a:t>Speaker name 15pt</a:t>
            </a:r>
            <a:endParaRPr lang="en-GB" dirty="0"/>
          </a:p>
        </p:txBody>
      </p:sp>
      <p:sp>
        <p:nvSpPr>
          <p:cNvPr id="31" name="Text Placeholder 9">
            <a:extLst>
              <a:ext uri="{FF2B5EF4-FFF2-40B4-BE49-F238E27FC236}">
                <a16:creationId xmlns:a16="http://schemas.microsoft.com/office/drawing/2014/main" id="{81CF6D66-5CDB-DDED-E412-73F47D2CEA87}"/>
              </a:ext>
            </a:extLst>
          </p:cNvPr>
          <p:cNvSpPr>
            <a:spLocks noGrp="1"/>
          </p:cNvSpPr>
          <p:nvPr>
            <p:ph type="body" sz="quarter" idx="41"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11 avenir pro 16pt</a:t>
            </a:r>
            <a:endParaRPr lang="en-GB" dirty="0"/>
          </a:p>
        </p:txBody>
      </p:sp>
      <p:sp>
        <p:nvSpPr>
          <p:cNvPr id="32" name="Text Placeholder 12">
            <a:extLst>
              <a:ext uri="{FF2B5EF4-FFF2-40B4-BE49-F238E27FC236}">
                <a16:creationId xmlns:a16="http://schemas.microsoft.com/office/drawing/2014/main" id="{3EA79088-B0C8-5221-B3B7-94941F5EAFAB}"/>
              </a:ext>
            </a:extLst>
          </p:cNvPr>
          <p:cNvSpPr>
            <a:spLocks noGrp="1"/>
          </p:cNvSpPr>
          <p:nvPr>
            <p:ph type="body" sz="quarter" idx="42" hasCustomPrompt="1"/>
          </p:nvPr>
        </p:nvSpPr>
        <p:spPr>
          <a:xfrm>
            <a:off x="8975725" y="4784026"/>
            <a:ext cx="2663825" cy="360362"/>
          </a:xfrm>
        </p:spPr>
        <p:txBody>
          <a:bodyPr/>
          <a:lstStyle>
            <a:lvl1pPr marL="0" indent="0">
              <a:buNone/>
              <a:defRPr/>
            </a:lvl1pPr>
          </a:lstStyle>
          <a:p>
            <a:pPr lvl="0"/>
            <a:r>
              <a:rPr lang="en-US" dirty="0"/>
              <a:t>Speaker name 15pt</a:t>
            </a:r>
            <a:endParaRPr lang="en-GB" dirty="0"/>
          </a:p>
        </p:txBody>
      </p:sp>
      <p:sp>
        <p:nvSpPr>
          <p:cNvPr id="33" name="Text Placeholder 9">
            <a:extLst>
              <a:ext uri="{FF2B5EF4-FFF2-40B4-BE49-F238E27FC236}">
                <a16:creationId xmlns:a16="http://schemas.microsoft.com/office/drawing/2014/main" id="{2EFD3D92-4700-5758-D654-520724C3EC7F}"/>
              </a:ext>
            </a:extLst>
          </p:cNvPr>
          <p:cNvSpPr>
            <a:spLocks noGrp="1"/>
          </p:cNvSpPr>
          <p:nvPr>
            <p:ph type="body" sz="quarter" idx="43"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12 avenir pro 16pt</a:t>
            </a:r>
            <a:endParaRPr lang="en-GB" dirty="0"/>
          </a:p>
        </p:txBody>
      </p:sp>
      <p:sp>
        <p:nvSpPr>
          <p:cNvPr id="34" name="Text Placeholder 12">
            <a:extLst>
              <a:ext uri="{FF2B5EF4-FFF2-40B4-BE49-F238E27FC236}">
                <a16:creationId xmlns:a16="http://schemas.microsoft.com/office/drawing/2014/main" id="{965B4BE6-2135-9654-00F7-5F3CF8F789BD}"/>
              </a:ext>
            </a:extLst>
          </p:cNvPr>
          <p:cNvSpPr>
            <a:spLocks noGrp="1"/>
          </p:cNvSpPr>
          <p:nvPr>
            <p:ph type="body" sz="quarter" idx="44" hasCustomPrompt="1"/>
          </p:nvPr>
        </p:nvSpPr>
        <p:spPr>
          <a:xfrm>
            <a:off x="8975725" y="5681757"/>
            <a:ext cx="2663825" cy="360362"/>
          </a:xfrm>
        </p:spPr>
        <p:txBody>
          <a:bodyPr/>
          <a:lstStyle>
            <a:lvl1pPr marL="0" indent="0">
              <a:buNone/>
              <a:defRPr/>
            </a:lvl1pPr>
          </a:lstStyle>
          <a:p>
            <a:pPr lvl="0"/>
            <a:r>
              <a:rPr lang="en-US" dirty="0"/>
              <a:t>Speaker name 15pt</a:t>
            </a:r>
            <a:endParaRPr lang="en-GB" dirty="0"/>
          </a:p>
        </p:txBody>
      </p:sp>
      <p:sp>
        <p:nvSpPr>
          <p:cNvPr id="3" name="Text Placeholder 12">
            <a:extLst>
              <a:ext uri="{FF2B5EF4-FFF2-40B4-BE49-F238E27FC236}">
                <a16:creationId xmlns:a16="http://schemas.microsoft.com/office/drawing/2014/main" id="{52A5910F-1B7D-5878-9532-2B9886165333}"/>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Tree>
    <p:extLst>
      <p:ext uri="{BB962C8B-B14F-4D97-AF65-F5344CB8AC3E}">
        <p14:creationId xmlns:p14="http://schemas.microsoft.com/office/powerpoint/2010/main" val="4281757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Picture Placeholder 15">
            <a:extLst>
              <a:ext uri="{FF2B5EF4-FFF2-40B4-BE49-F238E27FC236}">
                <a16:creationId xmlns:a16="http://schemas.microsoft.com/office/drawing/2014/main" id="{2EA171D6-EAD7-2CF4-C438-37D4EBFC5887}"/>
              </a:ext>
            </a:extLst>
          </p:cNvPr>
          <p:cNvSpPr>
            <a:spLocks noGrp="1"/>
          </p:cNvSpPr>
          <p:nvPr>
            <p:ph type="pic" sz="quarter" idx="20" hasCustomPrompt="1"/>
          </p:nvPr>
        </p:nvSpPr>
        <p:spPr>
          <a:xfrm>
            <a:off x="551231" y="1815305"/>
            <a:ext cx="936257"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9" name="Picture Placeholder 15">
            <a:extLst>
              <a:ext uri="{FF2B5EF4-FFF2-40B4-BE49-F238E27FC236}">
                <a16:creationId xmlns:a16="http://schemas.microsoft.com/office/drawing/2014/main" id="{D4E481C3-CC11-1CFB-201D-1B269ED03B3E}"/>
              </a:ext>
            </a:extLst>
          </p:cNvPr>
          <p:cNvSpPr>
            <a:spLocks noGrp="1"/>
          </p:cNvSpPr>
          <p:nvPr>
            <p:ph type="pic" sz="quarter" idx="27" hasCustomPrompt="1"/>
          </p:nvPr>
        </p:nvSpPr>
        <p:spPr>
          <a:xfrm>
            <a:off x="4301608" y="1816649"/>
            <a:ext cx="936258"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darg </a:t>
            </a:r>
            <a:br>
              <a:rPr lang="en-GB"/>
            </a:br>
            <a:r>
              <a:rPr lang="en-GB"/>
              <a:t>to insert  pictogram</a:t>
            </a:r>
          </a:p>
        </p:txBody>
      </p:sp>
      <p:sp>
        <p:nvSpPr>
          <p:cNvPr id="12" name="Picture Placeholder 15">
            <a:extLst>
              <a:ext uri="{FF2B5EF4-FFF2-40B4-BE49-F238E27FC236}">
                <a16:creationId xmlns:a16="http://schemas.microsoft.com/office/drawing/2014/main" id="{410FFDC6-EDC0-0D17-EA8F-1D63862DD171}"/>
              </a:ext>
            </a:extLst>
          </p:cNvPr>
          <p:cNvSpPr>
            <a:spLocks noGrp="1"/>
          </p:cNvSpPr>
          <p:nvPr>
            <p:ph type="pic" sz="quarter" idx="29" hasCustomPrompt="1"/>
          </p:nvPr>
        </p:nvSpPr>
        <p:spPr>
          <a:xfrm>
            <a:off x="8039099" y="1816892"/>
            <a:ext cx="936257"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26" name="Text Placeholder 12">
            <a:extLst>
              <a:ext uri="{FF2B5EF4-FFF2-40B4-BE49-F238E27FC236}">
                <a16:creationId xmlns:a16="http://schemas.microsoft.com/office/drawing/2014/main" id="{67AA24BF-B3A5-DD0B-0D78-5383ECD9EE5A}"/>
              </a:ext>
            </a:extLst>
          </p:cNvPr>
          <p:cNvSpPr>
            <a:spLocks noGrp="1"/>
          </p:cNvSpPr>
          <p:nvPr>
            <p:ph type="body" sz="quarter" idx="32"/>
          </p:nvPr>
        </p:nvSpPr>
        <p:spPr>
          <a:xfrm>
            <a:off x="550864" y="3429000"/>
            <a:ext cx="3204000" cy="1981200"/>
          </a:xfr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Click to edit Master text styles</a:t>
            </a:r>
          </a:p>
          <a:p>
            <a:pPr lvl="1"/>
            <a:r>
              <a:rPr lang="en-US" dirty="0"/>
              <a:t>Second level</a:t>
            </a:r>
          </a:p>
          <a:p>
            <a:pPr lvl="2"/>
            <a:r>
              <a:rPr lang="en-US" dirty="0"/>
              <a:t>Third level</a:t>
            </a:r>
          </a:p>
        </p:txBody>
      </p:sp>
      <p:sp>
        <p:nvSpPr>
          <p:cNvPr id="27" name="Text Placeholder 12">
            <a:extLst>
              <a:ext uri="{FF2B5EF4-FFF2-40B4-BE49-F238E27FC236}">
                <a16:creationId xmlns:a16="http://schemas.microsoft.com/office/drawing/2014/main" id="{464A1211-D215-C620-96FA-3D66903DC37D}"/>
              </a:ext>
            </a:extLst>
          </p:cNvPr>
          <p:cNvSpPr>
            <a:spLocks noGrp="1"/>
          </p:cNvSpPr>
          <p:nvPr>
            <p:ph type="body" sz="quarter" idx="15"/>
          </p:nvPr>
        </p:nvSpPr>
        <p:spPr>
          <a:xfrm>
            <a:off x="4295775" y="3429000"/>
            <a:ext cx="3204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28" name="Text Placeholder 12">
            <a:extLst>
              <a:ext uri="{FF2B5EF4-FFF2-40B4-BE49-F238E27FC236}">
                <a16:creationId xmlns:a16="http://schemas.microsoft.com/office/drawing/2014/main" id="{F41D264A-B19D-8A77-DA15-A85BB03AA289}"/>
              </a:ext>
            </a:extLst>
          </p:cNvPr>
          <p:cNvSpPr>
            <a:spLocks noGrp="1"/>
          </p:cNvSpPr>
          <p:nvPr>
            <p:ph type="body" sz="quarter" idx="16"/>
          </p:nvPr>
        </p:nvSpPr>
        <p:spPr>
          <a:xfrm>
            <a:off x="8040688" y="3429000"/>
            <a:ext cx="3204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8D88CA9E-AAA3-F90B-4017-BA2199A957EC}"/>
              </a:ext>
            </a:extLst>
          </p:cNvPr>
          <p:cNvSpPr>
            <a:spLocks noGrp="1"/>
          </p:cNvSpPr>
          <p:nvPr>
            <p:ph type="body" sz="quarter" idx="33" hasCustomPrompt="1"/>
          </p:nvPr>
        </p:nvSpPr>
        <p:spPr>
          <a:xfrm>
            <a:off x="550861" y="3068638"/>
            <a:ext cx="3203999"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6" name="Text Placeholder 12">
            <a:extLst>
              <a:ext uri="{FF2B5EF4-FFF2-40B4-BE49-F238E27FC236}">
                <a16:creationId xmlns:a16="http://schemas.microsoft.com/office/drawing/2014/main" id="{E1592742-5192-2442-D2D1-C93A811139F1}"/>
              </a:ext>
            </a:extLst>
          </p:cNvPr>
          <p:cNvSpPr>
            <a:spLocks noGrp="1"/>
          </p:cNvSpPr>
          <p:nvPr>
            <p:ph type="body" sz="quarter" idx="39" hasCustomPrompt="1"/>
          </p:nvPr>
        </p:nvSpPr>
        <p:spPr>
          <a:xfrm>
            <a:off x="4294188" y="3068638"/>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8" name="Text Placeholder 12">
            <a:extLst>
              <a:ext uri="{FF2B5EF4-FFF2-40B4-BE49-F238E27FC236}">
                <a16:creationId xmlns:a16="http://schemas.microsoft.com/office/drawing/2014/main" id="{9F750E87-C1CF-4852-E1FB-CCD23D7D194D}"/>
              </a:ext>
            </a:extLst>
          </p:cNvPr>
          <p:cNvSpPr>
            <a:spLocks noGrp="1"/>
          </p:cNvSpPr>
          <p:nvPr>
            <p:ph type="body" sz="quarter" idx="41" hasCustomPrompt="1"/>
          </p:nvPr>
        </p:nvSpPr>
        <p:spPr>
          <a:xfrm>
            <a:off x="8039099" y="3068638"/>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Tree>
    <p:extLst>
      <p:ext uri="{BB962C8B-B14F-4D97-AF65-F5344CB8AC3E}">
        <p14:creationId xmlns:p14="http://schemas.microsoft.com/office/powerpoint/2010/main" val="33623277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5" name="Picture Placeholder 15">
            <a:extLst>
              <a:ext uri="{FF2B5EF4-FFF2-40B4-BE49-F238E27FC236}">
                <a16:creationId xmlns:a16="http://schemas.microsoft.com/office/drawing/2014/main" id="{F0399FF5-9649-B959-9DCF-DAECACBCDEEC}"/>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8" name="Picture Placeholder 15">
            <a:extLst>
              <a:ext uri="{FF2B5EF4-FFF2-40B4-BE49-F238E27FC236}">
                <a16:creationId xmlns:a16="http://schemas.microsoft.com/office/drawing/2014/main" id="{EE3320D6-3CB1-7A47-2BFC-A4E7CD41E662}"/>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14" name="Picture Placeholder 15">
            <a:extLst>
              <a:ext uri="{FF2B5EF4-FFF2-40B4-BE49-F238E27FC236}">
                <a16:creationId xmlns:a16="http://schemas.microsoft.com/office/drawing/2014/main" id="{F7147628-F7A2-5521-0AE1-2410D1FA1E9B}"/>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16" name="Picture Placeholder 15">
            <a:extLst>
              <a:ext uri="{FF2B5EF4-FFF2-40B4-BE49-F238E27FC236}">
                <a16:creationId xmlns:a16="http://schemas.microsoft.com/office/drawing/2014/main" id="{783ED533-7007-5D08-AFDD-C0ED064FE79F}"/>
              </a:ext>
            </a:extLst>
          </p:cNvPr>
          <p:cNvSpPr>
            <a:spLocks noGrp="1"/>
          </p:cNvSpPr>
          <p:nvPr>
            <p:ph type="pic" sz="quarter" idx="33" hasCustomPrompt="1"/>
          </p:nvPr>
        </p:nvSpPr>
        <p:spPr>
          <a:xfrm>
            <a:off x="8976091" y="1815304"/>
            <a:ext cx="936257" cy="892971"/>
          </a:xfrm>
          <a:noFill/>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18" name="Text Placeholder 12">
            <a:extLst>
              <a:ext uri="{FF2B5EF4-FFF2-40B4-BE49-F238E27FC236}">
                <a16:creationId xmlns:a16="http://schemas.microsoft.com/office/drawing/2014/main" id="{287F0BB8-9028-A298-0ED9-DD9841E9FF1E}"/>
              </a:ext>
            </a:extLst>
          </p:cNvPr>
          <p:cNvSpPr>
            <a:spLocks noGrp="1"/>
          </p:cNvSpPr>
          <p:nvPr>
            <p:ph type="body" sz="quarter" idx="35"/>
          </p:nvPr>
        </p:nvSpPr>
        <p:spPr>
          <a:xfrm>
            <a:off x="550864" y="3429000"/>
            <a:ext cx="2268000" cy="1981200"/>
          </a:xfr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Click to edit Master text styles</a:t>
            </a:r>
          </a:p>
          <a:p>
            <a:pPr lvl="1"/>
            <a:r>
              <a:rPr lang="en-US" dirty="0"/>
              <a:t>Second level</a:t>
            </a:r>
          </a:p>
          <a:p>
            <a:pPr lvl="2"/>
            <a:r>
              <a:rPr lang="en-US" dirty="0"/>
              <a:t>Third level</a:t>
            </a:r>
          </a:p>
        </p:txBody>
      </p:sp>
      <p:sp>
        <p:nvSpPr>
          <p:cNvPr id="19" name="Text Placeholder 12">
            <a:extLst>
              <a:ext uri="{FF2B5EF4-FFF2-40B4-BE49-F238E27FC236}">
                <a16:creationId xmlns:a16="http://schemas.microsoft.com/office/drawing/2014/main" id="{EBEB4CD8-6B60-C130-BCA3-DCF661418B37}"/>
              </a:ext>
            </a:extLst>
          </p:cNvPr>
          <p:cNvSpPr>
            <a:spLocks noGrp="1"/>
          </p:cNvSpPr>
          <p:nvPr>
            <p:ph type="body" sz="quarter" idx="36"/>
          </p:nvPr>
        </p:nvSpPr>
        <p:spPr>
          <a:xfrm>
            <a:off x="3359151" y="3429000"/>
            <a:ext cx="2268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20" name="Text Placeholder 12">
            <a:extLst>
              <a:ext uri="{FF2B5EF4-FFF2-40B4-BE49-F238E27FC236}">
                <a16:creationId xmlns:a16="http://schemas.microsoft.com/office/drawing/2014/main" id="{FBD3B35B-85FC-EDDE-B2E6-90A04DDC0CBF}"/>
              </a:ext>
            </a:extLst>
          </p:cNvPr>
          <p:cNvSpPr>
            <a:spLocks noGrp="1"/>
          </p:cNvSpPr>
          <p:nvPr>
            <p:ph type="body" sz="quarter" idx="37"/>
          </p:nvPr>
        </p:nvSpPr>
        <p:spPr>
          <a:xfrm>
            <a:off x="6167438" y="3429000"/>
            <a:ext cx="2268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21" name="Text Placeholder 12">
            <a:extLst>
              <a:ext uri="{FF2B5EF4-FFF2-40B4-BE49-F238E27FC236}">
                <a16:creationId xmlns:a16="http://schemas.microsoft.com/office/drawing/2014/main" id="{15362B43-1343-95D7-3182-D159AA5259CA}"/>
              </a:ext>
            </a:extLst>
          </p:cNvPr>
          <p:cNvSpPr>
            <a:spLocks noGrp="1"/>
          </p:cNvSpPr>
          <p:nvPr>
            <p:ph type="body" sz="quarter" idx="38"/>
          </p:nvPr>
        </p:nvSpPr>
        <p:spPr>
          <a:xfrm>
            <a:off x="8975724" y="3429000"/>
            <a:ext cx="2268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6" name="Text Placeholder 12">
            <a:extLst>
              <a:ext uri="{FF2B5EF4-FFF2-40B4-BE49-F238E27FC236}">
                <a16:creationId xmlns:a16="http://schemas.microsoft.com/office/drawing/2014/main" id="{DDF58CD2-CE69-99DF-0DD7-54B19DAF37C0}"/>
              </a:ext>
            </a:extLst>
          </p:cNvPr>
          <p:cNvSpPr>
            <a:spLocks noGrp="1"/>
          </p:cNvSpPr>
          <p:nvPr>
            <p:ph type="body" sz="quarter" idx="16" hasCustomPrompt="1"/>
          </p:nvPr>
        </p:nvSpPr>
        <p:spPr>
          <a:xfrm>
            <a:off x="550862" y="3068638"/>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7" name="Text Placeholder 12">
            <a:extLst>
              <a:ext uri="{FF2B5EF4-FFF2-40B4-BE49-F238E27FC236}">
                <a16:creationId xmlns:a16="http://schemas.microsoft.com/office/drawing/2014/main" id="{685B5BAD-F653-34E0-BD7A-D07E667E03D9}"/>
              </a:ext>
            </a:extLst>
          </p:cNvPr>
          <p:cNvSpPr>
            <a:spLocks noGrp="1"/>
          </p:cNvSpPr>
          <p:nvPr>
            <p:ph type="body" sz="quarter" idx="39" hasCustomPrompt="1"/>
          </p:nvPr>
        </p:nvSpPr>
        <p:spPr>
          <a:xfrm>
            <a:off x="3359150" y="3068638"/>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9" name="Text Placeholder 12">
            <a:extLst>
              <a:ext uri="{FF2B5EF4-FFF2-40B4-BE49-F238E27FC236}">
                <a16:creationId xmlns:a16="http://schemas.microsoft.com/office/drawing/2014/main" id="{3AC23E49-C105-792E-89B7-2E538F46D33B}"/>
              </a:ext>
            </a:extLst>
          </p:cNvPr>
          <p:cNvSpPr>
            <a:spLocks noGrp="1"/>
          </p:cNvSpPr>
          <p:nvPr>
            <p:ph type="body" sz="quarter" idx="41" hasCustomPrompt="1"/>
          </p:nvPr>
        </p:nvSpPr>
        <p:spPr>
          <a:xfrm>
            <a:off x="6167437" y="3068638"/>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
        <p:nvSpPr>
          <p:cNvPr id="11" name="Text Placeholder 12">
            <a:extLst>
              <a:ext uri="{FF2B5EF4-FFF2-40B4-BE49-F238E27FC236}">
                <a16:creationId xmlns:a16="http://schemas.microsoft.com/office/drawing/2014/main" id="{66030319-162A-8EAC-EC05-EC48F87D6AA5}"/>
              </a:ext>
            </a:extLst>
          </p:cNvPr>
          <p:cNvSpPr>
            <a:spLocks noGrp="1"/>
          </p:cNvSpPr>
          <p:nvPr>
            <p:ph type="body" sz="quarter" idx="44" hasCustomPrompt="1"/>
          </p:nvPr>
        </p:nvSpPr>
        <p:spPr>
          <a:xfrm>
            <a:off x="8981446" y="3068638"/>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four</a:t>
            </a:r>
          </a:p>
        </p:txBody>
      </p:sp>
    </p:spTree>
    <p:extLst>
      <p:ext uri="{BB962C8B-B14F-4D97-AF65-F5344CB8AC3E}">
        <p14:creationId xmlns:p14="http://schemas.microsoft.com/office/powerpoint/2010/main" val="2917973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3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BDDD5A-F3EA-9324-C80F-BA48A7004202}"/>
              </a:ext>
            </a:extLst>
          </p:cNvPr>
          <p:cNvSpPr/>
          <p:nvPr userDrawn="1"/>
        </p:nvSpPr>
        <p:spPr>
          <a:xfrm rot="10800000">
            <a:off x="4295774" y="0"/>
            <a:ext cx="78962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4000"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04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1A11780E-7970-3D6A-560B-8FC352EB4BDB}"/>
              </a:ext>
            </a:extLst>
          </p:cNvPr>
          <p:cNvSpPr>
            <a:spLocks noGrp="1"/>
          </p:cNvSpPr>
          <p:nvPr>
            <p:ph type="body" sz="quarter" idx="15"/>
          </p:nvPr>
        </p:nvSpPr>
        <p:spPr>
          <a:xfrm>
            <a:off x="4692225" y="1808163"/>
            <a:ext cx="194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C512CBC6-7C81-ACCD-65ED-7954BDCBDE28}"/>
              </a:ext>
            </a:extLst>
          </p:cNvPr>
          <p:cNvSpPr>
            <a:spLocks noGrp="1"/>
          </p:cNvSpPr>
          <p:nvPr>
            <p:ph type="body" sz="quarter" idx="16"/>
          </p:nvPr>
        </p:nvSpPr>
        <p:spPr>
          <a:xfrm>
            <a:off x="7195387" y="1808163"/>
            <a:ext cx="194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5" name="Text Placeholder 12">
            <a:extLst>
              <a:ext uri="{FF2B5EF4-FFF2-40B4-BE49-F238E27FC236}">
                <a16:creationId xmlns:a16="http://schemas.microsoft.com/office/drawing/2014/main" id="{2D427C67-BD30-366F-9839-241213EFE940}"/>
              </a:ext>
            </a:extLst>
          </p:cNvPr>
          <p:cNvSpPr>
            <a:spLocks noGrp="1"/>
          </p:cNvSpPr>
          <p:nvPr>
            <p:ph type="body" sz="quarter" idx="17"/>
          </p:nvPr>
        </p:nvSpPr>
        <p:spPr>
          <a:xfrm>
            <a:off x="9698549" y="1808163"/>
            <a:ext cx="194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6" name="Text Placeholder 12">
            <a:extLst>
              <a:ext uri="{FF2B5EF4-FFF2-40B4-BE49-F238E27FC236}">
                <a16:creationId xmlns:a16="http://schemas.microsoft.com/office/drawing/2014/main" id="{EE7A4F10-417A-F5FC-D102-ABE65026F567}"/>
              </a:ext>
            </a:extLst>
          </p:cNvPr>
          <p:cNvSpPr>
            <a:spLocks noGrp="1"/>
          </p:cNvSpPr>
          <p:nvPr>
            <p:ph type="body" sz="quarter" idx="18"/>
          </p:nvPr>
        </p:nvSpPr>
        <p:spPr>
          <a:xfrm>
            <a:off x="4692224" y="368301"/>
            <a:ext cx="6948911" cy="722524"/>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endParaRPr lang="en-GB"/>
          </a:p>
        </p:txBody>
      </p:sp>
    </p:spTree>
    <p:extLst>
      <p:ext uri="{BB962C8B-B14F-4D97-AF65-F5344CB8AC3E}">
        <p14:creationId xmlns:p14="http://schemas.microsoft.com/office/powerpoint/2010/main" val="38329553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x Columns - Mint / Citr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A72F9-BFC0-D39E-29A5-088B334EC876}"/>
              </a:ext>
            </a:extLst>
          </p:cNvPr>
          <p:cNvSpPr/>
          <p:nvPr userDrawn="1"/>
        </p:nvSpPr>
        <p:spPr>
          <a:xfrm rot="10800000">
            <a:off x="8040683" y="0"/>
            <a:ext cx="4151314" cy="6858000"/>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48911"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6948911"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2" name="Text Placeholder 12">
            <a:extLst>
              <a:ext uri="{FF2B5EF4-FFF2-40B4-BE49-F238E27FC236}">
                <a16:creationId xmlns:a16="http://schemas.microsoft.com/office/drawing/2014/main" id="{6F01E589-B0FD-5773-FC7E-69EF88D24ECA}"/>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5DD0B1F3-2906-E57C-03AB-E26F5EBF9C94}"/>
              </a:ext>
            </a:extLst>
          </p:cNvPr>
          <p:cNvSpPr>
            <a:spLocks noGrp="1"/>
          </p:cNvSpPr>
          <p:nvPr>
            <p:ph type="body" sz="quarter" idx="17"/>
          </p:nvPr>
        </p:nvSpPr>
        <p:spPr>
          <a:xfrm>
            <a:off x="4295151"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5" name="Text Placeholder 12">
            <a:extLst>
              <a:ext uri="{FF2B5EF4-FFF2-40B4-BE49-F238E27FC236}">
                <a16:creationId xmlns:a16="http://schemas.microsoft.com/office/drawing/2014/main" id="{0380A71F-4948-4E24-888C-0570FBF8EDAF}"/>
              </a:ext>
            </a:extLst>
          </p:cNvPr>
          <p:cNvSpPr>
            <a:spLocks noGrp="1"/>
          </p:cNvSpPr>
          <p:nvPr>
            <p:ph type="body" sz="quarter" idx="18"/>
          </p:nvPr>
        </p:nvSpPr>
        <p:spPr>
          <a:xfrm>
            <a:off x="8581599" y="1808163"/>
            <a:ext cx="3204000" cy="4321175"/>
          </a:xfrm>
          <a:noFill/>
        </p:spPr>
        <p:txBody>
          <a:bodyPr vert="horz" lIns="0" tIns="0" rIns="0" bIns="0" rtlCol="0">
            <a:noAutofit/>
          </a:bodyPr>
          <a:lstStyle>
            <a:lvl1pPr>
              <a:buClr>
                <a:schemeClr val="tx1"/>
              </a:buClr>
              <a:defRPr lang="en-US">
                <a:solidFill>
                  <a:schemeClr val="tx1"/>
                </a:solidFill>
              </a:defRPr>
            </a:lvl1pPr>
            <a:lvl2pPr>
              <a:buClr>
                <a:schemeClr val="tx1"/>
              </a:buClr>
              <a:defRPr lang="en-US">
                <a:solidFill>
                  <a:schemeClr val="tx1"/>
                </a:solidFill>
              </a:defRPr>
            </a:lvl2pPr>
            <a:lvl3pPr>
              <a:buClr>
                <a:schemeClr val="tx1"/>
              </a:buClr>
              <a:defRPr lang="en-US">
                <a:solidFill>
                  <a:schemeClr val="tx1"/>
                </a:solidFill>
              </a:defRPr>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41766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1 Split - Mint / Citrus 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BB2454-B096-073B-4A7F-1C07ABDC3FE7}"/>
              </a:ext>
            </a:extLst>
          </p:cNvPr>
          <p:cNvSpPr/>
          <p:nvPr userDrawn="1"/>
        </p:nvSpPr>
        <p:spPr>
          <a:xfrm rot="10800000">
            <a:off x="8040683" y="0"/>
            <a:ext cx="4151314" cy="6858000"/>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48911"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6948911"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1A11780E-7970-3D6A-560B-8FC352EB4BDB}"/>
              </a:ext>
            </a:extLst>
          </p:cNvPr>
          <p:cNvSpPr>
            <a:spLocks noGrp="1"/>
          </p:cNvSpPr>
          <p:nvPr>
            <p:ph type="body" sz="quarter" idx="15"/>
          </p:nvPr>
        </p:nvSpPr>
        <p:spPr>
          <a:xfrm>
            <a:off x="4295775"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4" name="Text Placeholder 9">
            <a:extLst>
              <a:ext uri="{FF2B5EF4-FFF2-40B4-BE49-F238E27FC236}">
                <a16:creationId xmlns:a16="http://schemas.microsoft.com/office/drawing/2014/main" id="{D23C6334-82A7-ABBA-2854-6492F7A3E835}"/>
              </a:ext>
            </a:extLst>
          </p:cNvPr>
          <p:cNvSpPr>
            <a:spLocks noGrp="1"/>
          </p:cNvSpPr>
          <p:nvPr>
            <p:ph type="body" sz="quarter" idx="16" hasCustomPrompt="1"/>
          </p:nvPr>
        </p:nvSpPr>
        <p:spPr>
          <a:xfrm>
            <a:off x="8816023" y="1808163"/>
            <a:ext cx="2825115" cy="1697037"/>
          </a:xfrm>
          <a:prstGeom prst="rect">
            <a:avLst/>
          </a:prstGeom>
        </p:spPr>
        <p:txBody>
          <a:bodyPr lIns="0" tIns="0" rIns="0" bIns="0" anchor="b" anchorCtr="0">
            <a:noAutofit/>
          </a:bodyPr>
          <a:lstStyle>
            <a:lvl1pPr marL="0" indent="0" algn="l">
              <a:buNone/>
              <a:tabLst/>
              <a:defRPr sz="2400">
                <a:solidFill>
                  <a:schemeClr val="tx1"/>
                </a:solidFill>
                <a:latin typeface="+mj-lt"/>
              </a:defRPr>
            </a:lvl1pPr>
          </a:lstStyle>
          <a:p>
            <a:pPr lvl="0"/>
            <a:r>
              <a:rPr lang="en-US" dirty="0"/>
              <a:t>“Quote Copy Avenir Demi 24pt”.</a:t>
            </a:r>
            <a:endParaRPr lang="en-GB" dirty="0"/>
          </a:p>
        </p:txBody>
      </p:sp>
      <p:sp>
        <p:nvSpPr>
          <p:cNvPr id="15" name="Text Placeholder 12">
            <a:extLst>
              <a:ext uri="{FF2B5EF4-FFF2-40B4-BE49-F238E27FC236}">
                <a16:creationId xmlns:a16="http://schemas.microsoft.com/office/drawing/2014/main" id="{B3613A0B-1417-F206-9FCE-23EF8B2DEE88}"/>
              </a:ext>
            </a:extLst>
          </p:cNvPr>
          <p:cNvSpPr>
            <a:spLocks noGrp="1"/>
          </p:cNvSpPr>
          <p:nvPr>
            <p:ph type="body" sz="quarter" idx="17" hasCustomPrompt="1"/>
          </p:nvPr>
        </p:nvSpPr>
        <p:spPr>
          <a:xfrm>
            <a:off x="8816023" y="3634999"/>
            <a:ext cx="2825115" cy="252000"/>
          </a:xfrm>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6" name="Text Placeholder 12">
            <a:extLst>
              <a:ext uri="{FF2B5EF4-FFF2-40B4-BE49-F238E27FC236}">
                <a16:creationId xmlns:a16="http://schemas.microsoft.com/office/drawing/2014/main" id="{5959B016-A1E2-E00B-BEE8-469AD89CDCC4}"/>
              </a:ext>
            </a:extLst>
          </p:cNvPr>
          <p:cNvSpPr>
            <a:spLocks noGrp="1"/>
          </p:cNvSpPr>
          <p:nvPr>
            <p:ph type="body" sz="quarter" idx="27" hasCustomPrompt="1"/>
          </p:nvPr>
        </p:nvSpPr>
        <p:spPr>
          <a:xfrm>
            <a:off x="8816023" y="3892179"/>
            <a:ext cx="2825115" cy="252000"/>
          </a:xfrm>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Tree>
    <p:extLst>
      <p:ext uri="{BB962C8B-B14F-4D97-AF65-F5344CB8AC3E}">
        <p14:creationId xmlns:p14="http://schemas.microsoft.com/office/powerpoint/2010/main" val="26094612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0:50 Split - Mint / Citrus 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918438-EB19-3BAF-9D32-38F41EC025E0}"/>
              </a:ext>
            </a:extLst>
          </p:cNvPr>
          <p:cNvSpPr/>
          <p:nvPr userDrawn="1"/>
        </p:nvSpPr>
        <p:spPr>
          <a:xfrm rot="10800000">
            <a:off x="6095996" y="0"/>
            <a:ext cx="6096003" cy="6858000"/>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Text Placeholder 9">
            <a:extLst>
              <a:ext uri="{FF2B5EF4-FFF2-40B4-BE49-F238E27FC236}">
                <a16:creationId xmlns:a16="http://schemas.microsoft.com/office/drawing/2014/main" id="{4B25FFED-8100-76FB-514F-B35A20530675}"/>
              </a:ext>
            </a:extLst>
          </p:cNvPr>
          <p:cNvSpPr>
            <a:spLocks noGrp="1"/>
          </p:cNvSpPr>
          <p:nvPr>
            <p:ph type="body" sz="quarter" idx="15" hasCustomPrompt="1"/>
          </p:nvPr>
        </p:nvSpPr>
        <p:spPr>
          <a:xfrm>
            <a:off x="7102801" y="1808163"/>
            <a:ext cx="3601712" cy="1697037"/>
          </a:xfrm>
          <a:prstGeom prst="rect">
            <a:avLst/>
          </a:prstGeom>
        </p:spPr>
        <p:txBody>
          <a:bodyPr lIns="0" tIns="0" rIns="0" bIns="0" anchor="b" anchorCtr="0">
            <a:noAutofit/>
          </a:bodyPr>
          <a:lstStyle>
            <a:lvl1pPr marL="0" indent="0" algn="l">
              <a:buNone/>
              <a:tabLst/>
              <a:defRPr sz="2400">
                <a:solidFill>
                  <a:schemeClr val="tx1"/>
                </a:solidFill>
                <a:latin typeface="+mj-lt"/>
              </a:defRPr>
            </a:lvl1pPr>
          </a:lstStyle>
          <a:p>
            <a:pPr lvl="0"/>
            <a:r>
              <a:rPr lang="en-US" dirty="0"/>
              <a:t>“Quote Copy Avenir Demi 24pt”.</a:t>
            </a:r>
            <a:endParaRPr lang="en-GB" dirty="0"/>
          </a:p>
        </p:txBody>
      </p:sp>
      <p:sp>
        <p:nvSpPr>
          <p:cNvPr id="6" name="Text Placeholder 12">
            <a:extLst>
              <a:ext uri="{FF2B5EF4-FFF2-40B4-BE49-F238E27FC236}">
                <a16:creationId xmlns:a16="http://schemas.microsoft.com/office/drawing/2014/main" id="{4A2C9BF4-7693-988E-8CB3-04BB860D1524}"/>
              </a:ext>
            </a:extLst>
          </p:cNvPr>
          <p:cNvSpPr>
            <a:spLocks noGrp="1"/>
          </p:cNvSpPr>
          <p:nvPr>
            <p:ph type="body" sz="quarter" idx="16" hasCustomPrompt="1"/>
          </p:nvPr>
        </p:nvSpPr>
        <p:spPr>
          <a:xfrm>
            <a:off x="7102801" y="3634999"/>
            <a:ext cx="2665088" cy="252000"/>
          </a:xfrm>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7" name="Text Placeholder 12">
            <a:extLst>
              <a:ext uri="{FF2B5EF4-FFF2-40B4-BE49-F238E27FC236}">
                <a16:creationId xmlns:a16="http://schemas.microsoft.com/office/drawing/2014/main" id="{E6117815-6BF6-8F89-617B-8E8D06B679CF}"/>
              </a:ext>
            </a:extLst>
          </p:cNvPr>
          <p:cNvSpPr>
            <a:spLocks noGrp="1"/>
          </p:cNvSpPr>
          <p:nvPr>
            <p:ph type="body" sz="quarter" idx="27" hasCustomPrompt="1"/>
          </p:nvPr>
        </p:nvSpPr>
        <p:spPr>
          <a:xfrm>
            <a:off x="7104063" y="3892179"/>
            <a:ext cx="2663824" cy="252000"/>
          </a:xfrm>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Tree>
    <p:extLst>
      <p:ext uri="{BB962C8B-B14F-4D97-AF65-F5344CB8AC3E}">
        <p14:creationId xmlns:p14="http://schemas.microsoft.com/office/powerpoint/2010/main" val="12928082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x Columns - Mint / Citrus Big Sta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E0D233-F943-F0B6-7B7C-957E19B5D03B}"/>
              </a:ext>
            </a:extLst>
          </p:cNvPr>
          <p:cNvSpPr/>
          <p:nvPr userDrawn="1"/>
        </p:nvSpPr>
        <p:spPr>
          <a:xfrm rot="10800000">
            <a:off x="8040683" y="0"/>
            <a:ext cx="4151314" cy="6858000"/>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C657B30C-B536-C29A-90E9-85145CA9103F}"/>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6" name="Text Placeholder 12">
            <a:extLst>
              <a:ext uri="{FF2B5EF4-FFF2-40B4-BE49-F238E27FC236}">
                <a16:creationId xmlns:a16="http://schemas.microsoft.com/office/drawing/2014/main" id="{A120D865-053F-F272-6CCC-2D2290A6BD9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5" name="Title 1">
            <a:extLst>
              <a:ext uri="{FF2B5EF4-FFF2-40B4-BE49-F238E27FC236}">
                <a16:creationId xmlns:a16="http://schemas.microsoft.com/office/drawing/2014/main" id="{28544162-225E-B7B6-7917-68BEE3028EC3}"/>
              </a:ext>
            </a:extLst>
          </p:cNvPr>
          <p:cNvSpPr>
            <a:spLocks noGrp="1"/>
          </p:cNvSpPr>
          <p:nvPr>
            <p:ph type="title" hasCustomPrompt="1"/>
          </p:nvPr>
        </p:nvSpPr>
        <p:spPr>
          <a:xfrm>
            <a:off x="550864" y="368828"/>
            <a:ext cx="6948911" cy="251885"/>
          </a:xfrm>
        </p:spPr>
        <p:txBody>
          <a:bodyPr/>
          <a:lstStyle>
            <a:lvl1pPr>
              <a:defRPr/>
            </a:lvl1pPr>
          </a:lstStyle>
          <a:p>
            <a:r>
              <a:rPr lang="en-US" dirty="0"/>
              <a:t>Header avenir demi 24pt</a:t>
            </a:r>
            <a:endParaRPr lang="en-GB" dirty="0"/>
          </a:p>
        </p:txBody>
      </p:sp>
      <p:sp>
        <p:nvSpPr>
          <p:cNvPr id="7" name="Text Placeholder 9">
            <a:extLst>
              <a:ext uri="{FF2B5EF4-FFF2-40B4-BE49-F238E27FC236}">
                <a16:creationId xmlns:a16="http://schemas.microsoft.com/office/drawing/2014/main" id="{C3AA6AFE-7750-8473-8982-1DB44F321435}"/>
              </a:ext>
            </a:extLst>
          </p:cNvPr>
          <p:cNvSpPr>
            <a:spLocks noGrp="1"/>
          </p:cNvSpPr>
          <p:nvPr>
            <p:ph type="body" sz="quarter" idx="13" hasCustomPrompt="1"/>
          </p:nvPr>
        </p:nvSpPr>
        <p:spPr>
          <a:xfrm>
            <a:off x="550864" y="753852"/>
            <a:ext cx="6948911"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8" name="Text Placeholder 12">
            <a:extLst>
              <a:ext uri="{FF2B5EF4-FFF2-40B4-BE49-F238E27FC236}">
                <a16:creationId xmlns:a16="http://schemas.microsoft.com/office/drawing/2014/main" id="{E9F160AA-9F2F-C5ED-D2F2-62B8A8104523}"/>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0" name="Text Placeholder 12">
            <a:extLst>
              <a:ext uri="{FF2B5EF4-FFF2-40B4-BE49-F238E27FC236}">
                <a16:creationId xmlns:a16="http://schemas.microsoft.com/office/drawing/2014/main" id="{451FF2EE-0611-EFBD-9FF1-3D5261791C20}"/>
              </a:ext>
            </a:extLst>
          </p:cNvPr>
          <p:cNvSpPr>
            <a:spLocks noGrp="1"/>
          </p:cNvSpPr>
          <p:nvPr>
            <p:ph type="body" sz="quarter" idx="15"/>
          </p:nvPr>
        </p:nvSpPr>
        <p:spPr>
          <a:xfrm>
            <a:off x="4295775"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802437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1 Dark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F9F325-89C8-9A4F-6B42-94EF0B9A0275}"/>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597964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amp; 2x Light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748F9B-6AA0-61DE-C048-B0E26BF0608C}"/>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0379C22F-4220-2939-3BE2-C21EFF4BFC51}"/>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GB" noProof="0" dirty="0" err="1"/>
              <a:t>center</a:t>
            </a:r>
            <a:r>
              <a:rPr lang="en-US" dirty="0"/>
              <a:t> icon to insert dark bottom image</a:t>
            </a:r>
          </a:p>
        </p:txBody>
      </p:sp>
      <p:sp>
        <p:nvSpPr>
          <p:cNvPr id="6" name="Picture Placeholder 15">
            <a:extLst>
              <a:ext uri="{FF2B5EF4-FFF2-40B4-BE49-F238E27FC236}">
                <a16:creationId xmlns:a16="http://schemas.microsoft.com/office/drawing/2014/main" id="{112A6D7F-060C-C727-E269-5DAFC29FDA47}"/>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468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468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5074684"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494220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mp; 2x Dark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748F9B-6AA0-61DE-C048-B0E26BF0608C}"/>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5A32699-7885-234A-018F-995E5E197E7E}"/>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tx1">
              <a:lumMod val="65000"/>
              <a:lumOff val="3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bottom image</a:t>
            </a:r>
          </a:p>
        </p:txBody>
      </p:sp>
      <p:sp>
        <p:nvSpPr>
          <p:cNvPr id="6" name="Picture Placeholder 15">
            <a:extLst>
              <a:ext uri="{FF2B5EF4-FFF2-40B4-BE49-F238E27FC236}">
                <a16:creationId xmlns:a16="http://schemas.microsoft.com/office/drawing/2014/main" id="{112A6D7F-060C-C727-E269-5DAFC29FDA47}"/>
              </a:ext>
            </a:extLst>
          </p:cNvPr>
          <p:cNvSpPr>
            <a:spLocks noGrp="1"/>
          </p:cNvSpPr>
          <p:nvPr>
            <p:ph type="pic" sz="quarter" idx="20" hasCustomPrompt="1"/>
          </p:nvPr>
        </p:nvSpPr>
        <p:spPr>
          <a:xfrm>
            <a:off x="6096001" y="0"/>
            <a:ext cx="6096000" cy="3429000"/>
          </a:xfrm>
          <a:solidFill>
            <a:schemeClr val="tx1">
              <a:lumMod val="75000"/>
              <a:lumOff val="25000"/>
            </a:schemeClr>
          </a:solidFill>
          <a:ln>
            <a:noFill/>
          </a:ln>
        </p:spPr>
        <p:txBody>
          <a:bodyPr tIns="108000" anchor="t" anchorCtr="0"/>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468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468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5074684"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4283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 1 lin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FF9049-5E28-324A-C127-89A520ECE3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grpSp>
        <p:nvGrpSpPr>
          <p:cNvPr id="6" name="Graphic 13">
            <a:extLst>
              <a:ext uri="{FF2B5EF4-FFF2-40B4-BE49-F238E27FC236}">
                <a16:creationId xmlns:a16="http://schemas.microsoft.com/office/drawing/2014/main" id="{D52C985B-47D7-433E-A866-3C0AB39DE64B}"/>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7" name="Text Placeholder 9">
            <a:extLst>
              <a:ext uri="{FF2B5EF4-FFF2-40B4-BE49-F238E27FC236}">
                <a16:creationId xmlns:a16="http://schemas.microsoft.com/office/drawing/2014/main" id="{4C6DD403-4D79-7A8B-97FC-8A42C027024F}"/>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Section break one line</a:t>
            </a:r>
          </a:p>
        </p:txBody>
      </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dirty="0"/>
              <a:t>Section break subtitle here</a:t>
            </a:r>
          </a:p>
        </p:txBody>
      </p:sp>
    </p:spTree>
    <p:extLst>
      <p:ext uri="{BB962C8B-B14F-4D97-AF65-F5344CB8AC3E}">
        <p14:creationId xmlns:p14="http://schemas.microsoft.com/office/powerpoint/2010/main" val="6300692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F0D41-5B8B-CC48-CDBA-ECDBD0FE2F3A}"/>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CF2C2E3-C045-7BBF-FA6D-493BD0C9EE0C}"/>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C0627511-6A7D-ACCD-6101-E71F930DA5AC}"/>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center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0B857ECA-885F-037E-16EA-3ACEF78EB884}"/>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F8BA6A5A-5404-EC8C-6762-1792B16E8CE4}"/>
              </a:ext>
            </a:extLst>
          </p:cNvPr>
          <p:cNvSpPr>
            <a:spLocks noGrp="1"/>
          </p:cNvSpPr>
          <p:nvPr>
            <p:ph type="body" sz="quarter" idx="13" hasCustomPrompt="1"/>
          </p:nvPr>
        </p:nvSpPr>
        <p:spPr>
          <a:xfrm>
            <a:off x="550864" y="753852"/>
            <a:ext cx="1069382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5" name="Text Placeholder 12">
            <a:extLst>
              <a:ext uri="{FF2B5EF4-FFF2-40B4-BE49-F238E27FC236}">
                <a16:creationId xmlns:a16="http://schemas.microsoft.com/office/drawing/2014/main" id="{F080106E-2C2A-A892-2BF2-DDD84001F27E}"/>
              </a:ext>
            </a:extLst>
          </p:cNvPr>
          <p:cNvSpPr>
            <a:spLocks noGrp="1"/>
          </p:cNvSpPr>
          <p:nvPr>
            <p:ph type="body" sz="quarter" idx="14"/>
          </p:nvPr>
        </p:nvSpPr>
        <p:spPr>
          <a:xfrm>
            <a:off x="550864"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6" name="Text Placeholder 12">
            <a:extLst>
              <a:ext uri="{FF2B5EF4-FFF2-40B4-BE49-F238E27FC236}">
                <a16:creationId xmlns:a16="http://schemas.microsoft.com/office/drawing/2014/main" id="{BC6FE898-C82A-5402-FE62-BBA0AC6B37E4}"/>
              </a:ext>
            </a:extLst>
          </p:cNvPr>
          <p:cNvSpPr>
            <a:spLocks noGrp="1"/>
          </p:cNvSpPr>
          <p:nvPr>
            <p:ph type="body" sz="quarter" idx="15"/>
          </p:nvPr>
        </p:nvSpPr>
        <p:spPr>
          <a:xfrm>
            <a:off x="4295775"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7" name="Text Placeholder 12">
            <a:extLst>
              <a:ext uri="{FF2B5EF4-FFF2-40B4-BE49-F238E27FC236}">
                <a16:creationId xmlns:a16="http://schemas.microsoft.com/office/drawing/2014/main" id="{37EAE28F-AA38-9754-5979-7244E696F76B}"/>
              </a:ext>
            </a:extLst>
          </p:cNvPr>
          <p:cNvSpPr>
            <a:spLocks noGrp="1"/>
          </p:cNvSpPr>
          <p:nvPr>
            <p:ph type="body" sz="quarter" idx="16"/>
          </p:nvPr>
        </p:nvSpPr>
        <p:spPr>
          <a:xfrm>
            <a:off x="8040688"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Tree>
    <p:extLst>
      <p:ext uri="{BB962C8B-B14F-4D97-AF65-F5344CB8AC3E}">
        <p14:creationId xmlns:p14="http://schemas.microsoft.com/office/powerpoint/2010/main" val="12168866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2C2E3-C045-7BBF-FA6D-493BD0C9EE0C}"/>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68381DBD-4086-85F2-8E1E-A804D4A5C15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center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0B857ECA-885F-037E-16EA-3ACEF78EB884}"/>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F8BA6A5A-5404-EC8C-6762-1792B16E8CE4}"/>
              </a:ext>
            </a:extLst>
          </p:cNvPr>
          <p:cNvSpPr>
            <a:spLocks noGrp="1"/>
          </p:cNvSpPr>
          <p:nvPr>
            <p:ph type="body" sz="quarter" idx="13" hasCustomPrompt="1"/>
          </p:nvPr>
        </p:nvSpPr>
        <p:spPr>
          <a:xfrm>
            <a:off x="550864" y="753852"/>
            <a:ext cx="1069382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5" name="Text Placeholder 12">
            <a:extLst>
              <a:ext uri="{FF2B5EF4-FFF2-40B4-BE49-F238E27FC236}">
                <a16:creationId xmlns:a16="http://schemas.microsoft.com/office/drawing/2014/main" id="{F080106E-2C2A-A892-2BF2-DDD84001F27E}"/>
              </a:ext>
            </a:extLst>
          </p:cNvPr>
          <p:cNvSpPr>
            <a:spLocks noGrp="1"/>
          </p:cNvSpPr>
          <p:nvPr>
            <p:ph type="body" sz="quarter" idx="14"/>
          </p:nvPr>
        </p:nvSpPr>
        <p:spPr>
          <a:xfrm>
            <a:off x="550864"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6" name="Text Placeholder 12">
            <a:extLst>
              <a:ext uri="{FF2B5EF4-FFF2-40B4-BE49-F238E27FC236}">
                <a16:creationId xmlns:a16="http://schemas.microsoft.com/office/drawing/2014/main" id="{BC6FE898-C82A-5402-FE62-BBA0AC6B37E4}"/>
              </a:ext>
            </a:extLst>
          </p:cNvPr>
          <p:cNvSpPr>
            <a:spLocks noGrp="1"/>
          </p:cNvSpPr>
          <p:nvPr>
            <p:ph type="body" sz="quarter" idx="15"/>
          </p:nvPr>
        </p:nvSpPr>
        <p:spPr>
          <a:xfrm>
            <a:off x="4295775"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7" name="Text Placeholder 12">
            <a:extLst>
              <a:ext uri="{FF2B5EF4-FFF2-40B4-BE49-F238E27FC236}">
                <a16:creationId xmlns:a16="http://schemas.microsoft.com/office/drawing/2014/main" id="{37EAE28F-AA38-9754-5979-7244E696F76B}"/>
              </a:ext>
            </a:extLst>
          </p:cNvPr>
          <p:cNvSpPr>
            <a:spLocks noGrp="1"/>
          </p:cNvSpPr>
          <p:nvPr>
            <p:ph type="body" sz="quarter" idx="16"/>
          </p:nvPr>
        </p:nvSpPr>
        <p:spPr>
          <a:xfrm>
            <a:off x="8040688"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Tree>
    <p:extLst>
      <p:ext uri="{BB962C8B-B14F-4D97-AF65-F5344CB8AC3E}">
        <p14:creationId xmlns:p14="http://schemas.microsoft.com/office/powerpoint/2010/main" val="16603903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2 Text / Light Imag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9BDD6D-5DA5-4239-76D3-BF4896A2390F}"/>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0904C42E-63C8-67AA-25C5-F33ED8EB41E7}"/>
              </a:ext>
            </a:extLst>
          </p:cNvPr>
          <p:cNvSpPr>
            <a:spLocks noGrp="1"/>
          </p:cNvSpPr>
          <p:nvPr>
            <p:ph type="pic" sz="quarter" idx="20" hasCustomPrompt="1"/>
          </p:nvPr>
        </p:nvSpPr>
        <p:spPr>
          <a:xfrm>
            <a:off x="4151313" y="0"/>
            <a:ext cx="8040688" cy="6858000"/>
          </a:xfrm>
          <a:custGeom>
            <a:avLst/>
            <a:gdLst>
              <a:gd name="connsiteX0" fmla="*/ 0 w 8040688"/>
              <a:gd name="connsiteY0" fmla="*/ 0 h 6858000"/>
              <a:gd name="connsiteX1" fmla="*/ 8040688 w 8040688"/>
              <a:gd name="connsiteY1" fmla="*/ 0 h 6858000"/>
              <a:gd name="connsiteX2" fmla="*/ 8040688 w 8040688"/>
              <a:gd name="connsiteY2" fmla="*/ 6858000 h 6858000"/>
              <a:gd name="connsiteX3" fmla="*/ 0 w 80406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40688" h="6858000">
                <a:moveTo>
                  <a:pt x="0" y="0"/>
                </a:moveTo>
                <a:lnTo>
                  <a:pt x="8040688" y="0"/>
                </a:lnTo>
                <a:lnTo>
                  <a:pt x="8040688"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light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dirty="0"/>
              <a:t>Header avenir demi </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843136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2 Text / Dark Imag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9BDD6D-5DA5-4239-76D3-BF4896A2390F}"/>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7D4A9995-DC9E-3684-CF4A-66D0DE5FF828}"/>
              </a:ext>
            </a:extLst>
          </p:cNvPr>
          <p:cNvSpPr>
            <a:spLocks noGrp="1"/>
          </p:cNvSpPr>
          <p:nvPr>
            <p:ph type="pic" sz="quarter" idx="20" hasCustomPrompt="1"/>
          </p:nvPr>
        </p:nvSpPr>
        <p:spPr>
          <a:xfrm>
            <a:off x="4151313" y="0"/>
            <a:ext cx="8040688" cy="6858000"/>
          </a:xfrm>
          <a:custGeom>
            <a:avLst/>
            <a:gdLst>
              <a:gd name="connsiteX0" fmla="*/ 0 w 8040688"/>
              <a:gd name="connsiteY0" fmla="*/ 0 h 6858000"/>
              <a:gd name="connsiteX1" fmla="*/ 8040688 w 8040688"/>
              <a:gd name="connsiteY1" fmla="*/ 0 h 6858000"/>
              <a:gd name="connsiteX2" fmla="*/ 8040688 w 8040688"/>
              <a:gd name="connsiteY2" fmla="*/ 6858000 h 6858000"/>
              <a:gd name="connsiteX3" fmla="*/ 0 w 80406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40688" h="6858000">
                <a:moveTo>
                  <a:pt x="0" y="0"/>
                </a:moveTo>
                <a:lnTo>
                  <a:pt x="8040688" y="0"/>
                </a:lnTo>
                <a:lnTo>
                  <a:pt x="8040688"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dirty="0"/>
              <a:t>Header avenir demi </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76308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Pattern - Mint Quot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3BAB4-376B-829B-D496-3E7AE2C40E9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1012"/>
            <a:ext cx="12188400" cy="6855975"/>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accent1"/>
                </a:solidFill>
                <a:latin typeface="+mj-lt"/>
              </a:defRPr>
            </a:lvl1pPr>
          </a:lstStyle>
          <a:p>
            <a:pPr lvl="0"/>
            <a:r>
              <a:rPr lang="en-US" dirty="0"/>
              <a:t>“Quote copy, resize textbox horizontally as required”.</a:t>
            </a:r>
            <a:endParaRPr lang="en-GB" dirty="0"/>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19734519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 Dark Image - Quot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95BAE39-428F-3EBA-D573-EE064F5E4131}"/>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5" name="Text Placeholder 12">
            <a:extLst>
              <a:ext uri="{FF2B5EF4-FFF2-40B4-BE49-F238E27FC236}">
                <a16:creationId xmlns:a16="http://schemas.microsoft.com/office/drawing/2014/main" id="{6DFF0592-E1D3-FA38-367B-6AACE16AB121}"/>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7" name="Text Placeholder 12">
            <a:extLst>
              <a:ext uri="{FF2B5EF4-FFF2-40B4-BE49-F238E27FC236}">
                <a16:creationId xmlns:a16="http://schemas.microsoft.com/office/drawing/2014/main" id="{FC985B5E-496F-CAB2-88DD-D72D7C4B91FF}"/>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
        <p:nvSpPr>
          <p:cNvPr id="9" name="Text Placeholder 9">
            <a:extLst>
              <a:ext uri="{FF2B5EF4-FFF2-40B4-BE49-F238E27FC236}">
                <a16:creationId xmlns:a16="http://schemas.microsoft.com/office/drawing/2014/main" id="{77587D0B-46D5-31FC-0458-5D35206C04D0}"/>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bg1"/>
                </a:solidFill>
                <a:latin typeface="+mj-lt"/>
              </a:defRPr>
            </a:lvl1pPr>
          </a:lstStyle>
          <a:p>
            <a:pPr lvl="0"/>
            <a:r>
              <a:rPr lang="en-US" dirty="0"/>
              <a:t>“Quote copy, resize textbox </a:t>
            </a:r>
            <a:r>
              <a:rPr lang="en-US" dirty="0" err="1"/>
              <a:t>recolour</a:t>
            </a:r>
            <a:r>
              <a:rPr lang="en-US" dirty="0"/>
              <a:t> text as required”.</a:t>
            </a:r>
            <a:endParaRPr lang="en-GB" dirty="0"/>
          </a:p>
        </p:txBody>
      </p:sp>
    </p:spTree>
    <p:extLst>
      <p:ext uri="{BB962C8B-B14F-4D97-AF65-F5344CB8AC3E}">
        <p14:creationId xmlns:p14="http://schemas.microsoft.com/office/powerpoint/2010/main" val="1023742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5" name="Picture Placeholder 15">
            <a:extLst>
              <a:ext uri="{FF2B5EF4-FFF2-40B4-BE49-F238E27FC236}">
                <a16:creationId xmlns:a16="http://schemas.microsoft.com/office/drawing/2014/main" id="{F0399FF5-9649-B959-9DCF-DAECACBCDEEC}"/>
              </a:ext>
            </a:extLst>
          </p:cNvPr>
          <p:cNvSpPr>
            <a:spLocks noGrp="1"/>
          </p:cNvSpPr>
          <p:nvPr>
            <p:ph type="pic" sz="quarter" idx="20" hasCustomPrompt="1"/>
          </p:nvPr>
        </p:nvSpPr>
        <p:spPr>
          <a:xfrm>
            <a:off x="550863" y="1815304"/>
            <a:ext cx="3204000" cy="1613696"/>
          </a:xfrm>
          <a:noFill/>
        </p:spPr>
        <p:txBody>
          <a:bodyPr tIns="144000" anchor="t" anchorCtr="0"/>
          <a:lstStyle>
            <a:lvl1pPr marL="0" indent="0" algn="ctr">
              <a:buNone/>
              <a:defRPr sz="1000">
                <a:solidFill>
                  <a:schemeClr val="accent1"/>
                </a:solidFill>
                <a:latin typeface="+mn-lt"/>
              </a:defRPr>
            </a:lvl1pPr>
          </a:lstStyle>
          <a:p>
            <a:pPr lvl="0"/>
            <a:r>
              <a:rPr lang="en-US"/>
              <a:t>Drag picture file here or click icon to insert image</a:t>
            </a:r>
          </a:p>
        </p:txBody>
      </p:sp>
      <p:sp>
        <p:nvSpPr>
          <p:cNvPr id="8" name="Picture Placeholder 15">
            <a:extLst>
              <a:ext uri="{FF2B5EF4-FFF2-40B4-BE49-F238E27FC236}">
                <a16:creationId xmlns:a16="http://schemas.microsoft.com/office/drawing/2014/main" id="{EE3320D6-3CB1-7A47-2BFC-A4E7CD41E662}"/>
              </a:ext>
            </a:extLst>
          </p:cNvPr>
          <p:cNvSpPr>
            <a:spLocks noGrp="1"/>
          </p:cNvSpPr>
          <p:nvPr>
            <p:ph type="pic" sz="quarter" idx="27" hasCustomPrompt="1"/>
          </p:nvPr>
        </p:nvSpPr>
        <p:spPr>
          <a:xfrm>
            <a:off x="4295774" y="1815304"/>
            <a:ext cx="3204000" cy="1613696"/>
          </a:xfrm>
          <a:noFill/>
        </p:spPr>
        <p:txBody>
          <a:bodyPr tIns="144000" anchor="t" anchorCtr="0"/>
          <a:lstStyle>
            <a:lvl1pPr marL="0" indent="0" algn="ctr">
              <a:buNone/>
              <a:defRPr sz="1000">
                <a:solidFill>
                  <a:schemeClr val="accent1"/>
                </a:solidFill>
                <a:latin typeface="+mn-lt"/>
              </a:defRPr>
            </a:lvl1pPr>
          </a:lstStyle>
          <a:p>
            <a:pPr lvl="0"/>
            <a:r>
              <a:rPr lang="en-US"/>
              <a:t>Drag picture file here or click icon to insert image</a:t>
            </a:r>
          </a:p>
        </p:txBody>
      </p:sp>
      <p:sp>
        <p:nvSpPr>
          <p:cNvPr id="14" name="Picture Placeholder 15">
            <a:extLst>
              <a:ext uri="{FF2B5EF4-FFF2-40B4-BE49-F238E27FC236}">
                <a16:creationId xmlns:a16="http://schemas.microsoft.com/office/drawing/2014/main" id="{F7147628-F7A2-5521-0AE1-2410D1FA1E9B}"/>
              </a:ext>
            </a:extLst>
          </p:cNvPr>
          <p:cNvSpPr>
            <a:spLocks noGrp="1"/>
          </p:cNvSpPr>
          <p:nvPr>
            <p:ph type="pic" sz="quarter" idx="29" hasCustomPrompt="1"/>
          </p:nvPr>
        </p:nvSpPr>
        <p:spPr>
          <a:xfrm>
            <a:off x="8040685" y="1815304"/>
            <a:ext cx="3204000" cy="1613696"/>
          </a:xfrm>
          <a:noFill/>
        </p:spPr>
        <p:txBody>
          <a:bodyPr tIns="144000" anchor="t" anchorCtr="0"/>
          <a:lstStyle>
            <a:lvl1pPr marL="0" indent="0" algn="ctr">
              <a:buNone/>
              <a:defRPr sz="1000">
                <a:solidFill>
                  <a:schemeClr val="accent1"/>
                </a:solidFill>
                <a:latin typeface="+mn-lt"/>
              </a:defRPr>
            </a:lvl1pPr>
          </a:lstStyle>
          <a:p>
            <a:pPr lvl="0"/>
            <a:r>
              <a:rPr lang="en-US"/>
              <a:t>Drag picture file here or click icon to insert image</a:t>
            </a:r>
          </a:p>
        </p:txBody>
      </p:sp>
      <p:sp>
        <p:nvSpPr>
          <p:cNvPr id="18" name="Text Placeholder 12">
            <a:extLst>
              <a:ext uri="{FF2B5EF4-FFF2-40B4-BE49-F238E27FC236}">
                <a16:creationId xmlns:a16="http://schemas.microsoft.com/office/drawing/2014/main" id="{287F0BB8-9028-A298-0ED9-DD9841E9FF1E}"/>
              </a:ext>
            </a:extLst>
          </p:cNvPr>
          <p:cNvSpPr>
            <a:spLocks noGrp="1"/>
          </p:cNvSpPr>
          <p:nvPr>
            <p:ph type="body" sz="quarter" idx="35"/>
          </p:nvPr>
        </p:nvSpPr>
        <p:spPr>
          <a:xfrm>
            <a:off x="550863" y="3614886"/>
            <a:ext cx="3204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9" name="Text Placeholder 12">
            <a:extLst>
              <a:ext uri="{FF2B5EF4-FFF2-40B4-BE49-F238E27FC236}">
                <a16:creationId xmlns:a16="http://schemas.microsoft.com/office/drawing/2014/main" id="{EBEB4CD8-6B60-C130-BCA3-DCF661418B37}"/>
              </a:ext>
            </a:extLst>
          </p:cNvPr>
          <p:cNvSpPr>
            <a:spLocks noGrp="1"/>
          </p:cNvSpPr>
          <p:nvPr>
            <p:ph type="body" sz="quarter" idx="36"/>
          </p:nvPr>
        </p:nvSpPr>
        <p:spPr>
          <a:xfrm>
            <a:off x="4295774" y="3614886"/>
            <a:ext cx="3204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20" name="Text Placeholder 12">
            <a:extLst>
              <a:ext uri="{FF2B5EF4-FFF2-40B4-BE49-F238E27FC236}">
                <a16:creationId xmlns:a16="http://schemas.microsoft.com/office/drawing/2014/main" id="{FBD3B35B-85FC-EDDE-B2E6-90A04DDC0CBF}"/>
              </a:ext>
            </a:extLst>
          </p:cNvPr>
          <p:cNvSpPr>
            <a:spLocks noGrp="1"/>
          </p:cNvSpPr>
          <p:nvPr>
            <p:ph type="body" sz="quarter" idx="37"/>
          </p:nvPr>
        </p:nvSpPr>
        <p:spPr>
          <a:xfrm>
            <a:off x="8040685" y="3614886"/>
            <a:ext cx="3204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7" name="Text Placeholder 12">
            <a:extLst>
              <a:ext uri="{FF2B5EF4-FFF2-40B4-BE49-F238E27FC236}">
                <a16:creationId xmlns:a16="http://schemas.microsoft.com/office/drawing/2014/main" id="{B9536768-8309-390C-EBBB-52A3D79A449D}"/>
              </a:ext>
            </a:extLst>
          </p:cNvPr>
          <p:cNvSpPr>
            <a:spLocks noGrp="1"/>
          </p:cNvSpPr>
          <p:nvPr>
            <p:ph type="body" sz="quarter" idx="39" hasCustomPrompt="1"/>
          </p:nvPr>
        </p:nvSpPr>
        <p:spPr>
          <a:xfrm>
            <a:off x="550863" y="1720850"/>
            <a:ext cx="3204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9" name="Text Placeholder 12">
            <a:extLst>
              <a:ext uri="{FF2B5EF4-FFF2-40B4-BE49-F238E27FC236}">
                <a16:creationId xmlns:a16="http://schemas.microsoft.com/office/drawing/2014/main" id="{07E23126-BE6F-DDF6-A6A3-47E69F507933}"/>
              </a:ext>
            </a:extLst>
          </p:cNvPr>
          <p:cNvSpPr>
            <a:spLocks noGrp="1"/>
          </p:cNvSpPr>
          <p:nvPr>
            <p:ph type="body" sz="quarter" idx="40" hasCustomPrompt="1"/>
          </p:nvPr>
        </p:nvSpPr>
        <p:spPr>
          <a:xfrm>
            <a:off x="4295774" y="1720850"/>
            <a:ext cx="3204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11" name="Text Placeholder 12">
            <a:extLst>
              <a:ext uri="{FF2B5EF4-FFF2-40B4-BE49-F238E27FC236}">
                <a16:creationId xmlns:a16="http://schemas.microsoft.com/office/drawing/2014/main" id="{D8B9C039-D99A-63F9-5EF9-175C494B73EE}"/>
              </a:ext>
            </a:extLst>
          </p:cNvPr>
          <p:cNvSpPr>
            <a:spLocks noGrp="1"/>
          </p:cNvSpPr>
          <p:nvPr>
            <p:ph type="body" sz="quarter" idx="41" hasCustomPrompt="1"/>
          </p:nvPr>
        </p:nvSpPr>
        <p:spPr>
          <a:xfrm>
            <a:off x="8040685" y="1720850"/>
            <a:ext cx="3204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Tree>
    <p:extLst>
      <p:ext uri="{BB962C8B-B14F-4D97-AF65-F5344CB8AC3E}">
        <p14:creationId xmlns:p14="http://schemas.microsoft.com/office/powerpoint/2010/main" val="38246110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8" name="Text Placeholder 12">
            <a:extLst>
              <a:ext uri="{FF2B5EF4-FFF2-40B4-BE49-F238E27FC236}">
                <a16:creationId xmlns:a16="http://schemas.microsoft.com/office/drawing/2014/main" id="{287F0BB8-9028-A298-0ED9-DD9841E9FF1E}"/>
              </a:ext>
            </a:extLst>
          </p:cNvPr>
          <p:cNvSpPr>
            <a:spLocks noGrp="1"/>
          </p:cNvSpPr>
          <p:nvPr>
            <p:ph type="body" sz="quarter" idx="35"/>
          </p:nvPr>
        </p:nvSpPr>
        <p:spPr>
          <a:xfrm>
            <a:off x="550864" y="3614886"/>
            <a:ext cx="2268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9" name="Text Placeholder 12">
            <a:extLst>
              <a:ext uri="{FF2B5EF4-FFF2-40B4-BE49-F238E27FC236}">
                <a16:creationId xmlns:a16="http://schemas.microsoft.com/office/drawing/2014/main" id="{EBEB4CD8-6B60-C130-BCA3-DCF661418B37}"/>
              </a:ext>
            </a:extLst>
          </p:cNvPr>
          <p:cNvSpPr>
            <a:spLocks noGrp="1"/>
          </p:cNvSpPr>
          <p:nvPr>
            <p:ph type="body" sz="quarter" idx="36"/>
          </p:nvPr>
        </p:nvSpPr>
        <p:spPr>
          <a:xfrm>
            <a:off x="3359151" y="3614886"/>
            <a:ext cx="2268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20" name="Text Placeholder 12">
            <a:extLst>
              <a:ext uri="{FF2B5EF4-FFF2-40B4-BE49-F238E27FC236}">
                <a16:creationId xmlns:a16="http://schemas.microsoft.com/office/drawing/2014/main" id="{FBD3B35B-85FC-EDDE-B2E6-90A04DDC0CBF}"/>
              </a:ext>
            </a:extLst>
          </p:cNvPr>
          <p:cNvSpPr>
            <a:spLocks noGrp="1"/>
          </p:cNvSpPr>
          <p:nvPr>
            <p:ph type="body" sz="quarter" idx="37"/>
          </p:nvPr>
        </p:nvSpPr>
        <p:spPr>
          <a:xfrm>
            <a:off x="6167438" y="3614886"/>
            <a:ext cx="2268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21" name="Text Placeholder 12">
            <a:extLst>
              <a:ext uri="{FF2B5EF4-FFF2-40B4-BE49-F238E27FC236}">
                <a16:creationId xmlns:a16="http://schemas.microsoft.com/office/drawing/2014/main" id="{15362B43-1343-95D7-3182-D159AA5259CA}"/>
              </a:ext>
            </a:extLst>
          </p:cNvPr>
          <p:cNvSpPr>
            <a:spLocks noGrp="1"/>
          </p:cNvSpPr>
          <p:nvPr>
            <p:ph type="body" sz="quarter" idx="38"/>
          </p:nvPr>
        </p:nvSpPr>
        <p:spPr>
          <a:xfrm>
            <a:off x="8975724" y="3614886"/>
            <a:ext cx="2268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7" name="Text Placeholder 12">
            <a:extLst>
              <a:ext uri="{FF2B5EF4-FFF2-40B4-BE49-F238E27FC236}">
                <a16:creationId xmlns:a16="http://schemas.microsoft.com/office/drawing/2014/main" id="{B9536768-8309-390C-EBBB-52A3D79A449D}"/>
              </a:ext>
            </a:extLst>
          </p:cNvPr>
          <p:cNvSpPr>
            <a:spLocks noGrp="1"/>
          </p:cNvSpPr>
          <p:nvPr>
            <p:ph type="body" sz="quarter" idx="39" hasCustomPrompt="1"/>
          </p:nvPr>
        </p:nvSpPr>
        <p:spPr>
          <a:xfrm>
            <a:off x="55086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9" name="Text Placeholder 12">
            <a:extLst>
              <a:ext uri="{FF2B5EF4-FFF2-40B4-BE49-F238E27FC236}">
                <a16:creationId xmlns:a16="http://schemas.microsoft.com/office/drawing/2014/main" id="{07E23126-BE6F-DDF6-A6A3-47E69F507933}"/>
              </a:ext>
            </a:extLst>
          </p:cNvPr>
          <p:cNvSpPr>
            <a:spLocks noGrp="1"/>
          </p:cNvSpPr>
          <p:nvPr>
            <p:ph type="body" sz="quarter" idx="40" hasCustomPrompt="1"/>
          </p:nvPr>
        </p:nvSpPr>
        <p:spPr>
          <a:xfrm>
            <a:off x="3359151"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11" name="Text Placeholder 12">
            <a:extLst>
              <a:ext uri="{FF2B5EF4-FFF2-40B4-BE49-F238E27FC236}">
                <a16:creationId xmlns:a16="http://schemas.microsoft.com/office/drawing/2014/main" id="{D8B9C039-D99A-63F9-5EF9-175C494B73EE}"/>
              </a:ext>
            </a:extLst>
          </p:cNvPr>
          <p:cNvSpPr>
            <a:spLocks noGrp="1"/>
          </p:cNvSpPr>
          <p:nvPr>
            <p:ph type="body" sz="quarter" idx="41" hasCustomPrompt="1"/>
          </p:nvPr>
        </p:nvSpPr>
        <p:spPr>
          <a:xfrm>
            <a:off x="6167438"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12" name="Text Placeholder 12">
            <a:extLst>
              <a:ext uri="{FF2B5EF4-FFF2-40B4-BE49-F238E27FC236}">
                <a16:creationId xmlns:a16="http://schemas.microsoft.com/office/drawing/2014/main" id="{50A0A20C-27C8-B9D3-5FD0-CC4FC8630D17}"/>
              </a:ext>
            </a:extLst>
          </p:cNvPr>
          <p:cNvSpPr>
            <a:spLocks noGrp="1"/>
          </p:cNvSpPr>
          <p:nvPr>
            <p:ph type="body" sz="quarter" idx="42" hasCustomPrompt="1"/>
          </p:nvPr>
        </p:nvSpPr>
        <p:spPr>
          <a:xfrm>
            <a:off x="897572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6" name="Picture Placeholder 15">
            <a:extLst>
              <a:ext uri="{FF2B5EF4-FFF2-40B4-BE49-F238E27FC236}">
                <a16:creationId xmlns:a16="http://schemas.microsoft.com/office/drawing/2014/main" id="{D1A10CE7-8722-B041-E2DE-E39C5492A09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1"/>
                </a:solidFill>
                <a:latin typeface="+mn-lt"/>
              </a:defRPr>
            </a:lvl1pPr>
          </a:lstStyle>
          <a:p>
            <a:pPr lvl="0"/>
            <a:r>
              <a:rPr lang="en-US"/>
              <a:t>Drag picture file or click icon to insert image</a:t>
            </a:r>
          </a:p>
        </p:txBody>
      </p:sp>
      <p:sp>
        <p:nvSpPr>
          <p:cNvPr id="13" name="Picture Placeholder 15">
            <a:extLst>
              <a:ext uri="{FF2B5EF4-FFF2-40B4-BE49-F238E27FC236}">
                <a16:creationId xmlns:a16="http://schemas.microsoft.com/office/drawing/2014/main" id="{759FAF63-33EE-773B-A574-A23C0BBA1A55}"/>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1"/>
                </a:solidFill>
                <a:latin typeface="+mn-lt"/>
              </a:defRPr>
            </a:lvl1pPr>
          </a:lstStyle>
          <a:p>
            <a:pPr lvl="0"/>
            <a:r>
              <a:rPr lang="en-US"/>
              <a:t>Drag picture file or click icon to insert image</a:t>
            </a:r>
          </a:p>
        </p:txBody>
      </p:sp>
      <p:sp>
        <p:nvSpPr>
          <p:cNvPr id="15" name="Picture Placeholder 15">
            <a:extLst>
              <a:ext uri="{FF2B5EF4-FFF2-40B4-BE49-F238E27FC236}">
                <a16:creationId xmlns:a16="http://schemas.microsoft.com/office/drawing/2014/main" id="{C901D21E-0104-E7CA-F6E8-C59390F203C3}"/>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1"/>
                </a:solidFill>
                <a:latin typeface="+mn-lt"/>
              </a:defRPr>
            </a:lvl1pPr>
          </a:lstStyle>
          <a:p>
            <a:pPr lvl="0"/>
            <a:r>
              <a:rPr lang="en-US"/>
              <a:t>Drag picture file or click icon to insert image</a:t>
            </a:r>
          </a:p>
        </p:txBody>
      </p:sp>
      <p:sp>
        <p:nvSpPr>
          <p:cNvPr id="17" name="Picture Placeholder 15">
            <a:extLst>
              <a:ext uri="{FF2B5EF4-FFF2-40B4-BE49-F238E27FC236}">
                <a16:creationId xmlns:a16="http://schemas.microsoft.com/office/drawing/2014/main" id="{80F3D6B4-C038-0DD0-8ED2-7284E638E2E4}"/>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1"/>
                </a:solidFill>
                <a:latin typeface="+mn-lt"/>
              </a:defRPr>
            </a:lvl1pPr>
          </a:lstStyle>
          <a:p>
            <a:pPr lvl="0"/>
            <a:r>
              <a:rPr lang="en-US"/>
              <a:t>Drag picture file or click icon to insert image</a:t>
            </a:r>
          </a:p>
        </p:txBody>
      </p:sp>
    </p:spTree>
    <p:extLst>
      <p:ext uri="{BB962C8B-B14F-4D97-AF65-F5344CB8AC3E}">
        <p14:creationId xmlns:p14="http://schemas.microsoft.com/office/powerpoint/2010/main" val="35273906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4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27" name="Picture Placeholder 15">
            <a:extLst>
              <a:ext uri="{FF2B5EF4-FFF2-40B4-BE49-F238E27FC236}">
                <a16:creationId xmlns:a16="http://schemas.microsoft.com/office/drawing/2014/main" id="{27654ED8-01A8-D1FE-3820-89D5B49A47F6}"/>
              </a:ext>
            </a:extLst>
          </p:cNvPr>
          <p:cNvSpPr>
            <a:spLocks noGrp="1"/>
          </p:cNvSpPr>
          <p:nvPr>
            <p:ph type="pic" sz="quarter" idx="39" hasCustomPrompt="1"/>
          </p:nvPr>
        </p:nvSpPr>
        <p:spPr>
          <a:xfrm>
            <a:off x="6167437"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2618AB31-9EE4-B0FA-1912-B680B15254CB}"/>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9" name="Text Placeholder 12">
            <a:extLst>
              <a:ext uri="{FF2B5EF4-FFF2-40B4-BE49-F238E27FC236}">
                <a16:creationId xmlns:a16="http://schemas.microsoft.com/office/drawing/2014/main" id="{FFB9ADBC-E4B6-3784-421C-A4EFC1B7C5F1}"/>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0" name="Picture Placeholder 15">
            <a:extLst>
              <a:ext uri="{FF2B5EF4-FFF2-40B4-BE49-F238E27FC236}">
                <a16:creationId xmlns:a16="http://schemas.microsoft.com/office/drawing/2014/main" id="{090BA775-0FAF-3B62-608B-8FFFDAC8C6A8}"/>
              </a:ext>
            </a:extLst>
          </p:cNvPr>
          <p:cNvSpPr>
            <a:spLocks noGrp="1"/>
          </p:cNvSpPr>
          <p:nvPr>
            <p:ph type="pic" sz="quarter" idx="42" hasCustomPrompt="1"/>
          </p:nvPr>
        </p:nvSpPr>
        <p:spPr>
          <a:xfrm>
            <a:off x="8981446"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1" name="Text Placeholder 12">
            <a:extLst>
              <a:ext uri="{FF2B5EF4-FFF2-40B4-BE49-F238E27FC236}">
                <a16:creationId xmlns:a16="http://schemas.microsoft.com/office/drawing/2014/main" id="{A4516BE6-7228-94F3-8A7A-1E37960B7528}"/>
              </a:ext>
            </a:extLst>
          </p:cNvPr>
          <p:cNvSpPr>
            <a:spLocks noGrp="1"/>
          </p:cNvSpPr>
          <p:nvPr>
            <p:ph type="body" sz="quarter" idx="43"/>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2" name="Text Placeholder 12">
            <a:extLst>
              <a:ext uri="{FF2B5EF4-FFF2-40B4-BE49-F238E27FC236}">
                <a16:creationId xmlns:a16="http://schemas.microsoft.com/office/drawing/2014/main" id="{3588081C-BD44-BBE8-D377-92B62904A549}"/>
              </a:ext>
            </a:extLst>
          </p:cNvPr>
          <p:cNvSpPr>
            <a:spLocks noGrp="1"/>
          </p:cNvSpPr>
          <p:nvPr>
            <p:ph type="body" sz="quarter" idx="44" hasCustomPrompt="1"/>
          </p:nvPr>
        </p:nvSpPr>
        <p:spPr>
          <a:xfrm>
            <a:off x="8981446"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3" name="Picture Placeholder 15">
            <a:extLst>
              <a:ext uri="{FF2B5EF4-FFF2-40B4-BE49-F238E27FC236}">
                <a16:creationId xmlns:a16="http://schemas.microsoft.com/office/drawing/2014/main" id="{EA3D41BA-AEEA-96AC-53A8-EE9C4600C18F}"/>
              </a:ext>
            </a:extLst>
          </p:cNvPr>
          <p:cNvSpPr>
            <a:spLocks noGrp="1"/>
          </p:cNvSpPr>
          <p:nvPr>
            <p:ph type="pic" sz="quarter" idx="45" hasCustomPrompt="1"/>
          </p:nvPr>
        </p:nvSpPr>
        <p:spPr>
          <a:xfrm>
            <a:off x="551231" y="1639334"/>
            <a:ext cx="1404000" cy="1404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4" name="Text Placeholder 12">
            <a:extLst>
              <a:ext uri="{FF2B5EF4-FFF2-40B4-BE49-F238E27FC236}">
                <a16:creationId xmlns:a16="http://schemas.microsoft.com/office/drawing/2014/main" id="{3166EF9B-1EAF-2D91-282C-4F324D7791B0}"/>
              </a:ext>
            </a:extLst>
          </p:cNvPr>
          <p:cNvSpPr>
            <a:spLocks noGrp="1"/>
          </p:cNvSpPr>
          <p:nvPr>
            <p:ph type="body" sz="quarter" idx="46"/>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bg1"/>
              </a:buClr>
              <a:defRPr sz="1200"/>
            </a:lvl4pPr>
            <a:lvl5pPr marL="720000" indent="-144000">
              <a:spcBef>
                <a:spcPts val="600"/>
              </a:spcBef>
              <a:buClr>
                <a:schemeClr val="bg1"/>
              </a:buClr>
              <a:defRPr sz="1200"/>
            </a:lvl5pPr>
          </a:lstStyle>
          <a:p>
            <a:pPr lvl="0"/>
            <a:r>
              <a:rPr lang="en-US" dirty="0"/>
              <a:t>Click to edit Master text styles</a:t>
            </a:r>
          </a:p>
          <a:p>
            <a:pPr lvl="1"/>
            <a:r>
              <a:rPr lang="en-US" dirty="0"/>
              <a:t>Second level</a:t>
            </a:r>
          </a:p>
          <a:p>
            <a:pPr lvl="2"/>
            <a:r>
              <a:rPr lang="en-US" dirty="0"/>
              <a:t>Third level</a:t>
            </a:r>
          </a:p>
        </p:txBody>
      </p:sp>
      <p:sp>
        <p:nvSpPr>
          <p:cNvPr id="35" name="Text Placeholder 12">
            <a:extLst>
              <a:ext uri="{FF2B5EF4-FFF2-40B4-BE49-F238E27FC236}">
                <a16:creationId xmlns:a16="http://schemas.microsoft.com/office/drawing/2014/main" id="{07E14275-13C8-E05E-C524-07E8FDA5157C}"/>
              </a:ext>
            </a:extLst>
          </p:cNvPr>
          <p:cNvSpPr>
            <a:spLocks noGrp="1"/>
          </p:cNvSpPr>
          <p:nvPr>
            <p:ph type="body" sz="quarter" idx="47" hasCustomPrompt="1"/>
          </p:nvPr>
        </p:nvSpPr>
        <p:spPr>
          <a:xfrm>
            <a:off x="550862" y="3215665"/>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6" name="Picture Placeholder 15">
            <a:extLst>
              <a:ext uri="{FF2B5EF4-FFF2-40B4-BE49-F238E27FC236}">
                <a16:creationId xmlns:a16="http://schemas.microsoft.com/office/drawing/2014/main" id="{1CB67B3F-7653-7693-9A99-87EB4369E1B0}"/>
              </a:ext>
            </a:extLst>
          </p:cNvPr>
          <p:cNvSpPr>
            <a:spLocks noGrp="1"/>
          </p:cNvSpPr>
          <p:nvPr>
            <p:ph type="pic" sz="quarter" idx="48" hasCustomPrompt="1"/>
          </p:nvPr>
        </p:nvSpPr>
        <p:spPr>
          <a:xfrm>
            <a:off x="3359519" y="1639334"/>
            <a:ext cx="1404000" cy="1404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8" name="Text Placeholder 12">
            <a:extLst>
              <a:ext uri="{FF2B5EF4-FFF2-40B4-BE49-F238E27FC236}">
                <a16:creationId xmlns:a16="http://schemas.microsoft.com/office/drawing/2014/main" id="{C9B048A9-0972-A797-F369-1DE2D85AB2AF}"/>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9" name="Picture Placeholder 15">
            <a:extLst>
              <a:ext uri="{FF2B5EF4-FFF2-40B4-BE49-F238E27FC236}">
                <a16:creationId xmlns:a16="http://schemas.microsoft.com/office/drawing/2014/main" id="{EEE724BB-CF04-4BA5-3E97-50ABFDA075D5}"/>
              </a:ext>
            </a:extLst>
          </p:cNvPr>
          <p:cNvSpPr>
            <a:spLocks noGrp="1"/>
          </p:cNvSpPr>
          <p:nvPr>
            <p:ph type="pic" sz="quarter" idx="51" hasCustomPrompt="1"/>
          </p:nvPr>
        </p:nvSpPr>
        <p:spPr>
          <a:xfrm>
            <a:off x="6167437"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0" name="Text Placeholder 12">
            <a:extLst>
              <a:ext uri="{FF2B5EF4-FFF2-40B4-BE49-F238E27FC236}">
                <a16:creationId xmlns:a16="http://schemas.microsoft.com/office/drawing/2014/main" id="{4C60F514-6C86-508D-7B36-0F00CCFE330E}"/>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1" name="Text Placeholder 12">
            <a:extLst>
              <a:ext uri="{FF2B5EF4-FFF2-40B4-BE49-F238E27FC236}">
                <a16:creationId xmlns:a16="http://schemas.microsoft.com/office/drawing/2014/main" id="{619DCB73-639A-6611-985F-E7FF07FA9408}"/>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42" name="Picture Placeholder 15">
            <a:extLst>
              <a:ext uri="{FF2B5EF4-FFF2-40B4-BE49-F238E27FC236}">
                <a16:creationId xmlns:a16="http://schemas.microsoft.com/office/drawing/2014/main" id="{620D7DC7-38B5-58A0-4239-E47C805C654B}"/>
              </a:ext>
            </a:extLst>
          </p:cNvPr>
          <p:cNvSpPr>
            <a:spLocks noGrp="1"/>
          </p:cNvSpPr>
          <p:nvPr>
            <p:ph type="pic" sz="quarter" idx="54" hasCustomPrompt="1"/>
          </p:nvPr>
        </p:nvSpPr>
        <p:spPr>
          <a:xfrm>
            <a:off x="8981446"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3" name="Text Placeholder 12">
            <a:extLst>
              <a:ext uri="{FF2B5EF4-FFF2-40B4-BE49-F238E27FC236}">
                <a16:creationId xmlns:a16="http://schemas.microsoft.com/office/drawing/2014/main" id="{52AA6AB4-75D7-5FD8-94E1-0A3579B12732}"/>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4" name="Text Placeholder 12">
            <a:extLst>
              <a:ext uri="{FF2B5EF4-FFF2-40B4-BE49-F238E27FC236}">
                <a16:creationId xmlns:a16="http://schemas.microsoft.com/office/drawing/2014/main" id="{8852589B-60D7-C4CE-4B17-949DB1679A18}"/>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47" name="Text Placeholder 12">
            <a:extLst>
              <a:ext uri="{FF2B5EF4-FFF2-40B4-BE49-F238E27FC236}">
                <a16:creationId xmlns:a16="http://schemas.microsoft.com/office/drawing/2014/main" id="{6536A327-7419-C103-F6A2-9A088DBA02E3}"/>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8" name="Text Placeholder 12">
            <a:extLst>
              <a:ext uri="{FF2B5EF4-FFF2-40B4-BE49-F238E27FC236}">
                <a16:creationId xmlns:a16="http://schemas.microsoft.com/office/drawing/2014/main" id="{EECF5BC7-CFF8-A868-D488-9C551C4E632F}"/>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9" name="Text Placeholder 12">
            <a:extLst>
              <a:ext uri="{FF2B5EF4-FFF2-40B4-BE49-F238E27FC236}">
                <a16:creationId xmlns:a16="http://schemas.microsoft.com/office/drawing/2014/main" id="{729C4491-431E-BEC4-C554-D8B972A52B4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0" name="Text Placeholder 12">
            <a:extLst>
              <a:ext uri="{FF2B5EF4-FFF2-40B4-BE49-F238E27FC236}">
                <a16:creationId xmlns:a16="http://schemas.microsoft.com/office/drawing/2014/main" id="{DBA4C49A-79C9-62D6-952E-53593BA8FDF3}"/>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1" name="Text Placeholder 12">
            <a:extLst>
              <a:ext uri="{FF2B5EF4-FFF2-40B4-BE49-F238E27FC236}">
                <a16:creationId xmlns:a16="http://schemas.microsoft.com/office/drawing/2014/main" id="{7E41E13C-D5F5-BD38-259C-D1942D2200D9}"/>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2" name="Text Placeholder 12">
            <a:extLst>
              <a:ext uri="{FF2B5EF4-FFF2-40B4-BE49-F238E27FC236}">
                <a16:creationId xmlns:a16="http://schemas.microsoft.com/office/drawing/2014/main" id="{54C70E94-353C-A5EB-BD45-32DB6E8C78EF}"/>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6" name="Text Placeholder 12">
            <a:extLst>
              <a:ext uri="{FF2B5EF4-FFF2-40B4-BE49-F238E27FC236}">
                <a16:creationId xmlns:a16="http://schemas.microsoft.com/office/drawing/2014/main" id="{54DDFC76-55A0-6FD0-7915-56E53DF28213}"/>
              </a:ext>
            </a:extLst>
          </p:cNvPr>
          <p:cNvSpPr>
            <a:spLocks noGrp="1"/>
          </p:cNvSpPr>
          <p:nvPr>
            <p:ph type="body" sz="quarter" idx="65"/>
          </p:nvPr>
        </p:nvSpPr>
        <p:spPr>
          <a:xfrm>
            <a:off x="3359150" y="3968750"/>
            <a:ext cx="2268000" cy="1436074"/>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stStyle>
          <a:p>
            <a:pPr marL="144000" lvl="0" indent="-144000">
              <a:spcBef>
                <a:spcPts val="300"/>
              </a:spcBef>
            </a:pPr>
            <a:r>
              <a:rPr lang="en-US" dirty="0"/>
              <a:t>Click to edit Master text styles</a:t>
            </a:r>
          </a:p>
          <a:p>
            <a:pPr marL="288000" lvl="1" indent="-144000">
              <a:spcBef>
                <a:spcPts val="300"/>
              </a:spcBef>
            </a:pPr>
            <a:r>
              <a:rPr lang="en-US" dirty="0"/>
              <a:t>Second level</a:t>
            </a:r>
          </a:p>
          <a:p>
            <a:pPr marL="432000" lvl="2" indent="-144000">
              <a:spcBef>
                <a:spcPts val="600"/>
              </a:spcBef>
            </a:pPr>
            <a:r>
              <a:rPr lang="en-US" dirty="0"/>
              <a:t>Third level</a:t>
            </a:r>
          </a:p>
        </p:txBody>
      </p:sp>
    </p:spTree>
    <p:extLst>
      <p:ext uri="{BB962C8B-B14F-4D97-AF65-F5344CB8AC3E}">
        <p14:creationId xmlns:p14="http://schemas.microsoft.com/office/powerpoint/2010/main" val="10675773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5" name="Picture Placeholder 15">
            <a:extLst>
              <a:ext uri="{FF2B5EF4-FFF2-40B4-BE49-F238E27FC236}">
                <a16:creationId xmlns:a16="http://schemas.microsoft.com/office/drawing/2014/main" id="{F0399FF5-9649-B959-9DCF-DAECACBCDEEC}"/>
              </a:ext>
            </a:extLst>
          </p:cNvPr>
          <p:cNvSpPr>
            <a:spLocks noGrp="1"/>
          </p:cNvSpPr>
          <p:nvPr>
            <p:ph type="pic" sz="quarter" idx="20" hasCustomPrompt="1"/>
          </p:nvPr>
        </p:nvSpPr>
        <p:spPr>
          <a:xfrm>
            <a:off x="551231"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15" name="Text Placeholder 12">
            <a:extLst>
              <a:ext uri="{FF2B5EF4-FFF2-40B4-BE49-F238E27FC236}">
                <a16:creationId xmlns:a16="http://schemas.microsoft.com/office/drawing/2014/main" id="{2EB5C14C-C39B-2AB9-B522-0DF5FF3D5837}"/>
              </a:ext>
            </a:extLst>
          </p:cNvPr>
          <p:cNvSpPr>
            <a:spLocks noGrp="1"/>
          </p:cNvSpPr>
          <p:nvPr>
            <p:ph type="body" sz="quarter" idx="35"/>
          </p:nvPr>
        </p:nvSpPr>
        <p:spPr>
          <a:xfrm>
            <a:off x="55086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1BA6A2D1-C9D1-CA87-309E-3B0291E5E03B}"/>
              </a:ext>
            </a:extLst>
          </p:cNvPr>
          <p:cNvSpPr>
            <a:spLocks noGrp="1"/>
          </p:cNvSpPr>
          <p:nvPr>
            <p:ph type="body" sz="quarter" idx="16" hasCustomPrompt="1"/>
          </p:nvPr>
        </p:nvSpPr>
        <p:spPr>
          <a:xfrm>
            <a:off x="550862"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4" name="Picture Placeholder 15">
            <a:extLst>
              <a:ext uri="{FF2B5EF4-FFF2-40B4-BE49-F238E27FC236}">
                <a16:creationId xmlns:a16="http://schemas.microsoft.com/office/drawing/2014/main" id="{10069ACE-433B-A5F4-FF33-ADC28DEDA097}"/>
              </a:ext>
            </a:extLst>
          </p:cNvPr>
          <p:cNvSpPr>
            <a:spLocks noGrp="1"/>
          </p:cNvSpPr>
          <p:nvPr>
            <p:ph type="pic" sz="quarter" idx="36" hasCustomPrompt="1"/>
          </p:nvPr>
        </p:nvSpPr>
        <p:spPr>
          <a:xfrm>
            <a:off x="3359519"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1767CA1-850A-4E7F-6BAC-16411AA7D716}"/>
              </a:ext>
            </a:extLst>
          </p:cNvPr>
          <p:cNvSpPr>
            <a:spLocks noGrp="1"/>
          </p:cNvSpPr>
          <p:nvPr>
            <p:ph type="body" sz="quarter" idx="37"/>
          </p:nvPr>
        </p:nvSpPr>
        <p:spPr>
          <a:xfrm>
            <a:off x="3359151"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E37CC15E-DD99-78F2-2AAE-67D44E4A283C}"/>
              </a:ext>
            </a:extLst>
          </p:cNvPr>
          <p:cNvSpPr>
            <a:spLocks noGrp="1"/>
          </p:cNvSpPr>
          <p:nvPr>
            <p:ph type="body" sz="quarter" idx="38" hasCustomPrompt="1"/>
          </p:nvPr>
        </p:nvSpPr>
        <p:spPr>
          <a:xfrm>
            <a:off x="3359150"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7" name="Picture Placeholder 15">
            <a:extLst>
              <a:ext uri="{FF2B5EF4-FFF2-40B4-BE49-F238E27FC236}">
                <a16:creationId xmlns:a16="http://schemas.microsoft.com/office/drawing/2014/main" id="{27654ED8-01A8-D1FE-3820-89D5B49A47F6}"/>
              </a:ext>
            </a:extLst>
          </p:cNvPr>
          <p:cNvSpPr>
            <a:spLocks noGrp="1"/>
          </p:cNvSpPr>
          <p:nvPr>
            <p:ph type="pic" sz="quarter" idx="39" hasCustomPrompt="1"/>
          </p:nvPr>
        </p:nvSpPr>
        <p:spPr>
          <a:xfrm>
            <a:off x="6167437"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2618AB31-9EE4-B0FA-1912-B680B15254CB}"/>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9" name="Text Placeholder 12">
            <a:extLst>
              <a:ext uri="{FF2B5EF4-FFF2-40B4-BE49-F238E27FC236}">
                <a16:creationId xmlns:a16="http://schemas.microsoft.com/office/drawing/2014/main" id="{FFB9ADBC-E4B6-3784-421C-A4EFC1B7C5F1}"/>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0" name="Picture Placeholder 15">
            <a:extLst>
              <a:ext uri="{FF2B5EF4-FFF2-40B4-BE49-F238E27FC236}">
                <a16:creationId xmlns:a16="http://schemas.microsoft.com/office/drawing/2014/main" id="{090BA775-0FAF-3B62-608B-8FFFDAC8C6A8}"/>
              </a:ext>
            </a:extLst>
          </p:cNvPr>
          <p:cNvSpPr>
            <a:spLocks noGrp="1"/>
          </p:cNvSpPr>
          <p:nvPr>
            <p:ph type="pic" sz="quarter" idx="42" hasCustomPrompt="1"/>
          </p:nvPr>
        </p:nvSpPr>
        <p:spPr>
          <a:xfrm>
            <a:off x="8981446"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1" name="Text Placeholder 12">
            <a:extLst>
              <a:ext uri="{FF2B5EF4-FFF2-40B4-BE49-F238E27FC236}">
                <a16:creationId xmlns:a16="http://schemas.microsoft.com/office/drawing/2014/main" id="{A4516BE6-7228-94F3-8A7A-1E37960B7528}"/>
              </a:ext>
            </a:extLst>
          </p:cNvPr>
          <p:cNvSpPr>
            <a:spLocks noGrp="1"/>
          </p:cNvSpPr>
          <p:nvPr>
            <p:ph type="body" sz="quarter" idx="43"/>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2" name="Text Placeholder 12">
            <a:extLst>
              <a:ext uri="{FF2B5EF4-FFF2-40B4-BE49-F238E27FC236}">
                <a16:creationId xmlns:a16="http://schemas.microsoft.com/office/drawing/2014/main" id="{3588081C-BD44-BBE8-D377-92B62904A549}"/>
              </a:ext>
            </a:extLst>
          </p:cNvPr>
          <p:cNvSpPr>
            <a:spLocks noGrp="1"/>
          </p:cNvSpPr>
          <p:nvPr>
            <p:ph type="body" sz="quarter" idx="44" hasCustomPrompt="1"/>
          </p:nvPr>
        </p:nvSpPr>
        <p:spPr>
          <a:xfrm>
            <a:off x="8981446"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3" name="Picture Placeholder 15">
            <a:extLst>
              <a:ext uri="{FF2B5EF4-FFF2-40B4-BE49-F238E27FC236}">
                <a16:creationId xmlns:a16="http://schemas.microsoft.com/office/drawing/2014/main" id="{EA3D41BA-AEEA-96AC-53A8-EE9C4600C18F}"/>
              </a:ext>
            </a:extLst>
          </p:cNvPr>
          <p:cNvSpPr>
            <a:spLocks noGrp="1"/>
          </p:cNvSpPr>
          <p:nvPr>
            <p:ph type="pic" sz="quarter" idx="45" hasCustomPrompt="1"/>
          </p:nvPr>
        </p:nvSpPr>
        <p:spPr>
          <a:xfrm>
            <a:off x="551231"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4" name="Text Placeholder 12">
            <a:extLst>
              <a:ext uri="{FF2B5EF4-FFF2-40B4-BE49-F238E27FC236}">
                <a16:creationId xmlns:a16="http://schemas.microsoft.com/office/drawing/2014/main" id="{3166EF9B-1EAF-2D91-282C-4F324D7791B0}"/>
              </a:ext>
            </a:extLst>
          </p:cNvPr>
          <p:cNvSpPr>
            <a:spLocks noGrp="1"/>
          </p:cNvSpPr>
          <p:nvPr>
            <p:ph type="body" sz="quarter" idx="46"/>
          </p:nvPr>
        </p:nvSpPr>
        <p:spPr>
          <a:xfrm>
            <a:off x="55086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5" name="Text Placeholder 12">
            <a:extLst>
              <a:ext uri="{FF2B5EF4-FFF2-40B4-BE49-F238E27FC236}">
                <a16:creationId xmlns:a16="http://schemas.microsoft.com/office/drawing/2014/main" id="{07E14275-13C8-E05E-C524-07E8FDA5157C}"/>
              </a:ext>
            </a:extLst>
          </p:cNvPr>
          <p:cNvSpPr>
            <a:spLocks noGrp="1"/>
          </p:cNvSpPr>
          <p:nvPr>
            <p:ph type="body" sz="quarter" idx="47" hasCustomPrompt="1"/>
          </p:nvPr>
        </p:nvSpPr>
        <p:spPr>
          <a:xfrm>
            <a:off x="550862"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6" name="Picture Placeholder 15">
            <a:extLst>
              <a:ext uri="{FF2B5EF4-FFF2-40B4-BE49-F238E27FC236}">
                <a16:creationId xmlns:a16="http://schemas.microsoft.com/office/drawing/2014/main" id="{1CB67B3F-7653-7693-9A99-87EB4369E1B0}"/>
              </a:ext>
            </a:extLst>
          </p:cNvPr>
          <p:cNvSpPr>
            <a:spLocks noGrp="1"/>
          </p:cNvSpPr>
          <p:nvPr>
            <p:ph type="pic" sz="quarter" idx="48" hasCustomPrompt="1"/>
          </p:nvPr>
        </p:nvSpPr>
        <p:spPr>
          <a:xfrm>
            <a:off x="3359519"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7" name="Text Placeholder 12">
            <a:extLst>
              <a:ext uri="{FF2B5EF4-FFF2-40B4-BE49-F238E27FC236}">
                <a16:creationId xmlns:a16="http://schemas.microsoft.com/office/drawing/2014/main" id="{5633B343-3276-FFE0-E133-78FCC4586C5D}"/>
              </a:ext>
            </a:extLst>
          </p:cNvPr>
          <p:cNvSpPr>
            <a:spLocks noGrp="1"/>
          </p:cNvSpPr>
          <p:nvPr>
            <p:ph type="body" sz="quarter" idx="49"/>
          </p:nvPr>
        </p:nvSpPr>
        <p:spPr>
          <a:xfrm>
            <a:off x="3359151"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8" name="Text Placeholder 12">
            <a:extLst>
              <a:ext uri="{FF2B5EF4-FFF2-40B4-BE49-F238E27FC236}">
                <a16:creationId xmlns:a16="http://schemas.microsoft.com/office/drawing/2014/main" id="{C9B048A9-0972-A797-F369-1DE2D85AB2AF}"/>
              </a:ext>
            </a:extLst>
          </p:cNvPr>
          <p:cNvSpPr>
            <a:spLocks noGrp="1"/>
          </p:cNvSpPr>
          <p:nvPr>
            <p:ph type="body" sz="quarter" idx="50" hasCustomPrompt="1"/>
          </p:nvPr>
        </p:nvSpPr>
        <p:spPr>
          <a:xfrm>
            <a:off x="3359150"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9" name="Picture Placeholder 15">
            <a:extLst>
              <a:ext uri="{FF2B5EF4-FFF2-40B4-BE49-F238E27FC236}">
                <a16:creationId xmlns:a16="http://schemas.microsoft.com/office/drawing/2014/main" id="{EEE724BB-CF04-4BA5-3E97-50ABFDA075D5}"/>
              </a:ext>
            </a:extLst>
          </p:cNvPr>
          <p:cNvSpPr>
            <a:spLocks noGrp="1"/>
          </p:cNvSpPr>
          <p:nvPr>
            <p:ph type="pic" sz="quarter" idx="51" hasCustomPrompt="1"/>
          </p:nvPr>
        </p:nvSpPr>
        <p:spPr>
          <a:xfrm>
            <a:off x="6167437"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0" name="Text Placeholder 12">
            <a:extLst>
              <a:ext uri="{FF2B5EF4-FFF2-40B4-BE49-F238E27FC236}">
                <a16:creationId xmlns:a16="http://schemas.microsoft.com/office/drawing/2014/main" id="{4C60F514-6C86-508D-7B36-0F00CCFE330E}"/>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1" name="Text Placeholder 12">
            <a:extLst>
              <a:ext uri="{FF2B5EF4-FFF2-40B4-BE49-F238E27FC236}">
                <a16:creationId xmlns:a16="http://schemas.microsoft.com/office/drawing/2014/main" id="{619DCB73-639A-6611-985F-E7FF07FA9408}"/>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42" name="Picture Placeholder 15">
            <a:extLst>
              <a:ext uri="{FF2B5EF4-FFF2-40B4-BE49-F238E27FC236}">
                <a16:creationId xmlns:a16="http://schemas.microsoft.com/office/drawing/2014/main" id="{620D7DC7-38B5-58A0-4239-E47C805C654B}"/>
              </a:ext>
            </a:extLst>
          </p:cNvPr>
          <p:cNvSpPr>
            <a:spLocks noGrp="1"/>
          </p:cNvSpPr>
          <p:nvPr>
            <p:ph type="pic" sz="quarter" idx="54" hasCustomPrompt="1"/>
          </p:nvPr>
        </p:nvSpPr>
        <p:spPr>
          <a:xfrm>
            <a:off x="8981446"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3" name="Text Placeholder 12">
            <a:extLst>
              <a:ext uri="{FF2B5EF4-FFF2-40B4-BE49-F238E27FC236}">
                <a16:creationId xmlns:a16="http://schemas.microsoft.com/office/drawing/2014/main" id="{52AA6AB4-75D7-5FD8-94E1-0A3579B12732}"/>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4" name="Text Placeholder 12">
            <a:extLst>
              <a:ext uri="{FF2B5EF4-FFF2-40B4-BE49-F238E27FC236}">
                <a16:creationId xmlns:a16="http://schemas.microsoft.com/office/drawing/2014/main" id="{8852589B-60D7-C4CE-4B17-949DB1679A18}"/>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45" name="Text Placeholder 12">
            <a:extLst>
              <a:ext uri="{FF2B5EF4-FFF2-40B4-BE49-F238E27FC236}">
                <a16:creationId xmlns:a16="http://schemas.microsoft.com/office/drawing/2014/main" id="{0C143002-4A13-3C6F-6382-30ADD0C1B28B}"/>
              </a:ext>
            </a:extLst>
          </p:cNvPr>
          <p:cNvSpPr>
            <a:spLocks noGrp="1"/>
          </p:cNvSpPr>
          <p:nvPr>
            <p:ph type="body" sz="quarter" idx="57" hasCustomPrompt="1"/>
          </p:nvPr>
        </p:nvSpPr>
        <p:spPr>
          <a:xfrm>
            <a:off x="550862"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6" name="Text Placeholder 12">
            <a:extLst>
              <a:ext uri="{FF2B5EF4-FFF2-40B4-BE49-F238E27FC236}">
                <a16:creationId xmlns:a16="http://schemas.microsoft.com/office/drawing/2014/main" id="{FCAA7932-2491-E19F-F43E-926BEC1B4449}"/>
              </a:ext>
            </a:extLst>
          </p:cNvPr>
          <p:cNvSpPr>
            <a:spLocks noGrp="1"/>
          </p:cNvSpPr>
          <p:nvPr>
            <p:ph type="body" sz="quarter" idx="58" hasCustomPrompt="1"/>
          </p:nvPr>
        </p:nvSpPr>
        <p:spPr>
          <a:xfrm>
            <a:off x="3359150"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7" name="Text Placeholder 12">
            <a:extLst>
              <a:ext uri="{FF2B5EF4-FFF2-40B4-BE49-F238E27FC236}">
                <a16:creationId xmlns:a16="http://schemas.microsoft.com/office/drawing/2014/main" id="{6536A327-7419-C103-F6A2-9A088DBA02E3}"/>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8" name="Text Placeholder 12">
            <a:extLst>
              <a:ext uri="{FF2B5EF4-FFF2-40B4-BE49-F238E27FC236}">
                <a16:creationId xmlns:a16="http://schemas.microsoft.com/office/drawing/2014/main" id="{EECF5BC7-CFF8-A868-D488-9C551C4E632F}"/>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9" name="Text Placeholder 12">
            <a:extLst>
              <a:ext uri="{FF2B5EF4-FFF2-40B4-BE49-F238E27FC236}">
                <a16:creationId xmlns:a16="http://schemas.microsoft.com/office/drawing/2014/main" id="{729C4491-431E-BEC4-C554-D8B972A52B4D}"/>
              </a:ext>
            </a:extLst>
          </p:cNvPr>
          <p:cNvSpPr>
            <a:spLocks noGrp="1"/>
          </p:cNvSpPr>
          <p:nvPr>
            <p:ph type="body" sz="quarter" idx="61" hasCustomPrompt="1"/>
          </p:nvPr>
        </p:nvSpPr>
        <p:spPr>
          <a:xfrm>
            <a:off x="550862"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0" name="Text Placeholder 12">
            <a:extLst>
              <a:ext uri="{FF2B5EF4-FFF2-40B4-BE49-F238E27FC236}">
                <a16:creationId xmlns:a16="http://schemas.microsoft.com/office/drawing/2014/main" id="{DBA4C49A-79C9-62D6-952E-53593BA8FDF3}"/>
              </a:ext>
            </a:extLst>
          </p:cNvPr>
          <p:cNvSpPr>
            <a:spLocks noGrp="1"/>
          </p:cNvSpPr>
          <p:nvPr>
            <p:ph type="body" sz="quarter" idx="62" hasCustomPrompt="1"/>
          </p:nvPr>
        </p:nvSpPr>
        <p:spPr>
          <a:xfrm>
            <a:off x="3359150"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1" name="Text Placeholder 12">
            <a:extLst>
              <a:ext uri="{FF2B5EF4-FFF2-40B4-BE49-F238E27FC236}">
                <a16:creationId xmlns:a16="http://schemas.microsoft.com/office/drawing/2014/main" id="{7E41E13C-D5F5-BD38-259C-D1942D2200D9}"/>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2" name="Text Placeholder 12">
            <a:extLst>
              <a:ext uri="{FF2B5EF4-FFF2-40B4-BE49-F238E27FC236}">
                <a16:creationId xmlns:a16="http://schemas.microsoft.com/office/drawing/2014/main" id="{54C70E94-353C-A5EB-BD45-32DB6E8C78EF}"/>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145484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ttern - 2 or 3 lin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BA179-50D1-3E6A-8EF6-CBB64A943C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grpSp>
        <p:nvGrpSpPr>
          <p:cNvPr id="6" name="Graphic 13">
            <a:extLst>
              <a:ext uri="{FF2B5EF4-FFF2-40B4-BE49-F238E27FC236}">
                <a16:creationId xmlns:a16="http://schemas.microsoft.com/office/drawing/2014/main" id="{D52C985B-47D7-433E-A866-3C0AB39DE64B}"/>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dirty="0"/>
              <a:t>Section break subtitle here</a:t>
            </a:r>
          </a:p>
        </p:txBody>
      </p:sp>
      <p:sp>
        <p:nvSpPr>
          <p:cNvPr id="2" name="Text Placeholder 9">
            <a:extLst>
              <a:ext uri="{FF2B5EF4-FFF2-40B4-BE49-F238E27FC236}">
                <a16:creationId xmlns:a16="http://schemas.microsoft.com/office/drawing/2014/main" id="{04F5E0CA-97CD-F885-F5D2-9213676D50AA}"/>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Section break two or three lines lorem ipsum dolor</a:t>
            </a:r>
          </a:p>
        </p:txBody>
      </p:sp>
    </p:spTree>
    <p:extLst>
      <p:ext uri="{BB962C8B-B14F-4D97-AF65-F5344CB8AC3E}">
        <p14:creationId xmlns:p14="http://schemas.microsoft.com/office/powerpoint/2010/main" val="41530615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2 Text / Char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4D6BA4-D604-62D4-D773-AC040EB4AA38}"/>
              </a:ext>
            </a:extLst>
          </p:cNvPr>
          <p:cNvSpPr/>
          <p:nvPr userDrawn="1"/>
        </p:nvSpPr>
        <p:spPr>
          <a:xfrm>
            <a:off x="4151313" y="1"/>
            <a:ext cx="80406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dirty="0"/>
              <a:t>Header avenir demi </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p:spPr>
        <p:txBody>
          <a:bodyPr/>
          <a:lstStyle>
            <a:lvl4pPr>
              <a:buClr>
                <a:schemeClr val="bg1"/>
              </a:buClr>
              <a:defRPr/>
            </a:lvl4pPr>
            <a:lvl5pPr>
              <a:buClr>
                <a:schemeClr val="bg1"/>
              </a:buClr>
              <a:defRPr/>
            </a:lvl5pPr>
          </a:lstStyle>
          <a:p>
            <a:pPr lvl="0"/>
            <a:r>
              <a:rPr lang="en-US" dirty="0"/>
              <a:t>Click to edit Master text styles</a:t>
            </a:r>
          </a:p>
          <a:p>
            <a:pPr lvl="1"/>
            <a:r>
              <a:rPr lang="en-US" dirty="0"/>
              <a:t>Second level</a:t>
            </a:r>
          </a:p>
          <a:p>
            <a:pPr lvl="2"/>
            <a:r>
              <a:rPr lang="en-US" dirty="0"/>
              <a:t>Third level</a:t>
            </a:r>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4690801" y="1089025"/>
            <a:ext cx="6950338" cy="3060700"/>
          </a:xfrm>
        </p:spPr>
        <p:txBody>
          <a:bodyPr tIns="180000"/>
          <a:lstStyle>
            <a:lvl1pPr marL="0" indent="0" algn="ctr">
              <a:buNone/>
              <a:defRPr sz="1000">
                <a:solidFill>
                  <a:schemeClr val="accent1"/>
                </a:solidFill>
              </a:defRPr>
            </a:lvl1pPr>
          </a:lstStyle>
          <a:p>
            <a:r>
              <a:rPr lang="en-GB" dirty="0"/>
              <a:t>Click </a:t>
            </a:r>
            <a:r>
              <a:rPr lang="en-US" noProof="0" dirty="0"/>
              <a:t>center</a:t>
            </a:r>
            <a:r>
              <a:rPr lang="en-GB" dirty="0"/>
              <a:t> icon to insert graph or chart</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4690801" y="368828"/>
            <a:ext cx="6950334" cy="359835"/>
          </a:xfrm>
          <a:prstGeom prst="rect">
            <a:avLst/>
          </a:prstGeom>
        </p:spPr>
        <p:txBody>
          <a:bodyPr lIns="0" tIns="0" rIns="0" bIns="0" anchor="t" anchorCtr="0">
            <a:noAutofit/>
          </a:bodyPr>
          <a:lstStyle>
            <a:lvl1pPr marL="0" indent="0" algn="l">
              <a:buNone/>
              <a:defRPr sz="1400">
                <a:solidFill>
                  <a:schemeClr val="bg1"/>
                </a:solidFill>
                <a:latin typeface="+mn-lt"/>
              </a:defRPr>
            </a:lvl1pPr>
          </a:lstStyle>
          <a:p>
            <a:pPr lvl="0"/>
            <a:r>
              <a:rPr lang="en-US"/>
              <a:t>Avenir Demi 14pt lorem ipsum dolor sit </a:t>
            </a:r>
            <a:r>
              <a:rPr lang="en-US" err="1"/>
              <a:t>amet</a:t>
            </a:r>
            <a:endParaRPr lang="en-US"/>
          </a:p>
        </p:txBody>
      </p:sp>
      <p:sp>
        <p:nvSpPr>
          <p:cNvPr id="14" name="Text Placeholder 9">
            <a:extLst>
              <a:ext uri="{FF2B5EF4-FFF2-40B4-BE49-F238E27FC236}">
                <a16:creationId xmlns:a16="http://schemas.microsoft.com/office/drawing/2014/main" id="{EF72A8DE-339E-2B3D-4C89-58C8CE53CF5D}"/>
              </a:ext>
            </a:extLst>
          </p:cNvPr>
          <p:cNvSpPr>
            <a:spLocks noGrp="1"/>
          </p:cNvSpPr>
          <p:nvPr>
            <p:ph type="body" sz="quarter" idx="17" hasCustomPrompt="1"/>
          </p:nvPr>
        </p:nvSpPr>
        <p:spPr>
          <a:xfrm>
            <a:off x="5232400" y="451378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5" name="Text Placeholder 9">
            <a:extLst>
              <a:ext uri="{FF2B5EF4-FFF2-40B4-BE49-F238E27FC236}">
                <a16:creationId xmlns:a16="http://schemas.microsoft.com/office/drawing/2014/main" id="{2BFDD91C-6446-AD48-CAEB-841DC1DC22EA}"/>
              </a:ext>
            </a:extLst>
          </p:cNvPr>
          <p:cNvSpPr>
            <a:spLocks noGrp="1"/>
          </p:cNvSpPr>
          <p:nvPr>
            <p:ph type="body" sz="quarter" idx="18" hasCustomPrompt="1"/>
          </p:nvPr>
        </p:nvSpPr>
        <p:spPr>
          <a:xfrm>
            <a:off x="8977311" y="451378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6" name="Text Placeholder 9">
            <a:extLst>
              <a:ext uri="{FF2B5EF4-FFF2-40B4-BE49-F238E27FC236}">
                <a16:creationId xmlns:a16="http://schemas.microsoft.com/office/drawing/2014/main" id="{AD20601E-40F2-1DF1-38B7-5101DBF33201}"/>
              </a:ext>
            </a:extLst>
          </p:cNvPr>
          <p:cNvSpPr>
            <a:spLocks noGrp="1"/>
          </p:cNvSpPr>
          <p:nvPr>
            <p:ph type="body" sz="quarter" idx="19" hasCustomPrompt="1"/>
          </p:nvPr>
        </p:nvSpPr>
        <p:spPr>
          <a:xfrm>
            <a:off x="5232400" y="505353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7" name="Text Placeholder 9">
            <a:extLst>
              <a:ext uri="{FF2B5EF4-FFF2-40B4-BE49-F238E27FC236}">
                <a16:creationId xmlns:a16="http://schemas.microsoft.com/office/drawing/2014/main" id="{82C29969-1AD3-6659-3B8D-11793A66C076}"/>
              </a:ext>
            </a:extLst>
          </p:cNvPr>
          <p:cNvSpPr>
            <a:spLocks noGrp="1"/>
          </p:cNvSpPr>
          <p:nvPr>
            <p:ph type="body" sz="quarter" idx="20" hasCustomPrompt="1"/>
          </p:nvPr>
        </p:nvSpPr>
        <p:spPr>
          <a:xfrm>
            <a:off x="8977311" y="505353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8" name="Text Placeholder 9">
            <a:extLst>
              <a:ext uri="{FF2B5EF4-FFF2-40B4-BE49-F238E27FC236}">
                <a16:creationId xmlns:a16="http://schemas.microsoft.com/office/drawing/2014/main" id="{EE05C111-C082-6BD5-9282-C948E296F5D3}"/>
              </a:ext>
            </a:extLst>
          </p:cNvPr>
          <p:cNvSpPr>
            <a:spLocks noGrp="1"/>
          </p:cNvSpPr>
          <p:nvPr>
            <p:ph type="body" sz="quarter" idx="21" hasCustomPrompt="1"/>
          </p:nvPr>
        </p:nvSpPr>
        <p:spPr>
          <a:xfrm>
            <a:off x="5232400" y="5593818"/>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9" name="Text Placeholder 9">
            <a:extLst>
              <a:ext uri="{FF2B5EF4-FFF2-40B4-BE49-F238E27FC236}">
                <a16:creationId xmlns:a16="http://schemas.microsoft.com/office/drawing/2014/main" id="{EDDB6F98-8929-B811-A75E-1DD45E444D5A}"/>
              </a:ext>
            </a:extLst>
          </p:cNvPr>
          <p:cNvSpPr>
            <a:spLocks noGrp="1"/>
          </p:cNvSpPr>
          <p:nvPr>
            <p:ph type="body" sz="quarter" idx="22" hasCustomPrompt="1"/>
          </p:nvPr>
        </p:nvSpPr>
        <p:spPr>
          <a:xfrm>
            <a:off x="8977311" y="5593818"/>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20" name="Text Placeholder 9">
            <a:extLst>
              <a:ext uri="{FF2B5EF4-FFF2-40B4-BE49-F238E27FC236}">
                <a16:creationId xmlns:a16="http://schemas.microsoft.com/office/drawing/2014/main" id="{F7E10D3D-78C1-159D-49BD-1BA9282FF888}"/>
              </a:ext>
            </a:extLst>
          </p:cNvPr>
          <p:cNvSpPr>
            <a:spLocks noGrp="1"/>
          </p:cNvSpPr>
          <p:nvPr>
            <p:ph type="body" sz="quarter" idx="23" hasCustomPrompt="1"/>
          </p:nvPr>
        </p:nvSpPr>
        <p:spPr>
          <a:xfrm>
            <a:off x="4690801" y="4508500"/>
            <a:ext cx="216000" cy="216000"/>
          </a:xfrm>
          <a:prstGeom prst="rect">
            <a:avLst/>
          </a:prstGeom>
          <a:solidFill>
            <a:schemeClr val="accent1"/>
          </a:solidFill>
        </p:spPr>
        <p:txBody>
          <a:bodyPr lIns="0" tIns="0" rIns="0" bIns="0" anchor="ctr" anchorCtr="0">
            <a:noAutofit/>
          </a:bodyPr>
          <a:lstStyle>
            <a:lvl1pPr marL="0" indent="0" algn="ctr">
              <a:buNone/>
              <a:defRPr sz="1200" cap="all" baseline="0">
                <a:solidFill>
                  <a:schemeClr val="tx1"/>
                </a:solidFill>
                <a:latin typeface="+mj-lt"/>
              </a:defRPr>
            </a:lvl1pPr>
          </a:lstStyle>
          <a:p>
            <a:pPr lvl="0"/>
            <a:r>
              <a:rPr lang="en-US"/>
              <a:t>a</a:t>
            </a:r>
          </a:p>
        </p:txBody>
      </p:sp>
      <p:sp>
        <p:nvSpPr>
          <p:cNvPr id="21" name="Text Placeholder 9">
            <a:extLst>
              <a:ext uri="{FF2B5EF4-FFF2-40B4-BE49-F238E27FC236}">
                <a16:creationId xmlns:a16="http://schemas.microsoft.com/office/drawing/2014/main" id="{B567B3CC-1D2F-CE11-EA32-4B536ECE6A4C}"/>
              </a:ext>
            </a:extLst>
          </p:cNvPr>
          <p:cNvSpPr>
            <a:spLocks noGrp="1"/>
          </p:cNvSpPr>
          <p:nvPr>
            <p:ph type="body" sz="quarter" idx="24" hasCustomPrompt="1"/>
          </p:nvPr>
        </p:nvSpPr>
        <p:spPr>
          <a:xfrm>
            <a:off x="4690801" y="5053475"/>
            <a:ext cx="216000" cy="216000"/>
          </a:xfrm>
          <a:prstGeom prst="rect">
            <a:avLst/>
          </a:prstGeom>
          <a:solidFill>
            <a:schemeClr val="accent2"/>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b</a:t>
            </a:r>
          </a:p>
        </p:txBody>
      </p:sp>
      <p:sp>
        <p:nvSpPr>
          <p:cNvPr id="22" name="Text Placeholder 9">
            <a:extLst>
              <a:ext uri="{FF2B5EF4-FFF2-40B4-BE49-F238E27FC236}">
                <a16:creationId xmlns:a16="http://schemas.microsoft.com/office/drawing/2014/main" id="{F6CC62FF-967D-8D07-7260-6A7CC23BDACF}"/>
              </a:ext>
            </a:extLst>
          </p:cNvPr>
          <p:cNvSpPr>
            <a:spLocks noGrp="1"/>
          </p:cNvSpPr>
          <p:nvPr>
            <p:ph type="body" sz="quarter" idx="25" hasCustomPrompt="1"/>
          </p:nvPr>
        </p:nvSpPr>
        <p:spPr>
          <a:xfrm>
            <a:off x="4690801" y="5598450"/>
            <a:ext cx="216000" cy="216000"/>
          </a:xfrm>
          <a:prstGeom prst="rect">
            <a:avLst/>
          </a:prstGeom>
          <a:solidFill>
            <a:schemeClr val="accent3"/>
          </a:solidFill>
        </p:spPr>
        <p:txBody>
          <a:bodyPr lIns="0" tIns="0" rIns="0" bIns="0" anchor="ctr" anchorCtr="0">
            <a:noAutofit/>
          </a:bodyPr>
          <a:lstStyle>
            <a:lvl1pPr marL="0" indent="0" algn="ctr">
              <a:buNone/>
              <a:defRPr sz="1200" cap="all" baseline="0">
                <a:solidFill>
                  <a:schemeClr val="tx1"/>
                </a:solidFill>
                <a:latin typeface="+mj-lt"/>
              </a:defRPr>
            </a:lvl1pPr>
          </a:lstStyle>
          <a:p>
            <a:pPr lvl="0"/>
            <a:r>
              <a:rPr lang="en-US"/>
              <a:t>c</a:t>
            </a:r>
          </a:p>
        </p:txBody>
      </p:sp>
      <p:sp>
        <p:nvSpPr>
          <p:cNvPr id="23" name="Text Placeholder 9">
            <a:extLst>
              <a:ext uri="{FF2B5EF4-FFF2-40B4-BE49-F238E27FC236}">
                <a16:creationId xmlns:a16="http://schemas.microsoft.com/office/drawing/2014/main" id="{4BBB55B3-8B4B-6BEB-5E3E-351B0DAE18D8}"/>
              </a:ext>
            </a:extLst>
          </p:cNvPr>
          <p:cNvSpPr>
            <a:spLocks noGrp="1"/>
          </p:cNvSpPr>
          <p:nvPr>
            <p:ph type="body" sz="quarter" idx="26" hasCustomPrompt="1"/>
          </p:nvPr>
        </p:nvSpPr>
        <p:spPr>
          <a:xfrm>
            <a:off x="8441400" y="4508500"/>
            <a:ext cx="216000" cy="216000"/>
          </a:xfrm>
          <a:prstGeom prst="rect">
            <a:avLst/>
          </a:prstGeom>
          <a:solidFill>
            <a:schemeClr val="accent4"/>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d</a:t>
            </a:r>
          </a:p>
        </p:txBody>
      </p:sp>
      <p:sp>
        <p:nvSpPr>
          <p:cNvPr id="24" name="Text Placeholder 9">
            <a:extLst>
              <a:ext uri="{FF2B5EF4-FFF2-40B4-BE49-F238E27FC236}">
                <a16:creationId xmlns:a16="http://schemas.microsoft.com/office/drawing/2014/main" id="{BD1ADDA9-29A1-D4A5-6AF6-10D1ED61F639}"/>
              </a:ext>
            </a:extLst>
          </p:cNvPr>
          <p:cNvSpPr>
            <a:spLocks noGrp="1"/>
          </p:cNvSpPr>
          <p:nvPr>
            <p:ph type="body" sz="quarter" idx="27" hasCustomPrompt="1"/>
          </p:nvPr>
        </p:nvSpPr>
        <p:spPr>
          <a:xfrm>
            <a:off x="8441400" y="5053475"/>
            <a:ext cx="216000" cy="216000"/>
          </a:xfrm>
          <a:prstGeom prst="rect">
            <a:avLst/>
          </a:prstGeom>
          <a:solidFill>
            <a:schemeClr val="accent5"/>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e</a:t>
            </a:r>
          </a:p>
        </p:txBody>
      </p:sp>
      <p:sp>
        <p:nvSpPr>
          <p:cNvPr id="25" name="Text Placeholder 9">
            <a:extLst>
              <a:ext uri="{FF2B5EF4-FFF2-40B4-BE49-F238E27FC236}">
                <a16:creationId xmlns:a16="http://schemas.microsoft.com/office/drawing/2014/main" id="{D1FE7497-FADD-489E-4379-2F4CA8C33FE4}"/>
              </a:ext>
            </a:extLst>
          </p:cNvPr>
          <p:cNvSpPr>
            <a:spLocks noGrp="1"/>
          </p:cNvSpPr>
          <p:nvPr>
            <p:ph type="body" sz="quarter" idx="28" hasCustomPrompt="1"/>
          </p:nvPr>
        </p:nvSpPr>
        <p:spPr>
          <a:xfrm>
            <a:off x="8441400" y="5598450"/>
            <a:ext cx="216000" cy="216000"/>
          </a:xfrm>
          <a:prstGeom prst="rect">
            <a:avLst/>
          </a:prstGeom>
          <a:solidFill>
            <a:srgbClr val="16CEE1"/>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f</a:t>
            </a:r>
          </a:p>
        </p:txBody>
      </p:sp>
    </p:spTree>
    <p:extLst>
      <p:ext uri="{BB962C8B-B14F-4D97-AF65-F5344CB8AC3E}">
        <p14:creationId xmlns:p14="http://schemas.microsoft.com/office/powerpoint/2010/main" val="2035042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0:50 - Text / Char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4D6BA4-D604-62D4-D773-AC040EB4AA38}"/>
              </a:ext>
            </a:extLst>
          </p:cNvPr>
          <p:cNvSpPr/>
          <p:nvPr userDrawn="1"/>
        </p:nvSpPr>
        <p:spPr>
          <a:xfrm>
            <a:off x="6096001" y="1"/>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6635488" y="1089025"/>
            <a:ext cx="5005647" cy="3060700"/>
          </a:xfrm>
        </p:spPr>
        <p:txBody>
          <a:bodyPr tIns="180000"/>
          <a:lstStyle>
            <a:lvl1pPr marL="0" indent="0" algn="ctr">
              <a:buNone/>
              <a:defRPr sz="1000">
                <a:solidFill>
                  <a:schemeClr val="accent1"/>
                </a:solidFill>
              </a:defRPr>
            </a:lvl1pPr>
          </a:lstStyle>
          <a:p>
            <a:r>
              <a:rPr lang="en-GB" dirty="0"/>
              <a:t>Click </a:t>
            </a:r>
            <a:r>
              <a:rPr lang="en-US" noProof="0" dirty="0"/>
              <a:t>center</a:t>
            </a:r>
            <a:r>
              <a:rPr lang="en-GB" dirty="0"/>
              <a:t> icon to insert graph or chart</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6635488" y="368828"/>
            <a:ext cx="5005647" cy="359835"/>
          </a:xfrm>
          <a:prstGeom prst="rect">
            <a:avLst/>
          </a:prstGeom>
        </p:spPr>
        <p:txBody>
          <a:bodyPr lIns="0" tIns="0" rIns="0" bIns="0" anchor="t" anchorCtr="0">
            <a:noAutofit/>
          </a:bodyPr>
          <a:lstStyle>
            <a:lvl1pPr marL="0" indent="0" algn="l">
              <a:buNone/>
              <a:defRPr sz="1400">
                <a:solidFill>
                  <a:schemeClr val="bg1"/>
                </a:solidFill>
                <a:latin typeface="+mn-lt"/>
              </a:defRPr>
            </a:lvl1pPr>
          </a:lstStyle>
          <a:p>
            <a:pPr lvl="0"/>
            <a:r>
              <a:rPr lang="en-US"/>
              <a:t>Avenir Demi 14pt lorem ipsum dolor sit </a:t>
            </a:r>
            <a:r>
              <a:rPr lang="en-US" err="1"/>
              <a:t>amet</a:t>
            </a:r>
            <a:endParaRPr lang="en-US"/>
          </a:p>
        </p:txBody>
      </p:sp>
      <p:sp>
        <p:nvSpPr>
          <p:cNvPr id="14" name="Text Placeholder 9">
            <a:extLst>
              <a:ext uri="{FF2B5EF4-FFF2-40B4-BE49-F238E27FC236}">
                <a16:creationId xmlns:a16="http://schemas.microsoft.com/office/drawing/2014/main" id="{EF72A8DE-339E-2B3D-4C89-58C8CE53CF5D}"/>
              </a:ext>
            </a:extLst>
          </p:cNvPr>
          <p:cNvSpPr>
            <a:spLocks noGrp="1"/>
          </p:cNvSpPr>
          <p:nvPr>
            <p:ph type="body" sz="quarter" idx="17" hasCustomPrompt="1"/>
          </p:nvPr>
        </p:nvSpPr>
        <p:spPr>
          <a:xfrm>
            <a:off x="7104856" y="451378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5" name="Text Placeholder 9">
            <a:extLst>
              <a:ext uri="{FF2B5EF4-FFF2-40B4-BE49-F238E27FC236}">
                <a16:creationId xmlns:a16="http://schemas.microsoft.com/office/drawing/2014/main" id="{2BFDD91C-6446-AD48-CAEB-841DC1DC22EA}"/>
              </a:ext>
            </a:extLst>
          </p:cNvPr>
          <p:cNvSpPr>
            <a:spLocks noGrp="1"/>
          </p:cNvSpPr>
          <p:nvPr>
            <p:ph type="body" sz="quarter" idx="18" hasCustomPrompt="1"/>
          </p:nvPr>
        </p:nvSpPr>
        <p:spPr>
          <a:xfrm>
            <a:off x="9767505" y="451378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6" name="Text Placeholder 9">
            <a:extLst>
              <a:ext uri="{FF2B5EF4-FFF2-40B4-BE49-F238E27FC236}">
                <a16:creationId xmlns:a16="http://schemas.microsoft.com/office/drawing/2014/main" id="{AD20601E-40F2-1DF1-38B7-5101DBF33201}"/>
              </a:ext>
            </a:extLst>
          </p:cNvPr>
          <p:cNvSpPr>
            <a:spLocks noGrp="1"/>
          </p:cNvSpPr>
          <p:nvPr>
            <p:ph type="body" sz="quarter" idx="19" hasCustomPrompt="1"/>
          </p:nvPr>
        </p:nvSpPr>
        <p:spPr>
          <a:xfrm>
            <a:off x="7104856" y="505353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7" name="Text Placeholder 9">
            <a:extLst>
              <a:ext uri="{FF2B5EF4-FFF2-40B4-BE49-F238E27FC236}">
                <a16:creationId xmlns:a16="http://schemas.microsoft.com/office/drawing/2014/main" id="{82C29969-1AD3-6659-3B8D-11793A66C076}"/>
              </a:ext>
            </a:extLst>
          </p:cNvPr>
          <p:cNvSpPr>
            <a:spLocks noGrp="1"/>
          </p:cNvSpPr>
          <p:nvPr>
            <p:ph type="body" sz="quarter" idx="20" hasCustomPrompt="1"/>
          </p:nvPr>
        </p:nvSpPr>
        <p:spPr>
          <a:xfrm>
            <a:off x="9767505" y="505353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8" name="Text Placeholder 9">
            <a:extLst>
              <a:ext uri="{FF2B5EF4-FFF2-40B4-BE49-F238E27FC236}">
                <a16:creationId xmlns:a16="http://schemas.microsoft.com/office/drawing/2014/main" id="{EE05C111-C082-6BD5-9282-C948E296F5D3}"/>
              </a:ext>
            </a:extLst>
          </p:cNvPr>
          <p:cNvSpPr>
            <a:spLocks noGrp="1"/>
          </p:cNvSpPr>
          <p:nvPr>
            <p:ph type="body" sz="quarter" idx="21" hasCustomPrompt="1"/>
          </p:nvPr>
        </p:nvSpPr>
        <p:spPr>
          <a:xfrm>
            <a:off x="7104856" y="5593818"/>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9" name="Text Placeholder 9">
            <a:extLst>
              <a:ext uri="{FF2B5EF4-FFF2-40B4-BE49-F238E27FC236}">
                <a16:creationId xmlns:a16="http://schemas.microsoft.com/office/drawing/2014/main" id="{EDDB6F98-8929-B811-A75E-1DD45E444D5A}"/>
              </a:ext>
            </a:extLst>
          </p:cNvPr>
          <p:cNvSpPr>
            <a:spLocks noGrp="1"/>
          </p:cNvSpPr>
          <p:nvPr>
            <p:ph type="body" sz="quarter" idx="22" hasCustomPrompt="1"/>
          </p:nvPr>
        </p:nvSpPr>
        <p:spPr>
          <a:xfrm>
            <a:off x="9767505" y="5593818"/>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20" name="Text Placeholder 9">
            <a:extLst>
              <a:ext uri="{FF2B5EF4-FFF2-40B4-BE49-F238E27FC236}">
                <a16:creationId xmlns:a16="http://schemas.microsoft.com/office/drawing/2014/main" id="{F7E10D3D-78C1-159D-49BD-1BA9282FF888}"/>
              </a:ext>
            </a:extLst>
          </p:cNvPr>
          <p:cNvSpPr>
            <a:spLocks noGrp="1"/>
          </p:cNvSpPr>
          <p:nvPr>
            <p:ph type="body" sz="quarter" idx="23" hasCustomPrompt="1"/>
          </p:nvPr>
        </p:nvSpPr>
        <p:spPr>
          <a:xfrm>
            <a:off x="6635488" y="4508500"/>
            <a:ext cx="216000" cy="216000"/>
          </a:xfrm>
          <a:prstGeom prst="rect">
            <a:avLst/>
          </a:prstGeom>
          <a:solidFill>
            <a:schemeClr val="accent1"/>
          </a:solidFill>
        </p:spPr>
        <p:txBody>
          <a:bodyPr lIns="0" tIns="0" rIns="0" bIns="0" anchor="ctr" anchorCtr="0">
            <a:noAutofit/>
          </a:bodyPr>
          <a:lstStyle>
            <a:lvl1pPr marL="0" indent="0" algn="ctr">
              <a:buNone/>
              <a:defRPr sz="1200" cap="all" baseline="0">
                <a:solidFill>
                  <a:schemeClr val="tx1"/>
                </a:solidFill>
                <a:latin typeface="+mj-lt"/>
              </a:defRPr>
            </a:lvl1pPr>
          </a:lstStyle>
          <a:p>
            <a:pPr lvl="0"/>
            <a:r>
              <a:rPr lang="en-US"/>
              <a:t>a</a:t>
            </a:r>
          </a:p>
        </p:txBody>
      </p:sp>
      <p:sp>
        <p:nvSpPr>
          <p:cNvPr id="21" name="Text Placeholder 9">
            <a:extLst>
              <a:ext uri="{FF2B5EF4-FFF2-40B4-BE49-F238E27FC236}">
                <a16:creationId xmlns:a16="http://schemas.microsoft.com/office/drawing/2014/main" id="{B567B3CC-1D2F-CE11-EA32-4B536ECE6A4C}"/>
              </a:ext>
            </a:extLst>
          </p:cNvPr>
          <p:cNvSpPr>
            <a:spLocks noGrp="1"/>
          </p:cNvSpPr>
          <p:nvPr>
            <p:ph type="body" sz="quarter" idx="24" hasCustomPrompt="1"/>
          </p:nvPr>
        </p:nvSpPr>
        <p:spPr>
          <a:xfrm>
            <a:off x="6635488" y="5053475"/>
            <a:ext cx="216000" cy="216000"/>
          </a:xfrm>
          <a:prstGeom prst="rect">
            <a:avLst/>
          </a:prstGeom>
          <a:solidFill>
            <a:schemeClr val="accent2"/>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b</a:t>
            </a:r>
          </a:p>
        </p:txBody>
      </p:sp>
      <p:sp>
        <p:nvSpPr>
          <p:cNvPr id="22" name="Text Placeholder 9">
            <a:extLst>
              <a:ext uri="{FF2B5EF4-FFF2-40B4-BE49-F238E27FC236}">
                <a16:creationId xmlns:a16="http://schemas.microsoft.com/office/drawing/2014/main" id="{F6CC62FF-967D-8D07-7260-6A7CC23BDACF}"/>
              </a:ext>
            </a:extLst>
          </p:cNvPr>
          <p:cNvSpPr>
            <a:spLocks noGrp="1"/>
          </p:cNvSpPr>
          <p:nvPr>
            <p:ph type="body" sz="quarter" idx="25" hasCustomPrompt="1"/>
          </p:nvPr>
        </p:nvSpPr>
        <p:spPr>
          <a:xfrm>
            <a:off x="6635488" y="5598450"/>
            <a:ext cx="216000" cy="216000"/>
          </a:xfrm>
          <a:prstGeom prst="rect">
            <a:avLst/>
          </a:prstGeom>
          <a:solidFill>
            <a:schemeClr val="accent3"/>
          </a:solidFill>
        </p:spPr>
        <p:txBody>
          <a:bodyPr lIns="0" tIns="0" rIns="0" bIns="0" anchor="ctr" anchorCtr="0">
            <a:noAutofit/>
          </a:bodyPr>
          <a:lstStyle>
            <a:lvl1pPr marL="0" indent="0" algn="ctr">
              <a:buNone/>
              <a:defRPr sz="1200" cap="all" baseline="0">
                <a:solidFill>
                  <a:schemeClr val="tx1"/>
                </a:solidFill>
                <a:latin typeface="+mj-lt"/>
              </a:defRPr>
            </a:lvl1pPr>
          </a:lstStyle>
          <a:p>
            <a:pPr lvl="0"/>
            <a:r>
              <a:rPr lang="en-US"/>
              <a:t>c</a:t>
            </a:r>
          </a:p>
        </p:txBody>
      </p:sp>
      <p:sp>
        <p:nvSpPr>
          <p:cNvPr id="23" name="Text Placeholder 9">
            <a:extLst>
              <a:ext uri="{FF2B5EF4-FFF2-40B4-BE49-F238E27FC236}">
                <a16:creationId xmlns:a16="http://schemas.microsoft.com/office/drawing/2014/main" id="{4BBB55B3-8B4B-6BEB-5E3E-351B0DAE18D8}"/>
              </a:ext>
            </a:extLst>
          </p:cNvPr>
          <p:cNvSpPr>
            <a:spLocks noGrp="1"/>
          </p:cNvSpPr>
          <p:nvPr>
            <p:ph type="body" sz="quarter" idx="26" hasCustomPrompt="1"/>
          </p:nvPr>
        </p:nvSpPr>
        <p:spPr>
          <a:xfrm>
            <a:off x="9303825" y="4508500"/>
            <a:ext cx="216000" cy="216000"/>
          </a:xfrm>
          <a:prstGeom prst="rect">
            <a:avLst/>
          </a:prstGeom>
          <a:solidFill>
            <a:schemeClr val="accent4"/>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d</a:t>
            </a:r>
          </a:p>
        </p:txBody>
      </p:sp>
      <p:sp>
        <p:nvSpPr>
          <p:cNvPr id="24" name="Text Placeholder 9">
            <a:extLst>
              <a:ext uri="{FF2B5EF4-FFF2-40B4-BE49-F238E27FC236}">
                <a16:creationId xmlns:a16="http://schemas.microsoft.com/office/drawing/2014/main" id="{BD1ADDA9-29A1-D4A5-6AF6-10D1ED61F639}"/>
              </a:ext>
            </a:extLst>
          </p:cNvPr>
          <p:cNvSpPr>
            <a:spLocks noGrp="1"/>
          </p:cNvSpPr>
          <p:nvPr>
            <p:ph type="body" sz="quarter" idx="27" hasCustomPrompt="1"/>
          </p:nvPr>
        </p:nvSpPr>
        <p:spPr>
          <a:xfrm>
            <a:off x="9303825" y="5053475"/>
            <a:ext cx="216000" cy="216000"/>
          </a:xfrm>
          <a:prstGeom prst="rect">
            <a:avLst/>
          </a:prstGeom>
          <a:solidFill>
            <a:schemeClr val="accent5"/>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e</a:t>
            </a:r>
          </a:p>
        </p:txBody>
      </p:sp>
      <p:sp>
        <p:nvSpPr>
          <p:cNvPr id="25" name="Text Placeholder 9">
            <a:extLst>
              <a:ext uri="{FF2B5EF4-FFF2-40B4-BE49-F238E27FC236}">
                <a16:creationId xmlns:a16="http://schemas.microsoft.com/office/drawing/2014/main" id="{D1FE7497-FADD-489E-4379-2F4CA8C33FE4}"/>
              </a:ext>
            </a:extLst>
          </p:cNvPr>
          <p:cNvSpPr>
            <a:spLocks noGrp="1"/>
          </p:cNvSpPr>
          <p:nvPr>
            <p:ph type="body" sz="quarter" idx="28" hasCustomPrompt="1"/>
          </p:nvPr>
        </p:nvSpPr>
        <p:spPr>
          <a:xfrm>
            <a:off x="9303825" y="5598450"/>
            <a:ext cx="216000" cy="216000"/>
          </a:xfrm>
          <a:prstGeom prst="rect">
            <a:avLst/>
          </a:prstGeom>
          <a:solidFill>
            <a:srgbClr val="16CEE1"/>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f</a:t>
            </a:r>
          </a:p>
        </p:txBody>
      </p:sp>
      <p:sp>
        <p:nvSpPr>
          <p:cNvPr id="5" name="Title 1">
            <a:extLst>
              <a:ext uri="{FF2B5EF4-FFF2-40B4-BE49-F238E27FC236}">
                <a16:creationId xmlns:a16="http://schemas.microsoft.com/office/drawing/2014/main" id="{62B3885D-E6AF-5A7C-26C2-93D58D36DE66}"/>
              </a:ext>
            </a:extLst>
          </p:cNvPr>
          <p:cNvSpPr>
            <a:spLocks noGrp="1"/>
          </p:cNvSpPr>
          <p:nvPr>
            <p:ph type="title" hasCustomPrompt="1"/>
          </p:nvPr>
        </p:nvSpPr>
        <p:spPr>
          <a:xfrm>
            <a:off x="550864" y="368828"/>
            <a:ext cx="5076000" cy="251885"/>
          </a:xfrm>
        </p:spPr>
        <p:txBody>
          <a:bodyPr/>
          <a:lstStyle>
            <a:lvl1pPr>
              <a:defRPr>
                <a:solidFill>
                  <a:schemeClr val="accent1"/>
                </a:solidFill>
              </a:defRPr>
            </a:lvl1pPr>
          </a:lstStyle>
          <a:p>
            <a:r>
              <a:rPr lang="en-US" dirty="0"/>
              <a:t>Header avenir demi 24pt</a:t>
            </a:r>
            <a:endParaRPr lang="en-GB" dirty="0"/>
          </a:p>
        </p:txBody>
      </p:sp>
      <p:sp>
        <p:nvSpPr>
          <p:cNvPr id="7" name="Text Placeholder 9">
            <a:extLst>
              <a:ext uri="{FF2B5EF4-FFF2-40B4-BE49-F238E27FC236}">
                <a16:creationId xmlns:a16="http://schemas.microsoft.com/office/drawing/2014/main" id="{026A7FE8-7657-E899-CBBD-AA588FB3663B}"/>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8" name="Text Placeholder 12">
            <a:extLst>
              <a:ext uri="{FF2B5EF4-FFF2-40B4-BE49-F238E27FC236}">
                <a16:creationId xmlns:a16="http://schemas.microsoft.com/office/drawing/2014/main" id="{173AB386-34F7-6043-4B53-86A723ACB171}"/>
              </a:ext>
            </a:extLst>
          </p:cNvPr>
          <p:cNvSpPr>
            <a:spLocks noGrp="1"/>
          </p:cNvSpPr>
          <p:nvPr>
            <p:ph type="body" sz="quarter" idx="14"/>
          </p:nvPr>
        </p:nvSpPr>
        <p:spPr>
          <a:xfrm>
            <a:off x="550864"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4071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x Text / 1x Screen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11090275"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109027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628775"/>
            <a:ext cx="3204000" cy="4500563"/>
          </a:xfrm>
        </p:spPr>
        <p:txBody>
          <a:bodyPr/>
          <a:lstStyle>
            <a:lvl4pPr>
              <a:buClr>
                <a:schemeClr val="bg1"/>
              </a:buClr>
              <a:defRPr/>
            </a:lvl4pPr>
            <a:lvl5pPr>
              <a:buClr>
                <a:schemeClr val="bg1"/>
              </a:buClr>
              <a:defRPr/>
            </a:lvl5pPr>
          </a:lstStyle>
          <a:p>
            <a:pPr lvl="0"/>
            <a:r>
              <a:rPr lang="en-US" dirty="0"/>
              <a:t>Click to edit Master text styles</a:t>
            </a:r>
          </a:p>
          <a:p>
            <a:pPr lvl="1"/>
            <a:r>
              <a:rPr lang="en-US" dirty="0"/>
              <a:t>Second level</a:t>
            </a:r>
          </a:p>
          <a:p>
            <a:pPr lvl="2"/>
            <a:r>
              <a:rPr lang="en-US" dirty="0"/>
              <a:t>Third level</a:t>
            </a:r>
          </a:p>
        </p:txBody>
      </p:sp>
      <p:sp>
        <p:nvSpPr>
          <p:cNvPr id="6" name="Rectangle: Top Corners Rounded 5">
            <a:extLst>
              <a:ext uri="{FF2B5EF4-FFF2-40B4-BE49-F238E27FC236}">
                <a16:creationId xmlns:a16="http://schemas.microsoft.com/office/drawing/2014/main" id="{13418AE6-3475-B6CB-05F3-2E7EE8F27125}"/>
              </a:ext>
            </a:extLst>
          </p:cNvPr>
          <p:cNvSpPr/>
          <p:nvPr userDrawn="1"/>
        </p:nvSpPr>
        <p:spPr>
          <a:xfrm>
            <a:off x="4740276" y="1603375"/>
            <a:ext cx="6096000" cy="3651250"/>
          </a:xfrm>
          <a:prstGeom prst="round2SameRect">
            <a:avLst>
              <a:gd name="adj1" fmla="val 2349"/>
              <a:gd name="adj2"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9BC0F84A-9F67-A0D9-523F-A08FDCCDB610}"/>
              </a:ext>
            </a:extLst>
          </p:cNvPr>
          <p:cNvGrpSpPr/>
          <p:nvPr userDrawn="1"/>
        </p:nvGrpSpPr>
        <p:grpSpPr>
          <a:xfrm>
            <a:off x="10351298" y="1654106"/>
            <a:ext cx="118572" cy="116191"/>
            <a:chOff x="10353679" y="1654106"/>
            <a:chExt cx="118572" cy="116191"/>
          </a:xfrm>
        </p:grpSpPr>
        <p:sp>
          <p:nvSpPr>
            <p:cNvPr id="12" name="Rectangle 11">
              <a:extLst>
                <a:ext uri="{FF2B5EF4-FFF2-40B4-BE49-F238E27FC236}">
                  <a16:creationId xmlns:a16="http://schemas.microsoft.com/office/drawing/2014/main" id="{4D22A660-A891-BE4F-70E6-2A8B915A180F}"/>
                </a:ext>
              </a:extLst>
            </p:cNvPr>
            <p:cNvSpPr/>
            <p:nvPr/>
          </p:nvSpPr>
          <p:spPr>
            <a:xfrm>
              <a:off x="10382251" y="1680297"/>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4780932-DFAD-F9D4-84A9-412EF888DA63}"/>
                </a:ext>
              </a:extLst>
            </p:cNvPr>
            <p:cNvSpPr/>
            <p:nvPr/>
          </p:nvSpPr>
          <p:spPr>
            <a:xfrm>
              <a:off x="10353679" y="1654106"/>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6B000B0B-E758-5C04-399D-7291C3FB0104}"/>
              </a:ext>
            </a:extLst>
          </p:cNvPr>
          <p:cNvGrpSpPr/>
          <p:nvPr userDrawn="1"/>
        </p:nvGrpSpPr>
        <p:grpSpPr>
          <a:xfrm>
            <a:off x="10602747" y="1677271"/>
            <a:ext cx="74459" cy="74459"/>
            <a:chOff x="10602747" y="1677271"/>
            <a:chExt cx="74459" cy="74459"/>
          </a:xfrm>
        </p:grpSpPr>
        <p:cxnSp>
          <p:nvCxnSpPr>
            <p:cNvPr id="19" name="Straight Connector 18">
              <a:extLst>
                <a:ext uri="{FF2B5EF4-FFF2-40B4-BE49-F238E27FC236}">
                  <a16:creationId xmlns:a16="http://schemas.microsoft.com/office/drawing/2014/main" id="{F6974CB6-8A3A-189D-82BD-C7D0556FE06F}"/>
                </a:ext>
              </a:extLst>
            </p:cNvPr>
            <p:cNvCxnSpPr>
              <a:cxnSpLocks/>
            </p:cNvCxnSpPr>
            <p:nvPr/>
          </p:nvCxnSpPr>
          <p:spPr>
            <a:xfrm>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a:extLst>
                <a:ext uri="{FF2B5EF4-FFF2-40B4-BE49-F238E27FC236}">
                  <a16:creationId xmlns:a16="http://schemas.microsoft.com/office/drawing/2014/main" id="{B0947A5F-1E16-3451-B853-9DF883EB119B}"/>
                </a:ext>
              </a:extLst>
            </p:cNvPr>
            <p:cNvCxnSpPr>
              <a:cxnSpLocks/>
            </p:cNvCxnSpPr>
            <p:nvPr/>
          </p:nvCxnSpPr>
          <p:spPr>
            <a:xfrm flipH="1">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1" name="Straight Connector 20">
            <a:extLst>
              <a:ext uri="{FF2B5EF4-FFF2-40B4-BE49-F238E27FC236}">
                <a16:creationId xmlns:a16="http://schemas.microsoft.com/office/drawing/2014/main" id="{5EF5EFB6-196F-F63E-2DE7-D954DF520406}"/>
              </a:ext>
            </a:extLst>
          </p:cNvPr>
          <p:cNvCxnSpPr>
            <a:cxnSpLocks/>
          </p:cNvCxnSpPr>
          <p:nvPr userDrawn="1"/>
        </p:nvCxnSpPr>
        <p:spPr>
          <a:xfrm rot="2700000" flipH="1">
            <a:off x="10124115"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2" name="Picture Placeholder 15">
            <a:extLst>
              <a:ext uri="{FF2B5EF4-FFF2-40B4-BE49-F238E27FC236}">
                <a16:creationId xmlns:a16="http://schemas.microsoft.com/office/drawing/2014/main" id="{BD7FD75F-74DC-BC51-0299-6A9CCC57A509}"/>
              </a:ext>
            </a:extLst>
          </p:cNvPr>
          <p:cNvSpPr>
            <a:spLocks noGrp="1"/>
          </p:cNvSpPr>
          <p:nvPr>
            <p:ph type="pic" sz="quarter" idx="20" hasCustomPrompt="1"/>
          </p:nvPr>
        </p:nvSpPr>
        <p:spPr>
          <a:xfrm>
            <a:off x="4740276" y="1825625"/>
            <a:ext cx="6096000" cy="3429000"/>
          </a:xfrm>
          <a:solidFill>
            <a:schemeClr val="tx1">
              <a:lumMod val="75000"/>
              <a:lumOff val="25000"/>
            </a:schemeClr>
          </a:solidFill>
          <a:ln w="12700">
            <a:solidFill>
              <a:schemeClr val="bg1"/>
            </a:solidFill>
          </a:ln>
        </p:spPr>
        <p:txBody>
          <a:bodyPr tIns="108000" anchor="t" anchorCtr="0"/>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screenshot</a:t>
            </a:r>
          </a:p>
        </p:txBody>
      </p:sp>
    </p:spTree>
    <p:extLst>
      <p:ext uri="{BB962C8B-B14F-4D97-AF65-F5344CB8AC3E}">
        <p14:creationId xmlns:p14="http://schemas.microsoft.com/office/powerpoint/2010/main" val="31166411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x Text / 2x Smartpho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4000"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04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Rectangle: Rounded Corners 4">
            <a:extLst>
              <a:ext uri="{FF2B5EF4-FFF2-40B4-BE49-F238E27FC236}">
                <a16:creationId xmlns:a16="http://schemas.microsoft.com/office/drawing/2014/main" id="{9BF0B53D-F6DF-17CF-ACF1-4F88F84C5610}"/>
              </a:ext>
            </a:extLst>
          </p:cNvPr>
          <p:cNvSpPr/>
          <p:nvPr userDrawn="1"/>
        </p:nvSpPr>
        <p:spPr>
          <a:xfrm>
            <a:off x="4797580" y="741751"/>
            <a:ext cx="2596840" cy="5339329"/>
          </a:xfrm>
          <a:prstGeom prst="roundRect">
            <a:avLst>
              <a:gd name="adj" fmla="val 156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88FE36AE-9D75-CC42-0B21-B390E3C001E0}"/>
              </a:ext>
            </a:extLst>
          </p:cNvPr>
          <p:cNvSpPr/>
          <p:nvPr userDrawn="1"/>
        </p:nvSpPr>
        <p:spPr>
          <a:xfrm>
            <a:off x="8485788" y="741751"/>
            <a:ext cx="2596840" cy="5339329"/>
          </a:xfrm>
          <a:prstGeom prst="roundRect">
            <a:avLst>
              <a:gd name="adj" fmla="val 156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0B0ADDAA-836E-54C8-DD63-18E67F92F62D}"/>
              </a:ext>
            </a:extLst>
          </p:cNvPr>
          <p:cNvCxnSpPr/>
          <p:nvPr userDrawn="1"/>
        </p:nvCxnSpPr>
        <p:spPr>
          <a:xfrm>
            <a:off x="4495800" y="1171568"/>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67174E-1155-F38D-51EE-2F4AC411D02F}"/>
              </a:ext>
            </a:extLst>
          </p:cNvPr>
          <p:cNvCxnSpPr/>
          <p:nvPr userDrawn="1"/>
        </p:nvCxnSpPr>
        <p:spPr>
          <a:xfrm>
            <a:off x="4495800" y="5652617"/>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15">
            <a:extLst>
              <a:ext uri="{FF2B5EF4-FFF2-40B4-BE49-F238E27FC236}">
                <a16:creationId xmlns:a16="http://schemas.microsoft.com/office/drawing/2014/main" id="{16121244-99D9-2546-8BEB-1F14FA9475F8}"/>
              </a:ext>
            </a:extLst>
          </p:cNvPr>
          <p:cNvSpPr>
            <a:spLocks noGrp="1"/>
          </p:cNvSpPr>
          <p:nvPr>
            <p:ph type="pic" sz="quarter" idx="20" hasCustomPrompt="1"/>
          </p:nvPr>
        </p:nvSpPr>
        <p:spPr>
          <a:xfrm>
            <a:off x="4938715" y="882462"/>
            <a:ext cx="2314571" cy="5057907"/>
          </a:xfrm>
          <a:prstGeom prst="roundRect">
            <a:avLst>
              <a:gd name="adj" fmla="val 12313"/>
            </a:avLst>
          </a:prstGeom>
          <a:solidFill>
            <a:schemeClr val="tx1">
              <a:lumMod val="75000"/>
              <a:lumOff val="25000"/>
            </a:schemeClr>
          </a:solidFill>
          <a:ln w="12700">
            <a:noFill/>
          </a:ln>
        </p:spPr>
        <p:txBody>
          <a:bodyPr lIns="72000" tIns="108000" rIns="72000" anchor="t" anchorCtr="0"/>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
        <p:nvSpPr>
          <p:cNvPr id="11" name="Picture Placeholder 15">
            <a:extLst>
              <a:ext uri="{FF2B5EF4-FFF2-40B4-BE49-F238E27FC236}">
                <a16:creationId xmlns:a16="http://schemas.microsoft.com/office/drawing/2014/main" id="{013E17C5-D35B-479F-D89C-BD2C881A189B}"/>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tx1">
              <a:lumMod val="75000"/>
              <a:lumOff val="25000"/>
            </a:schemeClr>
          </a:solidFill>
          <a:ln w="12700">
            <a:noFill/>
          </a:ln>
        </p:spPr>
        <p:txBody>
          <a:bodyPr lIns="72000" tIns="108000" rIns="72000" anchor="t" anchorCtr="0"/>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36871821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x Columns / 1x Smart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6948911"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694891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Rectangle: Rounded Corners 6">
            <a:extLst>
              <a:ext uri="{FF2B5EF4-FFF2-40B4-BE49-F238E27FC236}">
                <a16:creationId xmlns:a16="http://schemas.microsoft.com/office/drawing/2014/main" id="{88FE36AE-9D75-CC42-0B21-B390E3C001E0}"/>
              </a:ext>
            </a:extLst>
          </p:cNvPr>
          <p:cNvSpPr/>
          <p:nvPr userDrawn="1"/>
        </p:nvSpPr>
        <p:spPr>
          <a:xfrm>
            <a:off x="8485788" y="741751"/>
            <a:ext cx="2596840" cy="5339329"/>
          </a:xfrm>
          <a:prstGeom prst="roundRect">
            <a:avLst>
              <a:gd name="adj" fmla="val 156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0B0ADDAA-836E-54C8-DD63-18E67F92F62D}"/>
              </a:ext>
            </a:extLst>
          </p:cNvPr>
          <p:cNvCxnSpPr/>
          <p:nvPr userDrawn="1"/>
        </p:nvCxnSpPr>
        <p:spPr>
          <a:xfrm>
            <a:off x="4495800" y="1171568"/>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67174E-1155-F38D-51EE-2F4AC411D02F}"/>
              </a:ext>
            </a:extLst>
          </p:cNvPr>
          <p:cNvCxnSpPr/>
          <p:nvPr userDrawn="1"/>
        </p:nvCxnSpPr>
        <p:spPr>
          <a:xfrm>
            <a:off x="4495800" y="5652617"/>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2">
            <a:extLst>
              <a:ext uri="{FF2B5EF4-FFF2-40B4-BE49-F238E27FC236}">
                <a16:creationId xmlns:a16="http://schemas.microsoft.com/office/drawing/2014/main" id="{1F5188B7-08EE-1AE1-2A08-B260F1FCC267}"/>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1" name="Text Placeholder 12">
            <a:extLst>
              <a:ext uri="{FF2B5EF4-FFF2-40B4-BE49-F238E27FC236}">
                <a16:creationId xmlns:a16="http://schemas.microsoft.com/office/drawing/2014/main" id="{AC4544FE-A31D-1611-BA47-FB2E0EA7D648}"/>
              </a:ext>
            </a:extLst>
          </p:cNvPr>
          <p:cNvSpPr>
            <a:spLocks noGrp="1"/>
          </p:cNvSpPr>
          <p:nvPr>
            <p:ph type="body" sz="quarter" idx="15"/>
          </p:nvPr>
        </p:nvSpPr>
        <p:spPr>
          <a:xfrm>
            <a:off x="4295775"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Picture Placeholder 15">
            <a:extLst>
              <a:ext uri="{FF2B5EF4-FFF2-40B4-BE49-F238E27FC236}">
                <a16:creationId xmlns:a16="http://schemas.microsoft.com/office/drawing/2014/main" id="{83098F46-CCA3-C9DF-E04C-80FBCEF25711}"/>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tx1">
              <a:lumMod val="75000"/>
              <a:lumOff val="25000"/>
            </a:schemeClr>
          </a:solidFill>
          <a:ln w="12700">
            <a:noFill/>
          </a:ln>
        </p:spPr>
        <p:txBody>
          <a:bodyPr lIns="72000" tIns="108000" rIns="72000" anchor="t" anchorCtr="0"/>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42556484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x Text / 1x Tablet (Landscape)">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241F84FB-8FA7-515E-89EE-32BE7CE9390A}"/>
              </a:ext>
            </a:extLst>
          </p:cNvPr>
          <p:cNvSpPr/>
          <p:nvPr userDrawn="1"/>
        </p:nvSpPr>
        <p:spPr>
          <a:xfrm>
            <a:off x="4695563" y="1681560"/>
            <a:ext cx="6148800" cy="3769200"/>
          </a:xfrm>
          <a:prstGeom prst="round2SameRect">
            <a:avLst>
              <a:gd name="adj1" fmla="val 2349"/>
              <a:gd name="adj2" fmla="val 2296"/>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2"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109027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628775"/>
            <a:ext cx="3204000" cy="4500563"/>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6" name="Picture Placeholder 15">
            <a:extLst>
              <a:ext uri="{FF2B5EF4-FFF2-40B4-BE49-F238E27FC236}">
                <a16:creationId xmlns:a16="http://schemas.microsoft.com/office/drawing/2014/main" id="{3A972FEF-2577-B8B6-087C-0059E960CE35}"/>
              </a:ext>
            </a:extLst>
          </p:cNvPr>
          <p:cNvSpPr>
            <a:spLocks noGrp="1"/>
          </p:cNvSpPr>
          <p:nvPr>
            <p:ph type="pic" sz="quarter" idx="20" hasCustomPrompt="1"/>
          </p:nvPr>
        </p:nvSpPr>
        <p:spPr>
          <a:xfrm>
            <a:off x="4847376" y="1814760"/>
            <a:ext cx="5846400" cy="3502800"/>
          </a:xfrm>
          <a:solidFill>
            <a:schemeClr val="tx1">
              <a:lumMod val="75000"/>
              <a:lumOff val="25000"/>
            </a:schemeClr>
          </a:solidFill>
          <a:ln w="12700">
            <a:noFill/>
          </a:ln>
        </p:spPr>
        <p:txBody>
          <a:bodyPr tIns="108000" anchor="t" anchorCtr="0"/>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24044352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x Text / 1x Tablet (Portrait)">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241F84FB-8FA7-515E-89EE-32BE7CE9390A}"/>
              </a:ext>
            </a:extLst>
          </p:cNvPr>
          <p:cNvSpPr/>
          <p:nvPr userDrawn="1"/>
        </p:nvSpPr>
        <p:spPr>
          <a:xfrm rot="5400000">
            <a:off x="5081086" y="1298079"/>
            <a:ext cx="5774739" cy="3887787"/>
          </a:xfrm>
          <a:prstGeom prst="round2SameRect">
            <a:avLst>
              <a:gd name="adj1" fmla="val 2349"/>
              <a:gd name="adj2" fmla="val 2296"/>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4000"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04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6" name="Picture Placeholder 15">
            <a:extLst>
              <a:ext uri="{FF2B5EF4-FFF2-40B4-BE49-F238E27FC236}">
                <a16:creationId xmlns:a16="http://schemas.microsoft.com/office/drawing/2014/main" id="{90BF509B-4750-DBE8-9302-4ED8DE780388}"/>
              </a:ext>
            </a:extLst>
          </p:cNvPr>
          <p:cNvSpPr>
            <a:spLocks noGrp="1"/>
          </p:cNvSpPr>
          <p:nvPr>
            <p:ph type="pic" sz="quarter" idx="20" hasCustomPrompt="1"/>
          </p:nvPr>
        </p:nvSpPr>
        <p:spPr>
          <a:xfrm>
            <a:off x="6168230" y="507027"/>
            <a:ext cx="3600450" cy="5469890"/>
          </a:xfrm>
          <a:solidFill>
            <a:schemeClr val="tx1">
              <a:lumMod val="75000"/>
              <a:lumOff val="25000"/>
            </a:schemeClr>
          </a:solidFill>
          <a:ln w="12700">
            <a:noFill/>
          </a:ln>
        </p:spPr>
        <p:txBody>
          <a:bodyPr tIns="108000" anchor="t" anchorCtr="0"/>
          <a:lstStyle>
            <a:lvl1pPr marL="0" indent="0" algn="ctr">
              <a:buNone/>
              <a:defRPr sz="1000">
                <a:solidFill>
                  <a:schemeClr val="accent1"/>
                </a:solidFill>
                <a:latin typeface="+mn-lt"/>
              </a:defRPr>
            </a:lvl1pPr>
          </a:lstStyle>
          <a:p>
            <a:pPr lvl="0"/>
            <a:r>
              <a:rPr lang="en-US" dirty="0"/>
              <a:t>Drag picture file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42317448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Green Lights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
            <a:ext cx="12192002"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a:solidFill>
                  <a:schemeClr val="bg1"/>
                </a:solidFill>
                <a:latin typeface="+mj-lt"/>
                <a:ea typeface="+mn-ea"/>
                <a:cs typeface="+mn-cs"/>
              </a:rPr>
              <a:t>© 2023 Clarivate</a:t>
            </a:r>
          </a:p>
          <a:p>
            <a:r>
              <a:rPr lang="en-US" sz="900" dirty="0">
                <a:solidFill>
                  <a:schemeClr val="bg1"/>
                </a:solidFill>
              </a:rPr>
              <a:t>Clarivate and its logo, as well as all other trademarks </a:t>
            </a:r>
            <a:r>
              <a:rPr lang="en-US" sz="900" noProof="0" dirty="0">
                <a:solidFill>
                  <a:schemeClr val="bg1"/>
                </a:solidFill>
              </a:rPr>
              <a:t>used</a:t>
            </a:r>
            <a:r>
              <a:rPr lang="en-US" sz="900" dirty="0">
                <a:solidFill>
                  <a:schemeClr val="bg1"/>
                </a:solidFill>
              </a:rPr>
              <a:t>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dirty="0">
                <a:solidFill>
                  <a:schemeClr val="bg1"/>
                </a:solidFill>
                <a:latin typeface="+mj-lt"/>
              </a:rPr>
              <a:t>About Clarivate</a:t>
            </a:r>
          </a:p>
          <a:p>
            <a:r>
              <a:rPr lang="en-GB" sz="900" b="0" i="0" u="none" strike="noStrike" dirty="0">
                <a:solidFill>
                  <a:schemeClr val="bg1"/>
                </a:solidFill>
                <a:effectLst/>
              </a:rPr>
              <a:t>Clarivate is the leading global information services provider. We connect </a:t>
            </a:r>
            <a:r>
              <a:rPr lang="en-US" sz="900" b="0" i="0" u="none" strike="noStrike" noProof="0" dirty="0">
                <a:solidFill>
                  <a:schemeClr val="bg1"/>
                </a:solidFill>
                <a:effectLst/>
              </a:rPr>
              <a:t>people</a:t>
            </a:r>
            <a:r>
              <a:rPr lang="en-GB" sz="900" b="0" i="0" u="none" strike="noStrike" dirty="0">
                <a:solidFill>
                  <a:schemeClr val="bg1"/>
                </a:solidFill>
                <a:effectLst/>
              </a:rPr>
              <a:t> and </a:t>
            </a:r>
            <a:r>
              <a:rPr lang="en-US" sz="900" b="0" i="0" u="none" strike="noStrike" noProof="0" dirty="0">
                <a:solidFill>
                  <a:schemeClr val="bg1"/>
                </a:solidFill>
                <a:effectLst/>
              </a:rPr>
              <a:t>organizations</a:t>
            </a:r>
            <a:r>
              <a:rPr lang="en-GB" sz="900" b="0" i="0" u="none" strike="noStrike" dirty="0">
                <a:solidFill>
                  <a:schemeClr val="bg1"/>
                </a:solidFill>
                <a:effectLst/>
              </a:rPr>
              <a:t> to intelligence they can trust to transform their perspective, their work and our world. Our subscription </a:t>
            </a:r>
            <a:r>
              <a:rPr lang="en-US" sz="900" b="0" i="0" u="none" strike="noStrike" noProof="0" dirty="0">
                <a:solidFill>
                  <a:schemeClr val="bg1"/>
                </a:solidFill>
                <a:effectLst/>
              </a:rPr>
              <a:t>and</a:t>
            </a:r>
            <a:r>
              <a:rPr lang="en-GB" sz="900" b="0" i="0" u="none" strike="noStrike" dirty="0">
                <a:solidFill>
                  <a:schemeClr val="bg1"/>
                </a:solidFill>
                <a:effectLst/>
              </a:rPr>
              <a:t> technology-based solutions are coupled with deep domain expertise and cover the areas </a:t>
            </a:r>
            <a:br>
              <a:rPr lang="en-GB" sz="900" b="0" i="0" u="none" strike="noStrike" dirty="0">
                <a:solidFill>
                  <a:schemeClr val="bg1"/>
                </a:solidFill>
                <a:effectLst/>
              </a:rPr>
            </a:br>
            <a:r>
              <a:rPr lang="en-GB" sz="900" b="0" i="0" u="none" strike="noStrike" dirty="0">
                <a:solidFill>
                  <a:schemeClr val="bg1"/>
                </a:solidFill>
                <a:effectLst/>
              </a:rPr>
              <a:t>of Academia &amp; Government, Life Sciences &amp; Healthcare and Intellectual Property. For more information, please visit </a:t>
            </a:r>
            <a:r>
              <a:rPr lang="en-GB" sz="900" b="0" i="0" dirty="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dirty="0">
              <a:solidFill>
                <a:schemeClr val="bg1"/>
              </a:solidFill>
            </a:endParaRPr>
          </a:p>
        </p:txBody>
      </p:sp>
    </p:spTree>
    <p:extLst>
      <p:ext uri="{BB962C8B-B14F-4D97-AF65-F5344CB8AC3E}">
        <p14:creationId xmlns:p14="http://schemas.microsoft.com/office/powerpoint/2010/main" val="2622338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reen Lights - Copyright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
            <a:ext cx="12192002"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2023 Clarivate</a:t>
            </a:r>
          </a:p>
          <a:p>
            <a:r>
              <a:rPr lang="en-US" sz="900" noProof="0" dirty="0">
                <a:solidFill>
                  <a:schemeClr val="bg1"/>
                </a:solidFill>
              </a:rPr>
              <a:t>Clarivate and its logo, as well as all other trademarks used herein are trademarks of their respective owners and used under license.</a:t>
            </a:r>
          </a:p>
        </p:txBody>
      </p:sp>
    </p:spTree>
    <p:extLst>
      <p:ext uri="{BB962C8B-B14F-4D97-AF65-F5344CB8AC3E}">
        <p14:creationId xmlns:p14="http://schemas.microsoft.com/office/powerpoint/2010/main" val="7137666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each Shore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12192003"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GB" sz="900" kern="1200" dirty="0">
                <a:solidFill>
                  <a:schemeClr val="bg1"/>
                </a:solidFill>
                <a:latin typeface="+mj-lt"/>
                <a:ea typeface="+mn-ea"/>
                <a:cs typeface="+mn-cs"/>
              </a:rPr>
              <a:t>© 2023 Clarivate</a:t>
            </a:r>
          </a:p>
          <a:p>
            <a:r>
              <a:rPr lang="en-GB" sz="900" dirty="0">
                <a:solidFill>
                  <a:schemeClr val="bg1"/>
                </a:solidFill>
              </a:rPr>
              <a:t>Clarivate and </a:t>
            </a:r>
            <a:r>
              <a:rPr lang="en-US" sz="900" noProof="0" dirty="0">
                <a:solidFill>
                  <a:schemeClr val="bg1"/>
                </a:solidFill>
              </a:rPr>
              <a:t>its</a:t>
            </a:r>
            <a:r>
              <a:rPr lang="en-GB" sz="900" dirty="0">
                <a:solidFill>
                  <a:schemeClr val="bg1"/>
                </a:solidFill>
              </a:rPr>
              <a:t> logo, as well as all other trademarks used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noProof="0" dirty="0">
                <a:solidFill>
                  <a:schemeClr val="bg1"/>
                </a:solidFill>
                <a:latin typeface="+mj-lt"/>
              </a:rPr>
              <a:t>About Clarivate</a:t>
            </a:r>
          </a:p>
          <a:p>
            <a:r>
              <a:rPr lang="en-US" sz="900" b="0" i="0" u="none" strike="noStrike" noProof="0" dirty="0">
                <a:solidFill>
                  <a:schemeClr val="bg1"/>
                </a:solidFill>
                <a:effectLst/>
              </a:rPr>
              <a:t>Clarivate is the leading global information services provider. We connect people and organizations to intelligence they can trust to transform their perspective, their work and our world. Our subscription and technology-based solutions are coupled with deep domain expertise and cover the areas </a:t>
            </a:r>
            <a:br>
              <a:rPr lang="en-US" sz="900" b="0" i="0" u="none" strike="noStrike" noProof="0" dirty="0">
                <a:solidFill>
                  <a:schemeClr val="bg1"/>
                </a:solidFill>
                <a:effectLst/>
              </a:rPr>
            </a:br>
            <a:r>
              <a:rPr lang="en-US" sz="900" b="0" i="0" u="none" strike="noStrike" noProof="0" dirty="0">
                <a:solidFill>
                  <a:schemeClr val="bg1"/>
                </a:solidFill>
                <a:effectLst/>
              </a:rPr>
              <a:t>of Academia &amp; Government, Life Sciences &amp; Healthcare and Intellectual Property. For more information, please visit </a:t>
            </a:r>
            <a:r>
              <a:rPr lang="en-US" sz="900" b="0" i="0" noProof="0" dirty="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noProof="0" dirty="0">
              <a:solidFill>
                <a:schemeClr val="bg1"/>
              </a:solidFill>
            </a:endParaRPr>
          </a:p>
        </p:txBody>
      </p:sp>
    </p:spTree>
    <p:extLst>
      <p:ext uri="{BB962C8B-B14F-4D97-AF65-F5344CB8AC3E}">
        <p14:creationId xmlns:p14="http://schemas.microsoft.com/office/powerpoint/2010/main" val="228688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5" Type="http://schemas.openxmlformats.org/officeDocument/2006/relationships/image" Target="../media/image5.svg"/><Relationship Id="rId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94.xml"/><Relationship Id="rId7" Type="http://schemas.openxmlformats.org/officeDocument/2006/relationships/image" Target="../media/image4.pn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theme" Target="../theme/theme11.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theme" Target="../theme/theme12.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image" Target="../media/image2.sv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image" Target="../media/image1.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48.xml"/><Relationship Id="rId7"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6.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7.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5.sv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image" Target="../media/image4.png"/><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theme" Target="../theme/theme9.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6945" t="19498" r="6909" b="15243"/>
          <a:stretch/>
        </p:blipFill>
        <p:spPr>
          <a:xfrm>
            <a:off x="548482" y="6308725"/>
            <a:ext cx="1381418" cy="309766"/>
          </a:xfrm>
          <a:prstGeom prst="rect">
            <a:avLst/>
          </a:prstGeom>
        </p:spPr>
      </p:pic>
      <p:grpSp>
        <p:nvGrpSpPr>
          <p:cNvPr id="26" name="Group 25">
            <a:extLst>
              <a:ext uri="{FF2B5EF4-FFF2-40B4-BE49-F238E27FC236}">
                <a16:creationId xmlns:a16="http://schemas.microsoft.com/office/drawing/2014/main" id="{A1A5E482-4574-DBBB-6D07-43038BC36058}"/>
              </a:ext>
            </a:extLst>
          </p:cNvPr>
          <p:cNvGrpSpPr/>
          <p:nvPr userDrawn="1"/>
        </p:nvGrpSpPr>
        <p:grpSpPr>
          <a:xfrm>
            <a:off x="12337200" y="0"/>
            <a:ext cx="288000" cy="6858000"/>
            <a:chOff x="12337200" y="0"/>
            <a:chExt cx="288000" cy="6858000"/>
          </a:xfrm>
        </p:grpSpPr>
        <p:sp>
          <p:nvSpPr>
            <p:cNvPr id="8" name="Rectangle 7">
              <a:extLst>
                <a:ext uri="{FF2B5EF4-FFF2-40B4-BE49-F238E27FC236}">
                  <a16:creationId xmlns:a16="http://schemas.microsoft.com/office/drawing/2014/main" id="{6F0A564E-5B5A-C16B-74D2-EFAA6CB755C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18FA31-A0FC-BD87-1F11-F7469FA73F08}"/>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358B965-7EBE-8A86-596A-3EB98DBA23AA}"/>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03C6244-8725-3CDB-756C-1B5982DCCFF9}"/>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855A70-A130-E8A5-28DB-3D97EB9773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AD76882-1CBE-BF9E-9628-C5C4FBCF627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04913EB-D3C2-17BF-B68F-0D480F35C1F5}"/>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66ACA2C-3BF2-7940-99B3-4B87A6340AB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E425DA-A88F-B815-0B38-63D6C4C47EEE}"/>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F0620C3-5122-73F3-8D42-6FC72D1CF88D}"/>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E28140C-25FC-A8FA-1DC7-61CFC4C3F9A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FA055DC-0472-FC3F-F639-36EB111EA36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53513242"/>
      </p:ext>
    </p:extLst>
  </p:cSld>
  <p:clrMap bg1="lt1" tx1="dk1" bg2="lt2" tx2="dk2" accent1="accent1" accent2="accent2" accent3="accent3" accent4="accent4" accent5="accent5" accent6="accent6" hlink="hlink" folHlink="folHlink"/>
  <p:sldLayoutIdLst>
    <p:sldLayoutId id="2147484588" r:id="rId1"/>
    <p:sldLayoutId id="2147484589" r:id="rId2"/>
    <p:sldLayoutId id="2147484491" r:id="rId3"/>
    <p:sldLayoutId id="2147484500" r:id="rId4"/>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33" name="Group 32">
            <a:extLst>
              <a:ext uri="{FF2B5EF4-FFF2-40B4-BE49-F238E27FC236}">
                <a16:creationId xmlns:a16="http://schemas.microsoft.com/office/drawing/2014/main" id="{27BD935C-A789-708A-CE4D-B4F163A788AF}"/>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8018E2C2-EB3E-C454-4266-5ED03F18D0AB}"/>
                </a:ext>
              </a:extLst>
            </p:cNvPr>
            <p:cNvSpPr/>
            <p:nvPr userDrawn="1"/>
          </p:nvSpPr>
          <p:spPr>
            <a:xfrm>
              <a:off x="12337200" y="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D0AB78A-0FD6-7BF6-4063-CF2E4E20E004}"/>
                </a:ext>
              </a:extLst>
            </p:cNvPr>
            <p:cNvSpPr/>
            <p:nvPr userDrawn="1"/>
          </p:nvSpPr>
          <p:spPr>
            <a:xfrm>
              <a:off x="12337200" y="438000"/>
              <a:ext cx="288000" cy="288000"/>
            </a:xfrm>
            <a:prstGeom prst="rect">
              <a:avLst/>
            </a:prstGeom>
            <a:solidFill>
              <a:schemeClr val="tx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320282-2BDF-0AB3-9519-419A9F409D00}"/>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3A2A1F0-4186-B6E5-77A6-1B0BA12EE5E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B918C45-5877-590F-0DAE-2E5B7B9548D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A9A82B4-002D-4BA4-425A-FE530720C8D9}"/>
                </a:ext>
              </a:extLst>
            </p:cNvPr>
            <p:cNvSpPr/>
            <p:nvPr userDrawn="1"/>
          </p:nvSpPr>
          <p:spPr>
            <a:xfrm>
              <a:off x="12337200" y="2628000"/>
              <a:ext cx="288000" cy="288000"/>
            </a:xfrm>
            <a:prstGeom prst="rect">
              <a:avLst/>
            </a:prstGeom>
            <a:solidFill>
              <a:schemeClr val="accent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88EED7B-5B5D-5C30-470F-04CE941BEDD5}"/>
                </a:ext>
              </a:extLst>
            </p:cNvPr>
            <p:cNvSpPr/>
            <p:nvPr userDrawn="1"/>
          </p:nvSpPr>
          <p:spPr>
            <a:xfrm>
              <a:off x="12337200" y="3066000"/>
              <a:ext cx="288000" cy="288000"/>
            </a:xfrm>
            <a:prstGeom prst="rect">
              <a:avLst/>
            </a:prstGeom>
            <a:solidFill>
              <a:srgbClr val="ED556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601F10C-236A-9EAC-188A-FAD05E4A25C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70E5DBC-2DA5-17C9-9EFD-3BA2F7669C7C}"/>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351150E-D7B7-D437-8AD7-07FF7ABF5B7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8B8DBA6-7BE0-193B-C777-2A77A35831A5}"/>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291ECC7-1962-5A11-C746-DF4052E0FA0C}"/>
                </a:ext>
              </a:extLst>
            </p:cNvPr>
            <p:cNvSpPr/>
            <p:nvPr userDrawn="1"/>
          </p:nvSpPr>
          <p:spPr>
            <a:xfrm>
              <a:off x="12337200" y="3504000"/>
              <a:ext cx="288000" cy="288000"/>
            </a:xfrm>
            <a:prstGeom prst="rect">
              <a:avLst/>
            </a:prstGeom>
            <a:solidFill>
              <a:schemeClr val="accent6"/>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24607411"/>
      </p:ext>
    </p:extLst>
  </p:cSld>
  <p:clrMap bg1="lt1" tx1="dk1" bg2="lt2" tx2="dk2" accent1="accent1" accent2="accent2" accent3="accent3" accent4="accent4" accent5="accent5" accent6="accent6" hlink="hlink" folHlink="folHlink"/>
  <p:sldLayoutIdLst>
    <p:sldLayoutId id="2147484537" r:id="rId1"/>
    <p:sldLayoutId id="2147484538" r:id="rId2"/>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746F3284-2F2F-BB30-9E37-F8F5AF0E888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380E1AAF-88CA-DCF3-1DB5-EFEB58BE1686}"/>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431A6F6-C43F-0EA1-75B8-8E75279D9096}"/>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3B3D34A-099C-9040-4DB7-056FD7AA191B}"/>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D385AC9-3982-4D2E-48F8-ACB1876BBFAC}"/>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C73E97F-69ED-0657-4423-D946FCC3766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B637DE4D-A760-C3C7-7518-7A9CD7278ABF}"/>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CD0434E-6884-6583-19E2-684DE2A92B52}"/>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9DB51CE-8FB9-F6D8-7046-5692E7386508}"/>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6548A39-763D-389B-6133-418ECAA41D16}"/>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90566FA-837E-E253-819C-FF06E4A4DBD9}"/>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D9F5283-D642-DBCC-A3B0-691109F421E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68D986A-FE04-F1E4-5C01-2C02B427AA77}"/>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7030497"/>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09A74F2F-003B-A6FA-2C92-23010AF9B81D}"/>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03439B86-C8A7-C1D8-0A0A-3E4D44A5D94C}"/>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CABDC0-2C16-CE7E-DE15-1E740CDEF89A}"/>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3A5C73C-A3DE-4A52-C9C3-6DD520AED12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786931-87A6-957F-3B28-CEDB3C07CCE3}"/>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5050E12-5C7D-DA38-DF1A-B5D18C3297FD}"/>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62C73F2-DFCE-9269-760A-C3C37B47E744}"/>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B8CB8EC-A29B-7ADF-1ECD-EE99FCA640DB}"/>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127A615-A0AC-E290-C8CE-62C5FAF91ACA}"/>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FEF309-A379-F3C8-ED13-289F021A44AC}"/>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088A37E-15E4-92D3-5A9C-2D1F476E18D3}"/>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152A58-CF47-9875-E963-88D1E08B9E7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E278830-5E4E-B852-BC64-563458CEF831}"/>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05910495"/>
      </p:ext>
    </p:extLst>
  </p:cSld>
  <p:clrMap bg1="lt1" tx1="dk1" bg2="lt2" tx2="dk2" accent1="accent1" accent2="accent2" accent3="accent3" accent4="accent4" accent5="accent5" accent6="accent6" hlink="hlink" folHlink="folHlink"/>
  <p:sldLayoutIdLst>
    <p:sldLayoutId id="2147484208" r:id="rId1"/>
    <p:sldLayoutId id="2147484597" r:id="rId2"/>
    <p:sldLayoutId id="2147484206" r:id="rId3"/>
    <p:sldLayoutId id="2147484207" r:id="rId4"/>
    <p:sldLayoutId id="2147484600" r:id="rId5"/>
    <p:sldLayoutId id="2147484601" r:id="rId6"/>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cxnSp>
        <p:nvCxnSpPr>
          <p:cNvPr id="210" name="Straight Connector 209">
            <a:extLst>
              <a:ext uri="{FF2B5EF4-FFF2-40B4-BE49-F238E27FC236}">
                <a16:creationId xmlns:a16="http://schemas.microsoft.com/office/drawing/2014/main" id="{66F11BD9-1D17-E792-B77F-E3B558258D6C}"/>
              </a:ext>
            </a:extLst>
          </p:cNvPr>
          <p:cNvCxnSpPr>
            <a:cxnSpLocks/>
          </p:cNvCxnSpPr>
          <p:nvPr userDrawn="1"/>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6945" t="19498" r="6909" b="15243"/>
          <a:stretch/>
        </p:blipFill>
        <p:spPr>
          <a:xfrm>
            <a:off x="548482" y="6308725"/>
            <a:ext cx="1381418" cy="309766"/>
          </a:xfrm>
          <a:prstGeom prst="rect">
            <a:avLst/>
          </a:prstGeom>
        </p:spPr>
      </p:pic>
      <p:sp>
        <p:nvSpPr>
          <p:cNvPr id="18" name="Rectangle 17">
            <a:extLst>
              <a:ext uri="{FF2B5EF4-FFF2-40B4-BE49-F238E27FC236}">
                <a16:creationId xmlns:a16="http://schemas.microsoft.com/office/drawing/2014/main" id="{AB82D35C-5974-BAF1-D0B2-19EF045EA5A9}"/>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83554D6-4910-C897-346D-C6BD3FB22724}"/>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A9D5564-A51A-F912-B6D1-03DDCF436C1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A9FDCC5-AD17-97B6-60DE-293256C1D14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2A25641-456A-006F-F213-566C83C0BDC8}"/>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90C853D-2835-DA34-0201-109BCF728636}"/>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8144D72-5444-FE3D-A83F-4FC9DD1576A0}"/>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871AEBD-4B58-8AB4-21D1-06348DD5C6C8}"/>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0B64E72-9B20-4662-B410-A46F821F1C7A}"/>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73D52B8-CEB6-EB51-3940-9CE9FEC17401}"/>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F7B29B5-132C-BF63-CB20-8AA7DBAEB250}"/>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E0DA46AC-9A5F-BC79-9E95-E695121C3EFE}"/>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31370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cxnSp>
        <p:nvCxnSpPr>
          <p:cNvPr id="210" name="Straight Connector 209">
            <a:extLst>
              <a:ext uri="{FF2B5EF4-FFF2-40B4-BE49-F238E27FC236}">
                <a16:creationId xmlns:a16="http://schemas.microsoft.com/office/drawing/2014/main" id="{66F11BD9-1D17-E792-B77F-E3B558258D6C}"/>
              </a:ext>
            </a:extLst>
          </p:cNvPr>
          <p:cNvCxnSpPr>
            <a:cxnSpLocks/>
          </p:cNvCxnSpPr>
          <p:nvPr userDrawn="1"/>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6945" t="19498" r="6909" b="15243"/>
          <a:stretch/>
        </p:blipFill>
        <p:spPr>
          <a:xfrm>
            <a:off x="548482" y="6308725"/>
            <a:ext cx="1381418" cy="309766"/>
          </a:xfrm>
          <a:prstGeom prst="rect">
            <a:avLst/>
          </a:prstGeom>
        </p:spPr>
      </p:pic>
      <p:sp>
        <p:nvSpPr>
          <p:cNvPr id="18" name="Rectangle 17">
            <a:extLst>
              <a:ext uri="{FF2B5EF4-FFF2-40B4-BE49-F238E27FC236}">
                <a16:creationId xmlns:a16="http://schemas.microsoft.com/office/drawing/2014/main" id="{236E76E6-CF3C-6D8E-CA6B-EFBBDA6187E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086FD8B-46B9-CF19-8354-54CACA65EAFD}"/>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BDA631E-C7D8-4FE9-17CB-7A1046D13FFC}"/>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50B1C7D-947E-E213-2585-004895C51B85}"/>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12A5A73-56B0-3765-E279-C3F6142FF1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DF9FBA2-EB70-0A0D-5CAA-228A12243058}"/>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1127A08-81F0-0775-04BB-D5B3C295B257}"/>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2C316C6-F14C-DD79-FC33-4AC77249778E}"/>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1B9B121-F440-5C67-4588-D6B18ECAD9ED}"/>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DB325BF-1045-FC5C-9650-78E1DBFBA799}"/>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01A0515-925F-CBA1-84D8-022D3058F549}"/>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C1F52D1-3C0F-64C6-B11C-A139D88AFB8F}"/>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853554"/>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8" r:id="rId3"/>
    <p:sldLayoutId id="2147484499" r:id="rId4"/>
    <p:sldLayoutId id="2147484602" r:id="rId5"/>
    <p:sldLayoutId id="2147484603" r:id="rId6"/>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32" cstate="print">
            <a:extLst>
              <a:ext uri="{28A0092B-C50C-407E-A947-70E740481C1C}">
                <a14:useLocalDpi xmlns:a14="http://schemas.microsoft.com/office/drawing/2010/main"/>
              </a:ext>
              <a:ext uri="{96DAC541-7B7A-43D3-8B79-37D633B846F1}">
                <asvg:svgBlip xmlns:asvg="http://schemas.microsoft.com/office/drawing/2016/SVG/main" r:embed="rId33"/>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48007252"/>
      </p:ext>
    </p:extLst>
  </p:cSld>
  <p:clrMap bg1="lt1" tx1="dk1" bg2="lt2" tx2="dk2" accent1="accent1" accent2="accent2" accent3="accent3" accent4="accent4" accent5="accent5" accent6="accent6" hlink="hlink" folHlink="folHlink"/>
  <p:sldLayoutIdLst>
    <p:sldLayoutId id="2147483919" r:id="rId1"/>
    <p:sldLayoutId id="2147484591" r:id="rId2"/>
    <p:sldLayoutId id="2147484592" r:id="rId3"/>
    <p:sldLayoutId id="2147483922" r:id="rId4"/>
    <p:sldLayoutId id="2147483923" r:id="rId5"/>
    <p:sldLayoutId id="2147483924" r:id="rId6"/>
    <p:sldLayoutId id="2147483925" r:id="rId7"/>
    <p:sldLayoutId id="2147483926" r:id="rId8"/>
    <p:sldLayoutId id="2147483928" r:id="rId9"/>
    <p:sldLayoutId id="2147484503" r:id="rId10"/>
    <p:sldLayoutId id="2147483952" r:id="rId11"/>
    <p:sldLayoutId id="2147483930" r:id="rId12"/>
    <p:sldLayoutId id="2147483931" r:id="rId13"/>
    <p:sldLayoutId id="2147484504" r:id="rId14"/>
    <p:sldLayoutId id="2147483953" r:id="rId15"/>
    <p:sldLayoutId id="2147484501" r:id="rId16"/>
    <p:sldLayoutId id="2147484502" r:id="rId17"/>
    <p:sldLayoutId id="2147484505" r:id="rId18"/>
    <p:sldLayoutId id="2147484506" r:id="rId19"/>
    <p:sldLayoutId id="2147484507" r:id="rId20"/>
    <p:sldLayoutId id="2147483934" r:id="rId21"/>
    <p:sldLayoutId id="2147483935" r:id="rId22"/>
    <p:sldLayoutId id="2147483936" r:id="rId23"/>
    <p:sldLayoutId id="2147483937" r:id="rId24"/>
    <p:sldLayoutId id="2147484590" r:id="rId25"/>
    <p:sldLayoutId id="2147483940" r:id="rId26"/>
    <p:sldLayoutId id="2147483948" r:id="rId27"/>
    <p:sldLayoutId id="2147483949" r:id="rId28"/>
    <p:sldLayoutId id="2147483950" r:id="rId29"/>
    <p:sldLayoutId id="2147483951" r:id="rId30"/>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6945" t="19498" r="6909" b="15243"/>
          <a:stretch/>
        </p:blipFill>
        <p:spPr>
          <a:xfrm>
            <a:off x="548482" y="6308725"/>
            <a:ext cx="1381418" cy="309766"/>
          </a:xfrm>
          <a:prstGeom prst="rect">
            <a:avLst/>
          </a:prstGeom>
        </p:spPr>
      </p:pic>
      <p:grpSp>
        <p:nvGrpSpPr>
          <p:cNvPr id="32" name="Group 31">
            <a:extLst>
              <a:ext uri="{FF2B5EF4-FFF2-40B4-BE49-F238E27FC236}">
                <a16:creationId xmlns:a16="http://schemas.microsoft.com/office/drawing/2014/main" id="{CDCB7AF1-8C93-72BD-9479-26356EE7DEF4}"/>
              </a:ext>
            </a:extLst>
          </p:cNvPr>
          <p:cNvGrpSpPr/>
          <p:nvPr userDrawn="1"/>
        </p:nvGrpSpPr>
        <p:grpSpPr>
          <a:xfrm>
            <a:off x="12337200" y="0"/>
            <a:ext cx="288000" cy="6858000"/>
            <a:chOff x="12337200" y="0"/>
            <a:chExt cx="288000" cy="6858000"/>
          </a:xfrm>
        </p:grpSpPr>
        <p:sp>
          <p:nvSpPr>
            <p:cNvPr id="33" name="Rectangle 32">
              <a:extLst>
                <a:ext uri="{FF2B5EF4-FFF2-40B4-BE49-F238E27FC236}">
                  <a16:creationId xmlns:a16="http://schemas.microsoft.com/office/drawing/2014/main" id="{B83DEC64-E7DD-6304-7EB5-9A7798C2F4E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791EF16-6D7D-44EA-3BB2-269734051A46}"/>
                </a:ext>
              </a:extLst>
            </p:cNvPr>
            <p:cNvSpPr/>
            <p:nvPr userDrawn="1"/>
          </p:nvSpPr>
          <p:spPr>
            <a:xfrm>
              <a:off x="12337200" y="438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3EC0348-C2D6-7E87-74E6-6DB3A39FA5F8}"/>
                </a:ext>
              </a:extLst>
            </p:cNvPr>
            <p:cNvSpPr/>
            <p:nvPr userDrawn="1"/>
          </p:nvSpPr>
          <p:spPr>
            <a:xfrm>
              <a:off x="12337200" y="1314000"/>
              <a:ext cx="288000" cy="288000"/>
            </a:xfrm>
            <a:prstGeom prst="rect">
              <a:avLst/>
            </a:prstGeom>
            <a:solidFill>
              <a:schemeClr val="accent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CC616D0C-1772-910F-5C8D-C0D51637D8F3}"/>
                </a:ext>
              </a:extLst>
            </p:cNvPr>
            <p:cNvSpPr/>
            <p:nvPr userDrawn="1"/>
          </p:nvSpPr>
          <p:spPr>
            <a:xfrm>
              <a:off x="12337200" y="1752000"/>
              <a:ext cx="288000" cy="288000"/>
            </a:xfrm>
            <a:prstGeom prst="rect">
              <a:avLst/>
            </a:prstGeom>
            <a:solidFill>
              <a:srgbClr val="18A38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5B22A0D-2F40-F69A-84A3-575632A4832D}"/>
                </a:ext>
              </a:extLst>
            </p:cNvPr>
            <p:cNvSpPr/>
            <p:nvPr userDrawn="1"/>
          </p:nvSpPr>
          <p:spPr>
            <a:xfrm>
              <a:off x="12337200" y="2190000"/>
              <a:ext cx="288000" cy="288000"/>
            </a:xfrm>
            <a:prstGeom prst="rect">
              <a:avLst/>
            </a:prstGeom>
            <a:solidFill>
              <a:srgbClr val="319AF0"/>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758CE9EF-1994-50E4-9C57-5217D279E2AB}"/>
                </a:ext>
              </a:extLst>
            </p:cNvPr>
            <p:cNvSpPr/>
            <p:nvPr userDrawn="1"/>
          </p:nvSpPr>
          <p:spPr>
            <a:xfrm>
              <a:off x="12337200" y="2628000"/>
              <a:ext cx="288000" cy="288000"/>
            </a:xfrm>
            <a:prstGeom prst="rect">
              <a:avLst/>
            </a:prstGeom>
            <a:solidFill>
              <a:schemeClr val="accent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61A32E9-A52A-C404-182E-2A651D1705CF}"/>
                </a:ext>
              </a:extLst>
            </p:cNvPr>
            <p:cNvSpPr/>
            <p:nvPr userDrawn="1"/>
          </p:nvSpPr>
          <p:spPr>
            <a:xfrm>
              <a:off x="12337200" y="3066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52B5224C-1858-0B65-F96C-42F24AE3719B}"/>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2D83478-0105-0650-6CE1-D41594835517}"/>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A8645CEB-E373-AF3F-2CBB-D63170C85AC9}"/>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0127C5C-F15D-395D-A20A-9FFEB91857BB}"/>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C9876D92-0F8D-561A-30A5-3F4B1F35C77D}"/>
                </a:ext>
              </a:extLst>
            </p:cNvPr>
            <p:cNvSpPr/>
            <p:nvPr userDrawn="1"/>
          </p:nvSpPr>
          <p:spPr>
            <a:xfrm>
              <a:off x="12337200" y="3504000"/>
              <a:ext cx="288000" cy="288000"/>
            </a:xfrm>
            <a:prstGeom prst="rect">
              <a:avLst/>
            </a:prstGeom>
            <a:solidFill>
              <a:srgbClr val="003F5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62306812"/>
      </p:ext>
    </p:extLst>
  </p:cSld>
  <p:clrMap bg1="lt1" tx1="dk1" bg2="lt2" tx2="dk2" accent1="accent1" accent2="accent2" accent3="accent3" accent4="accent4" accent5="accent5" accent6="accent6" hlink="hlink" folHlink="folHlink"/>
  <p:sldLayoutIdLst>
    <p:sldLayoutId id="2147484576" r:id="rId1"/>
    <p:sldLayoutId id="2147484577" r:id="rId2"/>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8E8CDF53-4FE8-15C2-243A-51319AE344A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30901C6D-D659-DF4B-235B-F43FAC45101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4EF9568-0FAE-D2D4-BC5F-BEDD4C4CACCD}"/>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0E379-D5B5-012F-2937-8C32948CD04F}"/>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A12DEA6-279B-AC8E-DD1F-CA4A1269E0A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2E0786F-9438-5721-54CD-ACC88EF3020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4CD2C44-B8F7-A0CB-8474-725DBCE9D94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1025BAE-3BA9-63E5-E0E2-269B8FD53FE3}"/>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1BAFA63-62C5-5E72-59DE-07190B72B3F7}"/>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7F5D498-2AED-D8A4-CA52-99FF209043D9}"/>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055F5ED-67F8-2C72-E525-E17491506361}"/>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D1F5A364-269F-022A-26D8-EE9619B136E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5FC700C-7899-FBD9-DCA4-D238854D7A78}"/>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10917163"/>
      </p:ext>
    </p:extLst>
  </p:cSld>
  <p:clrMap bg1="lt1" tx1="dk1" bg2="lt2" tx2="dk2" accent1="accent1" accent2="accent2" accent3="accent3" accent4="accent4" accent5="accent5" accent6="accent6" hlink="hlink" folHlink="folHlink"/>
  <p:sldLayoutIdLst>
    <p:sldLayoutId id="2147484595" r:id="rId1"/>
    <p:sldLayoutId id="2147484609" r:id="rId2"/>
    <p:sldLayoutId id="2147484596" r:id="rId3"/>
    <p:sldLayoutId id="2147484610" r:id="rId4"/>
    <p:sldLayoutId id="2147484486" r:id="rId5"/>
    <p:sldLayoutId id="2147484487" r:id="rId6"/>
    <p:sldLayoutId id="2147484611" r:id="rId7"/>
    <p:sldLayoutId id="2147484612" r:id="rId8"/>
    <p:sldLayoutId id="2147484605" r:id="rId9"/>
    <p:sldLayoutId id="2147484606" r:id="rId10"/>
    <p:sldLayoutId id="2147484607" r:id="rId11"/>
    <p:sldLayoutId id="2147484608" r:id="rId12"/>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10984D44-5115-E4BF-8C4B-53A26A2F75B4}"/>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5179A9DC-89F3-7D2A-5946-2BF309EC5D8D}"/>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5CBCEDA-68FB-102A-B896-6237DCCE9660}"/>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78B5026-CDB1-506D-D850-B6C33B4CCE0D}"/>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85E8A22-904F-FF84-A024-AFC3AC9A1659}"/>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F0161B0-253F-54BC-1EA8-EDD05BA3F26B}"/>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3499173-CB6A-833C-DBEB-EE430FF0255A}"/>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242267A-0C0D-DAAD-8A4A-E239B405D7F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F5DC9AF-B2BD-CCA8-0F46-1081975B4834}"/>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5675803-4B30-D56F-F9E2-B63A5975BAFE}"/>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567FBEC-ED55-294F-3239-7EF3C2305C89}"/>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4676AA-A2BC-BD8C-FA0A-5FA87909C2CD}"/>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F66CD96-FA3E-FB5A-94FD-287E45C23208}"/>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4377571"/>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EDC4579C-23D7-783D-DBD4-92DAE1659F80}"/>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40D891FA-F92A-2F4C-0392-CF953CA4BD96}"/>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5E1749C-2891-5B0A-63EB-744C7EBB42A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9ECEBE0-992C-0B32-021C-4A10FC76F47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1C09D18-2223-F60E-280A-42A9257F628B}"/>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C24845B-6BAA-A9FD-ED3B-991CF397DB2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D6BCDB-844A-2864-6D04-EA7DC4742F42}"/>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2468C56-DBB1-CBE7-2E5D-59780155EABF}"/>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5CC287C-863C-D81E-1572-E5C8A2AB104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B104751-8E3E-19D2-5EDB-DC9828BEC4F9}"/>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B12A557-E572-DFCD-DC7D-7A513F087248}"/>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5F6F54B-F5FE-FAC6-3E0C-2D21CA5B44E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28D76D4-643A-0A06-A2A7-284EBA0E17EB}"/>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91263953"/>
      </p:ext>
    </p:extLst>
  </p:cSld>
  <p:clrMap bg1="lt1" tx1="dk1" bg2="lt2" tx2="dk2" accent1="accent1" accent2="accent2" accent3="accent3" accent4="accent4" accent5="accent5" accent6="accent6" hlink="hlink" folHlink="folHlink"/>
  <p:sldLayoutIdLst>
    <p:sldLayoutId id="2147484278" r:id="rId1"/>
    <p:sldLayoutId id="2147484313" r:id="rId2"/>
    <p:sldLayoutId id="2147484314" r:id="rId3"/>
    <p:sldLayoutId id="2147484281" r:id="rId4"/>
    <p:sldLayoutId id="2147484282" r:id="rId5"/>
    <p:sldLayoutId id="2147484283" r:id="rId6"/>
    <p:sldLayoutId id="2147484284" r:id="rId7"/>
    <p:sldLayoutId id="2147484286" r:id="rId8"/>
    <p:sldLayoutId id="2147484311" r:id="rId9"/>
    <p:sldLayoutId id="2147484288" r:id="rId10"/>
    <p:sldLayoutId id="2147484289" r:id="rId11"/>
    <p:sldLayoutId id="2147484290" r:id="rId12"/>
    <p:sldLayoutId id="2147484293" r:id="rId13"/>
    <p:sldLayoutId id="2147484294" r:id="rId14"/>
    <p:sldLayoutId id="2147484295" r:id="rId15"/>
    <p:sldLayoutId id="2147484296" r:id="rId16"/>
    <p:sldLayoutId id="2147484297" r:id="rId17"/>
    <p:sldLayoutId id="2147484298" r:id="rId18"/>
    <p:sldLayoutId id="2147484312" r:id="rId19"/>
    <p:sldLayoutId id="2147484299" r:id="rId20"/>
    <p:sldLayoutId id="2147484306" r:id="rId21"/>
    <p:sldLayoutId id="2147484307" r:id="rId22"/>
    <p:sldLayoutId id="2147484308" r:id="rId23"/>
    <p:sldLayoutId id="2147484309" r:id="rId24"/>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mountain, rock, nature, sky&#10;&#10;Description automatically generated">
            <a:extLst>
              <a:ext uri="{FF2B5EF4-FFF2-40B4-BE49-F238E27FC236}">
                <a16:creationId xmlns:a16="http://schemas.microsoft.com/office/drawing/2014/main" id="{436AB13A-157D-C3AF-5FDF-26935099F1F5}"/>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a:stretch>
            <a:fillRect/>
          </a:stretch>
        </p:blipFill>
        <p:spPr/>
      </p:pic>
      <p:sp>
        <p:nvSpPr>
          <p:cNvPr id="3" name="Text Placeholder 2">
            <a:extLst>
              <a:ext uri="{FF2B5EF4-FFF2-40B4-BE49-F238E27FC236}">
                <a16:creationId xmlns:a16="http://schemas.microsoft.com/office/drawing/2014/main" id="{6E968893-E8DB-AD20-8AA3-3E7D32E0EE94}"/>
              </a:ext>
            </a:extLst>
          </p:cNvPr>
          <p:cNvSpPr>
            <a:spLocks noGrp="1"/>
          </p:cNvSpPr>
          <p:nvPr>
            <p:ph type="body" sz="quarter" idx="16"/>
          </p:nvPr>
        </p:nvSpPr>
        <p:spPr>
          <a:xfrm>
            <a:off x="1343025" y="2321960"/>
            <a:ext cx="9505950" cy="1259178"/>
          </a:xfrm>
        </p:spPr>
        <p:txBody>
          <a:bodyPr/>
          <a:lstStyle/>
          <a:p>
            <a:r>
              <a:rPr lang="en-US" dirty="0">
                <a:solidFill>
                  <a:schemeClr val="accent1"/>
                </a:solidFill>
              </a:rPr>
              <a:t>Researchers’ mobility in </a:t>
            </a:r>
            <a:br>
              <a:rPr lang="en-US" dirty="0">
                <a:solidFill>
                  <a:schemeClr val="accent1"/>
                </a:solidFill>
              </a:rPr>
            </a:br>
            <a:r>
              <a:rPr lang="en-US" dirty="0">
                <a:solidFill>
                  <a:schemeClr val="accent1"/>
                </a:solidFill>
              </a:rPr>
              <a:t>Nordic countries</a:t>
            </a:r>
          </a:p>
        </p:txBody>
      </p:sp>
      <p:sp>
        <p:nvSpPr>
          <p:cNvPr id="5" name="Text Placeholder 4">
            <a:extLst>
              <a:ext uri="{FF2B5EF4-FFF2-40B4-BE49-F238E27FC236}">
                <a16:creationId xmlns:a16="http://schemas.microsoft.com/office/drawing/2014/main" id="{9399D177-2795-7F28-842E-6888772E21DF}"/>
              </a:ext>
            </a:extLst>
          </p:cNvPr>
          <p:cNvSpPr>
            <a:spLocks noGrp="1"/>
          </p:cNvSpPr>
          <p:nvPr>
            <p:ph type="body" sz="quarter" idx="15"/>
          </p:nvPr>
        </p:nvSpPr>
        <p:spPr>
          <a:xfrm>
            <a:off x="97772" y="5809129"/>
            <a:ext cx="7343775" cy="940249"/>
          </a:xfrm>
        </p:spPr>
        <p:txBody>
          <a:bodyPr/>
          <a:lstStyle/>
          <a:p>
            <a:pPr algn="l"/>
            <a:r>
              <a:rPr lang="en-US" dirty="0"/>
              <a:t>Milovan </a:t>
            </a:r>
            <a:r>
              <a:rPr lang="sr-Latn-RS" dirty="0"/>
              <a:t>Kovač </a:t>
            </a:r>
            <a:r>
              <a:rPr lang="en-US" dirty="0"/>
              <a:t>					</a:t>
            </a:r>
          </a:p>
          <a:p>
            <a:pPr algn="l"/>
            <a:r>
              <a:rPr lang="en-US" dirty="0"/>
              <a:t>Ross W.K. Potter</a:t>
            </a:r>
          </a:p>
          <a:p>
            <a:pPr algn="l"/>
            <a:r>
              <a:rPr lang="en-US" dirty="0"/>
              <a:t>Institute for Scientific Information,  Clarivate		</a:t>
            </a:r>
            <a:r>
              <a:rPr lang="sr-Latn-RS" dirty="0" err="1"/>
              <a:t>October</a:t>
            </a:r>
            <a:r>
              <a:rPr lang="en-US" dirty="0"/>
              <a:t> 2023</a:t>
            </a:r>
          </a:p>
          <a:p>
            <a:pPr algn="l"/>
            <a:endParaRPr lang="en-US" dirty="0"/>
          </a:p>
        </p:txBody>
      </p:sp>
    </p:spTree>
    <p:extLst>
      <p:ext uri="{BB962C8B-B14F-4D97-AF65-F5344CB8AC3E}">
        <p14:creationId xmlns:p14="http://schemas.microsoft.com/office/powerpoint/2010/main" val="61646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66F5EF-994D-468E-61E3-F1287603AEB6}"/>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8272DA3C-2F4D-B107-05DB-0F46CA83A975}"/>
              </a:ext>
            </a:extLst>
          </p:cNvPr>
          <p:cNvSpPr>
            <a:spLocks noGrp="1"/>
          </p:cNvSpPr>
          <p:nvPr>
            <p:ph type="sldNum" sz="quarter" idx="11"/>
          </p:nvPr>
        </p:nvSpPr>
        <p:spPr/>
        <p:txBody>
          <a:bodyPr/>
          <a:lstStyle/>
          <a:p>
            <a:fld id="{F59CD943-D024-467A-B36E-F11E1285ED75}" type="slidenum">
              <a:rPr lang="en-US" smtClean="0"/>
              <a:pPr/>
              <a:t>10</a:t>
            </a:fld>
            <a:endParaRPr lang="en-US" dirty="0"/>
          </a:p>
        </p:txBody>
      </p:sp>
      <p:sp>
        <p:nvSpPr>
          <p:cNvPr id="38" name="Title 37">
            <a:extLst>
              <a:ext uri="{FF2B5EF4-FFF2-40B4-BE49-F238E27FC236}">
                <a16:creationId xmlns:a16="http://schemas.microsoft.com/office/drawing/2014/main" id="{4A0B106E-D0B0-DAC0-1EE4-C3EEC828073C}"/>
              </a:ext>
            </a:extLst>
          </p:cNvPr>
          <p:cNvSpPr>
            <a:spLocks noGrp="1"/>
          </p:cNvSpPr>
          <p:nvPr>
            <p:ph type="title"/>
          </p:nvPr>
        </p:nvSpPr>
        <p:spPr/>
        <p:txBody>
          <a:bodyPr/>
          <a:lstStyle/>
          <a:p>
            <a:r>
              <a:rPr lang="en-GB" dirty="0"/>
              <a:t>Foreign institutions</a:t>
            </a:r>
            <a:br>
              <a:rPr lang="en-GB" dirty="0"/>
            </a:br>
            <a:r>
              <a:rPr lang="en-GB" dirty="0"/>
              <a:t>attractive to Nordics </a:t>
            </a:r>
            <a:br>
              <a:rPr lang="en-GB" dirty="0"/>
            </a:br>
            <a:r>
              <a:rPr lang="en-GB" dirty="0"/>
              <a:t>researchers</a:t>
            </a:r>
          </a:p>
        </p:txBody>
      </p:sp>
      <p:sp>
        <p:nvSpPr>
          <p:cNvPr id="20" name="Text Placeholder 19">
            <a:extLst>
              <a:ext uri="{FF2B5EF4-FFF2-40B4-BE49-F238E27FC236}">
                <a16:creationId xmlns:a16="http://schemas.microsoft.com/office/drawing/2014/main" id="{F532EAF4-F358-FBAB-3581-A2F90E4D63AD}"/>
              </a:ext>
            </a:extLst>
          </p:cNvPr>
          <p:cNvSpPr>
            <a:spLocks noGrp="1"/>
          </p:cNvSpPr>
          <p:nvPr>
            <p:ph type="body" sz="quarter" idx="14"/>
          </p:nvPr>
        </p:nvSpPr>
        <p:spPr>
          <a:xfrm>
            <a:off x="550863" y="1839074"/>
            <a:ext cx="3524977" cy="4290264"/>
          </a:xfrm>
        </p:spPr>
        <p:txBody>
          <a:bodyPr/>
          <a:lstStyle/>
          <a:p>
            <a:r>
              <a:rPr lang="en-US" sz="1800" dirty="0"/>
              <a:t>Mobile Nordic researchers were affiliated with 409 foreign institutions.</a:t>
            </a:r>
          </a:p>
          <a:p>
            <a:r>
              <a:rPr lang="en-US" sz="1800" dirty="0"/>
              <a:t>94 (~23%) of these institutions have more than one affiliated Nordic author.</a:t>
            </a:r>
          </a:p>
        </p:txBody>
      </p:sp>
      <p:cxnSp>
        <p:nvCxnSpPr>
          <p:cNvPr id="27" name="Straight Connector 26">
            <a:extLst>
              <a:ext uri="{FF2B5EF4-FFF2-40B4-BE49-F238E27FC236}">
                <a16:creationId xmlns:a16="http://schemas.microsoft.com/office/drawing/2014/main" id="{5C2DF789-E0CE-92C1-73AA-969541E2DA6B}"/>
              </a:ext>
            </a:extLst>
          </p:cNvPr>
          <p:cNvCxnSpPr>
            <a:cxnSpLocks/>
          </p:cNvCxnSpPr>
          <p:nvPr/>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CBF42614-EADD-FCD5-BA91-A50BB0FE96CA}"/>
              </a:ext>
            </a:extLst>
          </p:cNvPr>
          <p:cNvGraphicFramePr>
            <a:graphicFrameLocks noGrp="1"/>
          </p:cNvGraphicFramePr>
          <p:nvPr>
            <p:extLst>
              <p:ext uri="{D42A27DB-BD31-4B8C-83A1-F6EECF244321}">
                <p14:modId xmlns:p14="http://schemas.microsoft.com/office/powerpoint/2010/main" val="1970978536"/>
              </p:ext>
            </p:extLst>
          </p:nvPr>
        </p:nvGraphicFramePr>
        <p:xfrm>
          <a:off x="5179772" y="293746"/>
          <a:ext cx="6545327" cy="5754553"/>
        </p:xfrm>
        <a:graphic>
          <a:graphicData uri="http://schemas.openxmlformats.org/drawingml/2006/table">
            <a:tbl>
              <a:tblPr firstRow="1" firstCol="1" bandRow="1"/>
              <a:tblGrid>
                <a:gridCol w="2275233">
                  <a:extLst>
                    <a:ext uri="{9D8B030D-6E8A-4147-A177-3AD203B41FA5}">
                      <a16:colId xmlns:a16="http://schemas.microsoft.com/office/drawing/2014/main" val="2527417489"/>
                    </a:ext>
                  </a:extLst>
                </a:gridCol>
                <a:gridCol w="1512000">
                  <a:extLst>
                    <a:ext uri="{9D8B030D-6E8A-4147-A177-3AD203B41FA5}">
                      <a16:colId xmlns:a16="http://schemas.microsoft.com/office/drawing/2014/main" val="1301580443"/>
                    </a:ext>
                  </a:extLst>
                </a:gridCol>
                <a:gridCol w="1559973">
                  <a:extLst>
                    <a:ext uri="{9D8B030D-6E8A-4147-A177-3AD203B41FA5}">
                      <a16:colId xmlns:a16="http://schemas.microsoft.com/office/drawing/2014/main" val="4032812242"/>
                    </a:ext>
                  </a:extLst>
                </a:gridCol>
                <a:gridCol w="1198121">
                  <a:extLst>
                    <a:ext uri="{9D8B030D-6E8A-4147-A177-3AD203B41FA5}">
                      <a16:colId xmlns:a16="http://schemas.microsoft.com/office/drawing/2014/main" val="685875907"/>
                    </a:ext>
                  </a:extLst>
                </a:gridCol>
              </a:tblGrid>
              <a:tr h="714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Foreign Institution</a:t>
                      </a:r>
                      <a:endParaRPr lang="en-US" sz="15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53118" marR="153118" marT="76559" marB="76559"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Country</a:t>
                      </a:r>
                      <a:endParaRPr lang="en-US" sz="15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Researchers</a:t>
                      </a:r>
                      <a:endParaRPr lang="en-US" sz="15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Articles</a:t>
                      </a:r>
                    </a:p>
                  </a:txBody>
                  <a:tcPr marL="225741" marR="225741"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4820415"/>
                  </a:ext>
                </a:extLst>
              </a:tr>
              <a:tr h="504000">
                <a:tc>
                  <a:txBody>
                    <a:bodyPr/>
                    <a:lstStyle/>
                    <a:p>
                      <a:pPr algn="l"/>
                      <a:r>
                        <a:rPr lang="en-US" sz="14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CNRS - The French National Centre</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a:r>
                        <a:rPr lang="en-US" sz="1400" dirty="0">
                          <a:effectLst/>
                          <a:latin typeface="Avenir Next LT Pro" panose="020B0504020202020204" pitchFamily="34" charset="0"/>
                          <a:ea typeface="Calibri" panose="020F0502020204030204" pitchFamily="34" charset="0"/>
                          <a:cs typeface="Times New Roman" panose="02020603050405020304" pitchFamily="18" charset="0"/>
                        </a:rPr>
                        <a:t>France</a:t>
                      </a:r>
                    </a:p>
                  </a:txBody>
                  <a:tcPr marL="225741" marR="225741"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a:r>
                        <a:rPr lang="en-US" sz="1400" b="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10</a:t>
                      </a:r>
                    </a:p>
                  </a:txBody>
                  <a:tcPr marL="225741" marR="225741"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l"/>
                      <a:r>
                        <a:rPr lang="en-US" sz="1400" b="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21</a:t>
                      </a:r>
                    </a:p>
                  </a:txBody>
                  <a:tcPr marL="225741" marR="225741"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47481544"/>
                  </a:ext>
                </a:extLst>
              </a:tr>
              <a:tr h="504000">
                <a:tc>
                  <a:txBody>
                    <a:bodyPr/>
                    <a:lstStyle/>
                    <a:p>
                      <a:pPr algn="l"/>
                      <a:r>
                        <a:rPr lang="en-US" sz="14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University of California</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a:noFill/>
                    </a:lnT>
                    <a:lnB>
                      <a:noFill/>
                    </a:lnB>
                    <a:solidFill>
                      <a:srgbClr val="FFFFFF"/>
                    </a:solidFill>
                  </a:tcPr>
                </a:tc>
                <a:tc>
                  <a:txBody>
                    <a:bodyPr/>
                    <a:lstStyle/>
                    <a:p>
                      <a:pPr algn="l"/>
                      <a:r>
                        <a:rPr lang="en-US" sz="1400" dirty="0">
                          <a:effectLst/>
                          <a:latin typeface="Avenir Next LT Pro" panose="020B0504020202020204" pitchFamily="34" charset="0"/>
                          <a:ea typeface="Calibri" panose="020F0502020204030204" pitchFamily="34" charset="0"/>
                          <a:cs typeface="Times New Roman" panose="02020603050405020304" pitchFamily="18" charset="0"/>
                        </a:rPr>
                        <a:t>USA</a:t>
                      </a:r>
                    </a:p>
                  </a:txBody>
                  <a:tcPr marL="225741" marR="225741" marT="0" marB="0" anchor="ctr">
                    <a:lnL>
                      <a:noFill/>
                    </a:lnL>
                    <a:lnR>
                      <a:noFill/>
                    </a:lnR>
                    <a:lnT>
                      <a:noFill/>
                    </a:lnT>
                    <a:lnB>
                      <a:noFill/>
                    </a:lnB>
                    <a:solidFill>
                      <a:srgbClr val="FFFFFF"/>
                    </a:solidFill>
                  </a:tcPr>
                </a:tc>
                <a:tc>
                  <a:txBody>
                    <a:bodyPr/>
                    <a:lstStyle/>
                    <a:p>
                      <a:pPr algn="l"/>
                      <a:r>
                        <a:rPr lang="en-US" sz="1400" b="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9</a:t>
                      </a:r>
                    </a:p>
                  </a:txBody>
                  <a:tcPr marL="225741" marR="225741" marT="0" marB="0" anchor="ctr">
                    <a:lnL>
                      <a:noFill/>
                    </a:lnL>
                    <a:lnR>
                      <a:noFill/>
                    </a:lnR>
                    <a:lnT>
                      <a:noFill/>
                    </a:lnT>
                    <a:lnB>
                      <a:noFill/>
                    </a:lnB>
                    <a:solidFill>
                      <a:srgbClr val="FFFFFF"/>
                    </a:solidFill>
                  </a:tcPr>
                </a:tc>
                <a:tc>
                  <a:txBody>
                    <a:bodyPr/>
                    <a:lstStyle/>
                    <a:p>
                      <a:pPr algn="l"/>
                      <a:r>
                        <a:rPr lang="en-US" sz="1400" b="1"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250</a:t>
                      </a:r>
                    </a:p>
                  </a:txBody>
                  <a:tcPr marL="225741" marR="225741" marT="0" marB="0" anchor="ctr">
                    <a:lnL>
                      <a:noFill/>
                    </a:lnL>
                    <a:lnR>
                      <a:noFill/>
                    </a:lnR>
                    <a:lnT>
                      <a:noFill/>
                    </a:lnT>
                    <a:lnB>
                      <a:noFill/>
                    </a:lnB>
                    <a:solidFill>
                      <a:srgbClr val="FFFFFF"/>
                    </a:solidFill>
                  </a:tcPr>
                </a:tc>
                <a:extLst>
                  <a:ext uri="{0D108BD9-81ED-4DB2-BD59-A6C34878D82A}">
                    <a16:rowId xmlns:a16="http://schemas.microsoft.com/office/drawing/2014/main" val="3844529159"/>
                  </a:ext>
                </a:extLst>
              </a:tr>
              <a:tr h="504000">
                <a:tc>
                  <a:txBody>
                    <a:bodyPr/>
                    <a:lstStyle/>
                    <a:p>
                      <a:pPr algn="l"/>
                      <a:r>
                        <a:rPr lang="en-US" sz="14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University of Oxford</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a:noFill/>
                    </a:lnT>
                    <a:lnB>
                      <a:noFill/>
                    </a:lnB>
                    <a:solidFill>
                      <a:srgbClr val="FFFFFF"/>
                    </a:solidFill>
                  </a:tcPr>
                </a:tc>
                <a:tc>
                  <a:txBody>
                    <a:bodyPr/>
                    <a:lstStyle/>
                    <a:p>
                      <a:pPr algn="l"/>
                      <a:r>
                        <a:rPr lang="en-US" sz="1400" dirty="0">
                          <a:effectLst/>
                          <a:latin typeface="Avenir Next LT Pro" panose="020B0504020202020204" pitchFamily="34" charset="0"/>
                          <a:ea typeface="Calibri" panose="020F0502020204030204" pitchFamily="34" charset="0"/>
                          <a:cs typeface="Times New Roman" panose="02020603050405020304" pitchFamily="18" charset="0"/>
                        </a:rPr>
                        <a:t>United Kingdom</a:t>
                      </a:r>
                    </a:p>
                  </a:txBody>
                  <a:tcPr marL="225741" marR="225741" marT="0" marB="0" anchor="ctr">
                    <a:lnL>
                      <a:noFill/>
                    </a:lnL>
                    <a:lnR>
                      <a:noFill/>
                    </a:lnR>
                    <a:lnT>
                      <a:noFill/>
                    </a:lnT>
                    <a:lnB>
                      <a:noFill/>
                    </a:lnB>
                    <a:solidFill>
                      <a:srgbClr val="FFFFFF"/>
                    </a:solidFill>
                  </a:tcPr>
                </a:tc>
                <a:tc>
                  <a:txBody>
                    <a:bodyPr/>
                    <a:lstStyle/>
                    <a:p>
                      <a:pPr algn="l"/>
                      <a:r>
                        <a:rPr lang="en-US" sz="1400" b="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8</a:t>
                      </a:r>
                    </a:p>
                  </a:txBody>
                  <a:tcPr marL="225741" marR="225741" marT="0" marB="0" anchor="ctr">
                    <a:lnL>
                      <a:noFill/>
                    </a:lnL>
                    <a:lnR>
                      <a:noFill/>
                    </a:lnR>
                    <a:lnT>
                      <a:noFill/>
                    </a:lnT>
                    <a:lnB>
                      <a:noFill/>
                    </a:lnB>
                    <a:solidFill>
                      <a:srgbClr val="FFFFFF"/>
                    </a:solidFill>
                  </a:tcPr>
                </a:tc>
                <a:tc>
                  <a:txBody>
                    <a:bodyPr/>
                    <a:lstStyle/>
                    <a:p>
                      <a:pPr algn="l"/>
                      <a:r>
                        <a:rPr lang="en-US" sz="1400" b="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12</a:t>
                      </a:r>
                    </a:p>
                  </a:txBody>
                  <a:tcPr marL="225741" marR="225741" marT="0" marB="0" anchor="ctr">
                    <a:lnL>
                      <a:noFill/>
                    </a:lnL>
                    <a:lnR>
                      <a:noFill/>
                    </a:lnR>
                    <a:lnT>
                      <a:noFill/>
                    </a:lnT>
                    <a:lnB>
                      <a:noFill/>
                    </a:lnB>
                    <a:solidFill>
                      <a:srgbClr val="FFFFFF"/>
                    </a:solidFill>
                  </a:tcPr>
                </a:tc>
                <a:extLst>
                  <a:ext uri="{0D108BD9-81ED-4DB2-BD59-A6C34878D82A}">
                    <a16:rowId xmlns:a16="http://schemas.microsoft.com/office/drawing/2014/main" val="4058570674"/>
                  </a:ext>
                </a:extLst>
              </a:tr>
              <a:tr h="504000">
                <a:tc>
                  <a:txBody>
                    <a:bodyPr/>
                    <a:lstStyle/>
                    <a:p>
                      <a:pPr algn="l"/>
                      <a:r>
                        <a:rPr lang="en-US" sz="14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University of London</a:t>
                      </a:r>
                      <a:endParaRPr lang="en-US" sz="14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a:noFill/>
                    </a:lnT>
                    <a:lnB>
                      <a:noFill/>
                    </a:lnB>
                    <a:solidFill>
                      <a:srgbClr val="FFFFFF"/>
                    </a:solidFill>
                  </a:tcPr>
                </a:tc>
                <a:tc>
                  <a:txBody>
                    <a:bodyPr/>
                    <a:lstStyle/>
                    <a:p>
                      <a:pPr algn="l"/>
                      <a:r>
                        <a:rPr lang="en-US" sz="1400" dirty="0">
                          <a:effectLst/>
                          <a:latin typeface="Avenir Next LT Pro" panose="020B0504020202020204" pitchFamily="34" charset="0"/>
                          <a:ea typeface="Calibri" panose="020F0502020204030204" pitchFamily="34" charset="0"/>
                          <a:cs typeface="Times New Roman" panose="02020603050405020304" pitchFamily="18" charset="0"/>
                        </a:rPr>
                        <a:t>United Kingdom</a:t>
                      </a:r>
                    </a:p>
                  </a:txBody>
                  <a:tcPr marL="225741" marR="225741" marT="0" marB="0" anchor="ctr">
                    <a:lnL>
                      <a:noFill/>
                    </a:lnL>
                    <a:lnR>
                      <a:noFill/>
                    </a:lnR>
                    <a:lnT>
                      <a:noFill/>
                    </a:lnT>
                    <a:lnB>
                      <a:noFill/>
                    </a:lnB>
                    <a:solidFill>
                      <a:srgbClr val="FFFFFF"/>
                    </a:solidFill>
                  </a:tcPr>
                </a:tc>
                <a:tc>
                  <a:txBody>
                    <a:bodyPr/>
                    <a:lstStyle/>
                    <a:p>
                      <a:pPr algn="l"/>
                      <a:r>
                        <a:rPr lang="en-US" sz="1400" b="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8</a:t>
                      </a:r>
                    </a:p>
                  </a:txBody>
                  <a:tcPr marL="225741" marR="225741" marT="0" marB="0" anchor="ctr">
                    <a:lnL>
                      <a:noFill/>
                    </a:lnL>
                    <a:lnR>
                      <a:noFill/>
                    </a:lnR>
                    <a:lnT>
                      <a:noFill/>
                    </a:lnT>
                    <a:lnB>
                      <a:noFill/>
                    </a:lnB>
                    <a:solidFill>
                      <a:srgbClr val="FFFFFF"/>
                    </a:solidFill>
                  </a:tcPr>
                </a:tc>
                <a:tc>
                  <a:txBody>
                    <a:bodyPr/>
                    <a:lstStyle/>
                    <a:p>
                      <a:pPr algn="l"/>
                      <a:r>
                        <a:rPr lang="en-US" sz="1400" b="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37</a:t>
                      </a:r>
                    </a:p>
                  </a:txBody>
                  <a:tcPr marL="225741" marR="225741" marT="0" marB="0" anchor="ctr">
                    <a:lnL>
                      <a:noFill/>
                    </a:lnL>
                    <a:lnR>
                      <a:noFill/>
                    </a:lnR>
                    <a:lnT>
                      <a:noFill/>
                    </a:lnT>
                    <a:lnB>
                      <a:noFill/>
                    </a:lnB>
                    <a:solidFill>
                      <a:srgbClr val="FFFFFF"/>
                    </a:solidFill>
                  </a:tcPr>
                </a:tc>
                <a:extLst>
                  <a:ext uri="{0D108BD9-81ED-4DB2-BD59-A6C34878D82A}">
                    <a16:rowId xmlns:a16="http://schemas.microsoft.com/office/drawing/2014/main" val="2612565496"/>
                  </a:ext>
                </a:extLst>
              </a:tr>
              <a:tr h="504000">
                <a:tc>
                  <a:txBody>
                    <a:bodyPr/>
                    <a:lstStyle/>
                    <a:p>
                      <a:pPr algn="l"/>
                      <a:r>
                        <a:rPr lang="en-US" sz="14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Harvard University</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dirty="0">
                          <a:effectLst/>
                          <a:latin typeface="Avenir Next LT Pro" panose="020B0504020202020204" pitchFamily="34" charset="0"/>
                          <a:ea typeface="Calibri" panose="020F0502020204030204" pitchFamily="34" charset="0"/>
                          <a:cs typeface="Times New Roman" panose="02020603050405020304" pitchFamily="18" charset="0"/>
                        </a:rPr>
                        <a:t>USA</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7</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1"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352</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781216381"/>
                  </a:ext>
                </a:extLst>
              </a:tr>
              <a:tr h="504000">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University of Luxembourg</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Luxembourg</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6</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62</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402046518"/>
                  </a:ext>
                </a:extLst>
              </a:tr>
              <a:tr h="504000">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UDICE - French Research Universities</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France</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6</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22</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497012932"/>
                  </a:ext>
                </a:extLst>
              </a:tr>
              <a:tr h="504000">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USA Department of Urology</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USA</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5</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1</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036561448"/>
                  </a:ext>
                </a:extLst>
              </a:tr>
              <a:tr h="504000">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Ghent University</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Belgium</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5</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r>
                        <a:rPr lang="en-US" sz="1400" b="1" dirty="0">
                          <a:effectLst/>
                          <a:latin typeface="Avenir Next LT Pro" panose="020B0504020202020204" pitchFamily="34" charset="0"/>
                          <a:ea typeface="Calibri" panose="020F0502020204030204" pitchFamily="34" charset="0"/>
                          <a:cs typeface="Times New Roman" panose="02020603050405020304" pitchFamily="18" charset="0"/>
                        </a:rPr>
                        <a:t>123</a:t>
                      </a:r>
                    </a:p>
                  </a:txBody>
                  <a:tcPr marL="225741" marR="225741"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576436977"/>
                  </a:ext>
                </a:extLst>
              </a:tr>
              <a:tr h="504000">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USA Department of Surgery</a:t>
                      </a:r>
                    </a:p>
                  </a:txBody>
                  <a:tcPr marL="225741" marR="225741"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USA</a:t>
                      </a:r>
                    </a:p>
                  </a:txBody>
                  <a:tcPr marL="225741" marR="225741"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5</a:t>
                      </a:r>
                    </a:p>
                  </a:txBody>
                  <a:tcPr marL="225741" marR="225741"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400" b="0" dirty="0">
                          <a:effectLst/>
                          <a:latin typeface="Avenir Next LT Pro" panose="020B0504020202020204" pitchFamily="34" charset="0"/>
                          <a:ea typeface="Calibri" panose="020F0502020204030204" pitchFamily="34" charset="0"/>
                          <a:cs typeface="Times New Roman" panose="02020603050405020304" pitchFamily="18" charset="0"/>
                        </a:rPr>
                        <a:t>1</a:t>
                      </a:r>
                    </a:p>
                  </a:txBody>
                  <a:tcPr marL="225741" marR="225741"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64148273"/>
                  </a:ext>
                </a:extLst>
              </a:tr>
            </a:tbl>
          </a:graphicData>
        </a:graphic>
      </p:graphicFrame>
    </p:spTree>
    <p:extLst>
      <p:ext uri="{BB962C8B-B14F-4D97-AF65-F5344CB8AC3E}">
        <p14:creationId xmlns:p14="http://schemas.microsoft.com/office/powerpoint/2010/main" val="3025066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66F5EF-994D-468E-61E3-F1287603AEB6}"/>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8272DA3C-2F4D-B107-05DB-0F46CA83A975}"/>
              </a:ext>
            </a:extLst>
          </p:cNvPr>
          <p:cNvSpPr>
            <a:spLocks noGrp="1"/>
          </p:cNvSpPr>
          <p:nvPr>
            <p:ph type="sldNum" sz="quarter" idx="11"/>
          </p:nvPr>
        </p:nvSpPr>
        <p:spPr/>
        <p:txBody>
          <a:bodyPr/>
          <a:lstStyle/>
          <a:p>
            <a:fld id="{F59CD943-D024-467A-B36E-F11E1285ED75}" type="slidenum">
              <a:rPr lang="en-US" smtClean="0"/>
              <a:pPr/>
              <a:t>11</a:t>
            </a:fld>
            <a:endParaRPr lang="en-US" dirty="0"/>
          </a:p>
        </p:txBody>
      </p:sp>
      <p:sp>
        <p:nvSpPr>
          <p:cNvPr id="38" name="Title 37">
            <a:extLst>
              <a:ext uri="{FF2B5EF4-FFF2-40B4-BE49-F238E27FC236}">
                <a16:creationId xmlns:a16="http://schemas.microsoft.com/office/drawing/2014/main" id="{4A0B106E-D0B0-DAC0-1EE4-C3EEC828073C}"/>
              </a:ext>
            </a:extLst>
          </p:cNvPr>
          <p:cNvSpPr>
            <a:spLocks noGrp="1"/>
          </p:cNvSpPr>
          <p:nvPr>
            <p:ph type="title"/>
          </p:nvPr>
        </p:nvSpPr>
        <p:spPr/>
        <p:txBody>
          <a:bodyPr/>
          <a:lstStyle/>
          <a:p>
            <a:r>
              <a:rPr lang="en-GB" dirty="0"/>
              <a:t>Distribution of researchers</a:t>
            </a:r>
            <a:br>
              <a:rPr lang="en-GB" dirty="0"/>
            </a:br>
            <a:r>
              <a:rPr lang="en-GB" dirty="0"/>
              <a:t>per affiliation types</a:t>
            </a:r>
          </a:p>
        </p:txBody>
      </p:sp>
      <p:sp>
        <p:nvSpPr>
          <p:cNvPr id="20" name="Text Placeholder 19">
            <a:extLst>
              <a:ext uri="{FF2B5EF4-FFF2-40B4-BE49-F238E27FC236}">
                <a16:creationId xmlns:a16="http://schemas.microsoft.com/office/drawing/2014/main" id="{F532EAF4-F358-FBAB-3581-A2F90E4D63AD}"/>
              </a:ext>
            </a:extLst>
          </p:cNvPr>
          <p:cNvSpPr>
            <a:spLocks noGrp="1"/>
          </p:cNvSpPr>
          <p:nvPr>
            <p:ph type="body" sz="quarter" idx="14"/>
          </p:nvPr>
        </p:nvSpPr>
        <p:spPr>
          <a:xfrm>
            <a:off x="550863" y="2239766"/>
            <a:ext cx="3524977" cy="3889572"/>
          </a:xfrm>
        </p:spPr>
        <p:txBody>
          <a:bodyPr/>
          <a:lstStyle/>
          <a:p>
            <a:r>
              <a:rPr lang="en-US" sz="1800" dirty="0"/>
              <a:t>Pretty much stable when comparing 2012 and 2021.</a:t>
            </a:r>
          </a:p>
          <a:p>
            <a:r>
              <a:rPr lang="en-US" sz="1800" dirty="0"/>
              <a:t>A slight increase in the relative number of researchers publishing under academic institutions.</a:t>
            </a:r>
          </a:p>
          <a:p>
            <a:r>
              <a:rPr lang="en-US" sz="1800" dirty="0"/>
              <a:t>A slight decrease in the relative number of researchers publishing under corporate and government affiliations.</a:t>
            </a:r>
          </a:p>
        </p:txBody>
      </p:sp>
      <p:cxnSp>
        <p:nvCxnSpPr>
          <p:cNvPr id="27" name="Straight Connector 26">
            <a:extLst>
              <a:ext uri="{FF2B5EF4-FFF2-40B4-BE49-F238E27FC236}">
                <a16:creationId xmlns:a16="http://schemas.microsoft.com/office/drawing/2014/main" id="{5C2DF789-E0CE-92C1-73AA-969541E2DA6B}"/>
              </a:ext>
            </a:extLst>
          </p:cNvPr>
          <p:cNvCxnSpPr>
            <a:cxnSpLocks/>
          </p:cNvCxnSpPr>
          <p:nvPr/>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DB4A9567-4A5F-C2F4-03DF-9A9D2F3042C7}"/>
              </a:ext>
            </a:extLst>
          </p:cNvPr>
          <p:cNvGraphicFramePr>
            <a:graphicFrameLocks noGrp="1"/>
          </p:cNvGraphicFramePr>
          <p:nvPr>
            <p:extLst>
              <p:ext uri="{D42A27DB-BD31-4B8C-83A1-F6EECF244321}">
                <p14:modId xmlns:p14="http://schemas.microsoft.com/office/powerpoint/2010/main" val="4140300255"/>
              </p:ext>
            </p:extLst>
          </p:nvPr>
        </p:nvGraphicFramePr>
        <p:xfrm>
          <a:off x="5139282" y="1724451"/>
          <a:ext cx="6477867" cy="3728693"/>
        </p:xfrm>
        <a:graphic>
          <a:graphicData uri="http://schemas.openxmlformats.org/drawingml/2006/table">
            <a:tbl>
              <a:tblPr firstRow="1" firstCol="1" bandRow="1"/>
              <a:tblGrid>
                <a:gridCol w="1808485">
                  <a:extLst>
                    <a:ext uri="{9D8B030D-6E8A-4147-A177-3AD203B41FA5}">
                      <a16:colId xmlns:a16="http://schemas.microsoft.com/office/drawing/2014/main" val="2527417489"/>
                    </a:ext>
                  </a:extLst>
                </a:gridCol>
                <a:gridCol w="2329594">
                  <a:extLst>
                    <a:ext uri="{9D8B030D-6E8A-4147-A177-3AD203B41FA5}">
                      <a16:colId xmlns:a16="http://schemas.microsoft.com/office/drawing/2014/main" val="1301580443"/>
                    </a:ext>
                  </a:extLst>
                </a:gridCol>
                <a:gridCol w="2339788">
                  <a:extLst>
                    <a:ext uri="{9D8B030D-6E8A-4147-A177-3AD203B41FA5}">
                      <a16:colId xmlns:a16="http://schemas.microsoft.com/office/drawing/2014/main" val="4032812242"/>
                    </a:ext>
                  </a:extLst>
                </a:gridCol>
              </a:tblGrid>
              <a:tr h="714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Affiliation type</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53118" marR="153118" marT="76559" marB="76559"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researchers in 2012</a:t>
                      </a:r>
                      <a:endParaRPr lang="en-US"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researchers in 2021</a:t>
                      </a:r>
                      <a:endParaRPr lang="en-US"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4820415"/>
                  </a:ext>
                </a:extLst>
              </a:tr>
              <a:tr h="602828">
                <a:tc>
                  <a:txBody>
                    <a:bodyPr/>
                    <a:lstStyle/>
                    <a:p>
                      <a:pPr algn="l"/>
                      <a:r>
                        <a:rPr lang="en-US" sz="18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Academic</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93.3</a:t>
                      </a:r>
                    </a:p>
                  </a:txBody>
                  <a:tcPr marL="225741" marR="225741"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800" b="1" dirty="0">
                          <a:solidFill>
                            <a:srgbClr val="ADD8E6"/>
                          </a:solidFill>
                          <a:effectLst/>
                          <a:latin typeface="Avenir Next LT Pro" panose="020B0504020202020204" pitchFamily="34" charset="0"/>
                          <a:ea typeface="Calibri" panose="020F0502020204030204" pitchFamily="34" charset="0"/>
                          <a:cs typeface="Times New Roman" panose="02020603050405020304" pitchFamily="18" charset="0"/>
                        </a:rPr>
                        <a:t>95.2</a:t>
                      </a:r>
                    </a:p>
                  </a:txBody>
                  <a:tcPr marL="225741" marR="225741"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47481544"/>
                  </a:ext>
                </a:extLst>
              </a:tr>
              <a:tr h="602828">
                <a:tc>
                  <a:txBody>
                    <a:bodyPr/>
                    <a:lstStyle/>
                    <a:p>
                      <a:pPr algn="l"/>
                      <a:r>
                        <a:rPr lang="en-US" sz="18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Corporate</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a:noFill/>
                    </a:lnT>
                    <a:lnB>
                      <a:noFill/>
                    </a:lnB>
                    <a:solidFill>
                      <a:srgbClr val="FFFFFF"/>
                    </a:solidFill>
                  </a:tcPr>
                </a:tc>
                <a:tc>
                  <a:txBody>
                    <a:bodyPr/>
                    <a:lstStyle/>
                    <a:p>
                      <a:pPr algn="ct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4.4</a:t>
                      </a:r>
                    </a:p>
                  </a:txBody>
                  <a:tcPr marL="225741" marR="225741" marT="0" marB="0" anchor="ctr">
                    <a:lnL>
                      <a:noFill/>
                    </a:lnL>
                    <a:lnR>
                      <a:noFill/>
                    </a:lnR>
                    <a:lnT>
                      <a:noFill/>
                    </a:lnT>
                    <a:lnB>
                      <a:noFill/>
                    </a:lnB>
                    <a:solidFill>
                      <a:srgbClr val="FFFFFF"/>
                    </a:solidFill>
                  </a:tcPr>
                </a:tc>
                <a:tc>
                  <a:txBody>
                    <a:bodyPr/>
                    <a:lstStyle/>
                    <a:p>
                      <a:pPr algn="ctr"/>
                      <a:r>
                        <a:rPr lang="en-US" sz="1800" b="1" dirty="0">
                          <a:solidFill>
                            <a:srgbClr val="FF0000"/>
                          </a:solidFill>
                          <a:effectLst/>
                          <a:latin typeface="Avenir Next LT Pro" panose="020B0504020202020204" pitchFamily="34" charset="0"/>
                          <a:ea typeface="Calibri" panose="020F0502020204030204" pitchFamily="34" charset="0"/>
                          <a:cs typeface="Times New Roman" panose="02020603050405020304" pitchFamily="18" charset="0"/>
                        </a:rPr>
                        <a:t>3.7</a:t>
                      </a:r>
                    </a:p>
                  </a:txBody>
                  <a:tcPr marL="225741" marR="225741" marT="0" marB="0" anchor="ctr">
                    <a:lnL>
                      <a:noFill/>
                    </a:lnL>
                    <a:lnR>
                      <a:noFill/>
                    </a:lnR>
                    <a:lnT>
                      <a:noFill/>
                    </a:lnT>
                    <a:lnB>
                      <a:noFill/>
                    </a:lnB>
                    <a:solidFill>
                      <a:srgbClr val="FFFFFF"/>
                    </a:solidFill>
                  </a:tcPr>
                </a:tc>
                <a:extLst>
                  <a:ext uri="{0D108BD9-81ED-4DB2-BD59-A6C34878D82A}">
                    <a16:rowId xmlns:a16="http://schemas.microsoft.com/office/drawing/2014/main" val="3844529159"/>
                  </a:ext>
                </a:extLst>
              </a:tr>
              <a:tr h="602828">
                <a:tc>
                  <a:txBody>
                    <a:bodyPr/>
                    <a:lstStyle/>
                    <a:p>
                      <a:pPr algn="l"/>
                      <a:r>
                        <a:rPr lang="en-US" sz="18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Government</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a:noFill/>
                    </a:lnT>
                    <a:lnB>
                      <a:noFill/>
                    </a:lnB>
                    <a:solidFill>
                      <a:srgbClr val="FFFFFF"/>
                    </a:solidFill>
                  </a:tcPr>
                </a:tc>
                <a:tc>
                  <a:txBody>
                    <a:bodyPr/>
                    <a:lstStyle/>
                    <a:p>
                      <a:pPr algn="ct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2.7</a:t>
                      </a:r>
                    </a:p>
                  </a:txBody>
                  <a:tcPr marL="225741" marR="225741" marT="0" marB="0" anchor="ctr">
                    <a:lnL>
                      <a:noFill/>
                    </a:lnL>
                    <a:lnR>
                      <a:noFill/>
                    </a:lnR>
                    <a:lnT>
                      <a:noFill/>
                    </a:lnT>
                    <a:lnB>
                      <a:noFill/>
                    </a:lnB>
                    <a:solidFill>
                      <a:srgbClr val="FFFFFF"/>
                    </a:solidFill>
                  </a:tcPr>
                </a:tc>
                <a:tc>
                  <a:txBody>
                    <a:bodyPr/>
                    <a:lstStyle/>
                    <a:p>
                      <a:pPr algn="ctr"/>
                      <a:r>
                        <a:rPr lang="en-US" sz="1800" b="1" dirty="0">
                          <a:solidFill>
                            <a:srgbClr val="FF0000"/>
                          </a:solidFill>
                          <a:effectLst/>
                          <a:latin typeface="Avenir Next LT Pro" panose="020B0504020202020204" pitchFamily="34" charset="0"/>
                          <a:ea typeface="Calibri" panose="020F0502020204030204" pitchFamily="34" charset="0"/>
                          <a:cs typeface="Times New Roman" panose="02020603050405020304" pitchFamily="18" charset="0"/>
                        </a:rPr>
                        <a:t>2.3</a:t>
                      </a:r>
                    </a:p>
                  </a:txBody>
                  <a:tcPr marL="225741" marR="225741" marT="0" marB="0" anchor="ctr">
                    <a:lnL>
                      <a:noFill/>
                    </a:lnL>
                    <a:lnR>
                      <a:noFill/>
                    </a:lnR>
                    <a:lnT>
                      <a:noFill/>
                    </a:lnT>
                    <a:lnB>
                      <a:noFill/>
                    </a:lnB>
                    <a:solidFill>
                      <a:srgbClr val="FFFFFF"/>
                    </a:solidFill>
                  </a:tcPr>
                </a:tc>
                <a:extLst>
                  <a:ext uri="{0D108BD9-81ED-4DB2-BD59-A6C34878D82A}">
                    <a16:rowId xmlns:a16="http://schemas.microsoft.com/office/drawing/2014/main" val="4058570674"/>
                  </a:ext>
                </a:extLst>
              </a:tr>
              <a:tr h="602828">
                <a:tc>
                  <a:txBody>
                    <a:bodyPr/>
                    <a:lstStyle/>
                    <a:p>
                      <a:pPr algn="l"/>
                      <a:r>
                        <a:rPr lang="en-US" sz="18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Health</a:t>
                      </a:r>
                      <a:endParaRPr lang="en-US"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a:noFill/>
                    </a:lnT>
                    <a:lnB>
                      <a:noFill/>
                    </a:lnB>
                    <a:solidFill>
                      <a:srgbClr val="FFFFFF"/>
                    </a:solidFill>
                  </a:tcPr>
                </a:tc>
                <a:tc>
                  <a:txBody>
                    <a:bodyPr/>
                    <a:lstStyle/>
                    <a:p>
                      <a:pPr algn="ct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12.3</a:t>
                      </a:r>
                    </a:p>
                  </a:txBody>
                  <a:tcPr marL="225741" marR="225741" marT="0" marB="0" anchor="ctr">
                    <a:lnL>
                      <a:noFill/>
                    </a:lnL>
                    <a:lnR>
                      <a:noFill/>
                    </a:lnR>
                    <a:lnT>
                      <a:noFill/>
                    </a:lnT>
                    <a:lnB>
                      <a:noFill/>
                    </a:lnB>
                    <a:solidFill>
                      <a:srgbClr val="FFFFFF"/>
                    </a:solidFill>
                  </a:tcPr>
                </a:tc>
                <a:tc>
                  <a:txBody>
                    <a:bodyPr/>
                    <a:lstStyle/>
                    <a:p>
                      <a:pPr algn="ctr"/>
                      <a:r>
                        <a:rPr lang="en-US" sz="1800" b="1" dirty="0">
                          <a:effectLst/>
                          <a:latin typeface="Avenir Next LT Pro" panose="020B0504020202020204" pitchFamily="34" charset="0"/>
                          <a:ea typeface="Calibri" panose="020F0502020204030204" pitchFamily="34" charset="0"/>
                          <a:cs typeface="Times New Roman" panose="02020603050405020304" pitchFamily="18" charset="0"/>
                        </a:rPr>
                        <a:t>12.0</a:t>
                      </a:r>
                    </a:p>
                  </a:txBody>
                  <a:tcPr marL="225741" marR="225741" marT="0" marB="0" anchor="ctr">
                    <a:lnL>
                      <a:noFill/>
                    </a:lnL>
                    <a:lnR>
                      <a:noFill/>
                    </a:lnR>
                    <a:lnT>
                      <a:noFill/>
                    </a:lnT>
                    <a:lnB>
                      <a:noFill/>
                    </a:lnB>
                    <a:solidFill>
                      <a:srgbClr val="FFFFFF"/>
                    </a:solidFill>
                  </a:tcPr>
                </a:tc>
                <a:extLst>
                  <a:ext uri="{0D108BD9-81ED-4DB2-BD59-A6C34878D82A}">
                    <a16:rowId xmlns:a16="http://schemas.microsoft.com/office/drawing/2014/main" val="2612565496"/>
                  </a:ext>
                </a:extLst>
              </a:tr>
              <a:tr h="602828">
                <a:tc>
                  <a:txBody>
                    <a:bodyPr/>
                    <a:lstStyle/>
                    <a:p>
                      <a:pPr algn="l"/>
                      <a:r>
                        <a:rPr lang="en-US" sz="18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Nonprofit</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225741" marR="225741"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1.8</a:t>
                      </a:r>
                    </a:p>
                  </a:txBody>
                  <a:tcPr marL="225741" marR="225741"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dirty="0">
                          <a:effectLst/>
                          <a:latin typeface="Avenir Next LT Pro" panose="020B0504020202020204" pitchFamily="34" charset="0"/>
                          <a:ea typeface="Calibri" panose="020F0502020204030204" pitchFamily="34" charset="0"/>
                          <a:cs typeface="Times New Roman" panose="02020603050405020304" pitchFamily="18" charset="0"/>
                        </a:rPr>
                        <a:t>1.7</a:t>
                      </a:r>
                    </a:p>
                  </a:txBody>
                  <a:tcPr marL="225741" marR="225741"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81216381"/>
                  </a:ext>
                </a:extLst>
              </a:tr>
            </a:tbl>
          </a:graphicData>
        </a:graphic>
      </p:graphicFrame>
    </p:spTree>
    <p:extLst>
      <p:ext uri="{BB962C8B-B14F-4D97-AF65-F5344CB8AC3E}">
        <p14:creationId xmlns:p14="http://schemas.microsoft.com/office/powerpoint/2010/main" val="50007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E7E6A6-EE6E-56B2-6D0A-3CFBD77E4A10}"/>
              </a:ext>
            </a:extLst>
          </p:cNvPr>
          <p:cNvSpPr>
            <a:spLocks noGrp="1"/>
          </p:cNvSpPr>
          <p:nvPr>
            <p:ph type="title"/>
          </p:nvPr>
        </p:nvSpPr>
        <p:spPr/>
        <p:txBody>
          <a:bodyPr/>
          <a:lstStyle/>
          <a:p>
            <a:r>
              <a:rPr lang="en-US" dirty="0"/>
              <a:t>Conclusions</a:t>
            </a:r>
          </a:p>
        </p:txBody>
      </p:sp>
      <p:sp>
        <p:nvSpPr>
          <p:cNvPr id="3" name="Footer Placeholder 2">
            <a:extLst>
              <a:ext uri="{FF2B5EF4-FFF2-40B4-BE49-F238E27FC236}">
                <a16:creationId xmlns:a16="http://schemas.microsoft.com/office/drawing/2014/main" id="{8CA60371-B7B1-0B78-4C20-04E22D0E9E2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3245CFFC-0442-E103-D2DD-2A66DA1B489F}"/>
              </a:ext>
            </a:extLst>
          </p:cNvPr>
          <p:cNvSpPr>
            <a:spLocks noGrp="1"/>
          </p:cNvSpPr>
          <p:nvPr>
            <p:ph type="sldNum" sz="quarter" idx="11"/>
          </p:nvPr>
        </p:nvSpPr>
        <p:spPr/>
        <p:txBody>
          <a:bodyPr/>
          <a:lstStyle/>
          <a:p>
            <a:fld id="{F59CD943-D024-467A-B36E-F11E1285ED75}" type="slidenum">
              <a:rPr lang="en-US" smtClean="0"/>
              <a:pPr/>
              <a:t>12</a:t>
            </a:fld>
            <a:endParaRPr lang="en-US" dirty="0"/>
          </a:p>
        </p:txBody>
      </p:sp>
      <p:sp>
        <p:nvSpPr>
          <p:cNvPr id="6" name="Text Placeholder 5">
            <a:extLst>
              <a:ext uri="{FF2B5EF4-FFF2-40B4-BE49-F238E27FC236}">
                <a16:creationId xmlns:a16="http://schemas.microsoft.com/office/drawing/2014/main" id="{D6509E86-C724-153F-839E-F9C0E80EFA61}"/>
              </a:ext>
            </a:extLst>
          </p:cNvPr>
          <p:cNvSpPr>
            <a:spLocks noGrp="1"/>
          </p:cNvSpPr>
          <p:nvPr>
            <p:ph type="body" sz="quarter" idx="14"/>
          </p:nvPr>
        </p:nvSpPr>
        <p:spPr>
          <a:xfrm>
            <a:off x="550861" y="766482"/>
            <a:ext cx="6723997" cy="5500753"/>
          </a:xfrm>
        </p:spPr>
        <p:txBody>
          <a:bodyPr/>
          <a:lstStyle/>
          <a:p>
            <a:r>
              <a:rPr lang="en-US" sz="1600" dirty="0"/>
              <a:t>More than four fifths of Nordic researchers have multiple institutional affiliations. More than half of Nordic researchers added a new institution to their initial affiliation list. </a:t>
            </a:r>
          </a:p>
          <a:p>
            <a:r>
              <a:rPr lang="en-US" sz="1600" dirty="0"/>
              <a:t>Roughly 37% of Nordic authors have more than one affiliated country, while 29% added new a country affiliation after 2012. </a:t>
            </a:r>
          </a:p>
          <a:p>
            <a:r>
              <a:rPr lang="en-US" sz="1600" dirty="0"/>
              <a:t>Researchers from all Nordic countries tend to gradually leave their initial affiliated country as their career progresses. </a:t>
            </a:r>
          </a:p>
          <a:p>
            <a:r>
              <a:rPr lang="en-US" sz="1600" dirty="0"/>
              <a:t>USA, UK and Germany are in the top tier of foreign affiliated </a:t>
            </a:r>
            <a:br>
              <a:rPr lang="en-US" sz="1600" dirty="0"/>
            </a:br>
            <a:r>
              <a:rPr lang="en-US" sz="1600" dirty="0"/>
              <a:t>countries of Nordic researchers. </a:t>
            </a:r>
          </a:p>
          <a:p>
            <a:r>
              <a:rPr lang="en-US" sz="1600" dirty="0"/>
              <a:t>Sweden stands out as an important mobility destination for authors from other Nordic countries (except for Denmark). </a:t>
            </a:r>
          </a:p>
          <a:p>
            <a:r>
              <a:rPr lang="en-US" sz="1600" dirty="0"/>
              <a:t>There were no significant shifts of authors from one affiliation type to another when comparing 2012 with 2021. </a:t>
            </a:r>
            <a:br>
              <a:rPr lang="en-US" sz="1600" dirty="0"/>
            </a:br>
            <a:endParaRPr lang="en-US" sz="1200" dirty="0"/>
          </a:p>
          <a:p>
            <a:r>
              <a:rPr lang="en-US" sz="1600" dirty="0"/>
              <a:t>Future research directions:</a:t>
            </a:r>
          </a:p>
          <a:p>
            <a:pPr lvl="1">
              <a:spcBef>
                <a:spcPts val="600"/>
              </a:spcBef>
            </a:pPr>
            <a:r>
              <a:rPr lang="en-US" sz="1600" dirty="0"/>
              <a:t>A more in-depth analysis of the correlation between the </a:t>
            </a:r>
            <a:br>
              <a:rPr lang="en-US" sz="1600" dirty="0"/>
            </a:br>
            <a:r>
              <a:rPr lang="en-US" sz="1600" b="1" i="1" dirty="0"/>
              <a:t>academic age </a:t>
            </a:r>
            <a:r>
              <a:rPr lang="en-US" sz="1600" dirty="0"/>
              <a:t>of researchers and </a:t>
            </a:r>
            <a:r>
              <a:rPr lang="en-US" sz="1600" b="1" i="1" dirty="0"/>
              <a:t>mobility patterns</a:t>
            </a:r>
            <a:r>
              <a:rPr lang="en-US" sz="1600" dirty="0"/>
              <a:t>;</a:t>
            </a:r>
          </a:p>
          <a:p>
            <a:pPr lvl="1">
              <a:spcBef>
                <a:spcPts val="600"/>
              </a:spcBef>
            </a:pPr>
            <a:r>
              <a:rPr lang="en-US" sz="1600" dirty="0"/>
              <a:t>Investigating the mobility between </a:t>
            </a:r>
            <a:r>
              <a:rPr lang="en-US" sz="1600" b="1" i="1" dirty="0"/>
              <a:t>different affiliation types </a:t>
            </a:r>
            <a:br>
              <a:rPr lang="en-US" sz="1600" b="1" i="1" dirty="0"/>
            </a:br>
            <a:r>
              <a:rPr lang="en-US" sz="1600" dirty="0"/>
              <a:t>in the case of different </a:t>
            </a:r>
            <a:r>
              <a:rPr lang="en-US" sz="1600" b="1" i="1" dirty="0"/>
              <a:t>countries</a:t>
            </a:r>
            <a:r>
              <a:rPr lang="en-US" sz="1600" dirty="0"/>
              <a:t> and </a:t>
            </a:r>
            <a:r>
              <a:rPr lang="en-US" sz="1600" b="1" i="1" dirty="0"/>
              <a:t>regions</a:t>
            </a:r>
            <a:r>
              <a:rPr lang="en-US" sz="1600" dirty="0"/>
              <a:t>.</a:t>
            </a:r>
          </a:p>
          <a:p>
            <a:endParaRPr lang="en-US" sz="1600" dirty="0"/>
          </a:p>
          <a:p>
            <a:endParaRPr lang="en-US" sz="1600" dirty="0"/>
          </a:p>
        </p:txBody>
      </p:sp>
      <p:sp>
        <p:nvSpPr>
          <p:cNvPr id="7" name="Text Placeholder 6">
            <a:extLst>
              <a:ext uri="{FF2B5EF4-FFF2-40B4-BE49-F238E27FC236}">
                <a16:creationId xmlns:a16="http://schemas.microsoft.com/office/drawing/2014/main" id="{B1A2BE2E-4BE3-FD64-9357-14A731EAC446}"/>
              </a:ext>
            </a:extLst>
          </p:cNvPr>
          <p:cNvSpPr>
            <a:spLocks noGrp="1"/>
          </p:cNvSpPr>
          <p:nvPr>
            <p:ph type="body" sz="quarter" idx="15"/>
          </p:nvPr>
        </p:nvSpPr>
        <p:spPr>
          <a:xfrm>
            <a:off x="7909620" y="1492307"/>
            <a:ext cx="3731519" cy="738664"/>
          </a:xfrm>
        </p:spPr>
        <p:txBody>
          <a:bodyPr/>
          <a:lstStyle/>
          <a:p>
            <a:r>
              <a:rPr lang="en-US" dirty="0"/>
              <a:t>“Movement is</a:t>
            </a:r>
            <a:r>
              <a:rPr lang="sr-Cyrl-RS" dirty="0"/>
              <a:t> </a:t>
            </a:r>
            <a:r>
              <a:rPr lang="en-US" dirty="0"/>
              <a:t>everything, direction is what matters.”</a:t>
            </a:r>
          </a:p>
        </p:txBody>
      </p:sp>
      <p:sp>
        <p:nvSpPr>
          <p:cNvPr id="12" name="Text Placeholder 11">
            <a:extLst>
              <a:ext uri="{FF2B5EF4-FFF2-40B4-BE49-F238E27FC236}">
                <a16:creationId xmlns:a16="http://schemas.microsoft.com/office/drawing/2014/main" id="{B080E1E1-D072-54E4-0F82-AC3C510F38CD}"/>
              </a:ext>
            </a:extLst>
          </p:cNvPr>
          <p:cNvSpPr>
            <a:spLocks noGrp="1"/>
          </p:cNvSpPr>
          <p:nvPr>
            <p:ph type="body" sz="quarter" idx="16"/>
          </p:nvPr>
        </p:nvSpPr>
        <p:spPr>
          <a:xfrm>
            <a:off x="7909620" y="2360770"/>
            <a:ext cx="2808287" cy="252000"/>
          </a:xfrm>
        </p:spPr>
        <p:txBody>
          <a:bodyPr/>
          <a:lstStyle/>
          <a:p>
            <a:r>
              <a:rPr lang="en-US" dirty="0"/>
              <a:t>Manfred Hinrich</a:t>
            </a:r>
          </a:p>
        </p:txBody>
      </p:sp>
      <p:cxnSp>
        <p:nvCxnSpPr>
          <p:cNvPr id="2" name="Straight Connector 1">
            <a:extLst>
              <a:ext uri="{FF2B5EF4-FFF2-40B4-BE49-F238E27FC236}">
                <a16:creationId xmlns:a16="http://schemas.microsoft.com/office/drawing/2014/main" id="{4E862B1E-BF72-78E0-4A49-CCE7CA2ECA62}"/>
              </a:ext>
            </a:extLst>
          </p:cNvPr>
          <p:cNvCxnSpPr>
            <a:cxnSpLocks/>
          </p:cNvCxnSpPr>
          <p:nvPr/>
        </p:nvCxnSpPr>
        <p:spPr>
          <a:xfrm>
            <a:off x="11420476" y="6344781"/>
            <a:ext cx="0" cy="2158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0F05FC81-03C2-13FC-DDA7-E59428F59E58}"/>
              </a:ext>
            </a:extLst>
          </p:cNvPr>
          <p:cNvSpPr txBox="1">
            <a:spLocks/>
          </p:cNvSpPr>
          <p:nvPr/>
        </p:nvSpPr>
        <p:spPr>
          <a:xfrm>
            <a:off x="7909620" y="3599385"/>
            <a:ext cx="3812579" cy="738664"/>
          </a:xfrm>
          <a:prstGeom prst="rect">
            <a:avLst/>
          </a:prstGeom>
        </p:spPr>
        <p:txBody>
          <a:bodyPr vert="horz" wrap="square" lIns="0" tIns="0" rIns="0" bIns="0" rtlCol="0" anchor="b" anchorCtr="0">
            <a:spAutoFit/>
          </a:bodyPr>
          <a:lstStyle>
            <a:lvl1pPr marL="0" indent="0" algn="l" defTabSz="914400" rtl="0" eaLnBrk="1" latinLnBrk="0" hangingPunct="1">
              <a:lnSpc>
                <a:spcPct val="100000"/>
              </a:lnSpc>
              <a:spcBef>
                <a:spcPts val="900"/>
              </a:spcBef>
              <a:buFont typeface="Arial" panose="020B0604020202020204" pitchFamily="34" charset="0"/>
              <a:buNone/>
              <a:tabLst/>
              <a:defRPr sz="2400" kern="120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“Detours increase</a:t>
            </a:r>
            <a:r>
              <a:rPr lang="sr-Cyrl-RS" dirty="0"/>
              <a:t> </a:t>
            </a:r>
            <a:r>
              <a:rPr lang="en-US" dirty="0"/>
              <a:t>local knowledge.”</a:t>
            </a:r>
          </a:p>
        </p:txBody>
      </p:sp>
      <p:sp>
        <p:nvSpPr>
          <p:cNvPr id="15" name="Text Placeholder 11">
            <a:extLst>
              <a:ext uri="{FF2B5EF4-FFF2-40B4-BE49-F238E27FC236}">
                <a16:creationId xmlns:a16="http://schemas.microsoft.com/office/drawing/2014/main" id="{019381E9-2549-3EC1-B85E-4A4D67A02F6C}"/>
              </a:ext>
            </a:extLst>
          </p:cNvPr>
          <p:cNvSpPr txBox="1">
            <a:spLocks/>
          </p:cNvSpPr>
          <p:nvPr/>
        </p:nvSpPr>
        <p:spPr>
          <a:xfrm>
            <a:off x="7909620" y="4467848"/>
            <a:ext cx="2808287" cy="252000"/>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buFont typeface="Arial" panose="020B0604020202020204" pitchFamily="34" charset="0"/>
              <a:buNone/>
              <a:defRPr sz="1600" kern="1200">
                <a:solidFill>
                  <a:schemeClr val="bg1"/>
                </a:solidFill>
                <a:latin typeface="+mj-lt"/>
                <a:ea typeface="+mn-ea"/>
                <a:cs typeface="+mn-cs"/>
              </a:defRPr>
            </a:lvl1pPr>
            <a:lvl2pPr marL="180000" indent="0" algn="ctr"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2pPr>
            <a:lvl3pPr marL="360000" indent="0" algn="ctr" defTabSz="914400" rtl="0" eaLnBrk="1" latinLnBrk="0" hangingPunct="1">
              <a:lnSpc>
                <a:spcPct val="100000"/>
              </a:lnSpc>
              <a:spcBef>
                <a:spcPts val="900"/>
              </a:spcBef>
              <a:buFont typeface="Wingdings" panose="05000000000000000000" pitchFamily="2" charset="2"/>
              <a:buNone/>
              <a:defRPr sz="1800" kern="1200">
                <a:solidFill>
                  <a:schemeClr val="bg1"/>
                </a:solidFill>
                <a:latin typeface="+mn-lt"/>
                <a:ea typeface="+mn-ea"/>
                <a:cs typeface="+mn-cs"/>
              </a:defRPr>
            </a:lvl3pPr>
            <a:lvl4pPr marL="0" indent="0" algn="ctr" defTabSz="914400" rtl="0" eaLnBrk="1" latinLnBrk="0" hangingPunct="1">
              <a:lnSpc>
                <a:spcPct val="100000"/>
              </a:lnSpc>
              <a:spcBef>
                <a:spcPts val="900"/>
              </a:spcBef>
              <a:buClr>
                <a:schemeClr val="tx1"/>
              </a:buClr>
              <a:buFont typeface="Courier New" panose="02070309020205020404" pitchFamily="49" charset="0"/>
              <a:buNone/>
              <a:defRPr sz="1800" kern="1200">
                <a:solidFill>
                  <a:schemeClr val="bg1"/>
                </a:solidFill>
                <a:latin typeface="+mn-lt"/>
                <a:ea typeface="+mn-ea"/>
                <a:cs typeface="+mn-cs"/>
              </a:defRPr>
            </a:lvl4pPr>
            <a:lvl5pPr marL="180000" indent="0" algn="ctr" defTabSz="914400" rtl="0" eaLnBrk="1" latinLnBrk="0" hangingPunct="1">
              <a:lnSpc>
                <a:spcPct val="100000"/>
              </a:lnSpc>
              <a:spcBef>
                <a:spcPts val="900"/>
              </a:spcBef>
              <a:buClr>
                <a:schemeClr val="tx1"/>
              </a:buClr>
              <a:buFont typeface="Avenir Next LT Pro" panose="020B0504020202020204" pitchFamily="34" charset="0"/>
              <a:buNone/>
              <a:defRPr sz="1800" kern="1200">
                <a:solidFill>
                  <a:schemeClr val="bg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Vietnamese proverb</a:t>
            </a:r>
          </a:p>
        </p:txBody>
      </p:sp>
    </p:spTree>
    <p:extLst>
      <p:ext uri="{BB962C8B-B14F-4D97-AF65-F5344CB8AC3E}">
        <p14:creationId xmlns:p14="http://schemas.microsoft.com/office/powerpoint/2010/main" val="208231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018C7-FF06-B26B-5AD4-60609BD6895B}"/>
              </a:ext>
            </a:extLst>
          </p:cNvPr>
          <p:cNvSpPr>
            <a:spLocks noGrp="1"/>
          </p:cNvSpPr>
          <p:nvPr>
            <p:ph type="body" sz="quarter" idx="13"/>
          </p:nvPr>
        </p:nvSpPr>
        <p:spPr/>
        <p:txBody>
          <a:bodyPr/>
          <a:lstStyle/>
          <a:p>
            <a:r>
              <a:rPr lang="en-US" dirty="0"/>
              <a:t>Milovan </a:t>
            </a:r>
            <a:r>
              <a:rPr lang="en-US" dirty="0" err="1"/>
              <a:t>Kova</a:t>
            </a:r>
            <a:r>
              <a:rPr lang="sr-Latn-RS" dirty="0"/>
              <a:t>č</a:t>
            </a:r>
            <a:endParaRPr lang="en-US" dirty="0"/>
          </a:p>
        </p:txBody>
      </p:sp>
      <p:sp>
        <p:nvSpPr>
          <p:cNvPr id="3" name="Text Placeholder 2">
            <a:extLst>
              <a:ext uri="{FF2B5EF4-FFF2-40B4-BE49-F238E27FC236}">
                <a16:creationId xmlns:a16="http://schemas.microsoft.com/office/drawing/2014/main" id="{5F5C16EC-1C91-C310-0BA8-9994B70D5A62}"/>
              </a:ext>
            </a:extLst>
          </p:cNvPr>
          <p:cNvSpPr>
            <a:spLocks noGrp="1"/>
          </p:cNvSpPr>
          <p:nvPr>
            <p:ph type="body" sz="quarter" idx="14"/>
          </p:nvPr>
        </p:nvSpPr>
        <p:spPr/>
        <p:txBody>
          <a:bodyPr/>
          <a:lstStyle/>
          <a:p>
            <a:r>
              <a:rPr lang="sr-Latn-RS" dirty="0"/>
              <a:t>milovan.kovac@clarivate.com</a:t>
            </a:r>
            <a:endParaRPr lang="en-US" dirty="0"/>
          </a:p>
        </p:txBody>
      </p:sp>
      <p:sp>
        <p:nvSpPr>
          <p:cNvPr id="4" name="Text Placeholder 3">
            <a:extLst>
              <a:ext uri="{FF2B5EF4-FFF2-40B4-BE49-F238E27FC236}">
                <a16:creationId xmlns:a16="http://schemas.microsoft.com/office/drawing/2014/main" id="{306B3AF9-09D1-3739-0A95-B5D19EE7D9C6}"/>
              </a:ext>
            </a:extLst>
          </p:cNvPr>
          <p:cNvSpPr>
            <a:spLocks noGrp="1"/>
          </p:cNvSpPr>
          <p:nvPr>
            <p:ph type="body" sz="quarter" idx="15"/>
          </p:nvPr>
        </p:nvSpPr>
        <p:spPr/>
        <p:txBody>
          <a:bodyPr/>
          <a:lstStyle/>
          <a:p>
            <a:r>
              <a:rPr lang="en-US" dirty="0"/>
              <a:t>Institute for Scientific Information</a:t>
            </a:r>
          </a:p>
        </p:txBody>
      </p:sp>
      <p:sp>
        <p:nvSpPr>
          <p:cNvPr id="5" name="Text Placeholder 4">
            <a:extLst>
              <a:ext uri="{FF2B5EF4-FFF2-40B4-BE49-F238E27FC236}">
                <a16:creationId xmlns:a16="http://schemas.microsoft.com/office/drawing/2014/main" id="{3FAF5B57-7C63-C2A3-2861-F54785890A6C}"/>
              </a:ext>
            </a:extLst>
          </p:cNvPr>
          <p:cNvSpPr>
            <a:spLocks noGrp="1"/>
          </p:cNvSpPr>
          <p:nvPr>
            <p:ph type="body" sz="quarter" idx="16"/>
          </p:nvPr>
        </p:nvSpPr>
        <p:spPr/>
        <p:txBody>
          <a:bodyPr/>
          <a:lstStyle/>
          <a:p>
            <a:r>
              <a:rPr lang="en-US" dirty="0"/>
              <a:t>Questions &amp; Discussion</a:t>
            </a:r>
          </a:p>
          <a:p>
            <a:endParaRPr lang="en-US" dirty="0"/>
          </a:p>
        </p:txBody>
      </p:sp>
    </p:spTree>
    <p:extLst>
      <p:ext uri="{BB962C8B-B14F-4D97-AF65-F5344CB8AC3E}">
        <p14:creationId xmlns:p14="http://schemas.microsoft.com/office/powerpoint/2010/main" val="24436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B5900-BF0E-9E9B-9952-7979DAB88FFE}"/>
              </a:ext>
            </a:extLst>
          </p:cNvPr>
          <p:cNvSpPr>
            <a:spLocks noGrp="1"/>
          </p:cNvSpPr>
          <p:nvPr>
            <p:ph type="title"/>
          </p:nvPr>
        </p:nvSpPr>
        <p:spPr/>
        <p:txBody>
          <a:bodyPr/>
          <a:lstStyle/>
          <a:p>
            <a:r>
              <a:rPr lang="en-GB" dirty="0"/>
              <a:t>Why does institutional </a:t>
            </a:r>
            <a:r>
              <a:rPr lang="en-US" dirty="0"/>
              <a:t>researcher </a:t>
            </a:r>
            <a:r>
              <a:rPr lang="en-GB" dirty="0"/>
              <a:t>mobility matter?</a:t>
            </a:r>
          </a:p>
        </p:txBody>
      </p:sp>
      <p:sp>
        <p:nvSpPr>
          <p:cNvPr id="3" name="Footer Placeholder 2">
            <a:extLst>
              <a:ext uri="{FF2B5EF4-FFF2-40B4-BE49-F238E27FC236}">
                <a16:creationId xmlns:a16="http://schemas.microsoft.com/office/drawing/2014/main" id="{09153689-07F9-CDF3-DAEB-BACE732884C7}"/>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F7A2AA6A-2181-15DA-0F88-81BF625E33BD}"/>
              </a:ext>
            </a:extLst>
          </p:cNvPr>
          <p:cNvSpPr>
            <a:spLocks noGrp="1"/>
          </p:cNvSpPr>
          <p:nvPr>
            <p:ph type="sldNum" sz="quarter" idx="11"/>
          </p:nvPr>
        </p:nvSpPr>
        <p:spPr/>
        <p:txBody>
          <a:bodyPr/>
          <a:lstStyle/>
          <a:p>
            <a:fld id="{F59CD943-D024-467A-B36E-F11E1285ED75}" type="slidenum">
              <a:rPr lang="en-GB" smtClean="0"/>
              <a:pPr/>
              <a:t>2</a:t>
            </a:fld>
            <a:endParaRPr lang="en-GB" dirty="0"/>
          </a:p>
        </p:txBody>
      </p:sp>
      <p:sp>
        <p:nvSpPr>
          <p:cNvPr id="10" name="Text Placeholder 9">
            <a:extLst>
              <a:ext uri="{FF2B5EF4-FFF2-40B4-BE49-F238E27FC236}">
                <a16:creationId xmlns:a16="http://schemas.microsoft.com/office/drawing/2014/main" id="{BCD08803-931F-CE8C-0771-8B559F08FACC}"/>
              </a:ext>
            </a:extLst>
          </p:cNvPr>
          <p:cNvSpPr>
            <a:spLocks noGrp="1"/>
          </p:cNvSpPr>
          <p:nvPr>
            <p:ph type="body" sz="quarter" idx="14"/>
          </p:nvPr>
        </p:nvSpPr>
        <p:spPr>
          <a:xfrm>
            <a:off x="550863" y="1277399"/>
            <a:ext cx="6027489" cy="2815207"/>
          </a:xfrm>
        </p:spPr>
        <p:txBody>
          <a:bodyPr/>
          <a:lstStyle/>
          <a:p>
            <a:pPr marL="0" indent="0">
              <a:buNone/>
            </a:pPr>
            <a:r>
              <a:rPr lang="en-US" sz="1800" dirty="0"/>
              <a:t>Institutional mobility of researchers refers to their movement or transition from one institution to another during their academic or professional careers. </a:t>
            </a:r>
          </a:p>
          <a:p>
            <a:pPr marL="0" indent="0">
              <a:buNone/>
            </a:pPr>
            <a:r>
              <a:rPr lang="en-GB" sz="1800" dirty="0"/>
              <a:t>Mobile researchers contribute to the </a:t>
            </a:r>
            <a:r>
              <a:rPr lang="en-GB" sz="1800" u="sng" dirty="0"/>
              <a:t>discovery process</a:t>
            </a:r>
            <a:r>
              <a:rPr lang="en-GB" sz="1800" dirty="0"/>
              <a:t> by </a:t>
            </a:r>
            <a:r>
              <a:rPr lang="en-GB" sz="1800" b="1" dirty="0"/>
              <a:t>sharing knowledge</a:t>
            </a:r>
            <a:r>
              <a:rPr lang="en-GB" sz="1800" dirty="0"/>
              <a:t>, </a:t>
            </a:r>
            <a:r>
              <a:rPr lang="en-GB" sz="1800" b="1" dirty="0"/>
              <a:t>expertise</a:t>
            </a:r>
            <a:r>
              <a:rPr lang="en-GB" sz="1800" dirty="0"/>
              <a:t>, </a:t>
            </a:r>
            <a:r>
              <a:rPr lang="en-GB" sz="1800" b="1" dirty="0"/>
              <a:t>perspectives</a:t>
            </a:r>
            <a:r>
              <a:rPr lang="en-GB" sz="1800" dirty="0"/>
              <a:t> and </a:t>
            </a:r>
            <a:r>
              <a:rPr lang="en-GB" sz="1800" b="1" dirty="0"/>
              <a:t>ideas</a:t>
            </a:r>
            <a:r>
              <a:rPr lang="en-GB" sz="1800" dirty="0"/>
              <a:t> with their fellow researchers at other institutions.</a:t>
            </a:r>
            <a:endParaRPr lang="sr-Cyrl-RS" sz="1800" dirty="0"/>
          </a:p>
          <a:p>
            <a:pPr marL="0" indent="0">
              <a:buNone/>
            </a:pPr>
            <a:r>
              <a:rPr lang="sr-Latn-RS" sz="1800" dirty="0"/>
              <a:t>In general,</a:t>
            </a:r>
            <a:r>
              <a:rPr lang="en-US" sz="1800" dirty="0"/>
              <a:t> researchers’ mobility is considered an </a:t>
            </a:r>
            <a:r>
              <a:rPr lang="en-US" sz="1800" b="1" dirty="0"/>
              <a:t>indicator </a:t>
            </a:r>
            <a:r>
              <a:rPr lang="en-US" sz="1800" dirty="0"/>
              <a:t>of a</a:t>
            </a:r>
            <a:r>
              <a:rPr lang="en-US" sz="1800" b="1" dirty="0"/>
              <a:t> healthy </a:t>
            </a:r>
            <a:r>
              <a:rPr lang="en-US" sz="1800" dirty="0"/>
              <a:t>and </a:t>
            </a:r>
            <a:r>
              <a:rPr lang="en-US" sz="1800" b="1" dirty="0"/>
              <a:t>efficient</a:t>
            </a:r>
            <a:r>
              <a:rPr lang="en-US" sz="1800" dirty="0"/>
              <a:t> research </a:t>
            </a:r>
            <a:r>
              <a:rPr lang="en-US" sz="1800" dirty="0" err="1"/>
              <a:t>labour</a:t>
            </a:r>
            <a:r>
              <a:rPr lang="en-US" sz="1800" dirty="0"/>
              <a:t> market.</a:t>
            </a:r>
            <a:endParaRPr lang="en-GB" sz="1800" dirty="0"/>
          </a:p>
        </p:txBody>
      </p:sp>
      <p:sp>
        <p:nvSpPr>
          <p:cNvPr id="2" name="Text Placeholder 9">
            <a:extLst>
              <a:ext uri="{FF2B5EF4-FFF2-40B4-BE49-F238E27FC236}">
                <a16:creationId xmlns:a16="http://schemas.microsoft.com/office/drawing/2014/main" id="{E0EBB677-8846-CAD4-0152-E3BF5252FE96}"/>
              </a:ext>
            </a:extLst>
          </p:cNvPr>
          <p:cNvSpPr txBox="1">
            <a:spLocks/>
          </p:cNvSpPr>
          <p:nvPr/>
        </p:nvSpPr>
        <p:spPr>
          <a:xfrm>
            <a:off x="566137" y="4232082"/>
            <a:ext cx="5007005" cy="1945194"/>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Mobility results in:</a:t>
            </a:r>
          </a:p>
          <a:p>
            <a:r>
              <a:rPr lang="en-US" sz="1800" b="1" dirty="0">
                <a:solidFill>
                  <a:srgbClr val="00008B"/>
                </a:solidFill>
              </a:rPr>
              <a:t>Greater productivity</a:t>
            </a:r>
          </a:p>
          <a:p>
            <a:r>
              <a:rPr lang="en-US" sz="1800" b="1" dirty="0">
                <a:solidFill>
                  <a:srgbClr val="00008B"/>
                </a:solidFill>
              </a:rPr>
              <a:t>Greater scientific impact</a:t>
            </a:r>
          </a:p>
          <a:p>
            <a:r>
              <a:rPr lang="en-US" sz="1800" b="1" dirty="0"/>
              <a:t>Migration</a:t>
            </a:r>
            <a:r>
              <a:rPr lang="en-US" sz="1800" dirty="0"/>
              <a:t> of skilled workforce</a:t>
            </a:r>
          </a:p>
          <a:p>
            <a:r>
              <a:rPr lang="en-US" sz="1800" dirty="0"/>
              <a:t>Brain </a:t>
            </a:r>
            <a:r>
              <a:rPr lang="en-US" sz="1800" b="1" dirty="0">
                <a:solidFill>
                  <a:srgbClr val="FF0000"/>
                </a:solidFill>
              </a:rPr>
              <a:t>drain</a:t>
            </a:r>
            <a:r>
              <a:rPr lang="en-US" sz="1800" dirty="0"/>
              <a:t>/</a:t>
            </a:r>
            <a:r>
              <a:rPr lang="en-US" sz="1800" b="1" dirty="0">
                <a:solidFill>
                  <a:srgbClr val="00008B"/>
                </a:solidFill>
              </a:rPr>
              <a:t>gain</a:t>
            </a:r>
            <a:endParaRPr lang="en-GB" sz="1800" b="1" dirty="0">
              <a:solidFill>
                <a:srgbClr val="00008B"/>
              </a:solidFill>
            </a:endParaRPr>
          </a:p>
        </p:txBody>
      </p:sp>
      <p:sp>
        <p:nvSpPr>
          <p:cNvPr id="12" name="Text Placeholder 9">
            <a:extLst>
              <a:ext uri="{FF2B5EF4-FFF2-40B4-BE49-F238E27FC236}">
                <a16:creationId xmlns:a16="http://schemas.microsoft.com/office/drawing/2014/main" id="{C36D56E9-1381-868C-A050-1FDDC23F0084}"/>
              </a:ext>
            </a:extLst>
          </p:cNvPr>
          <p:cNvSpPr txBox="1">
            <a:spLocks/>
          </p:cNvSpPr>
          <p:nvPr/>
        </p:nvSpPr>
        <p:spPr>
          <a:xfrm>
            <a:off x="7013359" y="1277400"/>
            <a:ext cx="5007005" cy="2513366"/>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The value of analyzing researchers’ mobility for policy-makers:</a:t>
            </a:r>
          </a:p>
          <a:p>
            <a:r>
              <a:rPr lang="en-US" sz="1800" dirty="0"/>
              <a:t>Identifying talent flows</a:t>
            </a:r>
          </a:p>
          <a:p>
            <a:r>
              <a:rPr lang="en-US" sz="1800" dirty="0"/>
              <a:t>Retaining and attracting skilled researchers</a:t>
            </a:r>
          </a:p>
          <a:p>
            <a:r>
              <a:rPr lang="en-US" sz="1800" dirty="0"/>
              <a:t>Fostering international collaboration</a:t>
            </a:r>
          </a:p>
          <a:p>
            <a:r>
              <a:rPr lang="en-US" sz="1800" dirty="0"/>
              <a:t>Resource allocation &amp; strategic planning for research investments</a:t>
            </a:r>
          </a:p>
        </p:txBody>
      </p:sp>
      <p:sp>
        <p:nvSpPr>
          <p:cNvPr id="13" name="Text Placeholder 9">
            <a:extLst>
              <a:ext uri="{FF2B5EF4-FFF2-40B4-BE49-F238E27FC236}">
                <a16:creationId xmlns:a16="http://schemas.microsoft.com/office/drawing/2014/main" id="{4279B2CA-E963-CA57-23A7-CEE49A597B9B}"/>
              </a:ext>
            </a:extLst>
          </p:cNvPr>
          <p:cNvSpPr txBox="1">
            <a:spLocks/>
          </p:cNvSpPr>
          <p:nvPr/>
        </p:nvSpPr>
        <p:spPr>
          <a:xfrm>
            <a:off x="7013359" y="3986074"/>
            <a:ext cx="5007005" cy="1819922"/>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Overall, monitoring researchers’ mobility supports </a:t>
            </a:r>
            <a:r>
              <a:rPr lang="en-US" sz="1800" b="1" dirty="0"/>
              <a:t>evidence-based decision-making </a:t>
            </a:r>
            <a:r>
              <a:rPr lang="en-US" sz="1800" dirty="0"/>
              <a:t>and the formulation of </a:t>
            </a:r>
            <a:r>
              <a:rPr lang="en-US" sz="1800" b="1" dirty="0"/>
              <a:t>effective research policies</a:t>
            </a:r>
            <a:r>
              <a:rPr lang="en-US" sz="1800" dirty="0"/>
              <a:t>. </a:t>
            </a:r>
          </a:p>
          <a:p>
            <a:pPr marL="0" indent="0">
              <a:buNone/>
            </a:pPr>
            <a:r>
              <a:rPr lang="en-US" sz="1800" dirty="0"/>
              <a:t>It ensures the policies to be </a:t>
            </a:r>
            <a:r>
              <a:rPr lang="en-US" sz="1800" b="1" dirty="0"/>
              <a:t>responsive</a:t>
            </a:r>
            <a:r>
              <a:rPr lang="en-US" sz="1800" dirty="0"/>
              <a:t> to the </a:t>
            </a:r>
            <a:r>
              <a:rPr lang="en-US" sz="1800" b="1" dirty="0"/>
              <a:t>evolving needs </a:t>
            </a:r>
            <a:r>
              <a:rPr lang="en-US" sz="1800" dirty="0"/>
              <a:t>of the </a:t>
            </a:r>
            <a:r>
              <a:rPr lang="en-US" sz="1800" b="1" dirty="0"/>
              <a:t>research community</a:t>
            </a:r>
            <a:r>
              <a:rPr lang="en-US" sz="1800" dirty="0"/>
              <a:t>.</a:t>
            </a:r>
            <a:endParaRPr lang="en-GB" sz="1800" dirty="0"/>
          </a:p>
        </p:txBody>
      </p:sp>
    </p:spTree>
    <p:extLst>
      <p:ext uri="{BB962C8B-B14F-4D97-AF65-F5344CB8AC3E}">
        <p14:creationId xmlns:p14="http://schemas.microsoft.com/office/powerpoint/2010/main" val="140976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B5900-BF0E-9E9B-9952-7979DAB88FFE}"/>
              </a:ext>
            </a:extLst>
          </p:cNvPr>
          <p:cNvSpPr>
            <a:spLocks noGrp="1"/>
          </p:cNvSpPr>
          <p:nvPr>
            <p:ph type="title"/>
          </p:nvPr>
        </p:nvSpPr>
        <p:spPr/>
        <p:txBody>
          <a:bodyPr/>
          <a:lstStyle/>
          <a:p>
            <a:r>
              <a:rPr lang="en-US" dirty="0"/>
              <a:t>Ways of investigating researchers’ mobility</a:t>
            </a:r>
            <a:endParaRPr lang="en-GB" dirty="0"/>
          </a:p>
        </p:txBody>
      </p:sp>
      <p:sp>
        <p:nvSpPr>
          <p:cNvPr id="3" name="Footer Placeholder 2">
            <a:extLst>
              <a:ext uri="{FF2B5EF4-FFF2-40B4-BE49-F238E27FC236}">
                <a16:creationId xmlns:a16="http://schemas.microsoft.com/office/drawing/2014/main" id="{09153689-07F9-CDF3-DAEB-BACE732884C7}"/>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F7A2AA6A-2181-15DA-0F88-81BF625E33BD}"/>
              </a:ext>
            </a:extLst>
          </p:cNvPr>
          <p:cNvSpPr>
            <a:spLocks noGrp="1"/>
          </p:cNvSpPr>
          <p:nvPr>
            <p:ph type="sldNum" sz="quarter" idx="11"/>
          </p:nvPr>
        </p:nvSpPr>
        <p:spPr/>
        <p:txBody>
          <a:bodyPr/>
          <a:lstStyle/>
          <a:p>
            <a:fld id="{F59CD943-D024-467A-B36E-F11E1285ED75}" type="slidenum">
              <a:rPr lang="en-GB" smtClean="0"/>
              <a:pPr/>
              <a:t>3</a:t>
            </a:fld>
            <a:endParaRPr lang="en-GB" dirty="0"/>
          </a:p>
        </p:txBody>
      </p:sp>
      <p:sp>
        <p:nvSpPr>
          <p:cNvPr id="11" name="Text Placeholder 10">
            <a:extLst>
              <a:ext uri="{FF2B5EF4-FFF2-40B4-BE49-F238E27FC236}">
                <a16:creationId xmlns:a16="http://schemas.microsoft.com/office/drawing/2014/main" id="{FA03FC69-BE0E-D2D2-259B-57A00B474673}"/>
              </a:ext>
            </a:extLst>
          </p:cNvPr>
          <p:cNvSpPr>
            <a:spLocks noGrp="1"/>
          </p:cNvSpPr>
          <p:nvPr>
            <p:ph type="body" sz="quarter" idx="15"/>
          </p:nvPr>
        </p:nvSpPr>
        <p:spPr>
          <a:xfrm>
            <a:off x="550864" y="1130822"/>
            <a:ext cx="4751857" cy="3006171"/>
          </a:xfrm>
        </p:spPr>
        <p:txBody>
          <a:bodyPr/>
          <a:lstStyle/>
          <a:p>
            <a:pPr marL="0" indent="0">
              <a:buNone/>
            </a:pPr>
            <a:r>
              <a:rPr lang="en-US" sz="1800" dirty="0"/>
              <a:t>Researchers’ mobility could be investigated </a:t>
            </a:r>
            <a:br>
              <a:rPr lang="en-US" sz="1800" dirty="0"/>
            </a:br>
            <a:r>
              <a:rPr lang="en-US" sz="1800" dirty="0"/>
              <a:t>through numerous perspectives:</a:t>
            </a:r>
          </a:p>
          <a:p>
            <a:r>
              <a:rPr lang="en-US" sz="1800" dirty="0"/>
              <a:t>Scientific field level</a:t>
            </a:r>
          </a:p>
          <a:p>
            <a:r>
              <a:rPr lang="en-US" sz="1800" dirty="0"/>
              <a:t>Regional level</a:t>
            </a:r>
          </a:p>
          <a:p>
            <a:r>
              <a:rPr lang="en-US" sz="1800" dirty="0"/>
              <a:t>Country level</a:t>
            </a:r>
          </a:p>
          <a:p>
            <a:r>
              <a:rPr lang="en-US" sz="1800" dirty="0"/>
              <a:t>Institutional level</a:t>
            </a:r>
          </a:p>
          <a:p>
            <a:r>
              <a:rPr lang="en-US" sz="1800" dirty="0"/>
              <a:t>Group of authors level</a:t>
            </a:r>
          </a:p>
          <a:p>
            <a:r>
              <a:rPr lang="en-US" sz="1800" dirty="0"/>
              <a:t>Individual level</a:t>
            </a:r>
          </a:p>
          <a:p>
            <a:endParaRPr lang="en-GB" sz="1800" dirty="0"/>
          </a:p>
        </p:txBody>
      </p:sp>
      <p:sp>
        <p:nvSpPr>
          <p:cNvPr id="5" name="Text Placeholder 9">
            <a:extLst>
              <a:ext uri="{FF2B5EF4-FFF2-40B4-BE49-F238E27FC236}">
                <a16:creationId xmlns:a16="http://schemas.microsoft.com/office/drawing/2014/main" id="{2B92A5FD-3C61-BFB3-7CBF-6BA999C5F4F1}"/>
              </a:ext>
            </a:extLst>
          </p:cNvPr>
          <p:cNvSpPr txBox="1">
            <a:spLocks/>
          </p:cNvSpPr>
          <p:nvPr/>
        </p:nvSpPr>
        <p:spPr>
          <a:xfrm>
            <a:off x="6970343" y="1130822"/>
            <a:ext cx="4751857" cy="2109528"/>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It can be mixed with various attributes:</a:t>
            </a:r>
          </a:p>
          <a:p>
            <a:r>
              <a:rPr lang="en-US" sz="1800" dirty="0"/>
              <a:t>Academic age</a:t>
            </a:r>
          </a:p>
          <a:p>
            <a:r>
              <a:rPr lang="en-US" sz="1800" dirty="0"/>
              <a:t>Affiliation type</a:t>
            </a:r>
          </a:p>
          <a:p>
            <a:r>
              <a:rPr lang="en-US" sz="1800" dirty="0"/>
              <a:t>Collaboration type</a:t>
            </a:r>
          </a:p>
          <a:p>
            <a:r>
              <a:rPr lang="en-US" sz="1800" dirty="0"/>
              <a:t>Funding source</a:t>
            </a:r>
          </a:p>
        </p:txBody>
      </p:sp>
    </p:spTree>
    <p:extLst>
      <p:ext uri="{BB962C8B-B14F-4D97-AF65-F5344CB8AC3E}">
        <p14:creationId xmlns:p14="http://schemas.microsoft.com/office/powerpoint/2010/main" val="145177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B5900-BF0E-9E9B-9952-7979DAB88FFE}"/>
              </a:ext>
            </a:extLst>
          </p:cNvPr>
          <p:cNvSpPr>
            <a:spLocks noGrp="1"/>
          </p:cNvSpPr>
          <p:nvPr>
            <p:ph type="title"/>
          </p:nvPr>
        </p:nvSpPr>
        <p:spPr/>
        <p:txBody>
          <a:bodyPr/>
          <a:lstStyle/>
          <a:p>
            <a:r>
              <a:rPr lang="en-GB" dirty="0"/>
              <a:t>Research scope </a:t>
            </a:r>
            <a:r>
              <a:rPr lang="en-US" dirty="0"/>
              <a:t>// </a:t>
            </a:r>
            <a:r>
              <a:rPr lang="en-GB" dirty="0"/>
              <a:t>dataset &amp; method</a:t>
            </a:r>
          </a:p>
        </p:txBody>
      </p:sp>
      <p:sp>
        <p:nvSpPr>
          <p:cNvPr id="3" name="Footer Placeholder 2">
            <a:extLst>
              <a:ext uri="{FF2B5EF4-FFF2-40B4-BE49-F238E27FC236}">
                <a16:creationId xmlns:a16="http://schemas.microsoft.com/office/drawing/2014/main" id="{09153689-07F9-CDF3-DAEB-BACE732884C7}"/>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F7A2AA6A-2181-15DA-0F88-81BF625E33BD}"/>
              </a:ext>
            </a:extLst>
          </p:cNvPr>
          <p:cNvSpPr>
            <a:spLocks noGrp="1"/>
          </p:cNvSpPr>
          <p:nvPr>
            <p:ph type="sldNum" sz="quarter" idx="11"/>
          </p:nvPr>
        </p:nvSpPr>
        <p:spPr/>
        <p:txBody>
          <a:bodyPr/>
          <a:lstStyle/>
          <a:p>
            <a:fld id="{F59CD943-D024-467A-B36E-F11E1285ED75}" type="slidenum">
              <a:rPr lang="en-GB" smtClean="0"/>
              <a:pPr/>
              <a:t>4</a:t>
            </a:fld>
            <a:endParaRPr lang="en-GB" dirty="0"/>
          </a:p>
        </p:txBody>
      </p:sp>
      <p:sp>
        <p:nvSpPr>
          <p:cNvPr id="10" name="Text Placeholder 9">
            <a:extLst>
              <a:ext uri="{FF2B5EF4-FFF2-40B4-BE49-F238E27FC236}">
                <a16:creationId xmlns:a16="http://schemas.microsoft.com/office/drawing/2014/main" id="{BCD08803-931F-CE8C-0771-8B559F08FACC}"/>
              </a:ext>
            </a:extLst>
          </p:cNvPr>
          <p:cNvSpPr>
            <a:spLocks noGrp="1"/>
          </p:cNvSpPr>
          <p:nvPr>
            <p:ph type="body" sz="quarter" idx="14"/>
          </p:nvPr>
        </p:nvSpPr>
        <p:spPr>
          <a:xfrm>
            <a:off x="550864" y="1660928"/>
            <a:ext cx="5076000" cy="1620836"/>
          </a:xfrm>
        </p:spPr>
        <p:txBody>
          <a:bodyPr/>
          <a:lstStyle/>
          <a:p>
            <a:r>
              <a:rPr lang="en-US" sz="1800" dirty="0"/>
              <a:t>Data from </a:t>
            </a:r>
            <a:r>
              <a:rPr lang="en-US" sz="1800" b="1" i="1" dirty="0"/>
              <a:t>Web of Science </a:t>
            </a:r>
            <a:r>
              <a:rPr lang="en-US" sz="1800" dirty="0"/>
              <a:t>(</a:t>
            </a:r>
            <a:r>
              <a:rPr lang="en-US" sz="1800" dirty="0" err="1"/>
              <a:t>WoS</a:t>
            </a:r>
            <a:r>
              <a:rPr lang="en-US" sz="1800" dirty="0"/>
              <a:t>) were used.</a:t>
            </a:r>
          </a:p>
          <a:p>
            <a:r>
              <a:rPr lang="en-US" sz="1800" dirty="0" err="1"/>
              <a:t>WoS</a:t>
            </a:r>
            <a:r>
              <a:rPr lang="en-US" sz="1800" dirty="0"/>
              <a:t> articles and review papers between 2012 and 2021 for Nordic authors that published in </a:t>
            </a:r>
            <a:r>
              <a:rPr lang="en-US" sz="1800" b="1" dirty="0"/>
              <a:t>2012</a:t>
            </a:r>
            <a:r>
              <a:rPr lang="en-US" sz="1800" dirty="0"/>
              <a:t>.</a:t>
            </a:r>
            <a:endParaRPr lang="en-US" sz="1800" i="1" dirty="0"/>
          </a:p>
          <a:p>
            <a:r>
              <a:rPr lang="en-US" sz="1800" dirty="0"/>
              <a:t>Ten-year period between </a:t>
            </a:r>
            <a:r>
              <a:rPr lang="en-US" sz="1800" b="1" dirty="0"/>
              <a:t>2012</a:t>
            </a:r>
            <a:r>
              <a:rPr lang="en-US" sz="1800" dirty="0"/>
              <a:t> and </a:t>
            </a:r>
            <a:r>
              <a:rPr lang="en-US" sz="1800" b="1" dirty="0"/>
              <a:t>2021</a:t>
            </a:r>
            <a:r>
              <a:rPr lang="en-US" sz="1800" dirty="0"/>
              <a:t>.</a:t>
            </a:r>
          </a:p>
        </p:txBody>
      </p:sp>
      <p:sp>
        <p:nvSpPr>
          <p:cNvPr id="11" name="Text Placeholder 10">
            <a:extLst>
              <a:ext uri="{FF2B5EF4-FFF2-40B4-BE49-F238E27FC236}">
                <a16:creationId xmlns:a16="http://schemas.microsoft.com/office/drawing/2014/main" id="{FA03FC69-BE0E-D2D2-259B-57A00B474673}"/>
              </a:ext>
            </a:extLst>
          </p:cNvPr>
          <p:cNvSpPr>
            <a:spLocks noGrp="1"/>
          </p:cNvSpPr>
          <p:nvPr>
            <p:ph type="body" sz="quarter" idx="15"/>
          </p:nvPr>
        </p:nvSpPr>
        <p:spPr>
          <a:xfrm>
            <a:off x="6538200" y="1660928"/>
            <a:ext cx="5076000" cy="2698015"/>
          </a:xfrm>
        </p:spPr>
        <p:txBody>
          <a:bodyPr/>
          <a:lstStyle/>
          <a:p>
            <a:pPr marL="0" indent="0">
              <a:buNone/>
            </a:pPr>
            <a:r>
              <a:rPr lang="en-US" sz="1800" dirty="0"/>
              <a:t>This filtration resulted in </a:t>
            </a:r>
            <a:r>
              <a:rPr lang="sr-Latn-RS" sz="1800" b="1" dirty="0"/>
              <a:t>70,739</a:t>
            </a:r>
            <a:r>
              <a:rPr lang="en-US" sz="1800" dirty="0"/>
              <a:t> authors:</a:t>
            </a:r>
          </a:p>
          <a:p>
            <a:r>
              <a:rPr lang="sr-Latn-RS" sz="1800" dirty="0"/>
              <a:t>27,055</a:t>
            </a:r>
            <a:r>
              <a:rPr lang="en-US" sz="1800" dirty="0"/>
              <a:t> in </a:t>
            </a:r>
            <a:r>
              <a:rPr lang="sr-Latn-RS" sz="1800" b="1" i="1" dirty="0" err="1">
                <a:solidFill>
                  <a:srgbClr val="FFC000"/>
                </a:solidFill>
              </a:rPr>
              <a:t>Sweden</a:t>
            </a:r>
            <a:endParaRPr lang="en-US" sz="1800" b="1" i="1" dirty="0">
              <a:solidFill>
                <a:srgbClr val="FFC000"/>
              </a:solidFill>
            </a:endParaRPr>
          </a:p>
          <a:p>
            <a:r>
              <a:rPr lang="sr-Latn-RS" sz="1800" dirty="0"/>
              <a:t>16,590</a:t>
            </a:r>
            <a:r>
              <a:rPr lang="en-US" sz="1800" dirty="0"/>
              <a:t> in </a:t>
            </a:r>
            <a:r>
              <a:rPr lang="sr-Latn-RS" sz="1800" b="1" i="1" dirty="0" err="1">
                <a:solidFill>
                  <a:srgbClr val="800080"/>
                </a:solidFill>
              </a:rPr>
              <a:t>Denmark</a:t>
            </a:r>
            <a:endParaRPr lang="en-US" sz="1800" b="1" i="1" dirty="0">
              <a:solidFill>
                <a:srgbClr val="800080"/>
              </a:solidFill>
            </a:endParaRPr>
          </a:p>
          <a:p>
            <a:r>
              <a:rPr lang="en-US" sz="1800" dirty="0"/>
              <a:t>1</a:t>
            </a:r>
            <a:r>
              <a:rPr lang="sr-Latn-RS" sz="1800" dirty="0"/>
              <a:t>4,278</a:t>
            </a:r>
            <a:r>
              <a:rPr lang="en-US" sz="1800" dirty="0"/>
              <a:t> in </a:t>
            </a:r>
            <a:r>
              <a:rPr lang="sr-Latn-RS" sz="1800" b="1" i="1" dirty="0" err="1">
                <a:solidFill>
                  <a:srgbClr val="ADD8E6"/>
                </a:solidFill>
              </a:rPr>
              <a:t>Finland</a:t>
            </a:r>
            <a:endParaRPr lang="sr-Latn-RS" sz="1800" b="1" i="1" dirty="0">
              <a:solidFill>
                <a:srgbClr val="ADD8E6"/>
              </a:solidFill>
            </a:endParaRPr>
          </a:p>
          <a:p>
            <a:r>
              <a:rPr lang="en-US" sz="1800" dirty="0"/>
              <a:t>1</a:t>
            </a:r>
            <a:r>
              <a:rPr lang="sr-Latn-RS" sz="1800" dirty="0"/>
              <a:t>2,478</a:t>
            </a:r>
            <a:r>
              <a:rPr lang="en-US" sz="1800" dirty="0"/>
              <a:t> in </a:t>
            </a:r>
            <a:r>
              <a:rPr lang="sr-Latn-RS" sz="1800" b="1" i="1" dirty="0" err="1">
                <a:solidFill>
                  <a:srgbClr val="FF0000"/>
                </a:solidFill>
              </a:rPr>
              <a:t>Norway</a:t>
            </a:r>
            <a:endParaRPr lang="sr-Latn-RS" sz="1800" b="1" i="1" dirty="0">
              <a:solidFill>
                <a:srgbClr val="FF0000"/>
              </a:solidFill>
            </a:endParaRPr>
          </a:p>
          <a:p>
            <a:r>
              <a:rPr lang="sr-Latn-RS" sz="1800" dirty="0"/>
              <a:t>989</a:t>
            </a:r>
            <a:r>
              <a:rPr lang="en-US" sz="1800" dirty="0"/>
              <a:t> in </a:t>
            </a:r>
            <a:r>
              <a:rPr lang="sr-Latn-RS" sz="1800" b="1" i="1" dirty="0" err="1">
                <a:solidFill>
                  <a:srgbClr val="00008B"/>
                </a:solidFill>
              </a:rPr>
              <a:t>Iceland</a:t>
            </a:r>
            <a:endParaRPr lang="en-US" sz="1800" b="1" i="1" dirty="0">
              <a:solidFill>
                <a:srgbClr val="00008B"/>
              </a:solidFill>
            </a:endParaRPr>
          </a:p>
        </p:txBody>
      </p:sp>
      <p:sp>
        <p:nvSpPr>
          <p:cNvPr id="5" name="Text Placeholder 9">
            <a:extLst>
              <a:ext uri="{FF2B5EF4-FFF2-40B4-BE49-F238E27FC236}">
                <a16:creationId xmlns:a16="http://schemas.microsoft.com/office/drawing/2014/main" id="{2B92A5FD-3C61-BFB3-7CBF-6BA999C5F4F1}"/>
              </a:ext>
            </a:extLst>
          </p:cNvPr>
          <p:cNvSpPr txBox="1">
            <a:spLocks/>
          </p:cNvSpPr>
          <p:nvPr/>
        </p:nvSpPr>
        <p:spPr>
          <a:xfrm>
            <a:off x="550864" y="4063471"/>
            <a:ext cx="5338762" cy="1835990"/>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Institutional affiliations for authors were taken from address data within WoS. </a:t>
            </a:r>
          </a:p>
          <a:p>
            <a:r>
              <a:rPr lang="en-US" sz="1800" dirty="0"/>
              <a:t>Six affiliation types: </a:t>
            </a:r>
            <a:r>
              <a:rPr lang="en-US" sz="1800" b="1" dirty="0"/>
              <a:t>academic</a:t>
            </a:r>
            <a:r>
              <a:rPr lang="en-US" sz="1800" dirty="0"/>
              <a:t>, </a:t>
            </a:r>
            <a:r>
              <a:rPr lang="en-US" sz="1800" b="1" dirty="0"/>
              <a:t>corporate</a:t>
            </a:r>
            <a:r>
              <a:rPr lang="en-US" sz="1800" dirty="0"/>
              <a:t>, </a:t>
            </a:r>
            <a:r>
              <a:rPr lang="en-US" sz="1800" b="1" dirty="0"/>
              <a:t>government</a:t>
            </a:r>
            <a:r>
              <a:rPr lang="en-US" sz="1800" dirty="0"/>
              <a:t>, </a:t>
            </a:r>
            <a:r>
              <a:rPr lang="en-US" sz="1800" b="1" dirty="0"/>
              <a:t>health</a:t>
            </a:r>
            <a:r>
              <a:rPr lang="en-US" sz="1800" dirty="0"/>
              <a:t>, and </a:t>
            </a:r>
            <a:r>
              <a:rPr lang="en-US" sz="1800" b="1" dirty="0"/>
              <a:t>nonprofit</a:t>
            </a:r>
            <a:r>
              <a:rPr lang="en-US" sz="1800" dirty="0"/>
              <a:t>, using data from </a:t>
            </a:r>
            <a:r>
              <a:rPr lang="en-US" sz="1800" b="1" i="1" dirty="0"/>
              <a:t>InCites</a:t>
            </a:r>
            <a:r>
              <a:rPr lang="en-US" sz="1800" i="1" dirty="0"/>
              <a:t> </a:t>
            </a:r>
            <a:r>
              <a:rPr lang="en-US" sz="1800" b="1" i="1" dirty="0"/>
              <a:t>Benchmarking</a:t>
            </a:r>
            <a:r>
              <a:rPr lang="en-US" sz="1800" i="1" dirty="0"/>
              <a:t> </a:t>
            </a:r>
            <a:r>
              <a:rPr lang="en-US" sz="1800" b="1" i="1" dirty="0"/>
              <a:t>&amp;</a:t>
            </a:r>
            <a:r>
              <a:rPr lang="en-US" sz="1800" i="1" dirty="0"/>
              <a:t> </a:t>
            </a:r>
            <a:r>
              <a:rPr lang="en-US" sz="1800" b="1" i="1" dirty="0"/>
              <a:t>Analytics</a:t>
            </a:r>
            <a:r>
              <a:rPr lang="en-US" sz="1800" dirty="0"/>
              <a:t>. </a:t>
            </a:r>
          </a:p>
        </p:txBody>
      </p:sp>
      <p:sp>
        <p:nvSpPr>
          <p:cNvPr id="6" name="Text Placeholder 9">
            <a:extLst>
              <a:ext uri="{FF2B5EF4-FFF2-40B4-BE49-F238E27FC236}">
                <a16:creationId xmlns:a16="http://schemas.microsoft.com/office/drawing/2014/main" id="{4215825B-0FE0-CAA3-D37D-99A91939CFF0}"/>
              </a:ext>
            </a:extLst>
          </p:cNvPr>
          <p:cNvSpPr txBox="1">
            <a:spLocks/>
          </p:cNvSpPr>
          <p:nvPr/>
        </p:nvSpPr>
        <p:spPr>
          <a:xfrm>
            <a:off x="568422" y="981788"/>
            <a:ext cx="10937778" cy="415497"/>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Investigating </a:t>
            </a:r>
            <a:r>
              <a:rPr lang="en-US" sz="1800" b="1" i="1" dirty="0"/>
              <a:t>geographical</a:t>
            </a:r>
            <a:r>
              <a:rPr lang="en-US" sz="1800" dirty="0"/>
              <a:t> and </a:t>
            </a:r>
            <a:r>
              <a:rPr lang="en-US" sz="1800" b="1" i="1" dirty="0"/>
              <a:t>affiliation type</a:t>
            </a:r>
            <a:r>
              <a:rPr lang="en-US" sz="1800" dirty="0"/>
              <a:t>-related </a:t>
            </a:r>
            <a:r>
              <a:rPr lang="en-US" sz="1800" b="1" i="1" dirty="0"/>
              <a:t>mobility</a:t>
            </a:r>
            <a:r>
              <a:rPr lang="en-US" sz="1800" dirty="0"/>
              <a:t> in Nordics countries.</a:t>
            </a:r>
          </a:p>
        </p:txBody>
      </p:sp>
    </p:spTree>
    <p:extLst>
      <p:ext uri="{BB962C8B-B14F-4D97-AF65-F5344CB8AC3E}">
        <p14:creationId xmlns:p14="http://schemas.microsoft.com/office/powerpoint/2010/main" val="60021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66F5EF-994D-468E-61E3-F1287603AEB6}"/>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8272DA3C-2F4D-B107-05DB-0F46CA83A975}"/>
              </a:ext>
            </a:extLst>
          </p:cNvPr>
          <p:cNvSpPr>
            <a:spLocks noGrp="1"/>
          </p:cNvSpPr>
          <p:nvPr>
            <p:ph type="sldNum" sz="quarter" idx="11"/>
          </p:nvPr>
        </p:nvSpPr>
        <p:spPr/>
        <p:txBody>
          <a:bodyPr/>
          <a:lstStyle/>
          <a:p>
            <a:fld id="{F59CD943-D024-467A-B36E-F11E1285ED75}" type="slidenum">
              <a:rPr lang="en-US" smtClean="0"/>
              <a:pPr/>
              <a:t>5</a:t>
            </a:fld>
            <a:endParaRPr lang="en-US" dirty="0"/>
          </a:p>
        </p:txBody>
      </p:sp>
      <p:sp>
        <p:nvSpPr>
          <p:cNvPr id="38" name="Title 37">
            <a:extLst>
              <a:ext uri="{FF2B5EF4-FFF2-40B4-BE49-F238E27FC236}">
                <a16:creationId xmlns:a16="http://schemas.microsoft.com/office/drawing/2014/main" id="{4A0B106E-D0B0-DAC0-1EE4-C3EEC828073C}"/>
              </a:ext>
            </a:extLst>
          </p:cNvPr>
          <p:cNvSpPr>
            <a:spLocks noGrp="1"/>
          </p:cNvSpPr>
          <p:nvPr>
            <p:ph type="title"/>
          </p:nvPr>
        </p:nvSpPr>
        <p:spPr/>
        <p:txBody>
          <a:bodyPr/>
          <a:lstStyle/>
          <a:p>
            <a:r>
              <a:rPr lang="en-GB" dirty="0"/>
              <a:t>Initial look at the dataset</a:t>
            </a:r>
          </a:p>
        </p:txBody>
      </p:sp>
      <p:sp>
        <p:nvSpPr>
          <p:cNvPr id="20" name="Text Placeholder 19">
            <a:extLst>
              <a:ext uri="{FF2B5EF4-FFF2-40B4-BE49-F238E27FC236}">
                <a16:creationId xmlns:a16="http://schemas.microsoft.com/office/drawing/2014/main" id="{F532EAF4-F358-FBAB-3581-A2F90E4D63AD}"/>
              </a:ext>
            </a:extLst>
          </p:cNvPr>
          <p:cNvSpPr>
            <a:spLocks noGrp="1"/>
          </p:cNvSpPr>
          <p:nvPr>
            <p:ph type="body" sz="quarter" idx="14"/>
          </p:nvPr>
        </p:nvSpPr>
        <p:spPr>
          <a:xfrm>
            <a:off x="550864" y="1232301"/>
            <a:ext cx="3630718" cy="4897038"/>
          </a:xfrm>
        </p:spPr>
        <p:txBody>
          <a:bodyPr/>
          <a:lstStyle/>
          <a:p>
            <a:r>
              <a:rPr lang="en-US" sz="1800" dirty="0"/>
              <a:t>25895 (~</a:t>
            </a:r>
            <a:r>
              <a:rPr lang="en-US" sz="1800" b="1" dirty="0"/>
              <a:t>37%</a:t>
            </a:r>
            <a:r>
              <a:rPr lang="en-US" sz="1800" dirty="0"/>
              <a:t>) </a:t>
            </a:r>
            <a:r>
              <a:rPr lang="sr-Latn-RS" sz="1800" dirty="0" err="1"/>
              <a:t>authors</a:t>
            </a:r>
            <a:r>
              <a:rPr lang="sr-Latn-RS" sz="1800" dirty="0"/>
              <a:t> </a:t>
            </a:r>
            <a:r>
              <a:rPr lang="en-US" sz="1800" dirty="0"/>
              <a:t>have more than one affiliated country.  20391 (</a:t>
            </a:r>
            <a:r>
              <a:rPr lang="en-US" sz="1800" b="1" dirty="0"/>
              <a:t>29%</a:t>
            </a:r>
            <a:r>
              <a:rPr lang="en-US" sz="1800" dirty="0"/>
              <a:t>) of them added new affiliation country after 2012. </a:t>
            </a:r>
          </a:p>
          <a:p>
            <a:endParaRPr lang="en-US" sz="1800" dirty="0"/>
          </a:p>
          <a:p>
            <a:r>
              <a:rPr lang="en-US" sz="1800" dirty="0"/>
              <a:t>47049 (~</a:t>
            </a:r>
            <a:r>
              <a:rPr lang="en-US" sz="1800" b="1" dirty="0"/>
              <a:t>84%</a:t>
            </a:r>
            <a:r>
              <a:rPr lang="en-US" sz="1800" dirty="0"/>
              <a:t>) of Nordic authors have more than one affiliated institution. 39872 (~</a:t>
            </a:r>
            <a:r>
              <a:rPr lang="en-US" sz="1800" b="1" dirty="0"/>
              <a:t>56%</a:t>
            </a:r>
            <a:r>
              <a:rPr lang="en-US" sz="1800" dirty="0"/>
              <a:t>) of them added new affiliations after 2012.</a:t>
            </a:r>
          </a:p>
        </p:txBody>
      </p:sp>
      <p:sp>
        <p:nvSpPr>
          <p:cNvPr id="4" name="Text Placeholder 14">
            <a:extLst>
              <a:ext uri="{FF2B5EF4-FFF2-40B4-BE49-F238E27FC236}">
                <a16:creationId xmlns:a16="http://schemas.microsoft.com/office/drawing/2014/main" id="{0E55E21C-5890-AA42-59BA-8FB225B0DDD2}"/>
              </a:ext>
            </a:extLst>
          </p:cNvPr>
          <p:cNvSpPr txBox="1">
            <a:spLocks/>
          </p:cNvSpPr>
          <p:nvPr/>
        </p:nvSpPr>
        <p:spPr>
          <a:xfrm>
            <a:off x="10054045" y="1965807"/>
            <a:ext cx="216000" cy="216000"/>
          </a:xfrm>
          <a:prstGeom prst="rect">
            <a:avLst/>
          </a:prstGeom>
          <a:solidFill>
            <a:schemeClr val="accent1"/>
          </a:solidFill>
        </p:spPr>
        <p:txBody>
          <a:bodyPr vert="horz" lIns="0" tIns="0" rIns="0" bIns="0" rtlCol="0" anchor="ctr" anchorCtr="0">
            <a:noAutofit/>
          </a:bodyPr>
          <a:lstStyle>
            <a:lvl1pPr marL="0" indent="0" algn="ctr" defTabSz="914400" rtl="0" eaLnBrk="1" latinLnBrk="0" hangingPunct="1">
              <a:lnSpc>
                <a:spcPct val="100000"/>
              </a:lnSpc>
              <a:spcBef>
                <a:spcPts val="900"/>
              </a:spcBef>
              <a:buFont typeface="Arial" panose="020B0604020202020204" pitchFamily="34" charset="0"/>
              <a:buNone/>
              <a:defRPr sz="1200" kern="1200" cap="all" baseline="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a:t>
            </a:r>
          </a:p>
        </p:txBody>
      </p:sp>
      <p:sp>
        <p:nvSpPr>
          <p:cNvPr id="21" name="Text Placeholder 15">
            <a:extLst>
              <a:ext uri="{FF2B5EF4-FFF2-40B4-BE49-F238E27FC236}">
                <a16:creationId xmlns:a16="http://schemas.microsoft.com/office/drawing/2014/main" id="{27C50BB5-35B6-45E3-5373-45EA205E2F69}"/>
              </a:ext>
            </a:extLst>
          </p:cNvPr>
          <p:cNvSpPr txBox="1">
            <a:spLocks/>
          </p:cNvSpPr>
          <p:nvPr/>
        </p:nvSpPr>
        <p:spPr>
          <a:xfrm>
            <a:off x="9650373" y="3481000"/>
            <a:ext cx="216000" cy="216000"/>
          </a:xfrm>
          <a:prstGeom prst="rect">
            <a:avLst/>
          </a:prstGeom>
          <a:solidFill>
            <a:schemeClr val="accent2"/>
          </a:solidFill>
        </p:spPr>
        <p:txBody>
          <a:bodyPr vert="horz" lIns="0" tIns="0" rIns="0" bIns="0" rtlCol="0" anchor="ctr" anchorCtr="0">
            <a:noAutofit/>
          </a:bodyPr>
          <a:lstStyle>
            <a:lvl1pPr marL="0" indent="0" algn="ctr" defTabSz="914400" rtl="0" eaLnBrk="1" latinLnBrk="0" hangingPunct="1">
              <a:lnSpc>
                <a:spcPct val="100000"/>
              </a:lnSpc>
              <a:spcBef>
                <a:spcPts val="900"/>
              </a:spcBef>
              <a:buFont typeface="Arial" panose="020B0604020202020204" pitchFamily="34" charset="0"/>
              <a:buNone/>
              <a:defRPr sz="1200" kern="1200" cap="all" baseline="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t>
            </a:r>
          </a:p>
        </p:txBody>
      </p:sp>
      <p:sp>
        <p:nvSpPr>
          <p:cNvPr id="22" name="Text Placeholder 16">
            <a:extLst>
              <a:ext uri="{FF2B5EF4-FFF2-40B4-BE49-F238E27FC236}">
                <a16:creationId xmlns:a16="http://schemas.microsoft.com/office/drawing/2014/main" id="{41CF222C-1E37-143D-4BE2-CA82829CCCFE}"/>
              </a:ext>
            </a:extLst>
          </p:cNvPr>
          <p:cNvSpPr txBox="1">
            <a:spLocks/>
          </p:cNvSpPr>
          <p:nvPr/>
        </p:nvSpPr>
        <p:spPr>
          <a:xfrm>
            <a:off x="9002724" y="3682711"/>
            <a:ext cx="216000" cy="216000"/>
          </a:xfrm>
          <a:prstGeom prst="rect">
            <a:avLst/>
          </a:prstGeom>
          <a:solidFill>
            <a:schemeClr val="accent3"/>
          </a:solidFill>
        </p:spPr>
        <p:txBody>
          <a:bodyPr vert="horz" lIns="0" tIns="0" rIns="0" bIns="0" rtlCol="0" anchor="ctr" anchorCtr="0">
            <a:noAutofit/>
          </a:bodyPr>
          <a:lstStyle>
            <a:lvl1pPr marL="0" indent="0" algn="ctr" defTabSz="914400" rtl="0" eaLnBrk="1" latinLnBrk="0" hangingPunct="1">
              <a:lnSpc>
                <a:spcPct val="100000"/>
              </a:lnSpc>
              <a:spcBef>
                <a:spcPts val="900"/>
              </a:spcBef>
              <a:buFont typeface="Arial" panose="020B0604020202020204" pitchFamily="34" charset="0"/>
              <a:buNone/>
              <a:defRPr sz="1200" kern="1200" cap="all" baseline="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t>
            </a:r>
          </a:p>
        </p:txBody>
      </p:sp>
      <p:sp>
        <p:nvSpPr>
          <p:cNvPr id="24" name="Text Placeholder 17">
            <a:extLst>
              <a:ext uri="{FF2B5EF4-FFF2-40B4-BE49-F238E27FC236}">
                <a16:creationId xmlns:a16="http://schemas.microsoft.com/office/drawing/2014/main" id="{AEB29A5F-B2AD-EDFA-725B-CDCEB840E4CF}"/>
              </a:ext>
            </a:extLst>
          </p:cNvPr>
          <p:cNvSpPr txBox="1">
            <a:spLocks/>
          </p:cNvSpPr>
          <p:nvPr/>
        </p:nvSpPr>
        <p:spPr>
          <a:xfrm>
            <a:off x="8623822" y="3593763"/>
            <a:ext cx="216000" cy="216000"/>
          </a:xfrm>
          <a:prstGeom prst="rect">
            <a:avLst/>
          </a:prstGeom>
          <a:solidFill>
            <a:schemeClr val="accent4"/>
          </a:solidFill>
        </p:spPr>
        <p:txBody>
          <a:bodyPr vert="horz" lIns="0" tIns="0" rIns="0" bIns="0" rtlCol="0" anchor="ctr" anchorCtr="0">
            <a:noAutofit/>
          </a:bodyPr>
          <a:lstStyle>
            <a:lvl1pPr marL="0" indent="0" algn="ctr" defTabSz="914400" rtl="0" eaLnBrk="1" latinLnBrk="0" hangingPunct="1">
              <a:lnSpc>
                <a:spcPct val="100000"/>
              </a:lnSpc>
              <a:spcBef>
                <a:spcPts val="900"/>
              </a:spcBef>
              <a:buFont typeface="Arial" panose="020B0604020202020204" pitchFamily="34" charset="0"/>
              <a:buNone/>
              <a:defRPr sz="1200" kern="1200" cap="all" baseline="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
            </a:r>
          </a:p>
        </p:txBody>
      </p:sp>
      <p:sp>
        <p:nvSpPr>
          <p:cNvPr id="25" name="Text Placeholder 18">
            <a:extLst>
              <a:ext uri="{FF2B5EF4-FFF2-40B4-BE49-F238E27FC236}">
                <a16:creationId xmlns:a16="http://schemas.microsoft.com/office/drawing/2014/main" id="{B5A19A4C-BF94-4561-B9B0-D4A2882CC328}"/>
              </a:ext>
            </a:extLst>
          </p:cNvPr>
          <p:cNvSpPr txBox="1">
            <a:spLocks/>
          </p:cNvSpPr>
          <p:nvPr/>
        </p:nvSpPr>
        <p:spPr>
          <a:xfrm>
            <a:off x="8048685" y="3096412"/>
            <a:ext cx="216000" cy="216000"/>
          </a:xfrm>
          <a:prstGeom prst="rect">
            <a:avLst/>
          </a:prstGeom>
          <a:solidFill>
            <a:schemeClr val="accent5"/>
          </a:solidFill>
        </p:spPr>
        <p:txBody>
          <a:bodyPr vert="horz" lIns="0" tIns="0" rIns="0" bIns="0" rtlCol="0" anchor="ctr" anchorCtr="0">
            <a:noAutofit/>
          </a:bodyPr>
          <a:lstStyle>
            <a:lvl1pPr marL="0" indent="0" algn="ctr" defTabSz="914400" rtl="0" eaLnBrk="1" latinLnBrk="0" hangingPunct="1">
              <a:lnSpc>
                <a:spcPct val="100000"/>
              </a:lnSpc>
              <a:spcBef>
                <a:spcPts val="900"/>
              </a:spcBef>
              <a:buFont typeface="Arial" panose="020B0604020202020204" pitchFamily="34" charset="0"/>
              <a:buNone/>
              <a:defRPr sz="1200" kern="1200" cap="all" baseline="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a:t>
            </a:r>
          </a:p>
        </p:txBody>
      </p:sp>
      <p:sp>
        <p:nvSpPr>
          <p:cNvPr id="26" name="Text Placeholder 19">
            <a:extLst>
              <a:ext uri="{FF2B5EF4-FFF2-40B4-BE49-F238E27FC236}">
                <a16:creationId xmlns:a16="http://schemas.microsoft.com/office/drawing/2014/main" id="{1FEB6332-CC09-C645-A63A-4316F5E35EB5}"/>
              </a:ext>
            </a:extLst>
          </p:cNvPr>
          <p:cNvSpPr txBox="1">
            <a:spLocks/>
          </p:cNvSpPr>
          <p:nvPr/>
        </p:nvSpPr>
        <p:spPr>
          <a:xfrm>
            <a:off x="8221818" y="1700167"/>
            <a:ext cx="216000" cy="216000"/>
          </a:xfrm>
          <a:prstGeom prst="rect">
            <a:avLst/>
          </a:prstGeom>
          <a:solidFill>
            <a:schemeClr val="accent6"/>
          </a:solidFill>
        </p:spPr>
        <p:txBody>
          <a:bodyPr vert="horz" lIns="0" tIns="0" rIns="0" bIns="0" rtlCol="0" anchor="ctr" anchorCtr="0">
            <a:noAutofit/>
          </a:bodyPr>
          <a:lstStyle>
            <a:lvl1pPr marL="0" indent="0" algn="ctr" defTabSz="914400" rtl="0" eaLnBrk="1" latinLnBrk="0" hangingPunct="1">
              <a:lnSpc>
                <a:spcPct val="100000"/>
              </a:lnSpc>
              <a:spcBef>
                <a:spcPts val="900"/>
              </a:spcBef>
              <a:buFont typeface="Arial" panose="020B0604020202020204" pitchFamily="34" charset="0"/>
              <a:buNone/>
              <a:defRPr sz="1200" kern="1200" cap="all" baseline="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a:t>
            </a:r>
          </a:p>
        </p:txBody>
      </p:sp>
      <p:cxnSp>
        <p:nvCxnSpPr>
          <p:cNvPr id="27" name="Straight Connector 26">
            <a:extLst>
              <a:ext uri="{FF2B5EF4-FFF2-40B4-BE49-F238E27FC236}">
                <a16:creationId xmlns:a16="http://schemas.microsoft.com/office/drawing/2014/main" id="{5C2DF789-E0CE-92C1-73AA-969541E2DA6B}"/>
              </a:ext>
            </a:extLst>
          </p:cNvPr>
          <p:cNvCxnSpPr>
            <a:cxnSpLocks/>
          </p:cNvCxnSpPr>
          <p:nvPr/>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F5F33A83-CFC6-31E4-5EE3-348A0C596582}"/>
              </a:ext>
            </a:extLst>
          </p:cNvPr>
          <p:cNvGraphicFramePr>
            <a:graphicFrameLocks noGrp="1"/>
          </p:cNvGraphicFramePr>
          <p:nvPr>
            <p:extLst>
              <p:ext uri="{D42A27DB-BD31-4B8C-83A1-F6EECF244321}">
                <p14:modId xmlns:p14="http://schemas.microsoft.com/office/powerpoint/2010/main" val="467816477"/>
              </p:ext>
            </p:extLst>
          </p:nvPr>
        </p:nvGraphicFramePr>
        <p:xfrm>
          <a:off x="5148308" y="421911"/>
          <a:ext cx="6576791" cy="5922870"/>
        </p:xfrm>
        <a:graphic>
          <a:graphicData uri="http://schemas.openxmlformats.org/drawingml/2006/table">
            <a:tbl>
              <a:tblPr firstRow="1" firstCol="1" bandRow="1"/>
              <a:tblGrid>
                <a:gridCol w="1422459">
                  <a:extLst>
                    <a:ext uri="{9D8B030D-6E8A-4147-A177-3AD203B41FA5}">
                      <a16:colId xmlns:a16="http://schemas.microsoft.com/office/drawing/2014/main" val="2527417489"/>
                    </a:ext>
                  </a:extLst>
                </a:gridCol>
                <a:gridCol w="1428108">
                  <a:extLst>
                    <a:ext uri="{9D8B030D-6E8A-4147-A177-3AD203B41FA5}">
                      <a16:colId xmlns:a16="http://schemas.microsoft.com/office/drawing/2014/main" val="3372229963"/>
                    </a:ext>
                  </a:extLst>
                </a:gridCol>
                <a:gridCol w="1407560">
                  <a:extLst>
                    <a:ext uri="{9D8B030D-6E8A-4147-A177-3AD203B41FA5}">
                      <a16:colId xmlns:a16="http://schemas.microsoft.com/office/drawing/2014/main" val="1301580443"/>
                    </a:ext>
                  </a:extLst>
                </a:gridCol>
                <a:gridCol w="1284270">
                  <a:extLst>
                    <a:ext uri="{9D8B030D-6E8A-4147-A177-3AD203B41FA5}">
                      <a16:colId xmlns:a16="http://schemas.microsoft.com/office/drawing/2014/main" val="4009750521"/>
                    </a:ext>
                  </a:extLst>
                </a:gridCol>
                <a:gridCol w="1034394">
                  <a:extLst>
                    <a:ext uri="{9D8B030D-6E8A-4147-A177-3AD203B41FA5}">
                      <a16:colId xmlns:a16="http://schemas.microsoft.com/office/drawing/2014/main" val="403281224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Affiliated country</a:t>
                      </a:r>
                      <a:endParaRPr lang="en-US" sz="16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Number of researchers</a:t>
                      </a:r>
                      <a:endParaRPr lang="en-US" sz="16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w="12700" cmpd="sng">
                      <a:noFill/>
                      <a:prstDash val="soli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researchers</a:t>
                      </a:r>
                      <a:endParaRPr lang="en-US" sz="16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Number of articles</a:t>
                      </a:r>
                      <a:endParaRPr lang="en-US" sz="16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a:t>
                      </a:r>
                      <a:br>
                        <a:rPr lang="en-US" sz="16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br>
                      <a:r>
                        <a:rPr lang="en-US" sz="16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articles</a:t>
                      </a:r>
                      <a:endParaRPr lang="en-US" sz="16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44820415"/>
                  </a:ext>
                </a:extLst>
              </a:tr>
              <a:tr h="534375">
                <a:tc>
                  <a:txBody>
                    <a:bodyPr/>
                    <a:lstStyle/>
                    <a:p>
                      <a:pPr algn="l"/>
                      <a:r>
                        <a:rPr lang="en-US" sz="1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USA</a:t>
                      </a:r>
                      <a:endParaRPr lang="en-US" sz="16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4675</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43.4</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32008</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4.9</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47481544"/>
                  </a:ext>
                </a:extLst>
              </a:tr>
              <a:tr h="534375">
                <a:tc>
                  <a:txBody>
                    <a:bodyPr/>
                    <a:lstStyle/>
                    <a:p>
                      <a:pPr algn="l"/>
                      <a:r>
                        <a:rPr lang="en-US" sz="1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United Kingdom</a:t>
                      </a:r>
                      <a:endParaRPr lang="en-US" sz="16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2536</a:t>
                      </a: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23.6</a:t>
                      </a: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20877</a:t>
                      </a: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3.2</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3844529159"/>
                  </a:ext>
                </a:extLst>
              </a:tr>
              <a:tr h="534375">
                <a:tc>
                  <a:txBody>
                    <a:bodyPr/>
                    <a:lstStyle/>
                    <a:p>
                      <a:pPr algn="l"/>
                      <a:r>
                        <a:rPr lang="en-US" sz="16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Germany</a:t>
                      </a:r>
                      <a:endParaRPr lang="en-US" sz="16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2400</a:t>
                      </a: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22.3</a:t>
                      </a: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19931</a:t>
                      </a: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3.1</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4058570674"/>
                  </a:ext>
                </a:extLst>
              </a:tr>
              <a:tr h="534375">
                <a:tc>
                  <a:txBody>
                    <a:bodyPr/>
                    <a:lstStyle/>
                    <a:p>
                      <a:pPr algn="l"/>
                      <a:r>
                        <a:rPr lang="en-US" sz="1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China</a:t>
                      </a:r>
                      <a:endParaRPr lang="en-US" sz="16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1500</a:t>
                      </a: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13.9</a:t>
                      </a:r>
                    </a:p>
                  </a:txBody>
                  <a:tcPr marL="134809" marR="134809" marT="0" marB="0" anchor="ctr">
                    <a:lnL>
                      <a:noFill/>
                    </a:lnL>
                    <a:lnR>
                      <a:noFill/>
                    </a:lnR>
                    <a:lnT>
                      <a:noFill/>
                    </a:lnT>
                    <a:lnB>
                      <a:noFill/>
                    </a:lnB>
                    <a:solidFill>
                      <a:srgbClr val="FFFFFF"/>
                    </a:solidFill>
                  </a:tcPr>
                </a:tc>
                <a:tc>
                  <a:txBody>
                    <a:bodyPr/>
                    <a:lstStyle/>
                    <a:p>
                      <a:pPr algn="ctr"/>
                      <a:r>
                        <a:rPr lang="en-US" sz="1600" b="1" dirty="0">
                          <a:effectLst/>
                          <a:latin typeface="Avenir Next LT Pro" panose="020B0504020202020204" pitchFamily="34" charset="0"/>
                          <a:ea typeface="Calibri" panose="020F0502020204030204" pitchFamily="34" charset="0"/>
                          <a:cs typeface="Times New Roman" panose="02020603050405020304" pitchFamily="18" charset="0"/>
                        </a:rPr>
                        <a:t>41234</a:t>
                      </a:r>
                    </a:p>
                  </a:txBody>
                  <a:tcPr marL="134809" marR="134809" marT="0" marB="0" anchor="ctr">
                    <a:lnL>
                      <a:noFill/>
                    </a:lnL>
                    <a:lnR>
                      <a:noFill/>
                    </a:lnR>
                    <a:lnT>
                      <a:noFill/>
                    </a:lnT>
                    <a:lnB>
                      <a:noFill/>
                    </a:lnB>
                    <a:solidFill>
                      <a:srgbClr val="FFFFFF"/>
                    </a:solidFill>
                  </a:tcPr>
                </a:tc>
                <a:tc>
                  <a:txBody>
                    <a:bodyPr/>
                    <a:lstStyle/>
                    <a:p>
                      <a:pPr algn="ctr"/>
                      <a:r>
                        <a:rPr lang="en-US" sz="1600" b="1" dirty="0">
                          <a:effectLst/>
                          <a:latin typeface="Avenir Next LT Pro" panose="020B0504020202020204" pitchFamily="34" charset="0"/>
                          <a:ea typeface="Calibri" panose="020F0502020204030204" pitchFamily="34" charset="0"/>
                          <a:cs typeface="Times New Roman" panose="02020603050405020304" pitchFamily="18" charset="0"/>
                        </a:rPr>
                        <a:t>6.3</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2612565496"/>
                  </a:ext>
                </a:extLst>
              </a:tr>
              <a:tr h="534375">
                <a:tc>
                  <a:txBody>
                    <a:bodyPr/>
                    <a:lstStyle/>
                    <a:p>
                      <a:pPr algn="l"/>
                      <a:r>
                        <a:rPr lang="en-US" sz="1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France</a:t>
                      </a:r>
                      <a:endParaRPr lang="en-US" sz="16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1003</a:t>
                      </a: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9.3</a:t>
                      </a: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6862</a:t>
                      </a:r>
                    </a:p>
                  </a:txBody>
                  <a:tcPr marL="134809" marR="134809" marT="0" marB="0" anchor="ctr">
                    <a:lnL>
                      <a:noFill/>
                    </a:lnL>
                    <a:lnR>
                      <a:noFill/>
                    </a:lnR>
                    <a:lnT>
                      <a:noFill/>
                    </a:lnT>
                    <a:lnB>
                      <a:noFill/>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1.1</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2073404783"/>
                  </a:ext>
                </a:extLst>
              </a:tr>
              <a:tr h="534375">
                <a:tc>
                  <a:txBody>
                    <a:bodyPr/>
                    <a:lstStyle/>
                    <a:p>
                      <a:pPr algn="l"/>
                      <a:r>
                        <a:rPr lang="en-US" sz="16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Australia</a:t>
                      </a:r>
                      <a:endParaRPr lang="en-US" sz="16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883</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8.2</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7502</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1.2</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781216381"/>
                  </a:ext>
                </a:extLst>
              </a:tr>
              <a:tr h="534375">
                <a:tc>
                  <a:txBody>
                    <a:bodyPr/>
                    <a:lstStyle/>
                    <a:p>
                      <a:pPr algn="l"/>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Canada</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857</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8.0</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5436</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0.8</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720101175"/>
                  </a:ext>
                </a:extLst>
              </a:tr>
              <a:tr h="534375">
                <a:tc>
                  <a:txBody>
                    <a:bodyPr/>
                    <a:lstStyle/>
                    <a:p>
                      <a:pPr algn="l"/>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Switzerland</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830</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7.7</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6478</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1.0</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361158045"/>
                  </a:ext>
                </a:extLst>
              </a:tr>
              <a:tr h="534375">
                <a:tc>
                  <a:txBody>
                    <a:bodyPr/>
                    <a:lstStyle/>
                    <a:p>
                      <a:pPr algn="l"/>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Italy</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764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7.1</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6652</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1.0</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170724019"/>
                  </a:ext>
                </a:extLst>
              </a:tr>
              <a:tr h="534375">
                <a:tc>
                  <a:txBody>
                    <a:bodyPr/>
                    <a:lstStyle/>
                    <a:p>
                      <a:pPr algn="l"/>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Netherlands</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699</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6.5</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5630</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dirty="0">
                          <a:effectLst/>
                          <a:latin typeface="Avenir Next LT Pro" panose="020B0504020202020204" pitchFamily="34" charset="0"/>
                          <a:ea typeface="Calibri" panose="020F0502020204030204" pitchFamily="34" charset="0"/>
                          <a:cs typeface="Times New Roman" panose="02020603050405020304" pitchFamily="18" charset="0"/>
                        </a:rPr>
                        <a:t>0.9</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8022541"/>
                  </a:ext>
                </a:extLst>
              </a:tr>
            </a:tbl>
          </a:graphicData>
        </a:graphic>
      </p:graphicFrame>
    </p:spTree>
    <p:extLst>
      <p:ext uri="{BB962C8B-B14F-4D97-AF65-F5344CB8AC3E}">
        <p14:creationId xmlns:p14="http://schemas.microsoft.com/office/powerpoint/2010/main" val="311249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B5900-BF0E-9E9B-9952-7979DAB88FFE}"/>
              </a:ext>
            </a:extLst>
          </p:cNvPr>
          <p:cNvSpPr>
            <a:spLocks noGrp="1"/>
          </p:cNvSpPr>
          <p:nvPr>
            <p:ph type="title"/>
          </p:nvPr>
        </p:nvSpPr>
        <p:spPr/>
        <p:txBody>
          <a:bodyPr/>
          <a:lstStyle/>
          <a:p>
            <a:r>
              <a:rPr lang="sr-Latn-RS" dirty="0"/>
              <a:t>Top 10 countries </a:t>
            </a:r>
            <a:r>
              <a:rPr lang="sr-Latn-RS" dirty="0" err="1"/>
              <a:t>that</a:t>
            </a:r>
            <a:r>
              <a:rPr lang="sr-Latn-RS" dirty="0"/>
              <a:t> </a:t>
            </a:r>
            <a:r>
              <a:rPr lang="sr-Latn-RS" dirty="0" err="1"/>
              <a:t>mobile</a:t>
            </a:r>
            <a:r>
              <a:rPr lang="sr-Latn-RS" dirty="0"/>
              <a:t> </a:t>
            </a:r>
            <a:r>
              <a:rPr lang="sr-Latn-RS" dirty="0" err="1"/>
              <a:t>Nordics</a:t>
            </a:r>
            <a:r>
              <a:rPr lang="sr-Latn-RS" dirty="0"/>
              <a:t> researchers are also affiliated with</a:t>
            </a:r>
            <a:endParaRPr lang="en-GB" dirty="0"/>
          </a:p>
        </p:txBody>
      </p:sp>
      <p:sp>
        <p:nvSpPr>
          <p:cNvPr id="3" name="Footer Placeholder 2">
            <a:extLst>
              <a:ext uri="{FF2B5EF4-FFF2-40B4-BE49-F238E27FC236}">
                <a16:creationId xmlns:a16="http://schemas.microsoft.com/office/drawing/2014/main" id="{09153689-07F9-CDF3-DAEB-BACE732884C7}"/>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F7A2AA6A-2181-15DA-0F88-81BF625E33BD}"/>
              </a:ext>
            </a:extLst>
          </p:cNvPr>
          <p:cNvSpPr>
            <a:spLocks noGrp="1"/>
          </p:cNvSpPr>
          <p:nvPr>
            <p:ph type="sldNum" sz="quarter" idx="11"/>
          </p:nvPr>
        </p:nvSpPr>
        <p:spPr/>
        <p:txBody>
          <a:bodyPr/>
          <a:lstStyle/>
          <a:p>
            <a:fld id="{F59CD943-D024-467A-B36E-F11E1285ED75}" type="slidenum">
              <a:rPr lang="en-GB" smtClean="0"/>
              <a:pPr/>
              <a:t>6</a:t>
            </a:fld>
            <a:endParaRPr lang="en-GB" dirty="0"/>
          </a:p>
        </p:txBody>
      </p:sp>
      <p:sp>
        <p:nvSpPr>
          <p:cNvPr id="2" name="TextBox 1">
            <a:extLst>
              <a:ext uri="{FF2B5EF4-FFF2-40B4-BE49-F238E27FC236}">
                <a16:creationId xmlns:a16="http://schemas.microsoft.com/office/drawing/2014/main" id="{F26DA89B-3A01-D511-5625-F1EC0C090D43}"/>
              </a:ext>
            </a:extLst>
          </p:cNvPr>
          <p:cNvSpPr txBox="1"/>
          <p:nvPr/>
        </p:nvSpPr>
        <p:spPr>
          <a:xfrm>
            <a:off x="100506" y="1331519"/>
            <a:ext cx="3598642" cy="369332"/>
          </a:xfrm>
          <a:prstGeom prst="rect">
            <a:avLst/>
          </a:prstGeom>
          <a:noFill/>
        </p:spPr>
        <p:txBody>
          <a:bodyPr wrap="square">
            <a:spAutoFit/>
          </a:bodyPr>
          <a:lstStyle/>
          <a:p>
            <a:r>
              <a:rPr lang="en-US" b="1" dirty="0">
                <a:solidFill>
                  <a:srgbClr val="FFC000"/>
                </a:solidFill>
                <a:latin typeface="Times New Roman" panose="02020603050405020304" pitchFamily="18" charset="0"/>
              </a:rPr>
              <a:t>SWEDEN</a:t>
            </a:r>
            <a:endParaRPr lang="en-US" b="1" dirty="0">
              <a:solidFill>
                <a:srgbClr val="FFC000"/>
              </a:solidFill>
            </a:endParaRPr>
          </a:p>
        </p:txBody>
      </p:sp>
      <p:sp>
        <p:nvSpPr>
          <p:cNvPr id="5" name="TextBox 4">
            <a:extLst>
              <a:ext uri="{FF2B5EF4-FFF2-40B4-BE49-F238E27FC236}">
                <a16:creationId xmlns:a16="http://schemas.microsoft.com/office/drawing/2014/main" id="{8735DAE6-6743-6313-E209-3DC0F33EFFFB}"/>
              </a:ext>
            </a:extLst>
          </p:cNvPr>
          <p:cNvSpPr txBox="1"/>
          <p:nvPr/>
        </p:nvSpPr>
        <p:spPr>
          <a:xfrm>
            <a:off x="4097830" y="1331519"/>
            <a:ext cx="3598642" cy="369332"/>
          </a:xfrm>
          <a:prstGeom prst="rect">
            <a:avLst/>
          </a:prstGeom>
          <a:noFill/>
        </p:spPr>
        <p:txBody>
          <a:bodyPr wrap="square">
            <a:spAutoFit/>
          </a:bodyPr>
          <a:lstStyle/>
          <a:p>
            <a:r>
              <a:rPr lang="en-US" sz="1800" b="1" dirty="0">
                <a:solidFill>
                  <a:srgbClr val="FF0000"/>
                </a:solidFill>
                <a:effectLst/>
                <a:latin typeface="Times New Roman" panose="02020603050405020304" pitchFamily="18" charset="0"/>
                <a:ea typeface="Calibri" panose="020F0502020204030204" pitchFamily="34" charset="0"/>
              </a:rPr>
              <a:t>NORWAY</a:t>
            </a:r>
            <a:endParaRPr lang="en-US" b="1" dirty="0">
              <a:solidFill>
                <a:srgbClr val="FF0000"/>
              </a:solidFill>
            </a:endParaRPr>
          </a:p>
        </p:txBody>
      </p:sp>
      <p:sp>
        <p:nvSpPr>
          <p:cNvPr id="9" name="TextBox 8">
            <a:extLst>
              <a:ext uri="{FF2B5EF4-FFF2-40B4-BE49-F238E27FC236}">
                <a16:creationId xmlns:a16="http://schemas.microsoft.com/office/drawing/2014/main" id="{FEA59B22-CE92-5113-037E-9193D0E01F1C}"/>
              </a:ext>
            </a:extLst>
          </p:cNvPr>
          <p:cNvSpPr txBox="1"/>
          <p:nvPr/>
        </p:nvSpPr>
        <p:spPr>
          <a:xfrm>
            <a:off x="8196789" y="1334600"/>
            <a:ext cx="3598642" cy="369332"/>
          </a:xfrm>
          <a:prstGeom prst="rect">
            <a:avLst/>
          </a:prstGeom>
          <a:noFill/>
        </p:spPr>
        <p:txBody>
          <a:bodyPr wrap="square">
            <a:spAutoFit/>
          </a:bodyPr>
          <a:lstStyle/>
          <a:p>
            <a:r>
              <a:rPr lang="en-US" sz="1800" b="1" dirty="0">
                <a:solidFill>
                  <a:srgbClr val="ADD8E6"/>
                </a:solidFill>
                <a:effectLst/>
                <a:latin typeface="Times New Roman" panose="02020603050405020304" pitchFamily="18" charset="0"/>
                <a:ea typeface="Calibri" panose="020F0502020204030204" pitchFamily="34" charset="0"/>
              </a:rPr>
              <a:t>FINLAND</a:t>
            </a:r>
            <a:endParaRPr lang="en-US" b="1" dirty="0">
              <a:solidFill>
                <a:srgbClr val="ADD8E6"/>
              </a:solidFill>
            </a:endParaRPr>
          </a:p>
        </p:txBody>
      </p:sp>
      <p:graphicFrame>
        <p:nvGraphicFramePr>
          <p:cNvPr id="11" name="Table 10">
            <a:extLst>
              <a:ext uri="{FF2B5EF4-FFF2-40B4-BE49-F238E27FC236}">
                <a16:creationId xmlns:a16="http://schemas.microsoft.com/office/drawing/2014/main" id="{F48C2430-71B7-A2C5-40E3-5A0723420CDF}"/>
              </a:ext>
            </a:extLst>
          </p:cNvPr>
          <p:cNvGraphicFramePr>
            <a:graphicFrameLocks noGrp="1"/>
          </p:cNvGraphicFramePr>
          <p:nvPr>
            <p:extLst>
              <p:ext uri="{D42A27DB-BD31-4B8C-83A1-F6EECF244321}">
                <p14:modId xmlns:p14="http://schemas.microsoft.com/office/powerpoint/2010/main" val="881275698"/>
              </p:ext>
            </p:extLst>
          </p:nvPr>
        </p:nvGraphicFramePr>
        <p:xfrm>
          <a:off x="44390" y="1784772"/>
          <a:ext cx="3838409" cy="4026720"/>
        </p:xfrm>
        <a:graphic>
          <a:graphicData uri="http://schemas.openxmlformats.org/drawingml/2006/table">
            <a:tbl>
              <a:tblPr firstRow="1" firstCol="1" bandRow="1"/>
              <a:tblGrid>
                <a:gridCol w="900000">
                  <a:extLst>
                    <a:ext uri="{9D8B030D-6E8A-4147-A177-3AD203B41FA5}">
                      <a16:colId xmlns:a16="http://schemas.microsoft.com/office/drawing/2014/main" val="2527417489"/>
                    </a:ext>
                  </a:extLst>
                </a:gridCol>
                <a:gridCol w="688369">
                  <a:extLst>
                    <a:ext uri="{9D8B030D-6E8A-4147-A177-3AD203B41FA5}">
                      <a16:colId xmlns:a16="http://schemas.microsoft.com/office/drawing/2014/main" val="3372229963"/>
                    </a:ext>
                  </a:extLst>
                </a:gridCol>
                <a:gridCol w="667820">
                  <a:extLst>
                    <a:ext uri="{9D8B030D-6E8A-4147-A177-3AD203B41FA5}">
                      <a16:colId xmlns:a16="http://schemas.microsoft.com/office/drawing/2014/main" val="1301580443"/>
                    </a:ext>
                  </a:extLst>
                </a:gridCol>
                <a:gridCol w="801384">
                  <a:extLst>
                    <a:ext uri="{9D8B030D-6E8A-4147-A177-3AD203B41FA5}">
                      <a16:colId xmlns:a16="http://schemas.microsoft.com/office/drawing/2014/main" val="4009750521"/>
                    </a:ext>
                  </a:extLst>
                </a:gridCol>
                <a:gridCol w="780836">
                  <a:extLst>
                    <a:ext uri="{9D8B030D-6E8A-4147-A177-3AD203B41FA5}">
                      <a16:colId xmlns:a16="http://schemas.microsoft.com/office/drawing/2014/main" val="403281224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Affiliated country</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No. of </a:t>
                      </a:r>
                      <a:b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b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res.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w="12700" cmpd="sng">
                      <a:noFill/>
                      <a:prstDash val="soli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res.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No. of articles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a:t>
                      </a:r>
                      <a:b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b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articles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44820415"/>
                  </a:ext>
                </a:extLst>
              </a:tr>
              <a:tr h="360000">
                <a:tc>
                  <a:txBody>
                    <a:bodyPr/>
                    <a:lstStyle/>
                    <a:p>
                      <a:pPr algn="l"/>
                      <a:r>
                        <a:rPr lang="en-US" sz="11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USA</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2179</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20.2</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15963</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6.8</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47481544"/>
                  </a:ext>
                </a:extLst>
              </a:tr>
              <a:tr h="360000">
                <a:tc>
                  <a:txBody>
                    <a:bodyPr/>
                    <a:lstStyle/>
                    <a:p>
                      <a:pPr algn="l"/>
                      <a:r>
                        <a:rPr lang="en-US" sz="11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United Kingdom</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1111</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10.3</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10723</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4.6</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3844529159"/>
                  </a:ext>
                </a:extLst>
              </a:tr>
              <a:tr h="360000">
                <a:tc>
                  <a:txBody>
                    <a:bodyPr/>
                    <a:lstStyle/>
                    <a:p>
                      <a:pPr algn="l"/>
                      <a:r>
                        <a:rPr lang="en-US" sz="11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Germany</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1047</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9.7</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9367</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4.0</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4058570674"/>
                  </a:ext>
                </a:extLst>
              </a:tr>
              <a:tr h="360000">
                <a:tc>
                  <a:txBody>
                    <a:bodyPr/>
                    <a:lstStyle/>
                    <a:p>
                      <a:pPr algn="l"/>
                      <a:r>
                        <a:rPr lang="en-US" sz="11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China</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759</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7.1</a:t>
                      </a:r>
                    </a:p>
                  </a:txBody>
                  <a:tcPr marL="134809" marR="134809" marT="0" marB="0" anchor="ctr">
                    <a:lnL>
                      <a:noFill/>
                    </a:lnL>
                    <a:lnR>
                      <a:noFill/>
                    </a:lnR>
                    <a:lnT>
                      <a:noFill/>
                    </a:lnT>
                    <a:lnB>
                      <a:noFill/>
                    </a:lnB>
                    <a:solidFill>
                      <a:srgbClr val="FFFFFF"/>
                    </a:solidFill>
                  </a:tcPr>
                </a:tc>
                <a:tc>
                  <a:txBody>
                    <a:bodyPr/>
                    <a:lstStyle/>
                    <a:p>
                      <a:pPr algn="ctr"/>
                      <a:r>
                        <a:rPr lang="en-US" sz="1100" b="1" dirty="0">
                          <a:effectLst/>
                          <a:latin typeface="Avenir Next LT Pro" panose="020B0504020202020204" pitchFamily="34" charset="0"/>
                          <a:ea typeface="Calibri" panose="020F0502020204030204" pitchFamily="34" charset="0"/>
                          <a:cs typeface="Times New Roman" panose="02020603050405020304" pitchFamily="18" charset="0"/>
                        </a:rPr>
                        <a:t>26508</a:t>
                      </a:r>
                    </a:p>
                  </a:txBody>
                  <a:tcPr marL="134809" marR="134809" marT="0" marB="0" anchor="ctr">
                    <a:lnL>
                      <a:noFill/>
                    </a:lnL>
                    <a:lnR>
                      <a:noFill/>
                    </a:lnR>
                    <a:lnT>
                      <a:noFill/>
                    </a:lnT>
                    <a:lnB>
                      <a:noFill/>
                    </a:lnB>
                    <a:solidFill>
                      <a:srgbClr val="FFFFFF"/>
                    </a:solidFill>
                  </a:tcPr>
                </a:tc>
                <a:tc>
                  <a:txBody>
                    <a:bodyPr/>
                    <a:lstStyle/>
                    <a:p>
                      <a:pPr algn="ctr"/>
                      <a:r>
                        <a:rPr lang="en-US" sz="1100" b="1" dirty="0">
                          <a:effectLst/>
                          <a:latin typeface="Avenir Next LT Pro" panose="020B0504020202020204" pitchFamily="34" charset="0"/>
                          <a:ea typeface="Calibri" panose="020F0502020204030204" pitchFamily="34" charset="0"/>
                          <a:cs typeface="Times New Roman" panose="02020603050405020304" pitchFamily="18" charset="0"/>
                        </a:rPr>
                        <a:t>11.3</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2612565496"/>
                  </a:ext>
                </a:extLst>
              </a:tr>
              <a:tr h="360000">
                <a:tc>
                  <a:txBody>
                    <a:bodyPr/>
                    <a:lstStyle/>
                    <a:p>
                      <a:pPr algn="l"/>
                      <a:r>
                        <a:rPr lang="en-US" sz="1100" b="1" dirty="0">
                          <a:solidFill>
                            <a:srgbClr val="800080"/>
                          </a:solidFill>
                          <a:effectLst/>
                          <a:latin typeface="Avenir Next LT Pro" panose="020B0504020202020204" pitchFamily="34" charset="0"/>
                          <a:ea typeface="Times New Roman" panose="02020603050405020304" pitchFamily="18" charset="0"/>
                          <a:cs typeface="Times New Roman" panose="02020603050405020304" pitchFamily="18" charset="0"/>
                        </a:rPr>
                        <a:t>Denmark</a:t>
                      </a:r>
                      <a:endParaRPr lang="en-US" sz="1100" b="1" dirty="0">
                        <a:solidFill>
                          <a:srgbClr val="80008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694</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6.4</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7517</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3.2</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2073404783"/>
                  </a:ext>
                </a:extLst>
              </a:tr>
              <a:tr h="360000">
                <a:tc>
                  <a:txBody>
                    <a:bodyPr/>
                    <a:lstStyle/>
                    <a:p>
                      <a:pPr algn="l"/>
                      <a:r>
                        <a:rPr lang="en-US" sz="1100" b="1" dirty="0">
                          <a:solidFill>
                            <a:srgbClr val="FF0000"/>
                          </a:solidFill>
                          <a:effectLst/>
                          <a:latin typeface="Avenir Next LT Pro" panose="020B0504020202020204" pitchFamily="34" charset="0"/>
                          <a:ea typeface="Times New Roman" panose="02020603050405020304" pitchFamily="18" charset="0"/>
                          <a:cs typeface="Times New Roman" panose="02020603050405020304" pitchFamily="18" charset="0"/>
                        </a:rPr>
                        <a:t>Norway</a:t>
                      </a:r>
                      <a:endParaRPr lang="en-US" sz="1100" b="1" dirty="0">
                        <a:solidFill>
                          <a:srgbClr val="FF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619</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5.8</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8120</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3.5</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781216381"/>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France</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426</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4.0</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4028</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1.7</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720101175"/>
                  </a:ext>
                </a:extLst>
              </a:tr>
              <a:tr h="360000">
                <a:tc>
                  <a:txBody>
                    <a:bodyPr/>
                    <a:lstStyle/>
                    <a:p>
                      <a:pPr algn="l"/>
                      <a:r>
                        <a:rPr lang="en-US" sz="1100" b="1" dirty="0">
                          <a:solidFill>
                            <a:srgbClr val="ADD8E6"/>
                          </a:solidFill>
                          <a:effectLst/>
                          <a:latin typeface="Avenir Next LT Pro" panose="020B0504020202020204" pitchFamily="34" charset="0"/>
                          <a:ea typeface="Calibri" panose="020F0502020204030204" pitchFamily="34" charset="0"/>
                          <a:cs typeface="Times New Roman" panose="02020603050405020304" pitchFamily="18" charset="0"/>
                        </a:rPr>
                        <a:t>Finland</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414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3.8</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5966</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2.5</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361158045"/>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Canada</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403</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3.7</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2938</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1.3</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170724019"/>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Australia</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396</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3.7</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3798</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1.6</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8022541"/>
                  </a:ext>
                </a:extLst>
              </a:tr>
            </a:tbl>
          </a:graphicData>
        </a:graphic>
      </p:graphicFrame>
      <p:graphicFrame>
        <p:nvGraphicFramePr>
          <p:cNvPr id="14" name="Table 13">
            <a:extLst>
              <a:ext uri="{FF2B5EF4-FFF2-40B4-BE49-F238E27FC236}">
                <a16:creationId xmlns:a16="http://schemas.microsoft.com/office/drawing/2014/main" id="{37307A29-760E-1B98-A760-BDF56AAD876D}"/>
              </a:ext>
            </a:extLst>
          </p:cNvPr>
          <p:cNvGraphicFramePr>
            <a:graphicFrameLocks noGrp="1"/>
          </p:cNvGraphicFramePr>
          <p:nvPr>
            <p:extLst>
              <p:ext uri="{D42A27DB-BD31-4B8C-83A1-F6EECF244321}">
                <p14:modId xmlns:p14="http://schemas.microsoft.com/office/powerpoint/2010/main" val="4022966422"/>
              </p:ext>
            </p:extLst>
          </p:nvPr>
        </p:nvGraphicFramePr>
        <p:xfrm>
          <a:off x="4127773" y="1784772"/>
          <a:ext cx="3838409" cy="4026720"/>
        </p:xfrm>
        <a:graphic>
          <a:graphicData uri="http://schemas.openxmlformats.org/drawingml/2006/table">
            <a:tbl>
              <a:tblPr firstRow="1" firstCol="1" bandRow="1"/>
              <a:tblGrid>
                <a:gridCol w="900000">
                  <a:extLst>
                    <a:ext uri="{9D8B030D-6E8A-4147-A177-3AD203B41FA5}">
                      <a16:colId xmlns:a16="http://schemas.microsoft.com/office/drawing/2014/main" val="2527417489"/>
                    </a:ext>
                  </a:extLst>
                </a:gridCol>
                <a:gridCol w="688369">
                  <a:extLst>
                    <a:ext uri="{9D8B030D-6E8A-4147-A177-3AD203B41FA5}">
                      <a16:colId xmlns:a16="http://schemas.microsoft.com/office/drawing/2014/main" val="3372229963"/>
                    </a:ext>
                  </a:extLst>
                </a:gridCol>
                <a:gridCol w="667820">
                  <a:extLst>
                    <a:ext uri="{9D8B030D-6E8A-4147-A177-3AD203B41FA5}">
                      <a16:colId xmlns:a16="http://schemas.microsoft.com/office/drawing/2014/main" val="1301580443"/>
                    </a:ext>
                  </a:extLst>
                </a:gridCol>
                <a:gridCol w="801384">
                  <a:extLst>
                    <a:ext uri="{9D8B030D-6E8A-4147-A177-3AD203B41FA5}">
                      <a16:colId xmlns:a16="http://schemas.microsoft.com/office/drawing/2014/main" val="4009750521"/>
                    </a:ext>
                  </a:extLst>
                </a:gridCol>
                <a:gridCol w="780836">
                  <a:extLst>
                    <a:ext uri="{9D8B030D-6E8A-4147-A177-3AD203B41FA5}">
                      <a16:colId xmlns:a16="http://schemas.microsoft.com/office/drawing/2014/main" val="403281224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Affiliated country</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No. of </a:t>
                      </a:r>
                      <a:b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b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res.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w="12700" cmpd="sng">
                      <a:noFill/>
                      <a:prstDash val="soli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res.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No. of articles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a:t>
                      </a:r>
                      <a:b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b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articles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44820415"/>
                  </a:ext>
                </a:extLst>
              </a:tr>
              <a:tr h="360000">
                <a:tc>
                  <a:txBody>
                    <a:bodyPr/>
                    <a:lstStyle/>
                    <a:p>
                      <a:pPr algn="l"/>
                      <a:r>
                        <a:rPr lang="en-US" sz="11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USA</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658</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15.9</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6122</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6.5</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47481544"/>
                  </a:ext>
                </a:extLst>
              </a:tr>
              <a:tr h="360000">
                <a:tc>
                  <a:txBody>
                    <a:bodyPr/>
                    <a:lstStyle/>
                    <a:p>
                      <a:pPr algn="l"/>
                      <a:r>
                        <a:rPr lang="en-US" sz="1100" b="1" dirty="0">
                          <a:solidFill>
                            <a:srgbClr val="FFC000"/>
                          </a:solidFill>
                          <a:effectLst/>
                          <a:latin typeface="Avenir Next LT Pro" panose="020B0504020202020204" pitchFamily="34" charset="0"/>
                          <a:ea typeface="Calibri" panose="020F0502020204030204" pitchFamily="34" charset="0"/>
                          <a:cs typeface="Times New Roman" panose="02020603050405020304" pitchFamily="18" charset="0"/>
                        </a:rPr>
                        <a:t>Sweden</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422</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10.2</a:t>
                      </a:r>
                    </a:p>
                  </a:txBody>
                  <a:tcPr marL="134809" marR="134809" marT="0" marB="0" anchor="ctr">
                    <a:lnL>
                      <a:noFill/>
                    </a:lnL>
                    <a:lnR>
                      <a:noFill/>
                    </a:lnR>
                    <a:lnT>
                      <a:noFill/>
                    </a:lnT>
                    <a:lnB>
                      <a:noFill/>
                    </a:lnB>
                    <a:solidFill>
                      <a:srgbClr val="FFFFFF"/>
                    </a:solidFill>
                  </a:tcPr>
                </a:tc>
                <a:tc>
                  <a:txBody>
                    <a:bodyPr/>
                    <a:lstStyle/>
                    <a:p>
                      <a:pPr algn="ctr"/>
                      <a:r>
                        <a:rPr lang="en-US" sz="1100" b="1" dirty="0">
                          <a:solidFill>
                            <a:srgbClr val="FFC000"/>
                          </a:solidFill>
                          <a:effectLst/>
                          <a:latin typeface="Avenir Next LT Pro" panose="020B0504020202020204" pitchFamily="34" charset="0"/>
                          <a:ea typeface="Calibri" panose="020F0502020204030204" pitchFamily="34" charset="0"/>
                          <a:cs typeface="Times New Roman" panose="02020603050405020304" pitchFamily="18" charset="0"/>
                        </a:rPr>
                        <a:t>6491</a:t>
                      </a:r>
                    </a:p>
                  </a:txBody>
                  <a:tcPr marL="134809" marR="134809" marT="0" marB="0" anchor="ctr">
                    <a:lnL>
                      <a:noFill/>
                    </a:lnL>
                    <a:lnR>
                      <a:noFill/>
                    </a:lnR>
                    <a:lnT>
                      <a:noFill/>
                    </a:lnT>
                    <a:lnB>
                      <a:noFill/>
                    </a:lnB>
                    <a:solidFill>
                      <a:srgbClr val="FFFFFF"/>
                    </a:solidFill>
                  </a:tcPr>
                </a:tc>
                <a:tc>
                  <a:txBody>
                    <a:bodyPr/>
                    <a:lstStyle/>
                    <a:p>
                      <a:pPr algn="ctr"/>
                      <a:r>
                        <a:rPr lang="en-US" sz="1100" b="1" dirty="0">
                          <a:solidFill>
                            <a:srgbClr val="FFC000"/>
                          </a:solidFill>
                          <a:effectLst/>
                          <a:latin typeface="Avenir Next LT Pro" panose="020B0504020202020204" pitchFamily="34" charset="0"/>
                          <a:ea typeface="Calibri" panose="020F0502020204030204" pitchFamily="34" charset="0"/>
                          <a:cs typeface="Times New Roman" panose="02020603050405020304" pitchFamily="18" charset="0"/>
                        </a:rPr>
                        <a:t>6.9</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3844529159"/>
                  </a:ext>
                </a:extLst>
              </a:tr>
              <a:tr h="360000">
                <a:tc>
                  <a:txBody>
                    <a:bodyPr/>
                    <a:lstStyle/>
                    <a:p>
                      <a:pPr algn="l"/>
                      <a:r>
                        <a:rPr lang="en-US" sz="11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United Kingdom</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385</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9.3</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3202</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3.4</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4058570674"/>
                  </a:ext>
                </a:extLst>
              </a:tr>
              <a:tr h="360000">
                <a:tc>
                  <a:txBody>
                    <a:bodyPr/>
                    <a:lstStyle/>
                    <a:p>
                      <a:pPr algn="l"/>
                      <a:r>
                        <a:rPr lang="en-US" sz="11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Germany</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332</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8.0</a:t>
                      </a:r>
                    </a:p>
                  </a:txBody>
                  <a:tcPr marL="134809" marR="134809" marT="0" marB="0" anchor="ctr">
                    <a:lnL>
                      <a:noFill/>
                    </a:lnL>
                    <a:lnR>
                      <a:noFill/>
                    </a:lnR>
                    <a:lnT>
                      <a:noFill/>
                    </a:lnT>
                    <a:lnB>
                      <a:noFill/>
                    </a:lnB>
                    <a:solidFill>
                      <a:srgbClr val="FFFFFF"/>
                    </a:solidFill>
                  </a:tcPr>
                </a:tc>
                <a:tc>
                  <a:txBody>
                    <a:bodyPr/>
                    <a:lstStyle/>
                    <a:p>
                      <a:pPr algn="ctr"/>
                      <a:r>
                        <a:rPr lang="en-US" sz="1100" b="0" dirty="0">
                          <a:effectLst/>
                          <a:latin typeface="Avenir Next LT Pro" panose="020B0504020202020204" pitchFamily="34" charset="0"/>
                          <a:ea typeface="Calibri" panose="020F0502020204030204" pitchFamily="34" charset="0"/>
                          <a:cs typeface="Times New Roman" panose="02020603050405020304" pitchFamily="18" charset="0"/>
                        </a:rPr>
                        <a:t>3395</a:t>
                      </a:r>
                    </a:p>
                  </a:txBody>
                  <a:tcPr marL="134809" marR="134809" marT="0" marB="0" anchor="ctr">
                    <a:lnL>
                      <a:noFill/>
                    </a:lnL>
                    <a:lnR>
                      <a:noFill/>
                    </a:lnR>
                    <a:lnT>
                      <a:noFill/>
                    </a:lnT>
                    <a:lnB>
                      <a:noFill/>
                    </a:lnB>
                    <a:solidFill>
                      <a:srgbClr val="FFFFFF"/>
                    </a:solidFill>
                  </a:tcPr>
                </a:tc>
                <a:tc>
                  <a:txBody>
                    <a:bodyPr/>
                    <a:lstStyle/>
                    <a:p>
                      <a:pPr algn="ctr"/>
                      <a:r>
                        <a:rPr lang="en-US" sz="1100" b="0" dirty="0">
                          <a:effectLst/>
                          <a:latin typeface="Avenir Next LT Pro" panose="020B0504020202020204" pitchFamily="34" charset="0"/>
                          <a:ea typeface="Calibri" panose="020F0502020204030204" pitchFamily="34" charset="0"/>
                          <a:cs typeface="Times New Roman" panose="02020603050405020304" pitchFamily="18" charset="0"/>
                        </a:rPr>
                        <a:t>3.6</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2612565496"/>
                  </a:ext>
                </a:extLst>
              </a:tr>
              <a:tr h="360000">
                <a:tc>
                  <a:txBody>
                    <a:bodyPr/>
                    <a:lstStyle/>
                    <a:p>
                      <a:pPr algn="l"/>
                      <a:r>
                        <a:rPr lang="en-US" sz="1100" b="1" dirty="0">
                          <a:solidFill>
                            <a:srgbClr val="800080"/>
                          </a:solidFill>
                          <a:effectLst/>
                          <a:latin typeface="Avenir Next LT Pro" panose="020B0504020202020204" pitchFamily="34" charset="0"/>
                          <a:ea typeface="Calibri" panose="020F0502020204030204" pitchFamily="34" charset="0"/>
                          <a:cs typeface="Times New Roman" panose="02020603050405020304" pitchFamily="18" charset="0"/>
                        </a:rPr>
                        <a:t>Denmark</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288</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7.0</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3918</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4.2</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2073404783"/>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France</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182</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1594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1.7</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781216381"/>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China</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181</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4661</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5.0</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720101175"/>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Australia</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149</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3.6</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1179</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1.3</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361158045"/>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Canada</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133</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3.2</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1610</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1.7</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170724019"/>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Italy</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124</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3.0</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787</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0.8</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8022541"/>
                  </a:ext>
                </a:extLst>
              </a:tr>
            </a:tbl>
          </a:graphicData>
        </a:graphic>
      </p:graphicFrame>
      <p:graphicFrame>
        <p:nvGraphicFramePr>
          <p:cNvPr id="15" name="Table 14">
            <a:extLst>
              <a:ext uri="{FF2B5EF4-FFF2-40B4-BE49-F238E27FC236}">
                <a16:creationId xmlns:a16="http://schemas.microsoft.com/office/drawing/2014/main" id="{BA6DB4FC-0778-775E-9D1F-2912B57087E4}"/>
              </a:ext>
            </a:extLst>
          </p:cNvPr>
          <p:cNvGraphicFramePr>
            <a:graphicFrameLocks noGrp="1"/>
          </p:cNvGraphicFramePr>
          <p:nvPr>
            <p:extLst>
              <p:ext uri="{D42A27DB-BD31-4B8C-83A1-F6EECF244321}">
                <p14:modId xmlns:p14="http://schemas.microsoft.com/office/powerpoint/2010/main" val="808331794"/>
              </p:ext>
            </p:extLst>
          </p:nvPr>
        </p:nvGraphicFramePr>
        <p:xfrm>
          <a:off x="8297475" y="1784772"/>
          <a:ext cx="3838409" cy="4026720"/>
        </p:xfrm>
        <a:graphic>
          <a:graphicData uri="http://schemas.openxmlformats.org/drawingml/2006/table">
            <a:tbl>
              <a:tblPr firstRow="1" firstCol="1" bandRow="1"/>
              <a:tblGrid>
                <a:gridCol w="900000">
                  <a:extLst>
                    <a:ext uri="{9D8B030D-6E8A-4147-A177-3AD203B41FA5}">
                      <a16:colId xmlns:a16="http://schemas.microsoft.com/office/drawing/2014/main" val="2527417489"/>
                    </a:ext>
                  </a:extLst>
                </a:gridCol>
                <a:gridCol w="688369">
                  <a:extLst>
                    <a:ext uri="{9D8B030D-6E8A-4147-A177-3AD203B41FA5}">
                      <a16:colId xmlns:a16="http://schemas.microsoft.com/office/drawing/2014/main" val="3372229963"/>
                    </a:ext>
                  </a:extLst>
                </a:gridCol>
                <a:gridCol w="667820">
                  <a:extLst>
                    <a:ext uri="{9D8B030D-6E8A-4147-A177-3AD203B41FA5}">
                      <a16:colId xmlns:a16="http://schemas.microsoft.com/office/drawing/2014/main" val="1301580443"/>
                    </a:ext>
                  </a:extLst>
                </a:gridCol>
                <a:gridCol w="801384">
                  <a:extLst>
                    <a:ext uri="{9D8B030D-6E8A-4147-A177-3AD203B41FA5}">
                      <a16:colId xmlns:a16="http://schemas.microsoft.com/office/drawing/2014/main" val="4009750521"/>
                    </a:ext>
                  </a:extLst>
                </a:gridCol>
                <a:gridCol w="780836">
                  <a:extLst>
                    <a:ext uri="{9D8B030D-6E8A-4147-A177-3AD203B41FA5}">
                      <a16:colId xmlns:a16="http://schemas.microsoft.com/office/drawing/2014/main" val="403281224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Affiliated country</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No. of </a:t>
                      </a:r>
                      <a:b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b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res.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w="12700" cmpd="sng">
                      <a:noFill/>
                      <a:prstDash val="soli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res.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No. of articles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a:t>
                      </a:r>
                      <a:b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b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articles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44820415"/>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USA</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649</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13.9</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5253</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5.3</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47481544"/>
                  </a:ext>
                </a:extLst>
              </a:tr>
              <a:tr h="360000">
                <a:tc>
                  <a:txBody>
                    <a:bodyPr/>
                    <a:lstStyle/>
                    <a:p>
                      <a:pPr algn="l"/>
                      <a:r>
                        <a:rPr lang="en-US" sz="1100" b="1" dirty="0">
                          <a:solidFill>
                            <a:srgbClr val="FFC000"/>
                          </a:solidFill>
                          <a:effectLst/>
                          <a:latin typeface="Avenir Next LT Pro" panose="020B0504020202020204" pitchFamily="34" charset="0"/>
                          <a:ea typeface="Calibri" panose="020F0502020204030204" pitchFamily="34" charset="0"/>
                          <a:cs typeface="Times New Roman" panose="02020603050405020304" pitchFamily="18" charset="0"/>
                        </a:rPr>
                        <a:t>Sweden</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572</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12.2</a:t>
                      </a:r>
                    </a:p>
                  </a:txBody>
                  <a:tcPr marL="134809" marR="134809" marT="0" marB="0" anchor="ctr">
                    <a:lnL>
                      <a:noFill/>
                    </a:lnL>
                    <a:lnR>
                      <a:noFill/>
                    </a:lnR>
                    <a:lnT>
                      <a:noFill/>
                    </a:lnT>
                    <a:lnB>
                      <a:noFill/>
                    </a:lnB>
                    <a:solidFill>
                      <a:srgbClr val="FFFFFF"/>
                    </a:solidFill>
                  </a:tcPr>
                </a:tc>
                <a:tc>
                  <a:txBody>
                    <a:bodyPr/>
                    <a:lstStyle/>
                    <a:p>
                      <a:pPr algn="ctr"/>
                      <a:r>
                        <a:rPr lang="en-US" sz="1100" b="1" dirty="0">
                          <a:solidFill>
                            <a:srgbClr val="FFC000"/>
                          </a:solidFill>
                          <a:effectLst/>
                          <a:latin typeface="Avenir Next LT Pro" panose="020B0504020202020204" pitchFamily="34" charset="0"/>
                          <a:ea typeface="Calibri" panose="020F0502020204030204" pitchFamily="34" charset="0"/>
                          <a:cs typeface="Times New Roman" panose="02020603050405020304" pitchFamily="18" charset="0"/>
                        </a:rPr>
                        <a:t>7611</a:t>
                      </a:r>
                    </a:p>
                  </a:txBody>
                  <a:tcPr marL="134809" marR="134809" marT="0" marB="0" anchor="ctr">
                    <a:lnL>
                      <a:noFill/>
                    </a:lnL>
                    <a:lnR>
                      <a:noFill/>
                    </a:lnR>
                    <a:lnT>
                      <a:noFill/>
                    </a:lnT>
                    <a:lnB>
                      <a:noFill/>
                    </a:lnB>
                    <a:solidFill>
                      <a:srgbClr val="FFFFFF"/>
                    </a:solidFill>
                  </a:tcPr>
                </a:tc>
                <a:tc>
                  <a:txBody>
                    <a:bodyPr/>
                    <a:lstStyle/>
                    <a:p>
                      <a:pPr algn="ctr"/>
                      <a:r>
                        <a:rPr lang="en-US" sz="1100" b="1" dirty="0">
                          <a:solidFill>
                            <a:srgbClr val="FFC000"/>
                          </a:solidFill>
                          <a:effectLst/>
                          <a:latin typeface="Avenir Next LT Pro" panose="020B0504020202020204" pitchFamily="34" charset="0"/>
                          <a:ea typeface="Calibri" panose="020F0502020204030204" pitchFamily="34" charset="0"/>
                          <a:cs typeface="Times New Roman" panose="02020603050405020304" pitchFamily="18" charset="0"/>
                        </a:rPr>
                        <a:t>7.6</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3844529159"/>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United Kingdom</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423</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9.1</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4020</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4.0</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4058570674"/>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Germany</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351</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7.5</a:t>
                      </a:r>
                    </a:p>
                  </a:txBody>
                  <a:tcPr marL="134809" marR="134809" marT="0" marB="0" anchor="ctr">
                    <a:lnL>
                      <a:noFill/>
                    </a:lnL>
                    <a:lnR>
                      <a:noFill/>
                    </a:lnR>
                    <a:lnT>
                      <a:noFill/>
                    </a:lnT>
                    <a:lnB>
                      <a:noFill/>
                    </a:lnB>
                    <a:solidFill>
                      <a:srgbClr val="FFFFFF"/>
                    </a:solidFill>
                  </a:tcPr>
                </a:tc>
                <a:tc>
                  <a:txBody>
                    <a:bodyPr/>
                    <a:lstStyle/>
                    <a:p>
                      <a:pPr algn="ctr"/>
                      <a:r>
                        <a:rPr lang="en-US" sz="1100" b="0" dirty="0">
                          <a:effectLst/>
                          <a:latin typeface="Avenir Next LT Pro" panose="020B0504020202020204" pitchFamily="34" charset="0"/>
                          <a:ea typeface="Calibri" panose="020F0502020204030204" pitchFamily="34" charset="0"/>
                          <a:cs typeface="Times New Roman" panose="02020603050405020304" pitchFamily="18" charset="0"/>
                        </a:rPr>
                        <a:t>2717</a:t>
                      </a:r>
                    </a:p>
                  </a:txBody>
                  <a:tcPr marL="134809" marR="134809" marT="0" marB="0" anchor="ctr">
                    <a:lnL>
                      <a:noFill/>
                    </a:lnL>
                    <a:lnR>
                      <a:noFill/>
                    </a:lnR>
                    <a:lnT>
                      <a:noFill/>
                    </a:lnT>
                    <a:lnB>
                      <a:noFill/>
                    </a:lnB>
                    <a:solidFill>
                      <a:srgbClr val="FFFFFF"/>
                    </a:solidFill>
                  </a:tcPr>
                </a:tc>
                <a:tc>
                  <a:txBody>
                    <a:bodyPr/>
                    <a:lstStyle/>
                    <a:p>
                      <a:pPr algn="ctr"/>
                      <a:r>
                        <a:rPr lang="en-US" sz="1100" b="0" dirty="0">
                          <a:effectLst/>
                          <a:latin typeface="Avenir Next LT Pro" panose="020B0504020202020204" pitchFamily="34" charset="0"/>
                          <a:ea typeface="Calibri" panose="020F0502020204030204" pitchFamily="34" charset="0"/>
                          <a:cs typeface="Times New Roman" panose="02020603050405020304" pitchFamily="18" charset="0"/>
                        </a:rPr>
                        <a:t>2.7</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2612565496"/>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China</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233</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5.0</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4809</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4.8</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2073404783"/>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France</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181</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3.9</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915</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0.9</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781216381"/>
                  </a:ext>
                </a:extLst>
              </a:tr>
              <a:tr h="360000">
                <a:tc>
                  <a:txBody>
                    <a:bodyPr/>
                    <a:lstStyle/>
                    <a:p>
                      <a:pPr algn="l"/>
                      <a:r>
                        <a:rPr lang="en-US" sz="1100" b="1" dirty="0">
                          <a:solidFill>
                            <a:srgbClr val="FF0000"/>
                          </a:solidFill>
                          <a:effectLst/>
                          <a:latin typeface="Avenir Next LT Pro" panose="020B0504020202020204" pitchFamily="34" charset="0"/>
                          <a:ea typeface="Calibri" panose="020F0502020204030204" pitchFamily="34" charset="0"/>
                          <a:cs typeface="Times New Roman" panose="02020603050405020304" pitchFamily="18" charset="0"/>
                        </a:rPr>
                        <a:t>Norway</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154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3.3</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1953</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2.0</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720101175"/>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Italy</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130</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2.8</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1536</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1.5</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361158045"/>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Canada</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128</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2.7</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839</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0.8</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170724019"/>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Australia</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127</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2.7</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1167</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1.2</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8022541"/>
                  </a:ext>
                </a:extLst>
              </a:tr>
            </a:tbl>
          </a:graphicData>
        </a:graphic>
      </p:graphicFrame>
    </p:spTree>
    <p:extLst>
      <p:ext uri="{BB962C8B-B14F-4D97-AF65-F5344CB8AC3E}">
        <p14:creationId xmlns:p14="http://schemas.microsoft.com/office/powerpoint/2010/main" val="347270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B5900-BF0E-9E9B-9952-7979DAB88FFE}"/>
              </a:ext>
            </a:extLst>
          </p:cNvPr>
          <p:cNvSpPr>
            <a:spLocks noGrp="1"/>
          </p:cNvSpPr>
          <p:nvPr>
            <p:ph type="title"/>
          </p:nvPr>
        </p:nvSpPr>
        <p:spPr/>
        <p:txBody>
          <a:bodyPr/>
          <a:lstStyle/>
          <a:p>
            <a:r>
              <a:rPr lang="sr-Latn-RS" dirty="0"/>
              <a:t>Top 10 countries </a:t>
            </a:r>
            <a:r>
              <a:rPr lang="sr-Latn-RS" dirty="0" err="1"/>
              <a:t>that</a:t>
            </a:r>
            <a:r>
              <a:rPr lang="sr-Latn-RS" dirty="0"/>
              <a:t> </a:t>
            </a:r>
            <a:r>
              <a:rPr lang="sr-Latn-RS" dirty="0" err="1"/>
              <a:t>mobile</a:t>
            </a:r>
            <a:r>
              <a:rPr lang="sr-Latn-RS" dirty="0"/>
              <a:t> </a:t>
            </a:r>
            <a:r>
              <a:rPr lang="sr-Latn-RS" dirty="0" err="1"/>
              <a:t>Nordics</a:t>
            </a:r>
            <a:r>
              <a:rPr lang="sr-Latn-RS" dirty="0"/>
              <a:t> researchers are also affiliated with</a:t>
            </a:r>
            <a:endParaRPr lang="en-GB" dirty="0"/>
          </a:p>
        </p:txBody>
      </p:sp>
      <p:sp>
        <p:nvSpPr>
          <p:cNvPr id="3" name="Footer Placeholder 2">
            <a:extLst>
              <a:ext uri="{FF2B5EF4-FFF2-40B4-BE49-F238E27FC236}">
                <a16:creationId xmlns:a16="http://schemas.microsoft.com/office/drawing/2014/main" id="{09153689-07F9-CDF3-DAEB-BACE732884C7}"/>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F7A2AA6A-2181-15DA-0F88-81BF625E33BD}"/>
              </a:ext>
            </a:extLst>
          </p:cNvPr>
          <p:cNvSpPr>
            <a:spLocks noGrp="1"/>
          </p:cNvSpPr>
          <p:nvPr>
            <p:ph type="sldNum" sz="quarter" idx="11"/>
          </p:nvPr>
        </p:nvSpPr>
        <p:spPr/>
        <p:txBody>
          <a:bodyPr/>
          <a:lstStyle/>
          <a:p>
            <a:fld id="{F59CD943-D024-467A-B36E-F11E1285ED75}" type="slidenum">
              <a:rPr lang="en-GB" smtClean="0"/>
              <a:pPr/>
              <a:t>7</a:t>
            </a:fld>
            <a:endParaRPr lang="en-GB" dirty="0"/>
          </a:p>
        </p:txBody>
      </p:sp>
      <p:sp>
        <p:nvSpPr>
          <p:cNvPr id="2" name="TextBox 1">
            <a:extLst>
              <a:ext uri="{FF2B5EF4-FFF2-40B4-BE49-F238E27FC236}">
                <a16:creationId xmlns:a16="http://schemas.microsoft.com/office/drawing/2014/main" id="{F26DA89B-3A01-D511-5625-F1EC0C090D43}"/>
              </a:ext>
            </a:extLst>
          </p:cNvPr>
          <p:cNvSpPr txBox="1"/>
          <p:nvPr/>
        </p:nvSpPr>
        <p:spPr>
          <a:xfrm>
            <a:off x="555889" y="1331519"/>
            <a:ext cx="3598642" cy="369332"/>
          </a:xfrm>
          <a:prstGeom prst="rect">
            <a:avLst/>
          </a:prstGeom>
          <a:noFill/>
        </p:spPr>
        <p:txBody>
          <a:bodyPr wrap="square">
            <a:spAutoFit/>
          </a:bodyPr>
          <a:lstStyle/>
          <a:p>
            <a:r>
              <a:rPr lang="en-US" b="1" dirty="0">
                <a:solidFill>
                  <a:srgbClr val="800080"/>
                </a:solidFill>
                <a:latin typeface="Times New Roman" panose="02020603050405020304" pitchFamily="18" charset="0"/>
              </a:rPr>
              <a:t>DENMARK</a:t>
            </a:r>
            <a:endParaRPr lang="en-US" b="1" dirty="0">
              <a:solidFill>
                <a:srgbClr val="800080"/>
              </a:solidFill>
            </a:endParaRPr>
          </a:p>
        </p:txBody>
      </p:sp>
      <p:sp>
        <p:nvSpPr>
          <p:cNvPr id="5" name="TextBox 4">
            <a:extLst>
              <a:ext uri="{FF2B5EF4-FFF2-40B4-BE49-F238E27FC236}">
                <a16:creationId xmlns:a16="http://schemas.microsoft.com/office/drawing/2014/main" id="{8735DAE6-6743-6313-E209-3DC0F33EFFFB}"/>
              </a:ext>
            </a:extLst>
          </p:cNvPr>
          <p:cNvSpPr txBox="1"/>
          <p:nvPr/>
        </p:nvSpPr>
        <p:spPr>
          <a:xfrm>
            <a:off x="5725279" y="1331519"/>
            <a:ext cx="3598642" cy="369332"/>
          </a:xfrm>
          <a:prstGeom prst="rect">
            <a:avLst/>
          </a:prstGeom>
          <a:noFill/>
        </p:spPr>
        <p:txBody>
          <a:bodyPr wrap="square">
            <a:spAutoFit/>
          </a:bodyPr>
          <a:lstStyle/>
          <a:p>
            <a:r>
              <a:rPr lang="en-US" sz="1800" b="1" dirty="0">
                <a:solidFill>
                  <a:srgbClr val="00008B"/>
                </a:solidFill>
                <a:effectLst/>
                <a:latin typeface="Times New Roman" panose="02020603050405020304" pitchFamily="18" charset="0"/>
                <a:ea typeface="Calibri" panose="020F0502020204030204" pitchFamily="34" charset="0"/>
              </a:rPr>
              <a:t>ICELAND</a:t>
            </a:r>
            <a:endParaRPr lang="en-US" b="1" dirty="0">
              <a:solidFill>
                <a:srgbClr val="00008B"/>
              </a:solidFill>
            </a:endParaRPr>
          </a:p>
        </p:txBody>
      </p:sp>
      <p:graphicFrame>
        <p:nvGraphicFramePr>
          <p:cNvPr id="6" name="Table 5">
            <a:extLst>
              <a:ext uri="{FF2B5EF4-FFF2-40B4-BE49-F238E27FC236}">
                <a16:creationId xmlns:a16="http://schemas.microsoft.com/office/drawing/2014/main" id="{899A1C13-49FD-F1AA-121D-DF25A8A6D7E0}"/>
              </a:ext>
            </a:extLst>
          </p:cNvPr>
          <p:cNvGraphicFramePr>
            <a:graphicFrameLocks noGrp="1"/>
          </p:cNvGraphicFramePr>
          <p:nvPr>
            <p:extLst>
              <p:ext uri="{D42A27DB-BD31-4B8C-83A1-F6EECF244321}">
                <p14:modId xmlns:p14="http://schemas.microsoft.com/office/powerpoint/2010/main" val="3352445113"/>
              </p:ext>
            </p:extLst>
          </p:nvPr>
        </p:nvGraphicFramePr>
        <p:xfrm>
          <a:off x="645008" y="1855434"/>
          <a:ext cx="3946409" cy="4026720"/>
        </p:xfrm>
        <a:graphic>
          <a:graphicData uri="http://schemas.openxmlformats.org/drawingml/2006/table">
            <a:tbl>
              <a:tblPr firstRow="1" firstCol="1" bandRow="1"/>
              <a:tblGrid>
                <a:gridCol w="1008000">
                  <a:extLst>
                    <a:ext uri="{9D8B030D-6E8A-4147-A177-3AD203B41FA5}">
                      <a16:colId xmlns:a16="http://schemas.microsoft.com/office/drawing/2014/main" val="2527417489"/>
                    </a:ext>
                  </a:extLst>
                </a:gridCol>
                <a:gridCol w="688369">
                  <a:extLst>
                    <a:ext uri="{9D8B030D-6E8A-4147-A177-3AD203B41FA5}">
                      <a16:colId xmlns:a16="http://schemas.microsoft.com/office/drawing/2014/main" val="3372229963"/>
                    </a:ext>
                  </a:extLst>
                </a:gridCol>
                <a:gridCol w="667820">
                  <a:extLst>
                    <a:ext uri="{9D8B030D-6E8A-4147-A177-3AD203B41FA5}">
                      <a16:colId xmlns:a16="http://schemas.microsoft.com/office/drawing/2014/main" val="1301580443"/>
                    </a:ext>
                  </a:extLst>
                </a:gridCol>
                <a:gridCol w="801384">
                  <a:extLst>
                    <a:ext uri="{9D8B030D-6E8A-4147-A177-3AD203B41FA5}">
                      <a16:colId xmlns:a16="http://schemas.microsoft.com/office/drawing/2014/main" val="4009750521"/>
                    </a:ext>
                  </a:extLst>
                </a:gridCol>
                <a:gridCol w="780836">
                  <a:extLst>
                    <a:ext uri="{9D8B030D-6E8A-4147-A177-3AD203B41FA5}">
                      <a16:colId xmlns:a16="http://schemas.microsoft.com/office/drawing/2014/main" val="403281224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Affiliated country</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No. of </a:t>
                      </a:r>
                      <a:b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b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res.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w="12700" cmpd="sng">
                      <a:noFill/>
                      <a:prstDash val="soli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res.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No. of articles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a:t>
                      </a:r>
                      <a:b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b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articles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44820415"/>
                  </a:ext>
                </a:extLst>
              </a:tr>
              <a:tr h="360000">
                <a:tc>
                  <a:txBody>
                    <a:bodyPr/>
                    <a:lstStyle/>
                    <a:p>
                      <a:pPr algn="l"/>
                      <a:r>
                        <a:rPr lang="en-US" sz="11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USA</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1206</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18.3</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b="1" dirty="0">
                          <a:effectLst/>
                          <a:latin typeface="Avenir Next LT Pro" panose="020B0504020202020204" pitchFamily="34" charset="0"/>
                          <a:ea typeface="Calibri" panose="020F0502020204030204" pitchFamily="34" charset="0"/>
                          <a:cs typeface="Times New Roman" panose="02020603050405020304" pitchFamily="18" charset="0"/>
                        </a:rPr>
                        <a:t>8270</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5.4</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47481544"/>
                  </a:ext>
                </a:extLst>
              </a:tr>
              <a:tr h="360000">
                <a:tc>
                  <a:txBody>
                    <a:bodyPr/>
                    <a:lstStyle/>
                    <a:p>
                      <a:pPr algn="l"/>
                      <a:r>
                        <a:rPr lang="en-US" sz="11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Germany</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695</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10.6</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6963</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4.6</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3844529159"/>
                  </a:ext>
                </a:extLst>
              </a:tr>
              <a:tr h="360000">
                <a:tc>
                  <a:txBody>
                    <a:bodyPr/>
                    <a:lstStyle/>
                    <a:p>
                      <a:pPr algn="l"/>
                      <a:r>
                        <a:rPr lang="en-US" sz="11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United Kingdom</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632</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9.6</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5308</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3.5</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4058570674"/>
                  </a:ext>
                </a:extLst>
              </a:tr>
              <a:tr h="360000">
                <a:tc>
                  <a:txBody>
                    <a:bodyPr/>
                    <a:lstStyle/>
                    <a:p>
                      <a:pPr algn="l"/>
                      <a:r>
                        <a:rPr lang="en-US" sz="1100" b="1" dirty="0">
                          <a:solidFill>
                            <a:srgbClr val="FFC000"/>
                          </a:solidFill>
                          <a:effectLst/>
                          <a:latin typeface="Avenir Next LT Pro" panose="020B0504020202020204" pitchFamily="34" charset="0"/>
                          <a:ea typeface="Times New Roman" panose="02020603050405020304" pitchFamily="18" charset="0"/>
                          <a:cs typeface="Times New Roman" panose="02020603050405020304" pitchFamily="18" charset="0"/>
                        </a:rPr>
                        <a:t>Sweden</a:t>
                      </a:r>
                      <a:endParaRPr lang="en-US" sz="1100" b="1" dirty="0">
                        <a:solidFill>
                          <a:srgbClr val="FFC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606</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9.2</a:t>
                      </a:r>
                    </a:p>
                  </a:txBody>
                  <a:tcPr marL="134809" marR="134809" marT="0" marB="0" anchor="ctr">
                    <a:lnL>
                      <a:noFill/>
                    </a:lnL>
                    <a:lnR>
                      <a:noFill/>
                    </a:lnR>
                    <a:lnT>
                      <a:noFill/>
                    </a:lnT>
                    <a:lnB>
                      <a:noFill/>
                    </a:lnB>
                    <a:solidFill>
                      <a:srgbClr val="FFFFFF"/>
                    </a:solidFill>
                  </a:tcPr>
                </a:tc>
                <a:tc>
                  <a:txBody>
                    <a:bodyPr/>
                    <a:lstStyle/>
                    <a:p>
                      <a:pPr algn="ctr"/>
                      <a:r>
                        <a:rPr lang="en-US" sz="1100" b="0" dirty="0">
                          <a:effectLst/>
                          <a:latin typeface="Avenir Next LT Pro" panose="020B0504020202020204" pitchFamily="34" charset="0"/>
                          <a:ea typeface="Calibri" panose="020F0502020204030204" pitchFamily="34" charset="0"/>
                          <a:cs typeface="Times New Roman" panose="02020603050405020304" pitchFamily="18" charset="0"/>
                        </a:rPr>
                        <a:t>7232</a:t>
                      </a:r>
                    </a:p>
                  </a:txBody>
                  <a:tcPr marL="134809" marR="134809" marT="0" marB="0" anchor="ctr">
                    <a:lnL>
                      <a:noFill/>
                    </a:lnL>
                    <a:lnR>
                      <a:noFill/>
                    </a:lnR>
                    <a:lnT>
                      <a:noFill/>
                    </a:lnT>
                    <a:lnB>
                      <a:noFill/>
                    </a:lnB>
                    <a:solidFill>
                      <a:srgbClr val="FFFFFF"/>
                    </a:solidFill>
                  </a:tcPr>
                </a:tc>
                <a:tc>
                  <a:txBody>
                    <a:bodyPr/>
                    <a:lstStyle/>
                    <a:p>
                      <a:pPr algn="ctr"/>
                      <a:r>
                        <a:rPr lang="en-US" sz="1100" b="0" dirty="0">
                          <a:effectLst/>
                          <a:latin typeface="Avenir Next LT Pro" panose="020B0504020202020204" pitchFamily="34" charset="0"/>
                          <a:ea typeface="Calibri" panose="020F0502020204030204" pitchFamily="34" charset="0"/>
                          <a:cs typeface="Times New Roman" panose="02020603050405020304" pitchFamily="18" charset="0"/>
                        </a:rPr>
                        <a:t>4.8</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2612565496"/>
                  </a:ext>
                </a:extLst>
              </a:tr>
              <a:tr h="360000">
                <a:tc>
                  <a:txBody>
                    <a:bodyPr/>
                    <a:lstStyle/>
                    <a:p>
                      <a:pPr algn="l"/>
                      <a:r>
                        <a:rPr lang="en-US" sz="1100" b="1" dirty="0">
                          <a:solidFill>
                            <a:srgbClr val="FF0000"/>
                          </a:solidFill>
                          <a:effectLst/>
                          <a:latin typeface="Avenir Next LT Pro" panose="020B0504020202020204" pitchFamily="34" charset="0"/>
                          <a:ea typeface="Times New Roman" panose="02020603050405020304" pitchFamily="18" charset="0"/>
                          <a:cs typeface="Times New Roman" panose="02020603050405020304" pitchFamily="18" charset="0"/>
                        </a:rPr>
                        <a:t>Norway</a:t>
                      </a:r>
                      <a:endParaRPr lang="en-US" sz="1100" b="1" dirty="0">
                        <a:solidFill>
                          <a:srgbClr val="FF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391</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5.9</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3700</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2.4</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2073404783"/>
                  </a:ext>
                </a:extLst>
              </a:tr>
              <a:tr h="360000">
                <a:tc>
                  <a:txBody>
                    <a:bodyPr/>
                    <a:lstStyle/>
                    <a:p>
                      <a:pPr algn="l"/>
                      <a:r>
                        <a:rPr lang="en-US" sz="11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China</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353</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b="1" dirty="0">
                          <a:effectLst/>
                          <a:latin typeface="Avenir Next LT Pro" panose="020B0504020202020204" pitchFamily="34" charset="0"/>
                          <a:ea typeface="Calibri" panose="020F0502020204030204" pitchFamily="34" charset="0"/>
                          <a:cs typeface="Times New Roman" panose="02020603050405020304" pitchFamily="18" charset="0"/>
                        </a:rPr>
                        <a:t>8208</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781216381"/>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Switzerland</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225</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2326</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1.5</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720101175"/>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Australia</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225</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1571</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1.0</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361158045"/>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France</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225</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1709</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1.1</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170724019"/>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Canada</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209</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3.2</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1128</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0.7</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8022541"/>
                  </a:ext>
                </a:extLst>
              </a:tr>
            </a:tbl>
          </a:graphicData>
        </a:graphic>
      </p:graphicFrame>
      <p:graphicFrame>
        <p:nvGraphicFramePr>
          <p:cNvPr id="7" name="Table 6">
            <a:extLst>
              <a:ext uri="{FF2B5EF4-FFF2-40B4-BE49-F238E27FC236}">
                <a16:creationId xmlns:a16="http://schemas.microsoft.com/office/drawing/2014/main" id="{A3C55C51-BCDF-1452-48EA-9248662284F7}"/>
              </a:ext>
            </a:extLst>
          </p:cNvPr>
          <p:cNvGraphicFramePr>
            <a:graphicFrameLocks noGrp="1"/>
          </p:cNvGraphicFramePr>
          <p:nvPr>
            <p:extLst>
              <p:ext uri="{D42A27DB-BD31-4B8C-83A1-F6EECF244321}">
                <p14:modId xmlns:p14="http://schemas.microsoft.com/office/powerpoint/2010/main" val="96075909"/>
              </p:ext>
            </p:extLst>
          </p:nvPr>
        </p:nvGraphicFramePr>
        <p:xfrm>
          <a:off x="5725279" y="1855434"/>
          <a:ext cx="4018409" cy="4026720"/>
        </p:xfrm>
        <a:graphic>
          <a:graphicData uri="http://schemas.openxmlformats.org/drawingml/2006/table">
            <a:tbl>
              <a:tblPr firstRow="1" firstCol="1" bandRow="1"/>
              <a:tblGrid>
                <a:gridCol w="1080000">
                  <a:extLst>
                    <a:ext uri="{9D8B030D-6E8A-4147-A177-3AD203B41FA5}">
                      <a16:colId xmlns:a16="http://schemas.microsoft.com/office/drawing/2014/main" val="2527417489"/>
                    </a:ext>
                  </a:extLst>
                </a:gridCol>
                <a:gridCol w="688369">
                  <a:extLst>
                    <a:ext uri="{9D8B030D-6E8A-4147-A177-3AD203B41FA5}">
                      <a16:colId xmlns:a16="http://schemas.microsoft.com/office/drawing/2014/main" val="3372229963"/>
                    </a:ext>
                  </a:extLst>
                </a:gridCol>
                <a:gridCol w="667820">
                  <a:extLst>
                    <a:ext uri="{9D8B030D-6E8A-4147-A177-3AD203B41FA5}">
                      <a16:colId xmlns:a16="http://schemas.microsoft.com/office/drawing/2014/main" val="1301580443"/>
                    </a:ext>
                  </a:extLst>
                </a:gridCol>
                <a:gridCol w="801384">
                  <a:extLst>
                    <a:ext uri="{9D8B030D-6E8A-4147-A177-3AD203B41FA5}">
                      <a16:colId xmlns:a16="http://schemas.microsoft.com/office/drawing/2014/main" val="4009750521"/>
                    </a:ext>
                  </a:extLst>
                </a:gridCol>
                <a:gridCol w="780836">
                  <a:extLst>
                    <a:ext uri="{9D8B030D-6E8A-4147-A177-3AD203B41FA5}">
                      <a16:colId xmlns:a16="http://schemas.microsoft.com/office/drawing/2014/main" val="403281224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Affiliated country</a:t>
                      </a: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No. of </a:t>
                      </a:r>
                      <a:b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b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res.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w="12700" cmpd="sng">
                      <a:noFill/>
                      <a:prstDash val="soli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res.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No. of articles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of </a:t>
                      </a:r>
                      <a:b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br>
                      <a:r>
                        <a:rPr lang="en-US" sz="1100" b="1"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articles</a:t>
                      </a:r>
                      <a:endParaRPr lang="en-US" sz="11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marL="134809" marR="134809"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44820415"/>
                  </a:ext>
                </a:extLst>
              </a:tr>
              <a:tr h="360000">
                <a:tc>
                  <a:txBody>
                    <a:bodyPr/>
                    <a:lstStyle/>
                    <a:p>
                      <a:pPr algn="l"/>
                      <a:r>
                        <a:rPr lang="en-US" sz="1100" b="1" dirty="0">
                          <a:solidFill>
                            <a:srgbClr val="FFC000"/>
                          </a:solidFill>
                          <a:effectLst/>
                          <a:latin typeface="Avenir Next LT Pro" panose="020B0504020202020204" pitchFamily="34" charset="0"/>
                          <a:ea typeface="Calibri" panose="020F0502020204030204" pitchFamily="34" charset="0"/>
                          <a:cs typeface="Times New Roman" panose="02020603050405020304" pitchFamily="18" charset="0"/>
                        </a:rPr>
                        <a:t>Sweden</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73</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18.7</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597</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7.9</a:t>
                      </a:r>
                    </a:p>
                  </a:txBody>
                  <a:tcPr marL="134809" marR="134809"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47481544"/>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USA</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68</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17.4</a:t>
                      </a:r>
                    </a:p>
                  </a:txBody>
                  <a:tcPr marL="134809" marR="134809" marT="0" marB="0" anchor="ctr">
                    <a:lnL>
                      <a:noFill/>
                    </a:lnL>
                    <a:lnR>
                      <a:noFill/>
                    </a:lnR>
                    <a:lnT>
                      <a:noFill/>
                    </a:lnT>
                    <a:lnB>
                      <a:noFill/>
                    </a:lnB>
                    <a:solidFill>
                      <a:srgbClr val="FFFFFF"/>
                    </a:solidFill>
                  </a:tcPr>
                </a:tc>
                <a:tc>
                  <a:txBody>
                    <a:bodyPr/>
                    <a:lstStyle/>
                    <a:p>
                      <a:pPr algn="ctr"/>
                      <a:r>
                        <a:rPr lang="en-US" sz="1100" b="1" dirty="0">
                          <a:effectLst/>
                          <a:latin typeface="Avenir Next LT Pro" panose="020B0504020202020204" pitchFamily="34" charset="0"/>
                          <a:ea typeface="Calibri" panose="020F0502020204030204" pitchFamily="34" charset="0"/>
                          <a:cs typeface="Times New Roman" panose="02020603050405020304" pitchFamily="18" charset="0"/>
                        </a:rPr>
                        <a:t>995</a:t>
                      </a:r>
                    </a:p>
                  </a:txBody>
                  <a:tcPr marL="134809" marR="134809" marT="0" marB="0" anchor="ctr">
                    <a:lnL>
                      <a:noFill/>
                    </a:lnL>
                    <a:lnR>
                      <a:noFill/>
                    </a:lnR>
                    <a:lnT>
                      <a:noFill/>
                    </a:lnT>
                    <a:lnB>
                      <a:noFill/>
                    </a:lnB>
                    <a:solidFill>
                      <a:srgbClr val="FFFFFF"/>
                    </a:solidFill>
                  </a:tcPr>
                </a:tc>
                <a:tc>
                  <a:txBody>
                    <a:bodyPr/>
                    <a:lstStyle/>
                    <a:p>
                      <a:pPr algn="ctr"/>
                      <a:r>
                        <a:rPr lang="en-US" sz="1100" b="1" dirty="0">
                          <a:effectLst/>
                          <a:latin typeface="Avenir Next LT Pro" panose="020B0504020202020204" pitchFamily="34" charset="0"/>
                          <a:ea typeface="Calibri" panose="020F0502020204030204" pitchFamily="34" charset="0"/>
                          <a:cs typeface="Times New Roman" panose="02020603050405020304" pitchFamily="18" charset="0"/>
                        </a:rPr>
                        <a:t>13.1</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3844529159"/>
                  </a:ext>
                </a:extLst>
              </a:tr>
              <a:tr h="360000">
                <a:tc>
                  <a:txBody>
                    <a:bodyPr/>
                    <a:lstStyle/>
                    <a:p>
                      <a:pPr algn="l"/>
                      <a:r>
                        <a:rPr lang="en-US" sz="1100" b="1" dirty="0">
                          <a:solidFill>
                            <a:srgbClr val="FF0000"/>
                          </a:solidFill>
                          <a:effectLst/>
                          <a:latin typeface="Avenir Next LT Pro" panose="020B0504020202020204" pitchFamily="34" charset="0"/>
                          <a:ea typeface="Calibri" panose="020F0502020204030204" pitchFamily="34" charset="0"/>
                          <a:cs typeface="Times New Roman" panose="02020603050405020304" pitchFamily="18" charset="0"/>
                        </a:rPr>
                        <a:t>Norway</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40</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10.2</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248</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3.3</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4058570674"/>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United Kingdom</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40</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10.2</a:t>
                      </a:r>
                    </a:p>
                  </a:txBody>
                  <a:tcPr marL="134809" marR="134809" marT="0" marB="0" anchor="ctr">
                    <a:lnL>
                      <a:noFill/>
                    </a:lnL>
                    <a:lnR>
                      <a:noFill/>
                    </a:lnR>
                    <a:lnT>
                      <a:noFill/>
                    </a:lnT>
                    <a:lnB>
                      <a:noFill/>
                    </a:lnB>
                    <a:solidFill>
                      <a:srgbClr val="FFFFFF"/>
                    </a:solidFill>
                  </a:tcPr>
                </a:tc>
                <a:tc>
                  <a:txBody>
                    <a:bodyPr/>
                    <a:lstStyle/>
                    <a:p>
                      <a:pPr algn="ctr"/>
                      <a:r>
                        <a:rPr lang="en-US" sz="1100" b="0" dirty="0">
                          <a:effectLst/>
                          <a:latin typeface="Avenir Next LT Pro" panose="020B0504020202020204" pitchFamily="34" charset="0"/>
                          <a:ea typeface="Calibri" panose="020F0502020204030204" pitchFamily="34" charset="0"/>
                          <a:cs typeface="Times New Roman" panose="02020603050405020304" pitchFamily="18" charset="0"/>
                        </a:rPr>
                        <a:t>144</a:t>
                      </a:r>
                    </a:p>
                  </a:txBody>
                  <a:tcPr marL="134809" marR="134809" marT="0" marB="0" anchor="ctr">
                    <a:lnL>
                      <a:noFill/>
                    </a:lnL>
                    <a:lnR>
                      <a:noFill/>
                    </a:lnR>
                    <a:lnT>
                      <a:noFill/>
                    </a:lnT>
                    <a:lnB>
                      <a:noFill/>
                    </a:lnB>
                    <a:solidFill>
                      <a:srgbClr val="FFFFFF"/>
                    </a:solidFill>
                  </a:tcPr>
                </a:tc>
                <a:tc>
                  <a:txBody>
                    <a:bodyPr/>
                    <a:lstStyle/>
                    <a:p>
                      <a:pPr algn="ctr"/>
                      <a:r>
                        <a:rPr lang="en-US" sz="1100" b="0" dirty="0">
                          <a:effectLst/>
                          <a:latin typeface="Avenir Next LT Pro" panose="020B0504020202020204" pitchFamily="34" charset="0"/>
                          <a:ea typeface="Calibri" panose="020F0502020204030204" pitchFamily="34" charset="0"/>
                          <a:cs typeface="Times New Roman" panose="02020603050405020304" pitchFamily="18" charset="0"/>
                        </a:rPr>
                        <a:t>1.9</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2612565496"/>
                  </a:ext>
                </a:extLst>
              </a:tr>
              <a:tr h="360000">
                <a:tc>
                  <a:txBody>
                    <a:bodyPr/>
                    <a:lstStyle/>
                    <a:p>
                      <a:pPr algn="l"/>
                      <a:r>
                        <a:rPr lang="en-US" sz="1100" b="1" dirty="0">
                          <a:solidFill>
                            <a:srgbClr val="800080"/>
                          </a:solidFill>
                          <a:effectLst/>
                          <a:latin typeface="Avenir Next LT Pro" panose="020B0504020202020204" pitchFamily="34" charset="0"/>
                          <a:ea typeface="Calibri" panose="020F0502020204030204" pitchFamily="34" charset="0"/>
                          <a:cs typeface="Times New Roman" panose="02020603050405020304" pitchFamily="18" charset="0"/>
                        </a:rPr>
                        <a:t>Denmark</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28</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7.2</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294</a:t>
                      </a:r>
                    </a:p>
                  </a:txBody>
                  <a:tcPr marL="134809" marR="134809" marT="0" marB="0" anchor="ctr">
                    <a:lnL>
                      <a:noFill/>
                    </a:lnL>
                    <a:lnR>
                      <a:noFill/>
                    </a:lnR>
                    <a:lnT>
                      <a:noFill/>
                    </a:lnT>
                    <a:lnB>
                      <a:noFill/>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3.9</a:t>
                      </a:r>
                    </a:p>
                  </a:txBody>
                  <a:tcPr marL="134809" marR="134809" marT="0" marB="0" anchor="ctr">
                    <a:lnL>
                      <a:noFill/>
                    </a:lnL>
                    <a:lnR>
                      <a:noFill/>
                    </a:lnR>
                    <a:lnT>
                      <a:noFill/>
                    </a:lnT>
                    <a:lnB>
                      <a:noFill/>
                    </a:lnB>
                    <a:solidFill>
                      <a:srgbClr val="FFFFFF"/>
                    </a:solidFill>
                  </a:tcPr>
                </a:tc>
                <a:extLst>
                  <a:ext uri="{0D108BD9-81ED-4DB2-BD59-A6C34878D82A}">
                    <a16:rowId xmlns:a16="http://schemas.microsoft.com/office/drawing/2014/main" val="2073404783"/>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Germany</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21</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5.4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274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3.6</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781216381"/>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Netherlands</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3.6</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106</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720101175"/>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France</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13</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3.3</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74</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1.0</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361158045"/>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Spain</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12</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3.1</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25</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0.3</a:t>
                      </a:r>
                    </a:p>
                  </a:txBody>
                  <a:tcPr marL="134809" marR="134809"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170724019"/>
                  </a:ext>
                </a:extLst>
              </a:tr>
              <a:tr h="360000">
                <a:tc>
                  <a:txBody>
                    <a:bodyPr/>
                    <a:lstStyle/>
                    <a:p>
                      <a:pPr algn="l"/>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Switzerland</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11</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2.8</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42</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a:effectLst/>
                          <a:latin typeface="Avenir Next LT Pro" panose="020B0504020202020204" pitchFamily="34" charset="0"/>
                          <a:ea typeface="Calibri" panose="020F0502020204030204" pitchFamily="34" charset="0"/>
                          <a:cs typeface="Times New Roman" panose="02020603050405020304" pitchFamily="18" charset="0"/>
                        </a:rPr>
                        <a:t>0.6</a:t>
                      </a:r>
                    </a:p>
                  </a:txBody>
                  <a:tcPr marL="134809" marR="13480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8022541"/>
                  </a:ext>
                </a:extLst>
              </a:tr>
            </a:tbl>
          </a:graphicData>
        </a:graphic>
      </p:graphicFrame>
    </p:spTree>
    <p:extLst>
      <p:ext uri="{BB962C8B-B14F-4D97-AF65-F5344CB8AC3E}">
        <p14:creationId xmlns:p14="http://schemas.microsoft.com/office/powerpoint/2010/main" val="141814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66F5EF-994D-468E-61E3-F1287603AEB6}"/>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8272DA3C-2F4D-B107-05DB-0F46CA83A975}"/>
              </a:ext>
            </a:extLst>
          </p:cNvPr>
          <p:cNvSpPr>
            <a:spLocks noGrp="1"/>
          </p:cNvSpPr>
          <p:nvPr>
            <p:ph type="sldNum" sz="quarter" idx="11"/>
          </p:nvPr>
        </p:nvSpPr>
        <p:spPr/>
        <p:txBody>
          <a:bodyPr/>
          <a:lstStyle/>
          <a:p>
            <a:fld id="{F59CD943-D024-467A-B36E-F11E1285ED75}" type="slidenum">
              <a:rPr lang="en-US" smtClean="0"/>
              <a:pPr/>
              <a:t>8</a:t>
            </a:fld>
            <a:endParaRPr lang="en-US" dirty="0"/>
          </a:p>
        </p:txBody>
      </p:sp>
      <p:sp>
        <p:nvSpPr>
          <p:cNvPr id="6" name="Text Placeholder 5">
            <a:extLst>
              <a:ext uri="{FF2B5EF4-FFF2-40B4-BE49-F238E27FC236}">
                <a16:creationId xmlns:a16="http://schemas.microsoft.com/office/drawing/2014/main" id="{048FE8B8-9E3E-0023-BDA2-DB5B45DD18FC}"/>
              </a:ext>
            </a:extLst>
          </p:cNvPr>
          <p:cNvSpPr>
            <a:spLocks noGrp="1"/>
          </p:cNvSpPr>
          <p:nvPr>
            <p:ph type="body" sz="quarter" idx="17"/>
          </p:nvPr>
        </p:nvSpPr>
        <p:spPr>
          <a:xfrm>
            <a:off x="5389074" y="4688447"/>
            <a:ext cx="1871664" cy="359835"/>
          </a:xfrm>
        </p:spPr>
        <p:txBody>
          <a:bodyPr/>
          <a:lstStyle/>
          <a:p>
            <a:r>
              <a:rPr lang="en-US" dirty="0"/>
              <a:t>Sweden</a:t>
            </a:r>
          </a:p>
        </p:txBody>
      </p:sp>
      <p:sp>
        <p:nvSpPr>
          <p:cNvPr id="41" name="Text Placeholder 40">
            <a:extLst>
              <a:ext uri="{FF2B5EF4-FFF2-40B4-BE49-F238E27FC236}">
                <a16:creationId xmlns:a16="http://schemas.microsoft.com/office/drawing/2014/main" id="{50B3C84C-B87B-C43B-6570-D31B28B96346}"/>
              </a:ext>
            </a:extLst>
          </p:cNvPr>
          <p:cNvSpPr>
            <a:spLocks noGrp="1"/>
          </p:cNvSpPr>
          <p:nvPr>
            <p:ph type="body" sz="quarter" idx="23"/>
          </p:nvPr>
        </p:nvSpPr>
        <p:spPr>
          <a:xfrm>
            <a:off x="4919706" y="4683158"/>
            <a:ext cx="216000" cy="216000"/>
          </a:xfrm>
          <a:solidFill>
            <a:srgbClr val="FFD700"/>
          </a:solidFill>
        </p:spPr>
        <p:txBody>
          <a:bodyPr/>
          <a:lstStyle/>
          <a:p>
            <a:r>
              <a:rPr lang="en-GB" dirty="0"/>
              <a:t> </a:t>
            </a:r>
          </a:p>
        </p:txBody>
      </p:sp>
      <p:sp>
        <p:nvSpPr>
          <p:cNvPr id="44" name="Text Placeholder 43">
            <a:extLst>
              <a:ext uri="{FF2B5EF4-FFF2-40B4-BE49-F238E27FC236}">
                <a16:creationId xmlns:a16="http://schemas.microsoft.com/office/drawing/2014/main" id="{AA50B690-5467-BD33-6A48-84B573230726}"/>
              </a:ext>
            </a:extLst>
          </p:cNvPr>
          <p:cNvSpPr>
            <a:spLocks noGrp="1"/>
          </p:cNvSpPr>
          <p:nvPr>
            <p:ph type="body" sz="quarter" idx="26"/>
          </p:nvPr>
        </p:nvSpPr>
        <p:spPr>
          <a:xfrm>
            <a:off x="4925394" y="5676012"/>
            <a:ext cx="216000" cy="216000"/>
          </a:xfrm>
          <a:solidFill>
            <a:srgbClr val="ADD8E6"/>
          </a:solidFill>
        </p:spPr>
        <p:txBody>
          <a:bodyPr/>
          <a:lstStyle/>
          <a:p>
            <a:r>
              <a:rPr lang="en-GB" dirty="0"/>
              <a:t> </a:t>
            </a:r>
          </a:p>
        </p:txBody>
      </p:sp>
      <p:sp>
        <p:nvSpPr>
          <p:cNvPr id="38" name="Title 37">
            <a:extLst>
              <a:ext uri="{FF2B5EF4-FFF2-40B4-BE49-F238E27FC236}">
                <a16:creationId xmlns:a16="http://schemas.microsoft.com/office/drawing/2014/main" id="{4A0B106E-D0B0-DAC0-1EE4-C3EEC828073C}"/>
              </a:ext>
            </a:extLst>
          </p:cNvPr>
          <p:cNvSpPr>
            <a:spLocks noGrp="1"/>
          </p:cNvSpPr>
          <p:nvPr>
            <p:ph type="title"/>
          </p:nvPr>
        </p:nvSpPr>
        <p:spPr/>
        <p:txBody>
          <a:bodyPr/>
          <a:lstStyle/>
          <a:p>
            <a:r>
              <a:rPr lang="en-GB" dirty="0"/>
              <a:t>Affiliation country </a:t>
            </a:r>
            <a:br>
              <a:rPr lang="en-GB" dirty="0"/>
            </a:br>
            <a:r>
              <a:rPr lang="en-GB" dirty="0"/>
              <a:t>changes</a:t>
            </a:r>
          </a:p>
        </p:txBody>
      </p:sp>
      <p:sp>
        <p:nvSpPr>
          <p:cNvPr id="20" name="Text Placeholder 19">
            <a:extLst>
              <a:ext uri="{FF2B5EF4-FFF2-40B4-BE49-F238E27FC236}">
                <a16:creationId xmlns:a16="http://schemas.microsoft.com/office/drawing/2014/main" id="{F532EAF4-F358-FBAB-3581-A2F90E4D63AD}"/>
              </a:ext>
            </a:extLst>
          </p:cNvPr>
          <p:cNvSpPr>
            <a:spLocks noGrp="1"/>
          </p:cNvSpPr>
          <p:nvPr>
            <p:ph type="body" sz="quarter" idx="14"/>
          </p:nvPr>
        </p:nvSpPr>
        <p:spPr>
          <a:xfrm>
            <a:off x="550863" y="1407559"/>
            <a:ext cx="3524977" cy="4721779"/>
          </a:xfrm>
        </p:spPr>
        <p:txBody>
          <a:bodyPr/>
          <a:lstStyle/>
          <a:p>
            <a:r>
              <a:rPr lang="en-US" sz="1800" dirty="0"/>
              <a:t>Researchers from </a:t>
            </a:r>
            <a:r>
              <a:rPr lang="en-US" sz="1800" b="1" dirty="0"/>
              <a:t>all Nordic countries</a:t>
            </a:r>
            <a:r>
              <a:rPr lang="en-US" sz="1800" dirty="0"/>
              <a:t> tend to </a:t>
            </a:r>
            <a:r>
              <a:rPr lang="en-US" sz="1800" b="1" dirty="0"/>
              <a:t>gradually leave</a:t>
            </a:r>
            <a:r>
              <a:rPr lang="en-US" sz="1800" dirty="0"/>
              <a:t> their initial affiliated country as their career progresses.</a:t>
            </a:r>
          </a:p>
          <a:p>
            <a:r>
              <a:rPr lang="en-US" sz="1800" b="1" dirty="0">
                <a:solidFill>
                  <a:srgbClr val="00008B"/>
                </a:solidFill>
              </a:rPr>
              <a:t>Iceland</a:t>
            </a:r>
            <a:r>
              <a:rPr lang="en-US" sz="1800" dirty="0"/>
              <a:t> has the greatest drain of researchers. Less than 70% of its authors remained affiliated with an Icelandic institution in 2021</a:t>
            </a:r>
          </a:p>
        </p:txBody>
      </p:sp>
      <p:cxnSp>
        <p:nvCxnSpPr>
          <p:cNvPr id="27" name="Straight Connector 26">
            <a:extLst>
              <a:ext uri="{FF2B5EF4-FFF2-40B4-BE49-F238E27FC236}">
                <a16:creationId xmlns:a16="http://schemas.microsoft.com/office/drawing/2014/main" id="{5C2DF789-E0CE-92C1-73AA-969541E2DA6B}"/>
              </a:ext>
            </a:extLst>
          </p:cNvPr>
          <p:cNvCxnSpPr>
            <a:cxnSpLocks/>
          </p:cNvCxnSpPr>
          <p:nvPr/>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1ED972D5-4116-C740-9802-19A2CD3A17AE}"/>
              </a:ext>
            </a:extLst>
          </p:cNvPr>
          <p:cNvSpPr txBox="1">
            <a:spLocks/>
          </p:cNvSpPr>
          <p:nvPr/>
        </p:nvSpPr>
        <p:spPr>
          <a:xfrm>
            <a:off x="5389074" y="5182888"/>
            <a:ext cx="1871664" cy="3598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Denmark</a:t>
            </a:r>
          </a:p>
        </p:txBody>
      </p:sp>
      <p:sp>
        <p:nvSpPr>
          <p:cNvPr id="10" name="Text Placeholder 40">
            <a:extLst>
              <a:ext uri="{FF2B5EF4-FFF2-40B4-BE49-F238E27FC236}">
                <a16:creationId xmlns:a16="http://schemas.microsoft.com/office/drawing/2014/main" id="{C4AEC63B-A447-850D-8CD6-B1A91CF1E2D1}"/>
              </a:ext>
            </a:extLst>
          </p:cNvPr>
          <p:cNvSpPr txBox="1">
            <a:spLocks/>
          </p:cNvSpPr>
          <p:nvPr/>
        </p:nvSpPr>
        <p:spPr>
          <a:xfrm>
            <a:off x="4919706" y="5177599"/>
            <a:ext cx="216000" cy="216000"/>
          </a:xfrm>
          <a:prstGeom prst="rect">
            <a:avLst/>
          </a:prstGeom>
          <a:solidFill>
            <a:srgbClr val="800080"/>
          </a:solidFill>
        </p:spPr>
        <p:txBody>
          <a:bodyPr vert="horz" lIns="0" tIns="0" rIns="0" bIns="0" rtlCol="0" anchor="ctr" anchorCtr="0">
            <a:noAutofit/>
          </a:bodyPr>
          <a:lstStyle>
            <a:lvl1pPr marL="0" indent="0" algn="ctr" defTabSz="914400" rtl="0" eaLnBrk="1" latinLnBrk="0" hangingPunct="1">
              <a:lnSpc>
                <a:spcPct val="100000"/>
              </a:lnSpc>
              <a:spcBef>
                <a:spcPts val="900"/>
              </a:spcBef>
              <a:buFont typeface="Arial" panose="020B0604020202020204" pitchFamily="34" charset="0"/>
              <a:buNone/>
              <a:defRPr sz="1200" kern="1200" cap="all" baseline="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 </a:t>
            </a:r>
            <a:endParaRPr lang="en-GB" dirty="0"/>
          </a:p>
        </p:txBody>
      </p:sp>
      <p:cxnSp>
        <p:nvCxnSpPr>
          <p:cNvPr id="12" name="Straight Connector 11">
            <a:extLst>
              <a:ext uri="{FF2B5EF4-FFF2-40B4-BE49-F238E27FC236}">
                <a16:creationId xmlns:a16="http://schemas.microsoft.com/office/drawing/2014/main" id="{DE8ABFCA-9C48-EDAF-0AA9-BE77EADC195E}"/>
              </a:ext>
            </a:extLst>
          </p:cNvPr>
          <p:cNvCxnSpPr/>
          <p:nvPr/>
        </p:nvCxnSpPr>
        <p:spPr>
          <a:xfrm>
            <a:off x="9207534" y="4762503"/>
            <a:ext cx="100698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48A0ACF-C273-7550-CD39-36BAEFB39377}"/>
              </a:ext>
            </a:extLst>
          </p:cNvPr>
          <p:cNvCxnSpPr/>
          <p:nvPr/>
        </p:nvCxnSpPr>
        <p:spPr>
          <a:xfrm>
            <a:off x="9207534" y="5244933"/>
            <a:ext cx="1006985" cy="0"/>
          </a:xfrm>
          <a:prstGeom prst="line">
            <a:avLst/>
          </a:prstGeom>
          <a:ln w="28575">
            <a:prstDash val="solid"/>
          </a:ln>
        </p:spPr>
        <p:style>
          <a:lnRef idx="1">
            <a:schemeClr val="dk1"/>
          </a:lnRef>
          <a:fillRef idx="0">
            <a:schemeClr val="dk1"/>
          </a:fillRef>
          <a:effectRef idx="0">
            <a:schemeClr val="dk1"/>
          </a:effectRef>
          <a:fontRef idx="minor">
            <a:schemeClr val="tx1"/>
          </a:fontRef>
        </p:style>
      </p:cxnSp>
      <p:sp>
        <p:nvSpPr>
          <p:cNvPr id="15" name="Text Placeholder 5">
            <a:extLst>
              <a:ext uri="{FF2B5EF4-FFF2-40B4-BE49-F238E27FC236}">
                <a16:creationId xmlns:a16="http://schemas.microsoft.com/office/drawing/2014/main" id="{70227969-2CE1-B081-9054-A0D2E0137BA6}"/>
              </a:ext>
            </a:extLst>
          </p:cNvPr>
          <p:cNvSpPr txBox="1">
            <a:spLocks/>
          </p:cNvSpPr>
          <p:nvPr/>
        </p:nvSpPr>
        <p:spPr>
          <a:xfrm>
            <a:off x="10612734" y="4640465"/>
            <a:ext cx="1263137" cy="3598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Affiliated with other</a:t>
            </a:r>
          </a:p>
        </p:txBody>
      </p:sp>
      <p:sp>
        <p:nvSpPr>
          <p:cNvPr id="16" name="Text Placeholder 5">
            <a:extLst>
              <a:ext uri="{FF2B5EF4-FFF2-40B4-BE49-F238E27FC236}">
                <a16:creationId xmlns:a16="http://schemas.microsoft.com/office/drawing/2014/main" id="{F691DC24-DDE3-5F99-2A4D-3ECE9D21629F}"/>
              </a:ext>
            </a:extLst>
          </p:cNvPr>
          <p:cNvSpPr txBox="1">
            <a:spLocks/>
          </p:cNvSpPr>
          <p:nvPr/>
        </p:nvSpPr>
        <p:spPr>
          <a:xfrm>
            <a:off x="10612735" y="5100541"/>
            <a:ext cx="1006986" cy="3598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Affiliated</a:t>
            </a:r>
          </a:p>
        </p:txBody>
      </p:sp>
      <p:grpSp>
        <p:nvGrpSpPr>
          <p:cNvPr id="11" name="Group 10">
            <a:extLst>
              <a:ext uri="{FF2B5EF4-FFF2-40B4-BE49-F238E27FC236}">
                <a16:creationId xmlns:a16="http://schemas.microsoft.com/office/drawing/2014/main" id="{532CF9D2-0F1A-4263-172A-E3DDBB4B7906}"/>
              </a:ext>
            </a:extLst>
          </p:cNvPr>
          <p:cNvGrpSpPr/>
          <p:nvPr/>
        </p:nvGrpSpPr>
        <p:grpSpPr>
          <a:xfrm>
            <a:off x="4329208" y="19711"/>
            <a:ext cx="7862792" cy="4459647"/>
            <a:chOff x="4411402" y="642699"/>
            <a:chExt cx="7862792" cy="4459647"/>
          </a:xfrm>
        </p:grpSpPr>
        <p:pic>
          <p:nvPicPr>
            <p:cNvPr id="4" name="Picture 3" descr="Chart, line chart&#10;&#10;Description automatically generated">
              <a:extLst>
                <a:ext uri="{FF2B5EF4-FFF2-40B4-BE49-F238E27FC236}">
                  <a16:creationId xmlns:a16="http://schemas.microsoft.com/office/drawing/2014/main" id="{6CE1163F-DE80-4648-0DAC-ED1F48C90FAD}"/>
                </a:ext>
              </a:extLst>
            </p:cNvPr>
            <p:cNvPicPr>
              <a:picLocks noChangeAspect="1"/>
            </p:cNvPicPr>
            <p:nvPr/>
          </p:nvPicPr>
          <p:blipFill rotWithShape="1">
            <a:blip r:embed="rId2">
              <a:extLst>
                <a:ext uri="{28A0092B-C50C-407E-A947-70E740481C1C}">
                  <a14:useLocalDpi xmlns:a14="http://schemas.microsoft.com/office/drawing/2010/main" val="0"/>
                </a:ext>
              </a:extLst>
            </a:blip>
            <a:srcRect r="13830" b="1735"/>
            <a:stretch/>
          </p:blipFill>
          <p:spPr>
            <a:xfrm>
              <a:off x="4411402" y="642699"/>
              <a:ext cx="7852516" cy="4459647"/>
            </a:xfrm>
            <a:prstGeom prst="rect">
              <a:avLst/>
            </a:prstGeom>
          </p:spPr>
        </p:pic>
        <p:sp>
          <p:nvSpPr>
            <p:cNvPr id="8" name="Rectangle 7">
              <a:extLst>
                <a:ext uri="{FF2B5EF4-FFF2-40B4-BE49-F238E27FC236}">
                  <a16:creationId xmlns:a16="http://schemas.microsoft.com/office/drawing/2014/main" id="{D2FDDF5F-AC15-46A2-205A-CBFDCA0F34C0}"/>
                </a:ext>
              </a:extLst>
            </p:cNvPr>
            <p:cNvSpPr/>
            <p:nvPr/>
          </p:nvSpPr>
          <p:spPr>
            <a:xfrm>
              <a:off x="11990691" y="899154"/>
              <a:ext cx="283503" cy="1998158"/>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grpSp>
      <p:sp>
        <p:nvSpPr>
          <p:cNvPr id="17" name="Text Placeholder 5">
            <a:extLst>
              <a:ext uri="{FF2B5EF4-FFF2-40B4-BE49-F238E27FC236}">
                <a16:creationId xmlns:a16="http://schemas.microsoft.com/office/drawing/2014/main" id="{D6A1888A-B2F7-F230-3530-C35635D9E2F5}"/>
              </a:ext>
            </a:extLst>
          </p:cNvPr>
          <p:cNvSpPr txBox="1">
            <a:spLocks/>
          </p:cNvSpPr>
          <p:nvPr/>
        </p:nvSpPr>
        <p:spPr>
          <a:xfrm>
            <a:off x="5389074" y="5676022"/>
            <a:ext cx="1871664" cy="3598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Finland</a:t>
            </a:r>
          </a:p>
        </p:txBody>
      </p:sp>
      <p:sp>
        <p:nvSpPr>
          <p:cNvPr id="24" name="Text Placeholder 5">
            <a:extLst>
              <a:ext uri="{FF2B5EF4-FFF2-40B4-BE49-F238E27FC236}">
                <a16:creationId xmlns:a16="http://schemas.microsoft.com/office/drawing/2014/main" id="{390B7DE7-9965-F411-53D8-3CC52036A0E2}"/>
              </a:ext>
            </a:extLst>
          </p:cNvPr>
          <p:cNvSpPr txBox="1">
            <a:spLocks/>
          </p:cNvSpPr>
          <p:nvPr/>
        </p:nvSpPr>
        <p:spPr>
          <a:xfrm>
            <a:off x="7916758" y="4688447"/>
            <a:ext cx="1871664" cy="3598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Norway</a:t>
            </a:r>
          </a:p>
        </p:txBody>
      </p:sp>
      <p:sp>
        <p:nvSpPr>
          <p:cNvPr id="25" name="Text Placeholder 40">
            <a:extLst>
              <a:ext uri="{FF2B5EF4-FFF2-40B4-BE49-F238E27FC236}">
                <a16:creationId xmlns:a16="http://schemas.microsoft.com/office/drawing/2014/main" id="{DD98DD3C-B402-1189-5B7D-7C0E92A84E00}"/>
              </a:ext>
            </a:extLst>
          </p:cNvPr>
          <p:cNvSpPr txBox="1">
            <a:spLocks/>
          </p:cNvSpPr>
          <p:nvPr/>
        </p:nvSpPr>
        <p:spPr>
          <a:xfrm>
            <a:off x="7447390" y="4683158"/>
            <a:ext cx="216000" cy="216000"/>
          </a:xfrm>
          <a:prstGeom prst="rect">
            <a:avLst/>
          </a:prstGeom>
          <a:solidFill>
            <a:srgbClr val="FF0000"/>
          </a:solidFill>
        </p:spPr>
        <p:txBody>
          <a:bodyPr vert="horz" lIns="0" tIns="0" rIns="0" bIns="0" rtlCol="0" anchor="ctr" anchorCtr="0">
            <a:noAutofit/>
          </a:bodyPr>
          <a:lstStyle>
            <a:lvl1pPr marL="0" indent="0" algn="ctr" defTabSz="914400" rtl="0" eaLnBrk="1" latinLnBrk="0" hangingPunct="1">
              <a:lnSpc>
                <a:spcPct val="100000"/>
              </a:lnSpc>
              <a:spcBef>
                <a:spcPts val="900"/>
              </a:spcBef>
              <a:buFont typeface="Arial" panose="020B0604020202020204" pitchFamily="34" charset="0"/>
              <a:buNone/>
              <a:defRPr sz="1200" kern="1200" cap="all" baseline="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 </a:t>
            </a:r>
            <a:endParaRPr lang="en-GB" dirty="0"/>
          </a:p>
        </p:txBody>
      </p:sp>
      <p:sp>
        <p:nvSpPr>
          <p:cNvPr id="26" name="Text Placeholder 5">
            <a:extLst>
              <a:ext uri="{FF2B5EF4-FFF2-40B4-BE49-F238E27FC236}">
                <a16:creationId xmlns:a16="http://schemas.microsoft.com/office/drawing/2014/main" id="{F01731A3-4DCA-0009-38B3-059CC438AF8C}"/>
              </a:ext>
            </a:extLst>
          </p:cNvPr>
          <p:cNvSpPr txBox="1">
            <a:spLocks/>
          </p:cNvSpPr>
          <p:nvPr/>
        </p:nvSpPr>
        <p:spPr>
          <a:xfrm>
            <a:off x="7916758" y="5182888"/>
            <a:ext cx="1871664" cy="3598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Iceland</a:t>
            </a:r>
          </a:p>
        </p:txBody>
      </p:sp>
      <p:sp>
        <p:nvSpPr>
          <p:cNvPr id="28" name="Text Placeholder 40">
            <a:extLst>
              <a:ext uri="{FF2B5EF4-FFF2-40B4-BE49-F238E27FC236}">
                <a16:creationId xmlns:a16="http://schemas.microsoft.com/office/drawing/2014/main" id="{4EE45F6A-8D4B-DC6B-6C01-9BA13DFFF860}"/>
              </a:ext>
            </a:extLst>
          </p:cNvPr>
          <p:cNvSpPr txBox="1">
            <a:spLocks/>
          </p:cNvSpPr>
          <p:nvPr/>
        </p:nvSpPr>
        <p:spPr>
          <a:xfrm>
            <a:off x="7447390" y="5177599"/>
            <a:ext cx="216000" cy="216000"/>
          </a:xfrm>
          <a:prstGeom prst="rect">
            <a:avLst/>
          </a:prstGeom>
          <a:solidFill>
            <a:srgbClr val="00008B"/>
          </a:solidFill>
        </p:spPr>
        <p:txBody>
          <a:bodyPr vert="horz" lIns="0" tIns="0" rIns="0" bIns="0" rtlCol="0" anchor="ctr" anchorCtr="0">
            <a:noAutofit/>
          </a:bodyPr>
          <a:lstStyle>
            <a:lvl1pPr marL="0" indent="0" algn="ctr" defTabSz="914400" rtl="0" eaLnBrk="1" latinLnBrk="0" hangingPunct="1">
              <a:lnSpc>
                <a:spcPct val="100000"/>
              </a:lnSpc>
              <a:spcBef>
                <a:spcPts val="900"/>
              </a:spcBef>
              <a:buFont typeface="Arial" panose="020B0604020202020204" pitchFamily="34" charset="0"/>
              <a:buNone/>
              <a:defRPr sz="1200" kern="1200" cap="all" baseline="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a:t>
            </a:r>
          </a:p>
        </p:txBody>
      </p:sp>
    </p:spTree>
    <p:extLst>
      <p:ext uri="{BB962C8B-B14F-4D97-AF65-F5344CB8AC3E}">
        <p14:creationId xmlns:p14="http://schemas.microsoft.com/office/powerpoint/2010/main" val="3749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66F5EF-994D-468E-61E3-F1287603AEB6}"/>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8272DA3C-2F4D-B107-05DB-0F46CA83A975}"/>
              </a:ext>
            </a:extLst>
          </p:cNvPr>
          <p:cNvSpPr>
            <a:spLocks noGrp="1"/>
          </p:cNvSpPr>
          <p:nvPr>
            <p:ph type="sldNum" sz="quarter" idx="11"/>
          </p:nvPr>
        </p:nvSpPr>
        <p:spPr/>
        <p:txBody>
          <a:bodyPr/>
          <a:lstStyle/>
          <a:p>
            <a:fld id="{F59CD943-D024-467A-B36E-F11E1285ED75}" type="slidenum">
              <a:rPr lang="en-US" smtClean="0"/>
              <a:pPr/>
              <a:t>9</a:t>
            </a:fld>
            <a:endParaRPr lang="en-US" dirty="0"/>
          </a:p>
        </p:txBody>
      </p:sp>
      <p:sp>
        <p:nvSpPr>
          <p:cNvPr id="6" name="Text Placeholder 5">
            <a:extLst>
              <a:ext uri="{FF2B5EF4-FFF2-40B4-BE49-F238E27FC236}">
                <a16:creationId xmlns:a16="http://schemas.microsoft.com/office/drawing/2014/main" id="{048FE8B8-9E3E-0023-BDA2-DB5B45DD18FC}"/>
              </a:ext>
            </a:extLst>
          </p:cNvPr>
          <p:cNvSpPr>
            <a:spLocks noGrp="1"/>
          </p:cNvSpPr>
          <p:nvPr>
            <p:ph type="body" sz="quarter" idx="17"/>
          </p:nvPr>
        </p:nvSpPr>
        <p:spPr>
          <a:xfrm>
            <a:off x="5389074" y="4688447"/>
            <a:ext cx="1871664" cy="359835"/>
          </a:xfrm>
        </p:spPr>
        <p:txBody>
          <a:bodyPr/>
          <a:lstStyle/>
          <a:p>
            <a:r>
              <a:rPr lang="en-US" dirty="0"/>
              <a:t>Sweden</a:t>
            </a:r>
          </a:p>
        </p:txBody>
      </p:sp>
      <p:sp>
        <p:nvSpPr>
          <p:cNvPr id="41" name="Text Placeholder 40">
            <a:extLst>
              <a:ext uri="{FF2B5EF4-FFF2-40B4-BE49-F238E27FC236}">
                <a16:creationId xmlns:a16="http://schemas.microsoft.com/office/drawing/2014/main" id="{50B3C84C-B87B-C43B-6570-D31B28B96346}"/>
              </a:ext>
            </a:extLst>
          </p:cNvPr>
          <p:cNvSpPr>
            <a:spLocks noGrp="1"/>
          </p:cNvSpPr>
          <p:nvPr>
            <p:ph type="body" sz="quarter" idx="23"/>
          </p:nvPr>
        </p:nvSpPr>
        <p:spPr>
          <a:xfrm>
            <a:off x="4919706" y="4683158"/>
            <a:ext cx="216000" cy="216000"/>
          </a:xfrm>
          <a:solidFill>
            <a:srgbClr val="FFD700"/>
          </a:solidFill>
        </p:spPr>
        <p:txBody>
          <a:bodyPr/>
          <a:lstStyle/>
          <a:p>
            <a:r>
              <a:rPr lang="en-GB" dirty="0"/>
              <a:t> </a:t>
            </a:r>
          </a:p>
        </p:txBody>
      </p:sp>
      <p:sp>
        <p:nvSpPr>
          <p:cNvPr id="44" name="Text Placeholder 43">
            <a:extLst>
              <a:ext uri="{FF2B5EF4-FFF2-40B4-BE49-F238E27FC236}">
                <a16:creationId xmlns:a16="http://schemas.microsoft.com/office/drawing/2014/main" id="{AA50B690-5467-BD33-6A48-84B573230726}"/>
              </a:ext>
            </a:extLst>
          </p:cNvPr>
          <p:cNvSpPr>
            <a:spLocks noGrp="1"/>
          </p:cNvSpPr>
          <p:nvPr>
            <p:ph type="body" sz="quarter" idx="26"/>
          </p:nvPr>
        </p:nvSpPr>
        <p:spPr>
          <a:xfrm>
            <a:off x="4925394" y="5676012"/>
            <a:ext cx="216000" cy="216000"/>
          </a:xfrm>
          <a:solidFill>
            <a:srgbClr val="ADD8E6"/>
          </a:solidFill>
        </p:spPr>
        <p:txBody>
          <a:bodyPr/>
          <a:lstStyle/>
          <a:p>
            <a:r>
              <a:rPr lang="en-GB" dirty="0"/>
              <a:t> </a:t>
            </a:r>
          </a:p>
        </p:txBody>
      </p:sp>
      <p:sp>
        <p:nvSpPr>
          <p:cNvPr id="38" name="Title 37">
            <a:extLst>
              <a:ext uri="{FF2B5EF4-FFF2-40B4-BE49-F238E27FC236}">
                <a16:creationId xmlns:a16="http://schemas.microsoft.com/office/drawing/2014/main" id="{4A0B106E-D0B0-DAC0-1EE4-C3EEC828073C}"/>
              </a:ext>
            </a:extLst>
          </p:cNvPr>
          <p:cNvSpPr>
            <a:spLocks noGrp="1"/>
          </p:cNvSpPr>
          <p:nvPr>
            <p:ph type="title"/>
          </p:nvPr>
        </p:nvSpPr>
        <p:spPr/>
        <p:txBody>
          <a:bodyPr/>
          <a:lstStyle/>
          <a:p>
            <a:r>
              <a:rPr lang="en-GB" dirty="0"/>
              <a:t>Affiliation country </a:t>
            </a:r>
            <a:br>
              <a:rPr lang="en-GB" dirty="0"/>
            </a:br>
            <a:r>
              <a:rPr lang="en-GB" dirty="0"/>
              <a:t>changes</a:t>
            </a:r>
          </a:p>
        </p:txBody>
      </p:sp>
      <p:sp>
        <p:nvSpPr>
          <p:cNvPr id="20" name="Text Placeholder 19">
            <a:extLst>
              <a:ext uri="{FF2B5EF4-FFF2-40B4-BE49-F238E27FC236}">
                <a16:creationId xmlns:a16="http://schemas.microsoft.com/office/drawing/2014/main" id="{F532EAF4-F358-FBAB-3581-A2F90E4D63AD}"/>
              </a:ext>
            </a:extLst>
          </p:cNvPr>
          <p:cNvSpPr>
            <a:spLocks noGrp="1"/>
          </p:cNvSpPr>
          <p:nvPr>
            <p:ph type="body" sz="quarter" idx="14"/>
          </p:nvPr>
        </p:nvSpPr>
        <p:spPr>
          <a:xfrm>
            <a:off x="550863" y="1407559"/>
            <a:ext cx="3524977" cy="4721779"/>
          </a:xfrm>
        </p:spPr>
        <p:txBody>
          <a:bodyPr/>
          <a:lstStyle/>
          <a:p>
            <a:r>
              <a:rPr lang="en-US" sz="1800" dirty="0"/>
              <a:t>Researchers from </a:t>
            </a:r>
            <a:r>
              <a:rPr lang="en-US" sz="1800" b="1" dirty="0"/>
              <a:t>all Nordic countries</a:t>
            </a:r>
            <a:r>
              <a:rPr lang="en-US" sz="1800" dirty="0"/>
              <a:t> tend to </a:t>
            </a:r>
            <a:r>
              <a:rPr lang="en-US" sz="1800" b="1" dirty="0"/>
              <a:t>gradually leave</a:t>
            </a:r>
            <a:r>
              <a:rPr lang="en-US" sz="1800" dirty="0"/>
              <a:t> their initial affiliated country as their career progresses.</a:t>
            </a:r>
          </a:p>
          <a:p>
            <a:r>
              <a:rPr lang="en-US" sz="1800" b="1" dirty="0">
                <a:solidFill>
                  <a:srgbClr val="00008B"/>
                </a:solidFill>
              </a:rPr>
              <a:t>Iceland</a:t>
            </a:r>
            <a:r>
              <a:rPr lang="en-US" sz="1800" dirty="0"/>
              <a:t> has the greatest drain of researchers. Less than 70% of its authors remained affiliated with an Icelandic institution in 2021</a:t>
            </a:r>
          </a:p>
        </p:txBody>
      </p:sp>
      <p:cxnSp>
        <p:nvCxnSpPr>
          <p:cNvPr id="27" name="Straight Connector 26">
            <a:extLst>
              <a:ext uri="{FF2B5EF4-FFF2-40B4-BE49-F238E27FC236}">
                <a16:creationId xmlns:a16="http://schemas.microsoft.com/office/drawing/2014/main" id="{5C2DF789-E0CE-92C1-73AA-969541E2DA6B}"/>
              </a:ext>
            </a:extLst>
          </p:cNvPr>
          <p:cNvCxnSpPr>
            <a:cxnSpLocks/>
          </p:cNvCxnSpPr>
          <p:nvPr/>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1ED972D5-4116-C740-9802-19A2CD3A17AE}"/>
              </a:ext>
            </a:extLst>
          </p:cNvPr>
          <p:cNvSpPr txBox="1">
            <a:spLocks/>
          </p:cNvSpPr>
          <p:nvPr/>
        </p:nvSpPr>
        <p:spPr>
          <a:xfrm>
            <a:off x="5389074" y="5182888"/>
            <a:ext cx="1871664" cy="3598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Denmark</a:t>
            </a:r>
          </a:p>
        </p:txBody>
      </p:sp>
      <p:sp>
        <p:nvSpPr>
          <p:cNvPr id="10" name="Text Placeholder 40">
            <a:extLst>
              <a:ext uri="{FF2B5EF4-FFF2-40B4-BE49-F238E27FC236}">
                <a16:creationId xmlns:a16="http://schemas.microsoft.com/office/drawing/2014/main" id="{C4AEC63B-A447-850D-8CD6-B1A91CF1E2D1}"/>
              </a:ext>
            </a:extLst>
          </p:cNvPr>
          <p:cNvSpPr txBox="1">
            <a:spLocks/>
          </p:cNvSpPr>
          <p:nvPr/>
        </p:nvSpPr>
        <p:spPr>
          <a:xfrm>
            <a:off x="4919706" y="5177599"/>
            <a:ext cx="216000" cy="216000"/>
          </a:xfrm>
          <a:prstGeom prst="rect">
            <a:avLst/>
          </a:prstGeom>
          <a:solidFill>
            <a:srgbClr val="800080"/>
          </a:solidFill>
        </p:spPr>
        <p:txBody>
          <a:bodyPr vert="horz" lIns="0" tIns="0" rIns="0" bIns="0" rtlCol="0" anchor="ctr" anchorCtr="0">
            <a:noAutofit/>
          </a:bodyPr>
          <a:lstStyle>
            <a:lvl1pPr marL="0" indent="0" algn="ctr" defTabSz="914400" rtl="0" eaLnBrk="1" latinLnBrk="0" hangingPunct="1">
              <a:lnSpc>
                <a:spcPct val="100000"/>
              </a:lnSpc>
              <a:spcBef>
                <a:spcPts val="900"/>
              </a:spcBef>
              <a:buFont typeface="Arial" panose="020B0604020202020204" pitchFamily="34" charset="0"/>
              <a:buNone/>
              <a:defRPr sz="1200" kern="1200" cap="all" baseline="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 </a:t>
            </a:r>
            <a:endParaRPr lang="en-GB" dirty="0"/>
          </a:p>
        </p:txBody>
      </p:sp>
      <p:cxnSp>
        <p:nvCxnSpPr>
          <p:cNvPr id="12" name="Straight Connector 11">
            <a:extLst>
              <a:ext uri="{FF2B5EF4-FFF2-40B4-BE49-F238E27FC236}">
                <a16:creationId xmlns:a16="http://schemas.microsoft.com/office/drawing/2014/main" id="{DE8ABFCA-9C48-EDAF-0AA9-BE77EADC195E}"/>
              </a:ext>
            </a:extLst>
          </p:cNvPr>
          <p:cNvCxnSpPr/>
          <p:nvPr/>
        </p:nvCxnSpPr>
        <p:spPr>
          <a:xfrm>
            <a:off x="9207534" y="4762503"/>
            <a:ext cx="100698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48A0ACF-C273-7550-CD39-36BAEFB39377}"/>
              </a:ext>
            </a:extLst>
          </p:cNvPr>
          <p:cNvCxnSpPr/>
          <p:nvPr/>
        </p:nvCxnSpPr>
        <p:spPr>
          <a:xfrm>
            <a:off x="9207534" y="5244933"/>
            <a:ext cx="1006985" cy="0"/>
          </a:xfrm>
          <a:prstGeom prst="line">
            <a:avLst/>
          </a:prstGeom>
          <a:ln w="28575">
            <a:prstDash val="solid"/>
          </a:ln>
        </p:spPr>
        <p:style>
          <a:lnRef idx="1">
            <a:schemeClr val="dk1"/>
          </a:lnRef>
          <a:fillRef idx="0">
            <a:schemeClr val="dk1"/>
          </a:fillRef>
          <a:effectRef idx="0">
            <a:schemeClr val="dk1"/>
          </a:effectRef>
          <a:fontRef idx="minor">
            <a:schemeClr val="tx1"/>
          </a:fontRef>
        </p:style>
      </p:cxnSp>
      <p:sp>
        <p:nvSpPr>
          <p:cNvPr id="15" name="Text Placeholder 5">
            <a:extLst>
              <a:ext uri="{FF2B5EF4-FFF2-40B4-BE49-F238E27FC236}">
                <a16:creationId xmlns:a16="http://schemas.microsoft.com/office/drawing/2014/main" id="{70227969-2CE1-B081-9054-A0D2E0137BA6}"/>
              </a:ext>
            </a:extLst>
          </p:cNvPr>
          <p:cNvSpPr txBox="1">
            <a:spLocks/>
          </p:cNvSpPr>
          <p:nvPr/>
        </p:nvSpPr>
        <p:spPr>
          <a:xfrm>
            <a:off x="10612734" y="4640465"/>
            <a:ext cx="1263137" cy="3598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Affiliated with other</a:t>
            </a:r>
          </a:p>
        </p:txBody>
      </p:sp>
      <p:sp>
        <p:nvSpPr>
          <p:cNvPr id="16" name="Text Placeholder 5">
            <a:extLst>
              <a:ext uri="{FF2B5EF4-FFF2-40B4-BE49-F238E27FC236}">
                <a16:creationId xmlns:a16="http://schemas.microsoft.com/office/drawing/2014/main" id="{F691DC24-DDE3-5F99-2A4D-3ECE9D21629F}"/>
              </a:ext>
            </a:extLst>
          </p:cNvPr>
          <p:cNvSpPr txBox="1">
            <a:spLocks/>
          </p:cNvSpPr>
          <p:nvPr/>
        </p:nvSpPr>
        <p:spPr>
          <a:xfrm>
            <a:off x="10612735" y="5100541"/>
            <a:ext cx="1006986" cy="3598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Affiliated</a:t>
            </a:r>
          </a:p>
        </p:txBody>
      </p:sp>
      <p:sp>
        <p:nvSpPr>
          <p:cNvPr id="17" name="Text Placeholder 5">
            <a:extLst>
              <a:ext uri="{FF2B5EF4-FFF2-40B4-BE49-F238E27FC236}">
                <a16:creationId xmlns:a16="http://schemas.microsoft.com/office/drawing/2014/main" id="{D6A1888A-B2F7-F230-3530-C35635D9E2F5}"/>
              </a:ext>
            </a:extLst>
          </p:cNvPr>
          <p:cNvSpPr txBox="1">
            <a:spLocks/>
          </p:cNvSpPr>
          <p:nvPr/>
        </p:nvSpPr>
        <p:spPr>
          <a:xfrm>
            <a:off x="5389074" y="5676022"/>
            <a:ext cx="1871664" cy="3598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Finland</a:t>
            </a:r>
          </a:p>
        </p:txBody>
      </p:sp>
      <p:sp>
        <p:nvSpPr>
          <p:cNvPr id="24" name="Text Placeholder 5">
            <a:extLst>
              <a:ext uri="{FF2B5EF4-FFF2-40B4-BE49-F238E27FC236}">
                <a16:creationId xmlns:a16="http://schemas.microsoft.com/office/drawing/2014/main" id="{390B7DE7-9965-F411-53D8-3CC52036A0E2}"/>
              </a:ext>
            </a:extLst>
          </p:cNvPr>
          <p:cNvSpPr txBox="1">
            <a:spLocks/>
          </p:cNvSpPr>
          <p:nvPr/>
        </p:nvSpPr>
        <p:spPr>
          <a:xfrm>
            <a:off x="7916758" y="4688447"/>
            <a:ext cx="1871664" cy="3598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Norway</a:t>
            </a:r>
          </a:p>
        </p:txBody>
      </p:sp>
      <p:sp>
        <p:nvSpPr>
          <p:cNvPr id="25" name="Text Placeholder 40">
            <a:extLst>
              <a:ext uri="{FF2B5EF4-FFF2-40B4-BE49-F238E27FC236}">
                <a16:creationId xmlns:a16="http://schemas.microsoft.com/office/drawing/2014/main" id="{DD98DD3C-B402-1189-5B7D-7C0E92A84E00}"/>
              </a:ext>
            </a:extLst>
          </p:cNvPr>
          <p:cNvSpPr txBox="1">
            <a:spLocks/>
          </p:cNvSpPr>
          <p:nvPr/>
        </p:nvSpPr>
        <p:spPr>
          <a:xfrm>
            <a:off x="7447390" y="4683158"/>
            <a:ext cx="216000" cy="216000"/>
          </a:xfrm>
          <a:prstGeom prst="rect">
            <a:avLst/>
          </a:prstGeom>
          <a:solidFill>
            <a:srgbClr val="FF0000"/>
          </a:solidFill>
        </p:spPr>
        <p:txBody>
          <a:bodyPr vert="horz" lIns="0" tIns="0" rIns="0" bIns="0" rtlCol="0" anchor="ctr" anchorCtr="0">
            <a:noAutofit/>
          </a:bodyPr>
          <a:lstStyle>
            <a:lvl1pPr marL="0" indent="0" algn="ctr" defTabSz="914400" rtl="0" eaLnBrk="1" latinLnBrk="0" hangingPunct="1">
              <a:lnSpc>
                <a:spcPct val="100000"/>
              </a:lnSpc>
              <a:spcBef>
                <a:spcPts val="900"/>
              </a:spcBef>
              <a:buFont typeface="Arial" panose="020B0604020202020204" pitchFamily="34" charset="0"/>
              <a:buNone/>
              <a:defRPr sz="1200" kern="1200" cap="all" baseline="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 </a:t>
            </a:r>
            <a:endParaRPr lang="en-GB" dirty="0"/>
          </a:p>
        </p:txBody>
      </p:sp>
      <p:sp>
        <p:nvSpPr>
          <p:cNvPr id="26" name="Text Placeholder 5">
            <a:extLst>
              <a:ext uri="{FF2B5EF4-FFF2-40B4-BE49-F238E27FC236}">
                <a16:creationId xmlns:a16="http://schemas.microsoft.com/office/drawing/2014/main" id="{F01731A3-4DCA-0009-38B3-059CC438AF8C}"/>
              </a:ext>
            </a:extLst>
          </p:cNvPr>
          <p:cNvSpPr txBox="1">
            <a:spLocks/>
          </p:cNvSpPr>
          <p:nvPr/>
        </p:nvSpPr>
        <p:spPr>
          <a:xfrm>
            <a:off x="7916758" y="5182888"/>
            <a:ext cx="1871664" cy="3598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Iceland</a:t>
            </a:r>
          </a:p>
        </p:txBody>
      </p:sp>
      <p:sp>
        <p:nvSpPr>
          <p:cNvPr id="28" name="Text Placeholder 40">
            <a:extLst>
              <a:ext uri="{FF2B5EF4-FFF2-40B4-BE49-F238E27FC236}">
                <a16:creationId xmlns:a16="http://schemas.microsoft.com/office/drawing/2014/main" id="{4EE45F6A-8D4B-DC6B-6C01-9BA13DFFF860}"/>
              </a:ext>
            </a:extLst>
          </p:cNvPr>
          <p:cNvSpPr txBox="1">
            <a:spLocks/>
          </p:cNvSpPr>
          <p:nvPr/>
        </p:nvSpPr>
        <p:spPr>
          <a:xfrm>
            <a:off x="7447390" y="5177599"/>
            <a:ext cx="216000" cy="216000"/>
          </a:xfrm>
          <a:prstGeom prst="rect">
            <a:avLst/>
          </a:prstGeom>
          <a:solidFill>
            <a:srgbClr val="00008B"/>
          </a:solidFill>
        </p:spPr>
        <p:txBody>
          <a:bodyPr vert="horz" lIns="0" tIns="0" rIns="0" bIns="0" rtlCol="0" anchor="ctr" anchorCtr="0">
            <a:noAutofit/>
          </a:bodyPr>
          <a:lstStyle>
            <a:lvl1pPr marL="0" indent="0" algn="ctr" defTabSz="914400" rtl="0" eaLnBrk="1" latinLnBrk="0" hangingPunct="1">
              <a:lnSpc>
                <a:spcPct val="100000"/>
              </a:lnSpc>
              <a:spcBef>
                <a:spcPts val="900"/>
              </a:spcBef>
              <a:buFont typeface="Arial" panose="020B0604020202020204" pitchFamily="34" charset="0"/>
              <a:buNone/>
              <a:defRPr sz="1200" kern="1200" cap="all" baseline="0">
                <a:solidFill>
                  <a:schemeClr val="bg1"/>
                </a:solidFill>
                <a:latin typeface="+mj-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a:t>
            </a:r>
          </a:p>
        </p:txBody>
      </p:sp>
      <p:pic>
        <p:nvPicPr>
          <p:cNvPr id="32" name="Picture 31" descr="Chart, line chart, scatter chart&#10;&#10;Description automatically generated">
            <a:extLst>
              <a:ext uri="{FF2B5EF4-FFF2-40B4-BE49-F238E27FC236}">
                <a16:creationId xmlns:a16="http://schemas.microsoft.com/office/drawing/2014/main" id="{7FF4A845-7874-AE88-3DF6-CB1EE7B4B337}"/>
              </a:ext>
            </a:extLst>
          </p:cNvPr>
          <p:cNvPicPr>
            <a:picLocks/>
          </p:cNvPicPr>
          <p:nvPr/>
        </p:nvPicPr>
        <p:blipFill rotWithShape="1">
          <a:blip r:embed="rId2">
            <a:extLst>
              <a:ext uri="{28A0092B-C50C-407E-A947-70E740481C1C}">
                <a14:useLocalDpi xmlns:a14="http://schemas.microsoft.com/office/drawing/2010/main" val="0"/>
              </a:ext>
            </a:extLst>
          </a:blip>
          <a:srcRect r="17236"/>
          <a:stretch/>
        </p:blipFill>
        <p:spPr>
          <a:xfrm>
            <a:off x="4463330" y="191019"/>
            <a:ext cx="7412542" cy="4460400"/>
          </a:xfrm>
          <a:prstGeom prst="rect">
            <a:avLst/>
          </a:prstGeom>
        </p:spPr>
      </p:pic>
      <p:pic>
        <p:nvPicPr>
          <p:cNvPr id="30" name="Picture 29" descr="Chart, line chart&#10;&#10;Description automatically generated">
            <a:extLst>
              <a:ext uri="{FF2B5EF4-FFF2-40B4-BE49-F238E27FC236}">
                <a16:creationId xmlns:a16="http://schemas.microsoft.com/office/drawing/2014/main" id="{1050E85A-3FB9-4658-5855-C76EB09644EA}"/>
              </a:ext>
            </a:extLst>
          </p:cNvPr>
          <p:cNvPicPr>
            <a:picLocks noChangeAspect="1"/>
          </p:cNvPicPr>
          <p:nvPr/>
        </p:nvPicPr>
        <p:blipFill rotWithShape="1">
          <a:blip r:embed="rId3">
            <a:extLst>
              <a:ext uri="{28A0092B-C50C-407E-A947-70E740481C1C}">
                <a14:useLocalDpi xmlns:a14="http://schemas.microsoft.com/office/drawing/2010/main" val="0"/>
              </a:ext>
            </a:extLst>
          </a:blip>
          <a:srcRect r="17236"/>
          <a:stretch/>
        </p:blipFill>
        <p:spPr>
          <a:xfrm>
            <a:off x="4463330" y="168804"/>
            <a:ext cx="7412541" cy="4460400"/>
          </a:xfrm>
          <a:prstGeom prst="rect">
            <a:avLst/>
          </a:prstGeom>
        </p:spPr>
      </p:pic>
      <p:pic>
        <p:nvPicPr>
          <p:cNvPr id="34" name="Picture 33" descr="Chart, line chart&#10;&#10;Description automatically generated">
            <a:extLst>
              <a:ext uri="{FF2B5EF4-FFF2-40B4-BE49-F238E27FC236}">
                <a16:creationId xmlns:a16="http://schemas.microsoft.com/office/drawing/2014/main" id="{F4CF600E-50AC-DC1A-6AE3-02FE824F63E2}"/>
              </a:ext>
            </a:extLst>
          </p:cNvPr>
          <p:cNvPicPr>
            <a:picLocks noChangeAspect="1"/>
          </p:cNvPicPr>
          <p:nvPr/>
        </p:nvPicPr>
        <p:blipFill rotWithShape="1">
          <a:blip r:embed="rId4">
            <a:extLst>
              <a:ext uri="{28A0092B-C50C-407E-A947-70E740481C1C}">
                <a14:useLocalDpi xmlns:a14="http://schemas.microsoft.com/office/drawing/2010/main" val="0"/>
              </a:ext>
            </a:extLst>
          </a:blip>
          <a:srcRect r="17236"/>
          <a:stretch/>
        </p:blipFill>
        <p:spPr>
          <a:xfrm>
            <a:off x="4463329" y="159891"/>
            <a:ext cx="7412541" cy="4460400"/>
          </a:xfrm>
          <a:prstGeom prst="rect">
            <a:avLst/>
          </a:prstGeom>
        </p:spPr>
      </p:pic>
      <p:pic>
        <p:nvPicPr>
          <p:cNvPr id="31" name="Picture 30" descr="Chart, line chart, scatter chart&#10;&#10;Description automatically generated">
            <a:extLst>
              <a:ext uri="{FF2B5EF4-FFF2-40B4-BE49-F238E27FC236}">
                <a16:creationId xmlns:a16="http://schemas.microsoft.com/office/drawing/2014/main" id="{4D2B7B1F-10EC-D45D-1713-05D8AB6A96E0}"/>
              </a:ext>
            </a:extLst>
          </p:cNvPr>
          <p:cNvPicPr>
            <a:picLocks noChangeAspect="1"/>
          </p:cNvPicPr>
          <p:nvPr/>
        </p:nvPicPr>
        <p:blipFill rotWithShape="1">
          <a:blip r:embed="rId5">
            <a:extLst>
              <a:ext uri="{28A0092B-C50C-407E-A947-70E740481C1C}">
                <a14:useLocalDpi xmlns:a14="http://schemas.microsoft.com/office/drawing/2010/main" val="0"/>
              </a:ext>
            </a:extLst>
          </a:blip>
          <a:srcRect r="17236"/>
          <a:stretch/>
        </p:blipFill>
        <p:spPr>
          <a:xfrm>
            <a:off x="4463328" y="167096"/>
            <a:ext cx="7412542" cy="4460400"/>
          </a:xfrm>
          <a:prstGeom prst="rect">
            <a:avLst/>
          </a:prstGeom>
        </p:spPr>
      </p:pic>
      <p:pic>
        <p:nvPicPr>
          <p:cNvPr id="33" name="Picture 32" descr="Chart, line chart&#10;&#10;Description automatically generated">
            <a:extLst>
              <a:ext uri="{FF2B5EF4-FFF2-40B4-BE49-F238E27FC236}">
                <a16:creationId xmlns:a16="http://schemas.microsoft.com/office/drawing/2014/main" id="{F92BFA75-0683-140E-4A39-32B45DD946B8}"/>
              </a:ext>
            </a:extLst>
          </p:cNvPr>
          <p:cNvPicPr>
            <a:picLocks noChangeAspect="1"/>
          </p:cNvPicPr>
          <p:nvPr/>
        </p:nvPicPr>
        <p:blipFill rotWithShape="1">
          <a:blip r:embed="rId6">
            <a:extLst>
              <a:ext uri="{28A0092B-C50C-407E-A947-70E740481C1C}">
                <a14:useLocalDpi xmlns:a14="http://schemas.microsoft.com/office/drawing/2010/main" val="0"/>
              </a:ext>
            </a:extLst>
          </a:blip>
          <a:srcRect r="17236"/>
          <a:stretch/>
        </p:blipFill>
        <p:spPr>
          <a:xfrm>
            <a:off x="4463781" y="165256"/>
            <a:ext cx="7412542" cy="4460400"/>
          </a:xfrm>
          <a:prstGeom prst="rect">
            <a:avLst/>
          </a:prstGeom>
        </p:spPr>
      </p:pic>
      <p:pic>
        <p:nvPicPr>
          <p:cNvPr id="5" name="Picture 4" descr="Chart, line chart&#10;&#10;Description automatically generated">
            <a:extLst>
              <a:ext uri="{FF2B5EF4-FFF2-40B4-BE49-F238E27FC236}">
                <a16:creationId xmlns:a16="http://schemas.microsoft.com/office/drawing/2014/main" id="{DE8B0ED8-F98B-C719-8D8F-036F456A64C3}"/>
              </a:ext>
            </a:extLst>
          </p:cNvPr>
          <p:cNvPicPr>
            <a:picLocks noChangeAspect="1"/>
          </p:cNvPicPr>
          <p:nvPr/>
        </p:nvPicPr>
        <p:blipFill rotWithShape="1">
          <a:blip r:embed="rId4">
            <a:extLst>
              <a:ext uri="{28A0092B-C50C-407E-A947-70E740481C1C}">
                <a14:useLocalDpi xmlns:a14="http://schemas.microsoft.com/office/drawing/2010/main" val="0"/>
              </a:ext>
            </a:extLst>
          </a:blip>
          <a:srcRect l="80126" t="90074" r="14677" b="5951"/>
          <a:stretch/>
        </p:blipFill>
        <p:spPr>
          <a:xfrm>
            <a:off x="11624573" y="4181069"/>
            <a:ext cx="465431" cy="177297"/>
          </a:xfrm>
          <a:prstGeom prst="rect">
            <a:avLst/>
          </a:prstGeom>
        </p:spPr>
      </p:pic>
    </p:spTree>
    <p:extLst>
      <p:ext uri="{BB962C8B-B14F-4D97-AF65-F5344CB8AC3E}">
        <p14:creationId xmlns:p14="http://schemas.microsoft.com/office/powerpoint/2010/main" val="407610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Layouts - Light">
  <a:themeElements>
    <a:clrScheme name="Custom 48">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88714984-837D-4A9C-A12B-181C134DC5C3}"/>
    </a:ext>
  </a:extLst>
</a:theme>
</file>

<file path=ppt/theme/theme10.xml><?xml version="1.0" encoding="utf-8"?>
<a:theme xmlns:a="http://schemas.openxmlformats.org/drawingml/2006/main" name="Data Visualisation - Dark">
  <a:themeElements>
    <a:clrScheme name="Custom 39">
      <a:dk1>
        <a:sysClr val="windowText" lastClr="000000"/>
      </a:dk1>
      <a:lt1>
        <a:sysClr val="window" lastClr="FFFFFF"/>
      </a:lt1>
      <a:dk2>
        <a:srgbClr val="2A2B2D"/>
      </a:dk2>
      <a:lt2>
        <a:srgbClr val="5E33BF"/>
      </a:lt2>
      <a:accent1>
        <a:srgbClr val="93FF9E"/>
      </a:accent1>
      <a:accent2>
        <a:srgbClr val="B175E1"/>
      </a:accent2>
      <a:accent3>
        <a:srgbClr val="F0FE4F"/>
      </a:accent3>
      <a:accent4>
        <a:srgbClr val="319AF0"/>
      </a:accent4>
      <a:accent5>
        <a:srgbClr val="ED5564"/>
      </a:accent5>
      <a:accent6>
        <a:srgbClr val="00DFCB"/>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38D8D2B5-0F97-4749-B527-285A51A46142}"/>
    </a:ext>
  </a:extLst>
</a:theme>
</file>

<file path=ppt/theme/theme11.xml><?xml version="1.0" encoding="utf-8"?>
<a:theme xmlns:a="http://schemas.openxmlformats.org/drawingml/2006/main" name="Device Layouts - Dark">
  <a:themeElements>
    <a:clrScheme name="Custom 38">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7EA80E69-869D-4D7B-82B5-51C5110CF12C}"/>
    </a:ext>
  </a:extLst>
</a:theme>
</file>

<file path=ppt/theme/theme12.xml><?xml version="1.0" encoding="utf-8"?>
<a:theme xmlns:a="http://schemas.openxmlformats.org/drawingml/2006/main" name="Closing Layouts - Light">
  <a:themeElements>
    <a:clrScheme name="Custom 3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9308C6D7-630B-49EA-B64F-9DA64369C31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Layouts - Light">
  <a:themeElements>
    <a:clrScheme name="Custom 47">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4209C46A-95C9-4ED3-BF5C-D3FA2E4002D8}"/>
    </a:ext>
  </a:extLst>
</a:theme>
</file>

<file path=ppt/theme/theme3.xml><?xml version="1.0" encoding="utf-8"?>
<a:theme xmlns:a="http://schemas.openxmlformats.org/drawingml/2006/main" name="Section Break Layouts">
  <a:themeElements>
    <a:clrScheme name="Custom 4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Clarivate Template MASTER V13.pptx" id="{2D6F4BB7-53DC-480C-9C89-BDA7F9F88EE1}" vid="{04CAE71E-941E-433A-B0BA-3E1585920834}"/>
    </a:ext>
  </a:extLst>
</a:theme>
</file>

<file path=ppt/theme/theme4.xml><?xml version="1.0" encoding="utf-8"?>
<a:theme xmlns:a="http://schemas.openxmlformats.org/drawingml/2006/main" name="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E9931B46-9C35-4685-ACA9-4A52E829BFBD}"/>
    </a:ext>
  </a:extLst>
</a:theme>
</file>

<file path=ppt/theme/theme5.xml><?xml version="1.0" encoding="utf-8"?>
<a:theme xmlns:a="http://schemas.openxmlformats.org/drawingml/2006/main" name="Data Visualisation - Light">
  <a:themeElements>
    <a:clrScheme name="Custom 24">
      <a:dk1>
        <a:sysClr val="windowText" lastClr="000000"/>
      </a:dk1>
      <a:lt1>
        <a:sysClr val="window" lastClr="FFFFFF"/>
      </a:lt1>
      <a:dk2>
        <a:srgbClr val="2A2B2D"/>
      </a:dk2>
      <a:lt2>
        <a:srgbClr val="5E33BF"/>
      </a:lt2>
      <a:accent1>
        <a:srgbClr val="B175E1"/>
      </a:accent1>
      <a:accent2>
        <a:srgbClr val="18A381"/>
      </a:accent2>
      <a:accent3>
        <a:srgbClr val="319AF0"/>
      </a:accent3>
      <a:accent4>
        <a:srgbClr val="ED5564"/>
      </a:accent4>
      <a:accent5>
        <a:srgbClr val="5E33BF"/>
      </a:accent5>
      <a:accent6>
        <a:srgbClr val="003F51"/>
      </a:accent6>
      <a:hlink>
        <a:srgbClr val="000000"/>
      </a:hlink>
      <a:folHlink>
        <a:srgbClr val="ED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1"/>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8E1D6DDB-04A0-4A02-AA14-251DA0DE07DD}"/>
    </a:ext>
  </a:extLst>
</a:theme>
</file>

<file path=ppt/theme/theme6.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77D4DB5C-1692-4B3F-AB83-42D9748E51E9}"/>
    </a:ext>
  </a:extLst>
</a:theme>
</file>

<file path=ppt/theme/theme7.xml><?xml version="1.0" encoding="utf-8"?>
<a:theme xmlns:a="http://schemas.openxmlformats.org/drawingml/2006/main" name="Title Layouts - Dark">
  <a:themeElements>
    <a:clrScheme name="Custom 42">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0BFAAC9E-026C-40EF-B367-3C11DA9037DF}"/>
    </a:ext>
  </a:extLst>
</a:theme>
</file>

<file path=ppt/theme/theme8.xml><?xml version="1.0" encoding="utf-8"?>
<a:theme xmlns:a="http://schemas.openxmlformats.org/drawingml/2006/main" name="Agenda Layouts - Dark">
  <a:themeElements>
    <a:clrScheme name="Custom 41">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Clarivate Template MASTER V13.pptx" id="{2D6F4BB7-53DC-480C-9C89-BDA7F9F88EE1}" vid="{DCB790AB-0F89-4E49-9DFE-B66E107B1517}"/>
    </a:ext>
  </a:extLst>
</a:theme>
</file>

<file path=ppt/theme/theme9.xml><?xml version="1.0" encoding="utf-8"?>
<a:theme xmlns:a="http://schemas.openxmlformats.org/drawingml/2006/main" name="Content Layouts - Dark">
  <a:themeElements>
    <a:clrScheme name="Custom 40">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9EA1CF56-1883-4A9A-9ACF-75310AD31431}"/>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650b790-60e1-4432-809b-777e6a0c1b74" xsi:nil="true"/>
    <lcf76f155ced4ddcb4097134ff3c332f xmlns="4bf50d36-b4d6-4447-95ee-bf5963295ffe">
      <Terms xmlns="http://schemas.microsoft.com/office/infopath/2007/PartnerControls"/>
    </lcf76f155ced4ddcb4097134ff3c332f>
    <_Flow_SignoffStatus xmlns="4bf50d36-b4d6-4447-95ee-bf5963295ffe" xsi:nil="true"/>
    <After_x0020_Effects xmlns="4bf50d36-b4d6-4447-95ee-bf5963295f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8FB48B65561241B9301ACF99A62021" ma:contentTypeVersion="20" ma:contentTypeDescription="Create a new document." ma:contentTypeScope="" ma:versionID="29110a295b121817f0f077e3e65fe054">
  <xsd:schema xmlns:xsd="http://www.w3.org/2001/XMLSchema" xmlns:xs="http://www.w3.org/2001/XMLSchema" xmlns:p="http://schemas.microsoft.com/office/2006/metadata/properties" xmlns:ns2="4bf50d36-b4d6-4447-95ee-bf5963295ffe" xmlns:ns3="5650b790-60e1-4432-809b-777e6a0c1b74" targetNamespace="http://schemas.microsoft.com/office/2006/metadata/properties" ma:root="true" ma:fieldsID="2d63f1b7888f31bcb739379c651df30b" ns2:_="" ns3:_="">
    <xsd:import namespace="4bf50d36-b4d6-4447-95ee-bf5963295ffe"/>
    <xsd:import namespace="5650b790-60e1-4432-809b-777e6a0c1b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_Flow_SignoffStatus" minOccurs="0"/>
                <xsd:element ref="ns2:After_x0020_Effec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f50d36-b4d6-4447-95ee-bf5963295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After_x0020_Effects" ma:index="22" nillable="true" ma:displayName="After Effects" ma:format="Dropdown" ma:internalName="After_x0020_Effect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e084ccc-2bc5-4e53-91c7-70b19b80574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50b790-60e1-4432-809b-777e6a0c1b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9876240-76f6-4cdb-ab75-39d7353a1cf6}" ma:internalName="TaxCatchAll" ma:showField="CatchAllData" ma:web="5650b790-60e1-4432-809b-777e6a0c1b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2.xml><?xml version="1.0" encoding="utf-8"?>
<ds:datastoreItem xmlns:ds="http://schemas.openxmlformats.org/officeDocument/2006/customXml" ds:itemID="{C7707030-CD46-4873-9099-A1E166734A8E}">
  <ds:schemaRefs>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d970c9ed-be0d-4385-ae12-bba36a1d31bb"/>
    <ds:schemaRef ds:uri="cec4d0f3-197b-4313-9bcc-a9a9b4711ab2"/>
    <ds:schemaRef ds:uri="http://schemas.microsoft.com/office/2006/metadata/properties"/>
    <ds:schemaRef ds:uri="5650b790-60e1-4432-809b-777e6a0c1b74"/>
    <ds:schemaRef ds:uri="4bf50d36-b4d6-4447-95ee-bf5963295ffe"/>
  </ds:schemaRefs>
</ds:datastoreItem>
</file>

<file path=customXml/itemProps3.xml><?xml version="1.0" encoding="utf-8"?>
<ds:datastoreItem xmlns:ds="http://schemas.openxmlformats.org/officeDocument/2006/customXml" ds:itemID="{E0C5DF07-E742-473D-9D86-315FB7F77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f50d36-b4d6-4447-95ee-bf5963295ffe"/>
    <ds:schemaRef ds:uri="5650b790-60e1-4432-809b-777e6a0c1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Clarivate PPT Template MASTER</Template>
  <TotalTime>676</TotalTime>
  <Words>1363</Words>
  <Application>Microsoft Office PowerPoint</Application>
  <PresentationFormat>Widescreen</PresentationFormat>
  <Paragraphs>523</Paragraphs>
  <Slides>13</Slides>
  <Notes>2</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13</vt:i4>
      </vt:variant>
    </vt:vector>
  </HeadingPairs>
  <TitlesOfParts>
    <vt:vector size="32" baseType="lpstr">
      <vt:lpstr>Arial</vt:lpstr>
      <vt:lpstr>Avenir Next LT Pro</vt:lpstr>
      <vt:lpstr>Avenir Next LT Pro Demi</vt:lpstr>
      <vt:lpstr>Calibri</vt:lpstr>
      <vt:lpstr>Courier New</vt:lpstr>
      <vt:lpstr>Times New Roman</vt:lpstr>
      <vt:lpstr>Wingdings</vt:lpstr>
      <vt:lpstr>Title Layouts - Light</vt:lpstr>
      <vt:lpstr>Agenda Layouts - Light</vt:lpstr>
      <vt:lpstr>Section Break Layouts</vt:lpstr>
      <vt:lpstr>Content Layouts - Light</vt:lpstr>
      <vt:lpstr>Data Visualisation - Light</vt:lpstr>
      <vt:lpstr>Device Layouts - Light</vt:lpstr>
      <vt:lpstr>Title Layouts - Dark</vt:lpstr>
      <vt:lpstr>Agenda Layouts - Dark</vt:lpstr>
      <vt:lpstr>Content Layouts - Dark</vt:lpstr>
      <vt:lpstr>Data Visualisation - Dark</vt:lpstr>
      <vt:lpstr>Device Layouts - Dark</vt:lpstr>
      <vt:lpstr>Closing Layouts - Light</vt:lpstr>
      <vt:lpstr>PowerPoint Presentation</vt:lpstr>
      <vt:lpstr>Why does institutional researcher mobility matter?</vt:lpstr>
      <vt:lpstr>Ways of investigating researchers’ mobility</vt:lpstr>
      <vt:lpstr>Research scope // dataset &amp; method</vt:lpstr>
      <vt:lpstr>Initial look at the dataset</vt:lpstr>
      <vt:lpstr>Top 10 countries that mobile Nordics researchers are also affiliated with</vt:lpstr>
      <vt:lpstr>Top 10 countries that mobile Nordics researchers are also affiliated with</vt:lpstr>
      <vt:lpstr>Affiliation country  changes</vt:lpstr>
      <vt:lpstr>Affiliation country  changes</vt:lpstr>
      <vt:lpstr>Foreign institutions attractive to Nordics  researchers</vt:lpstr>
      <vt:lpstr>Distribution of researchers per affiliation types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Milovan Kovač</dc:creator>
  <cp:lastModifiedBy>Milovan Kovač</cp:lastModifiedBy>
  <cp:revision>3</cp:revision>
  <dcterms:created xsi:type="dcterms:W3CDTF">2023-06-22T08:39:43Z</dcterms:created>
  <dcterms:modified xsi:type="dcterms:W3CDTF">2023-10-05T12:37:26Z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0x0101003D8FB48B65561241B9301ACF99A62021</vt:lpwstr>
  </property>
  <property fmtid="{D5CDD505-2E9C-101B-9397-08002B2CF9AE}" pid="3" name="MediaServiceImageTags">
    <vt:lpwstr/>
  </property>
</Properties>
</file>