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0" r:id="rId3"/>
    <p:sldId id="272" r:id="rId4"/>
    <p:sldId id="257" r:id="rId5"/>
    <p:sldId id="258" r:id="rId6"/>
    <p:sldId id="263" r:id="rId7"/>
    <p:sldId id="264" r:id="rId8"/>
    <p:sldId id="260" r:id="rId9"/>
    <p:sldId id="267" r:id="rId10"/>
    <p:sldId id="266" r:id="rId11"/>
    <p:sldId id="261" r:id="rId12"/>
    <p:sldId id="265" r:id="rId13"/>
    <p:sldId id="262" r:id="rId14"/>
    <p:sldId id="269" r:id="rId15"/>
    <p:sldId id="268" r:id="rId16"/>
  </p:sldIdLst>
  <p:sldSz cx="12192000" cy="6858000"/>
  <p:notesSz cx="6858000" cy="91440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A960B9A-7CC5-453C-9082-D64125CA3449}" v="23" dt="2023-08-28T12:14:12.16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6" autoAdjust="0"/>
    <p:restoredTop sz="94660"/>
  </p:normalViewPr>
  <p:slideViewPr>
    <p:cSldViewPr snapToGrid="0">
      <p:cViewPr varScale="1">
        <p:scale>
          <a:sx n="121" d="100"/>
          <a:sy n="121" d="100"/>
        </p:scale>
        <p:origin x="523" y="9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redrik Piro" userId="c3a5a3b8-3869-43ae-a5ac-6ad78610e310" providerId="ADAL" clId="{2A960B9A-7CC5-453C-9082-D64125CA3449}"/>
    <pc:docChg chg="undo custSel addSld delSld modSld">
      <pc:chgData name="Fredrik Piro" userId="c3a5a3b8-3869-43ae-a5ac-6ad78610e310" providerId="ADAL" clId="{2A960B9A-7CC5-453C-9082-D64125CA3449}" dt="2023-08-30T14:43:36.457" v="3322" actId="6549"/>
      <pc:docMkLst>
        <pc:docMk/>
      </pc:docMkLst>
      <pc:sldChg chg="modSp mod">
        <pc:chgData name="Fredrik Piro" userId="c3a5a3b8-3869-43ae-a5ac-6ad78610e310" providerId="ADAL" clId="{2A960B9A-7CC5-453C-9082-D64125CA3449}" dt="2023-08-28T12:16:29.880" v="2242" actId="20577"/>
        <pc:sldMkLst>
          <pc:docMk/>
          <pc:sldMk cId="1329879459" sldId="256"/>
        </pc:sldMkLst>
        <pc:spChg chg="mod">
          <ac:chgData name="Fredrik Piro" userId="c3a5a3b8-3869-43ae-a5ac-6ad78610e310" providerId="ADAL" clId="{2A960B9A-7CC5-453C-9082-D64125CA3449}" dt="2023-08-28T12:16:29.880" v="2242" actId="20577"/>
          <ac:spMkLst>
            <pc:docMk/>
            <pc:sldMk cId="1329879459" sldId="256"/>
            <ac:spMk id="2" creationId="{03339759-9A48-A2CD-790D-52A23B19CCFB}"/>
          </ac:spMkLst>
        </pc:spChg>
        <pc:spChg chg="mod">
          <ac:chgData name="Fredrik Piro" userId="c3a5a3b8-3869-43ae-a5ac-6ad78610e310" providerId="ADAL" clId="{2A960B9A-7CC5-453C-9082-D64125CA3449}" dt="2023-08-28T10:27:25.489" v="2" actId="20577"/>
          <ac:spMkLst>
            <pc:docMk/>
            <pc:sldMk cId="1329879459" sldId="256"/>
            <ac:spMk id="3" creationId="{AEEFB90D-2D2E-6ADC-DAAD-CB0450CF35BF}"/>
          </ac:spMkLst>
        </pc:spChg>
      </pc:sldChg>
      <pc:sldChg chg="modSp mod">
        <pc:chgData name="Fredrik Piro" userId="c3a5a3b8-3869-43ae-a5ac-6ad78610e310" providerId="ADAL" clId="{2A960B9A-7CC5-453C-9082-D64125CA3449}" dt="2023-08-28T10:30:59.237" v="468" actId="20577"/>
        <pc:sldMkLst>
          <pc:docMk/>
          <pc:sldMk cId="3352367433" sldId="258"/>
        </pc:sldMkLst>
        <pc:spChg chg="mod">
          <ac:chgData name="Fredrik Piro" userId="c3a5a3b8-3869-43ae-a5ac-6ad78610e310" providerId="ADAL" clId="{2A960B9A-7CC5-453C-9082-D64125CA3449}" dt="2023-08-28T10:30:59.237" v="468" actId="20577"/>
          <ac:spMkLst>
            <pc:docMk/>
            <pc:sldMk cId="3352367433" sldId="258"/>
            <ac:spMk id="3" creationId="{AF45CCA3-6828-3B30-DDE4-91784CC05715}"/>
          </ac:spMkLst>
        </pc:spChg>
      </pc:sldChg>
      <pc:sldChg chg="modSp del mod">
        <pc:chgData name="Fredrik Piro" userId="c3a5a3b8-3869-43ae-a5ac-6ad78610e310" providerId="ADAL" clId="{2A960B9A-7CC5-453C-9082-D64125CA3449}" dt="2023-08-28T11:27:40.172" v="555" actId="47"/>
        <pc:sldMkLst>
          <pc:docMk/>
          <pc:sldMk cId="3224656869" sldId="259"/>
        </pc:sldMkLst>
        <pc:spChg chg="mod">
          <ac:chgData name="Fredrik Piro" userId="c3a5a3b8-3869-43ae-a5ac-6ad78610e310" providerId="ADAL" clId="{2A960B9A-7CC5-453C-9082-D64125CA3449}" dt="2023-08-28T11:27:33.795" v="553" actId="21"/>
          <ac:spMkLst>
            <pc:docMk/>
            <pc:sldMk cId="3224656869" sldId="259"/>
            <ac:spMk id="3" creationId="{855CCD03-D77C-66F7-65D7-B607B5A952C6}"/>
          </ac:spMkLst>
        </pc:spChg>
      </pc:sldChg>
      <pc:sldChg chg="modSp mod modAnim">
        <pc:chgData name="Fredrik Piro" userId="c3a5a3b8-3869-43ae-a5ac-6ad78610e310" providerId="ADAL" clId="{2A960B9A-7CC5-453C-9082-D64125CA3449}" dt="2023-08-28T11:42:42.008" v="743"/>
        <pc:sldMkLst>
          <pc:docMk/>
          <pc:sldMk cId="2199590980" sldId="261"/>
        </pc:sldMkLst>
        <pc:spChg chg="mod">
          <ac:chgData name="Fredrik Piro" userId="c3a5a3b8-3869-43ae-a5ac-6ad78610e310" providerId="ADAL" clId="{2A960B9A-7CC5-453C-9082-D64125CA3449}" dt="2023-08-28T11:42:18.217" v="742" actId="20577"/>
          <ac:spMkLst>
            <pc:docMk/>
            <pc:sldMk cId="2199590980" sldId="261"/>
            <ac:spMk id="3" creationId="{47758E19-262D-A1B5-9C0B-5D0D4D37085B}"/>
          </ac:spMkLst>
        </pc:spChg>
        <pc:picChg chg="mod">
          <ac:chgData name="Fredrik Piro" userId="c3a5a3b8-3869-43ae-a5ac-6ad78610e310" providerId="ADAL" clId="{2A960B9A-7CC5-453C-9082-D64125CA3449}" dt="2023-08-28T11:42:03.817" v="732" actId="1076"/>
          <ac:picMkLst>
            <pc:docMk/>
            <pc:sldMk cId="2199590980" sldId="261"/>
            <ac:picMk id="5" creationId="{71FF0F26-23D1-11E9-8CB6-56E51084F1B9}"/>
          </ac:picMkLst>
        </pc:picChg>
      </pc:sldChg>
      <pc:sldChg chg="modSp new mod">
        <pc:chgData name="Fredrik Piro" userId="c3a5a3b8-3869-43ae-a5ac-6ad78610e310" providerId="ADAL" clId="{2A960B9A-7CC5-453C-9082-D64125CA3449}" dt="2023-08-30T14:16:55.869" v="3099" actId="20577"/>
        <pc:sldMkLst>
          <pc:docMk/>
          <pc:sldMk cId="268335980" sldId="263"/>
        </pc:sldMkLst>
        <pc:spChg chg="mod">
          <ac:chgData name="Fredrik Piro" userId="c3a5a3b8-3869-43ae-a5ac-6ad78610e310" providerId="ADAL" clId="{2A960B9A-7CC5-453C-9082-D64125CA3449}" dt="2023-08-28T10:31:34.874" v="484" actId="20577"/>
          <ac:spMkLst>
            <pc:docMk/>
            <pc:sldMk cId="268335980" sldId="263"/>
            <ac:spMk id="2" creationId="{6A2FB077-C337-4474-2534-66D8E4F25D1C}"/>
          </ac:spMkLst>
        </pc:spChg>
        <pc:spChg chg="mod">
          <ac:chgData name="Fredrik Piro" userId="c3a5a3b8-3869-43ae-a5ac-6ad78610e310" providerId="ADAL" clId="{2A960B9A-7CC5-453C-9082-D64125CA3449}" dt="2023-08-30T14:16:55.869" v="3099" actId="20577"/>
          <ac:spMkLst>
            <pc:docMk/>
            <pc:sldMk cId="268335980" sldId="263"/>
            <ac:spMk id="3" creationId="{DD785009-7872-5E62-750C-DFCA4524F66F}"/>
          </ac:spMkLst>
        </pc:spChg>
      </pc:sldChg>
      <pc:sldChg chg="addSp modSp new mod">
        <pc:chgData name="Fredrik Piro" userId="c3a5a3b8-3869-43ae-a5ac-6ad78610e310" providerId="ADAL" clId="{2A960B9A-7CC5-453C-9082-D64125CA3449}" dt="2023-08-28T11:06:54.493" v="546" actId="1076"/>
        <pc:sldMkLst>
          <pc:docMk/>
          <pc:sldMk cId="3579029020" sldId="264"/>
        </pc:sldMkLst>
        <pc:spChg chg="mod">
          <ac:chgData name="Fredrik Piro" userId="c3a5a3b8-3869-43ae-a5ac-6ad78610e310" providerId="ADAL" clId="{2A960B9A-7CC5-453C-9082-D64125CA3449}" dt="2023-08-28T11:05:12.666" v="536"/>
          <ac:spMkLst>
            <pc:docMk/>
            <pc:sldMk cId="3579029020" sldId="264"/>
            <ac:spMk id="2" creationId="{06720219-7CC8-FBD8-E3B2-3C34EDC58A51}"/>
          </ac:spMkLst>
        </pc:spChg>
        <pc:spChg chg="mod">
          <ac:chgData name="Fredrik Piro" userId="c3a5a3b8-3869-43ae-a5ac-6ad78610e310" providerId="ADAL" clId="{2A960B9A-7CC5-453C-9082-D64125CA3449}" dt="2023-08-28T11:05:33.203" v="544" actId="20577"/>
          <ac:spMkLst>
            <pc:docMk/>
            <pc:sldMk cId="3579029020" sldId="264"/>
            <ac:spMk id="3" creationId="{2F37311A-DDC2-3CDB-696F-4FC0772A9BA5}"/>
          </ac:spMkLst>
        </pc:spChg>
        <pc:picChg chg="add mod">
          <ac:chgData name="Fredrik Piro" userId="c3a5a3b8-3869-43ae-a5ac-6ad78610e310" providerId="ADAL" clId="{2A960B9A-7CC5-453C-9082-D64125CA3449}" dt="2023-08-28T11:06:54.493" v="546" actId="1076"/>
          <ac:picMkLst>
            <pc:docMk/>
            <pc:sldMk cId="3579029020" sldId="264"/>
            <ac:picMk id="5" creationId="{8BD07008-4BB3-A783-7FDF-26211DED9100}"/>
          </ac:picMkLst>
        </pc:picChg>
      </pc:sldChg>
      <pc:sldChg chg="modSp new mod">
        <pc:chgData name="Fredrik Piro" userId="c3a5a3b8-3869-43ae-a5ac-6ad78610e310" providerId="ADAL" clId="{2A960B9A-7CC5-453C-9082-D64125CA3449}" dt="2023-08-28T12:10:37.835" v="2128" actId="20577"/>
        <pc:sldMkLst>
          <pc:docMk/>
          <pc:sldMk cId="469833974" sldId="265"/>
        </pc:sldMkLst>
        <pc:spChg chg="mod">
          <ac:chgData name="Fredrik Piro" userId="c3a5a3b8-3869-43ae-a5ac-6ad78610e310" providerId="ADAL" clId="{2A960B9A-7CC5-453C-9082-D64125CA3449}" dt="2023-08-28T12:10:37.835" v="2128" actId="20577"/>
          <ac:spMkLst>
            <pc:docMk/>
            <pc:sldMk cId="469833974" sldId="265"/>
            <ac:spMk id="2" creationId="{998FE10F-213D-08D5-E130-8B6C9F6BFDD0}"/>
          </ac:spMkLst>
        </pc:spChg>
        <pc:spChg chg="mod">
          <ac:chgData name="Fredrik Piro" userId="c3a5a3b8-3869-43ae-a5ac-6ad78610e310" providerId="ADAL" clId="{2A960B9A-7CC5-453C-9082-D64125CA3449}" dt="2023-08-28T11:51:53.707" v="1579" actId="5793"/>
          <ac:spMkLst>
            <pc:docMk/>
            <pc:sldMk cId="469833974" sldId="265"/>
            <ac:spMk id="3" creationId="{0762A2E8-3CBB-303C-A5B5-1A96445437C1}"/>
          </ac:spMkLst>
        </pc:spChg>
      </pc:sldChg>
      <pc:sldChg chg="modSp new mod">
        <pc:chgData name="Fredrik Piro" userId="c3a5a3b8-3869-43ae-a5ac-6ad78610e310" providerId="ADAL" clId="{2A960B9A-7CC5-453C-9082-D64125CA3449}" dt="2023-08-28T11:40:22.770" v="664" actId="20577"/>
        <pc:sldMkLst>
          <pc:docMk/>
          <pc:sldMk cId="1662622265" sldId="266"/>
        </pc:sldMkLst>
        <pc:spChg chg="mod">
          <ac:chgData name="Fredrik Piro" userId="c3a5a3b8-3869-43ae-a5ac-6ad78610e310" providerId="ADAL" clId="{2A960B9A-7CC5-453C-9082-D64125CA3449}" dt="2023-08-28T11:40:22.770" v="664" actId="20577"/>
          <ac:spMkLst>
            <pc:docMk/>
            <pc:sldMk cId="1662622265" sldId="266"/>
            <ac:spMk id="3" creationId="{597FF65B-6C69-AC9A-7DC6-5C0D6D14F2DE}"/>
          </ac:spMkLst>
        </pc:spChg>
      </pc:sldChg>
      <pc:sldChg chg="addSp delSp modSp new mod modAnim">
        <pc:chgData name="Fredrik Piro" userId="c3a5a3b8-3869-43ae-a5ac-6ad78610e310" providerId="ADAL" clId="{2A960B9A-7CC5-453C-9082-D64125CA3449}" dt="2023-08-28T11:55:31.546" v="1629"/>
        <pc:sldMkLst>
          <pc:docMk/>
          <pc:sldMk cId="569097221" sldId="267"/>
        </pc:sldMkLst>
        <pc:spChg chg="mod">
          <ac:chgData name="Fredrik Piro" userId="c3a5a3b8-3869-43ae-a5ac-6ad78610e310" providerId="ADAL" clId="{2A960B9A-7CC5-453C-9082-D64125CA3449}" dt="2023-08-28T11:52:35.232" v="1614" actId="20577"/>
          <ac:spMkLst>
            <pc:docMk/>
            <pc:sldMk cId="569097221" sldId="267"/>
            <ac:spMk id="2" creationId="{5DB0DC83-28D8-CB60-EC4B-3E34EC27F371}"/>
          </ac:spMkLst>
        </pc:spChg>
        <pc:spChg chg="del">
          <ac:chgData name="Fredrik Piro" userId="c3a5a3b8-3869-43ae-a5ac-6ad78610e310" providerId="ADAL" clId="{2A960B9A-7CC5-453C-9082-D64125CA3449}" dt="2023-08-28T11:54:08.496" v="1615"/>
          <ac:spMkLst>
            <pc:docMk/>
            <pc:sldMk cId="569097221" sldId="267"/>
            <ac:spMk id="3" creationId="{860B78C9-2D00-8FF3-2B79-E6717AF06956}"/>
          </ac:spMkLst>
        </pc:spChg>
        <pc:picChg chg="add mod">
          <ac:chgData name="Fredrik Piro" userId="c3a5a3b8-3869-43ae-a5ac-6ad78610e310" providerId="ADAL" clId="{2A960B9A-7CC5-453C-9082-D64125CA3449}" dt="2023-08-28T11:54:13.199" v="1616" actId="1076"/>
          <ac:picMkLst>
            <pc:docMk/>
            <pc:sldMk cId="569097221" sldId="267"/>
            <ac:picMk id="1026" creationId="{216A8B77-4EFA-C0B8-0FE9-89B4344CB945}"/>
          </ac:picMkLst>
        </pc:picChg>
        <pc:picChg chg="add mod">
          <ac:chgData name="Fredrik Piro" userId="c3a5a3b8-3869-43ae-a5ac-6ad78610e310" providerId="ADAL" clId="{2A960B9A-7CC5-453C-9082-D64125CA3449}" dt="2023-08-28T11:54:22.801" v="1618" actId="1076"/>
          <ac:picMkLst>
            <pc:docMk/>
            <pc:sldMk cId="569097221" sldId="267"/>
            <ac:picMk id="1028" creationId="{9268B3EA-DD97-0085-E439-C019ADD2A1C2}"/>
          </ac:picMkLst>
        </pc:picChg>
        <pc:picChg chg="add mod">
          <ac:chgData name="Fredrik Piro" userId="c3a5a3b8-3869-43ae-a5ac-6ad78610e310" providerId="ADAL" clId="{2A960B9A-7CC5-453C-9082-D64125CA3449}" dt="2023-08-28T11:54:38.053" v="1620" actId="1076"/>
          <ac:picMkLst>
            <pc:docMk/>
            <pc:sldMk cId="569097221" sldId="267"/>
            <ac:picMk id="1030" creationId="{6C8E60BC-AB8C-C9F2-9E75-78A33D65AB90}"/>
          </ac:picMkLst>
        </pc:picChg>
        <pc:picChg chg="add mod">
          <ac:chgData name="Fredrik Piro" userId="c3a5a3b8-3869-43ae-a5ac-6ad78610e310" providerId="ADAL" clId="{2A960B9A-7CC5-453C-9082-D64125CA3449}" dt="2023-08-28T11:54:50.660" v="1622" actId="1076"/>
          <ac:picMkLst>
            <pc:docMk/>
            <pc:sldMk cId="569097221" sldId="267"/>
            <ac:picMk id="1032" creationId="{3341B437-40D6-834C-2212-1616398A71DA}"/>
          </ac:picMkLst>
        </pc:picChg>
        <pc:picChg chg="add mod">
          <ac:chgData name="Fredrik Piro" userId="c3a5a3b8-3869-43ae-a5ac-6ad78610e310" providerId="ADAL" clId="{2A960B9A-7CC5-453C-9082-D64125CA3449}" dt="2023-08-28T11:55:07.970" v="1624" actId="1076"/>
          <ac:picMkLst>
            <pc:docMk/>
            <pc:sldMk cId="569097221" sldId="267"/>
            <ac:picMk id="1034" creationId="{C864DC5E-A634-9CDC-63B1-E46A107CFBEB}"/>
          </ac:picMkLst>
        </pc:picChg>
      </pc:sldChg>
      <pc:sldChg chg="modSp new mod">
        <pc:chgData name="Fredrik Piro" userId="c3a5a3b8-3869-43ae-a5ac-6ad78610e310" providerId="ADAL" clId="{2A960B9A-7CC5-453C-9082-D64125CA3449}" dt="2023-08-30T14:23:03.498" v="3285" actId="20577"/>
        <pc:sldMkLst>
          <pc:docMk/>
          <pc:sldMk cId="4034635925" sldId="268"/>
        </pc:sldMkLst>
        <pc:spChg chg="mod">
          <ac:chgData name="Fredrik Piro" userId="c3a5a3b8-3869-43ae-a5ac-6ad78610e310" providerId="ADAL" clId="{2A960B9A-7CC5-453C-9082-D64125CA3449}" dt="2023-08-28T11:56:54.949" v="1643" actId="20577"/>
          <ac:spMkLst>
            <pc:docMk/>
            <pc:sldMk cId="4034635925" sldId="268"/>
            <ac:spMk id="2" creationId="{5361584C-C178-B837-426A-0BA0C53266C8}"/>
          </ac:spMkLst>
        </pc:spChg>
        <pc:spChg chg="mod">
          <ac:chgData name="Fredrik Piro" userId="c3a5a3b8-3869-43ae-a5ac-6ad78610e310" providerId="ADAL" clId="{2A960B9A-7CC5-453C-9082-D64125CA3449}" dt="2023-08-30T14:23:03.498" v="3285" actId="20577"/>
          <ac:spMkLst>
            <pc:docMk/>
            <pc:sldMk cId="4034635925" sldId="268"/>
            <ac:spMk id="3" creationId="{5EDA72BC-E59B-6B26-0985-4432FD6224F3}"/>
          </ac:spMkLst>
        </pc:spChg>
      </pc:sldChg>
      <pc:sldChg chg="addSp delSp modSp new mod">
        <pc:chgData name="Fredrik Piro" userId="c3a5a3b8-3869-43ae-a5ac-6ad78610e310" providerId="ADAL" clId="{2A960B9A-7CC5-453C-9082-D64125CA3449}" dt="2023-08-28T12:13:21.454" v="2233" actId="1076"/>
        <pc:sldMkLst>
          <pc:docMk/>
          <pc:sldMk cId="1075965550" sldId="269"/>
        </pc:sldMkLst>
        <pc:spChg chg="mod">
          <ac:chgData name="Fredrik Piro" userId="c3a5a3b8-3869-43ae-a5ac-6ad78610e310" providerId="ADAL" clId="{2A960B9A-7CC5-453C-9082-D64125CA3449}" dt="2023-08-28T12:05:33.181" v="2063" actId="27636"/>
          <ac:spMkLst>
            <pc:docMk/>
            <pc:sldMk cId="1075965550" sldId="269"/>
            <ac:spMk id="2" creationId="{9E68FBDA-8216-F853-0584-31AD473B5A47}"/>
          </ac:spMkLst>
        </pc:spChg>
        <pc:spChg chg="del">
          <ac:chgData name="Fredrik Piro" userId="c3a5a3b8-3869-43ae-a5ac-6ad78610e310" providerId="ADAL" clId="{2A960B9A-7CC5-453C-9082-D64125CA3449}" dt="2023-08-28T12:05:16.010" v="2057"/>
          <ac:spMkLst>
            <pc:docMk/>
            <pc:sldMk cId="1075965550" sldId="269"/>
            <ac:spMk id="3" creationId="{51D10F54-33F9-90D0-71BE-55B04941EBEF}"/>
          </ac:spMkLst>
        </pc:spChg>
        <pc:spChg chg="add mod">
          <ac:chgData name="Fredrik Piro" userId="c3a5a3b8-3869-43ae-a5ac-6ad78610e310" providerId="ADAL" clId="{2A960B9A-7CC5-453C-9082-D64125CA3449}" dt="2023-08-28T12:13:21.454" v="2233" actId="1076"/>
          <ac:spMkLst>
            <pc:docMk/>
            <pc:sldMk cId="1075965550" sldId="269"/>
            <ac:spMk id="4" creationId="{AC0CF1C1-4596-86E5-1D36-4731E9BDA007}"/>
          </ac:spMkLst>
        </pc:spChg>
        <pc:picChg chg="add mod">
          <ac:chgData name="Fredrik Piro" userId="c3a5a3b8-3869-43ae-a5ac-6ad78610e310" providerId="ADAL" clId="{2A960B9A-7CC5-453C-9082-D64125CA3449}" dt="2023-08-28T12:05:40.304" v="2064" actId="14100"/>
          <ac:picMkLst>
            <pc:docMk/>
            <pc:sldMk cId="1075965550" sldId="269"/>
            <ac:picMk id="2050" creationId="{763862F8-FF71-9F09-12C9-63754C160233}"/>
          </ac:picMkLst>
        </pc:picChg>
      </pc:sldChg>
      <pc:sldChg chg="modSp new mod">
        <pc:chgData name="Fredrik Piro" userId="c3a5a3b8-3869-43ae-a5ac-6ad78610e310" providerId="ADAL" clId="{2A960B9A-7CC5-453C-9082-D64125CA3449}" dt="2023-08-30T14:42:22.891" v="3298" actId="6549"/>
        <pc:sldMkLst>
          <pc:docMk/>
          <pc:sldMk cId="1077282898" sldId="270"/>
        </pc:sldMkLst>
        <pc:spChg chg="mod">
          <ac:chgData name="Fredrik Piro" userId="c3a5a3b8-3869-43ae-a5ac-6ad78610e310" providerId="ADAL" clId="{2A960B9A-7CC5-453C-9082-D64125CA3449}" dt="2023-08-30T14:42:12.174" v="3296" actId="20577"/>
          <ac:spMkLst>
            <pc:docMk/>
            <pc:sldMk cId="1077282898" sldId="270"/>
            <ac:spMk id="2" creationId="{9E4FF5E8-4DF9-2519-3112-9E0C6A1D05A6}"/>
          </ac:spMkLst>
        </pc:spChg>
        <pc:spChg chg="mod">
          <ac:chgData name="Fredrik Piro" userId="c3a5a3b8-3869-43ae-a5ac-6ad78610e310" providerId="ADAL" clId="{2A960B9A-7CC5-453C-9082-D64125CA3449}" dt="2023-08-30T14:42:22.891" v="3298" actId="6549"/>
          <ac:spMkLst>
            <pc:docMk/>
            <pc:sldMk cId="1077282898" sldId="270"/>
            <ac:spMk id="3" creationId="{22607670-6684-159A-3BCE-00F39932E2C8}"/>
          </ac:spMkLst>
        </pc:spChg>
      </pc:sldChg>
      <pc:sldChg chg="modSp new del mod">
        <pc:chgData name="Fredrik Piro" userId="c3a5a3b8-3869-43ae-a5ac-6ad78610e310" providerId="ADAL" clId="{2A960B9A-7CC5-453C-9082-D64125CA3449}" dt="2023-08-30T14:43:00.799" v="3302" actId="47"/>
        <pc:sldMkLst>
          <pc:docMk/>
          <pc:sldMk cId="1750890801" sldId="271"/>
        </pc:sldMkLst>
        <pc:spChg chg="mod">
          <ac:chgData name="Fredrik Piro" userId="c3a5a3b8-3869-43ae-a5ac-6ad78610e310" providerId="ADAL" clId="{2A960B9A-7CC5-453C-9082-D64125CA3449}" dt="2023-08-30T14:27:49.277" v="3287" actId="27636"/>
          <ac:spMkLst>
            <pc:docMk/>
            <pc:sldMk cId="1750890801" sldId="271"/>
            <ac:spMk id="3" creationId="{2B3C986E-E266-E742-E59C-B58E7F70E2B6}"/>
          </ac:spMkLst>
        </pc:spChg>
      </pc:sldChg>
      <pc:sldChg chg="modSp new mod">
        <pc:chgData name="Fredrik Piro" userId="c3a5a3b8-3869-43ae-a5ac-6ad78610e310" providerId="ADAL" clId="{2A960B9A-7CC5-453C-9082-D64125CA3449}" dt="2023-08-30T14:43:36.457" v="3322" actId="6549"/>
        <pc:sldMkLst>
          <pc:docMk/>
          <pc:sldMk cId="1320268667" sldId="272"/>
        </pc:sldMkLst>
        <pc:spChg chg="mod">
          <ac:chgData name="Fredrik Piro" userId="c3a5a3b8-3869-43ae-a5ac-6ad78610e310" providerId="ADAL" clId="{2A960B9A-7CC5-453C-9082-D64125CA3449}" dt="2023-08-30T14:43:36.457" v="3322" actId="6549"/>
          <ac:spMkLst>
            <pc:docMk/>
            <pc:sldMk cId="1320268667" sldId="272"/>
            <ac:spMk id="3" creationId="{1081569A-C22A-A0E1-908D-28D70C0D321B}"/>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22302B2F-7F14-AA41-AD95-F5AEF210875C}"/>
              </a:ext>
            </a:extLst>
          </p:cNvPr>
          <p:cNvSpPr>
            <a:spLocks noGrp="1"/>
          </p:cNvSpPr>
          <p:nvPr>
            <p:ph type="ctrTitle"/>
          </p:nvPr>
        </p:nvSpPr>
        <p:spPr>
          <a:xfrm>
            <a:off x="1524000" y="1122363"/>
            <a:ext cx="9144000" cy="2387600"/>
          </a:xfrm>
        </p:spPr>
        <p:txBody>
          <a:bodyPr anchor="b"/>
          <a:lstStyle>
            <a:lvl1pPr algn="ctr">
              <a:defRPr sz="6000"/>
            </a:lvl1pPr>
          </a:lstStyle>
          <a:p>
            <a:r>
              <a:rPr lang="nb-NO"/>
              <a:t>Klikk for å redigere tittelstil</a:t>
            </a:r>
          </a:p>
        </p:txBody>
      </p:sp>
      <p:sp>
        <p:nvSpPr>
          <p:cNvPr id="3" name="Undertittel 2">
            <a:extLst>
              <a:ext uri="{FF2B5EF4-FFF2-40B4-BE49-F238E27FC236}">
                <a16:creationId xmlns:a16="http://schemas.microsoft.com/office/drawing/2014/main" id="{26E3E988-B212-249C-22B8-8C1EA43A3D4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a:t>Klikk for å redigere undertittelstil i malen</a:t>
            </a:r>
          </a:p>
        </p:txBody>
      </p:sp>
      <p:sp>
        <p:nvSpPr>
          <p:cNvPr id="4" name="Plassholder for dato 3">
            <a:extLst>
              <a:ext uri="{FF2B5EF4-FFF2-40B4-BE49-F238E27FC236}">
                <a16:creationId xmlns:a16="http://schemas.microsoft.com/office/drawing/2014/main" id="{6AFD4199-99E8-39C9-062A-6E3AA33EF0FA}"/>
              </a:ext>
            </a:extLst>
          </p:cNvPr>
          <p:cNvSpPr>
            <a:spLocks noGrp="1"/>
          </p:cNvSpPr>
          <p:nvPr>
            <p:ph type="dt" sz="half" idx="10"/>
          </p:nvPr>
        </p:nvSpPr>
        <p:spPr/>
        <p:txBody>
          <a:bodyPr/>
          <a:lstStyle/>
          <a:p>
            <a:fld id="{AD059352-E762-4B47-84A8-D3BCEEAB798E}" type="datetimeFigureOut">
              <a:rPr lang="nb-NO" smtClean="0"/>
              <a:t>30.08.2023</a:t>
            </a:fld>
            <a:endParaRPr lang="nb-NO"/>
          </a:p>
        </p:txBody>
      </p:sp>
      <p:sp>
        <p:nvSpPr>
          <p:cNvPr id="5" name="Plassholder for bunntekst 4">
            <a:extLst>
              <a:ext uri="{FF2B5EF4-FFF2-40B4-BE49-F238E27FC236}">
                <a16:creationId xmlns:a16="http://schemas.microsoft.com/office/drawing/2014/main" id="{C78FB5C2-7514-EA51-667B-3CA40F6288ED}"/>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32BF1C69-9AAF-DBB3-0599-85607E24D5BD}"/>
              </a:ext>
            </a:extLst>
          </p:cNvPr>
          <p:cNvSpPr>
            <a:spLocks noGrp="1"/>
          </p:cNvSpPr>
          <p:nvPr>
            <p:ph type="sldNum" sz="quarter" idx="12"/>
          </p:nvPr>
        </p:nvSpPr>
        <p:spPr/>
        <p:txBody>
          <a:bodyPr/>
          <a:lstStyle/>
          <a:p>
            <a:fld id="{68D9E3BF-8596-4F0D-B7BB-B083FFCCDA16}" type="slidenum">
              <a:rPr lang="nb-NO" smtClean="0"/>
              <a:t>‹#›</a:t>
            </a:fld>
            <a:endParaRPr lang="nb-NO"/>
          </a:p>
        </p:txBody>
      </p:sp>
    </p:spTree>
    <p:extLst>
      <p:ext uri="{BB962C8B-B14F-4D97-AF65-F5344CB8AC3E}">
        <p14:creationId xmlns:p14="http://schemas.microsoft.com/office/powerpoint/2010/main" val="9687087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3E174DD8-D5C2-394F-5B06-F96D745B2115}"/>
              </a:ext>
            </a:extLst>
          </p:cNvPr>
          <p:cNvSpPr>
            <a:spLocks noGrp="1"/>
          </p:cNvSpPr>
          <p:nvPr>
            <p:ph type="title"/>
          </p:nvPr>
        </p:nvSpPr>
        <p:spPr/>
        <p:txBody>
          <a:bodyPr/>
          <a:lstStyle/>
          <a:p>
            <a:r>
              <a:rPr lang="nb-NO"/>
              <a:t>Klikk for å redigere tittelstil</a:t>
            </a:r>
          </a:p>
        </p:txBody>
      </p:sp>
      <p:sp>
        <p:nvSpPr>
          <p:cNvPr id="3" name="Plassholder for loddrett tekst 2">
            <a:extLst>
              <a:ext uri="{FF2B5EF4-FFF2-40B4-BE49-F238E27FC236}">
                <a16:creationId xmlns:a16="http://schemas.microsoft.com/office/drawing/2014/main" id="{71659E93-95C9-D73C-C0A0-E874AEFA0AED}"/>
              </a:ext>
            </a:extLst>
          </p:cNvPr>
          <p:cNvSpPr>
            <a:spLocks noGrp="1"/>
          </p:cNvSpPr>
          <p:nvPr>
            <p:ph type="body" orient="vert" idx="1"/>
          </p:nvPr>
        </p:nvSpPr>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374A1FA0-F7DE-1A34-89A9-8DD2EAC462FF}"/>
              </a:ext>
            </a:extLst>
          </p:cNvPr>
          <p:cNvSpPr>
            <a:spLocks noGrp="1"/>
          </p:cNvSpPr>
          <p:nvPr>
            <p:ph type="dt" sz="half" idx="10"/>
          </p:nvPr>
        </p:nvSpPr>
        <p:spPr/>
        <p:txBody>
          <a:bodyPr/>
          <a:lstStyle/>
          <a:p>
            <a:fld id="{AD059352-E762-4B47-84A8-D3BCEEAB798E}" type="datetimeFigureOut">
              <a:rPr lang="nb-NO" smtClean="0"/>
              <a:t>30.08.2023</a:t>
            </a:fld>
            <a:endParaRPr lang="nb-NO"/>
          </a:p>
        </p:txBody>
      </p:sp>
      <p:sp>
        <p:nvSpPr>
          <p:cNvPr id="5" name="Plassholder for bunntekst 4">
            <a:extLst>
              <a:ext uri="{FF2B5EF4-FFF2-40B4-BE49-F238E27FC236}">
                <a16:creationId xmlns:a16="http://schemas.microsoft.com/office/drawing/2014/main" id="{AC924D4A-8B18-B4FE-F54D-F4555350576B}"/>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FE5D3EBF-BDD9-055B-3B75-7F954D09A94B}"/>
              </a:ext>
            </a:extLst>
          </p:cNvPr>
          <p:cNvSpPr>
            <a:spLocks noGrp="1"/>
          </p:cNvSpPr>
          <p:nvPr>
            <p:ph type="sldNum" sz="quarter" idx="12"/>
          </p:nvPr>
        </p:nvSpPr>
        <p:spPr/>
        <p:txBody>
          <a:bodyPr/>
          <a:lstStyle/>
          <a:p>
            <a:fld id="{68D9E3BF-8596-4F0D-B7BB-B083FFCCDA16}" type="slidenum">
              <a:rPr lang="nb-NO" smtClean="0"/>
              <a:t>‹#›</a:t>
            </a:fld>
            <a:endParaRPr lang="nb-NO"/>
          </a:p>
        </p:txBody>
      </p:sp>
    </p:spTree>
    <p:extLst>
      <p:ext uri="{BB962C8B-B14F-4D97-AF65-F5344CB8AC3E}">
        <p14:creationId xmlns:p14="http://schemas.microsoft.com/office/powerpoint/2010/main" val="16682672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a:extLst>
              <a:ext uri="{FF2B5EF4-FFF2-40B4-BE49-F238E27FC236}">
                <a16:creationId xmlns:a16="http://schemas.microsoft.com/office/drawing/2014/main" id="{0BDBA706-F9DE-4E4D-FFC2-72CFF0C4751B}"/>
              </a:ext>
            </a:extLst>
          </p:cNvPr>
          <p:cNvSpPr>
            <a:spLocks noGrp="1"/>
          </p:cNvSpPr>
          <p:nvPr>
            <p:ph type="title" orient="vert"/>
          </p:nvPr>
        </p:nvSpPr>
        <p:spPr>
          <a:xfrm>
            <a:off x="8724900" y="365125"/>
            <a:ext cx="2628900" cy="5811838"/>
          </a:xfrm>
        </p:spPr>
        <p:txBody>
          <a:bodyPr vert="eaVert"/>
          <a:lstStyle/>
          <a:p>
            <a:r>
              <a:rPr lang="nb-NO"/>
              <a:t>Klikk for å redigere tittelstil</a:t>
            </a:r>
          </a:p>
        </p:txBody>
      </p:sp>
      <p:sp>
        <p:nvSpPr>
          <p:cNvPr id="3" name="Plassholder for loddrett tekst 2">
            <a:extLst>
              <a:ext uri="{FF2B5EF4-FFF2-40B4-BE49-F238E27FC236}">
                <a16:creationId xmlns:a16="http://schemas.microsoft.com/office/drawing/2014/main" id="{C1E69205-295D-3F48-B162-0312C75A03DC}"/>
              </a:ext>
            </a:extLst>
          </p:cNvPr>
          <p:cNvSpPr>
            <a:spLocks noGrp="1"/>
          </p:cNvSpPr>
          <p:nvPr>
            <p:ph type="body" orient="vert" idx="1"/>
          </p:nvPr>
        </p:nvSpPr>
        <p:spPr>
          <a:xfrm>
            <a:off x="838200" y="365125"/>
            <a:ext cx="7734300" cy="5811838"/>
          </a:xfrm>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DDB64306-7F5A-1A0C-F4FB-F8E3F0367404}"/>
              </a:ext>
            </a:extLst>
          </p:cNvPr>
          <p:cNvSpPr>
            <a:spLocks noGrp="1"/>
          </p:cNvSpPr>
          <p:nvPr>
            <p:ph type="dt" sz="half" idx="10"/>
          </p:nvPr>
        </p:nvSpPr>
        <p:spPr/>
        <p:txBody>
          <a:bodyPr/>
          <a:lstStyle/>
          <a:p>
            <a:fld id="{AD059352-E762-4B47-84A8-D3BCEEAB798E}" type="datetimeFigureOut">
              <a:rPr lang="nb-NO" smtClean="0"/>
              <a:t>30.08.2023</a:t>
            </a:fld>
            <a:endParaRPr lang="nb-NO"/>
          </a:p>
        </p:txBody>
      </p:sp>
      <p:sp>
        <p:nvSpPr>
          <p:cNvPr id="5" name="Plassholder for bunntekst 4">
            <a:extLst>
              <a:ext uri="{FF2B5EF4-FFF2-40B4-BE49-F238E27FC236}">
                <a16:creationId xmlns:a16="http://schemas.microsoft.com/office/drawing/2014/main" id="{F5B66F0B-E522-5F5E-F0E6-6DE1CF9C8F63}"/>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383E16DC-2F41-FA72-D94E-144E746A23EC}"/>
              </a:ext>
            </a:extLst>
          </p:cNvPr>
          <p:cNvSpPr>
            <a:spLocks noGrp="1"/>
          </p:cNvSpPr>
          <p:nvPr>
            <p:ph type="sldNum" sz="quarter" idx="12"/>
          </p:nvPr>
        </p:nvSpPr>
        <p:spPr/>
        <p:txBody>
          <a:bodyPr/>
          <a:lstStyle/>
          <a:p>
            <a:fld id="{68D9E3BF-8596-4F0D-B7BB-B083FFCCDA16}" type="slidenum">
              <a:rPr lang="nb-NO" smtClean="0"/>
              <a:t>‹#›</a:t>
            </a:fld>
            <a:endParaRPr lang="nb-NO"/>
          </a:p>
        </p:txBody>
      </p:sp>
    </p:spTree>
    <p:extLst>
      <p:ext uri="{BB962C8B-B14F-4D97-AF65-F5344CB8AC3E}">
        <p14:creationId xmlns:p14="http://schemas.microsoft.com/office/powerpoint/2010/main" val="6563336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0E51CC1-AFB2-06D1-0BFB-BD92070220BB}"/>
              </a:ext>
            </a:extLst>
          </p:cNvPr>
          <p:cNvSpPr>
            <a:spLocks noGrp="1"/>
          </p:cNvSpPr>
          <p:nvPr>
            <p:ph type="title"/>
          </p:nvPr>
        </p:nvSpPr>
        <p:spPr/>
        <p:txBody>
          <a:bodyPr/>
          <a:lstStyle/>
          <a:p>
            <a:r>
              <a:rPr lang="nb-NO"/>
              <a:t>Klikk for å redigere tittelstil</a:t>
            </a:r>
          </a:p>
        </p:txBody>
      </p:sp>
      <p:sp>
        <p:nvSpPr>
          <p:cNvPr id="3" name="Plassholder for innhold 2">
            <a:extLst>
              <a:ext uri="{FF2B5EF4-FFF2-40B4-BE49-F238E27FC236}">
                <a16:creationId xmlns:a16="http://schemas.microsoft.com/office/drawing/2014/main" id="{98BB112E-A5CC-3718-7489-A4E2C05411EF}"/>
              </a:ext>
            </a:extLst>
          </p:cNvPr>
          <p:cNvSpPr>
            <a:spLocks noGrp="1"/>
          </p:cNvSpPr>
          <p:nvPr>
            <p:ph idx="1"/>
          </p:nvPr>
        </p:nvSpPr>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AC4D3D5B-AB3F-DF49-02BA-7BC8141629C3}"/>
              </a:ext>
            </a:extLst>
          </p:cNvPr>
          <p:cNvSpPr>
            <a:spLocks noGrp="1"/>
          </p:cNvSpPr>
          <p:nvPr>
            <p:ph type="dt" sz="half" idx="10"/>
          </p:nvPr>
        </p:nvSpPr>
        <p:spPr/>
        <p:txBody>
          <a:bodyPr/>
          <a:lstStyle/>
          <a:p>
            <a:fld id="{AD059352-E762-4B47-84A8-D3BCEEAB798E}" type="datetimeFigureOut">
              <a:rPr lang="nb-NO" smtClean="0"/>
              <a:t>30.08.2023</a:t>
            </a:fld>
            <a:endParaRPr lang="nb-NO"/>
          </a:p>
        </p:txBody>
      </p:sp>
      <p:sp>
        <p:nvSpPr>
          <p:cNvPr id="5" name="Plassholder for bunntekst 4">
            <a:extLst>
              <a:ext uri="{FF2B5EF4-FFF2-40B4-BE49-F238E27FC236}">
                <a16:creationId xmlns:a16="http://schemas.microsoft.com/office/drawing/2014/main" id="{8AF2A9E5-AB23-DDE8-AB49-6BF39A961455}"/>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17F055EC-E21F-DD70-9A34-3A2CFFB3352A}"/>
              </a:ext>
            </a:extLst>
          </p:cNvPr>
          <p:cNvSpPr>
            <a:spLocks noGrp="1"/>
          </p:cNvSpPr>
          <p:nvPr>
            <p:ph type="sldNum" sz="quarter" idx="12"/>
          </p:nvPr>
        </p:nvSpPr>
        <p:spPr/>
        <p:txBody>
          <a:bodyPr/>
          <a:lstStyle/>
          <a:p>
            <a:fld id="{68D9E3BF-8596-4F0D-B7BB-B083FFCCDA16}" type="slidenum">
              <a:rPr lang="nb-NO" smtClean="0"/>
              <a:t>‹#›</a:t>
            </a:fld>
            <a:endParaRPr lang="nb-NO"/>
          </a:p>
        </p:txBody>
      </p:sp>
    </p:spTree>
    <p:extLst>
      <p:ext uri="{BB962C8B-B14F-4D97-AF65-F5344CB8AC3E}">
        <p14:creationId xmlns:p14="http://schemas.microsoft.com/office/powerpoint/2010/main" val="23478523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5127F27-E997-4F22-CFAA-9D3D28648687}"/>
              </a:ext>
            </a:extLst>
          </p:cNvPr>
          <p:cNvSpPr>
            <a:spLocks noGrp="1"/>
          </p:cNvSpPr>
          <p:nvPr>
            <p:ph type="title"/>
          </p:nvPr>
        </p:nvSpPr>
        <p:spPr>
          <a:xfrm>
            <a:off x="831850" y="1709738"/>
            <a:ext cx="10515600" cy="2852737"/>
          </a:xfrm>
        </p:spPr>
        <p:txBody>
          <a:bodyPr anchor="b"/>
          <a:lstStyle>
            <a:lvl1pPr>
              <a:defRPr sz="6000"/>
            </a:lvl1pPr>
          </a:lstStyle>
          <a:p>
            <a:r>
              <a:rPr lang="nb-NO"/>
              <a:t>Klikk for å redigere tittelstil</a:t>
            </a:r>
          </a:p>
        </p:txBody>
      </p:sp>
      <p:sp>
        <p:nvSpPr>
          <p:cNvPr id="3" name="Plassholder for tekst 2">
            <a:extLst>
              <a:ext uri="{FF2B5EF4-FFF2-40B4-BE49-F238E27FC236}">
                <a16:creationId xmlns:a16="http://schemas.microsoft.com/office/drawing/2014/main" id="{8D40F605-2AF0-D2B3-600C-4C43F93A160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b-NO"/>
              <a:t>Klikk for å redigere tekststiler i malen</a:t>
            </a:r>
          </a:p>
        </p:txBody>
      </p:sp>
      <p:sp>
        <p:nvSpPr>
          <p:cNvPr id="4" name="Plassholder for dato 3">
            <a:extLst>
              <a:ext uri="{FF2B5EF4-FFF2-40B4-BE49-F238E27FC236}">
                <a16:creationId xmlns:a16="http://schemas.microsoft.com/office/drawing/2014/main" id="{93B81C29-67C1-AA5F-67CF-DD944E7E0AC9}"/>
              </a:ext>
            </a:extLst>
          </p:cNvPr>
          <p:cNvSpPr>
            <a:spLocks noGrp="1"/>
          </p:cNvSpPr>
          <p:nvPr>
            <p:ph type="dt" sz="half" idx="10"/>
          </p:nvPr>
        </p:nvSpPr>
        <p:spPr/>
        <p:txBody>
          <a:bodyPr/>
          <a:lstStyle/>
          <a:p>
            <a:fld id="{AD059352-E762-4B47-84A8-D3BCEEAB798E}" type="datetimeFigureOut">
              <a:rPr lang="nb-NO" smtClean="0"/>
              <a:t>30.08.2023</a:t>
            </a:fld>
            <a:endParaRPr lang="nb-NO"/>
          </a:p>
        </p:txBody>
      </p:sp>
      <p:sp>
        <p:nvSpPr>
          <p:cNvPr id="5" name="Plassholder for bunntekst 4">
            <a:extLst>
              <a:ext uri="{FF2B5EF4-FFF2-40B4-BE49-F238E27FC236}">
                <a16:creationId xmlns:a16="http://schemas.microsoft.com/office/drawing/2014/main" id="{E73B32F1-FCBB-AB39-113F-55A97B942766}"/>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BA3B4F0F-7AFC-E59E-263A-3E0FC027B0E3}"/>
              </a:ext>
            </a:extLst>
          </p:cNvPr>
          <p:cNvSpPr>
            <a:spLocks noGrp="1"/>
          </p:cNvSpPr>
          <p:nvPr>
            <p:ph type="sldNum" sz="quarter" idx="12"/>
          </p:nvPr>
        </p:nvSpPr>
        <p:spPr/>
        <p:txBody>
          <a:bodyPr/>
          <a:lstStyle/>
          <a:p>
            <a:fld id="{68D9E3BF-8596-4F0D-B7BB-B083FFCCDA16}" type="slidenum">
              <a:rPr lang="nb-NO" smtClean="0"/>
              <a:t>‹#›</a:t>
            </a:fld>
            <a:endParaRPr lang="nb-NO"/>
          </a:p>
        </p:txBody>
      </p:sp>
    </p:spTree>
    <p:extLst>
      <p:ext uri="{BB962C8B-B14F-4D97-AF65-F5344CB8AC3E}">
        <p14:creationId xmlns:p14="http://schemas.microsoft.com/office/powerpoint/2010/main" val="34703254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395A5CB6-DFA2-F8B1-B76A-9B4CA9318343}"/>
              </a:ext>
            </a:extLst>
          </p:cNvPr>
          <p:cNvSpPr>
            <a:spLocks noGrp="1"/>
          </p:cNvSpPr>
          <p:nvPr>
            <p:ph type="title"/>
          </p:nvPr>
        </p:nvSpPr>
        <p:spPr/>
        <p:txBody>
          <a:bodyPr/>
          <a:lstStyle/>
          <a:p>
            <a:r>
              <a:rPr lang="nb-NO"/>
              <a:t>Klikk for å redigere tittelstil</a:t>
            </a:r>
          </a:p>
        </p:txBody>
      </p:sp>
      <p:sp>
        <p:nvSpPr>
          <p:cNvPr id="3" name="Plassholder for innhold 2">
            <a:extLst>
              <a:ext uri="{FF2B5EF4-FFF2-40B4-BE49-F238E27FC236}">
                <a16:creationId xmlns:a16="http://schemas.microsoft.com/office/drawing/2014/main" id="{00E0A9F2-EA91-F5EE-55CA-C4E5418BF164}"/>
              </a:ext>
            </a:extLst>
          </p:cNvPr>
          <p:cNvSpPr>
            <a:spLocks noGrp="1"/>
          </p:cNvSpPr>
          <p:nvPr>
            <p:ph sz="half" idx="1"/>
          </p:nvPr>
        </p:nvSpPr>
        <p:spPr>
          <a:xfrm>
            <a:off x="838200" y="1825625"/>
            <a:ext cx="5181600" cy="4351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innhold 3">
            <a:extLst>
              <a:ext uri="{FF2B5EF4-FFF2-40B4-BE49-F238E27FC236}">
                <a16:creationId xmlns:a16="http://schemas.microsoft.com/office/drawing/2014/main" id="{EFBC8260-FAB4-C1D1-928F-58C33973807E}"/>
              </a:ext>
            </a:extLst>
          </p:cNvPr>
          <p:cNvSpPr>
            <a:spLocks noGrp="1"/>
          </p:cNvSpPr>
          <p:nvPr>
            <p:ph sz="half" idx="2"/>
          </p:nvPr>
        </p:nvSpPr>
        <p:spPr>
          <a:xfrm>
            <a:off x="6172200" y="1825625"/>
            <a:ext cx="5181600" cy="4351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dato 4">
            <a:extLst>
              <a:ext uri="{FF2B5EF4-FFF2-40B4-BE49-F238E27FC236}">
                <a16:creationId xmlns:a16="http://schemas.microsoft.com/office/drawing/2014/main" id="{A0DE82EB-5530-2139-E239-4984A0F4144A}"/>
              </a:ext>
            </a:extLst>
          </p:cNvPr>
          <p:cNvSpPr>
            <a:spLocks noGrp="1"/>
          </p:cNvSpPr>
          <p:nvPr>
            <p:ph type="dt" sz="half" idx="10"/>
          </p:nvPr>
        </p:nvSpPr>
        <p:spPr/>
        <p:txBody>
          <a:bodyPr/>
          <a:lstStyle/>
          <a:p>
            <a:fld id="{AD059352-E762-4B47-84A8-D3BCEEAB798E}" type="datetimeFigureOut">
              <a:rPr lang="nb-NO" smtClean="0"/>
              <a:t>30.08.2023</a:t>
            </a:fld>
            <a:endParaRPr lang="nb-NO"/>
          </a:p>
        </p:txBody>
      </p:sp>
      <p:sp>
        <p:nvSpPr>
          <p:cNvPr id="6" name="Plassholder for bunntekst 5">
            <a:extLst>
              <a:ext uri="{FF2B5EF4-FFF2-40B4-BE49-F238E27FC236}">
                <a16:creationId xmlns:a16="http://schemas.microsoft.com/office/drawing/2014/main" id="{FFF6E2D4-9A5C-9938-DA5B-5526B4412081}"/>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D77C379C-0801-1DB7-0C6D-56A82310A5E7}"/>
              </a:ext>
            </a:extLst>
          </p:cNvPr>
          <p:cNvSpPr>
            <a:spLocks noGrp="1"/>
          </p:cNvSpPr>
          <p:nvPr>
            <p:ph type="sldNum" sz="quarter" idx="12"/>
          </p:nvPr>
        </p:nvSpPr>
        <p:spPr/>
        <p:txBody>
          <a:bodyPr/>
          <a:lstStyle/>
          <a:p>
            <a:fld id="{68D9E3BF-8596-4F0D-B7BB-B083FFCCDA16}" type="slidenum">
              <a:rPr lang="nb-NO" smtClean="0"/>
              <a:t>‹#›</a:t>
            </a:fld>
            <a:endParaRPr lang="nb-NO"/>
          </a:p>
        </p:txBody>
      </p:sp>
    </p:spTree>
    <p:extLst>
      <p:ext uri="{BB962C8B-B14F-4D97-AF65-F5344CB8AC3E}">
        <p14:creationId xmlns:p14="http://schemas.microsoft.com/office/powerpoint/2010/main" val="22187925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8C74D0D0-5F64-63AD-0389-BBD30CDD083A}"/>
              </a:ext>
            </a:extLst>
          </p:cNvPr>
          <p:cNvSpPr>
            <a:spLocks noGrp="1"/>
          </p:cNvSpPr>
          <p:nvPr>
            <p:ph type="title"/>
          </p:nvPr>
        </p:nvSpPr>
        <p:spPr>
          <a:xfrm>
            <a:off x="839788" y="365125"/>
            <a:ext cx="10515600" cy="1325563"/>
          </a:xfrm>
        </p:spPr>
        <p:txBody>
          <a:bodyPr/>
          <a:lstStyle/>
          <a:p>
            <a:r>
              <a:rPr lang="nb-NO"/>
              <a:t>Klikk for å redigere tittelstil</a:t>
            </a:r>
          </a:p>
        </p:txBody>
      </p:sp>
      <p:sp>
        <p:nvSpPr>
          <p:cNvPr id="3" name="Plassholder for tekst 2">
            <a:extLst>
              <a:ext uri="{FF2B5EF4-FFF2-40B4-BE49-F238E27FC236}">
                <a16:creationId xmlns:a16="http://schemas.microsoft.com/office/drawing/2014/main" id="{456A064C-8575-B1C3-9AA1-BA1923C4CB0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4" name="Plassholder for innhold 3">
            <a:extLst>
              <a:ext uri="{FF2B5EF4-FFF2-40B4-BE49-F238E27FC236}">
                <a16:creationId xmlns:a16="http://schemas.microsoft.com/office/drawing/2014/main" id="{C07400B8-B5F7-AAC2-D3DC-42D4F937BD48}"/>
              </a:ext>
            </a:extLst>
          </p:cNvPr>
          <p:cNvSpPr>
            <a:spLocks noGrp="1"/>
          </p:cNvSpPr>
          <p:nvPr>
            <p:ph sz="half" idx="2"/>
          </p:nvPr>
        </p:nvSpPr>
        <p:spPr>
          <a:xfrm>
            <a:off x="839788" y="2505075"/>
            <a:ext cx="5157787" cy="368458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tekst 4">
            <a:extLst>
              <a:ext uri="{FF2B5EF4-FFF2-40B4-BE49-F238E27FC236}">
                <a16:creationId xmlns:a16="http://schemas.microsoft.com/office/drawing/2014/main" id="{6F83E2BA-6456-539E-36C0-DA4FBBFB8A3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6" name="Plassholder for innhold 5">
            <a:extLst>
              <a:ext uri="{FF2B5EF4-FFF2-40B4-BE49-F238E27FC236}">
                <a16:creationId xmlns:a16="http://schemas.microsoft.com/office/drawing/2014/main" id="{7128F9D0-E327-64D3-1534-1E9C840B271F}"/>
              </a:ext>
            </a:extLst>
          </p:cNvPr>
          <p:cNvSpPr>
            <a:spLocks noGrp="1"/>
          </p:cNvSpPr>
          <p:nvPr>
            <p:ph sz="quarter" idx="4"/>
          </p:nvPr>
        </p:nvSpPr>
        <p:spPr>
          <a:xfrm>
            <a:off x="6172200" y="2505075"/>
            <a:ext cx="5183188" cy="368458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7" name="Plassholder for dato 6">
            <a:extLst>
              <a:ext uri="{FF2B5EF4-FFF2-40B4-BE49-F238E27FC236}">
                <a16:creationId xmlns:a16="http://schemas.microsoft.com/office/drawing/2014/main" id="{838C1104-14B7-015D-7A16-A2A67F6F20A5}"/>
              </a:ext>
            </a:extLst>
          </p:cNvPr>
          <p:cNvSpPr>
            <a:spLocks noGrp="1"/>
          </p:cNvSpPr>
          <p:nvPr>
            <p:ph type="dt" sz="half" idx="10"/>
          </p:nvPr>
        </p:nvSpPr>
        <p:spPr/>
        <p:txBody>
          <a:bodyPr/>
          <a:lstStyle/>
          <a:p>
            <a:fld id="{AD059352-E762-4B47-84A8-D3BCEEAB798E}" type="datetimeFigureOut">
              <a:rPr lang="nb-NO" smtClean="0"/>
              <a:t>30.08.2023</a:t>
            </a:fld>
            <a:endParaRPr lang="nb-NO"/>
          </a:p>
        </p:txBody>
      </p:sp>
      <p:sp>
        <p:nvSpPr>
          <p:cNvPr id="8" name="Plassholder for bunntekst 7">
            <a:extLst>
              <a:ext uri="{FF2B5EF4-FFF2-40B4-BE49-F238E27FC236}">
                <a16:creationId xmlns:a16="http://schemas.microsoft.com/office/drawing/2014/main" id="{4257CD7C-089B-8A26-1A93-0B9677DAAD84}"/>
              </a:ext>
            </a:extLst>
          </p:cNvPr>
          <p:cNvSpPr>
            <a:spLocks noGrp="1"/>
          </p:cNvSpPr>
          <p:nvPr>
            <p:ph type="ftr" sz="quarter" idx="11"/>
          </p:nvPr>
        </p:nvSpPr>
        <p:spPr/>
        <p:txBody>
          <a:bodyPr/>
          <a:lstStyle/>
          <a:p>
            <a:endParaRPr lang="nb-NO"/>
          </a:p>
        </p:txBody>
      </p:sp>
      <p:sp>
        <p:nvSpPr>
          <p:cNvPr id="9" name="Plassholder for lysbildenummer 8">
            <a:extLst>
              <a:ext uri="{FF2B5EF4-FFF2-40B4-BE49-F238E27FC236}">
                <a16:creationId xmlns:a16="http://schemas.microsoft.com/office/drawing/2014/main" id="{D0C14755-5F37-ABB0-F36E-016744E158E4}"/>
              </a:ext>
            </a:extLst>
          </p:cNvPr>
          <p:cNvSpPr>
            <a:spLocks noGrp="1"/>
          </p:cNvSpPr>
          <p:nvPr>
            <p:ph type="sldNum" sz="quarter" idx="12"/>
          </p:nvPr>
        </p:nvSpPr>
        <p:spPr/>
        <p:txBody>
          <a:bodyPr/>
          <a:lstStyle/>
          <a:p>
            <a:fld id="{68D9E3BF-8596-4F0D-B7BB-B083FFCCDA16}" type="slidenum">
              <a:rPr lang="nb-NO" smtClean="0"/>
              <a:t>‹#›</a:t>
            </a:fld>
            <a:endParaRPr lang="nb-NO"/>
          </a:p>
        </p:txBody>
      </p:sp>
    </p:spTree>
    <p:extLst>
      <p:ext uri="{BB962C8B-B14F-4D97-AF65-F5344CB8AC3E}">
        <p14:creationId xmlns:p14="http://schemas.microsoft.com/office/powerpoint/2010/main" val="12650030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1B5015C7-DAF8-EBC9-BC5F-2552D9C5EC2A}"/>
              </a:ext>
            </a:extLst>
          </p:cNvPr>
          <p:cNvSpPr>
            <a:spLocks noGrp="1"/>
          </p:cNvSpPr>
          <p:nvPr>
            <p:ph type="title"/>
          </p:nvPr>
        </p:nvSpPr>
        <p:spPr/>
        <p:txBody>
          <a:bodyPr/>
          <a:lstStyle/>
          <a:p>
            <a:r>
              <a:rPr lang="nb-NO"/>
              <a:t>Klikk for å redigere tittelstil</a:t>
            </a:r>
          </a:p>
        </p:txBody>
      </p:sp>
      <p:sp>
        <p:nvSpPr>
          <p:cNvPr id="3" name="Plassholder for dato 2">
            <a:extLst>
              <a:ext uri="{FF2B5EF4-FFF2-40B4-BE49-F238E27FC236}">
                <a16:creationId xmlns:a16="http://schemas.microsoft.com/office/drawing/2014/main" id="{D2077328-4432-19BE-01B8-E7E071CFFF6A}"/>
              </a:ext>
            </a:extLst>
          </p:cNvPr>
          <p:cNvSpPr>
            <a:spLocks noGrp="1"/>
          </p:cNvSpPr>
          <p:nvPr>
            <p:ph type="dt" sz="half" idx="10"/>
          </p:nvPr>
        </p:nvSpPr>
        <p:spPr/>
        <p:txBody>
          <a:bodyPr/>
          <a:lstStyle/>
          <a:p>
            <a:fld id="{AD059352-E762-4B47-84A8-D3BCEEAB798E}" type="datetimeFigureOut">
              <a:rPr lang="nb-NO" smtClean="0"/>
              <a:t>30.08.2023</a:t>
            </a:fld>
            <a:endParaRPr lang="nb-NO"/>
          </a:p>
        </p:txBody>
      </p:sp>
      <p:sp>
        <p:nvSpPr>
          <p:cNvPr id="4" name="Plassholder for bunntekst 3">
            <a:extLst>
              <a:ext uri="{FF2B5EF4-FFF2-40B4-BE49-F238E27FC236}">
                <a16:creationId xmlns:a16="http://schemas.microsoft.com/office/drawing/2014/main" id="{EB32E029-0830-D9BE-FEB5-DB95F5107D2E}"/>
              </a:ext>
            </a:extLst>
          </p:cNvPr>
          <p:cNvSpPr>
            <a:spLocks noGrp="1"/>
          </p:cNvSpPr>
          <p:nvPr>
            <p:ph type="ftr" sz="quarter" idx="11"/>
          </p:nvPr>
        </p:nvSpPr>
        <p:spPr/>
        <p:txBody>
          <a:bodyPr/>
          <a:lstStyle/>
          <a:p>
            <a:endParaRPr lang="nb-NO"/>
          </a:p>
        </p:txBody>
      </p:sp>
      <p:sp>
        <p:nvSpPr>
          <p:cNvPr id="5" name="Plassholder for lysbildenummer 4">
            <a:extLst>
              <a:ext uri="{FF2B5EF4-FFF2-40B4-BE49-F238E27FC236}">
                <a16:creationId xmlns:a16="http://schemas.microsoft.com/office/drawing/2014/main" id="{CCE7BC9E-1BC4-2330-853B-8A8B8B07FD3C}"/>
              </a:ext>
            </a:extLst>
          </p:cNvPr>
          <p:cNvSpPr>
            <a:spLocks noGrp="1"/>
          </p:cNvSpPr>
          <p:nvPr>
            <p:ph type="sldNum" sz="quarter" idx="12"/>
          </p:nvPr>
        </p:nvSpPr>
        <p:spPr/>
        <p:txBody>
          <a:bodyPr/>
          <a:lstStyle/>
          <a:p>
            <a:fld id="{68D9E3BF-8596-4F0D-B7BB-B083FFCCDA16}" type="slidenum">
              <a:rPr lang="nb-NO" smtClean="0"/>
              <a:t>‹#›</a:t>
            </a:fld>
            <a:endParaRPr lang="nb-NO"/>
          </a:p>
        </p:txBody>
      </p:sp>
    </p:spTree>
    <p:extLst>
      <p:ext uri="{BB962C8B-B14F-4D97-AF65-F5344CB8AC3E}">
        <p14:creationId xmlns:p14="http://schemas.microsoft.com/office/powerpoint/2010/main" val="35198620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a:extLst>
              <a:ext uri="{FF2B5EF4-FFF2-40B4-BE49-F238E27FC236}">
                <a16:creationId xmlns:a16="http://schemas.microsoft.com/office/drawing/2014/main" id="{83001AC8-BED9-40AE-9E7C-5D5A85987B47}"/>
              </a:ext>
            </a:extLst>
          </p:cNvPr>
          <p:cNvSpPr>
            <a:spLocks noGrp="1"/>
          </p:cNvSpPr>
          <p:nvPr>
            <p:ph type="dt" sz="half" idx="10"/>
          </p:nvPr>
        </p:nvSpPr>
        <p:spPr/>
        <p:txBody>
          <a:bodyPr/>
          <a:lstStyle/>
          <a:p>
            <a:fld id="{AD059352-E762-4B47-84A8-D3BCEEAB798E}" type="datetimeFigureOut">
              <a:rPr lang="nb-NO" smtClean="0"/>
              <a:t>30.08.2023</a:t>
            </a:fld>
            <a:endParaRPr lang="nb-NO"/>
          </a:p>
        </p:txBody>
      </p:sp>
      <p:sp>
        <p:nvSpPr>
          <p:cNvPr id="3" name="Plassholder for bunntekst 2">
            <a:extLst>
              <a:ext uri="{FF2B5EF4-FFF2-40B4-BE49-F238E27FC236}">
                <a16:creationId xmlns:a16="http://schemas.microsoft.com/office/drawing/2014/main" id="{D05CD3D7-C8E3-9B25-CC20-3861FB16E1AA}"/>
              </a:ext>
            </a:extLst>
          </p:cNvPr>
          <p:cNvSpPr>
            <a:spLocks noGrp="1"/>
          </p:cNvSpPr>
          <p:nvPr>
            <p:ph type="ftr" sz="quarter" idx="11"/>
          </p:nvPr>
        </p:nvSpPr>
        <p:spPr/>
        <p:txBody>
          <a:bodyPr/>
          <a:lstStyle/>
          <a:p>
            <a:endParaRPr lang="nb-NO"/>
          </a:p>
        </p:txBody>
      </p:sp>
      <p:sp>
        <p:nvSpPr>
          <p:cNvPr id="4" name="Plassholder for lysbildenummer 3">
            <a:extLst>
              <a:ext uri="{FF2B5EF4-FFF2-40B4-BE49-F238E27FC236}">
                <a16:creationId xmlns:a16="http://schemas.microsoft.com/office/drawing/2014/main" id="{0775BE7C-A75E-1C76-6538-8E3366D24324}"/>
              </a:ext>
            </a:extLst>
          </p:cNvPr>
          <p:cNvSpPr>
            <a:spLocks noGrp="1"/>
          </p:cNvSpPr>
          <p:nvPr>
            <p:ph type="sldNum" sz="quarter" idx="12"/>
          </p:nvPr>
        </p:nvSpPr>
        <p:spPr/>
        <p:txBody>
          <a:bodyPr/>
          <a:lstStyle/>
          <a:p>
            <a:fld id="{68D9E3BF-8596-4F0D-B7BB-B083FFCCDA16}" type="slidenum">
              <a:rPr lang="nb-NO" smtClean="0"/>
              <a:t>‹#›</a:t>
            </a:fld>
            <a:endParaRPr lang="nb-NO"/>
          </a:p>
        </p:txBody>
      </p:sp>
    </p:spTree>
    <p:extLst>
      <p:ext uri="{BB962C8B-B14F-4D97-AF65-F5344CB8AC3E}">
        <p14:creationId xmlns:p14="http://schemas.microsoft.com/office/powerpoint/2010/main" val="37812667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2BAD217F-3C37-8145-9FB7-207C7B27A8DF}"/>
              </a:ext>
            </a:extLst>
          </p:cNvPr>
          <p:cNvSpPr>
            <a:spLocks noGrp="1"/>
          </p:cNvSpPr>
          <p:nvPr>
            <p:ph type="title"/>
          </p:nvPr>
        </p:nvSpPr>
        <p:spPr>
          <a:xfrm>
            <a:off x="839788" y="457200"/>
            <a:ext cx="3932237" cy="1600200"/>
          </a:xfrm>
        </p:spPr>
        <p:txBody>
          <a:bodyPr anchor="b"/>
          <a:lstStyle>
            <a:lvl1pPr>
              <a:defRPr sz="3200"/>
            </a:lvl1pPr>
          </a:lstStyle>
          <a:p>
            <a:r>
              <a:rPr lang="nb-NO"/>
              <a:t>Klikk for å redigere tittelstil</a:t>
            </a:r>
          </a:p>
        </p:txBody>
      </p:sp>
      <p:sp>
        <p:nvSpPr>
          <p:cNvPr id="3" name="Plassholder for innhold 2">
            <a:extLst>
              <a:ext uri="{FF2B5EF4-FFF2-40B4-BE49-F238E27FC236}">
                <a16:creationId xmlns:a16="http://schemas.microsoft.com/office/drawing/2014/main" id="{D5614E32-6666-DCCF-5680-73E9CEA4884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tekst 3">
            <a:extLst>
              <a:ext uri="{FF2B5EF4-FFF2-40B4-BE49-F238E27FC236}">
                <a16:creationId xmlns:a16="http://schemas.microsoft.com/office/drawing/2014/main" id="{11AA8F4C-1EEB-8D10-8C41-953BDFFFBCB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Klikk for å redigere tekststiler i malen</a:t>
            </a:r>
          </a:p>
        </p:txBody>
      </p:sp>
      <p:sp>
        <p:nvSpPr>
          <p:cNvPr id="5" name="Plassholder for dato 4">
            <a:extLst>
              <a:ext uri="{FF2B5EF4-FFF2-40B4-BE49-F238E27FC236}">
                <a16:creationId xmlns:a16="http://schemas.microsoft.com/office/drawing/2014/main" id="{214BBE76-6EA8-0CD8-1B70-C70C7E1486ED}"/>
              </a:ext>
            </a:extLst>
          </p:cNvPr>
          <p:cNvSpPr>
            <a:spLocks noGrp="1"/>
          </p:cNvSpPr>
          <p:nvPr>
            <p:ph type="dt" sz="half" idx="10"/>
          </p:nvPr>
        </p:nvSpPr>
        <p:spPr/>
        <p:txBody>
          <a:bodyPr/>
          <a:lstStyle/>
          <a:p>
            <a:fld id="{AD059352-E762-4B47-84A8-D3BCEEAB798E}" type="datetimeFigureOut">
              <a:rPr lang="nb-NO" smtClean="0"/>
              <a:t>30.08.2023</a:t>
            </a:fld>
            <a:endParaRPr lang="nb-NO"/>
          </a:p>
        </p:txBody>
      </p:sp>
      <p:sp>
        <p:nvSpPr>
          <p:cNvPr id="6" name="Plassholder for bunntekst 5">
            <a:extLst>
              <a:ext uri="{FF2B5EF4-FFF2-40B4-BE49-F238E27FC236}">
                <a16:creationId xmlns:a16="http://schemas.microsoft.com/office/drawing/2014/main" id="{900E7212-30F1-9D81-3BB7-8862B44D9B2A}"/>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EF8BFA00-60C1-A64F-3889-0D0AA58A7893}"/>
              </a:ext>
            </a:extLst>
          </p:cNvPr>
          <p:cNvSpPr>
            <a:spLocks noGrp="1"/>
          </p:cNvSpPr>
          <p:nvPr>
            <p:ph type="sldNum" sz="quarter" idx="12"/>
          </p:nvPr>
        </p:nvSpPr>
        <p:spPr/>
        <p:txBody>
          <a:bodyPr/>
          <a:lstStyle/>
          <a:p>
            <a:fld id="{68D9E3BF-8596-4F0D-B7BB-B083FFCCDA16}" type="slidenum">
              <a:rPr lang="nb-NO" smtClean="0"/>
              <a:t>‹#›</a:t>
            </a:fld>
            <a:endParaRPr lang="nb-NO"/>
          </a:p>
        </p:txBody>
      </p:sp>
    </p:spTree>
    <p:extLst>
      <p:ext uri="{BB962C8B-B14F-4D97-AF65-F5344CB8AC3E}">
        <p14:creationId xmlns:p14="http://schemas.microsoft.com/office/powerpoint/2010/main" val="30932458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5EB1ED76-0F3A-C3A7-7376-9717FBF24953}"/>
              </a:ext>
            </a:extLst>
          </p:cNvPr>
          <p:cNvSpPr>
            <a:spLocks noGrp="1"/>
          </p:cNvSpPr>
          <p:nvPr>
            <p:ph type="title"/>
          </p:nvPr>
        </p:nvSpPr>
        <p:spPr>
          <a:xfrm>
            <a:off x="839788" y="457200"/>
            <a:ext cx="3932237" cy="1600200"/>
          </a:xfrm>
        </p:spPr>
        <p:txBody>
          <a:bodyPr anchor="b"/>
          <a:lstStyle>
            <a:lvl1pPr>
              <a:defRPr sz="3200"/>
            </a:lvl1pPr>
          </a:lstStyle>
          <a:p>
            <a:r>
              <a:rPr lang="nb-NO"/>
              <a:t>Klikk for å redigere tittelstil</a:t>
            </a:r>
          </a:p>
        </p:txBody>
      </p:sp>
      <p:sp>
        <p:nvSpPr>
          <p:cNvPr id="3" name="Plassholder for bilde 2">
            <a:extLst>
              <a:ext uri="{FF2B5EF4-FFF2-40B4-BE49-F238E27FC236}">
                <a16:creationId xmlns:a16="http://schemas.microsoft.com/office/drawing/2014/main" id="{803803B5-761C-0DA8-B60F-9266C0F843A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b-NO"/>
          </a:p>
        </p:txBody>
      </p:sp>
      <p:sp>
        <p:nvSpPr>
          <p:cNvPr id="4" name="Plassholder for tekst 3">
            <a:extLst>
              <a:ext uri="{FF2B5EF4-FFF2-40B4-BE49-F238E27FC236}">
                <a16:creationId xmlns:a16="http://schemas.microsoft.com/office/drawing/2014/main" id="{F589EF8B-74B1-8738-656B-64916270C08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Klikk for å redigere tekststiler i malen</a:t>
            </a:r>
          </a:p>
        </p:txBody>
      </p:sp>
      <p:sp>
        <p:nvSpPr>
          <p:cNvPr id="5" name="Plassholder for dato 4">
            <a:extLst>
              <a:ext uri="{FF2B5EF4-FFF2-40B4-BE49-F238E27FC236}">
                <a16:creationId xmlns:a16="http://schemas.microsoft.com/office/drawing/2014/main" id="{4A3781E3-0408-A26F-67CD-D3C2FB1ACFE3}"/>
              </a:ext>
            </a:extLst>
          </p:cNvPr>
          <p:cNvSpPr>
            <a:spLocks noGrp="1"/>
          </p:cNvSpPr>
          <p:nvPr>
            <p:ph type="dt" sz="half" idx="10"/>
          </p:nvPr>
        </p:nvSpPr>
        <p:spPr/>
        <p:txBody>
          <a:bodyPr/>
          <a:lstStyle/>
          <a:p>
            <a:fld id="{AD059352-E762-4B47-84A8-D3BCEEAB798E}" type="datetimeFigureOut">
              <a:rPr lang="nb-NO" smtClean="0"/>
              <a:t>30.08.2023</a:t>
            </a:fld>
            <a:endParaRPr lang="nb-NO"/>
          </a:p>
        </p:txBody>
      </p:sp>
      <p:sp>
        <p:nvSpPr>
          <p:cNvPr id="6" name="Plassholder for bunntekst 5">
            <a:extLst>
              <a:ext uri="{FF2B5EF4-FFF2-40B4-BE49-F238E27FC236}">
                <a16:creationId xmlns:a16="http://schemas.microsoft.com/office/drawing/2014/main" id="{F133CB61-8DC6-A569-3960-78BC9E7B0BEC}"/>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37E3C10A-5BD6-FDAA-EE86-85930F364F81}"/>
              </a:ext>
            </a:extLst>
          </p:cNvPr>
          <p:cNvSpPr>
            <a:spLocks noGrp="1"/>
          </p:cNvSpPr>
          <p:nvPr>
            <p:ph type="sldNum" sz="quarter" idx="12"/>
          </p:nvPr>
        </p:nvSpPr>
        <p:spPr/>
        <p:txBody>
          <a:bodyPr/>
          <a:lstStyle/>
          <a:p>
            <a:fld id="{68D9E3BF-8596-4F0D-B7BB-B083FFCCDA16}" type="slidenum">
              <a:rPr lang="nb-NO" smtClean="0"/>
              <a:t>‹#›</a:t>
            </a:fld>
            <a:endParaRPr lang="nb-NO"/>
          </a:p>
        </p:txBody>
      </p:sp>
    </p:spTree>
    <p:extLst>
      <p:ext uri="{BB962C8B-B14F-4D97-AF65-F5344CB8AC3E}">
        <p14:creationId xmlns:p14="http://schemas.microsoft.com/office/powerpoint/2010/main" val="3458845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a:extLst>
              <a:ext uri="{FF2B5EF4-FFF2-40B4-BE49-F238E27FC236}">
                <a16:creationId xmlns:a16="http://schemas.microsoft.com/office/drawing/2014/main" id="{01162606-9467-ECB2-521D-0B45D4BCA69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b-NO"/>
              <a:t>Klikk for å redigere tittelstil</a:t>
            </a:r>
          </a:p>
        </p:txBody>
      </p:sp>
      <p:sp>
        <p:nvSpPr>
          <p:cNvPr id="3" name="Plassholder for tekst 2">
            <a:extLst>
              <a:ext uri="{FF2B5EF4-FFF2-40B4-BE49-F238E27FC236}">
                <a16:creationId xmlns:a16="http://schemas.microsoft.com/office/drawing/2014/main" id="{DBBEEBFC-87F7-0F6B-DA42-D3E7588CB0A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A0787081-20C4-279D-A04C-EEBB5124341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059352-E762-4B47-84A8-D3BCEEAB798E}" type="datetimeFigureOut">
              <a:rPr lang="nb-NO" smtClean="0"/>
              <a:t>30.08.2023</a:t>
            </a:fld>
            <a:endParaRPr lang="nb-NO"/>
          </a:p>
        </p:txBody>
      </p:sp>
      <p:sp>
        <p:nvSpPr>
          <p:cNvPr id="5" name="Plassholder for bunntekst 4">
            <a:extLst>
              <a:ext uri="{FF2B5EF4-FFF2-40B4-BE49-F238E27FC236}">
                <a16:creationId xmlns:a16="http://schemas.microsoft.com/office/drawing/2014/main" id="{85C806DF-BD94-86EF-0664-675D1C9B7E5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b-NO"/>
          </a:p>
        </p:txBody>
      </p:sp>
      <p:sp>
        <p:nvSpPr>
          <p:cNvPr id="6" name="Plassholder for lysbildenummer 5">
            <a:extLst>
              <a:ext uri="{FF2B5EF4-FFF2-40B4-BE49-F238E27FC236}">
                <a16:creationId xmlns:a16="http://schemas.microsoft.com/office/drawing/2014/main" id="{3E9A0993-FB01-DFD0-ADFC-AF408F393A1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D9E3BF-8596-4F0D-B7BB-B083FFCCDA16}" type="slidenum">
              <a:rPr lang="nb-NO" smtClean="0"/>
              <a:t>‹#›</a:t>
            </a:fld>
            <a:endParaRPr lang="nb-NO"/>
          </a:p>
        </p:txBody>
      </p:sp>
    </p:spTree>
    <p:extLst>
      <p:ext uri="{BB962C8B-B14F-4D97-AF65-F5344CB8AC3E}">
        <p14:creationId xmlns:p14="http://schemas.microsoft.com/office/powerpoint/2010/main" val="19135653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03339759-9A48-A2CD-790D-52A23B19CCFB}"/>
              </a:ext>
            </a:extLst>
          </p:cNvPr>
          <p:cNvSpPr>
            <a:spLocks noGrp="1"/>
          </p:cNvSpPr>
          <p:nvPr>
            <p:ph type="ctrTitle"/>
          </p:nvPr>
        </p:nvSpPr>
        <p:spPr/>
        <p:txBody>
          <a:bodyPr>
            <a:normAutofit/>
          </a:bodyPr>
          <a:lstStyle/>
          <a:p>
            <a:r>
              <a:rPr lang="en-US" sz="3200" b="1" dirty="0">
                <a:effectLst/>
                <a:latin typeface="Calibri" panose="020F0502020204030204" pitchFamily="34" charset="0"/>
                <a:ea typeface="Calibri" panose="020F0502020204030204" pitchFamily="34" charset="0"/>
                <a:cs typeface="Times New Roman" panose="02020603050405020304" pitchFamily="18" charset="0"/>
              </a:rPr>
              <a:t>Metrics, research quality and the research process. An exploration of their interrelations.</a:t>
            </a:r>
            <a:br>
              <a:rPr lang="nb-NO" sz="1800" dirty="0">
                <a:effectLst/>
                <a:latin typeface="Calibri" panose="020F0502020204030204" pitchFamily="34" charset="0"/>
                <a:ea typeface="Calibri" panose="020F0502020204030204" pitchFamily="34" charset="0"/>
                <a:cs typeface="Times New Roman" panose="02020603050405020304" pitchFamily="18" charset="0"/>
              </a:rPr>
            </a:br>
            <a:endParaRPr lang="nb-NO" dirty="0"/>
          </a:p>
        </p:txBody>
      </p:sp>
      <p:sp>
        <p:nvSpPr>
          <p:cNvPr id="3" name="Undertittel 2">
            <a:extLst>
              <a:ext uri="{FF2B5EF4-FFF2-40B4-BE49-F238E27FC236}">
                <a16:creationId xmlns:a16="http://schemas.microsoft.com/office/drawing/2014/main" id="{AEEFB90D-2D2E-6ADC-DAAD-CB0450CF35BF}"/>
              </a:ext>
            </a:extLst>
          </p:cNvPr>
          <p:cNvSpPr>
            <a:spLocks noGrp="1"/>
          </p:cNvSpPr>
          <p:nvPr>
            <p:ph type="subTitle" idx="1"/>
          </p:nvPr>
        </p:nvSpPr>
        <p:spPr/>
        <p:txBody>
          <a:bodyPr/>
          <a:lstStyle/>
          <a:p>
            <a:r>
              <a:rPr lang="nb-NO" dirty="0"/>
              <a:t>Fredrik Niclas Piro &amp; Dag W. Aksnes (NIFU)</a:t>
            </a:r>
          </a:p>
          <a:p>
            <a:r>
              <a:rPr lang="nb-NO" dirty="0"/>
              <a:t>NWB, 2023</a:t>
            </a:r>
          </a:p>
        </p:txBody>
      </p:sp>
    </p:spTree>
    <p:extLst>
      <p:ext uri="{BB962C8B-B14F-4D97-AF65-F5344CB8AC3E}">
        <p14:creationId xmlns:p14="http://schemas.microsoft.com/office/powerpoint/2010/main" val="13298794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E558FAE9-DECD-68DE-6062-2A9AB9A58E0E}"/>
              </a:ext>
            </a:extLst>
          </p:cNvPr>
          <p:cNvSpPr>
            <a:spLocks noGrp="1"/>
          </p:cNvSpPr>
          <p:nvPr>
            <p:ph type="title"/>
          </p:nvPr>
        </p:nvSpPr>
        <p:spPr/>
        <p:txBody>
          <a:bodyPr/>
          <a:lstStyle/>
          <a:p>
            <a:endParaRPr lang="nb-NO"/>
          </a:p>
        </p:txBody>
      </p:sp>
      <p:sp>
        <p:nvSpPr>
          <p:cNvPr id="3" name="Plassholder for innhold 2">
            <a:extLst>
              <a:ext uri="{FF2B5EF4-FFF2-40B4-BE49-F238E27FC236}">
                <a16:creationId xmlns:a16="http://schemas.microsoft.com/office/drawing/2014/main" id="{597FF65B-6C69-AC9A-7DC6-5C0D6D14F2DE}"/>
              </a:ext>
            </a:extLst>
          </p:cNvPr>
          <p:cNvSpPr>
            <a:spLocks noGrp="1"/>
          </p:cNvSpPr>
          <p:nvPr>
            <p:ph idx="1"/>
          </p:nvPr>
        </p:nvSpPr>
        <p:spPr/>
        <p:txBody>
          <a:bodyPr/>
          <a:lstStyle/>
          <a:p>
            <a:r>
              <a:rPr lang="nb-NO" dirty="0"/>
              <a:t>How </a:t>
            </a:r>
            <a:r>
              <a:rPr lang="nb-NO" dirty="0" err="1"/>
              <a:t>are</a:t>
            </a:r>
            <a:r>
              <a:rPr lang="nb-NO" dirty="0"/>
              <a:t> </a:t>
            </a:r>
            <a:r>
              <a:rPr lang="nb-NO" dirty="0" err="1"/>
              <a:t>these</a:t>
            </a:r>
            <a:r>
              <a:rPr lang="nb-NO" dirty="0"/>
              <a:t> </a:t>
            </a:r>
            <a:r>
              <a:rPr lang="nb-NO" dirty="0" err="1"/>
              <a:t>assessments</a:t>
            </a:r>
            <a:r>
              <a:rPr lang="nb-NO" dirty="0"/>
              <a:t> of </a:t>
            </a:r>
            <a:r>
              <a:rPr lang="nb-NO" dirty="0" err="1"/>
              <a:t>the</a:t>
            </a:r>
            <a:r>
              <a:rPr lang="nb-NO" dirty="0"/>
              <a:t> research </a:t>
            </a:r>
            <a:r>
              <a:rPr lang="nb-NO" dirty="0" err="1"/>
              <a:t>process</a:t>
            </a:r>
            <a:r>
              <a:rPr lang="nb-NO" dirty="0"/>
              <a:t> </a:t>
            </a:r>
            <a:r>
              <a:rPr lang="nb-NO" dirty="0" err="1"/>
              <a:t>associated</a:t>
            </a:r>
            <a:r>
              <a:rPr lang="nb-NO" dirty="0"/>
              <a:t> </a:t>
            </a:r>
            <a:r>
              <a:rPr lang="nb-NO" dirty="0" err="1"/>
              <a:t>with</a:t>
            </a:r>
            <a:r>
              <a:rPr lang="nb-NO" dirty="0"/>
              <a:t> research </a:t>
            </a:r>
            <a:r>
              <a:rPr lang="nb-NO" dirty="0" err="1"/>
              <a:t>quality</a:t>
            </a:r>
            <a:r>
              <a:rPr lang="nb-NO" dirty="0"/>
              <a:t> </a:t>
            </a:r>
            <a:r>
              <a:rPr lang="nb-NO" dirty="0" err="1"/>
              <a:t>dimensions</a:t>
            </a:r>
            <a:r>
              <a:rPr lang="nb-NO" dirty="0"/>
              <a:t>?</a:t>
            </a:r>
          </a:p>
        </p:txBody>
      </p:sp>
    </p:spTree>
    <p:extLst>
      <p:ext uri="{BB962C8B-B14F-4D97-AF65-F5344CB8AC3E}">
        <p14:creationId xmlns:p14="http://schemas.microsoft.com/office/powerpoint/2010/main" val="16626222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AA8CD520-A9DF-A8A8-2AD6-394153416116}"/>
              </a:ext>
            </a:extLst>
          </p:cNvPr>
          <p:cNvSpPr>
            <a:spLocks noGrp="1"/>
          </p:cNvSpPr>
          <p:nvPr>
            <p:ph type="title"/>
          </p:nvPr>
        </p:nvSpPr>
        <p:spPr/>
        <p:txBody>
          <a:bodyPr/>
          <a:lstStyle/>
          <a:p>
            <a:r>
              <a:rPr lang="nb-NO" dirty="0"/>
              <a:t>Four dependent variables</a:t>
            </a:r>
          </a:p>
        </p:txBody>
      </p:sp>
      <p:sp>
        <p:nvSpPr>
          <p:cNvPr id="3" name="Plassholder for innhold 2">
            <a:extLst>
              <a:ext uri="{FF2B5EF4-FFF2-40B4-BE49-F238E27FC236}">
                <a16:creationId xmlns:a16="http://schemas.microsoft.com/office/drawing/2014/main" id="{47758E19-262D-A1B5-9C0B-5D0D4D37085B}"/>
              </a:ext>
            </a:extLst>
          </p:cNvPr>
          <p:cNvSpPr>
            <a:spLocks noGrp="1"/>
          </p:cNvSpPr>
          <p:nvPr>
            <p:ph idx="1"/>
          </p:nvPr>
        </p:nvSpPr>
        <p:spPr/>
        <p:txBody>
          <a:bodyPr/>
          <a:lstStyle/>
          <a:p>
            <a:r>
              <a:rPr lang="nb-NO" dirty="0" err="1"/>
              <a:t>Citations</a:t>
            </a:r>
            <a:r>
              <a:rPr lang="nb-NO" dirty="0"/>
              <a:t>: </a:t>
            </a:r>
            <a:r>
              <a:rPr lang="nb-NO" i="1" dirty="0"/>
              <a:t>MNCS </a:t>
            </a:r>
            <a:r>
              <a:rPr lang="nb-NO" dirty="0"/>
              <a:t>(log-</a:t>
            </a:r>
            <a:r>
              <a:rPr lang="nb-NO" dirty="0" err="1"/>
              <a:t>transformed</a:t>
            </a:r>
            <a:r>
              <a:rPr lang="nb-NO" dirty="0"/>
              <a:t>)</a:t>
            </a:r>
          </a:p>
          <a:p>
            <a:r>
              <a:rPr lang="nb-NO" dirty="0" err="1"/>
              <a:t>Self-assessments</a:t>
            </a:r>
            <a:r>
              <a:rPr lang="nb-NO" dirty="0"/>
              <a:t> of research </a:t>
            </a:r>
          </a:p>
          <a:p>
            <a:pPr marL="0" indent="0">
              <a:buNone/>
            </a:pPr>
            <a:r>
              <a:rPr lang="nb-NO" dirty="0"/>
              <a:t>   </a:t>
            </a:r>
            <a:r>
              <a:rPr lang="nb-NO" dirty="0" err="1"/>
              <a:t>quality</a:t>
            </a:r>
            <a:r>
              <a:rPr lang="nb-NO" dirty="0"/>
              <a:t> </a:t>
            </a:r>
            <a:r>
              <a:rPr lang="nb-NO" dirty="0" err="1"/>
              <a:t>dimensions</a:t>
            </a:r>
            <a:r>
              <a:rPr lang="nb-NO" dirty="0"/>
              <a:t>:</a:t>
            </a:r>
          </a:p>
          <a:p>
            <a:pPr marL="0" indent="0">
              <a:buNone/>
            </a:pPr>
            <a:r>
              <a:rPr lang="nb-NO" dirty="0"/>
              <a:t>	</a:t>
            </a:r>
            <a:r>
              <a:rPr lang="nb-NO" i="1" dirty="0" err="1"/>
              <a:t>Novelty</a:t>
            </a:r>
            <a:r>
              <a:rPr lang="nb-NO" i="1" dirty="0"/>
              <a:t>/</a:t>
            </a:r>
            <a:r>
              <a:rPr lang="nb-NO" i="1" dirty="0" err="1"/>
              <a:t>originality</a:t>
            </a:r>
            <a:endParaRPr lang="nb-NO" i="1" dirty="0"/>
          </a:p>
          <a:p>
            <a:pPr marL="0" indent="0">
              <a:buNone/>
            </a:pPr>
            <a:r>
              <a:rPr lang="nb-NO" i="1" dirty="0"/>
              <a:t>	</a:t>
            </a:r>
            <a:r>
              <a:rPr lang="nb-NO" i="1" dirty="0" err="1"/>
              <a:t>Solidity</a:t>
            </a:r>
            <a:endParaRPr lang="nb-NO" i="1" dirty="0"/>
          </a:p>
          <a:p>
            <a:pPr marL="0" indent="0">
              <a:buNone/>
            </a:pPr>
            <a:r>
              <a:rPr lang="nb-NO" i="1" dirty="0"/>
              <a:t>	Scientific </a:t>
            </a:r>
            <a:r>
              <a:rPr lang="nb-NO" i="1" dirty="0" err="1"/>
              <a:t>importance</a:t>
            </a:r>
            <a:endParaRPr lang="nb-NO" i="1" dirty="0"/>
          </a:p>
          <a:p>
            <a:endParaRPr lang="nb-NO" dirty="0"/>
          </a:p>
        </p:txBody>
      </p:sp>
      <p:pic>
        <p:nvPicPr>
          <p:cNvPr id="5" name="Bilde 4">
            <a:extLst>
              <a:ext uri="{FF2B5EF4-FFF2-40B4-BE49-F238E27FC236}">
                <a16:creationId xmlns:a16="http://schemas.microsoft.com/office/drawing/2014/main" id="{71FF0F26-23D1-11E9-8CB6-56E51084F1B9}"/>
              </a:ext>
            </a:extLst>
          </p:cNvPr>
          <p:cNvPicPr>
            <a:picLocks noChangeAspect="1"/>
          </p:cNvPicPr>
          <p:nvPr/>
        </p:nvPicPr>
        <p:blipFill>
          <a:blip r:embed="rId2"/>
          <a:stretch>
            <a:fillRect/>
          </a:stretch>
        </p:blipFill>
        <p:spPr>
          <a:xfrm>
            <a:off x="6615482" y="1777183"/>
            <a:ext cx="5428275" cy="3856752"/>
          </a:xfrm>
          <a:prstGeom prst="rect">
            <a:avLst/>
          </a:prstGeom>
        </p:spPr>
      </p:pic>
    </p:spTree>
    <p:extLst>
      <p:ext uri="{BB962C8B-B14F-4D97-AF65-F5344CB8AC3E}">
        <p14:creationId xmlns:p14="http://schemas.microsoft.com/office/powerpoint/2010/main" val="21995909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98FE10F-213D-08D5-E130-8B6C9F6BFDD0}"/>
              </a:ext>
            </a:extLst>
          </p:cNvPr>
          <p:cNvSpPr>
            <a:spLocks noGrp="1"/>
          </p:cNvSpPr>
          <p:nvPr>
            <p:ph type="title"/>
          </p:nvPr>
        </p:nvSpPr>
        <p:spPr/>
        <p:txBody>
          <a:bodyPr/>
          <a:lstStyle/>
          <a:p>
            <a:r>
              <a:rPr lang="nb-NO" dirty="0" err="1"/>
              <a:t>Independent</a:t>
            </a:r>
            <a:r>
              <a:rPr lang="nb-NO" dirty="0"/>
              <a:t> variables for </a:t>
            </a:r>
            <a:r>
              <a:rPr lang="nb-NO" dirty="0" err="1"/>
              <a:t>the</a:t>
            </a:r>
            <a:r>
              <a:rPr lang="nb-NO" dirty="0"/>
              <a:t> </a:t>
            </a:r>
            <a:r>
              <a:rPr lang="nb-NO" dirty="0" err="1"/>
              <a:t>regression</a:t>
            </a:r>
            <a:r>
              <a:rPr lang="nb-NO" dirty="0"/>
              <a:t> </a:t>
            </a:r>
            <a:r>
              <a:rPr lang="nb-NO" dirty="0" err="1"/>
              <a:t>model</a:t>
            </a:r>
            <a:endParaRPr lang="nb-NO" dirty="0"/>
          </a:p>
        </p:txBody>
      </p:sp>
      <p:sp>
        <p:nvSpPr>
          <p:cNvPr id="3" name="Plassholder for innhold 2">
            <a:extLst>
              <a:ext uri="{FF2B5EF4-FFF2-40B4-BE49-F238E27FC236}">
                <a16:creationId xmlns:a16="http://schemas.microsoft.com/office/drawing/2014/main" id="{0762A2E8-3CBB-303C-A5B5-1A96445437C1}"/>
              </a:ext>
            </a:extLst>
          </p:cNvPr>
          <p:cNvSpPr>
            <a:spLocks noGrp="1"/>
          </p:cNvSpPr>
          <p:nvPr>
            <p:ph idx="1"/>
          </p:nvPr>
        </p:nvSpPr>
        <p:spPr/>
        <p:txBody>
          <a:bodyPr>
            <a:normAutofit fontScale="92500"/>
          </a:bodyPr>
          <a:lstStyle/>
          <a:p>
            <a:r>
              <a:rPr lang="en-US" dirty="0"/>
              <a:t>The self-assessments of the research process, in addition to bibliometric control variables identified in the literature: </a:t>
            </a:r>
          </a:p>
          <a:p>
            <a:pPr lvl="1"/>
            <a:r>
              <a:rPr lang="en-US" dirty="0"/>
              <a:t>Number of references (normalized by field)</a:t>
            </a:r>
          </a:p>
          <a:p>
            <a:pPr lvl="1"/>
            <a:r>
              <a:rPr lang="en-US" dirty="0"/>
              <a:t>Number of (author) countries (normalized by field)</a:t>
            </a:r>
          </a:p>
          <a:p>
            <a:pPr lvl="1"/>
            <a:r>
              <a:rPr lang="en-US" dirty="0"/>
              <a:t>Number of authors (normalized by field)</a:t>
            </a:r>
          </a:p>
          <a:p>
            <a:pPr lvl="1"/>
            <a:r>
              <a:rPr lang="en-US" dirty="0"/>
              <a:t>Length of paper (normalized by field)</a:t>
            </a:r>
          </a:p>
          <a:p>
            <a:pPr lvl="1"/>
            <a:r>
              <a:rPr lang="en-US" dirty="0"/>
              <a:t>The Price Index (normalized by field): % of references less than five years old</a:t>
            </a:r>
          </a:p>
          <a:p>
            <a:pPr lvl="1"/>
            <a:r>
              <a:rPr lang="en-US" dirty="0"/>
              <a:t>Quality level of journal: from the Norwegian publication indicator (NPI), where roughly 20% of all journals (within each field) are considered leading journals (level 2), and the remaining journals are at level 1.</a:t>
            </a:r>
          </a:p>
          <a:p>
            <a:pPr marL="0" indent="0">
              <a:buNone/>
            </a:pPr>
            <a:r>
              <a:rPr lang="en-US" sz="2200" i="1" dirty="0"/>
              <a:t>Based on 198 citation studies, Tahamtan, Afshar &amp; Ahamdzadeh (2016) identified 28 different factors (with subsequent variables/indicators) that had been explored to explain citation differences</a:t>
            </a:r>
          </a:p>
          <a:p>
            <a:pPr marL="0" indent="0">
              <a:buNone/>
            </a:pPr>
            <a:endParaRPr lang="nb-NO" dirty="0"/>
          </a:p>
        </p:txBody>
      </p:sp>
    </p:spTree>
    <p:extLst>
      <p:ext uri="{BB962C8B-B14F-4D97-AF65-F5344CB8AC3E}">
        <p14:creationId xmlns:p14="http://schemas.microsoft.com/office/powerpoint/2010/main" val="4698339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8BFDD804-E4E1-E935-5D0C-0310D8C66293}"/>
              </a:ext>
            </a:extLst>
          </p:cNvPr>
          <p:cNvSpPr>
            <a:spLocks noGrp="1"/>
          </p:cNvSpPr>
          <p:nvPr>
            <p:ph type="title"/>
          </p:nvPr>
        </p:nvSpPr>
        <p:spPr/>
        <p:txBody>
          <a:bodyPr>
            <a:normAutofit/>
          </a:bodyPr>
          <a:lstStyle/>
          <a:p>
            <a:r>
              <a:rPr lang="nb-NO" sz="2200" b="1" dirty="0" err="1"/>
              <a:t>Results</a:t>
            </a:r>
            <a:r>
              <a:rPr lang="nb-NO" sz="2200" b="1" dirty="0"/>
              <a:t> from </a:t>
            </a:r>
            <a:r>
              <a:rPr lang="nb-NO" sz="2200" b="1" dirty="0" err="1"/>
              <a:t>regression</a:t>
            </a:r>
            <a:r>
              <a:rPr lang="nb-NO" sz="2200" b="1" dirty="0"/>
              <a:t> </a:t>
            </a:r>
            <a:r>
              <a:rPr lang="nb-NO" sz="2200" b="1" dirty="0" err="1"/>
              <a:t>analysis</a:t>
            </a:r>
            <a:endParaRPr lang="nb-NO" sz="2200" b="1" dirty="0"/>
          </a:p>
        </p:txBody>
      </p:sp>
      <p:pic>
        <p:nvPicPr>
          <p:cNvPr id="5" name="Plassholder for innhold 4">
            <a:extLst>
              <a:ext uri="{FF2B5EF4-FFF2-40B4-BE49-F238E27FC236}">
                <a16:creationId xmlns:a16="http://schemas.microsoft.com/office/drawing/2014/main" id="{54CEE191-CAFE-01B9-1650-60E1BCF03502}"/>
              </a:ext>
            </a:extLst>
          </p:cNvPr>
          <p:cNvPicPr>
            <a:picLocks noGrp="1" noChangeAspect="1"/>
          </p:cNvPicPr>
          <p:nvPr>
            <p:ph idx="1"/>
          </p:nvPr>
        </p:nvPicPr>
        <p:blipFill>
          <a:blip r:embed="rId2"/>
          <a:stretch>
            <a:fillRect/>
          </a:stretch>
        </p:blipFill>
        <p:spPr>
          <a:xfrm>
            <a:off x="1949219" y="1171787"/>
            <a:ext cx="8109181" cy="5533203"/>
          </a:xfrm>
        </p:spPr>
      </p:pic>
      <p:sp>
        <p:nvSpPr>
          <p:cNvPr id="6" name="Rektangel 5">
            <a:extLst>
              <a:ext uri="{FF2B5EF4-FFF2-40B4-BE49-F238E27FC236}">
                <a16:creationId xmlns:a16="http://schemas.microsoft.com/office/drawing/2014/main" id="{F56FAA7F-84FE-3FE9-6033-2CE22C29A0C2}"/>
              </a:ext>
            </a:extLst>
          </p:cNvPr>
          <p:cNvSpPr/>
          <p:nvPr/>
        </p:nvSpPr>
        <p:spPr>
          <a:xfrm>
            <a:off x="7769013" y="108373"/>
            <a:ext cx="4043680" cy="132556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t>The explanatory variables that consistently are associated with these variables are 1) the quality level of the journal, 2) time use for the research and 3) the unambiguity in presenting results/findings.</a:t>
            </a:r>
            <a:endParaRPr lang="nb-NO" sz="1100" dirty="0"/>
          </a:p>
        </p:txBody>
      </p:sp>
      <p:sp>
        <p:nvSpPr>
          <p:cNvPr id="7" name="Rektangel 6">
            <a:extLst>
              <a:ext uri="{FF2B5EF4-FFF2-40B4-BE49-F238E27FC236}">
                <a16:creationId xmlns:a16="http://schemas.microsoft.com/office/drawing/2014/main" id="{B6950026-574D-85E7-80FA-FFB18AA8F09C}"/>
              </a:ext>
            </a:extLst>
          </p:cNvPr>
          <p:cNvSpPr/>
          <p:nvPr/>
        </p:nvSpPr>
        <p:spPr>
          <a:xfrm>
            <a:off x="8248519" y="1570246"/>
            <a:ext cx="182880" cy="492262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8" name="Rektangel 7">
            <a:extLst>
              <a:ext uri="{FF2B5EF4-FFF2-40B4-BE49-F238E27FC236}">
                <a16:creationId xmlns:a16="http://schemas.microsoft.com/office/drawing/2014/main" id="{6424B8C4-9978-D06F-AB63-D706702E5632}"/>
              </a:ext>
            </a:extLst>
          </p:cNvPr>
          <p:cNvSpPr/>
          <p:nvPr/>
        </p:nvSpPr>
        <p:spPr>
          <a:xfrm>
            <a:off x="2055823" y="2774731"/>
            <a:ext cx="7907984" cy="252248"/>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9" name="Rektangel 8">
            <a:extLst>
              <a:ext uri="{FF2B5EF4-FFF2-40B4-BE49-F238E27FC236}">
                <a16:creationId xmlns:a16="http://schemas.microsoft.com/office/drawing/2014/main" id="{2DC9EF57-A32C-7382-C51E-5636740D3456}"/>
              </a:ext>
            </a:extLst>
          </p:cNvPr>
          <p:cNvSpPr/>
          <p:nvPr/>
        </p:nvSpPr>
        <p:spPr>
          <a:xfrm>
            <a:off x="2055823" y="4991947"/>
            <a:ext cx="8109181" cy="252248"/>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0" name="Rektangel 9">
            <a:extLst>
              <a:ext uri="{FF2B5EF4-FFF2-40B4-BE49-F238E27FC236}">
                <a16:creationId xmlns:a16="http://schemas.microsoft.com/office/drawing/2014/main" id="{AD744271-12F6-6CA0-3A76-7F2BD651F9D5}"/>
              </a:ext>
            </a:extLst>
          </p:cNvPr>
          <p:cNvSpPr/>
          <p:nvPr/>
        </p:nvSpPr>
        <p:spPr>
          <a:xfrm>
            <a:off x="2055823" y="5967307"/>
            <a:ext cx="8056764" cy="252248"/>
          </a:xfrm>
          <a:prstGeom prst="rect">
            <a:avLst/>
          </a:prstGeom>
          <a:noFill/>
          <a:ln w="317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1" name="Ellipse 10">
            <a:extLst>
              <a:ext uri="{FF2B5EF4-FFF2-40B4-BE49-F238E27FC236}">
                <a16:creationId xmlns:a16="http://schemas.microsoft.com/office/drawing/2014/main" id="{38B70F6F-0B7B-C795-4250-E030EC02D4C0}"/>
              </a:ext>
            </a:extLst>
          </p:cNvPr>
          <p:cNvSpPr/>
          <p:nvPr/>
        </p:nvSpPr>
        <p:spPr>
          <a:xfrm>
            <a:off x="9282970" y="2927948"/>
            <a:ext cx="775430" cy="555414"/>
          </a:xfrm>
          <a:prstGeom prst="ellipse">
            <a:avLst/>
          </a:prstGeom>
          <a:noFill/>
          <a:ln w="412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Tree>
    <p:extLst>
      <p:ext uri="{BB962C8B-B14F-4D97-AF65-F5344CB8AC3E}">
        <p14:creationId xmlns:p14="http://schemas.microsoft.com/office/powerpoint/2010/main" val="22148594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E68FBDA-8216-F853-0584-31AD473B5A47}"/>
              </a:ext>
            </a:extLst>
          </p:cNvPr>
          <p:cNvSpPr>
            <a:spLocks noGrp="1"/>
          </p:cNvSpPr>
          <p:nvPr>
            <p:ph type="title"/>
          </p:nvPr>
        </p:nvSpPr>
        <p:spPr/>
        <p:txBody>
          <a:bodyPr>
            <a:normAutofit/>
          </a:bodyPr>
          <a:lstStyle/>
          <a:p>
            <a:r>
              <a:rPr lang="en-US" sz="3000" dirty="0"/>
              <a:t>Explained variance (R-Square, per cent) by independent variables (entered separately) in four regression models </a:t>
            </a:r>
            <a:endParaRPr lang="nb-NO" sz="3000" dirty="0"/>
          </a:p>
        </p:txBody>
      </p:sp>
      <p:pic>
        <p:nvPicPr>
          <p:cNvPr id="2050" name="Picture 2">
            <a:extLst>
              <a:ext uri="{FF2B5EF4-FFF2-40B4-BE49-F238E27FC236}">
                <a16:creationId xmlns:a16="http://schemas.microsoft.com/office/drawing/2014/main" id="{763862F8-FF71-9F09-12C9-63754C160233}"/>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008993" y="1430323"/>
            <a:ext cx="9585435" cy="5346331"/>
          </a:xfrm>
          <a:prstGeom prst="rect">
            <a:avLst/>
          </a:prstGeom>
          <a:noFill/>
          <a:extLst>
            <a:ext uri="{909E8E84-426E-40DD-AFC4-6F175D3DCCD1}">
              <a14:hiddenFill xmlns:a14="http://schemas.microsoft.com/office/drawing/2010/main">
                <a:solidFill>
                  <a:srgbClr val="FFFFFF"/>
                </a:solidFill>
              </a14:hiddenFill>
            </a:ext>
          </a:extLst>
        </p:spPr>
      </p:pic>
      <p:sp>
        <p:nvSpPr>
          <p:cNvPr id="4" name="Rektangel 3">
            <a:extLst>
              <a:ext uri="{FF2B5EF4-FFF2-40B4-BE49-F238E27FC236}">
                <a16:creationId xmlns:a16="http://schemas.microsoft.com/office/drawing/2014/main" id="{AC0CF1C1-4596-86E5-1D36-4731E9BDA007}"/>
              </a:ext>
            </a:extLst>
          </p:cNvPr>
          <p:cNvSpPr/>
          <p:nvPr/>
        </p:nvSpPr>
        <p:spPr>
          <a:xfrm>
            <a:off x="7675179" y="1615087"/>
            <a:ext cx="3678621" cy="1140799"/>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b-NO" dirty="0"/>
              <a:t>Time </a:t>
            </a:r>
            <a:r>
              <a:rPr lang="nb-NO" dirty="0" err="1"/>
              <a:t>use</a:t>
            </a:r>
            <a:r>
              <a:rPr lang="nb-NO" dirty="0"/>
              <a:t>: </a:t>
            </a:r>
            <a:r>
              <a:rPr lang="nb-NO" dirty="0" err="1"/>
              <a:t>explains</a:t>
            </a:r>
            <a:r>
              <a:rPr lang="nb-NO" dirty="0"/>
              <a:t> </a:t>
            </a:r>
            <a:r>
              <a:rPr lang="nb-NO" dirty="0" err="1"/>
              <a:t>almost</a:t>
            </a:r>
            <a:r>
              <a:rPr lang="nb-NO" dirty="0"/>
              <a:t> 20% of </a:t>
            </a:r>
            <a:r>
              <a:rPr lang="nb-NO" dirty="0" err="1"/>
              <a:t>the</a:t>
            </a:r>
            <a:r>
              <a:rPr lang="nb-NO" dirty="0"/>
              <a:t> </a:t>
            </a:r>
            <a:r>
              <a:rPr lang="nb-NO" dirty="0" err="1"/>
              <a:t>variance</a:t>
            </a:r>
            <a:r>
              <a:rPr lang="nb-NO" dirty="0"/>
              <a:t> in </a:t>
            </a:r>
            <a:r>
              <a:rPr lang="nb-NO" dirty="0" err="1"/>
              <a:t>novelty</a:t>
            </a:r>
            <a:r>
              <a:rPr lang="nb-NO" dirty="0"/>
              <a:t>/</a:t>
            </a:r>
            <a:r>
              <a:rPr lang="nb-NO" dirty="0" err="1"/>
              <a:t>originality</a:t>
            </a:r>
            <a:r>
              <a:rPr lang="nb-NO" dirty="0"/>
              <a:t> and </a:t>
            </a:r>
            <a:r>
              <a:rPr lang="nb-NO" dirty="0" err="1"/>
              <a:t>scientific</a:t>
            </a:r>
            <a:r>
              <a:rPr lang="nb-NO" dirty="0"/>
              <a:t> </a:t>
            </a:r>
            <a:r>
              <a:rPr lang="nb-NO" dirty="0" err="1"/>
              <a:t>importance</a:t>
            </a:r>
            <a:endParaRPr lang="nb-NO" dirty="0"/>
          </a:p>
        </p:txBody>
      </p:sp>
    </p:spTree>
    <p:extLst>
      <p:ext uri="{BB962C8B-B14F-4D97-AF65-F5344CB8AC3E}">
        <p14:creationId xmlns:p14="http://schemas.microsoft.com/office/powerpoint/2010/main" val="10759655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5361584C-C178-B837-426A-0BA0C53266C8}"/>
              </a:ext>
            </a:extLst>
          </p:cNvPr>
          <p:cNvSpPr>
            <a:spLocks noGrp="1"/>
          </p:cNvSpPr>
          <p:nvPr>
            <p:ph type="title"/>
          </p:nvPr>
        </p:nvSpPr>
        <p:spPr/>
        <p:txBody>
          <a:bodyPr/>
          <a:lstStyle/>
          <a:p>
            <a:r>
              <a:rPr lang="nb-NO" dirty="0"/>
              <a:t>Main </a:t>
            </a:r>
            <a:r>
              <a:rPr lang="nb-NO" dirty="0" err="1"/>
              <a:t>findings</a:t>
            </a:r>
            <a:endParaRPr lang="nb-NO" dirty="0"/>
          </a:p>
        </p:txBody>
      </p:sp>
      <p:sp>
        <p:nvSpPr>
          <p:cNvPr id="3" name="Plassholder for innhold 2">
            <a:extLst>
              <a:ext uri="{FF2B5EF4-FFF2-40B4-BE49-F238E27FC236}">
                <a16:creationId xmlns:a16="http://schemas.microsoft.com/office/drawing/2014/main" id="{5EDA72BC-E59B-6B26-0985-4432FD6224F3}"/>
              </a:ext>
            </a:extLst>
          </p:cNvPr>
          <p:cNvSpPr>
            <a:spLocks noGrp="1"/>
          </p:cNvSpPr>
          <p:nvPr>
            <p:ph idx="1"/>
          </p:nvPr>
        </p:nvSpPr>
        <p:spPr/>
        <p:txBody>
          <a:bodyPr>
            <a:normAutofit/>
          </a:bodyPr>
          <a:lstStyle/>
          <a:p>
            <a:r>
              <a:rPr lang="nb-NO" dirty="0" err="1"/>
              <a:t>Bibliometric</a:t>
            </a:r>
            <a:r>
              <a:rPr lang="nb-NO" dirty="0"/>
              <a:t> </a:t>
            </a:r>
            <a:r>
              <a:rPr lang="nb-NO" dirty="0" err="1"/>
              <a:t>indicators</a:t>
            </a:r>
            <a:r>
              <a:rPr lang="nb-NO" dirty="0"/>
              <a:t> more </a:t>
            </a:r>
            <a:r>
              <a:rPr lang="nb-NO" dirty="0" err="1"/>
              <a:t>strongly</a:t>
            </a:r>
            <a:r>
              <a:rPr lang="nb-NO" dirty="0"/>
              <a:t> </a:t>
            </a:r>
            <a:r>
              <a:rPr lang="nb-NO" dirty="0" err="1"/>
              <a:t>associated</a:t>
            </a:r>
            <a:r>
              <a:rPr lang="nb-NO" dirty="0"/>
              <a:t> </a:t>
            </a:r>
            <a:r>
              <a:rPr lang="nb-NO" dirty="0" err="1"/>
              <a:t>with</a:t>
            </a:r>
            <a:r>
              <a:rPr lang="nb-NO" dirty="0"/>
              <a:t> MNCS</a:t>
            </a:r>
          </a:p>
          <a:p>
            <a:r>
              <a:rPr lang="nb-NO" dirty="0" err="1"/>
              <a:t>Self-assessed</a:t>
            </a:r>
            <a:r>
              <a:rPr lang="nb-NO" dirty="0"/>
              <a:t> </a:t>
            </a:r>
            <a:r>
              <a:rPr lang="nb-NO" dirty="0" err="1"/>
              <a:t>indicators</a:t>
            </a:r>
            <a:r>
              <a:rPr lang="nb-NO" dirty="0"/>
              <a:t> more </a:t>
            </a:r>
            <a:r>
              <a:rPr lang="nb-NO" dirty="0" err="1"/>
              <a:t>strongly</a:t>
            </a:r>
            <a:r>
              <a:rPr lang="nb-NO" dirty="0"/>
              <a:t> </a:t>
            </a:r>
            <a:r>
              <a:rPr lang="nb-NO" dirty="0" err="1"/>
              <a:t>associated</a:t>
            </a:r>
            <a:r>
              <a:rPr lang="nb-NO" dirty="0"/>
              <a:t> </a:t>
            </a:r>
            <a:r>
              <a:rPr lang="nb-NO" dirty="0" err="1"/>
              <a:t>with</a:t>
            </a:r>
            <a:r>
              <a:rPr lang="nb-NO" dirty="0"/>
              <a:t> </a:t>
            </a:r>
            <a:r>
              <a:rPr lang="nb-NO" dirty="0" err="1"/>
              <a:t>self-assessed</a:t>
            </a:r>
            <a:r>
              <a:rPr lang="nb-NO" dirty="0"/>
              <a:t> research </a:t>
            </a:r>
            <a:r>
              <a:rPr lang="nb-NO" dirty="0" err="1"/>
              <a:t>quality</a:t>
            </a:r>
            <a:r>
              <a:rPr lang="nb-NO" dirty="0"/>
              <a:t> </a:t>
            </a:r>
            <a:r>
              <a:rPr lang="nb-NO" dirty="0" err="1"/>
              <a:t>dimensions</a:t>
            </a:r>
            <a:endParaRPr lang="nb-NO" dirty="0"/>
          </a:p>
          <a:p>
            <a:r>
              <a:rPr lang="nb-NO" dirty="0" err="1"/>
              <a:t>However</a:t>
            </a:r>
            <a:r>
              <a:rPr lang="nb-NO" dirty="0"/>
              <a:t>: </a:t>
            </a:r>
            <a:r>
              <a:rPr lang="nb-NO" b="1" dirty="0"/>
              <a:t>time </a:t>
            </a:r>
            <a:r>
              <a:rPr lang="nb-NO" b="1" dirty="0" err="1"/>
              <a:t>use</a:t>
            </a:r>
            <a:r>
              <a:rPr lang="nb-NO" b="1" dirty="0"/>
              <a:t> </a:t>
            </a:r>
            <a:r>
              <a:rPr lang="nb-NO" dirty="0"/>
              <a:t>and </a:t>
            </a:r>
            <a:r>
              <a:rPr lang="nb-NO" dirty="0" err="1"/>
              <a:t>presentation</a:t>
            </a:r>
            <a:r>
              <a:rPr lang="nb-NO" dirty="0"/>
              <a:t> of </a:t>
            </a:r>
            <a:r>
              <a:rPr lang="nb-NO" b="1" dirty="0" err="1"/>
              <a:t>unambiguous</a:t>
            </a:r>
            <a:r>
              <a:rPr lang="nb-NO" b="1" dirty="0"/>
              <a:t> </a:t>
            </a:r>
            <a:r>
              <a:rPr lang="nb-NO" b="1" dirty="0" err="1"/>
              <a:t>findings</a:t>
            </a:r>
            <a:r>
              <a:rPr lang="nb-NO" b="1" dirty="0"/>
              <a:t> </a:t>
            </a:r>
            <a:r>
              <a:rPr lang="nb-NO" dirty="0" err="1"/>
              <a:t>associated</a:t>
            </a:r>
            <a:r>
              <a:rPr lang="nb-NO" dirty="0"/>
              <a:t> </a:t>
            </a:r>
            <a:r>
              <a:rPr lang="nb-NO" dirty="0" err="1"/>
              <a:t>with</a:t>
            </a:r>
            <a:r>
              <a:rPr lang="nb-NO" dirty="0"/>
              <a:t> </a:t>
            </a:r>
            <a:r>
              <a:rPr lang="nb-NO" dirty="0" err="1"/>
              <a:t>both</a:t>
            </a:r>
            <a:r>
              <a:rPr lang="nb-NO" dirty="0"/>
              <a:t> MNCS and research </a:t>
            </a:r>
            <a:r>
              <a:rPr lang="nb-NO" dirty="0" err="1"/>
              <a:t>quality</a:t>
            </a:r>
            <a:r>
              <a:rPr lang="nb-NO" dirty="0"/>
              <a:t> </a:t>
            </a:r>
            <a:r>
              <a:rPr lang="nb-NO" dirty="0" err="1"/>
              <a:t>dimensions</a:t>
            </a:r>
            <a:endParaRPr lang="nb-NO" dirty="0"/>
          </a:p>
          <a:p>
            <a:r>
              <a:rPr lang="nb-NO" dirty="0"/>
              <a:t>No variable has </a:t>
            </a:r>
            <a:r>
              <a:rPr lang="nb-NO" dirty="0" err="1"/>
              <a:t>particularly</a:t>
            </a:r>
            <a:r>
              <a:rPr lang="nb-NO" dirty="0"/>
              <a:t> </a:t>
            </a:r>
            <a:r>
              <a:rPr lang="nb-NO" dirty="0" err="1"/>
              <a:t>strong</a:t>
            </a:r>
            <a:r>
              <a:rPr lang="nb-NO" dirty="0"/>
              <a:t> </a:t>
            </a:r>
            <a:r>
              <a:rPr lang="nb-NO" dirty="0" err="1"/>
              <a:t>effect</a:t>
            </a:r>
            <a:r>
              <a:rPr lang="nb-NO" dirty="0"/>
              <a:t> </a:t>
            </a:r>
            <a:r>
              <a:rPr lang="nb-NO" dirty="0" err="1"/>
              <a:t>on</a:t>
            </a:r>
            <a:r>
              <a:rPr lang="nb-NO" dirty="0"/>
              <a:t> </a:t>
            </a:r>
            <a:r>
              <a:rPr lang="nb-NO" dirty="0" err="1"/>
              <a:t>its</a:t>
            </a:r>
            <a:r>
              <a:rPr lang="nb-NO" dirty="0"/>
              <a:t> </a:t>
            </a:r>
            <a:r>
              <a:rPr lang="nb-NO" dirty="0" err="1"/>
              <a:t>own</a:t>
            </a:r>
            <a:r>
              <a:rPr lang="nb-NO" dirty="0"/>
              <a:t>.</a:t>
            </a:r>
          </a:p>
          <a:p>
            <a:r>
              <a:rPr lang="nb-NO" dirty="0">
                <a:solidFill>
                  <a:srgbClr val="FF0000"/>
                </a:solidFill>
              </a:rPr>
              <a:t>In </a:t>
            </a:r>
            <a:r>
              <a:rPr lang="nb-NO" dirty="0" err="1">
                <a:solidFill>
                  <a:srgbClr val="FF0000"/>
                </a:solidFill>
              </a:rPr>
              <a:t>understanding</a:t>
            </a:r>
            <a:r>
              <a:rPr lang="nb-NO" dirty="0">
                <a:solidFill>
                  <a:srgbClr val="FF0000"/>
                </a:solidFill>
              </a:rPr>
              <a:t> </a:t>
            </a:r>
            <a:r>
              <a:rPr lang="nb-NO" dirty="0" err="1">
                <a:solidFill>
                  <a:srgbClr val="FF0000"/>
                </a:solidFill>
              </a:rPr>
              <a:t>what</a:t>
            </a:r>
            <a:r>
              <a:rPr lang="nb-NO" dirty="0">
                <a:solidFill>
                  <a:srgbClr val="FF0000"/>
                </a:solidFill>
              </a:rPr>
              <a:t> </a:t>
            </a:r>
            <a:r>
              <a:rPr lang="nb-NO" dirty="0" err="1">
                <a:solidFill>
                  <a:srgbClr val="FF0000"/>
                </a:solidFill>
              </a:rPr>
              <a:t>impacts</a:t>
            </a:r>
            <a:r>
              <a:rPr lang="nb-NO" dirty="0">
                <a:solidFill>
                  <a:srgbClr val="FF0000"/>
                </a:solidFill>
              </a:rPr>
              <a:t> </a:t>
            </a:r>
            <a:r>
              <a:rPr lang="nb-NO" dirty="0" err="1">
                <a:solidFill>
                  <a:srgbClr val="FF0000"/>
                </a:solidFill>
              </a:rPr>
              <a:t>on</a:t>
            </a:r>
            <a:r>
              <a:rPr lang="nb-NO" dirty="0">
                <a:solidFill>
                  <a:srgbClr val="FF0000"/>
                </a:solidFill>
              </a:rPr>
              <a:t> </a:t>
            </a:r>
            <a:r>
              <a:rPr lang="nb-NO" i="1" dirty="0">
                <a:solidFill>
                  <a:srgbClr val="FF0000"/>
                </a:solidFill>
              </a:rPr>
              <a:t>research </a:t>
            </a:r>
            <a:r>
              <a:rPr lang="nb-NO" i="1" dirty="0" err="1">
                <a:solidFill>
                  <a:srgbClr val="FF0000"/>
                </a:solidFill>
              </a:rPr>
              <a:t>quality</a:t>
            </a:r>
            <a:r>
              <a:rPr lang="nb-NO" i="1" dirty="0">
                <a:solidFill>
                  <a:srgbClr val="FF0000"/>
                </a:solidFill>
              </a:rPr>
              <a:t>, </a:t>
            </a:r>
            <a:r>
              <a:rPr lang="nb-NO" dirty="0">
                <a:solidFill>
                  <a:srgbClr val="FF0000"/>
                </a:solidFill>
              </a:rPr>
              <a:t>a </a:t>
            </a:r>
            <a:r>
              <a:rPr lang="nb-NO" dirty="0" err="1">
                <a:solidFill>
                  <a:srgbClr val="FF0000"/>
                </a:solidFill>
              </a:rPr>
              <a:t>limited</a:t>
            </a:r>
            <a:r>
              <a:rPr lang="nb-NO" dirty="0">
                <a:solidFill>
                  <a:srgbClr val="FF0000"/>
                </a:solidFill>
              </a:rPr>
              <a:t> </a:t>
            </a:r>
            <a:r>
              <a:rPr lang="nb-NO" dirty="0" err="1">
                <a:solidFill>
                  <a:srgbClr val="FF0000"/>
                </a:solidFill>
              </a:rPr>
              <a:t>understanding</a:t>
            </a:r>
            <a:r>
              <a:rPr lang="nb-NO" dirty="0">
                <a:solidFill>
                  <a:srgbClr val="FF0000"/>
                </a:solidFill>
              </a:rPr>
              <a:t> is </a:t>
            </a:r>
            <a:r>
              <a:rPr lang="nb-NO" dirty="0" err="1">
                <a:solidFill>
                  <a:srgbClr val="FF0000"/>
                </a:solidFill>
              </a:rPr>
              <a:t>obtained</a:t>
            </a:r>
            <a:r>
              <a:rPr lang="nb-NO" dirty="0">
                <a:solidFill>
                  <a:srgbClr val="FF0000"/>
                </a:solidFill>
              </a:rPr>
              <a:t> </a:t>
            </a:r>
            <a:r>
              <a:rPr lang="nb-NO" dirty="0" err="1">
                <a:solidFill>
                  <a:srgbClr val="FF0000"/>
                </a:solidFill>
              </a:rPr>
              <a:t>if</a:t>
            </a:r>
            <a:r>
              <a:rPr lang="nb-NO" dirty="0">
                <a:solidFill>
                  <a:srgbClr val="FF0000"/>
                </a:solidFill>
              </a:rPr>
              <a:t> </a:t>
            </a:r>
            <a:r>
              <a:rPr lang="nb-NO" dirty="0" err="1">
                <a:solidFill>
                  <a:srgbClr val="FF0000"/>
                </a:solidFill>
              </a:rPr>
              <a:t>only</a:t>
            </a:r>
            <a:r>
              <a:rPr lang="nb-NO" dirty="0">
                <a:solidFill>
                  <a:srgbClr val="FF0000"/>
                </a:solidFill>
              </a:rPr>
              <a:t> </a:t>
            </a:r>
            <a:r>
              <a:rPr lang="nb-NO" dirty="0" err="1">
                <a:solidFill>
                  <a:srgbClr val="FF0000"/>
                </a:solidFill>
              </a:rPr>
              <a:t>citations</a:t>
            </a:r>
            <a:r>
              <a:rPr lang="nb-NO" dirty="0">
                <a:solidFill>
                  <a:srgbClr val="FF0000"/>
                </a:solidFill>
              </a:rPr>
              <a:t> and </a:t>
            </a:r>
            <a:r>
              <a:rPr lang="en-US" dirty="0">
                <a:solidFill>
                  <a:srgbClr val="FF0000"/>
                </a:solidFill>
              </a:rPr>
              <a:t>intrinsic and extrinsic aspects of the publication itself is considered.</a:t>
            </a:r>
          </a:p>
          <a:p>
            <a:pPr marL="0" indent="0">
              <a:buNone/>
            </a:pPr>
            <a:endParaRPr lang="nb-NO" dirty="0">
              <a:solidFill>
                <a:srgbClr val="FF0000"/>
              </a:solidFill>
            </a:endParaRPr>
          </a:p>
          <a:p>
            <a:pPr marL="0" indent="0">
              <a:buNone/>
            </a:pPr>
            <a:endParaRPr lang="nb-NO" dirty="0"/>
          </a:p>
        </p:txBody>
      </p:sp>
    </p:spTree>
    <p:extLst>
      <p:ext uri="{BB962C8B-B14F-4D97-AF65-F5344CB8AC3E}">
        <p14:creationId xmlns:p14="http://schemas.microsoft.com/office/powerpoint/2010/main" val="40346359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E4FF5E8-4DF9-2519-3112-9E0C6A1D05A6}"/>
              </a:ext>
            </a:extLst>
          </p:cNvPr>
          <p:cNvSpPr>
            <a:spLocks noGrp="1"/>
          </p:cNvSpPr>
          <p:nvPr>
            <p:ph type="title"/>
          </p:nvPr>
        </p:nvSpPr>
        <p:spPr/>
        <p:txBody>
          <a:bodyPr>
            <a:normAutofit/>
          </a:bodyPr>
          <a:lstStyle/>
          <a:p>
            <a:r>
              <a:rPr lang="en-US" sz="3800" dirty="0"/>
              <a:t>What influence on the citation rate of articles?</a:t>
            </a:r>
            <a:endParaRPr lang="nb-NO" sz="3800" dirty="0"/>
          </a:p>
        </p:txBody>
      </p:sp>
      <p:sp>
        <p:nvSpPr>
          <p:cNvPr id="3" name="Plassholder for innhold 2">
            <a:extLst>
              <a:ext uri="{FF2B5EF4-FFF2-40B4-BE49-F238E27FC236}">
                <a16:creationId xmlns:a16="http://schemas.microsoft.com/office/drawing/2014/main" id="{22607670-6684-159A-3BCE-00F39932E2C8}"/>
              </a:ext>
            </a:extLst>
          </p:cNvPr>
          <p:cNvSpPr>
            <a:spLocks noGrp="1"/>
          </p:cNvSpPr>
          <p:nvPr>
            <p:ph idx="1"/>
          </p:nvPr>
        </p:nvSpPr>
        <p:spPr/>
        <p:txBody>
          <a:bodyPr>
            <a:normAutofit/>
          </a:bodyPr>
          <a:lstStyle/>
          <a:p>
            <a:r>
              <a:rPr lang="en-US" sz="2000" dirty="0"/>
              <a:t>Why are some scientific articles very highly cited while the majority remain uncited or receive few citations? </a:t>
            </a:r>
          </a:p>
          <a:p>
            <a:r>
              <a:rPr lang="en-US" sz="2000" dirty="0"/>
              <a:t>This question has been extensively discussed in bibliometric literature. </a:t>
            </a:r>
          </a:p>
          <a:p>
            <a:r>
              <a:rPr lang="en-US" sz="2000" dirty="0"/>
              <a:t>Over the years, numerous studies have investigated factors affecting citation rates of articles (Onodera &amp; Yoshikane, 2014; Tahamtan, Afshar &amp; Ahamdzadeh, 2016). </a:t>
            </a:r>
          </a:p>
          <a:p>
            <a:r>
              <a:rPr lang="en-US" sz="2000" dirty="0"/>
              <a:t>Looking beyond the specific peculiarities of these studies, three observations may be made.  </a:t>
            </a:r>
          </a:p>
          <a:p>
            <a:endParaRPr lang="en-US" sz="2000" dirty="0"/>
          </a:p>
          <a:p>
            <a:r>
              <a:rPr lang="en-US" sz="2000" dirty="0">
                <a:solidFill>
                  <a:srgbClr val="FF0000"/>
                </a:solidFill>
              </a:rPr>
              <a:t>First</a:t>
            </a:r>
            <a:r>
              <a:rPr lang="en-US" sz="2000" dirty="0"/>
              <a:t>, there is a large range of potential factors that influence citation numbers. </a:t>
            </a:r>
          </a:p>
          <a:p>
            <a:r>
              <a:rPr lang="en-US" sz="2000" dirty="0">
                <a:solidFill>
                  <a:srgbClr val="FF0000"/>
                </a:solidFill>
              </a:rPr>
              <a:t>Second</a:t>
            </a:r>
            <a:r>
              <a:rPr lang="en-US" sz="2000" dirty="0"/>
              <a:t>, the issue has typically been explored by addressing factors that can be investigated bibliometrically, drawing upon information in the publications’ bibliographic metadata. </a:t>
            </a:r>
          </a:p>
          <a:p>
            <a:r>
              <a:rPr lang="en-US" sz="2000" dirty="0">
                <a:solidFill>
                  <a:srgbClr val="FF0000"/>
                </a:solidFill>
              </a:rPr>
              <a:t>Third</a:t>
            </a:r>
            <a:r>
              <a:rPr lang="en-US" sz="2000" dirty="0"/>
              <a:t>, for several factors studied, there is inconsistency in whether these factors have an impact or not. Some factors show varying effects, or their impact is not consistently observed.  </a:t>
            </a:r>
          </a:p>
          <a:p>
            <a:endParaRPr lang="en-US" sz="1200" dirty="0">
              <a:highlight>
                <a:srgbClr val="FFFF00"/>
              </a:highlight>
            </a:endParaRPr>
          </a:p>
          <a:p>
            <a:endParaRPr lang="en-US" sz="1200" dirty="0">
              <a:highlight>
                <a:srgbClr val="FFFF00"/>
              </a:highlight>
            </a:endParaRPr>
          </a:p>
        </p:txBody>
      </p:sp>
    </p:spTree>
    <p:extLst>
      <p:ext uri="{BB962C8B-B14F-4D97-AF65-F5344CB8AC3E}">
        <p14:creationId xmlns:p14="http://schemas.microsoft.com/office/powerpoint/2010/main" val="10772828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7CBF83E5-17E3-3E0C-E5AC-8F3E48D3C3F7}"/>
              </a:ext>
            </a:extLst>
          </p:cNvPr>
          <p:cNvSpPr>
            <a:spLocks noGrp="1"/>
          </p:cNvSpPr>
          <p:nvPr>
            <p:ph type="title"/>
          </p:nvPr>
        </p:nvSpPr>
        <p:spPr/>
        <p:txBody>
          <a:bodyPr/>
          <a:lstStyle/>
          <a:p>
            <a:endParaRPr lang="nb-NO"/>
          </a:p>
        </p:txBody>
      </p:sp>
      <p:sp>
        <p:nvSpPr>
          <p:cNvPr id="3" name="Plassholder for innhold 2">
            <a:extLst>
              <a:ext uri="{FF2B5EF4-FFF2-40B4-BE49-F238E27FC236}">
                <a16:creationId xmlns:a16="http://schemas.microsoft.com/office/drawing/2014/main" id="{1081569A-C22A-A0E1-908D-28D70C0D321B}"/>
              </a:ext>
            </a:extLst>
          </p:cNvPr>
          <p:cNvSpPr>
            <a:spLocks noGrp="1"/>
          </p:cNvSpPr>
          <p:nvPr>
            <p:ph idx="1"/>
          </p:nvPr>
        </p:nvSpPr>
        <p:spPr/>
        <p:txBody>
          <a:bodyPr>
            <a:normAutofit fontScale="92500" lnSpcReduction="10000"/>
          </a:bodyPr>
          <a:lstStyle/>
          <a:p>
            <a:r>
              <a:rPr lang="en-US" dirty="0"/>
              <a:t>We seek to investigate whether variations in citation numbers and quality assessments can </a:t>
            </a:r>
          </a:p>
          <a:p>
            <a:pPr lvl="1"/>
            <a:r>
              <a:rPr lang="en-US" dirty="0"/>
              <a:t>be primarily attributed to intrinsic and extrinsic aspects of the publication itself </a:t>
            </a:r>
          </a:p>
          <a:p>
            <a:pPr lvl="1"/>
            <a:r>
              <a:rPr lang="en-US" dirty="0"/>
              <a:t>or whether they are influenced by various (self-reported) features of the research process involved in the creation of the scientific paper.  </a:t>
            </a:r>
          </a:p>
          <a:p>
            <a:r>
              <a:rPr lang="en-US"/>
              <a:t>Objective </a:t>
            </a:r>
            <a:r>
              <a:rPr lang="en-US" dirty="0"/>
              <a:t>of </a:t>
            </a:r>
            <a:r>
              <a:rPr lang="en-US"/>
              <a:t>the paper: to </a:t>
            </a:r>
            <a:r>
              <a:rPr lang="en-US" dirty="0"/>
              <a:t>examine the independent contributions from self-reported data on the research process of an article, while controlling for the most significant bibliometric variables identified in the literature</a:t>
            </a:r>
          </a:p>
          <a:p>
            <a:r>
              <a:rPr lang="en-US" dirty="0"/>
              <a:t>By exploring the interplay between bibliometric and non-bibliometric factors, we can achieve a more comprehensive understanding of the complex dynamics that affect citation rates and shed light on the nuanced mechanisms behind research impact. </a:t>
            </a:r>
            <a:endParaRPr lang="nb-NO" dirty="0"/>
          </a:p>
        </p:txBody>
      </p:sp>
    </p:spTree>
    <p:extLst>
      <p:ext uri="{BB962C8B-B14F-4D97-AF65-F5344CB8AC3E}">
        <p14:creationId xmlns:p14="http://schemas.microsoft.com/office/powerpoint/2010/main" val="13202686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0D59298-2A7C-6037-F867-77593F691560}"/>
              </a:ext>
            </a:extLst>
          </p:cNvPr>
          <p:cNvSpPr>
            <a:spLocks noGrp="1"/>
          </p:cNvSpPr>
          <p:nvPr>
            <p:ph type="title"/>
          </p:nvPr>
        </p:nvSpPr>
        <p:spPr/>
        <p:txBody>
          <a:bodyPr/>
          <a:lstStyle/>
          <a:p>
            <a:r>
              <a:rPr lang="nb-NO" dirty="0"/>
              <a:t>A </a:t>
            </a:r>
            <a:r>
              <a:rPr lang="nb-NO" dirty="0" err="1"/>
              <a:t>follow</a:t>
            </a:r>
            <a:r>
              <a:rPr lang="nb-NO" dirty="0"/>
              <a:t> up to </a:t>
            </a:r>
            <a:r>
              <a:rPr lang="nb-NO" dirty="0" err="1"/>
              <a:t>our</a:t>
            </a:r>
            <a:r>
              <a:rPr lang="nb-NO" dirty="0"/>
              <a:t> </a:t>
            </a:r>
            <a:r>
              <a:rPr lang="nb-NO" dirty="0" err="1"/>
              <a:t>paper</a:t>
            </a:r>
            <a:endParaRPr lang="nb-NO" dirty="0"/>
          </a:p>
        </p:txBody>
      </p:sp>
      <p:pic>
        <p:nvPicPr>
          <p:cNvPr id="5" name="Plassholder for innhold 4">
            <a:extLst>
              <a:ext uri="{FF2B5EF4-FFF2-40B4-BE49-F238E27FC236}">
                <a16:creationId xmlns:a16="http://schemas.microsoft.com/office/drawing/2014/main" id="{E35A724B-DAE1-DA6A-466E-E95D0B2FBD52}"/>
              </a:ext>
            </a:extLst>
          </p:cNvPr>
          <p:cNvPicPr>
            <a:picLocks noGrp="1" noChangeAspect="1"/>
          </p:cNvPicPr>
          <p:nvPr>
            <p:ph idx="1"/>
          </p:nvPr>
        </p:nvPicPr>
        <p:blipFill>
          <a:blip r:embed="rId2"/>
          <a:stretch>
            <a:fillRect/>
          </a:stretch>
        </p:blipFill>
        <p:spPr>
          <a:xfrm>
            <a:off x="2330028" y="1246448"/>
            <a:ext cx="7443892" cy="5445279"/>
          </a:xfrm>
        </p:spPr>
      </p:pic>
    </p:spTree>
    <p:extLst>
      <p:ext uri="{BB962C8B-B14F-4D97-AF65-F5344CB8AC3E}">
        <p14:creationId xmlns:p14="http://schemas.microsoft.com/office/powerpoint/2010/main" val="18919393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2ABEA810-7B4B-0EA8-7571-E84E6DAB9C58}"/>
              </a:ext>
            </a:extLst>
          </p:cNvPr>
          <p:cNvSpPr>
            <a:spLocks noGrp="1"/>
          </p:cNvSpPr>
          <p:nvPr>
            <p:ph type="title"/>
          </p:nvPr>
        </p:nvSpPr>
        <p:spPr/>
        <p:txBody>
          <a:bodyPr/>
          <a:lstStyle/>
          <a:p>
            <a:r>
              <a:rPr lang="nb-NO" dirty="0" err="1"/>
              <a:t>Study</a:t>
            </a:r>
            <a:r>
              <a:rPr lang="nb-NO" dirty="0"/>
              <a:t> </a:t>
            </a:r>
            <a:r>
              <a:rPr lang="nb-NO" dirty="0" err="1"/>
              <a:t>population</a:t>
            </a:r>
            <a:endParaRPr lang="nb-NO" dirty="0"/>
          </a:p>
        </p:txBody>
      </p:sp>
      <p:sp>
        <p:nvSpPr>
          <p:cNvPr id="3" name="Plassholder for innhold 2">
            <a:extLst>
              <a:ext uri="{FF2B5EF4-FFF2-40B4-BE49-F238E27FC236}">
                <a16:creationId xmlns:a16="http://schemas.microsoft.com/office/drawing/2014/main" id="{AF45CCA3-6828-3B30-DDE4-91784CC05715}"/>
              </a:ext>
            </a:extLst>
          </p:cNvPr>
          <p:cNvSpPr>
            <a:spLocks noGrp="1"/>
          </p:cNvSpPr>
          <p:nvPr>
            <p:ph idx="1"/>
          </p:nvPr>
        </p:nvSpPr>
        <p:spPr/>
        <p:txBody>
          <a:bodyPr/>
          <a:lstStyle/>
          <a:p>
            <a:r>
              <a:rPr lang="en-US" dirty="0"/>
              <a:t>592 Norwegian scientists’ self-assessments of three of their own papers (from the period 2015-2018). </a:t>
            </a:r>
          </a:p>
          <a:p>
            <a:pPr lvl="1"/>
            <a:r>
              <a:rPr lang="en-US" dirty="0"/>
              <a:t>3 papers for each researcher.</a:t>
            </a:r>
          </a:p>
          <a:p>
            <a:pPr lvl="1"/>
            <a:r>
              <a:rPr lang="en-US" dirty="0"/>
              <a:t>As first- or corresponding author</a:t>
            </a:r>
          </a:p>
          <a:p>
            <a:pPr lvl="1"/>
            <a:r>
              <a:rPr lang="en-US" dirty="0"/>
              <a:t>1 paper: highly cited (top 10%)</a:t>
            </a:r>
          </a:p>
          <a:p>
            <a:pPr lvl="1"/>
            <a:r>
              <a:rPr lang="en-US" dirty="0"/>
              <a:t>1 paper: medium cited (10-50% citation interval)</a:t>
            </a:r>
          </a:p>
          <a:p>
            <a:pPr lvl="1"/>
            <a:r>
              <a:rPr lang="en-US" dirty="0"/>
              <a:t>1 paper: little or not cited (50-100% citation interval)</a:t>
            </a:r>
          </a:p>
          <a:p>
            <a:pPr lvl="1"/>
            <a:r>
              <a:rPr lang="en-US" dirty="0"/>
              <a:t>1,250 researchers invited, good response rate: 47% (n=592)</a:t>
            </a:r>
          </a:p>
        </p:txBody>
      </p:sp>
    </p:spTree>
    <p:extLst>
      <p:ext uri="{BB962C8B-B14F-4D97-AF65-F5344CB8AC3E}">
        <p14:creationId xmlns:p14="http://schemas.microsoft.com/office/powerpoint/2010/main" val="33523674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6A2FB077-C337-4474-2534-66D8E4F25D1C}"/>
              </a:ext>
            </a:extLst>
          </p:cNvPr>
          <p:cNvSpPr>
            <a:spLocks noGrp="1"/>
          </p:cNvSpPr>
          <p:nvPr>
            <p:ph type="title"/>
          </p:nvPr>
        </p:nvSpPr>
        <p:spPr/>
        <p:txBody>
          <a:bodyPr/>
          <a:lstStyle/>
          <a:p>
            <a:r>
              <a:rPr lang="nb-NO" dirty="0" err="1"/>
              <a:t>Aim</a:t>
            </a:r>
            <a:r>
              <a:rPr lang="nb-NO" dirty="0"/>
              <a:t> of </a:t>
            </a:r>
            <a:r>
              <a:rPr lang="nb-NO" dirty="0" err="1"/>
              <a:t>the</a:t>
            </a:r>
            <a:r>
              <a:rPr lang="nb-NO" dirty="0"/>
              <a:t> </a:t>
            </a:r>
            <a:r>
              <a:rPr lang="nb-NO" dirty="0" err="1"/>
              <a:t>study</a:t>
            </a:r>
            <a:endParaRPr lang="nb-NO" dirty="0"/>
          </a:p>
        </p:txBody>
      </p:sp>
      <p:sp>
        <p:nvSpPr>
          <p:cNvPr id="3" name="Plassholder for innhold 2">
            <a:extLst>
              <a:ext uri="{FF2B5EF4-FFF2-40B4-BE49-F238E27FC236}">
                <a16:creationId xmlns:a16="http://schemas.microsoft.com/office/drawing/2014/main" id="{DD785009-7872-5E62-750C-DFCA4524F66F}"/>
              </a:ext>
            </a:extLst>
          </p:cNvPr>
          <p:cNvSpPr>
            <a:spLocks noGrp="1"/>
          </p:cNvSpPr>
          <p:nvPr>
            <p:ph idx="1"/>
          </p:nvPr>
        </p:nvSpPr>
        <p:spPr/>
        <p:txBody>
          <a:bodyPr/>
          <a:lstStyle/>
          <a:p>
            <a:r>
              <a:rPr lang="en-US" dirty="0"/>
              <a:t>To explore non-bibliometric dimensions of the research process that we consider inducive in enhancing the quality of the research. </a:t>
            </a:r>
          </a:p>
          <a:p>
            <a:r>
              <a:rPr lang="en-US" dirty="0"/>
              <a:t>As such we asked the authors (of papers for which we have citation numbers) to assess five aspects of the research process, that: </a:t>
            </a:r>
          </a:p>
          <a:p>
            <a:pPr lvl="1"/>
            <a:r>
              <a:rPr lang="en-US" dirty="0"/>
              <a:t>have either been entirely neglected in earlier citation studies, </a:t>
            </a:r>
          </a:p>
          <a:p>
            <a:pPr lvl="1"/>
            <a:r>
              <a:rPr lang="en-US" dirty="0"/>
              <a:t>or for which we believe that the authors themselves can provide more meaningful information than what it is possible to extract from the publication itself. </a:t>
            </a:r>
          </a:p>
          <a:p>
            <a:r>
              <a:rPr lang="en-US" dirty="0"/>
              <a:t>To be used in regression analysis</a:t>
            </a:r>
          </a:p>
          <a:p>
            <a:pPr marL="0" indent="0">
              <a:buNone/>
            </a:pPr>
            <a:endParaRPr lang="nb-NO" dirty="0"/>
          </a:p>
        </p:txBody>
      </p:sp>
    </p:spTree>
    <p:extLst>
      <p:ext uri="{BB962C8B-B14F-4D97-AF65-F5344CB8AC3E}">
        <p14:creationId xmlns:p14="http://schemas.microsoft.com/office/powerpoint/2010/main" val="2683359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06720219-7CC8-FBD8-E3B2-3C34EDC58A51}"/>
              </a:ext>
            </a:extLst>
          </p:cNvPr>
          <p:cNvSpPr>
            <a:spLocks noGrp="1"/>
          </p:cNvSpPr>
          <p:nvPr>
            <p:ph type="title"/>
          </p:nvPr>
        </p:nvSpPr>
        <p:spPr/>
        <p:txBody>
          <a:bodyPr/>
          <a:lstStyle/>
          <a:p>
            <a:r>
              <a:rPr lang="nb-NO" dirty="0"/>
              <a:t>Five (</a:t>
            </a:r>
            <a:r>
              <a:rPr lang="nb-NO" dirty="0" err="1"/>
              <a:t>self-assessed</a:t>
            </a:r>
            <a:r>
              <a:rPr lang="nb-NO" dirty="0"/>
              <a:t>) </a:t>
            </a:r>
            <a:r>
              <a:rPr lang="nb-NO" dirty="0" err="1"/>
              <a:t>indicators</a:t>
            </a:r>
            <a:endParaRPr lang="nb-NO" dirty="0"/>
          </a:p>
        </p:txBody>
      </p:sp>
      <p:sp>
        <p:nvSpPr>
          <p:cNvPr id="3" name="Plassholder for innhold 2">
            <a:extLst>
              <a:ext uri="{FF2B5EF4-FFF2-40B4-BE49-F238E27FC236}">
                <a16:creationId xmlns:a16="http://schemas.microsoft.com/office/drawing/2014/main" id="{2F37311A-DDC2-3CDB-696F-4FC0772A9BA5}"/>
              </a:ext>
            </a:extLst>
          </p:cNvPr>
          <p:cNvSpPr>
            <a:spLocks noGrp="1"/>
          </p:cNvSpPr>
          <p:nvPr>
            <p:ph idx="1"/>
          </p:nvPr>
        </p:nvSpPr>
        <p:spPr/>
        <p:txBody>
          <a:bodyPr/>
          <a:lstStyle/>
          <a:p>
            <a:pPr marL="0" indent="0">
              <a:buNone/>
            </a:pPr>
            <a:r>
              <a:rPr lang="en-US" dirty="0"/>
              <a:t>“For each article (for you and your co-authors), make your assessments on your papers based on what you believe is ‘typical’ within your field of research”</a:t>
            </a:r>
          </a:p>
          <a:p>
            <a:pPr marL="0" indent="0">
              <a:buNone/>
            </a:pPr>
            <a:endParaRPr lang="en-US" dirty="0"/>
          </a:p>
          <a:p>
            <a:pPr marL="0" indent="0">
              <a:buNone/>
            </a:pPr>
            <a:r>
              <a:rPr lang="en-US" dirty="0"/>
              <a:t> </a:t>
            </a:r>
            <a:endParaRPr lang="nb-NO" dirty="0"/>
          </a:p>
        </p:txBody>
      </p:sp>
      <p:pic>
        <p:nvPicPr>
          <p:cNvPr id="5" name="Bilde 4">
            <a:extLst>
              <a:ext uri="{FF2B5EF4-FFF2-40B4-BE49-F238E27FC236}">
                <a16:creationId xmlns:a16="http://schemas.microsoft.com/office/drawing/2014/main" id="{8BD07008-4BB3-A783-7FDF-26211DED9100}"/>
              </a:ext>
            </a:extLst>
          </p:cNvPr>
          <p:cNvPicPr>
            <a:picLocks noChangeAspect="1"/>
          </p:cNvPicPr>
          <p:nvPr/>
        </p:nvPicPr>
        <p:blipFill>
          <a:blip r:embed="rId2"/>
          <a:stretch>
            <a:fillRect/>
          </a:stretch>
        </p:blipFill>
        <p:spPr>
          <a:xfrm>
            <a:off x="2987718" y="2774193"/>
            <a:ext cx="5585944" cy="3314987"/>
          </a:xfrm>
          <a:prstGeom prst="rect">
            <a:avLst/>
          </a:prstGeom>
        </p:spPr>
      </p:pic>
    </p:spTree>
    <p:extLst>
      <p:ext uri="{BB962C8B-B14F-4D97-AF65-F5344CB8AC3E}">
        <p14:creationId xmlns:p14="http://schemas.microsoft.com/office/powerpoint/2010/main" val="35790290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AEB928E9-6468-0916-7702-94A47DD54A9E}"/>
              </a:ext>
            </a:extLst>
          </p:cNvPr>
          <p:cNvSpPr>
            <a:spLocks noGrp="1"/>
          </p:cNvSpPr>
          <p:nvPr>
            <p:ph type="title"/>
          </p:nvPr>
        </p:nvSpPr>
        <p:spPr/>
        <p:txBody>
          <a:bodyPr/>
          <a:lstStyle/>
          <a:p>
            <a:r>
              <a:rPr lang="nb-NO" dirty="0" err="1"/>
              <a:t>Very</a:t>
            </a:r>
            <a:r>
              <a:rPr lang="nb-NO" dirty="0"/>
              <a:t> different </a:t>
            </a:r>
            <a:r>
              <a:rPr lang="nb-NO" dirty="0" err="1"/>
              <a:t>answers</a:t>
            </a:r>
            <a:r>
              <a:rPr lang="nb-NO" dirty="0"/>
              <a:t> by </a:t>
            </a:r>
            <a:r>
              <a:rPr lang="nb-NO" dirty="0" err="1"/>
              <a:t>question</a:t>
            </a:r>
            <a:endParaRPr lang="nb-NO" dirty="0"/>
          </a:p>
        </p:txBody>
      </p:sp>
      <p:pic>
        <p:nvPicPr>
          <p:cNvPr id="5" name="Plassholder for innhold 4">
            <a:extLst>
              <a:ext uri="{FF2B5EF4-FFF2-40B4-BE49-F238E27FC236}">
                <a16:creationId xmlns:a16="http://schemas.microsoft.com/office/drawing/2014/main" id="{D3045CE1-62B4-D09C-C9CB-EE681951A950}"/>
              </a:ext>
            </a:extLst>
          </p:cNvPr>
          <p:cNvPicPr>
            <a:picLocks noGrp="1" noChangeAspect="1"/>
          </p:cNvPicPr>
          <p:nvPr>
            <p:ph idx="1"/>
          </p:nvPr>
        </p:nvPicPr>
        <p:blipFill>
          <a:blip r:embed="rId2"/>
          <a:stretch>
            <a:fillRect/>
          </a:stretch>
        </p:blipFill>
        <p:spPr>
          <a:xfrm>
            <a:off x="1136287" y="1328558"/>
            <a:ext cx="8915340" cy="5312488"/>
          </a:xfrm>
        </p:spPr>
      </p:pic>
    </p:spTree>
    <p:extLst>
      <p:ext uri="{BB962C8B-B14F-4D97-AF65-F5344CB8AC3E}">
        <p14:creationId xmlns:p14="http://schemas.microsoft.com/office/powerpoint/2010/main" val="17753581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5DB0DC83-28D8-CB60-EC4B-3E34EC27F371}"/>
              </a:ext>
            </a:extLst>
          </p:cNvPr>
          <p:cNvSpPr>
            <a:spLocks noGrp="1"/>
          </p:cNvSpPr>
          <p:nvPr>
            <p:ph type="title"/>
          </p:nvPr>
        </p:nvSpPr>
        <p:spPr/>
        <p:txBody>
          <a:bodyPr/>
          <a:lstStyle/>
          <a:p>
            <a:r>
              <a:rPr lang="nb-NO" dirty="0"/>
              <a:t>Not so </a:t>
            </a:r>
            <a:r>
              <a:rPr lang="nb-NO" dirty="0" err="1"/>
              <a:t>strong</a:t>
            </a:r>
            <a:r>
              <a:rPr lang="nb-NO" dirty="0"/>
              <a:t> </a:t>
            </a:r>
            <a:r>
              <a:rPr lang="nb-NO" dirty="0" err="1"/>
              <a:t>differences</a:t>
            </a:r>
            <a:r>
              <a:rPr lang="nb-NO" dirty="0"/>
              <a:t> by </a:t>
            </a:r>
            <a:r>
              <a:rPr lang="nb-NO" dirty="0" err="1"/>
              <a:t>field</a:t>
            </a:r>
            <a:endParaRPr lang="nb-NO" dirty="0"/>
          </a:p>
        </p:txBody>
      </p:sp>
      <p:pic>
        <p:nvPicPr>
          <p:cNvPr id="1026" name="Picture 2">
            <a:extLst>
              <a:ext uri="{FF2B5EF4-FFF2-40B4-BE49-F238E27FC236}">
                <a16:creationId xmlns:a16="http://schemas.microsoft.com/office/drawing/2014/main" id="{216A8B77-4EFA-C0B8-0FE9-89B4344CB945}"/>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42236" y="1277405"/>
            <a:ext cx="4572638" cy="2743583"/>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a:extLst>
              <a:ext uri="{FF2B5EF4-FFF2-40B4-BE49-F238E27FC236}">
                <a16:creationId xmlns:a16="http://schemas.microsoft.com/office/drawing/2014/main" id="{9268B3EA-DD97-0085-E439-C019ADD2A1C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91128" y="1277788"/>
            <a:ext cx="4572000" cy="274320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a:extLst>
              <a:ext uri="{FF2B5EF4-FFF2-40B4-BE49-F238E27FC236}">
                <a16:creationId xmlns:a16="http://schemas.microsoft.com/office/drawing/2014/main" id="{6C8E60BC-AB8C-C9F2-9E75-78A33D65AB9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2874" y="4020988"/>
            <a:ext cx="4572000" cy="2743200"/>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a:extLst>
              <a:ext uri="{FF2B5EF4-FFF2-40B4-BE49-F238E27FC236}">
                <a16:creationId xmlns:a16="http://schemas.microsoft.com/office/drawing/2014/main" id="{3341B437-40D6-834C-2212-1616398A71D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91128" y="4020988"/>
            <a:ext cx="4572000" cy="2743200"/>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a:extLst>
              <a:ext uri="{FF2B5EF4-FFF2-40B4-BE49-F238E27FC236}">
                <a16:creationId xmlns:a16="http://schemas.microsoft.com/office/drawing/2014/main" id="{C864DC5E-A634-9CDC-63B1-E46A107CFBEB}"/>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895600" y="2308013"/>
            <a:ext cx="4572000" cy="2743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690972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fade">
                                      <p:cBhvr>
                                        <p:cTn id="7" dur="1000"/>
                                        <p:tgtEl>
                                          <p:spTgt spid="1026"/>
                                        </p:tgtEl>
                                      </p:cBhvr>
                                    </p:animEffect>
                                    <p:anim calcmode="lin" valueType="num">
                                      <p:cBhvr>
                                        <p:cTn id="8" dur="1000" fill="hold"/>
                                        <p:tgtEl>
                                          <p:spTgt spid="1026"/>
                                        </p:tgtEl>
                                        <p:attrNameLst>
                                          <p:attrName>ppt_x</p:attrName>
                                        </p:attrNameLst>
                                      </p:cBhvr>
                                      <p:tavLst>
                                        <p:tav tm="0">
                                          <p:val>
                                            <p:strVal val="#ppt_x"/>
                                          </p:val>
                                        </p:tav>
                                        <p:tav tm="100000">
                                          <p:val>
                                            <p:strVal val="#ppt_x"/>
                                          </p:val>
                                        </p:tav>
                                      </p:tavLst>
                                    </p:anim>
                                    <p:anim calcmode="lin" valueType="num">
                                      <p:cBhvr>
                                        <p:cTn id="9" dur="1000" fill="hold"/>
                                        <p:tgtEl>
                                          <p:spTgt spid="102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028"/>
                                        </p:tgtEl>
                                        <p:attrNameLst>
                                          <p:attrName>style.visibility</p:attrName>
                                        </p:attrNameLst>
                                      </p:cBhvr>
                                      <p:to>
                                        <p:strVal val="visible"/>
                                      </p:to>
                                    </p:set>
                                    <p:animEffect transition="in" filter="fade">
                                      <p:cBhvr>
                                        <p:cTn id="14" dur="1000"/>
                                        <p:tgtEl>
                                          <p:spTgt spid="1028"/>
                                        </p:tgtEl>
                                      </p:cBhvr>
                                    </p:animEffect>
                                    <p:anim calcmode="lin" valueType="num">
                                      <p:cBhvr>
                                        <p:cTn id="15" dur="1000" fill="hold"/>
                                        <p:tgtEl>
                                          <p:spTgt spid="1028"/>
                                        </p:tgtEl>
                                        <p:attrNameLst>
                                          <p:attrName>ppt_x</p:attrName>
                                        </p:attrNameLst>
                                      </p:cBhvr>
                                      <p:tavLst>
                                        <p:tav tm="0">
                                          <p:val>
                                            <p:strVal val="#ppt_x"/>
                                          </p:val>
                                        </p:tav>
                                        <p:tav tm="100000">
                                          <p:val>
                                            <p:strVal val="#ppt_x"/>
                                          </p:val>
                                        </p:tav>
                                      </p:tavLst>
                                    </p:anim>
                                    <p:anim calcmode="lin" valueType="num">
                                      <p:cBhvr>
                                        <p:cTn id="16" dur="1000" fill="hold"/>
                                        <p:tgtEl>
                                          <p:spTgt spid="1028"/>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1030"/>
                                        </p:tgtEl>
                                        <p:attrNameLst>
                                          <p:attrName>style.visibility</p:attrName>
                                        </p:attrNameLst>
                                      </p:cBhvr>
                                      <p:to>
                                        <p:strVal val="visible"/>
                                      </p:to>
                                    </p:set>
                                    <p:animEffect transition="in" filter="fade">
                                      <p:cBhvr>
                                        <p:cTn id="21" dur="1000"/>
                                        <p:tgtEl>
                                          <p:spTgt spid="1030"/>
                                        </p:tgtEl>
                                      </p:cBhvr>
                                    </p:animEffect>
                                    <p:anim calcmode="lin" valueType="num">
                                      <p:cBhvr>
                                        <p:cTn id="22" dur="1000" fill="hold"/>
                                        <p:tgtEl>
                                          <p:spTgt spid="1030"/>
                                        </p:tgtEl>
                                        <p:attrNameLst>
                                          <p:attrName>ppt_x</p:attrName>
                                        </p:attrNameLst>
                                      </p:cBhvr>
                                      <p:tavLst>
                                        <p:tav tm="0">
                                          <p:val>
                                            <p:strVal val="#ppt_x"/>
                                          </p:val>
                                        </p:tav>
                                        <p:tav tm="100000">
                                          <p:val>
                                            <p:strVal val="#ppt_x"/>
                                          </p:val>
                                        </p:tav>
                                      </p:tavLst>
                                    </p:anim>
                                    <p:anim calcmode="lin" valueType="num">
                                      <p:cBhvr>
                                        <p:cTn id="23" dur="1000" fill="hold"/>
                                        <p:tgtEl>
                                          <p:spTgt spid="1030"/>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1032"/>
                                        </p:tgtEl>
                                        <p:attrNameLst>
                                          <p:attrName>style.visibility</p:attrName>
                                        </p:attrNameLst>
                                      </p:cBhvr>
                                      <p:to>
                                        <p:strVal val="visible"/>
                                      </p:to>
                                    </p:set>
                                    <p:animEffect transition="in" filter="fade">
                                      <p:cBhvr>
                                        <p:cTn id="28" dur="1000"/>
                                        <p:tgtEl>
                                          <p:spTgt spid="1032"/>
                                        </p:tgtEl>
                                      </p:cBhvr>
                                    </p:animEffect>
                                    <p:anim calcmode="lin" valueType="num">
                                      <p:cBhvr>
                                        <p:cTn id="29" dur="1000" fill="hold"/>
                                        <p:tgtEl>
                                          <p:spTgt spid="1032"/>
                                        </p:tgtEl>
                                        <p:attrNameLst>
                                          <p:attrName>ppt_x</p:attrName>
                                        </p:attrNameLst>
                                      </p:cBhvr>
                                      <p:tavLst>
                                        <p:tav tm="0">
                                          <p:val>
                                            <p:strVal val="#ppt_x"/>
                                          </p:val>
                                        </p:tav>
                                        <p:tav tm="100000">
                                          <p:val>
                                            <p:strVal val="#ppt_x"/>
                                          </p:val>
                                        </p:tav>
                                      </p:tavLst>
                                    </p:anim>
                                    <p:anim calcmode="lin" valueType="num">
                                      <p:cBhvr>
                                        <p:cTn id="30" dur="1000" fill="hold"/>
                                        <p:tgtEl>
                                          <p:spTgt spid="1032"/>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1034"/>
                                        </p:tgtEl>
                                        <p:attrNameLst>
                                          <p:attrName>style.visibility</p:attrName>
                                        </p:attrNameLst>
                                      </p:cBhvr>
                                      <p:to>
                                        <p:strVal val="visible"/>
                                      </p:to>
                                    </p:set>
                                    <p:animEffect transition="in" filter="fade">
                                      <p:cBhvr>
                                        <p:cTn id="35" dur="1000"/>
                                        <p:tgtEl>
                                          <p:spTgt spid="1034"/>
                                        </p:tgtEl>
                                      </p:cBhvr>
                                    </p:animEffect>
                                    <p:anim calcmode="lin" valueType="num">
                                      <p:cBhvr>
                                        <p:cTn id="36" dur="1000" fill="hold"/>
                                        <p:tgtEl>
                                          <p:spTgt spid="1034"/>
                                        </p:tgtEl>
                                        <p:attrNameLst>
                                          <p:attrName>ppt_x</p:attrName>
                                        </p:attrNameLst>
                                      </p:cBhvr>
                                      <p:tavLst>
                                        <p:tav tm="0">
                                          <p:val>
                                            <p:strVal val="#ppt_x"/>
                                          </p:val>
                                        </p:tav>
                                        <p:tav tm="100000">
                                          <p:val>
                                            <p:strVal val="#ppt_x"/>
                                          </p:val>
                                        </p:tav>
                                      </p:tavLst>
                                    </p:anim>
                                    <p:anim calcmode="lin" valueType="num">
                                      <p:cBhvr>
                                        <p:cTn id="37" dur="1000" fill="hold"/>
                                        <p:tgtEl>
                                          <p:spTgt spid="103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332</TotalTime>
  <Words>872</Words>
  <Application>Microsoft Office PowerPoint</Application>
  <PresentationFormat>Widescreen</PresentationFormat>
  <Paragraphs>65</Paragraphs>
  <Slides>15</Slides>
  <Notes>0</Notes>
  <HiddenSlides>0</HiddenSlides>
  <MMClips>0</MMClips>
  <ScaleCrop>false</ScaleCrop>
  <HeadingPairs>
    <vt:vector size="6" baseType="variant">
      <vt:variant>
        <vt:lpstr>Brukte skrifter</vt:lpstr>
      </vt:variant>
      <vt:variant>
        <vt:i4>3</vt:i4>
      </vt:variant>
      <vt:variant>
        <vt:lpstr>Tema</vt:lpstr>
      </vt:variant>
      <vt:variant>
        <vt:i4>1</vt:i4>
      </vt:variant>
      <vt:variant>
        <vt:lpstr>Lysbildetitler</vt:lpstr>
      </vt:variant>
      <vt:variant>
        <vt:i4>15</vt:i4>
      </vt:variant>
    </vt:vector>
  </HeadingPairs>
  <TitlesOfParts>
    <vt:vector size="19" baseType="lpstr">
      <vt:lpstr>Arial</vt:lpstr>
      <vt:lpstr>Calibri</vt:lpstr>
      <vt:lpstr>Calibri Light</vt:lpstr>
      <vt:lpstr>Office-tema</vt:lpstr>
      <vt:lpstr>Metrics, research quality and the research process. An exploration of their interrelations. </vt:lpstr>
      <vt:lpstr>What influence on the citation rate of articles?</vt:lpstr>
      <vt:lpstr>PowerPoint-presentasjon</vt:lpstr>
      <vt:lpstr>A follow up to our paper</vt:lpstr>
      <vt:lpstr>Study population</vt:lpstr>
      <vt:lpstr>Aim of the study</vt:lpstr>
      <vt:lpstr>Five (self-assessed) indicators</vt:lpstr>
      <vt:lpstr>Very different answers by question</vt:lpstr>
      <vt:lpstr>Not so strong differences by field</vt:lpstr>
      <vt:lpstr>PowerPoint-presentasjon</vt:lpstr>
      <vt:lpstr>Four dependent variables</vt:lpstr>
      <vt:lpstr>Independent variables for the regression model</vt:lpstr>
      <vt:lpstr>Results from regression analysis</vt:lpstr>
      <vt:lpstr>Explained variance (R-Square, per cent) by independent variables (entered separately) in four regression models </vt:lpstr>
      <vt:lpstr>Main findings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PowerPoint-presentasjon</dc:title>
  <dc:creator>Fredrik Piro</dc:creator>
  <cp:lastModifiedBy>Fredrik Piro</cp:lastModifiedBy>
  <cp:revision>2</cp:revision>
  <dcterms:created xsi:type="dcterms:W3CDTF">2023-03-01T08:27:23Z</dcterms:created>
  <dcterms:modified xsi:type="dcterms:W3CDTF">2023-08-30T14:43:41Z</dcterms:modified>
</cp:coreProperties>
</file>