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68" r:id="rId5"/>
    <p:sldMasterId id="2147483739" r:id="rId6"/>
    <p:sldMasterId id="2147483793" r:id="rId7"/>
  </p:sldMasterIdLst>
  <p:notesMasterIdLst>
    <p:notesMasterId r:id="rId21"/>
  </p:notesMasterIdLst>
  <p:handoutMasterIdLst>
    <p:handoutMasterId r:id="rId22"/>
  </p:handoutMasterIdLst>
  <p:sldIdLst>
    <p:sldId id="5153" r:id="rId8"/>
    <p:sldId id="5156" r:id="rId9"/>
    <p:sldId id="5182" r:id="rId10"/>
    <p:sldId id="5158" r:id="rId11"/>
    <p:sldId id="5172" r:id="rId12"/>
    <p:sldId id="5173" r:id="rId13"/>
    <p:sldId id="5167" r:id="rId14"/>
    <p:sldId id="5181" r:id="rId15"/>
    <p:sldId id="5176" r:id="rId16"/>
    <p:sldId id="5179" r:id="rId17"/>
    <p:sldId id="5164" r:id="rId18"/>
    <p:sldId id="268" r:id="rId19"/>
    <p:sldId id="5184" r:id="rId20"/>
  </p:sldIdLst>
  <p:sldSz cx="9144000" cy="5143500" type="screen16x9"/>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3" orient="horz" pos="17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 id="3" name="Liliane Meijnen" initials="LM" lastIdx="19" clrIdx="2">
    <p:extLst>
      <p:ext uri="{19B8F6BF-5375-455C-9EA6-DF929625EA0E}">
        <p15:presenceInfo xmlns:p15="http://schemas.microsoft.com/office/powerpoint/2012/main" userId="Liliane Meijn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light">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FEA419B-BCDB-4C27-8AB2-1E94C2BD932C}" styleName="Elsevier dark">
    <a:wholeTbl>
      <a:tcTxStyle>
        <a:fontRef idx="minor">
          <a:prstClr val="white"/>
        </a:fontRef>
        <a:schemeClr val="lt1"/>
      </a:tcTxStyle>
      <a:tcStyle>
        <a:tcBdr>
          <a:left>
            <a:ln w="0" cmpd="sng">
              <a:solidFill>
                <a:srgbClr val="2E2E2E"/>
              </a:solidFill>
            </a:ln>
          </a:left>
          <a:right>
            <a:ln w="0" cmpd="sng">
              <a:solidFill>
                <a:srgbClr val="2E2E2E"/>
              </a:solidFill>
            </a:ln>
          </a:right>
          <a:top>
            <a:ln w="0" cmpd="sng">
              <a:solidFill>
                <a:srgbClr val="2E2E2E"/>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rgbClr val="2E2E2E"/>
          </a:solidFill>
        </a:fill>
      </a:tcStyle>
    </a:wholeTbl>
    <a:band1H>
      <a:tcStyle>
        <a:tcBdr/>
        <a:fill>
          <a:solidFill>
            <a:srgbClr val="2E2E2E"/>
          </a:solidFill>
        </a:fill>
      </a:tcStyle>
    </a:band1H>
    <a:band2H>
      <a:tcStyle>
        <a:tcBdr/>
      </a:tcStyle>
    </a:band2H>
    <a:band1V>
      <a:tcStyle>
        <a:tcBdr/>
        <a:fill>
          <a:solidFill>
            <a:srgbClr val="53565A"/>
          </a:solidFill>
        </a:fill>
      </a:tcStyle>
    </a:band1V>
    <a:band2V>
      <a:tcStyle>
        <a:tcBdr/>
      </a:tcStyle>
    </a:band2V>
    <a:lastCol>
      <a:tcTxStyle b="on">
        <a:fontRef idx="minor">
          <a:prstClr val="white"/>
        </a:fontRef>
        <a:schemeClr val="lt1"/>
      </a:tcTxStyle>
      <a:tcStyle>
        <a:tcBdr/>
        <a:fill>
          <a:solidFill>
            <a:srgbClr val="3C3C3C"/>
          </a:solidFill>
        </a:fill>
      </a:tcStyle>
    </a:lastCol>
    <a:firstCol>
      <a:tcTxStyle b="on">
        <a:fontRef idx="minor">
          <a:prstClr val="white"/>
        </a:fontRef>
        <a:schemeClr val="lt1"/>
      </a:tcTxStyle>
      <a:tcStyle>
        <a:tcBdr/>
        <a:fill>
          <a:solidFill>
            <a:srgbClr val="3C3C3C"/>
          </a:solidFill>
        </a:fill>
      </a:tcStyle>
    </a:firstCol>
    <a:lastRow>
      <a:tcTxStyle b="on">
        <a:fontRef idx="minor">
          <a:prstClr val="white"/>
        </a:fontRef>
        <a:schemeClr val="lt1"/>
      </a:tcTxStyle>
      <a:tcStyle>
        <a:tcBdr>
          <a:top>
            <a:ln w="12700" cmpd="sng">
              <a:solidFill>
                <a:srgbClr val="2E2E2E"/>
              </a:solidFill>
            </a:ln>
          </a:top>
        </a:tcBdr>
        <a:fill>
          <a:solidFill>
            <a:srgbClr val="3C3C3C"/>
          </a:solidFill>
        </a:fill>
      </a:tcStyle>
    </a:lastRow>
    <a:firstRow>
      <a:tcTxStyle b="on">
        <a:fontRef idx="minor">
          <a:prstClr val="white"/>
        </a:fontRef>
        <a:schemeClr val="lt1"/>
      </a:tcTxStyle>
      <a:tcStyle>
        <a:tcBdr>
          <a:bottom>
            <a:ln w="12700" cmpd="sng">
              <a:solidFill>
                <a:srgbClr val="FF6C00"/>
              </a:solidFill>
            </a:ln>
          </a:bottom>
        </a:tcBdr>
        <a:fill>
          <a:solidFill>
            <a:srgbClr val="2E2E2E"/>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213" autoAdjust="0"/>
  </p:normalViewPr>
  <p:slideViewPr>
    <p:cSldViewPr snapToGrid="0">
      <p:cViewPr varScale="1">
        <p:scale>
          <a:sx n="55" d="100"/>
          <a:sy n="55" d="100"/>
        </p:scale>
        <p:origin x="1600" y="36"/>
      </p:cViewPr>
      <p:guideLst>
        <p:guide pos="5760"/>
        <p:guide orient="horz" pos="17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FACC53-DC5A-474D-BF40-5DEE5F8B64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latin typeface="Arial" panose="020B0604020202020204" pitchFamily="34" charset="0"/>
            </a:endParaRPr>
          </a:p>
        </p:txBody>
      </p:sp>
      <p:sp>
        <p:nvSpPr>
          <p:cNvPr id="3" name="Date Placeholder 2">
            <a:extLst>
              <a:ext uri="{FF2B5EF4-FFF2-40B4-BE49-F238E27FC236}">
                <a16:creationId xmlns:a16="http://schemas.microsoft.com/office/drawing/2014/main" id="{6176045F-ADB6-491B-962A-FF775ED846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B6EFF9-8149-4B5D-A6E5-2AE8F4B33535}" type="datetimeFigureOut">
              <a:rPr lang="en-GB" smtClean="0">
                <a:latin typeface="Arial" panose="020B0604020202020204" pitchFamily="34" charset="0"/>
              </a:rPr>
              <a:t>29/09/2023</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0523ED0C-AA8B-40BA-B6F3-D505E74CA7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latin typeface="Arial" panose="020B0604020202020204" pitchFamily="34" charset="0"/>
            </a:endParaRPr>
          </a:p>
        </p:txBody>
      </p:sp>
      <p:sp>
        <p:nvSpPr>
          <p:cNvPr id="5" name="Slide Number Placeholder 4">
            <a:extLst>
              <a:ext uri="{FF2B5EF4-FFF2-40B4-BE49-F238E27FC236}">
                <a16:creationId xmlns:a16="http://schemas.microsoft.com/office/drawing/2014/main" id="{7813853D-F1D8-47E4-9768-A371E326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6E183A-C4E9-47DF-9822-C1FEB6FD02A0}"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498400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719DD4CF-C917-4D69-9374-6EFF2E9F78C3}" type="datetimeFigureOut">
              <a:rPr lang="en-GB" smtClean="0"/>
              <a:pPr/>
              <a:t>29/09/2023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7443C7B-F938-4CE9-A268-32817172635B}" type="slidenum">
              <a:rPr lang="en-GB" smtClean="0"/>
              <a:pPr/>
              <a:t>‹#›</a:t>
            </a:fld>
            <a:endParaRPr lang="en-GB"/>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US" smtClean="0"/>
              <a:pPr/>
              <a:t>1</a:t>
            </a:fld>
            <a:endParaRPr lang="en-US"/>
          </a:p>
        </p:txBody>
      </p:sp>
    </p:spTree>
    <p:extLst>
      <p:ext uri="{BB962C8B-B14F-4D97-AF65-F5344CB8AC3E}">
        <p14:creationId xmlns:p14="http://schemas.microsoft.com/office/powerpoint/2010/main" val="295886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highlight>
                  <a:srgbClr val="FFFF00"/>
                </a:highlight>
              </a:rPr>
              <a:t>*Non-Patent-Literature reference types: </a:t>
            </a:r>
          </a:p>
          <a:p>
            <a:pPr>
              <a:buFont typeface="Wingdings" panose="05000000000000000000" pitchFamily="2" charset="2"/>
              <a:buChar char="Ø"/>
            </a:pPr>
            <a:r>
              <a:rPr lang="en-US" sz="1200"/>
              <a:t>D:When the search report cites documents already mentioned in the description of the patent application for which the search is carried out, these are denoted by the letter “D”</a:t>
            </a:r>
          </a:p>
          <a:p>
            <a:pPr>
              <a:buFont typeface="Wingdings" panose="05000000000000000000" pitchFamily="2" charset="2"/>
              <a:buChar char="Ø"/>
            </a:pPr>
            <a:r>
              <a:rPr lang="en-US" sz="1200"/>
              <a:t>X: Category "X" is applicable where a document is such that when taken alone, a claimed invention cannot be considered novel or cannot be considered to involve an inventive step.</a:t>
            </a:r>
          </a:p>
          <a:p>
            <a:pPr>
              <a:buFont typeface="Wingdings" panose="05000000000000000000" pitchFamily="2" charset="2"/>
              <a:buChar char="Ø"/>
            </a:pPr>
            <a:r>
              <a:rPr lang="en-US" sz="1200"/>
              <a:t>Y: Category "Y" is applicable where a document is such that a claimed invention cannot be considered to involve an inventive step when the document is combined with one or more other documents of the same category, such combination being obvious to a person skilled in the art.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a:t>*Reference: https://www.epo.org/en/legal/guidelines-epc/2023/b_x_9_2.html</a:t>
            </a:r>
          </a:p>
          <a:p>
            <a:pPr>
              <a:buFont typeface="Wingdings" panose="05000000000000000000" pitchFamily="2" charset="2"/>
              <a:buChar char="Ø"/>
            </a:pPr>
            <a:endParaRPr lang="en-US" sz="1200"/>
          </a:p>
          <a:p>
            <a:endParaRPr lang="en-US"/>
          </a:p>
        </p:txBody>
      </p:sp>
      <p:sp>
        <p:nvSpPr>
          <p:cNvPr id="4" name="Slide Number Placeholder 3"/>
          <p:cNvSpPr>
            <a:spLocks noGrp="1"/>
          </p:cNvSpPr>
          <p:nvPr>
            <p:ph type="sldNum" sz="quarter" idx="5"/>
          </p:nvPr>
        </p:nvSpPr>
        <p:spPr/>
        <p:txBody>
          <a:bodyPr/>
          <a:lstStyle/>
          <a:p>
            <a:fld id="{A7443C7B-F938-4CE9-A268-32817172635B}" type="slidenum">
              <a:rPr lang="en-GB" smtClean="0"/>
              <a:pPr/>
              <a:t>5</a:t>
            </a:fld>
            <a:endParaRPr lang="en-GB"/>
          </a:p>
        </p:txBody>
      </p:sp>
    </p:spTree>
    <p:extLst>
      <p:ext uri="{BB962C8B-B14F-4D97-AF65-F5344CB8AC3E}">
        <p14:creationId xmlns:p14="http://schemas.microsoft.com/office/powerpoint/2010/main" val="187931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In this study, we compared the following two group of patent families: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Group-1: Patent families with the publication year 2001-2022, with at least one member filed to EPO,  and at least one active member (as is in the search date, Sept 7</a:t>
            </a:r>
            <a:r>
              <a:rPr lang="en-US" baseline="30000" dirty="0"/>
              <a:t>th</a:t>
            </a:r>
            <a:r>
              <a:rPr lang="en-US" dirty="0"/>
              <a:t> 2023), AND with at least one research institution owner. </a:t>
            </a:r>
          </a:p>
          <a:p>
            <a:pPr marL="285750" indent="-285750">
              <a:buFont typeface="Wingdings" panose="05000000000000000000" pitchFamily="2" charset="2"/>
              <a:buChar char="Ø"/>
            </a:pPr>
            <a:r>
              <a:rPr lang="en-US" dirty="0"/>
              <a:t>Group-2: Patent families with the publication year 2001-2022, with at least one member filed to EPO,  and at least one active member (as is in the search date, Sept 7</a:t>
            </a:r>
            <a:r>
              <a:rPr lang="en-US" baseline="30000" dirty="0"/>
              <a:t>th</a:t>
            </a:r>
            <a:r>
              <a:rPr lang="en-US" dirty="0"/>
              <a:t> 2023), AND without any research institution owner. </a:t>
            </a:r>
          </a:p>
          <a:p>
            <a:endParaRPr lang="en-US" dirty="0"/>
          </a:p>
          <a:p>
            <a:r>
              <a:rPr lang="en-US" dirty="0"/>
              <a:t>For both group of patent families, we used </a:t>
            </a:r>
            <a:r>
              <a:rPr lang="en-US" dirty="0" err="1"/>
              <a:t>PatentSight</a:t>
            </a:r>
            <a:r>
              <a:rPr lang="en-US" dirty="0"/>
              <a:t> to get the patents data, and linked them based on NPL references with Scopus scientific publications data.</a:t>
            </a:r>
          </a:p>
          <a:p>
            <a:r>
              <a:rPr lang="en-US" dirty="0"/>
              <a:t>(</a:t>
            </a:r>
            <a:r>
              <a:rPr lang="en-US" altLang="zh-CN" b="1" dirty="0">
                <a:latin typeface="Times New Roman" panose="02020603050405020304" pitchFamily="18" charset="0"/>
                <a:ea typeface="Calibri" panose="020F0502020204030204" pitchFamily="34" charset="0"/>
              </a:rPr>
              <a:t>All</a:t>
            </a:r>
            <a:r>
              <a:rPr lang="en-US" altLang="zh-CN" dirty="0">
                <a:latin typeface="Times New Roman" panose="02020603050405020304" pitchFamily="18" charset="0"/>
                <a:ea typeface="Calibri" panose="020F0502020204030204" pitchFamily="34" charset="0"/>
              </a:rPr>
              <a:t> Scientific publications(indexed in Scopus) referenced by </a:t>
            </a:r>
            <a:r>
              <a:rPr lang="en-US" altLang="zh-CN" b="1" dirty="0">
                <a:latin typeface="Times New Roman" panose="02020603050405020304" pitchFamily="18" charset="0"/>
                <a:ea typeface="Calibri" panose="020F0502020204030204" pitchFamily="34" charset="0"/>
              </a:rPr>
              <a:t>ANY</a:t>
            </a:r>
            <a:r>
              <a:rPr lang="en-US" altLang="zh-CN" dirty="0">
                <a:latin typeface="Times New Roman" panose="02020603050405020304" pitchFamily="18" charset="0"/>
                <a:ea typeface="Calibri" panose="020F0502020204030204" pitchFamily="34" charset="0"/>
              </a:rPr>
              <a:t> of the members in a patent family)</a:t>
            </a:r>
          </a:p>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6</a:t>
            </a:fld>
            <a:endParaRPr lang="en-GB"/>
          </a:p>
        </p:txBody>
      </p:sp>
    </p:spTree>
    <p:extLst>
      <p:ext uri="{BB962C8B-B14F-4D97-AF65-F5344CB8AC3E}">
        <p14:creationId xmlns:p14="http://schemas.microsoft.com/office/powerpoint/2010/main" val="254906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1-The number of citations received by any given publications is truncated because only the citations received so far are known.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2-Differences in patent examination practices across time and offices may produce differences in citation intensities, differences among patent offices in terms of examination procedures may influence the number and type of references cited: At the EPO, as references come essentially from the examiner’s revision of the prior art, it has been argued that citations rarely reflect or coincide with the science used by inventors.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3-The number of citations made per patent varies across field or maturity of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shown by </a:t>
            </a:r>
            <a:r>
              <a:rPr lang="en-US" dirty="0" err="1"/>
              <a:t>Callaert</a:t>
            </a:r>
            <a:r>
              <a:rPr lang="en-US" dirty="0"/>
              <a:t> et al. (2007) in a comparative study of USPTO and EPO patents, these differences are noticeable both in terms of the occurrence and the type of the reference cited. USPTO patents include on average about three times as many patent references than EPO patents. As regards non-patent literature, 34% of USPTO patents contain non-patent references whereas they are 38% at the EPO. They also find that journal references are more prominent in EPO patents (64% of non-patent references are journal references compared to 54% in USPTO patents).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ElsevierGulliver"/>
              </a:rPr>
              <a:t>it is estimated that 60–80% of </a:t>
            </a:r>
            <a:r>
              <a:rPr lang="en-US" b="0" i="1" dirty="0">
                <a:solidFill>
                  <a:srgbClr val="1F1F1F"/>
                </a:solidFill>
                <a:effectLst/>
                <a:latin typeface="ElsevierGulliver"/>
              </a:rPr>
              <a:t>academic patents</a:t>
            </a:r>
            <a:r>
              <a:rPr lang="en-US" b="0" i="0" dirty="0">
                <a:solidFill>
                  <a:srgbClr val="1F1F1F"/>
                </a:solidFill>
                <a:effectLst/>
                <a:latin typeface="ElsevierGulliver"/>
              </a:rPr>
              <a:t> are not </a:t>
            </a:r>
            <a:r>
              <a:rPr lang="en-US" b="0" i="1" dirty="0">
                <a:solidFill>
                  <a:srgbClr val="1F1F1F"/>
                </a:solidFill>
                <a:effectLst/>
                <a:latin typeface="ElsevierGulliver"/>
              </a:rPr>
              <a:t>university-owned</a:t>
            </a:r>
            <a:r>
              <a:rPr lang="en-US" b="0" i="0" dirty="0">
                <a:solidFill>
                  <a:srgbClr val="1F1F1F"/>
                </a:solidFill>
                <a:effectLst/>
                <a:latin typeface="ElsevierGulliver"/>
              </a:rPr>
              <a:t> patents-(https://www.sciencedirect.com/science/article/pii/S0166497221000687)</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11</a:t>
            </a:fld>
            <a:endParaRPr lang="en-GB"/>
          </a:p>
        </p:txBody>
      </p:sp>
    </p:spTree>
    <p:extLst>
      <p:ext uri="{BB962C8B-B14F-4D97-AF65-F5344CB8AC3E}">
        <p14:creationId xmlns:p14="http://schemas.microsoft.com/office/powerpoint/2010/main" val="424669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A7443C7B-F938-4CE9-A268-32817172635B}" type="slidenum">
              <a:rPr lang="en-US" smtClean="0"/>
              <a:t>12</a:t>
            </a:fld>
            <a:endParaRPr lang="en-US"/>
          </a:p>
        </p:txBody>
      </p:sp>
    </p:spTree>
    <p:extLst>
      <p:ext uri="{BB962C8B-B14F-4D97-AF65-F5344CB8AC3E}">
        <p14:creationId xmlns:p14="http://schemas.microsoft.com/office/powerpoint/2010/main" val="1812814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p>
        </p:txBody>
      </p:sp>
      <p:sp>
        <p:nvSpPr>
          <p:cNvPr id="16" name="Text Placeholder 9"/>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a:t>.</a:t>
            </a:r>
          </a:p>
        </p:txBody>
      </p:sp>
    </p:spTree>
    <p:extLst>
      <p:ext uri="{BB962C8B-B14F-4D97-AF65-F5344CB8AC3E}">
        <p14:creationId xmlns:p14="http://schemas.microsoft.com/office/powerpoint/2010/main" val="3631053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pos="53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576263" y="835026"/>
            <a:ext cx="7991475" cy="3897312"/>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576263" y="835025"/>
            <a:ext cx="7991475" cy="389731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r>
              <a:rPr lang="en-US"/>
              <a:t>Click to edit Master title style</a:t>
            </a:r>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90443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4859338" y="835026"/>
            <a:ext cx="3708400" cy="3898800"/>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23" name="Text Placeholder 8"/>
          <p:cNvSpPr>
            <a:spLocks noGrp="1"/>
          </p:cNvSpPr>
          <p:nvPr>
            <p:ph type="body" sz="quarter" idx="24" hasCustomPrompt="1"/>
          </p:nvPr>
        </p:nvSpPr>
        <p:spPr>
          <a:xfrm>
            <a:off x="576264" y="835025"/>
            <a:ext cx="3708400" cy="3898800"/>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r>
              <a:rPr lang="en-US"/>
              <a:t>Click to edit Master title style</a:t>
            </a:r>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9" name="Text Placeholder 8"/>
          <p:cNvSpPr>
            <a:spLocks noGrp="1"/>
          </p:cNvSpPr>
          <p:nvPr>
            <p:ph type="body" sz="quarter" idx="17" hasCustomPrompt="1"/>
          </p:nvPr>
        </p:nvSpPr>
        <p:spPr>
          <a:xfrm>
            <a:off x="4859338" y="835025"/>
            <a:ext cx="3708400" cy="3897313"/>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a:t>Click to add text</a:t>
            </a:r>
          </a:p>
          <a:p>
            <a:pPr lvl="2"/>
            <a:r>
              <a:rPr lang="en-US"/>
              <a:t>Second level</a:t>
            </a:r>
          </a:p>
          <a:p>
            <a:pPr lvl="3"/>
            <a:r>
              <a:rPr lang="en-US"/>
              <a:t>Third level</a:t>
            </a:r>
          </a:p>
          <a:p>
            <a:pPr lvl="4"/>
            <a:r>
              <a:rPr lang="en-US"/>
              <a:t>Fourth level</a:t>
            </a:r>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06995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prstGeom prst="rect">
            <a:avLst/>
          </a:prstGeom>
          <a:solidFill>
            <a:schemeClr val="accent6"/>
          </a:solidFill>
        </p:spPr>
        <p:txBody>
          <a:bodyPr tIns="2916000"/>
          <a:lstStyle>
            <a:lvl1pPr marL="0" indent="0" algn="ctr">
              <a:lnSpc>
                <a:spcPct val="100000"/>
              </a:lnSpc>
              <a:buFontTx/>
              <a:buNone/>
              <a:defRPr/>
            </a:lvl1pPr>
          </a:lstStyle>
          <a:p>
            <a:r>
              <a:rPr lang="en-US" noProof="0"/>
              <a:t>Drag picture to placeholder </a:t>
            </a:r>
            <a:br>
              <a:rPr lang="en-US" noProof="0"/>
            </a:br>
            <a:r>
              <a:rPr lang="en-US" noProof="0"/>
              <a:t>or click icon to add</a:t>
            </a:r>
          </a:p>
        </p:txBody>
      </p:sp>
      <p:sp>
        <p:nvSpPr>
          <p:cNvPr id="11" name="Text Placeholder 8"/>
          <p:cNvSpPr>
            <a:spLocks noGrp="1"/>
          </p:cNvSpPr>
          <p:nvPr>
            <p:ph type="body" sz="quarter" idx="24" hasCustomPrompt="1"/>
          </p:nvPr>
        </p:nvSpPr>
        <p:spPr>
          <a:xfrm>
            <a:off x="576264" y="835025"/>
            <a:ext cx="370840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576263" y="195263"/>
            <a:ext cx="3708400" cy="504825"/>
          </a:xfrm>
        </p:spPr>
        <p:txBody>
          <a:bodyPr/>
          <a:lstStyle>
            <a:lvl1pPr>
              <a:defRPr/>
            </a:lvl1pPr>
          </a:lstStyle>
          <a:p>
            <a:r>
              <a:rPr lang="en-US"/>
              <a:t>Click to edit Master title style</a:t>
            </a:r>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23183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4572000" cy="5143500"/>
          </a:xfrm>
          <a:prstGeom prst="rect">
            <a:avLst/>
          </a:prstGeom>
          <a:solidFill>
            <a:schemeClr val="accent6"/>
          </a:solidFill>
        </p:spPr>
        <p:txBody>
          <a:bodyPr tIns="2916000"/>
          <a:lstStyle>
            <a:lvl1pPr marL="0" indent="0" algn="ctr">
              <a:lnSpc>
                <a:spcPct val="100000"/>
              </a:lnSpc>
              <a:buFontTx/>
              <a:buNone/>
              <a:defRPr/>
            </a:lvl1pPr>
          </a:lstStyle>
          <a:p>
            <a:r>
              <a:rPr lang="en-US" noProof="0"/>
              <a:t>Drag picture to placeholder</a:t>
            </a:r>
            <a:br>
              <a:rPr lang="en-US" noProof="0"/>
            </a:br>
            <a:r>
              <a:rPr lang="en-US" noProof="0"/>
              <a:t>or click icon to add</a:t>
            </a:r>
          </a:p>
        </p:txBody>
      </p:sp>
      <p:sp>
        <p:nvSpPr>
          <p:cNvPr id="18" name="Text Placeholder 8"/>
          <p:cNvSpPr>
            <a:spLocks noGrp="1"/>
          </p:cNvSpPr>
          <p:nvPr>
            <p:ph type="body" sz="quarter" idx="25" hasCustomPrompt="1"/>
          </p:nvPr>
        </p:nvSpPr>
        <p:spPr>
          <a:xfrm>
            <a:off x="4859338" y="835025"/>
            <a:ext cx="3681797"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4859338" y="195263"/>
            <a:ext cx="3681797" cy="504825"/>
          </a:xfrm>
        </p:spPr>
        <p:txBody>
          <a:bodyPr/>
          <a:lstStyle>
            <a:lvl1pPr>
              <a:defRPr/>
            </a:lvl1pPr>
          </a:lstStyle>
          <a:p>
            <a:r>
              <a:rPr lang="en-US"/>
              <a:t>Click to edit Master title style</a:t>
            </a:r>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51927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ect">
            <a:avLst/>
          </a:prstGeom>
          <a:solidFill>
            <a:schemeClr val="accent6"/>
          </a:solidFill>
        </p:spPr>
        <p:txBody>
          <a:bodyPr tIns="2196000"/>
          <a:lstStyle>
            <a:lvl1pPr marL="0" indent="0" algn="ctr">
              <a:lnSpc>
                <a:spcPct val="100000"/>
              </a:lnSpc>
              <a:buFontTx/>
              <a:buNone/>
              <a:defRPr/>
            </a:lvl1pPr>
          </a:lstStyle>
          <a:p>
            <a:r>
              <a:rPr lang="en-US" noProof="0"/>
              <a:t>Drag picture to placeholder or click icon to add</a:t>
            </a:r>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oundRect">
            <a:avLst>
              <a:gd name="adj" fmla="val 2994"/>
            </a:avLst>
          </a:prstGeom>
          <a:solidFill>
            <a:schemeClr val="accent6"/>
          </a:solidFill>
          <a:effectLst>
            <a:outerShdw blurRad="139700" dist="12700" dir="2700000" sx="101000" sy="101000" algn="t" rotWithShape="0">
              <a:srgbClr val="353535">
                <a:alpha val="41000"/>
              </a:srgbClr>
            </a:outerShdw>
          </a:effectLst>
          <a:extLst>
            <a:ext uri="{53640926-AAD7-44D8-BBD7-CCE9431645EC}">
              <a14:shadowObscured xmlns:a14="http://schemas.microsoft.com/office/drawing/2010/main"/>
            </a:ext>
          </a:extLst>
        </p:spPr>
        <p:txBody>
          <a:bodyPr lIns="0" tIns="2196000" rIns="0" bIns="0"/>
          <a:lstStyle>
            <a:lvl1pPr marL="0" indent="0" algn="ctr">
              <a:lnSpc>
                <a:spcPct val="100000"/>
              </a:lnSpc>
              <a:buFontTx/>
              <a:buNone/>
              <a:defRPr/>
            </a:lvl1pPr>
          </a:lstStyle>
          <a:p>
            <a:r>
              <a:rPr lang="en-US" noProof="0"/>
              <a:t>Drag picture to placeholder or click icon to add</a:t>
            </a:r>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a:t>
            </a:fld>
            <a:endParaRPr lang="en-US"/>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73736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ect">
            <a:avLst/>
          </a:prstGeom>
          <a:solidFill>
            <a:schemeClr val="accent6"/>
          </a:solidFill>
        </p:spPr>
        <p:txBody>
          <a:bodyPr tIns="2196000"/>
          <a:lstStyle>
            <a:lvl1pPr marL="0" indent="0" algn="ctr">
              <a:lnSpc>
                <a:spcPct val="100000"/>
              </a:lnSpc>
              <a:buFontTx/>
              <a:buNone/>
              <a:defRPr/>
            </a:lvl1pPr>
          </a:lstStyle>
          <a:p>
            <a:r>
              <a:rPr lang="en-US" noProof="0"/>
              <a:t>Drag picture to placeholder or click icon to add</a:t>
            </a:r>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8031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rgbClr val="53565A"/>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246A4B26-CBD6-4EC3-9BB2-03D1059EC06C}"/>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oundRect">
            <a:avLst>
              <a:gd name="adj" fmla="val 3147"/>
            </a:avLst>
          </a:prstGeom>
          <a:solidFill>
            <a:schemeClr val="accent6"/>
          </a:solidFill>
          <a:effectLst>
            <a:outerShdw blurRad="139700" dist="12700" dir="2700000" sx="101000" sy="101000" algn="ctr" rotWithShape="0">
              <a:prstClr val="black">
                <a:alpha val="41000"/>
              </a:prstClr>
            </a:outerShdw>
          </a:effectLst>
        </p:spPr>
        <p:txBody>
          <a:bodyPr tIns="2196000"/>
          <a:lstStyle>
            <a:lvl1pPr marL="0" indent="0" algn="ctr">
              <a:lnSpc>
                <a:spcPct val="100000"/>
              </a:lnSpc>
              <a:buFontTx/>
              <a:buNone/>
              <a:defRPr/>
            </a:lvl1pPr>
          </a:lstStyle>
          <a:p>
            <a:r>
              <a:rPr lang="en-US" noProof="0"/>
              <a:t>Drag picture to placeholder or click icon to add</a:t>
            </a:r>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6478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576263" y="835025"/>
            <a:ext cx="7991475" cy="3897313"/>
          </a:xfrm>
          <a:solidFill>
            <a:schemeClr val="accent6"/>
          </a:solidFill>
        </p:spPr>
        <p:txBody>
          <a:bodyPr tIns="2088000"/>
          <a:lstStyle>
            <a:lvl1pPr marL="0" indent="0" algn="ctr">
              <a:buNone/>
              <a:defRPr/>
            </a:lvl1pPr>
          </a:lstStyle>
          <a:p>
            <a:pPr marL="0" marR="0" lvl="0" indent="0" algn="ctr"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a:t>Drag picture to placeholder or click icon to add</a:t>
            </a:r>
          </a:p>
        </p:txBody>
      </p:sp>
    </p:spTree>
    <p:extLst>
      <p:ext uri="{BB962C8B-B14F-4D97-AF65-F5344CB8AC3E}">
        <p14:creationId xmlns:p14="http://schemas.microsoft.com/office/powerpoint/2010/main" val="393162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9144000" cy="5143500"/>
          </a:xfrm>
          <a:solidFill>
            <a:srgbClr val="3E4043">
              <a:alpha val="14902"/>
            </a:srgbClr>
          </a:solidFill>
        </p:spPr>
        <p:txBody>
          <a:bodyPr/>
          <a:lstStyle>
            <a:lvl1pPr marL="0" indent="0" algn="ctr">
              <a:buNone/>
              <a:defRPr/>
            </a:lvl1pPr>
          </a:lstStyle>
          <a:p>
            <a:pPr marL="0" marR="0" lvl="0" indent="0" algn="l"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a:t>Drag movie to placeholder or click icon to add</a:t>
            </a:r>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576263" y="4227513"/>
            <a:ext cx="7991474" cy="504825"/>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70050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576261" y="835024"/>
            <a:ext cx="7990394" cy="3897313"/>
          </a:xfrm>
          <a:prstGeom prst="rect">
            <a:avLst/>
          </a:prstGeom>
        </p:spPr>
        <p:txBody>
          <a:bodyPr/>
          <a:lstStyle>
            <a:lvl1pPr marL="0" indent="0">
              <a:lnSpc>
                <a:spcPct val="100000"/>
              </a:lnSpc>
              <a:buNone/>
              <a:defRPr/>
            </a:lvl1pPr>
          </a:lstStyle>
          <a:p>
            <a:r>
              <a:rPr lang="en-US" noProof="0"/>
              <a:t>Click icon to add table</a:t>
            </a:r>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78201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7" name="Title 1"/>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accent2"/>
                </a:solidFill>
              </a:defRPr>
            </a:lvl1pPr>
          </a:lstStyle>
          <a:p>
            <a:r>
              <a:rPr lang="en-US"/>
              <a:t>“Quote”</a:t>
            </a:r>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93781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lvl1pPr>
          </a:lstStyle>
          <a:p>
            <a:r>
              <a:rPr lang="en-US" noProof="0"/>
              <a:t>Drag picture into placeholder</a:t>
            </a:r>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a:t>
            </a:fld>
            <a:endParaRPr lang="en-US"/>
          </a:p>
        </p:txBody>
      </p:sp>
      <p:sp>
        <p:nvSpPr>
          <p:cNvPr id="7" name="Title 1">
            <a:extLst>
              <a:ext uri="{FF2B5EF4-FFF2-40B4-BE49-F238E27FC236}">
                <a16:creationId xmlns:a16="http://schemas.microsoft.com/office/drawing/2014/main" id="{C8A7EB86-3F9E-4A42-81FA-F215DE6BC51F}"/>
              </a:ext>
            </a:extLst>
          </p:cNvPr>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bg1"/>
                </a:solidFill>
              </a:defRPr>
            </a:lvl1pPr>
          </a:lstStyle>
          <a:p>
            <a:r>
              <a:rPr lang="en-US"/>
              <a:t>“Quote”</a:t>
            </a:r>
          </a:p>
        </p:txBody>
      </p:sp>
    </p:spTree>
    <p:extLst>
      <p:ext uri="{BB962C8B-B14F-4D97-AF65-F5344CB8AC3E}">
        <p14:creationId xmlns:p14="http://schemas.microsoft.com/office/powerpoint/2010/main" val="219503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lvl1pPr>
          </a:lstStyle>
          <a:p>
            <a:r>
              <a:rPr lang="en-US"/>
              <a:t>Drag </a:t>
            </a:r>
            <a:r>
              <a:rPr lang="en-US" noProof="0"/>
              <a:t>picture</a:t>
            </a:r>
            <a:r>
              <a:rPr lang="en-US"/>
              <a:t> into placeholder</a:t>
            </a:r>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a:t>
            </a:fld>
            <a:endParaRPr lang="en-US"/>
          </a:p>
        </p:txBody>
      </p:sp>
      <p:sp>
        <p:nvSpPr>
          <p:cNvPr id="7" name="Title 1">
            <a:extLst>
              <a:ext uri="{FF2B5EF4-FFF2-40B4-BE49-F238E27FC236}">
                <a16:creationId xmlns:a16="http://schemas.microsoft.com/office/drawing/2014/main" id="{628E9124-E359-49E6-A14A-2497E35E512E}"/>
              </a:ext>
            </a:extLst>
          </p:cNvPr>
          <p:cNvSpPr>
            <a:spLocks noGrp="1"/>
          </p:cNvSpPr>
          <p:nvPr>
            <p:ph type="title" hasCustomPrompt="1"/>
          </p:nvPr>
        </p:nvSpPr>
        <p:spPr>
          <a:xfrm>
            <a:off x="576262" y="835024"/>
            <a:ext cx="5990400" cy="3168000"/>
          </a:xfrm>
          <a:prstGeom prst="rect">
            <a:avLst/>
          </a:prstGeom>
        </p:spPr>
        <p:txBody>
          <a:bodyPr lIns="0" tIns="0" rIns="0">
            <a:normAutofit/>
          </a:bodyPr>
          <a:lstStyle>
            <a:lvl1pPr marL="176400" indent="-176400">
              <a:lnSpc>
                <a:spcPct val="100000"/>
              </a:lnSpc>
              <a:spcAft>
                <a:spcPts val="1200"/>
              </a:spcAft>
              <a:defRPr sz="3600" baseline="0">
                <a:solidFill>
                  <a:schemeClr val="tx1"/>
                </a:solidFill>
              </a:defRPr>
            </a:lvl1pPr>
          </a:lstStyle>
          <a:p>
            <a:r>
              <a:rPr lang="en-US"/>
              <a:t>“Quote”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576263" y="1944888"/>
            <a:ext cx="3708400" cy="1594378"/>
          </a:xfrm>
        </p:spPr>
        <p:txBody>
          <a:bodyPr/>
          <a:lstStyle>
            <a:lvl1pPr marL="0" indent="0">
              <a:buNone/>
              <a:tabLst/>
              <a:defRPr lang="en-US" sz="5000" kern="1200" dirty="0" smtClean="0">
                <a:solidFill>
                  <a:schemeClr val="tx1"/>
                </a:solidFill>
                <a:latin typeface="+mj-lt"/>
                <a:ea typeface="+mj-ea"/>
                <a:cs typeface="+mj-cs"/>
              </a:defRPr>
            </a:lvl1pPr>
          </a:lstStyle>
          <a:p>
            <a:pPr lvl="0"/>
            <a:r>
              <a:rPr lang="en-US"/>
              <a:t>Closing line</a:t>
            </a:r>
          </a:p>
        </p:txBody>
      </p:sp>
      <p:sp>
        <p:nvSpPr>
          <p:cNvPr id="12" name="Text Placeholder 11"/>
          <p:cNvSpPr>
            <a:spLocks noGrp="1"/>
          </p:cNvSpPr>
          <p:nvPr>
            <p:ph type="body" sz="quarter" idx="14" hasCustomPrompt="1"/>
          </p:nvPr>
        </p:nvSpPr>
        <p:spPr>
          <a:xfrm>
            <a:off x="576263" y="4330700"/>
            <a:ext cx="5112709" cy="448866"/>
          </a:xfrm>
          <a:prstGeom prst="rect">
            <a:avLst/>
          </a:prstGeom>
        </p:spPr>
        <p:txBody>
          <a:bodyPr lIns="0" tIns="0" rIns="0" bIns="0">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Department</a:t>
            </a:r>
            <a:br>
              <a:rPr lang="en-US"/>
            </a:br>
            <a:r>
              <a:rPr lang="en-US"/>
              <a:t>Date</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7" name="Text Placeholder 9">
            <a:extLst>
              <a:ext uri="{FF2B5EF4-FFF2-40B4-BE49-F238E27FC236}">
                <a16:creationId xmlns:a16="http://schemas.microsoft.com/office/drawing/2014/main" id="{6A798CCC-F599-47BC-84EE-8CAA3D22063C}"/>
              </a:ext>
            </a:extLst>
          </p:cNvPr>
          <p:cNvSpPr>
            <a:spLocks noGrp="1"/>
          </p:cNvSpPr>
          <p:nvPr>
            <p:ph type="body" sz="quarter" idx="16"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a:t>.</a:t>
            </a:r>
          </a:p>
        </p:txBody>
      </p:sp>
    </p:spTree>
    <p:extLst>
      <p:ext uri="{BB962C8B-B14F-4D97-AF65-F5344CB8AC3E}">
        <p14:creationId xmlns:p14="http://schemas.microsoft.com/office/powerpoint/2010/main" val="3946097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835024"/>
            <a:ext cx="7990393" cy="3897313"/>
          </a:xfrm>
          <a:prstGeom prst="rect">
            <a:avLst/>
          </a:prstGeom>
        </p:spPr>
        <p:txBody>
          <a:bodyPr/>
          <a:lstStyle>
            <a:lvl1pPr marL="0" indent="0">
              <a:lnSpc>
                <a:spcPct val="100000"/>
              </a:lnSpc>
              <a:buNone/>
              <a:defRPr/>
            </a:lvl1pPr>
          </a:lstStyle>
          <a:p>
            <a:r>
              <a:rPr lang="en-US" noProof="0"/>
              <a:t>Click icon to add chart</a:t>
            </a:r>
          </a:p>
        </p:txBody>
      </p:sp>
      <p:sp>
        <p:nvSpPr>
          <p:cNvPr id="5" name="Titel 4">
            <a:extLst>
              <a:ext uri="{FF2B5EF4-FFF2-40B4-BE49-F238E27FC236}">
                <a16:creationId xmlns:a16="http://schemas.microsoft.com/office/drawing/2014/main" id="{573F1347-FE67-40E4-AA2D-310D37787CEF}"/>
              </a:ext>
            </a:extLst>
          </p:cNvPr>
          <p:cNvSpPr>
            <a:spLocks noGrp="1"/>
          </p:cNvSpPr>
          <p:nvPr>
            <p:ph type="title"/>
          </p:nvPr>
        </p:nvSpPr>
        <p:spPr/>
        <p:txBody>
          <a:bodyPr/>
          <a:lstStyle/>
          <a:p>
            <a:endParaRPr lang="en-US"/>
          </a:p>
        </p:txBody>
      </p:sp>
      <p:sp>
        <p:nvSpPr>
          <p:cNvPr id="7" name="Date Placeholder 6">
            <a:extLst>
              <a:ext uri="{FF2B5EF4-FFF2-40B4-BE49-F238E27FC236}">
                <a16:creationId xmlns:a16="http://schemas.microsoft.com/office/drawing/2014/main" id="{C490D2E0-D57F-4A41-BD5C-3583FF074B3E}"/>
              </a:ext>
            </a:extLst>
          </p:cNvPr>
          <p:cNvSpPr>
            <a:spLocks noGrp="1"/>
          </p:cNvSpPr>
          <p:nvPr>
            <p:ph type="dt" sz="half" idx="16"/>
          </p:nvPr>
        </p:nvSpPr>
        <p:spPr/>
        <p:txBody>
          <a:bodyPr/>
          <a:lstStyle/>
          <a:p>
            <a:endParaRPr lang="en-US"/>
          </a:p>
        </p:txBody>
      </p:sp>
      <p:sp>
        <p:nvSpPr>
          <p:cNvPr id="8" name="Footer Placeholder 7">
            <a:extLst>
              <a:ext uri="{FF2B5EF4-FFF2-40B4-BE49-F238E27FC236}">
                <a16:creationId xmlns:a16="http://schemas.microsoft.com/office/drawing/2014/main" id="{764C421E-5D95-451E-8949-471305E9407B}"/>
              </a:ext>
            </a:extLst>
          </p:cNvPr>
          <p:cNvSpPr>
            <a:spLocks noGrp="1"/>
          </p:cNvSpPr>
          <p:nvPr>
            <p:ph type="ftr" sz="quarter" idx="17"/>
          </p:nvPr>
        </p:nvSpPr>
        <p:spPr/>
        <p:txBody>
          <a:bodyPr/>
          <a:lstStyle/>
          <a:p>
            <a:endParaRPr lang="en-US"/>
          </a:p>
        </p:txBody>
      </p:sp>
      <p:sp>
        <p:nvSpPr>
          <p:cNvPr id="9" name="Slide Number Placeholder 8">
            <a:extLst>
              <a:ext uri="{FF2B5EF4-FFF2-40B4-BE49-F238E27FC236}">
                <a16:creationId xmlns:a16="http://schemas.microsoft.com/office/drawing/2014/main" id="{389D60DA-BD57-4569-90FD-32EA726464E5}"/>
              </a:ext>
            </a:extLst>
          </p:cNvPr>
          <p:cNvSpPr>
            <a:spLocks noGrp="1"/>
          </p:cNvSpPr>
          <p:nvPr>
            <p:ph type="sldNum" sz="quarter" idx="1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32835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chart righ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59339" y="835025"/>
            <a:ext cx="3708400" cy="3897313"/>
          </a:xfrm>
          <a:prstGeom prst="rect">
            <a:avLst/>
          </a:prstGeom>
        </p:spPr>
        <p:txBody>
          <a:bodyPr/>
          <a:lstStyle>
            <a:lvl1pPr marL="0" indent="0">
              <a:lnSpc>
                <a:spcPct val="100000"/>
              </a:lnSpc>
              <a:buNone/>
              <a:defRPr/>
            </a:lvl1pPr>
          </a:lstStyle>
          <a:p>
            <a:r>
              <a:rPr lang="en-US" noProof="0"/>
              <a:t>Click icon to add chart</a:t>
            </a:r>
          </a:p>
        </p:txBody>
      </p:sp>
      <p:sp>
        <p:nvSpPr>
          <p:cNvPr id="8" name="Text Placeholder 8"/>
          <p:cNvSpPr>
            <a:spLocks noGrp="1"/>
          </p:cNvSpPr>
          <p:nvPr>
            <p:ph type="body" sz="quarter" idx="13" hasCustomPrompt="1"/>
          </p:nvPr>
        </p:nvSpPr>
        <p:spPr>
          <a:xfrm>
            <a:off x="576263" y="834831"/>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5020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chemeClr val="accent6"/>
          </a:solidFill>
        </p:spPr>
        <p:txBody>
          <a:bodyPr>
            <a:normAutofit/>
          </a:bodyPr>
          <a:lstStyle>
            <a:lvl1pPr marL="0" indent="0" algn="ctr">
              <a:lnSpc>
                <a:spcPct val="100000"/>
              </a:lnSpc>
              <a:buNone/>
              <a:defRPr sz="1600" baseline="0"/>
            </a:lvl1pPr>
          </a:lstStyle>
          <a:p>
            <a:r>
              <a:rPr lang="en-US" noProof="0"/>
              <a:t>Drag picture to placeholder or click icon to add</a:t>
            </a:r>
          </a:p>
        </p:txBody>
      </p:sp>
      <p:sp>
        <p:nvSpPr>
          <p:cNvPr id="2"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p>
        </p:txBody>
      </p:sp>
      <p:sp>
        <p:nvSpPr>
          <p:cNvPr id="9"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8C401EA3-16A6-47D3-9D6E-A27DFE2287E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a:t>.</a:t>
            </a:r>
          </a:p>
        </p:txBody>
      </p:sp>
    </p:spTree>
    <p:extLst>
      <p:ext uri="{BB962C8B-B14F-4D97-AF65-F5344CB8AC3E}">
        <p14:creationId xmlns:p14="http://schemas.microsoft.com/office/powerpoint/2010/main" val="2088984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chart lef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3708400" cy="3897313"/>
          </a:xfrm>
          <a:prstGeom prst="rect">
            <a:avLst/>
          </a:prstGeom>
        </p:spPr>
        <p:txBody>
          <a:bodyPr/>
          <a:lstStyle>
            <a:lvl1pPr marL="0" indent="0">
              <a:lnSpc>
                <a:spcPct val="100000"/>
              </a:lnSpc>
              <a:buNone/>
              <a:defRPr/>
            </a:lvl1pPr>
          </a:lstStyle>
          <a:p>
            <a:r>
              <a:rPr lang="en-US" noProof="0"/>
              <a:t>Click icon to add chart</a:t>
            </a:r>
          </a:p>
        </p:txBody>
      </p:sp>
      <p:sp>
        <p:nvSpPr>
          <p:cNvPr id="8" name="Text Placeholder 8"/>
          <p:cNvSpPr>
            <a:spLocks noGrp="1"/>
          </p:cNvSpPr>
          <p:nvPr>
            <p:ph type="body" sz="quarter" idx="13" hasCustomPrompt="1"/>
          </p:nvPr>
        </p:nvSpPr>
        <p:spPr>
          <a:xfrm>
            <a:off x="4859339" y="835025"/>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87061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13" name="Chart Placeholder 5"/>
          <p:cNvSpPr>
            <a:spLocks noGrp="1"/>
          </p:cNvSpPr>
          <p:nvPr>
            <p:ph type="chart" sz="quarter" idx="19"/>
          </p:nvPr>
        </p:nvSpPr>
        <p:spPr>
          <a:xfrm>
            <a:off x="4859337" y="835024"/>
            <a:ext cx="3708401" cy="3897313"/>
          </a:xfrm>
          <a:prstGeom prst="rect">
            <a:avLst/>
          </a:prstGeom>
        </p:spPr>
        <p:txBody>
          <a:bodyPr/>
          <a:lstStyle>
            <a:lvl1pPr marL="0" indent="0">
              <a:lnSpc>
                <a:spcPct val="100000"/>
              </a:lnSpc>
              <a:buNone/>
              <a:defRPr/>
            </a:lvl1pPr>
          </a:lstStyle>
          <a:p>
            <a:r>
              <a:rPr lang="en-US" noProof="0"/>
              <a:t>Click icon to add chart</a:t>
            </a:r>
          </a:p>
        </p:txBody>
      </p:sp>
      <p:sp>
        <p:nvSpPr>
          <p:cNvPr id="14" name="Chart Placeholder 5"/>
          <p:cNvSpPr>
            <a:spLocks noGrp="1"/>
          </p:cNvSpPr>
          <p:nvPr>
            <p:ph type="chart" sz="quarter" idx="15"/>
          </p:nvPr>
        </p:nvSpPr>
        <p:spPr>
          <a:xfrm>
            <a:off x="576262" y="835024"/>
            <a:ext cx="3708401" cy="3897313"/>
          </a:xfrm>
          <a:prstGeom prst="rect">
            <a:avLst/>
          </a:prstGeom>
        </p:spPr>
        <p:txBody>
          <a:bodyPr/>
          <a:lstStyle>
            <a:lvl1pPr marL="0" indent="0">
              <a:lnSpc>
                <a:spcPct val="100000"/>
              </a:lnSpc>
              <a:buNone/>
              <a:defRPr/>
            </a:lvl1pPr>
          </a:lstStyle>
          <a:p>
            <a:r>
              <a:rPr lang="en-US" noProof="0"/>
              <a:t>Click icon to add chart</a:t>
            </a:r>
          </a:p>
        </p:txBody>
      </p:sp>
      <p:sp>
        <p:nvSpPr>
          <p:cNvPr id="5" name="Titel 4">
            <a:extLst>
              <a:ext uri="{FF2B5EF4-FFF2-40B4-BE49-F238E27FC236}">
                <a16:creationId xmlns:a16="http://schemas.microsoft.com/office/drawing/2014/main" id="{897C3F8B-AA01-47E2-9CB3-C8B5B86F1B3F}"/>
              </a:ext>
            </a:extLst>
          </p:cNvPr>
          <p:cNvSpPr>
            <a:spLocks noGrp="1"/>
          </p:cNvSpPr>
          <p:nvPr>
            <p:ph type="title"/>
          </p:nvPr>
        </p:nvSpPr>
        <p:spPr/>
        <p:txBody>
          <a:bodyPr/>
          <a:lstStyle>
            <a:lvl1pPr>
              <a:tabLst>
                <a:tab pos="1079500" algn="l"/>
              </a:tabLst>
              <a:defRPr/>
            </a:lvl1pPr>
          </a:lstStyle>
          <a:p>
            <a:endParaRPr lang="en-US"/>
          </a:p>
        </p:txBody>
      </p:sp>
      <p:sp>
        <p:nvSpPr>
          <p:cNvPr id="6" name="Date Placeholder 5">
            <a:extLst>
              <a:ext uri="{FF2B5EF4-FFF2-40B4-BE49-F238E27FC236}">
                <a16:creationId xmlns:a16="http://schemas.microsoft.com/office/drawing/2014/main" id="{CD27E724-76AC-43CB-8150-488BD4B602E8}"/>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2402BF66-0833-4D31-80F3-93788D9D40C8}"/>
              </a:ext>
            </a:extLst>
          </p:cNvPr>
          <p:cNvSpPr>
            <a:spLocks noGrp="1"/>
          </p:cNvSpPr>
          <p:nvPr>
            <p:ph type="ftr" sz="quarter" idx="21"/>
          </p:nvPr>
        </p:nvSpPr>
        <p:spPr/>
        <p:txBody>
          <a:bodyPr/>
          <a:lstStyle/>
          <a:p>
            <a:endParaRPr lang="en-US"/>
          </a:p>
        </p:txBody>
      </p:sp>
      <p:sp>
        <p:nvSpPr>
          <p:cNvPr id="8" name="Slide Number Placeholder 7">
            <a:extLst>
              <a:ext uri="{FF2B5EF4-FFF2-40B4-BE49-F238E27FC236}">
                <a16:creationId xmlns:a16="http://schemas.microsoft.com/office/drawing/2014/main" id="{446FAC6A-2EDD-45F1-BB2D-4D0B78A05100}"/>
              </a:ext>
            </a:extLst>
          </p:cNvPr>
          <p:cNvSpPr>
            <a:spLocks noGrp="1"/>
          </p:cNvSpPr>
          <p:nvPr>
            <p:ph type="sldNum" sz="quarter" idx="2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85521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2471825" cy="3898800"/>
          </a:xfrm>
          <a:prstGeom prst="rect">
            <a:avLst/>
          </a:prstGeom>
        </p:spPr>
        <p:txBody>
          <a:bodyPr/>
          <a:lstStyle>
            <a:lvl1pPr marL="0" indent="0">
              <a:lnSpc>
                <a:spcPct val="100000"/>
              </a:lnSpc>
              <a:buNone/>
              <a:defRPr/>
            </a:lvl1pPr>
          </a:lstStyle>
          <a:p>
            <a:r>
              <a:rPr lang="en-US" noProof="0"/>
              <a:t>Click icon to add chart</a:t>
            </a:r>
          </a:p>
        </p:txBody>
      </p:sp>
      <p:sp>
        <p:nvSpPr>
          <p:cNvPr id="8" name="Chart Placeholder 5"/>
          <p:cNvSpPr>
            <a:spLocks noGrp="1"/>
          </p:cNvSpPr>
          <p:nvPr>
            <p:ph type="chart" sz="quarter" idx="18"/>
          </p:nvPr>
        </p:nvSpPr>
        <p:spPr>
          <a:xfrm>
            <a:off x="3336087" y="835025"/>
            <a:ext cx="2471825" cy="3898800"/>
          </a:xfrm>
          <a:prstGeom prst="rect">
            <a:avLst/>
          </a:prstGeom>
        </p:spPr>
        <p:txBody>
          <a:bodyPr/>
          <a:lstStyle>
            <a:lvl1pPr marL="0" indent="0">
              <a:lnSpc>
                <a:spcPct val="100000"/>
              </a:lnSpc>
              <a:buNone/>
              <a:defRPr/>
            </a:lvl1pPr>
          </a:lstStyle>
          <a:p>
            <a:r>
              <a:rPr lang="en-US" noProof="0"/>
              <a:t>Click icon to add chart</a:t>
            </a:r>
          </a:p>
        </p:txBody>
      </p:sp>
      <p:sp>
        <p:nvSpPr>
          <p:cNvPr id="9" name="Chart Placeholder 5"/>
          <p:cNvSpPr>
            <a:spLocks noGrp="1"/>
          </p:cNvSpPr>
          <p:nvPr>
            <p:ph type="chart" sz="quarter" idx="19"/>
          </p:nvPr>
        </p:nvSpPr>
        <p:spPr>
          <a:xfrm>
            <a:off x="6095912" y="835025"/>
            <a:ext cx="2471825" cy="3898800"/>
          </a:xfrm>
          <a:prstGeom prst="rect">
            <a:avLst/>
          </a:prstGeom>
        </p:spPr>
        <p:txBody>
          <a:bodyPr/>
          <a:lstStyle>
            <a:lvl1pPr marL="0" indent="0">
              <a:lnSpc>
                <a:spcPct val="100000"/>
              </a:lnSpc>
              <a:buNone/>
              <a:defRPr/>
            </a:lvl1pPr>
          </a:lstStyle>
          <a:p>
            <a:r>
              <a:rPr lang="en-US" noProof="0"/>
              <a:t>Click icon to add chart</a:t>
            </a:r>
          </a:p>
        </p:txBody>
      </p:sp>
      <p:sp>
        <p:nvSpPr>
          <p:cNvPr id="5" name="Titel 4">
            <a:extLst>
              <a:ext uri="{FF2B5EF4-FFF2-40B4-BE49-F238E27FC236}">
                <a16:creationId xmlns:a16="http://schemas.microsoft.com/office/drawing/2014/main" id="{F6AC3EB6-1B81-4F6E-9980-641B2C288A81}"/>
              </a:ext>
            </a:extLst>
          </p:cNvPr>
          <p:cNvSpPr>
            <a:spLocks noGrp="1"/>
          </p:cNvSpPr>
          <p:nvPr>
            <p:ph type="title"/>
          </p:nvPr>
        </p:nvSpPr>
        <p:spPr/>
        <p:txBody>
          <a:bodyPr/>
          <a:lstStyle/>
          <a:p>
            <a:endParaRPr lang="en-US"/>
          </a:p>
        </p:txBody>
      </p:sp>
      <p:sp>
        <p:nvSpPr>
          <p:cNvPr id="7" name="Date Placeholder 6">
            <a:extLst>
              <a:ext uri="{FF2B5EF4-FFF2-40B4-BE49-F238E27FC236}">
                <a16:creationId xmlns:a16="http://schemas.microsoft.com/office/drawing/2014/main" id="{8B0E28DA-F910-4040-B42A-86EE40EE1448}"/>
              </a:ext>
            </a:extLst>
          </p:cNvPr>
          <p:cNvSpPr>
            <a:spLocks noGrp="1"/>
          </p:cNvSpPr>
          <p:nvPr>
            <p:ph type="dt" sz="half" idx="20"/>
          </p:nvPr>
        </p:nvSpPr>
        <p:spPr/>
        <p:txBody>
          <a:bodyPr/>
          <a:lstStyle/>
          <a:p>
            <a:endParaRPr lang="en-US"/>
          </a:p>
        </p:txBody>
      </p:sp>
      <p:sp>
        <p:nvSpPr>
          <p:cNvPr id="10" name="Footer Placeholder 9">
            <a:extLst>
              <a:ext uri="{FF2B5EF4-FFF2-40B4-BE49-F238E27FC236}">
                <a16:creationId xmlns:a16="http://schemas.microsoft.com/office/drawing/2014/main" id="{82FDF0E6-F08C-4144-89DF-E19E4D5C0576}"/>
              </a:ext>
            </a:extLst>
          </p:cNvPr>
          <p:cNvSpPr>
            <a:spLocks noGrp="1"/>
          </p:cNvSpPr>
          <p:nvPr>
            <p:ph type="ftr" sz="quarter" idx="21"/>
          </p:nvPr>
        </p:nvSpPr>
        <p:spPr/>
        <p:txBody>
          <a:bodyPr/>
          <a:lstStyle/>
          <a:p>
            <a:endParaRPr lang="en-US"/>
          </a:p>
        </p:txBody>
      </p:sp>
      <p:sp>
        <p:nvSpPr>
          <p:cNvPr id="11" name="Slide Number Placeholder 10">
            <a:extLst>
              <a:ext uri="{FF2B5EF4-FFF2-40B4-BE49-F238E27FC236}">
                <a16:creationId xmlns:a16="http://schemas.microsoft.com/office/drawing/2014/main" id="{851FF921-569A-4A54-859C-5F61B641D598}"/>
              </a:ext>
            </a:extLst>
          </p:cNvPr>
          <p:cNvSpPr>
            <a:spLocks noGrp="1"/>
          </p:cNvSpPr>
          <p:nvPr>
            <p:ph type="sldNum" sz="quarter" idx="2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66820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p>
        </p:txBody>
      </p:sp>
      <p:sp>
        <p:nvSpPr>
          <p:cNvPr id="8"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a:t>Click to edit title max over 2x lines</a:t>
            </a:r>
          </a:p>
        </p:txBody>
      </p:sp>
      <p:sp>
        <p:nvSpPr>
          <p:cNvPr id="10"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a:extLst>
              <a:ext uri="{FF2B5EF4-FFF2-40B4-BE49-F238E27FC236}">
                <a16:creationId xmlns:a16="http://schemas.microsoft.com/office/drawing/2014/main" id="{4FCEF2CD-9A3A-421B-94C9-614952CA20BC}"/>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a:t>.</a:t>
            </a:r>
          </a:p>
        </p:txBody>
      </p:sp>
    </p:spTree>
    <p:extLst>
      <p:ext uri="{BB962C8B-B14F-4D97-AF65-F5344CB8AC3E}">
        <p14:creationId xmlns:p14="http://schemas.microsoft.com/office/powerpoint/2010/main" val="3339295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576264" y="1063626"/>
            <a:ext cx="7991474" cy="1565274"/>
          </a:xfrm>
          <a:prstGeom prst="rect">
            <a:avLst/>
          </a:prstGeom>
        </p:spPr>
        <p:txBody>
          <a:bodyPr anchor="b">
            <a:noAutofit/>
          </a:bodyPr>
          <a:lstStyle>
            <a:lvl1pPr marL="0" indent="0" algn="ctr">
              <a:lnSpc>
                <a:spcPct val="100000"/>
              </a:lnSpc>
              <a:buNone/>
              <a:defRPr sz="4000">
                <a:solidFill>
                  <a:schemeClr val="bg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Click to edit title</a:t>
            </a:r>
            <a:br>
              <a:rPr lang="en-US"/>
            </a:br>
            <a:r>
              <a:rPr lang="en-US"/>
              <a:t>max over 2 lines</a:t>
            </a:r>
          </a:p>
        </p:txBody>
      </p:sp>
      <p:sp>
        <p:nvSpPr>
          <p:cNvPr id="9" name="Title 1"/>
          <p:cNvSpPr>
            <a:spLocks noGrp="1"/>
          </p:cNvSpPr>
          <p:nvPr>
            <p:ph type="title" hasCustomPrompt="1"/>
          </p:nvPr>
        </p:nvSpPr>
        <p:spPr>
          <a:xfrm>
            <a:off x="576264" y="2641599"/>
            <a:ext cx="7991474" cy="660401"/>
          </a:xfrm>
        </p:spPr>
        <p:txBody>
          <a:bodyPr anchor="t">
            <a:noAutofit/>
          </a:bodyPr>
          <a:lstStyle>
            <a:lvl1pPr algn="ctr">
              <a:lnSpc>
                <a:spcPct val="100000"/>
              </a:lnSpc>
              <a:defRPr sz="2000">
                <a:solidFill>
                  <a:schemeClr val="accent2"/>
                </a:solidFill>
              </a:defRPr>
            </a:lvl1pPr>
          </a:lstStyle>
          <a:p>
            <a:r>
              <a:rPr lang="en-US"/>
              <a:t>Subtitle</a:t>
            </a:r>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a:t>
            </a:fld>
            <a:endParaRPr lang="en-US"/>
          </a:p>
        </p:txBody>
      </p:sp>
      <p:pic>
        <p:nvPicPr>
          <p:cNvPr id="34" name="Graphic 33">
            <a:extLst>
              <a:ext uri="{FF2B5EF4-FFF2-40B4-BE49-F238E27FC236}">
                <a16:creationId xmlns:a16="http://schemas.microsoft.com/office/drawing/2014/main" id="{9B5CBCDE-5E13-4C2D-BD2B-A7F04116F64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5181"/>
          <a:stretch/>
        </p:blipFill>
        <p:spPr>
          <a:xfrm>
            <a:off x="0" y="-1"/>
            <a:ext cx="9144000" cy="797661"/>
          </a:xfrm>
          <a:prstGeom prst="rect">
            <a:avLst/>
          </a:prstGeom>
        </p:spPr>
      </p:pic>
    </p:spTree>
    <p:extLst>
      <p:ext uri="{BB962C8B-B14F-4D97-AF65-F5344CB8AC3E}">
        <p14:creationId xmlns:p14="http://schemas.microsoft.com/office/powerpoint/2010/main" val="2061815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576262" y="835025"/>
            <a:ext cx="7991475" cy="3897313"/>
          </a:xfrm>
          <a:prstGeom prst="rect">
            <a:avLst/>
          </a:prstGeom>
        </p:spPr>
        <p:txBody>
          <a:bodyPr vert="horz" lIns="0" tIns="0" rIns="0" bIns="0" rtlCol="0">
            <a:normAutofit/>
          </a:bodyPr>
          <a:lstStyle>
            <a:lvl1pPr>
              <a:defRPr lang="en-GB" dirty="0"/>
            </a:lvl1pPr>
          </a:lstStyle>
          <a:p>
            <a:pPr marL="285750" lvl="0" indent="-285750">
              <a:lnSpc>
                <a:spcPct val="100000"/>
              </a:lnSpc>
            </a:pPr>
            <a:r>
              <a:rPr lang="en-US"/>
              <a:t>Click to edit Master text styles</a:t>
            </a:r>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a:t>Agenda</a:t>
            </a:r>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89195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endParaRPr lang="en-US"/>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18214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576263" y="835026"/>
            <a:ext cx="7991475" cy="3897312"/>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endParaRPr lang="en-US"/>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97234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576263" y="835025"/>
            <a:ext cx="7991475" cy="389731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endParaRPr lang="en-US"/>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42597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4859338" y="835026"/>
            <a:ext cx="3708400" cy="3898800"/>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23" name="Text Placeholder 8"/>
          <p:cNvSpPr>
            <a:spLocks noGrp="1"/>
          </p:cNvSpPr>
          <p:nvPr>
            <p:ph type="body" sz="quarter" idx="24" hasCustomPrompt="1"/>
          </p:nvPr>
        </p:nvSpPr>
        <p:spPr>
          <a:xfrm>
            <a:off x="576264" y="835025"/>
            <a:ext cx="3708400" cy="3898800"/>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endParaRPr lang="en-US"/>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5430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bg1"/>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p>
        </p:txBody>
      </p:sp>
      <p:sp>
        <p:nvSpPr>
          <p:cNvPr id="7" name="Text Placeholder 9">
            <a:extLst>
              <a:ext uri="{FF2B5EF4-FFF2-40B4-BE49-F238E27FC236}">
                <a16:creationId xmlns:a16="http://schemas.microsoft.com/office/drawing/2014/main" id="{F59E71B1-F750-4435-986C-7F9EF2056098}"/>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a:t>.</a:t>
            </a:r>
          </a:p>
        </p:txBody>
      </p:sp>
    </p:spTree>
    <p:extLst>
      <p:ext uri="{BB962C8B-B14F-4D97-AF65-F5344CB8AC3E}">
        <p14:creationId xmlns:p14="http://schemas.microsoft.com/office/powerpoint/2010/main" val="899294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9" name="Text Placeholder 8"/>
          <p:cNvSpPr>
            <a:spLocks noGrp="1"/>
          </p:cNvSpPr>
          <p:nvPr>
            <p:ph type="body" sz="quarter" idx="17" hasCustomPrompt="1"/>
          </p:nvPr>
        </p:nvSpPr>
        <p:spPr>
          <a:xfrm>
            <a:off x="4859338" y="835025"/>
            <a:ext cx="3708400" cy="3897313"/>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a:t>Click to add text</a:t>
            </a:r>
          </a:p>
          <a:p>
            <a:pPr lvl="2"/>
            <a:r>
              <a:rPr lang="en-US"/>
              <a:t>Second level</a:t>
            </a:r>
          </a:p>
          <a:p>
            <a:pPr lvl="3"/>
            <a:r>
              <a:rPr lang="en-US"/>
              <a:t>Third level</a:t>
            </a:r>
          </a:p>
          <a:p>
            <a:pPr lvl="4"/>
            <a:r>
              <a:rPr lang="en-US"/>
              <a:t>Fourth level</a:t>
            </a:r>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44036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prstGeom prst="rect">
            <a:avLst/>
          </a:prstGeom>
          <a:solidFill>
            <a:schemeClr val="accent6"/>
          </a:solidFill>
        </p:spPr>
        <p:txBody>
          <a:bodyPr tIns="2916000"/>
          <a:lstStyle>
            <a:lvl1pPr marL="0" indent="0" algn="ctr">
              <a:lnSpc>
                <a:spcPct val="100000"/>
              </a:lnSpc>
              <a:buFontTx/>
              <a:buNone/>
              <a:defRPr>
                <a:solidFill>
                  <a:schemeClr val="tx1"/>
                </a:solidFill>
              </a:defRPr>
            </a:lvl1pPr>
          </a:lstStyle>
          <a:p>
            <a:r>
              <a:rPr lang="en-US" noProof="0"/>
              <a:t>Drag picture to placeholder </a:t>
            </a:r>
            <a:br>
              <a:rPr lang="en-US" noProof="0"/>
            </a:br>
            <a:r>
              <a:rPr lang="en-US" noProof="0"/>
              <a:t>or click icon to add</a:t>
            </a:r>
          </a:p>
        </p:txBody>
      </p:sp>
      <p:sp>
        <p:nvSpPr>
          <p:cNvPr id="11" name="Text Placeholder 8"/>
          <p:cNvSpPr>
            <a:spLocks noGrp="1"/>
          </p:cNvSpPr>
          <p:nvPr>
            <p:ph type="body" sz="quarter" idx="24" hasCustomPrompt="1"/>
          </p:nvPr>
        </p:nvSpPr>
        <p:spPr>
          <a:xfrm>
            <a:off x="576264" y="835025"/>
            <a:ext cx="370840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576263" y="195263"/>
            <a:ext cx="3708400" cy="504825"/>
          </a:xfrm>
        </p:spPr>
        <p:txBody>
          <a:bodyPr/>
          <a:lstStyle>
            <a:lvl1pPr>
              <a:defRPr/>
            </a:lvl1pPr>
          </a:lstStyle>
          <a:p>
            <a:endParaRPr lang="en-US"/>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400392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4572000" cy="5143500"/>
          </a:xfrm>
          <a:prstGeom prst="rect">
            <a:avLst/>
          </a:prstGeom>
          <a:solidFill>
            <a:schemeClr val="accent6"/>
          </a:solidFill>
        </p:spPr>
        <p:txBody>
          <a:bodyPr tIns="2916000"/>
          <a:lstStyle>
            <a:lvl1pPr marL="0" indent="0" algn="ctr">
              <a:lnSpc>
                <a:spcPct val="100000"/>
              </a:lnSpc>
              <a:buFontTx/>
              <a:buNone/>
              <a:defRPr>
                <a:solidFill>
                  <a:schemeClr val="tx1"/>
                </a:solidFill>
              </a:defRPr>
            </a:lvl1pPr>
          </a:lstStyle>
          <a:p>
            <a:r>
              <a:rPr lang="en-US" noProof="0"/>
              <a:t>Drag picture to placeholder</a:t>
            </a:r>
            <a:br>
              <a:rPr lang="en-US" noProof="0"/>
            </a:br>
            <a:r>
              <a:rPr lang="en-US" noProof="0"/>
              <a:t>or click icon to add</a:t>
            </a:r>
          </a:p>
        </p:txBody>
      </p:sp>
      <p:sp>
        <p:nvSpPr>
          <p:cNvPr id="18" name="Text Placeholder 8"/>
          <p:cNvSpPr>
            <a:spLocks noGrp="1"/>
          </p:cNvSpPr>
          <p:nvPr>
            <p:ph type="body" sz="quarter" idx="25" hasCustomPrompt="1"/>
          </p:nvPr>
        </p:nvSpPr>
        <p:spPr>
          <a:xfrm>
            <a:off x="4859338" y="835025"/>
            <a:ext cx="3681797"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4859338" y="195263"/>
            <a:ext cx="3681797" cy="504825"/>
          </a:xfrm>
        </p:spPr>
        <p:txBody>
          <a:bodyPr/>
          <a:lstStyle>
            <a:lvl1pPr>
              <a:defRPr/>
            </a:lvl1pPr>
          </a:lstStyle>
          <a:p>
            <a:endParaRPr lang="en-US"/>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7456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ect">
            <a:avLst/>
          </a:prstGeom>
          <a:solidFill>
            <a:schemeClr val="accent6"/>
          </a:solidFill>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endParaRPr lang="en-US"/>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44346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3505335" y="835025"/>
            <a:ext cx="5062402" cy="3897313"/>
          </a:xfrm>
          <a:prstGeom prst="roundRect">
            <a:avLst>
              <a:gd name="adj" fmla="val 4402"/>
            </a:avLst>
          </a:prstGeom>
          <a:solidFill>
            <a:schemeClr val="accent6"/>
          </a:solidFill>
          <a:effectLst/>
          <a:extLst>
            <a:ext uri="{53640926-AAD7-44D8-BBD7-CCE9431645EC}">
              <a14:shadowObscured xmlns:a14="http://schemas.microsoft.com/office/drawing/2010/main"/>
            </a:ext>
          </a:extLst>
        </p:spPr>
        <p:txBody>
          <a:bodyPr lIns="0" tIns="2232000" rIns="0" bIns="0"/>
          <a:lstStyle>
            <a:lvl1pPr marL="0" indent="0" algn="ctr">
              <a:lnSpc>
                <a:spcPct val="100000"/>
              </a:lnSpc>
              <a:buFontTx/>
              <a:buNone/>
              <a:defRPr>
                <a:solidFill>
                  <a:schemeClr val="tx1"/>
                </a:solidFill>
              </a:defRPr>
            </a:lvl1pPr>
          </a:lstStyle>
          <a:p>
            <a:r>
              <a:rPr lang="en-US" noProof="0"/>
              <a:t>Drag picture to placeholder or click icon to add</a:t>
            </a:r>
          </a:p>
        </p:txBody>
      </p:sp>
      <p:sp>
        <p:nvSpPr>
          <p:cNvPr id="8" name="Text Placeholder 8"/>
          <p:cNvSpPr>
            <a:spLocks noGrp="1"/>
          </p:cNvSpPr>
          <p:nvPr>
            <p:ph type="body" sz="quarter" idx="24" hasCustomPrompt="1"/>
          </p:nvPr>
        </p:nvSpPr>
        <p:spPr>
          <a:xfrm>
            <a:off x="576264" y="835025"/>
            <a:ext cx="2641070" cy="3897313"/>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a:t>
            </a:fld>
            <a:endParaRPr lang="en-US"/>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endParaRPr lang="en-US"/>
          </a:p>
        </p:txBody>
      </p:sp>
    </p:spTree>
    <p:extLst>
      <p:ext uri="{BB962C8B-B14F-4D97-AF65-F5344CB8AC3E}">
        <p14:creationId xmlns:p14="http://schemas.microsoft.com/office/powerpoint/2010/main" val="37029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ect">
            <a:avLst/>
          </a:prstGeom>
          <a:solidFill>
            <a:schemeClr val="accent6"/>
          </a:solidFill>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endParaRPr lang="en-US"/>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49770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859336" y="835025"/>
            <a:ext cx="3708401" cy="3897313"/>
          </a:xfrm>
          <a:prstGeom prst="roundRect">
            <a:avLst>
              <a:gd name="adj" fmla="val 4626"/>
            </a:avLst>
          </a:prstGeom>
          <a:solidFill>
            <a:schemeClr val="accent6"/>
          </a:solidFill>
          <a:effectLst/>
        </p:spPr>
        <p:txBody>
          <a:bodyPr tIns="2232000"/>
          <a:lstStyle>
            <a:lvl1pPr marL="0" indent="0" algn="ctr">
              <a:lnSpc>
                <a:spcPct val="100000"/>
              </a:lnSpc>
              <a:buFontTx/>
              <a:buNone/>
              <a:defRPr>
                <a:solidFill>
                  <a:schemeClr val="tx1"/>
                </a:solidFill>
              </a:defRPr>
            </a:lvl1pPr>
          </a:lstStyle>
          <a:p>
            <a:r>
              <a:rPr lang="en-US" noProof="0"/>
              <a:t>Drag picture to placeholder or click icon to add</a:t>
            </a:r>
          </a:p>
        </p:txBody>
      </p:sp>
      <p:sp>
        <p:nvSpPr>
          <p:cNvPr id="9" name="Text Placeholder 8"/>
          <p:cNvSpPr>
            <a:spLocks noGrp="1"/>
          </p:cNvSpPr>
          <p:nvPr>
            <p:ph type="body" sz="quarter" idx="13" hasCustomPrompt="1"/>
          </p:nvPr>
        </p:nvSpPr>
        <p:spPr>
          <a:xfrm>
            <a:off x="576263" y="835025"/>
            <a:ext cx="3708400" cy="3897313"/>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endParaRPr lang="en-US"/>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95825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576263" y="835025"/>
            <a:ext cx="7991475" cy="3897313"/>
          </a:xfrm>
          <a:solidFill>
            <a:schemeClr val="accent6"/>
          </a:solidFill>
        </p:spPr>
        <p:txBody>
          <a:bodyPr tIns="2232000"/>
          <a:lstStyle>
            <a:lvl1pPr marL="0" indent="0" algn="ctr">
              <a:buNone/>
              <a:defRPr>
                <a:solidFill>
                  <a:schemeClr val="tx1"/>
                </a:solidFill>
              </a:defRPr>
            </a:lvl1pPr>
          </a:lstStyle>
          <a:p>
            <a:pPr marL="0" marR="0" lvl="0" indent="0" algn="ctr"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a:t>Drag picture to placeholder or click icon to add</a:t>
            </a:r>
          </a:p>
        </p:txBody>
      </p:sp>
    </p:spTree>
    <p:extLst>
      <p:ext uri="{BB962C8B-B14F-4D97-AF65-F5344CB8AC3E}">
        <p14:creationId xmlns:p14="http://schemas.microsoft.com/office/powerpoint/2010/main" val="3566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9144000" cy="5143500"/>
          </a:xfrm>
          <a:solidFill>
            <a:srgbClr val="3E4043">
              <a:alpha val="14902"/>
            </a:srgbClr>
          </a:solidFill>
        </p:spPr>
        <p:txBody>
          <a:bodyPr/>
          <a:lstStyle>
            <a:lvl1pPr marL="0" indent="0" algn="ctr">
              <a:buNone/>
              <a:defRPr/>
            </a:lvl1pPr>
          </a:lstStyle>
          <a:p>
            <a:pPr marL="0" marR="0" lvl="0" indent="0" algn="l" defTabSz="685800" rtl="0" eaLnBrk="1" fontAlgn="auto" latinLnBrk="0" hangingPunct="1">
              <a:lnSpc>
                <a:spcPct val="100000"/>
              </a:lnSpc>
              <a:spcBef>
                <a:spcPts val="0"/>
              </a:spcBef>
              <a:spcAft>
                <a:spcPts val="600"/>
              </a:spcAft>
              <a:buClr>
                <a:srgbClr val="FF6C00"/>
              </a:buClr>
              <a:buSzTx/>
              <a:buFont typeface="Arial" panose="020B0604020202020204" pitchFamily="34" charset="0"/>
              <a:buNone/>
              <a:tabLst>
                <a:tab pos="266700" algn="l"/>
              </a:tabLst>
              <a:defRPr/>
            </a:pPr>
            <a:r>
              <a:rPr lang="en-US" noProof="0"/>
              <a:t>Drag movie to placeholder or click icon to add</a:t>
            </a:r>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576263" y="4227513"/>
            <a:ext cx="7991474" cy="504825"/>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84840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576261" y="835024"/>
            <a:ext cx="7990394" cy="3897313"/>
          </a:xfrm>
          <a:prstGeom prst="rect">
            <a:avLst/>
          </a:prstGeom>
        </p:spPr>
        <p:txBody>
          <a:bodyPr/>
          <a:lstStyle>
            <a:lvl1pPr marL="0" indent="0">
              <a:lnSpc>
                <a:spcPct val="100000"/>
              </a:lnSpc>
              <a:buNone/>
              <a:defRPr/>
            </a:lvl1pPr>
          </a:lstStyle>
          <a:p>
            <a:r>
              <a:rPr lang="en-US" noProof="0"/>
              <a:t>Click icon to add table</a:t>
            </a:r>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72896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a:t>.</a:t>
            </a:r>
          </a:p>
        </p:txBody>
      </p:sp>
    </p:spTree>
    <p:extLst>
      <p:ext uri="{BB962C8B-B14F-4D97-AF65-F5344CB8AC3E}">
        <p14:creationId xmlns:p14="http://schemas.microsoft.com/office/powerpoint/2010/main" val="3477043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EE115E-9A03-449B-92F1-3CD40794A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7900" y="2057400"/>
            <a:ext cx="3086100" cy="3086100"/>
          </a:xfrm>
          <a:prstGeom prst="rect">
            <a:avLst/>
          </a:prstGeom>
        </p:spPr>
      </p:pic>
      <p:sp>
        <p:nvSpPr>
          <p:cNvPr id="7" name="Title 1"/>
          <p:cNvSpPr>
            <a:spLocks noGrp="1"/>
          </p:cNvSpPr>
          <p:nvPr>
            <p:ph type="title" hasCustomPrompt="1"/>
          </p:nvPr>
        </p:nvSpPr>
        <p:spPr>
          <a:xfrm>
            <a:off x="576262" y="835024"/>
            <a:ext cx="5990400" cy="3168000"/>
          </a:xfrm>
          <a:prstGeom prst="rect">
            <a:avLst/>
          </a:prstGeom>
        </p:spPr>
        <p:txBody>
          <a:bodyPr lIns="0" tIns="0" rIns="0">
            <a:normAutofit/>
          </a:bodyPr>
          <a:lstStyle>
            <a:lvl1pPr marL="0" indent="0">
              <a:lnSpc>
                <a:spcPct val="100000"/>
              </a:lnSpc>
              <a:defRPr sz="3600" baseline="0">
                <a:solidFill>
                  <a:schemeClr val="bg1"/>
                </a:solidFill>
              </a:defRPr>
            </a:lvl1pPr>
          </a:lstStyle>
          <a:p>
            <a:r>
              <a:rPr lang="en-US"/>
              <a:t>“Quote”</a:t>
            </a:r>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60114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solidFill>
                  <a:schemeClr val="tx1"/>
                </a:solidFill>
              </a:defRPr>
            </a:lvl1pPr>
          </a:lstStyle>
          <a:p>
            <a:r>
              <a:rPr lang="en-US" noProof="0"/>
              <a:t>Drag picture into placeholder</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835024"/>
            <a:ext cx="5976000" cy="3168000"/>
          </a:xfrm>
          <a:prstGeom prst="rect">
            <a:avLst/>
          </a:prstGeom>
        </p:spPr>
        <p:txBody>
          <a:bodyPr lIns="0" rIns="0">
            <a:normAutofit/>
          </a:bodyPr>
          <a:lstStyle>
            <a:lvl1pPr marL="0" indent="0">
              <a:lnSpc>
                <a:spcPct val="100000"/>
              </a:lnSpc>
              <a:defRPr sz="3600">
                <a:solidFill>
                  <a:schemeClr val="bg1"/>
                </a:solidFill>
              </a:defRPr>
            </a:lvl1pPr>
          </a:lstStyle>
          <a:p>
            <a:r>
              <a:rPr lang="en-US"/>
              <a:t>“Quote”</a:t>
            </a:r>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4146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9144000" cy="5143500"/>
          </a:xfrm>
          <a:prstGeom prst="rect">
            <a:avLst/>
          </a:prstGeom>
          <a:solidFill>
            <a:schemeClr val="accent6"/>
          </a:solidFill>
        </p:spPr>
        <p:txBody>
          <a:bodyPr/>
          <a:lstStyle>
            <a:lvl1pPr marL="0" indent="0" algn="ctr">
              <a:lnSpc>
                <a:spcPct val="100000"/>
              </a:lnSpc>
              <a:buNone/>
              <a:defRPr sz="1600">
                <a:solidFill>
                  <a:schemeClr val="tx1"/>
                </a:solidFill>
              </a:defRPr>
            </a:lvl1pPr>
          </a:lstStyle>
          <a:p>
            <a:r>
              <a:rPr lang="en-US"/>
              <a:t>Drag </a:t>
            </a:r>
            <a:r>
              <a:rPr lang="en-US" noProof="0"/>
              <a:t>picture</a:t>
            </a:r>
            <a:r>
              <a:rPr lang="en-US"/>
              <a:t> into placeholder</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835024"/>
            <a:ext cx="5976000" cy="3168000"/>
          </a:xfrm>
          <a:prstGeom prst="rect">
            <a:avLst/>
          </a:prstGeom>
        </p:spPr>
        <p:txBody>
          <a:bodyPr lIns="0" rIns="0">
            <a:normAutofit/>
          </a:bodyPr>
          <a:lstStyle>
            <a:lvl1pPr marL="0" indent="0">
              <a:lnSpc>
                <a:spcPct val="100000"/>
              </a:lnSpc>
              <a:defRPr sz="3600">
                <a:solidFill>
                  <a:srgbClr val="53565A"/>
                </a:solidFill>
              </a:defRPr>
            </a:lvl1pPr>
          </a:lstStyle>
          <a:p>
            <a:r>
              <a:rPr lang="en-US"/>
              <a:t>“Quote”</a:t>
            </a:r>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265552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576263" y="1944888"/>
            <a:ext cx="3708400" cy="1594378"/>
          </a:xfrm>
        </p:spPr>
        <p:txBody>
          <a:bodyPr/>
          <a:lstStyle>
            <a:lvl1pPr marL="0" indent="0">
              <a:buNone/>
              <a:tabLst/>
              <a:defRPr lang="en-US" sz="5000" kern="1200" dirty="0" smtClean="0">
                <a:solidFill>
                  <a:schemeClr val="bg1"/>
                </a:solidFill>
                <a:latin typeface="+mj-lt"/>
                <a:ea typeface="+mj-ea"/>
                <a:cs typeface="+mj-cs"/>
              </a:defRPr>
            </a:lvl1pPr>
          </a:lstStyle>
          <a:p>
            <a:pPr lvl="0"/>
            <a:r>
              <a:rPr lang="en-US"/>
              <a:t>Closing line</a:t>
            </a:r>
          </a:p>
        </p:txBody>
      </p:sp>
      <p:sp>
        <p:nvSpPr>
          <p:cNvPr id="12" name="Text Placeholder 11"/>
          <p:cNvSpPr>
            <a:spLocks noGrp="1"/>
          </p:cNvSpPr>
          <p:nvPr>
            <p:ph type="body" sz="quarter" idx="14" hasCustomPrompt="1"/>
          </p:nvPr>
        </p:nvSpPr>
        <p:spPr>
          <a:xfrm>
            <a:off x="576263" y="4330700"/>
            <a:ext cx="5112709" cy="448866"/>
          </a:xfrm>
          <a:prstGeom prst="rect">
            <a:avLst/>
          </a:prstGeom>
        </p:spPr>
        <p:txBody>
          <a:bodyPr lIns="0" tIns="0" rIns="0" bIns="0">
            <a:noAutofit/>
          </a:bodyPr>
          <a:lstStyle>
            <a:lvl1pPr marL="0" indent="0">
              <a:lnSpc>
                <a:spcPct val="100000"/>
              </a:lnSpc>
              <a:spcBef>
                <a:spcPts val="0"/>
              </a:spcBef>
              <a:buNone/>
              <a:defRPr sz="14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Department</a:t>
            </a:r>
            <a:br>
              <a:rPr lang="en-US"/>
            </a:br>
            <a:r>
              <a:rPr lang="en-US"/>
              <a:t>Date</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6" name="Text Placeholder 9">
            <a:extLst>
              <a:ext uri="{FF2B5EF4-FFF2-40B4-BE49-F238E27FC236}">
                <a16:creationId xmlns:a16="http://schemas.microsoft.com/office/drawing/2014/main" id="{AC1E151E-40BD-4BA6-BA47-B4CC88EEAB33}"/>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a:t>.</a:t>
            </a:r>
          </a:p>
        </p:txBody>
      </p:sp>
    </p:spTree>
    <p:extLst>
      <p:ext uri="{BB962C8B-B14F-4D97-AF65-F5344CB8AC3E}">
        <p14:creationId xmlns:p14="http://schemas.microsoft.com/office/powerpoint/2010/main" val="1882654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835024"/>
            <a:ext cx="7990393" cy="3897313"/>
          </a:xfrm>
          <a:prstGeom prst="rect">
            <a:avLst/>
          </a:prstGeom>
        </p:spPr>
        <p:txBody>
          <a:bodyPr/>
          <a:lstStyle>
            <a:lvl1pPr marL="0" indent="0">
              <a:lnSpc>
                <a:spcPct val="100000"/>
              </a:lnSpc>
              <a:buNone/>
              <a:defRPr/>
            </a:lvl1pPr>
          </a:lstStyle>
          <a:p>
            <a:r>
              <a:rPr lang="en-US" noProof="0"/>
              <a:t>Click icon to add chart</a:t>
            </a:r>
          </a:p>
        </p:txBody>
      </p:sp>
      <p:sp>
        <p:nvSpPr>
          <p:cNvPr id="5" name="Titel 4">
            <a:extLst>
              <a:ext uri="{FF2B5EF4-FFF2-40B4-BE49-F238E27FC236}">
                <a16:creationId xmlns:a16="http://schemas.microsoft.com/office/drawing/2014/main" id="{573F1347-FE67-40E4-AA2D-310D37787CEF}"/>
              </a:ext>
            </a:extLst>
          </p:cNvPr>
          <p:cNvSpPr>
            <a:spLocks noGrp="1"/>
          </p:cNvSpPr>
          <p:nvPr>
            <p:ph type="title"/>
          </p:nvPr>
        </p:nvSpPr>
        <p:spPr/>
        <p:txBody>
          <a:bodyPr/>
          <a:lstStyle/>
          <a:p>
            <a:endParaRPr lang="en-US"/>
          </a:p>
        </p:txBody>
      </p:sp>
      <p:sp>
        <p:nvSpPr>
          <p:cNvPr id="7" name="Date Placeholder 6">
            <a:extLst>
              <a:ext uri="{FF2B5EF4-FFF2-40B4-BE49-F238E27FC236}">
                <a16:creationId xmlns:a16="http://schemas.microsoft.com/office/drawing/2014/main" id="{C490D2E0-D57F-4A41-BD5C-3583FF074B3E}"/>
              </a:ext>
            </a:extLst>
          </p:cNvPr>
          <p:cNvSpPr>
            <a:spLocks noGrp="1"/>
          </p:cNvSpPr>
          <p:nvPr>
            <p:ph type="dt" sz="half" idx="16"/>
          </p:nvPr>
        </p:nvSpPr>
        <p:spPr/>
        <p:txBody>
          <a:bodyPr/>
          <a:lstStyle/>
          <a:p>
            <a:endParaRPr lang="en-US"/>
          </a:p>
        </p:txBody>
      </p:sp>
      <p:sp>
        <p:nvSpPr>
          <p:cNvPr id="8" name="Footer Placeholder 7">
            <a:extLst>
              <a:ext uri="{FF2B5EF4-FFF2-40B4-BE49-F238E27FC236}">
                <a16:creationId xmlns:a16="http://schemas.microsoft.com/office/drawing/2014/main" id="{764C421E-5D95-451E-8949-471305E9407B}"/>
              </a:ext>
            </a:extLst>
          </p:cNvPr>
          <p:cNvSpPr>
            <a:spLocks noGrp="1"/>
          </p:cNvSpPr>
          <p:nvPr>
            <p:ph type="ftr" sz="quarter" idx="17"/>
          </p:nvPr>
        </p:nvSpPr>
        <p:spPr/>
        <p:txBody>
          <a:bodyPr/>
          <a:lstStyle/>
          <a:p>
            <a:endParaRPr lang="en-US"/>
          </a:p>
        </p:txBody>
      </p:sp>
      <p:sp>
        <p:nvSpPr>
          <p:cNvPr id="9" name="Slide Number Placeholder 8">
            <a:extLst>
              <a:ext uri="{FF2B5EF4-FFF2-40B4-BE49-F238E27FC236}">
                <a16:creationId xmlns:a16="http://schemas.microsoft.com/office/drawing/2014/main" id="{389D60DA-BD57-4569-90FD-32EA726464E5}"/>
              </a:ext>
            </a:extLst>
          </p:cNvPr>
          <p:cNvSpPr>
            <a:spLocks noGrp="1"/>
          </p:cNvSpPr>
          <p:nvPr>
            <p:ph type="sldNum" sz="quarter" idx="1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88815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chart righ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59339" y="835025"/>
            <a:ext cx="3708400" cy="3897313"/>
          </a:xfrm>
          <a:prstGeom prst="rect">
            <a:avLst/>
          </a:prstGeom>
        </p:spPr>
        <p:txBody>
          <a:bodyPr/>
          <a:lstStyle>
            <a:lvl1pPr marL="0" indent="0">
              <a:lnSpc>
                <a:spcPct val="100000"/>
              </a:lnSpc>
              <a:buNone/>
              <a:defRPr/>
            </a:lvl1pPr>
          </a:lstStyle>
          <a:p>
            <a:r>
              <a:rPr lang="en-US" noProof="0"/>
              <a:t>Click icon to add chart</a:t>
            </a:r>
          </a:p>
        </p:txBody>
      </p:sp>
      <p:sp>
        <p:nvSpPr>
          <p:cNvPr id="8" name="Text Placeholder 8"/>
          <p:cNvSpPr>
            <a:spLocks noGrp="1"/>
          </p:cNvSpPr>
          <p:nvPr>
            <p:ph type="body" sz="quarter" idx="13" hasCustomPrompt="1"/>
          </p:nvPr>
        </p:nvSpPr>
        <p:spPr>
          <a:xfrm>
            <a:off x="576263" y="834831"/>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01642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chart lef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3708400" cy="3897313"/>
          </a:xfrm>
          <a:prstGeom prst="rect">
            <a:avLst/>
          </a:prstGeom>
        </p:spPr>
        <p:txBody>
          <a:bodyPr/>
          <a:lstStyle>
            <a:lvl1pPr marL="0" indent="0">
              <a:lnSpc>
                <a:spcPct val="100000"/>
              </a:lnSpc>
              <a:buNone/>
              <a:defRPr/>
            </a:lvl1pPr>
          </a:lstStyle>
          <a:p>
            <a:r>
              <a:rPr lang="en-US" noProof="0"/>
              <a:t>Click icon to add chart</a:t>
            </a:r>
          </a:p>
        </p:txBody>
      </p:sp>
      <p:sp>
        <p:nvSpPr>
          <p:cNvPr id="8" name="Text Placeholder 8"/>
          <p:cNvSpPr>
            <a:spLocks noGrp="1"/>
          </p:cNvSpPr>
          <p:nvPr>
            <p:ph type="body" sz="quarter" idx="13" hasCustomPrompt="1"/>
          </p:nvPr>
        </p:nvSpPr>
        <p:spPr>
          <a:xfrm>
            <a:off x="4859339" y="835025"/>
            <a:ext cx="3708400" cy="3900618"/>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p>
          <a:p>
            <a:pPr lvl="0"/>
            <a:endParaRPr lang="en-US"/>
          </a:p>
        </p:txBody>
      </p:sp>
      <p:sp>
        <p:nvSpPr>
          <p:cNvPr id="3" name="Titel 2">
            <a:extLst>
              <a:ext uri="{FF2B5EF4-FFF2-40B4-BE49-F238E27FC236}">
                <a16:creationId xmlns:a16="http://schemas.microsoft.com/office/drawing/2014/main" id="{8544DA18-BA2E-49AF-B2A3-110A868A5A70}"/>
              </a:ext>
            </a:extLst>
          </p:cNvPr>
          <p:cNvSpPr>
            <a:spLocks noGrp="1"/>
          </p:cNvSpPr>
          <p:nvPr>
            <p:ph type="title"/>
          </p:nvPr>
        </p:nvSpPr>
        <p:spPr/>
        <p:txBody>
          <a:bodyPr/>
          <a:lstStyle/>
          <a:p>
            <a:endParaRPr lang="en-US"/>
          </a:p>
        </p:txBody>
      </p:sp>
      <p:sp>
        <p:nvSpPr>
          <p:cNvPr id="7" name="Date Placeholder 6">
            <a:extLst>
              <a:ext uri="{FF2B5EF4-FFF2-40B4-BE49-F238E27FC236}">
                <a16:creationId xmlns:a16="http://schemas.microsoft.com/office/drawing/2014/main" id="{940B1EFA-FE5D-49F8-A5F8-64954B1A7280}"/>
              </a:ext>
            </a:extLst>
          </p:cNvPr>
          <p:cNvSpPr>
            <a:spLocks noGrp="1"/>
          </p:cNvSpPr>
          <p:nvPr>
            <p:ph type="dt" sz="half" idx="16"/>
          </p:nvPr>
        </p:nvSpPr>
        <p:spPr/>
        <p:txBody>
          <a:bodyPr/>
          <a:lstStyle/>
          <a:p>
            <a:endParaRPr lang="en-US"/>
          </a:p>
        </p:txBody>
      </p:sp>
      <p:sp>
        <p:nvSpPr>
          <p:cNvPr id="9" name="Footer Placeholder 8">
            <a:extLst>
              <a:ext uri="{FF2B5EF4-FFF2-40B4-BE49-F238E27FC236}">
                <a16:creationId xmlns:a16="http://schemas.microsoft.com/office/drawing/2014/main" id="{535A3B56-08BB-4B0C-8F45-D0C01C59B0B1}"/>
              </a:ext>
            </a:extLst>
          </p:cNvPr>
          <p:cNvSpPr>
            <a:spLocks noGrp="1"/>
          </p:cNvSpPr>
          <p:nvPr>
            <p:ph type="ftr" sz="quarter" idx="17"/>
          </p:nvPr>
        </p:nvSpPr>
        <p:spPr/>
        <p:txBody>
          <a:bodyPr/>
          <a:lstStyle/>
          <a:p>
            <a:endParaRPr lang="en-US"/>
          </a:p>
        </p:txBody>
      </p:sp>
      <p:sp>
        <p:nvSpPr>
          <p:cNvPr id="10" name="Slide Number Placeholder 9">
            <a:extLst>
              <a:ext uri="{FF2B5EF4-FFF2-40B4-BE49-F238E27FC236}">
                <a16:creationId xmlns:a16="http://schemas.microsoft.com/office/drawing/2014/main" id="{5001A6C6-F35F-4B8D-9A93-636EA444ED25}"/>
              </a:ext>
            </a:extLst>
          </p:cNvPr>
          <p:cNvSpPr>
            <a:spLocks noGrp="1"/>
          </p:cNvSpPr>
          <p:nvPr>
            <p:ph type="sldNum" sz="quarter" idx="18"/>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3817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13" name="Chart Placeholder 5"/>
          <p:cNvSpPr>
            <a:spLocks noGrp="1"/>
          </p:cNvSpPr>
          <p:nvPr>
            <p:ph type="chart" sz="quarter" idx="19"/>
          </p:nvPr>
        </p:nvSpPr>
        <p:spPr>
          <a:xfrm>
            <a:off x="4859337" y="835024"/>
            <a:ext cx="3708401" cy="3897313"/>
          </a:xfrm>
          <a:prstGeom prst="rect">
            <a:avLst/>
          </a:prstGeom>
        </p:spPr>
        <p:txBody>
          <a:bodyPr/>
          <a:lstStyle>
            <a:lvl1pPr marL="0" indent="0">
              <a:lnSpc>
                <a:spcPct val="100000"/>
              </a:lnSpc>
              <a:buNone/>
              <a:defRPr/>
            </a:lvl1pPr>
          </a:lstStyle>
          <a:p>
            <a:r>
              <a:rPr lang="en-US" noProof="0"/>
              <a:t>Click icon to add chart</a:t>
            </a:r>
          </a:p>
        </p:txBody>
      </p:sp>
      <p:sp>
        <p:nvSpPr>
          <p:cNvPr id="14" name="Chart Placeholder 5"/>
          <p:cNvSpPr>
            <a:spLocks noGrp="1"/>
          </p:cNvSpPr>
          <p:nvPr>
            <p:ph type="chart" sz="quarter" idx="15"/>
          </p:nvPr>
        </p:nvSpPr>
        <p:spPr>
          <a:xfrm>
            <a:off x="576262" y="835024"/>
            <a:ext cx="3708401" cy="3897313"/>
          </a:xfrm>
          <a:prstGeom prst="rect">
            <a:avLst/>
          </a:prstGeom>
        </p:spPr>
        <p:txBody>
          <a:bodyPr/>
          <a:lstStyle>
            <a:lvl1pPr marL="0" indent="0">
              <a:lnSpc>
                <a:spcPct val="100000"/>
              </a:lnSpc>
              <a:buNone/>
              <a:defRPr/>
            </a:lvl1pPr>
          </a:lstStyle>
          <a:p>
            <a:r>
              <a:rPr lang="en-US" noProof="0"/>
              <a:t>Click icon to add chart</a:t>
            </a:r>
          </a:p>
        </p:txBody>
      </p:sp>
      <p:sp>
        <p:nvSpPr>
          <p:cNvPr id="5" name="Titel 4">
            <a:extLst>
              <a:ext uri="{FF2B5EF4-FFF2-40B4-BE49-F238E27FC236}">
                <a16:creationId xmlns:a16="http://schemas.microsoft.com/office/drawing/2014/main" id="{897C3F8B-AA01-47E2-9CB3-C8B5B86F1B3F}"/>
              </a:ext>
            </a:extLst>
          </p:cNvPr>
          <p:cNvSpPr>
            <a:spLocks noGrp="1"/>
          </p:cNvSpPr>
          <p:nvPr>
            <p:ph type="title"/>
          </p:nvPr>
        </p:nvSpPr>
        <p:spPr/>
        <p:txBody>
          <a:bodyPr/>
          <a:lstStyle/>
          <a:p>
            <a:endParaRPr lang="en-US"/>
          </a:p>
        </p:txBody>
      </p:sp>
      <p:sp>
        <p:nvSpPr>
          <p:cNvPr id="6" name="Date Placeholder 5">
            <a:extLst>
              <a:ext uri="{FF2B5EF4-FFF2-40B4-BE49-F238E27FC236}">
                <a16:creationId xmlns:a16="http://schemas.microsoft.com/office/drawing/2014/main" id="{CD27E724-76AC-43CB-8150-488BD4B602E8}"/>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2402BF66-0833-4D31-80F3-93788D9D40C8}"/>
              </a:ext>
            </a:extLst>
          </p:cNvPr>
          <p:cNvSpPr>
            <a:spLocks noGrp="1"/>
          </p:cNvSpPr>
          <p:nvPr>
            <p:ph type="ftr" sz="quarter" idx="21"/>
          </p:nvPr>
        </p:nvSpPr>
        <p:spPr/>
        <p:txBody>
          <a:bodyPr/>
          <a:lstStyle/>
          <a:p>
            <a:endParaRPr lang="en-US"/>
          </a:p>
        </p:txBody>
      </p:sp>
      <p:sp>
        <p:nvSpPr>
          <p:cNvPr id="8" name="Slide Number Placeholder 7">
            <a:extLst>
              <a:ext uri="{FF2B5EF4-FFF2-40B4-BE49-F238E27FC236}">
                <a16:creationId xmlns:a16="http://schemas.microsoft.com/office/drawing/2014/main" id="{446FAC6A-2EDD-45F1-BB2D-4D0B78A05100}"/>
              </a:ext>
            </a:extLst>
          </p:cNvPr>
          <p:cNvSpPr>
            <a:spLocks noGrp="1"/>
          </p:cNvSpPr>
          <p:nvPr>
            <p:ph type="sldNum" sz="quarter" idx="2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9794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835025"/>
            <a:ext cx="2471825" cy="3898800"/>
          </a:xfrm>
          <a:prstGeom prst="rect">
            <a:avLst/>
          </a:prstGeom>
        </p:spPr>
        <p:txBody>
          <a:bodyPr/>
          <a:lstStyle>
            <a:lvl1pPr marL="0" indent="0">
              <a:lnSpc>
                <a:spcPct val="100000"/>
              </a:lnSpc>
              <a:buNone/>
              <a:defRPr/>
            </a:lvl1pPr>
          </a:lstStyle>
          <a:p>
            <a:r>
              <a:rPr lang="en-US" noProof="0"/>
              <a:t>Click icon to add chart</a:t>
            </a:r>
          </a:p>
        </p:txBody>
      </p:sp>
      <p:sp>
        <p:nvSpPr>
          <p:cNvPr id="8" name="Chart Placeholder 5"/>
          <p:cNvSpPr>
            <a:spLocks noGrp="1"/>
          </p:cNvSpPr>
          <p:nvPr>
            <p:ph type="chart" sz="quarter" idx="18"/>
          </p:nvPr>
        </p:nvSpPr>
        <p:spPr>
          <a:xfrm>
            <a:off x="3336087" y="835025"/>
            <a:ext cx="2471825" cy="3898800"/>
          </a:xfrm>
          <a:prstGeom prst="rect">
            <a:avLst/>
          </a:prstGeom>
        </p:spPr>
        <p:txBody>
          <a:bodyPr/>
          <a:lstStyle>
            <a:lvl1pPr marL="0" indent="0">
              <a:lnSpc>
                <a:spcPct val="100000"/>
              </a:lnSpc>
              <a:buNone/>
              <a:defRPr/>
            </a:lvl1pPr>
          </a:lstStyle>
          <a:p>
            <a:r>
              <a:rPr lang="en-US" noProof="0"/>
              <a:t>Click icon to add chart</a:t>
            </a:r>
          </a:p>
        </p:txBody>
      </p:sp>
      <p:sp>
        <p:nvSpPr>
          <p:cNvPr id="9" name="Chart Placeholder 5"/>
          <p:cNvSpPr>
            <a:spLocks noGrp="1"/>
          </p:cNvSpPr>
          <p:nvPr>
            <p:ph type="chart" sz="quarter" idx="19"/>
          </p:nvPr>
        </p:nvSpPr>
        <p:spPr>
          <a:xfrm>
            <a:off x="6095912" y="835025"/>
            <a:ext cx="2471825" cy="3898800"/>
          </a:xfrm>
          <a:prstGeom prst="rect">
            <a:avLst/>
          </a:prstGeom>
        </p:spPr>
        <p:txBody>
          <a:bodyPr/>
          <a:lstStyle>
            <a:lvl1pPr marL="0" indent="0">
              <a:lnSpc>
                <a:spcPct val="100000"/>
              </a:lnSpc>
              <a:buNone/>
              <a:defRPr/>
            </a:lvl1pPr>
          </a:lstStyle>
          <a:p>
            <a:r>
              <a:rPr lang="en-US" noProof="0"/>
              <a:t>Click icon to add chart</a:t>
            </a:r>
          </a:p>
        </p:txBody>
      </p:sp>
      <p:sp>
        <p:nvSpPr>
          <p:cNvPr id="5" name="Titel 4">
            <a:extLst>
              <a:ext uri="{FF2B5EF4-FFF2-40B4-BE49-F238E27FC236}">
                <a16:creationId xmlns:a16="http://schemas.microsoft.com/office/drawing/2014/main" id="{F6AC3EB6-1B81-4F6E-9980-641B2C288A81}"/>
              </a:ext>
            </a:extLst>
          </p:cNvPr>
          <p:cNvSpPr>
            <a:spLocks noGrp="1"/>
          </p:cNvSpPr>
          <p:nvPr>
            <p:ph type="title"/>
          </p:nvPr>
        </p:nvSpPr>
        <p:spPr/>
        <p:txBody>
          <a:bodyPr/>
          <a:lstStyle/>
          <a:p>
            <a:endParaRPr lang="en-US"/>
          </a:p>
        </p:txBody>
      </p:sp>
      <p:sp>
        <p:nvSpPr>
          <p:cNvPr id="7" name="Date Placeholder 6">
            <a:extLst>
              <a:ext uri="{FF2B5EF4-FFF2-40B4-BE49-F238E27FC236}">
                <a16:creationId xmlns:a16="http://schemas.microsoft.com/office/drawing/2014/main" id="{8B0E28DA-F910-4040-B42A-86EE40EE1448}"/>
              </a:ext>
            </a:extLst>
          </p:cNvPr>
          <p:cNvSpPr>
            <a:spLocks noGrp="1"/>
          </p:cNvSpPr>
          <p:nvPr>
            <p:ph type="dt" sz="half" idx="20"/>
          </p:nvPr>
        </p:nvSpPr>
        <p:spPr/>
        <p:txBody>
          <a:bodyPr/>
          <a:lstStyle/>
          <a:p>
            <a:endParaRPr lang="en-US"/>
          </a:p>
        </p:txBody>
      </p:sp>
      <p:sp>
        <p:nvSpPr>
          <p:cNvPr id="10" name="Footer Placeholder 9">
            <a:extLst>
              <a:ext uri="{FF2B5EF4-FFF2-40B4-BE49-F238E27FC236}">
                <a16:creationId xmlns:a16="http://schemas.microsoft.com/office/drawing/2014/main" id="{82FDF0E6-F08C-4144-89DF-E19E4D5C0576}"/>
              </a:ext>
            </a:extLst>
          </p:cNvPr>
          <p:cNvSpPr>
            <a:spLocks noGrp="1"/>
          </p:cNvSpPr>
          <p:nvPr>
            <p:ph type="ftr" sz="quarter" idx="21"/>
          </p:nvPr>
        </p:nvSpPr>
        <p:spPr/>
        <p:txBody>
          <a:bodyPr/>
          <a:lstStyle/>
          <a:p>
            <a:endParaRPr lang="en-US"/>
          </a:p>
        </p:txBody>
      </p:sp>
      <p:sp>
        <p:nvSpPr>
          <p:cNvPr id="11" name="Slide Number Placeholder 10">
            <a:extLst>
              <a:ext uri="{FF2B5EF4-FFF2-40B4-BE49-F238E27FC236}">
                <a16:creationId xmlns:a16="http://schemas.microsoft.com/office/drawing/2014/main" id="{851FF921-569A-4A54-859C-5F61B641D598}"/>
              </a:ext>
            </a:extLst>
          </p:cNvPr>
          <p:cNvSpPr>
            <a:spLocks noGrp="1"/>
          </p:cNvSpPr>
          <p:nvPr>
            <p:ph type="sldNum" sz="quarter" idx="22"/>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76029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and gray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ctr">
              <a:lnSpc>
                <a:spcPct val="100000"/>
              </a:lnSpc>
              <a:buNone/>
              <a:defRPr sz="1600" baseline="0"/>
            </a:lvl1pPr>
          </a:lstStyle>
          <a:p>
            <a:r>
              <a:rPr lang="en-US" noProof="0"/>
              <a:t>Drag picture to placeholder or click icon to add</a:t>
            </a:r>
          </a:p>
        </p:txBody>
      </p:sp>
      <p:sp>
        <p:nvSpPr>
          <p:cNvPr id="12"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nSpc>
                <a:spcPct val="100000"/>
              </a:lnSpc>
              <a:spcBef>
                <a:spcPts val="0"/>
              </a:spcBef>
              <a:spcAft>
                <a:spcPts val="0"/>
              </a:spcAft>
              <a:buNone/>
              <a:defRPr sz="13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p>
        </p:txBody>
      </p:sp>
      <p:sp>
        <p:nvSpPr>
          <p:cNvPr id="20"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chemeClr val="accent2"/>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576263" y="369888"/>
            <a:ext cx="552450" cy="6096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00"/>
            </a:lvl1pPr>
          </a:lstStyle>
          <a:p>
            <a:pPr lvl="0"/>
            <a:r>
              <a:rPr lang="en-US"/>
              <a:t>.</a:t>
            </a:r>
          </a:p>
        </p:txBody>
      </p:sp>
    </p:spTree>
    <p:extLst>
      <p:ext uri="{BB962C8B-B14F-4D97-AF65-F5344CB8AC3E}">
        <p14:creationId xmlns:p14="http://schemas.microsoft.com/office/powerpoint/2010/main" val="899311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576263" y="4411227"/>
            <a:ext cx="5112709" cy="490001"/>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p>
        </p:txBody>
      </p:sp>
      <p:sp>
        <p:nvSpPr>
          <p:cNvPr id="8" name="Title 1"/>
          <p:cNvSpPr>
            <a:spLocks noGrp="1"/>
          </p:cNvSpPr>
          <p:nvPr>
            <p:ph type="ctrTitle" hasCustomPrompt="1"/>
          </p:nvPr>
        </p:nvSpPr>
        <p:spPr>
          <a:xfrm>
            <a:off x="576263" y="1659467"/>
            <a:ext cx="5112709" cy="1744133"/>
          </a:xfrm>
          <a:prstGeom prst="rect">
            <a:avLst/>
          </a:prstGeom>
        </p:spPr>
        <p:txBody>
          <a:bodyPr lIns="0" tIns="0" rIns="0" bIns="0" anchor="t" anchorCtr="0">
            <a:normAutofit/>
          </a:bodyPr>
          <a:lstStyle>
            <a:lvl1pPr algn="l">
              <a:lnSpc>
                <a:spcPct val="100000"/>
              </a:lnSpc>
              <a:defRPr sz="3800">
                <a:solidFill>
                  <a:srgbClr val="53565A"/>
                </a:solidFill>
              </a:defRPr>
            </a:lvl1pPr>
          </a:lstStyle>
          <a:p>
            <a:r>
              <a:rPr lang="en-US" noProof="0"/>
              <a:t>Click to edit title max over 2x lines</a:t>
            </a:r>
          </a:p>
        </p:txBody>
      </p:sp>
      <p:sp>
        <p:nvSpPr>
          <p:cNvPr id="10" name="Text Placeholder 6"/>
          <p:cNvSpPr>
            <a:spLocks noGrp="1"/>
          </p:cNvSpPr>
          <p:nvPr>
            <p:ph type="body" sz="quarter" idx="16" hasCustomPrompt="1"/>
          </p:nvPr>
        </p:nvSpPr>
        <p:spPr>
          <a:xfrm>
            <a:off x="576263" y="3488267"/>
            <a:ext cx="5112709" cy="762000"/>
          </a:xfrm>
          <a:prstGeom prst="rect">
            <a:avLst/>
          </a:prstGeom>
        </p:spPr>
        <p:txBody>
          <a:bodyPr lIns="0" tIns="0" rIns="0" bIns="0">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1" name="Text Placeholder 9">
            <a:extLst>
              <a:ext uri="{FF2B5EF4-FFF2-40B4-BE49-F238E27FC236}">
                <a16:creationId xmlns:a16="http://schemas.microsoft.com/office/drawing/2014/main" id="{E8A0C770-19FC-43E2-AEE2-B18B053BEFFE}"/>
              </a:ext>
            </a:extLst>
          </p:cNvPr>
          <p:cNvSpPr>
            <a:spLocks noGrp="1"/>
          </p:cNvSpPr>
          <p:nvPr>
            <p:ph type="body" sz="quarter" idx="13" hasCustomPrompt="1"/>
          </p:nvPr>
        </p:nvSpPr>
        <p:spPr>
          <a:xfrm>
            <a:off x="576263" y="369888"/>
            <a:ext cx="552450" cy="6096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00"/>
            </a:lvl1pPr>
          </a:lstStyle>
          <a:p>
            <a:pPr lvl="0"/>
            <a:r>
              <a:rPr lang="en-US"/>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grayscl/>
            <a:extLst>
              <a:ext uri="{28A0092B-C50C-407E-A947-70E740481C1C}">
                <a14:useLocalDpi xmlns:a14="http://schemas.microsoft.com/office/drawing/2010/main" val="0"/>
              </a:ext>
            </a:extLst>
          </a:blip>
          <a:srcRect/>
          <a:stretch/>
        </p:blipFill>
        <p:spPr>
          <a:xfrm>
            <a:off x="-1" y="0"/>
            <a:ext cx="9138993" cy="797661"/>
          </a:xfrm>
          <a:prstGeom prst="rect">
            <a:avLst/>
          </a:prstGeom>
        </p:spPr>
      </p:pic>
      <p:sp>
        <p:nvSpPr>
          <p:cNvPr id="7" name="Text Placeholder 6"/>
          <p:cNvSpPr>
            <a:spLocks noGrp="1"/>
          </p:cNvSpPr>
          <p:nvPr>
            <p:ph type="body" sz="quarter" idx="15" hasCustomPrompt="1"/>
          </p:nvPr>
        </p:nvSpPr>
        <p:spPr>
          <a:xfrm>
            <a:off x="576264" y="1063626"/>
            <a:ext cx="7991474" cy="1565274"/>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Click to edit title</a:t>
            </a:r>
            <a:br>
              <a:rPr lang="en-US"/>
            </a:br>
            <a:r>
              <a:rPr lang="en-US"/>
              <a:t>max over 2 lines</a:t>
            </a:r>
          </a:p>
        </p:txBody>
      </p:sp>
      <p:sp>
        <p:nvSpPr>
          <p:cNvPr id="9" name="Title 1"/>
          <p:cNvSpPr>
            <a:spLocks noGrp="1"/>
          </p:cNvSpPr>
          <p:nvPr>
            <p:ph type="title" hasCustomPrompt="1"/>
          </p:nvPr>
        </p:nvSpPr>
        <p:spPr>
          <a:xfrm>
            <a:off x="576264" y="2641599"/>
            <a:ext cx="7991474" cy="660401"/>
          </a:xfrm>
        </p:spPr>
        <p:txBody>
          <a:bodyPr anchor="t">
            <a:noAutofit/>
          </a:bodyPr>
          <a:lstStyle>
            <a:lvl1pPr algn="ctr">
              <a:lnSpc>
                <a:spcPct val="100000"/>
              </a:lnSpc>
              <a:defRPr sz="2000">
                <a:solidFill>
                  <a:schemeClr val="accent2"/>
                </a:solidFill>
              </a:defRPr>
            </a:lvl1pPr>
          </a:lstStyle>
          <a:p>
            <a:r>
              <a:rPr lang="en-US"/>
              <a:t>Subtitle</a:t>
            </a:r>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576262" y="835025"/>
            <a:ext cx="7991475" cy="3897313"/>
          </a:xfrm>
          <a:prstGeom prst="rect">
            <a:avLst/>
          </a:prstGeom>
        </p:spPr>
        <p:txBody>
          <a:bodyPr vert="horz" lIns="0" tIns="0" rIns="0" bIns="0" rtlCol="0">
            <a:normAutofit/>
          </a:bodyPr>
          <a:lstStyle>
            <a:lvl1pPr marL="288000" indent="-288000">
              <a:defRPr lang="en-GB" dirty="0"/>
            </a:lvl1pPr>
          </a:lstStyle>
          <a:p>
            <a:pPr marL="285750" lvl="0" indent="-285750">
              <a:lnSpc>
                <a:spcPct val="100000"/>
              </a:lnSpc>
            </a:pPr>
            <a:r>
              <a:rPr lang="en-US"/>
              <a:t>Click to edit Master text styles</a:t>
            </a:r>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a:t>Agenda</a:t>
            </a:r>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a:t>
            </a:fld>
            <a:endParaRPr lang="en-US"/>
          </a:p>
        </p:txBody>
      </p:sp>
    </p:spTree>
    <p:extLst>
      <p:ext uri="{BB962C8B-B14F-4D97-AF65-F5344CB8AC3E}">
        <p14:creationId xmlns:p14="http://schemas.microsoft.com/office/powerpoint/2010/main" val="126260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4.sv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3.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56.xml"/><Relationship Id="rId7" Type="http://schemas.openxmlformats.org/officeDocument/2006/relationships/image" Target="../media/image3.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4.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8567737" y="198501"/>
            <a:ext cx="401839" cy="443408"/>
          </a:xfrm>
          <a:prstGeom prst="rect">
            <a:avLst/>
          </a:prstGeom>
        </p:spPr>
      </p:pic>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a:t>Click to edit Master title style</a:t>
            </a:r>
          </a:p>
        </p:txBody>
      </p:sp>
      <p:sp>
        <p:nvSpPr>
          <p:cNvPr id="11" name="Text Placeholder 2"/>
          <p:cNvSpPr>
            <a:spLocks noGrp="1"/>
          </p:cNvSpPr>
          <p:nvPr>
            <p:ph type="body" idx="1"/>
          </p:nvPr>
        </p:nvSpPr>
        <p:spPr>
          <a:xfrm>
            <a:off x="576263" y="835024"/>
            <a:ext cx="7991475" cy="38973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fld id="{82F89014-7F8D-47C1-8D79-17A715C9D2BB}" type="slidenum">
              <a:rPr lang="en-US" smtClean="0"/>
              <a:pPr/>
              <a:t>‹#›</a:t>
            </a:fld>
            <a:endParaRPr lang="en-US"/>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803" r:id="rId3"/>
    <p:sldLayoutId id="2147483660" r:id="rId4"/>
    <p:sldLayoutId id="2147483802" r:id="rId5"/>
    <p:sldLayoutId id="2147483804" r:id="rId6"/>
    <p:sldLayoutId id="2147483701" r:id="rId7"/>
    <p:sldLayoutId id="2147483734" r:id="rId8"/>
    <p:sldLayoutId id="2147483650" r:id="rId9"/>
    <p:sldLayoutId id="2147483735" r:id="rId10"/>
    <p:sldLayoutId id="2147483708" r:id="rId11"/>
    <p:sldLayoutId id="2147483662" r:id="rId12"/>
    <p:sldLayoutId id="2147483703" r:id="rId13"/>
    <p:sldLayoutId id="2147483696" r:id="rId14"/>
    <p:sldLayoutId id="2147483663" r:id="rId15"/>
    <p:sldLayoutId id="2147483698" r:id="rId16"/>
    <p:sldLayoutId id="2147483699" r:id="rId17"/>
    <p:sldLayoutId id="2147483737" r:id="rId18"/>
    <p:sldLayoutId id="2147483666" r:id="rId19"/>
    <p:sldLayoutId id="2147483736" r:id="rId20"/>
    <p:sldLayoutId id="2147483738" r:id="rId21"/>
    <p:sldLayoutId id="2147483767" r:id="rId22"/>
    <p:sldLayoutId id="2147483669" r:id="rId23"/>
    <p:sldLayoutId id="2147483665" r:id="rId24"/>
    <p:sldLayoutId id="2147483664" r:id="rId25"/>
    <p:sldLayoutId id="2147483709" r:id="rId26"/>
    <p:sldLayoutId id="2147483670" r:id="rId2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endParaRPr lang="en-US"/>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a:t>Click to edit Master title style</a:t>
            </a:r>
          </a:p>
        </p:txBody>
      </p:sp>
      <p:sp>
        <p:nvSpPr>
          <p:cNvPr id="11" name="Text Placeholder 2"/>
          <p:cNvSpPr>
            <a:spLocks noGrp="1"/>
          </p:cNvSpPr>
          <p:nvPr>
            <p:ph type="body" idx="1"/>
          </p:nvPr>
        </p:nvSpPr>
        <p:spPr>
          <a:xfrm>
            <a:off x="576263" y="835024"/>
            <a:ext cx="7991475" cy="38973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tx1">
                    <a:tint val="75000"/>
                  </a:schemeClr>
                </a:solidFill>
              </a:defRPr>
            </a:lvl1pPr>
          </a:lstStyle>
          <a:p>
            <a:fld id="{82F89014-7F8D-47C1-8D79-17A715C9D2BB}" type="slidenum">
              <a:rPr lang="en-US" smtClean="0"/>
              <a:pPr/>
              <a:t>‹#›</a:t>
            </a:fld>
            <a:endParaRPr lang="en-US"/>
          </a:p>
        </p:txBody>
      </p:sp>
      <p:pic>
        <p:nvPicPr>
          <p:cNvPr id="10" name="Picture 7">
            <a:extLst>
              <a:ext uri="{FF2B5EF4-FFF2-40B4-BE49-F238E27FC236}">
                <a16:creationId xmlns:a16="http://schemas.microsoft.com/office/drawing/2014/main" id="{8D5161C8-EE77-4377-B6B1-7E9C29CB9F0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567737" y="198501"/>
            <a:ext cx="401839" cy="443408"/>
          </a:xfrm>
          <a:prstGeom prst="rect">
            <a:avLst/>
          </a:prstGeom>
        </p:spPr>
      </p:pic>
    </p:spTree>
    <p:extLst>
      <p:ext uri="{BB962C8B-B14F-4D97-AF65-F5344CB8AC3E}">
        <p14:creationId xmlns:p14="http://schemas.microsoft.com/office/powerpoint/2010/main" val="2310582144"/>
      </p:ext>
    </p:extLst>
  </p:cSld>
  <p:clrMap bg1="lt1" tx1="dk1" bg2="lt2" tx2="dk2" accent1="accent1" accent2="accent2" accent3="accent3" accent4="accent4" accent5="accent5" accent6="accent6" hlink="hlink" folHlink="folHlink"/>
  <p:sldLayoutIdLst>
    <p:sldLayoutId id="2147483789" r:id="rId1"/>
    <p:sldLayoutId id="2147483788" r:id="rId2"/>
    <p:sldLayoutId id="2147483792" r:id="rId3"/>
    <p:sldLayoutId id="2147483790" r:id="rId4"/>
    <p:sldLayoutId id="2147483791" r:id="rId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E2E2E"/>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bg1"/>
                </a:solidFill>
              </a:defRPr>
            </a:lvl1pPr>
          </a:lstStyle>
          <a:p>
            <a:endParaRPr lang="en-US"/>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bg1"/>
                </a:solidFill>
              </a:defRPr>
            </a:lvl1pPr>
          </a:lstStyle>
          <a:p>
            <a:endParaRPr lang="en-US"/>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a:t>Click to edit Master title style</a:t>
            </a:r>
          </a:p>
        </p:txBody>
      </p:sp>
      <p:sp>
        <p:nvSpPr>
          <p:cNvPr id="11" name="Text Placeholder 2"/>
          <p:cNvSpPr>
            <a:spLocks noGrp="1"/>
          </p:cNvSpPr>
          <p:nvPr>
            <p:ph type="body" idx="1"/>
          </p:nvPr>
        </p:nvSpPr>
        <p:spPr>
          <a:xfrm>
            <a:off x="576263" y="835024"/>
            <a:ext cx="7991475" cy="3897313"/>
          </a:xfrm>
          <a:prstGeom prst="rect">
            <a:avLst/>
          </a:prstGeom>
          <a:noFill/>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bg1"/>
                </a:solidFill>
              </a:defRPr>
            </a:lvl1pPr>
          </a:lstStyle>
          <a:p>
            <a:fld id="{82F89014-7F8D-47C1-8D79-17A715C9D2BB}" type="slidenum">
              <a:rPr lang="en-US" smtClean="0"/>
              <a:pPr/>
              <a:t>‹#›</a:t>
            </a:fld>
            <a:endParaRPr lang="en-US"/>
          </a:p>
        </p:txBody>
      </p:sp>
      <p:pic>
        <p:nvPicPr>
          <p:cNvPr id="8" name="Picture 7">
            <a:extLst>
              <a:ext uri="{FF2B5EF4-FFF2-40B4-BE49-F238E27FC236}">
                <a16:creationId xmlns:a16="http://schemas.microsoft.com/office/drawing/2014/main" id="{BD2B5B76-D48B-486B-B148-17C02F22EB4C}"/>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8570538" y="198501"/>
            <a:ext cx="396236" cy="443408"/>
          </a:xfrm>
          <a:prstGeom prst="rect">
            <a:avLst/>
          </a:prstGeom>
        </p:spPr>
      </p:pic>
    </p:spTree>
    <p:extLst>
      <p:ext uri="{BB962C8B-B14F-4D97-AF65-F5344CB8AC3E}">
        <p14:creationId xmlns:p14="http://schemas.microsoft.com/office/powerpoint/2010/main" val="12725445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801" r:id="rId16"/>
    <p:sldLayoutId id="2147483762" r:id="rId17"/>
    <p:sldLayoutId id="2147483763" r:id="rId18"/>
    <p:sldLayoutId id="2147483764" r:id="rId19"/>
    <p:sldLayoutId id="2147483765" r:id="rId20"/>
    <p:sldLayoutId id="2147483766" r:id="rId2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bg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bg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bg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E2E2E"/>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76263" y="4961769"/>
            <a:ext cx="2059200" cy="144000"/>
          </a:xfrm>
          <a:prstGeom prst="rect">
            <a:avLst/>
          </a:prstGeom>
        </p:spPr>
        <p:txBody>
          <a:bodyPr vert="horz" lIns="0" tIns="0" rIns="0" bIns="0" rtlCol="0" anchor="t" anchorCtr="0">
            <a:noAutofit/>
          </a:bodyPr>
          <a:lstStyle>
            <a:lvl1pPr algn="l">
              <a:defRPr sz="800">
                <a:solidFill>
                  <a:schemeClr val="bg1"/>
                </a:solidFill>
              </a:defRPr>
            </a:lvl1pPr>
          </a:lstStyle>
          <a:p>
            <a:endParaRPr lang="en-US"/>
          </a:p>
        </p:txBody>
      </p:sp>
      <p:sp>
        <p:nvSpPr>
          <p:cNvPr id="5" name="Footer Placeholder 4"/>
          <p:cNvSpPr>
            <a:spLocks noGrp="1"/>
          </p:cNvSpPr>
          <p:nvPr>
            <p:ph type="ftr" sz="quarter" idx="3"/>
          </p:nvPr>
        </p:nvSpPr>
        <p:spPr>
          <a:xfrm>
            <a:off x="3028950" y="4961769"/>
            <a:ext cx="3086100" cy="144000"/>
          </a:xfrm>
          <a:prstGeom prst="rect">
            <a:avLst/>
          </a:prstGeom>
        </p:spPr>
        <p:txBody>
          <a:bodyPr vert="horz" lIns="0" tIns="0" rIns="0" bIns="0" rtlCol="0" anchor="t" anchorCtr="0">
            <a:noAutofit/>
          </a:bodyPr>
          <a:lstStyle>
            <a:lvl1pPr algn="ctr">
              <a:defRPr sz="800">
                <a:solidFill>
                  <a:schemeClr val="bg1"/>
                </a:solidFill>
              </a:defRPr>
            </a:lvl1pPr>
          </a:lstStyle>
          <a:p>
            <a:endParaRPr lang="en-US"/>
          </a:p>
        </p:txBody>
      </p:sp>
      <p:sp>
        <p:nvSpPr>
          <p:cNvPr id="9" name="Title Placeholder 1"/>
          <p:cNvSpPr>
            <a:spLocks noGrp="1"/>
          </p:cNvSpPr>
          <p:nvPr>
            <p:ph type="title"/>
          </p:nvPr>
        </p:nvSpPr>
        <p:spPr>
          <a:xfrm>
            <a:off x="576263" y="195263"/>
            <a:ext cx="7821950" cy="504825"/>
          </a:xfrm>
          <a:prstGeom prst="rect">
            <a:avLst/>
          </a:prstGeom>
        </p:spPr>
        <p:txBody>
          <a:bodyPr vert="horz" lIns="0" tIns="0" rIns="0" bIns="0" rtlCol="0" anchor="ctr" anchorCtr="0">
            <a:noAutofit/>
          </a:bodyPr>
          <a:lstStyle/>
          <a:p>
            <a:r>
              <a:rPr lang="en-US" noProof="0"/>
              <a:t>Click to edit Master title style</a:t>
            </a:r>
          </a:p>
        </p:txBody>
      </p:sp>
      <p:sp>
        <p:nvSpPr>
          <p:cNvPr id="11" name="Text Placeholder 2"/>
          <p:cNvSpPr>
            <a:spLocks noGrp="1"/>
          </p:cNvSpPr>
          <p:nvPr>
            <p:ph type="body" idx="1"/>
          </p:nvPr>
        </p:nvSpPr>
        <p:spPr>
          <a:xfrm>
            <a:off x="576263" y="835024"/>
            <a:ext cx="7991475" cy="3897313"/>
          </a:xfrm>
          <a:prstGeom prst="rect">
            <a:avLst/>
          </a:prstGeom>
          <a:noFill/>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86677" y="4961769"/>
            <a:ext cx="389103" cy="144000"/>
          </a:xfrm>
          <a:prstGeom prst="rect">
            <a:avLst/>
          </a:prstGeom>
        </p:spPr>
        <p:txBody>
          <a:bodyPr vert="horz" lIns="0" tIns="0" rIns="0" bIns="0" rtlCol="0" anchor="t" anchorCtr="0">
            <a:noAutofit/>
          </a:bodyPr>
          <a:lstStyle>
            <a:lvl1pPr algn="ctr">
              <a:defRPr sz="800">
                <a:solidFill>
                  <a:schemeClr val="bg1"/>
                </a:solidFill>
              </a:defRPr>
            </a:lvl1pPr>
          </a:lstStyle>
          <a:p>
            <a:fld id="{82F89014-7F8D-47C1-8D79-17A715C9D2BB}" type="slidenum">
              <a:rPr lang="en-US" smtClean="0"/>
              <a:pPr/>
              <a:t>‹#›</a:t>
            </a:fld>
            <a:endParaRPr lang="en-US"/>
          </a:p>
        </p:txBody>
      </p:sp>
      <p:pic>
        <p:nvPicPr>
          <p:cNvPr id="8" name="Picture 7">
            <a:extLst>
              <a:ext uri="{FF2B5EF4-FFF2-40B4-BE49-F238E27FC236}">
                <a16:creationId xmlns:a16="http://schemas.microsoft.com/office/drawing/2014/main" id="{682B01DC-AA4B-4B09-A9C1-2490348EB468}"/>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570538" y="198501"/>
            <a:ext cx="396236" cy="443408"/>
          </a:xfrm>
          <a:prstGeom prst="rect">
            <a:avLst/>
          </a:prstGeom>
        </p:spPr>
      </p:pic>
    </p:spTree>
    <p:extLst>
      <p:ext uri="{BB962C8B-B14F-4D97-AF65-F5344CB8AC3E}">
        <p14:creationId xmlns:p14="http://schemas.microsoft.com/office/powerpoint/2010/main" val="266107276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685800" rtl="0" eaLnBrk="1" latinLnBrk="0" hangingPunct="1">
        <a:lnSpc>
          <a:spcPct val="100000"/>
        </a:lnSpc>
        <a:spcBef>
          <a:spcPct val="0"/>
        </a:spcBef>
        <a:buNone/>
        <a:defRPr sz="2400" kern="1200">
          <a:solidFill>
            <a:schemeClr val="bg1"/>
          </a:solidFill>
          <a:latin typeface="+mj-lt"/>
          <a:ea typeface="+mj-ea"/>
          <a:cs typeface="+mj-cs"/>
        </a:defRPr>
      </a:lvl1pPr>
    </p:titleStyle>
    <p:bodyStyle>
      <a:lvl1pPr marL="288000" indent="-2880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bg1"/>
          </a:solidFill>
          <a:latin typeface="+mn-lt"/>
          <a:ea typeface="+mn-ea"/>
          <a:cs typeface="+mn-cs"/>
        </a:defRPr>
      </a:lvl1pPr>
      <a:lvl2pPr marL="468000" indent="-18000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bg1"/>
          </a:solidFill>
          <a:latin typeface="+mn-lt"/>
          <a:ea typeface="+mn-ea"/>
          <a:cs typeface="+mn-cs"/>
        </a:defRPr>
      </a:lvl2pPr>
      <a:lvl3pPr marL="64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3pPr>
      <a:lvl4pPr marL="82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bg1"/>
          </a:solidFill>
          <a:latin typeface="+mn-lt"/>
          <a:ea typeface="+mn-ea"/>
          <a:cs typeface="+mn-cs"/>
        </a:defRPr>
      </a:lvl4pPr>
      <a:lvl5pPr marL="1008000" indent="-18000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bg1"/>
          </a:solidFill>
          <a:latin typeface="+mn-lt"/>
          <a:ea typeface="+mn-ea"/>
          <a:cs typeface="+mn-cs"/>
        </a:defRPr>
      </a:lvl5pPr>
      <a:lvl6pPr marL="1809750" indent="-1952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6pPr>
      <a:lvl7pPr marL="2062163" indent="-17621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7pPr>
      <a:lvl8pPr marL="2333625" indent="-182563"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8pPr>
      <a:lvl9pPr marL="2598738" indent="-177800" algn="l" defTabSz="685800" rtl="0" eaLnBrk="1" latinLnBrk="0" hangingPunct="1">
        <a:lnSpc>
          <a:spcPct val="90000"/>
        </a:lnSpc>
        <a:spcBef>
          <a:spcPts val="375"/>
        </a:spcBef>
        <a:buClr>
          <a:srgbClr val="FF6C00"/>
        </a:buClr>
        <a:buFont typeface="Courier New" panose="02070309020205020404" pitchFamily="49" charset="0"/>
        <a:buChar char="o"/>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userDrawn="1">
          <p15:clr>
            <a:srgbClr val="F26B43"/>
          </p15:clr>
        </p15:guide>
        <p15:guide id="9" orient="horz" pos="441" userDrawn="1">
          <p15:clr>
            <a:srgbClr val="F26B43"/>
          </p15:clr>
        </p15:guide>
        <p15:guide id="10" orient="horz" pos="123" userDrawn="1">
          <p15:clr>
            <a:srgbClr val="F26B43"/>
          </p15:clr>
        </p15:guide>
        <p15:guide id="11" orient="horz" pos="3003" userDrawn="1">
          <p15:clr>
            <a:srgbClr val="547EBF"/>
          </p15:clr>
        </p15:guide>
        <p15:guide id="12" pos="5647" userDrawn="1">
          <p15:clr>
            <a:srgbClr val="547EBF"/>
          </p15:clr>
        </p15:guide>
        <p15:guide id="13" orient="horz" pos="3185"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5424AF-CDC4-8B23-D66D-3E1C4176AED4}"/>
              </a:ext>
            </a:extLst>
          </p:cNvPr>
          <p:cNvSpPr/>
          <p:nvPr/>
        </p:nvSpPr>
        <p:spPr>
          <a:xfrm>
            <a:off x="576262" y="2401888"/>
            <a:ext cx="5040767" cy="50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D65A2BE-D313-E3D6-F9DD-BF96F91F2A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429" cy="5143500"/>
          </a:xfrm>
          <a:prstGeom prst="rect">
            <a:avLst/>
          </a:prstGeom>
        </p:spPr>
      </p:pic>
      <p:sp>
        <p:nvSpPr>
          <p:cNvPr id="3" name="Title 2">
            <a:extLst>
              <a:ext uri="{FF2B5EF4-FFF2-40B4-BE49-F238E27FC236}">
                <a16:creationId xmlns:a16="http://schemas.microsoft.com/office/drawing/2014/main" id="{B8A9D439-2CD7-43C1-91CC-1D4EE71C9D6A}"/>
              </a:ext>
            </a:extLst>
          </p:cNvPr>
          <p:cNvSpPr>
            <a:spLocks noGrp="1"/>
          </p:cNvSpPr>
          <p:nvPr>
            <p:ph type="ctrTitle"/>
          </p:nvPr>
        </p:nvSpPr>
        <p:spPr>
          <a:xfrm>
            <a:off x="307644" y="1421947"/>
            <a:ext cx="5541613" cy="1744133"/>
          </a:xfrm>
        </p:spPr>
        <p:txBody>
          <a:bodyPr>
            <a:normAutofit fontScale="90000"/>
          </a:bodyPr>
          <a:lstStyle/>
          <a:p>
            <a:r>
              <a:rPr lang="en-US" sz="2400" b="1" dirty="0">
                <a:effectLst/>
                <a:latin typeface="Times New Roman" panose="02020603050405020304" pitchFamily="18" charset="0"/>
                <a:ea typeface="Calibri" panose="020F0502020204030204" pitchFamily="34" charset="0"/>
                <a:cs typeface="Vrinda" panose="020B0502040204020203" pitchFamily="34" charset="0"/>
              </a:rPr>
              <a:t>Universities accelerate the use of knowledge in technological development for patenting</a:t>
            </a:r>
            <a:br>
              <a:rPr lang="en-US" sz="1800" dirty="0">
                <a:effectLst/>
                <a:latin typeface="Calibri" panose="020F0502020204030204" pitchFamily="34" charset="0"/>
                <a:ea typeface="DengXian" panose="02010600030101010101" pitchFamily="2" charset="-122"/>
                <a:cs typeface="Vrinda" panose="020B0502040204020203" pitchFamily="34" charset="0"/>
              </a:rPr>
            </a:br>
            <a:br>
              <a:rPr lang="en-US" dirty="0"/>
            </a:br>
            <a:r>
              <a:rPr lang="en-US" dirty="0"/>
              <a:t>​</a:t>
            </a:r>
            <a:endParaRPr lang="en-US" sz="3200" dirty="0"/>
          </a:p>
        </p:txBody>
      </p:sp>
      <p:sp>
        <p:nvSpPr>
          <p:cNvPr id="4" name="Rectangle 3">
            <a:extLst>
              <a:ext uri="{FF2B5EF4-FFF2-40B4-BE49-F238E27FC236}">
                <a16:creationId xmlns:a16="http://schemas.microsoft.com/office/drawing/2014/main" id="{B73508E2-EDA7-4760-C568-2F2A2686B48D}"/>
              </a:ext>
            </a:extLst>
          </p:cNvPr>
          <p:cNvSpPr/>
          <p:nvPr/>
        </p:nvSpPr>
        <p:spPr>
          <a:xfrm>
            <a:off x="315180" y="2626859"/>
            <a:ext cx="5294313" cy="6733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jdelijke aanduiding voor tekst 21">
            <a:extLst>
              <a:ext uri="{FF2B5EF4-FFF2-40B4-BE49-F238E27FC236}">
                <a16:creationId xmlns:a16="http://schemas.microsoft.com/office/drawing/2014/main" id="{70CE076A-EF88-4888-9441-B9B647C3D8D2}"/>
              </a:ext>
            </a:extLst>
          </p:cNvPr>
          <p:cNvSpPr>
            <a:spLocks noGrp="1"/>
          </p:cNvSpPr>
          <p:nvPr>
            <p:ph type="body" sz="quarter" idx="14"/>
          </p:nvPr>
        </p:nvSpPr>
        <p:spPr>
          <a:xfrm>
            <a:off x="405981" y="2735135"/>
            <a:ext cx="5112709" cy="490001"/>
          </a:xfrm>
        </p:spPr>
        <p:txBody>
          <a:bodyPr vert="horz" lIns="0" tIns="0" rIns="0" bIns="0" rtlCol="0" anchor="t">
            <a:normAutofit fontScale="92500" lnSpcReduction="20000"/>
          </a:bodyPr>
          <a:lstStyle/>
          <a:p>
            <a:r>
              <a:rPr lang="en-US" b="1">
                <a:solidFill>
                  <a:schemeClr val="accent2"/>
                </a:solidFill>
              </a:rPr>
              <a:t>NWB 2023, Gothenburg, Oct 2023</a:t>
            </a:r>
            <a:br>
              <a:rPr lang="en-US">
                <a:solidFill>
                  <a:schemeClr val="accent2"/>
                </a:solidFill>
              </a:rPr>
            </a:br>
            <a:r>
              <a:rPr lang="en-US">
                <a:solidFill>
                  <a:schemeClr val="accent2"/>
                </a:solidFill>
              </a:rPr>
              <a:t>Alvin </a:t>
            </a:r>
            <a:r>
              <a:rPr lang="en-US" err="1">
                <a:solidFill>
                  <a:schemeClr val="accent2"/>
                </a:solidFill>
              </a:rPr>
              <a:t>Shijie</a:t>
            </a:r>
            <a:r>
              <a:rPr lang="en-US">
                <a:solidFill>
                  <a:schemeClr val="accent2"/>
                </a:solidFill>
              </a:rPr>
              <a:t> Ding, International Center for the Study of Research, Elsevier</a:t>
            </a:r>
          </a:p>
          <a:p>
            <a:r>
              <a:rPr lang="en-US">
                <a:solidFill>
                  <a:schemeClr val="accent2"/>
                </a:solidFill>
              </a:rPr>
              <a:t>Rachel Herbert, International Center for the Study of Research, Elsevier</a:t>
            </a:r>
          </a:p>
          <a:p>
            <a:endParaRPr lang="en-US"/>
          </a:p>
        </p:txBody>
      </p:sp>
      <p:sp>
        <p:nvSpPr>
          <p:cNvPr id="10" name="Text Placeholder 9">
            <a:extLst>
              <a:ext uri="{FF2B5EF4-FFF2-40B4-BE49-F238E27FC236}">
                <a16:creationId xmlns:a16="http://schemas.microsoft.com/office/drawing/2014/main" id="{A3D69CC6-ECB6-4B06-A828-EECC32530AA8}"/>
              </a:ext>
            </a:extLst>
          </p:cNvPr>
          <p:cNvSpPr>
            <a:spLocks noGrp="1"/>
          </p:cNvSpPr>
          <p:nvPr>
            <p:ph type="body" sz="quarter" idx="13"/>
          </p:nvPr>
        </p:nvSpPr>
        <p:spPr/>
        <p:txBody>
          <a:bodyPr/>
          <a:lstStyle/>
          <a:p>
            <a:endParaRPr lang="en-US"/>
          </a:p>
        </p:txBody>
      </p:sp>
      <p:pic>
        <p:nvPicPr>
          <p:cNvPr id="8" name="Picture 7" descr="A black and white sign&#10;&#10;Description automatically generated with low confidence">
            <a:extLst>
              <a:ext uri="{FF2B5EF4-FFF2-40B4-BE49-F238E27FC236}">
                <a16:creationId xmlns:a16="http://schemas.microsoft.com/office/drawing/2014/main" id="{1E9AAE79-AF87-0A34-36F1-4BDB9AC8C8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232" y="4248862"/>
            <a:ext cx="2590035" cy="518400"/>
          </a:xfrm>
          <a:prstGeom prst="rect">
            <a:avLst/>
          </a:prstGeom>
        </p:spPr>
      </p:pic>
    </p:spTree>
    <p:extLst>
      <p:ext uri="{BB962C8B-B14F-4D97-AF65-F5344CB8AC3E}">
        <p14:creationId xmlns:p14="http://schemas.microsoft.com/office/powerpoint/2010/main" val="326004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59FACB-1E59-9BC9-4F2F-95BAC6E0FB26}"/>
              </a:ext>
            </a:extLst>
          </p:cNvPr>
          <p:cNvSpPr>
            <a:spLocks noGrp="1"/>
          </p:cNvSpPr>
          <p:nvPr>
            <p:ph type="title"/>
          </p:nvPr>
        </p:nvSpPr>
        <p:spPr/>
        <p:txBody>
          <a:bodyPr/>
          <a:lstStyle/>
          <a:p>
            <a:r>
              <a:rPr lang="en-US" dirty="0">
                <a:solidFill>
                  <a:schemeClr val="tx2"/>
                </a:solidFill>
              </a:rPr>
              <a:t>Conclusions</a:t>
            </a:r>
          </a:p>
        </p:txBody>
      </p:sp>
      <p:sp>
        <p:nvSpPr>
          <p:cNvPr id="4" name="TextBox 3">
            <a:extLst>
              <a:ext uri="{FF2B5EF4-FFF2-40B4-BE49-F238E27FC236}">
                <a16:creationId xmlns:a16="http://schemas.microsoft.com/office/drawing/2014/main" id="{3D938A96-F8AA-7EB7-9E43-0A339033553D}"/>
              </a:ext>
            </a:extLst>
          </p:cNvPr>
          <p:cNvSpPr txBox="1"/>
          <p:nvPr/>
        </p:nvSpPr>
        <p:spPr>
          <a:xfrm>
            <a:off x="576263" y="868589"/>
            <a:ext cx="8458880" cy="4247317"/>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dirty="0">
                <a:solidFill>
                  <a:schemeClr val="tx2"/>
                </a:solidFill>
              </a:rPr>
              <a:t>Previous studies have suggested that patent citations indicate knowledge linkage, and examiner citations indicate knowledge linkage better than applicant citations (Chen, 2017), combined with our findings we conclude that </a:t>
            </a:r>
            <a:r>
              <a:rPr lang="en-US" b="1" dirty="0">
                <a:solidFill>
                  <a:schemeClr val="tx2"/>
                </a:solidFill>
              </a:rPr>
              <a:t>academic’s engagement to technological development strengthened the knowledge linkage especially with basic research. </a:t>
            </a:r>
          </a:p>
          <a:p>
            <a:pPr marL="285750" indent="-285750">
              <a:buClr>
                <a:schemeClr val="accent2"/>
              </a:buClr>
              <a:buFont typeface="Arial" panose="020B0604020202020204" pitchFamily="34" charset="0"/>
              <a:buChar char="•"/>
            </a:pPr>
            <a:endParaRPr lang="en-US" dirty="0">
              <a:solidFill>
                <a:schemeClr val="tx2"/>
              </a:solidFill>
            </a:endParaRPr>
          </a:p>
          <a:p>
            <a:pPr marL="285750" indent="-285750">
              <a:buClr>
                <a:schemeClr val="accent2"/>
              </a:buClr>
              <a:buFont typeface="Arial" panose="020B0604020202020204" pitchFamily="34" charset="0"/>
              <a:buChar char="•"/>
            </a:pPr>
            <a:endParaRPr lang="en-US" dirty="0">
              <a:solidFill>
                <a:schemeClr val="tx2"/>
              </a:solidFill>
            </a:endParaRPr>
          </a:p>
          <a:p>
            <a:pPr marL="285750" indent="-285750">
              <a:buClr>
                <a:schemeClr val="accent2"/>
              </a:buClr>
              <a:buFont typeface="Arial" panose="020B0604020202020204" pitchFamily="34" charset="0"/>
              <a:buChar char="•"/>
            </a:pPr>
            <a:r>
              <a:rPr lang="en-US" dirty="0">
                <a:solidFill>
                  <a:schemeClr val="tx2"/>
                </a:solidFill>
              </a:rPr>
              <a:t>If </a:t>
            </a:r>
            <a:r>
              <a:rPr lang="en-US" sz="1800" b="0" i="0" dirty="0">
                <a:solidFill>
                  <a:schemeClr val="tx2"/>
                </a:solidFill>
                <a:effectLst/>
                <a:latin typeface="Arial" panose="020B0604020202020204" pitchFamily="34" charset="0"/>
              </a:rPr>
              <a:t>the </a:t>
            </a:r>
            <a:r>
              <a:rPr lang="en-US" b="0" i="0" dirty="0">
                <a:solidFill>
                  <a:schemeClr val="tx2"/>
                </a:solidFill>
                <a:effectLst/>
                <a:latin typeface="Arial" panose="020B0604020202020204" pitchFamily="34" charset="0"/>
              </a:rPr>
              <a:t>greater number of SNPR citations equate to more technological novelty </a:t>
            </a:r>
            <a:r>
              <a:rPr lang="en-US" sz="1800" b="0" i="0" dirty="0">
                <a:solidFill>
                  <a:schemeClr val="tx2"/>
                </a:solidFill>
                <a:effectLst/>
                <a:latin typeface="Arial" panose="020B0604020202020204" pitchFamily="34" charset="0"/>
              </a:rPr>
              <a:t>(</a:t>
            </a:r>
            <a:r>
              <a:rPr lang="en-US" dirty="0">
                <a:solidFill>
                  <a:schemeClr val="tx2"/>
                </a:solidFill>
                <a:latin typeface="Arial" panose="020B0604020202020204" pitchFamily="34" charset="0"/>
              </a:rPr>
              <a:t>Ortega et al., 2021</a:t>
            </a:r>
            <a:r>
              <a:rPr lang="en-US" sz="1800" b="0" i="0" dirty="0">
                <a:solidFill>
                  <a:schemeClr val="tx2"/>
                </a:solidFill>
                <a:effectLst/>
                <a:latin typeface="Arial" panose="020B0604020202020204" pitchFamily="34" charset="0"/>
              </a:rPr>
              <a:t>) and </a:t>
            </a:r>
            <a:r>
              <a:rPr lang="en-US" dirty="0">
                <a:solidFill>
                  <a:schemeClr val="tx2"/>
                </a:solidFill>
                <a:latin typeface="Arial" panose="020B0604020202020204" pitchFamily="34" charset="0"/>
              </a:rPr>
              <a:t>scientific intensity (</a:t>
            </a:r>
            <a:r>
              <a:rPr lang="en-US" dirty="0" err="1">
                <a:solidFill>
                  <a:schemeClr val="tx2"/>
                </a:solidFill>
                <a:latin typeface="Arial" panose="020B0604020202020204" pitchFamily="34" charset="0"/>
              </a:rPr>
              <a:t>Callaert</a:t>
            </a:r>
            <a:r>
              <a:rPr lang="en-US" dirty="0">
                <a:solidFill>
                  <a:schemeClr val="tx2"/>
                </a:solidFill>
                <a:latin typeface="Arial" panose="020B0604020202020204" pitchFamily="34" charset="0"/>
              </a:rPr>
              <a:t> et al., 2013 and Sung et al., 2015), </a:t>
            </a:r>
            <a:r>
              <a:rPr lang="en-US" dirty="0">
                <a:solidFill>
                  <a:schemeClr val="tx2"/>
                </a:solidFill>
              </a:rPr>
              <a:t>combined with our findings we believe that </a:t>
            </a:r>
            <a:r>
              <a:rPr lang="en-US" dirty="0">
                <a:solidFill>
                  <a:schemeClr val="tx2"/>
                </a:solidFill>
                <a:latin typeface="Arial" panose="020B0604020202020204" pitchFamily="34" charset="0"/>
              </a:rPr>
              <a:t>a</a:t>
            </a:r>
            <a:r>
              <a:rPr lang="en-US" dirty="0">
                <a:solidFill>
                  <a:schemeClr val="tx2"/>
                </a:solidFill>
              </a:rPr>
              <a:t>cademic’s engagement </a:t>
            </a:r>
            <a:r>
              <a:rPr lang="en-US" b="1" dirty="0">
                <a:solidFill>
                  <a:schemeClr val="tx2"/>
                </a:solidFill>
              </a:rPr>
              <a:t>also strengthened the overall industrial technology originality and accelerated the use of existing scientific knowledges. </a:t>
            </a:r>
            <a:endParaRPr lang="en-US" sz="1800" b="0" i="0" dirty="0">
              <a:solidFill>
                <a:schemeClr val="tx2"/>
              </a:solidFill>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24640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09DD9D-9558-57E3-FE9C-4C6A500FE880}"/>
              </a:ext>
            </a:extLst>
          </p:cNvPr>
          <p:cNvSpPr>
            <a:spLocks noGrp="1"/>
          </p:cNvSpPr>
          <p:nvPr>
            <p:ph type="title"/>
          </p:nvPr>
        </p:nvSpPr>
        <p:spPr>
          <a:xfrm>
            <a:off x="336324" y="381681"/>
            <a:ext cx="7821950" cy="504825"/>
          </a:xfrm>
        </p:spPr>
        <p:txBody>
          <a:bodyPr/>
          <a:lstStyle/>
          <a:p>
            <a:r>
              <a:rPr lang="en-US">
                <a:solidFill>
                  <a:schemeClr val="tx2"/>
                </a:solidFill>
              </a:rPr>
              <a:t>Limitations and further research areas</a:t>
            </a:r>
          </a:p>
        </p:txBody>
      </p:sp>
      <p:sp>
        <p:nvSpPr>
          <p:cNvPr id="6" name="TextBox 5">
            <a:extLst>
              <a:ext uri="{FF2B5EF4-FFF2-40B4-BE49-F238E27FC236}">
                <a16:creationId xmlns:a16="http://schemas.microsoft.com/office/drawing/2014/main" id="{262EC426-39C9-7005-26AB-4860C5C889A4}"/>
              </a:ext>
            </a:extLst>
          </p:cNvPr>
          <p:cNvSpPr txBox="1"/>
          <p:nvPr/>
        </p:nvSpPr>
        <p:spPr>
          <a:xfrm>
            <a:off x="661025" y="1071172"/>
            <a:ext cx="7821950" cy="1477328"/>
          </a:xfrm>
          <a:prstGeom prst="rect">
            <a:avLst/>
          </a:prstGeom>
          <a:noFill/>
        </p:spPr>
        <p:txBody>
          <a:bodyPr wrap="square" rtlCol="0">
            <a:spAutoFit/>
          </a:bodyPr>
          <a:lstStyle/>
          <a:p>
            <a:endParaRPr lang="en-US">
              <a:solidFill>
                <a:srgbClr val="2E2E2E"/>
              </a:solidFill>
              <a:latin typeface="ElsevierGulliver"/>
            </a:endParaRPr>
          </a:p>
          <a:p>
            <a:pPr marL="285750" indent="-285750">
              <a:buClr>
                <a:schemeClr val="accent2"/>
              </a:buClr>
              <a:buFont typeface="Arial" panose="020B0604020202020204" pitchFamily="34" charset="0"/>
              <a:buChar char="•"/>
            </a:pPr>
            <a:r>
              <a:rPr lang="en-US">
                <a:solidFill>
                  <a:schemeClr val="tx2"/>
                </a:solidFill>
              </a:rPr>
              <a:t>Truncated citations</a:t>
            </a:r>
          </a:p>
          <a:p>
            <a:pPr marL="285750" indent="-285750">
              <a:buClr>
                <a:schemeClr val="accent2"/>
              </a:buClr>
              <a:buFont typeface="Arial" panose="020B0604020202020204" pitchFamily="34" charset="0"/>
              <a:buChar char="•"/>
            </a:pPr>
            <a:r>
              <a:rPr lang="en-US">
                <a:solidFill>
                  <a:schemeClr val="tx2"/>
                </a:solidFill>
              </a:rPr>
              <a:t>Differences in patent examination practices in different countries/regions</a:t>
            </a:r>
          </a:p>
          <a:p>
            <a:pPr marL="285750" indent="-285750">
              <a:buClr>
                <a:schemeClr val="accent2"/>
              </a:buClr>
              <a:buFont typeface="Arial" panose="020B0604020202020204" pitchFamily="34" charset="0"/>
              <a:buChar char="•"/>
            </a:pPr>
            <a:r>
              <a:rPr lang="en-US">
                <a:solidFill>
                  <a:schemeClr val="tx2"/>
                </a:solidFill>
              </a:rPr>
              <a:t>Un-equal sample size</a:t>
            </a:r>
          </a:p>
          <a:p>
            <a:endParaRPr lang="en-US"/>
          </a:p>
        </p:txBody>
      </p:sp>
      <p:sp>
        <p:nvSpPr>
          <p:cNvPr id="2" name="TextBox 1">
            <a:extLst>
              <a:ext uri="{FF2B5EF4-FFF2-40B4-BE49-F238E27FC236}">
                <a16:creationId xmlns:a16="http://schemas.microsoft.com/office/drawing/2014/main" id="{1013FDFB-9F29-5290-B7F1-289850A0CCEC}"/>
              </a:ext>
            </a:extLst>
          </p:cNvPr>
          <p:cNvSpPr txBox="1"/>
          <p:nvPr/>
        </p:nvSpPr>
        <p:spPr>
          <a:xfrm>
            <a:off x="762000" y="886506"/>
            <a:ext cx="1596571" cy="369332"/>
          </a:xfrm>
          <a:prstGeom prst="rect">
            <a:avLst/>
          </a:prstGeom>
          <a:noFill/>
        </p:spPr>
        <p:txBody>
          <a:bodyPr wrap="square" rtlCol="0">
            <a:spAutoFit/>
          </a:bodyPr>
          <a:lstStyle/>
          <a:p>
            <a:r>
              <a:rPr lang="en-US" b="1">
                <a:solidFill>
                  <a:schemeClr val="tx2"/>
                </a:solidFill>
              </a:rPr>
              <a:t>Limitations:</a:t>
            </a:r>
          </a:p>
        </p:txBody>
      </p:sp>
      <p:sp>
        <p:nvSpPr>
          <p:cNvPr id="5" name="TextBox 4">
            <a:extLst>
              <a:ext uri="{FF2B5EF4-FFF2-40B4-BE49-F238E27FC236}">
                <a16:creationId xmlns:a16="http://schemas.microsoft.com/office/drawing/2014/main" id="{C8277191-8572-02E0-DA63-DCA4F1B24ABA}"/>
              </a:ext>
            </a:extLst>
          </p:cNvPr>
          <p:cNvSpPr txBox="1"/>
          <p:nvPr/>
        </p:nvSpPr>
        <p:spPr>
          <a:xfrm>
            <a:off x="661025" y="2987123"/>
            <a:ext cx="8419159" cy="3139321"/>
          </a:xfrm>
          <a:prstGeom prst="rect">
            <a:avLst/>
          </a:prstGeom>
          <a:noFill/>
        </p:spPr>
        <p:txBody>
          <a:bodyPr wrap="square" lIns="91440" tIns="45720" rIns="91440" bIns="45720" anchor="t">
            <a:spAutoFit/>
          </a:bodyPr>
          <a:lstStyle/>
          <a:p>
            <a:pPr marL="285750" indent="-285750">
              <a:buClr>
                <a:schemeClr val="accent2"/>
              </a:buClr>
              <a:buFont typeface="Arial" panose="020B0604020202020204" pitchFamily="34" charset="0"/>
              <a:buChar char="•"/>
            </a:pPr>
            <a:r>
              <a:rPr lang="en-US">
                <a:solidFill>
                  <a:schemeClr val="tx2"/>
                </a:solidFill>
              </a:rPr>
              <a:t>Normalization (technology fields, time, etc.)</a:t>
            </a:r>
          </a:p>
          <a:p>
            <a:pPr marL="285750" indent="-285750">
              <a:buClr>
                <a:schemeClr val="accent2"/>
              </a:buClr>
              <a:buFont typeface="Arial" panose="020B0604020202020204" pitchFamily="34" charset="0"/>
              <a:buChar char="•"/>
            </a:pPr>
            <a:r>
              <a:rPr lang="en-US">
                <a:solidFill>
                  <a:schemeClr val="tx2"/>
                </a:solidFill>
              </a:rPr>
              <a:t>The impact of reference types (examiner/applicant or inventor)</a:t>
            </a:r>
          </a:p>
          <a:p>
            <a:pPr marL="285750" indent="-285750">
              <a:buClr>
                <a:schemeClr val="accent2"/>
              </a:buClr>
              <a:buFont typeface="Arial" panose="020B0604020202020204" pitchFamily="34" charset="0"/>
              <a:buChar char="•"/>
            </a:pPr>
            <a:r>
              <a:rPr lang="en-US">
                <a:solidFill>
                  <a:schemeClr val="tx2"/>
                </a:solidFill>
              </a:rPr>
              <a:t>Look from SNPRs perspective, when did they receive the first patent citation, and from what sectors? </a:t>
            </a:r>
          </a:p>
          <a:p>
            <a:pPr marL="285750" indent="-285750">
              <a:buClr>
                <a:schemeClr val="accent2"/>
              </a:buClr>
              <a:buFont typeface="Arial" panose="020B0604020202020204" pitchFamily="34" charset="0"/>
              <a:buChar char="•"/>
            </a:pPr>
            <a:r>
              <a:rPr lang="en-US">
                <a:solidFill>
                  <a:schemeClr val="tx2"/>
                </a:solidFill>
                <a:cs typeface="Arial"/>
              </a:rPr>
              <a:t>Expand the definition of academic patents, i.e. to patents with academic inventors (not necessarily owned by academic institutions), any change on results? </a:t>
            </a:r>
          </a:p>
          <a:p>
            <a:pPr marL="285750" indent="-285750">
              <a:buClr>
                <a:schemeClr val="accent2"/>
              </a:buClr>
              <a:buFont typeface="Arial" panose="020B0604020202020204" pitchFamily="34" charset="0"/>
              <a:buChar char="•"/>
            </a:pPr>
            <a:endParaRPr lang="en-US">
              <a:solidFill>
                <a:schemeClr val="tx2"/>
              </a:solidFill>
            </a:endParaRPr>
          </a:p>
          <a:p>
            <a:pPr marL="285750" indent="-285750">
              <a:buClr>
                <a:schemeClr val="accent2"/>
              </a:buClr>
              <a:buFont typeface="Arial" panose="020B0604020202020204" pitchFamily="34" charset="0"/>
              <a:buChar char="•"/>
            </a:pPr>
            <a:endParaRPr lang="en-US">
              <a:solidFill>
                <a:schemeClr val="tx2"/>
              </a:solidFill>
            </a:endParaRPr>
          </a:p>
          <a:p>
            <a:pPr marL="285750" indent="-285750">
              <a:buClr>
                <a:schemeClr val="accent2"/>
              </a:buClr>
              <a:buFont typeface="Arial" panose="020B0604020202020204" pitchFamily="34" charset="0"/>
              <a:buChar char="•"/>
            </a:pPr>
            <a:endParaRPr lang="en-US">
              <a:solidFill>
                <a:schemeClr val="tx2"/>
              </a:solidFill>
            </a:endParaRPr>
          </a:p>
          <a:p>
            <a:pPr marL="285750" indent="-285750">
              <a:buClr>
                <a:schemeClr val="accent2"/>
              </a:buClr>
              <a:buFont typeface="Arial" panose="020B0604020202020204" pitchFamily="34" charset="0"/>
              <a:buChar char="•"/>
            </a:pPr>
            <a:endParaRPr lang="en-US">
              <a:solidFill>
                <a:schemeClr val="tx2"/>
              </a:solidFill>
              <a:cs typeface="Arial" panose="020B0604020202020204"/>
            </a:endParaRPr>
          </a:p>
        </p:txBody>
      </p:sp>
      <p:sp>
        <p:nvSpPr>
          <p:cNvPr id="7" name="TextBox 6">
            <a:extLst>
              <a:ext uri="{FF2B5EF4-FFF2-40B4-BE49-F238E27FC236}">
                <a16:creationId xmlns:a16="http://schemas.microsoft.com/office/drawing/2014/main" id="{6679ADA3-F124-F3B9-F5DF-62B4B5820C81}"/>
              </a:ext>
            </a:extLst>
          </p:cNvPr>
          <p:cNvSpPr txBox="1"/>
          <p:nvPr/>
        </p:nvSpPr>
        <p:spPr>
          <a:xfrm>
            <a:off x="762000" y="2517818"/>
            <a:ext cx="6466114" cy="646331"/>
          </a:xfrm>
          <a:prstGeom prst="rect">
            <a:avLst/>
          </a:prstGeom>
          <a:noFill/>
        </p:spPr>
        <p:txBody>
          <a:bodyPr wrap="square" rtlCol="0">
            <a:spAutoFit/>
          </a:bodyPr>
          <a:lstStyle/>
          <a:p>
            <a:r>
              <a:rPr lang="en-US" b="1">
                <a:solidFill>
                  <a:schemeClr val="tx2"/>
                </a:solidFill>
              </a:rPr>
              <a:t>Further research or improvement on the current study:</a:t>
            </a:r>
          </a:p>
          <a:p>
            <a:endParaRPr lang="en-US"/>
          </a:p>
        </p:txBody>
      </p:sp>
    </p:spTree>
    <p:extLst>
      <p:ext uri="{BB962C8B-B14F-4D97-AF65-F5344CB8AC3E}">
        <p14:creationId xmlns:p14="http://schemas.microsoft.com/office/powerpoint/2010/main" val="192362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96FFE95-857D-443F-9741-F16873CE78FD}"/>
              </a:ext>
            </a:extLst>
          </p:cNvPr>
          <p:cNvSpPr>
            <a:spLocks noGrp="1"/>
          </p:cNvSpPr>
          <p:nvPr>
            <p:ph type="body" sz="quarter" idx="15"/>
          </p:nvPr>
        </p:nvSpPr>
        <p:spPr>
          <a:xfrm>
            <a:off x="576263" y="1944888"/>
            <a:ext cx="3708400" cy="1594378"/>
          </a:xfrm>
        </p:spPr>
        <p:txBody>
          <a:bodyPr/>
          <a:lstStyle/>
          <a:p>
            <a:r>
              <a:rPr lang="en-US"/>
              <a:t>Thank you</a:t>
            </a:r>
          </a:p>
        </p:txBody>
      </p:sp>
      <p:sp>
        <p:nvSpPr>
          <p:cNvPr id="5" name="Text Placeholder 4">
            <a:extLst>
              <a:ext uri="{FF2B5EF4-FFF2-40B4-BE49-F238E27FC236}">
                <a16:creationId xmlns:a16="http://schemas.microsoft.com/office/drawing/2014/main" id="{2EF834B2-996A-497C-85E7-C49E69927C7B}"/>
              </a:ext>
            </a:extLst>
          </p:cNvPr>
          <p:cNvSpPr>
            <a:spLocks noGrp="1"/>
          </p:cNvSpPr>
          <p:nvPr>
            <p:ph type="body" sz="quarter" idx="16"/>
          </p:nvPr>
        </p:nvSpPr>
        <p:spPr/>
        <p:txBody>
          <a:bodyPr/>
          <a:lstStyle/>
          <a:p>
            <a:endParaRPr lang="en-US"/>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4B5E75-05E3-EE44-E82F-F2E80FF64948}"/>
              </a:ext>
            </a:extLst>
          </p:cNvPr>
          <p:cNvSpPr>
            <a:spLocks noGrp="1"/>
          </p:cNvSpPr>
          <p:nvPr>
            <p:ph type="body" sz="quarter" idx="13"/>
          </p:nvPr>
        </p:nvSpPr>
        <p:spPr/>
        <p:txBody>
          <a:bodyPr>
            <a:normAutofit/>
          </a:bodyPr>
          <a:lstStyle/>
          <a:p>
            <a:r>
              <a:rPr lang="en-US" sz="1200" err="1">
                <a:solidFill>
                  <a:srgbClr val="333333"/>
                </a:solidFill>
                <a:latin typeface="-apple-system"/>
              </a:rPr>
              <a:t>Lixin</a:t>
            </a:r>
            <a:r>
              <a:rPr lang="en-US" sz="1200">
                <a:solidFill>
                  <a:srgbClr val="333333"/>
                </a:solidFill>
                <a:latin typeface="-apple-system"/>
              </a:rPr>
              <a:t> </a:t>
            </a:r>
            <a:r>
              <a:rPr lang="en-US" sz="1200" err="1">
                <a:solidFill>
                  <a:srgbClr val="333333"/>
                </a:solidFill>
                <a:latin typeface="-apple-system"/>
              </a:rPr>
              <a:t>Chen,Do</a:t>
            </a:r>
            <a:r>
              <a:rPr lang="en-US" sz="1200">
                <a:solidFill>
                  <a:srgbClr val="333333"/>
                </a:solidFill>
                <a:latin typeface="-apple-system"/>
              </a:rPr>
              <a:t> patent citations indicate knowledge linkage? The evidence from text similarities between patents and their </a:t>
            </a:r>
            <a:r>
              <a:rPr lang="en-US" sz="1200" err="1">
                <a:solidFill>
                  <a:srgbClr val="333333"/>
                </a:solidFill>
                <a:latin typeface="-apple-system"/>
              </a:rPr>
              <a:t>citations,Journal</a:t>
            </a:r>
            <a:r>
              <a:rPr lang="en-US" sz="1200">
                <a:solidFill>
                  <a:srgbClr val="333333"/>
                </a:solidFill>
                <a:latin typeface="-apple-system"/>
              </a:rPr>
              <a:t> of </a:t>
            </a:r>
            <a:r>
              <a:rPr lang="en-US" sz="1200" err="1">
                <a:solidFill>
                  <a:srgbClr val="333333"/>
                </a:solidFill>
                <a:latin typeface="-apple-system"/>
              </a:rPr>
              <a:t>Informetrics,Volume</a:t>
            </a:r>
            <a:r>
              <a:rPr lang="en-US" sz="1200">
                <a:solidFill>
                  <a:srgbClr val="333333"/>
                </a:solidFill>
                <a:latin typeface="-apple-system"/>
              </a:rPr>
              <a:t> 11, Issue 1,2017,Pages 63-79,ISSN 1751-1577,https://doi.org/10.1016/j.joi.2016.04.018.</a:t>
            </a:r>
          </a:p>
          <a:p>
            <a:r>
              <a:rPr lang="en-US" sz="1200" err="1">
                <a:solidFill>
                  <a:srgbClr val="333333"/>
                </a:solidFill>
                <a:latin typeface="-apple-system"/>
              </a:rPr>
              <a:t>Velayos</a:t>
            </a:r>
            <a:r>
              <a:rPr lang="en-US" sz="1200">
                <a:solidFill>
                  <a:srgbClr val="333333"/>
                </a:solidFill>
                <a:latin typeface="-apple-system"/>
              </a:rPr>
              <a:t>-Ortega, G.; López-</a:t>
            </a:r>
            <a:r>
              <a:rPr lang="en-US" sz="1200" err="1">
                <a:solidFill>
                  <a:srgbClr val="333333"/>
                </a:solidFill>
                <a:latin typeface="-apple-system"/>
              </a:rPr>
              <a:t>Carreño</a:t>
            </a:r>
            <a:r>
              <a:rPr lang="en-US" sz="1200">
                <a:solidFill>
                  <a:srgbClr val="333333"/>
                </a:solidFill>
                <a:latin typeface="-apple-system"/>
              </a:rPr>
              <a:t>, R. Non-Patent Literature. Encyclopedia 2021, 1, 198-205. https://doi.org/10.3390/encyclopedia1010019</a:t>
            </a:r>
          </a:p>
          <a:p>
            <a:r>
              <a:rPr lang="en-US" sz="1200">
                <a:solidFill>
                  <a:srgbClr val="333333"/>
                </a:solidFill>
                <a:latin typeface="-apple-system"/>
              </a:rPr>
              <a:t>Hui-Yun Sung, Chun-</a:t>
            </a:r>
            <a:r>
              <a:rPr lang="en-US" sz="1200" err="1">
                <a:solidFill>
                  <a:srgbClr val="333333"/>
                </a:solidFill>
                <a:latin typeface="-apple-system"/>
              </a:rPr>
              <a:t>Chieh</a:t>
            </a:r>
            <a:r>
              <a:rPr lang="en-US" sz="1200">
                <a:solidFill>
                  <a:srgbClr val="333333"/>
                </a:solidFill>
                <a:latin typeface="-apple-system"/>
              </a:rPr>
              <a:t> Wang, Mu-</a:t>
            </a:r>
            <a:r>
              <a:rPr lang="en-US" sz="1200" err="1">
                <a:solidFill>
                  <a:srgbClr val="333333"/>
                </a:solidFill>
                <a:latin typeface="-apple-system"/>
              </a:rPr>
              <a:t>Hsuan</a:t>
            </a:r>
            <a:r>
              <a:rPr lang="en-US" sz="1200">
                <a:solidFill>
                  <a:srgbClr val="333333"/>
                </a:solidFill>
                <a:latin typeface="-apple-system"/>
              </a:rPr>
              <a:t> Huang, Dar-Zen </a:t>
            </a:r>
            <a:r>
              <a:rPr lang="en-US" sz="1200" err="1">
                <a:solidFill>
                  <a:srgbClr val="333333"/>
                </a:solidFill>
                <a:latin typeface="-apple-system"/>
              </a:rPr>
              <a:t>Chen,Measuring</a:t>
            </a:r>
            <a:r>
              <a:rPr lang="en-US" sz="1200">
                <a:solidFill>
                  <a:srgbClr val="333333"/>
                </a:solidFill>
                <a:latin typeface="-apple-system"/>
              </a:rPr>
              <a:t> science-based science linkage and non-science-based linkage of patents through non-patent </a:t>
            </a:r>
            <a:r>
              <a:rPr lang="en-US" sz="1200" err="1">
                <a:solidFill>
                  <a:srgbClr val="333333"/>
                </a:solidFill>
                <a:latin typeface="-apple-system"/>
              </a:rPr>
              <a:t>references,Journal</a:t>
            </a:r>
            <a:r>
              <a:rPr lang="en-US" sz="1200">
                <a:solidFill>
                  <a:srgbClr val="333333"/>
                </a:solidFill>
                <a:latin typeface="-apple-system"/>
              </a:rPr>
              <a:t> of </a:t>
            </a:r>
            <a:r>
              <a:rPr lang="en-US" sz="1200" err="1">
                <a:solidFill>
                  <a:srgbClr val="333333"/>
                </a:solidFill>
                <a:latin typeface="-apple-system"/>
              </a:rPr>
              <a:t>Informetrics,Volume</a:t>
            </a:r>
            <a:r>
              <a:rPr lang="en-US" sz="1200">
                <a:solidFill>
                  <a:srgbClr val="333333"/>
                </a:solidFill>
                <a:latin typeface="-apple-system"/>
              </a:rPr>
              <a:t> 9, Issue 3,2015,Pages 488-498,ISSN 1751-1577,https://doi.org/10.1016/j.joi.2015.04.004.</a:t>
            </a:r>
          </a:p>
          <a:p>
            <a:r>
              <a:rPr lang="en-US" sz="1200" b="0" i="0" err="1">
                <a:solidFill>
                  <a:srgbClr val="333333"/>
                </a:solidFill>
                <a:effectLst/>
                <a:latin typeface="-apple-system"/>
              </a:rPr>
              <a:t>Callaert</a:t>
            </a:r>
            <a:r>
              <a:rPr lang="en-US" sz="1200" b="0" i="0">
                <a:solidFill>
                  <a:srgbClr val="333333"/>
                </a:solidFill>
                <a:effectLst/>
                <a:latin typeface="-apple-system"/>
              </a:rPr>
              <a:t>, J., Van </a:t>
            </a:r>
            <a:r>
              <a:rPr lang="en-US" sz="1200" b="0" i="0" err="1">
                <a:solidFill>
                  <a:srgbClr val="333333"/>
                </a:solidFill>
                <a:effectLst/>
                <a:latin typeface="-apple-system"/>
              </a:rPr>
              <a:t>Looy</a:t>
            </a:r>
            <a:r>
              <a:rPr lang="en-US" sz="1200" b="0" i="0">
                <a:solidFill>
                  <a:srgbClr val="333333"/>
                </a:solidFill>
                <a:effectLst/>
                <a:latin typeface="-apple-system"/>
              </a:rPr>
              <a:t>, B., Verbeek, A. </a:t>
            </a:r>
            <a:r>
              <a:rPr lang="en-US" sz="1200" b="0" i="1">
                <a:solidFill>
                  <a:srgbClr val="333333"/>
                </a:solidFill>
                <a:effectLst/>
                <a:latin typeface="-apple-system"/>
              </a:rPr>
              <a:t>et al.</a:t>
            </a:r>
            <a:r>
              <a:rPr lang="en-US" sz="1200" b="0" i="0">
                <a:solidFill>
                  <a:srgbClr val="333333"/>
                </a:solidFill>
                <a:effectLst/>
                <a:latin typeface="-apple-system"/>
              </a:rPr>
              <a:t> Traces of Prior Art: An analysis of non-patent references found in patent documents. </a:t>
            </a:r>
            <a:r>
              <a:rPr lang="en-US" sz="1200" b="0" i="1" err="1">
                <a:solidFill>
                  <a:srgbClr val="333333"/>
                </a:solidFill>
                <a:effectLst/>
                <a:latin typeface="-apple-system"/>
              </a:rPr>
              <a:t>Scientometrics</a:t>
            </a:r>
            <a:r>
              <a:rPr lang="en-US" sz="1200" b="0" i="0">
                <a:solidFill>
                  <a:srgbClr val="333333"/>
                </a:solidFill>
                <a:effectLst/>
                <a:latin typeface="-apple-system"/>
              </a:rPr>
              <a:t> </a:t>
            </a:r>
            <a:r>
              <a:rPr lang="en-US" sz="1200" b="1" i="0">
                <a:solidFill>
                  <a:srgbClr val="333333"/>
                </a:solidFill>
                <a:effectLst/>
                <a:latin typeface="-apple-system"/>
              </a:rPr>
              <a:t>69</a:t>
            </a:r>
            <a:r>
              <a:rPr lang="en-US" sz="1200" b="0" i="0">
                <a:solidFill>
                  <a:srgbClr val="333333"/>
                </a:solidFill>
                <a:effectLst/>
                <a:latin typeface="-apple-system"/>
              </a:rPr>
              <a:t>, 3–20 (2006). https://doi.org/10.1007/s11192-006-0135-8</a:t>
            </a:r>
            <a:endParaRPr lang="en-US" sz="1200"/>
          </a:p>
          <a:p>
            <a:pPr marL="0" indent="0">
              <a:buNone/>
            </a:pPr>
            <a:endParaRPr lang="en-US" sz="1200"/>
          </a:p>
          <a:p>
            <a:pPr marL="0" indent="0">
              <a:buNone/>
            </a:pPr>
            <a:endParaRPr lang="en-US"/>
          </a:p>
        </p:txBody>
      </p:sp>
      <p:sp>
        <p:nvSpPr>
          <p:cNvPr id="3" name="Title 2">
            <a:extLst>
              <a:ext uri="{FF2B5EF4-FFF2-40B4-BE49-F238E27FC236}">
                <a16:creationId xmlns:a16="http://schemas.microsoft.com/office/drawing/2014/main" id="{2403AC47-62D3-6ED5-21F1-FDEFE63B8A85}"/>
              </a:ext>
            </a:extLst>
          </p:cNvPr>
          <p:cNvSpPr>
            <a:spLocks noGrp="1"/>
          </p:cNvSpPr>
          <p:nvPr>
            <p:ph type="title"/>
          </p:nvPr>
        </p:nvSpPr>
        <p:spPr/>
        <p:txBody>
          <a:bodyPr/>
          <a:lstStyle/>
          <a:p>
            <a:r>
              <a:rPr lang="en-US"/>
              <a:t>References</a:t>
            </a:r>
          </a:p>
        </p:txBody>
      </p:sp>
    </p:spTree>
    <p:extLst>
      <p:ext uri="{BB962C8B-B14F-4D97-AF65-F5344CB8AC3E}">
        <p14:creationId xmlns:p14="http://schemas.microsoft.com/office/powerpoint/2010/main" val="290429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051AE4-816B-2935-B1F5-6977E0D57685}"/>
              </a:ext>
            </a:extLst>
          </p:cNvPr>
          <p:cNvSpPr>
            <a:spLocks noGrp="1"/>
          </p:cNvSpPr>
          <p:nvPr>
            <p:ph type="body" sz="quarter" idx="13"/>
          </p:nvPr>
        </p:nvSpPr>
        <p:spPr/>
        <p:txBody>
          <a:bodyPr/>
          <a:lstStyle/>
          <a:p>
            <a:endParaRPr lang="en-US"/>
          </a:p>
          <a:p>
            <a:r>
              <a:rPr lang="en-US">
                <a:solidFill>
                  <a:schemeClr val="tx2"/>
                </a:solidFill>
              </a:rPr>
              <a:t>Background</a:t>
            </a:r>
          </a:p>
          <a:p>
            <a:r>
              <a:rPr lang="en-US">
                <a:solidFill>
                  <a:schemeClr val="tx2"/>
                </a:solidFill>
              </a:rPr>
              <a:t>Data and methodology </a:t>
            </a:r>
          </a:p>
          <a:p>
            <a:r>
              <a:rPr lang="en-US">
                <a:solidFill>
                  <a:schemeClr val="tx2"/>
                </a:solidFill>
              </a:rPr>
              <a:t>Preliminary results</a:t>
            </a:r>
          </a:p>
          <a:p>
            <a:r>
              <a:rPr lang="en-US">
                <a:solidFill>
                  <a:schemeClr val="tx2"/>
                </a:solidFill>
              </a:rPr>
              <a:t>Conclusion and further research</a:t>
            </a:r>
            <a:endParaRPr lang="en-US">
              <a:solidFill>
                <a:schemeClr val="tx2"/>
              </a:solidFill>
              <a:highlight>
                <a:srgbClr val="FFFF00"/>
              </a:highlight>
            </a:endParaRPr>
          </a:p>
        </p:txBody>
      </p:sp>
      <p:sp>
        <p:nvSpPr>
          <p:cNvPr id="4" name="TextBox 3">
            <a:extLst>
              <a:ext uri="{FF2B5EF4-FFF2-40B4-BE49-F238E27FC236}">
                <a16:creationId xmlns:a16="http://schemas.microsoft.com/office/drawing/2014/main" id="{75610D64-3620-7D1B-03BF-B0F215D1F5D0}"/>
              </a:ext>
            </a:extLst>
          </p:cNvPr>
          <p:cNvSpPr txBox="1"/>
          <p:nvPr/>
        </p:nvSpPr>
        <p:spPr>
          <a:xfrm>
            <a:off x="466725" y="329555"/>
            <a:ext cx="2352675" cy="461665"/>
          </a:xfrm>
          <a:prstGeom prst="rect">
            <a:avLst/>
          </a:prstGeom>
          <a:noFill/>
        </p:spPr>
        <p:txBody>
          <a:bodyPr wrap="square" rtlCol="0">
            <a:spAutoFit/>
          </a:bodyPr>
          <a:lstStyle/>
          <a:p>
            <a:r>
              <a:rPr lang="en-US" altLang="zh-CN" sz="2400">
                <a:solidFill>
                  <a:schemeClr val="tx2"/>
                </a:solidFill>
              </a:rPr>
              <a:t>Agenda</a:t>
            </a:r>
            <a:endParaRPr lang="en-US" sz="2400">
              <a:solidFill>
                <a:schemeClr val="tx2"/>
              </a:solidFill>
            </a:endParaRPr>
          </a:p>
        </p:txBody>
      </p:sp>
    </p:spTree>
    <p:extLst>
      <p:ext uri="{BB962C8B-B14F-4D97-AF65-F5344CB8AC3E}">
        <p14:creationId xmlns:p14="http://schemas.microsoft.com/office/powerpoint/2010/main" val="205642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FB004-40F8-A806-09C6-9C14F086AAD2}"/>
              </a:ext>
            </a:extLst>
          </p:cNvPr>
          <p:cNvSpPr>
            <a:spLocks noGrp="1"/>
          </p:cNvSpPr>
          <p:nvPr>
            <p:ph type="body" sz="quarter" idx="13"/>
          </p:nvPr>
        </p:nvSpPr>
        <p:spPr/>
        <p:txBody>
          <a:bodyPr/>
          <a:lstStyle/>
          <a:p>
            <a:r>
              <a:rPr lang="en-US" b="1" i="0" dirty="0">
                <a:solidFill>
                  <a:srgbClr val="323232"/>
                </a:solidFill>
                <a:effectLst/>
              </a:rPr>
              <a:t>Academic patents </a:t>
            </a:r>
            <a:r>
              <a:rPr lang="en-US" dirty="0">
                <a:solidFill>
                  <a:srgbClr val="323232"/>
                </a:solidFill>
              </a:rPr>
              <a:t>are</a:t>
            </a:r>
            <a:r>
              <a:rPr lang="en-US" b="0" i="0" dirty="0">
                <a:solidFill>
                  <a:srgbClr val="323232"/>
                </a:solidFill>
                <a:effectLst/>
              </a:rPr>
              <a:t> an important resource to analyze a research institution’s role in technology development and university-industry collaborations. </a:t>
            </a:r>
          </a:p>
          <a:p>
            <a:endParaRPr lang="en-US" dirty="0">
              <a:solidFill>
                <a:srgbClr val="323232"/>
              </a:solidFill>
            </a:endParaRPr>
          </a:p>
          <a:p>
            <a:r>
              <a:rPr lang="en-US" b="0" i="0" dirty="0">
                <a:solidFill>
                  <a:srgbClr val="323232"/>
                </a:solidFill>
                <a:effectLst/>
              </a:rPr>
              <a:t>Many previous studies focused on measuring the impact of academic patents through the </a:t>
            </a:r>
            <a:r>
              <a:rPr lang="en-US" dirty="0">
                <a:solidFill>
                  <a:srgbClr val="323232"/>
                </a:solidFill>
              </a:rPr>
              <a:t>lens of patent-to-patent forward citations. </a:t>
            </a:r>
          </a:p>
          <a:p>
            <a:endParaRPr lang="en-US" dirty="0">
              <a:solidFill>
                <a:srgbClr val="323232"/>
              </a:solidFill>
            </a:endParaRPr>
          </a:p>
          <a:p>
            <a:r>
              <a:rPr lang="en-US" dirty="0">
                <a:solidFill>
                  <a:srgbClr val="323232"/>
                </a:solidFill>
              </a:rPr>
              <a:t>In this study, we focused on the </a:t>
            </a:r>
            <a:r>
              <a:rPr lang="en-US" b="1" dirty="0">
                <a:solidFill>
                  <a:srgbClr val="323232"/>
                </a:solidFill>
              </a:rPr>
              <a:t>backward citations </a:t>
            </a:r>
            <a:r>
              <a:rPr lang="en-US" dirty="0">
                <a:solidFill>
                  <a:srgbClr val="323232"/>
                </a:solidFill>
              </a:rPr>
              <a:t>from </a:t>
            </a:r>
            <a:r>
              <a:rPr lang="en-US" b="1" dirty="0">
                <a:solidFill>
                  <a:srgbClr val="323232"/>
                </a:solidFill>
              </a:rPr>
              <a:t>academic patents </a:t>
            </a:r>
            <a:r>
              <a:rPr lang="en-US" dirty="0">
                <a:solidFill>
                  <a:srgbClr val="323232"/>
                </a:solidFill>
              </a:rPr>
              <a:t>specifically</a:t>
            </a:r>
            <a:r>
              <a:rPr lang="en-US" b="1" dirty="0">
                <a:solidFill>
                  <a:srgbClr val="323232"/>
                </a:solidFill>
              </a:rPr>
              <a:t> </a:t>
            </a:r>
            <a:r>
              <a:rPr lang="en-US" dirty="0">
                <a:solidFill>
                  <a:srgbClr val="323232"/>
                </a:solidFill>
              </a:rPr>
              <a:t>to </a:t>
            </a:r>
            <a:r>
              <a:rPr lang="en-US" b="1" dirty="0">
                <a:solidFill>
                  <a:srgbClr val="323232"/>
                </a:solidFill>
              </a:rPr>
              <a:t>SNPRs (Scientific Non-Patent References) </a:t>
            </a:r>
            <a:r>
              <a:rPr lang="en-US" dirty="0">
                <a:solidFill>
                  <a:srgbClr val="323232"/>
                </a:solidFill>
              </a:rPr>
              <a:t>and what it implicates, regarding knowledge sourcing and linkages. </a:t>
            </a:r>
          </a:p>
          <a:p>
            <a:endParaRPr lang="en-US" dirty="0"/>
          </a:p>
        </p:txBody>
      </p:sp>
      <p:sp>
        <p:nvSpPr>
          <p:cNvPr id="3" name="Title 2">
            <a:extLst>
              <a:ext uri="{FF2B5EF4-FFF2-40B4-BE49-F238E27FC236}">
                <a16:creationId xmlns:a16="http://schemas.microsoft.com/office/drawing/2014/main" id="{C2BC89E7-FBFE-9BB0-8832-6FAC332EA5B9}"/>
              </a:ext>
            </a:extLst>
          </p:cNvPr>
          <p:cNvSpPr>
            <a:spLocks noGrp="1"/>
          </p:cNvSpPr>
          <p:nvPr>
            <p:ph type="title"/>
          </p:nvPr>
        </p:nvSpPr>
        <p:spPr/>
        <p:txBody>
          <a:bodyPr/>
          <a:lstStyle/>
          <a:p>
            <a:r>
              <a:rPr lang="en-US">
                <a:solidFill>
                  <a:schemeClr val="tx2"/>
                </a:solidFill>
              </a:rPr>
              <a:t>Background</a:t>
            </a:r>
          </a:p>
        </p:txBody>
      </p:sp>
    </p:spTree>
    <p:extLst>
      <p:ext uri="{BB962C8B-B14F-4D97-AF65-F5344CB8AC3E}">
        <p14:creationId xmlns:p14="http://schemas.microsoft.com/office/powerpoint/2010/main" val="30025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BF4C8F-8346-6C1D-A2CA-4EB1FC98CCB7}"/>
              </a:ext>
            </a:extLst>
          </p:cNvPr>
          <p:cNvSpPr>
            <a:spLocks noGrp="1"/>
          </p:cNvSpPr>
          <p:nvPr>
            <p:ph type="title"/>
          </p:nvPr>
        </p:nvSpPr>
        <p:spPr/>
        <p:txBody>
          <a:bodyPr/>
          <a:lstStyle/>
          <a:p>
            <a:r>
              <a:rPr lang="en-US">
                <a:solidFill>
                  <a:schemeClr val="tx2"/>
                </a:solidFill>
              </a:rPr>
              <a:t>Background</a:t>
            </a:r>
          </a:p>
        </p:txBody>
      </p:sp>
      <p:sp>
        <p:nvSpPr>
          <p:cNvPr id="2" name="TextBox 1">
            <a:extLst>
              <a:ext uri="{FF2B5EF4-FFF2-40B4-BE49-F238E27FC236}">
                <a16:creationId xmlns:a16="http://schemas.microsoft.com/office/drawing/2014/main" id="{F42F290D-81BA-0D70-1B30-E51E5A227C57}"/>
              </a:ext>
            </a:extLst>
          </p:cNvPr>
          <p:cNvSpPr txBox="1"/>
          <p:nvPr/>
        </p:nvSpPr>
        <p:spPr>
          <a:xfrm>
            <a:off x="796925" y="1498644"/>
            <a:ext cx="7753350" cy="1754326"/>
          </a:xfrm>
          <a:prstGeom prst="rect">
            <a:avLst/>
          </a:prstGeom>
          <a:noFill/>
        </p:spPr>
        <p:txBody>
          <a:bodyPr wrap="square" rtlCol="0">
            <a:spAutoFit/>
          </a:bodyPr>
          <a:lstStyle/>
          <a:p>
            <a:r>
              <a:rPr lang="en-US" dirty="0">
                <a:solidFill>
                  <a:schemeClr val="tx2"/>
                </a:solidFill>
              </a:rPr>
              <a:t>Research Question: </a:t>
            </a:r>
          </a:p>
          <a:p>
            <a:endParaRPr lang="en-US" dirty="0"/>
          </a:p>
          <a:p>
            <a:r>
              <a:rPr lang="en-US" b="1" dirty="0">
                <a:solidFill>
                  <a:srgbClr val="323232"/>
                </a:solidFill>
              </a:rPr>
              <a:t>What are the empirical differences regarding Scientific Non-Patent References (SNPRs) of academic patents and non-academic patents, and what are the implications? </a:t>
            </a:r>
          </a:p>
          <a:p>
            <a:endParaRPr lang="en-US" dirty="0"/>
          </a:p>
        </p:txBody>
      </p:sp>
    </p:spTree>
    <p:extLst>
      <p:ext uri="{BB962C8B-B14F-4D97-AF65-F5344CB8AC3E}">
        <p14:creationId xmlns:p14="http://schemas.microsoft.com/office/powerpoint/2010/main" val="353266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548F8-BB56-B191-1583-51FB02D48735}"/>
              </a:ext>
            </a:extLst>
          </p:cNvPr>
          <p:cNvSpPr>
            <a:spLocks noGrp="1"/>
          </p:cNvSpPr>
          <p:nvPr>
            <p:ph type="body" sz="quarter" idx="13"/>
          </p:nvPr>
        </p:nvSpPr>
        <p:spPr>
          <a:xfrm>
            <a:off x="576262" y="835025"/>
            <a:ext cx="8183109" cy="4767489"/>
          </a:xfrm>
        </p:spPr>
        <p:txBody>
          <a:bodyPr>
            <a:normAutofit fontScale="47500" lnSpcReduction="20000"/>
          </a:bodyPr>
          <a:lstStyle/>
          <a:p>
            <a:r>
              <a:rPr lang="en-US" sz="3500" b="1">
                <a:solidFill>
                  <a:schemeClr val="tx2"/>
                </a:solidFill>
              </a:rPr>
              <a:t>Patent family: </a:t>
            </a:r>
            <a:r>
              <a:rPr lang="en-US" sz="3500">
                <a:solidFill>
                  <a:schemeClr val="tx2"/>
                </a:solidFill>
              </a:rPr>
              <a:t>DOCDB simple patent family, a collection of patent applications covering the same technical content.</a:t>
            </a:r>
          </a:p>
          <a:p>
            <a:r>
              <a:rPr lang="en-US" sz="3500" b="1">
                <a:solidFill>
                  <a:schemeClr val="tx2"/>
                </a:solidFill>
              </a:rPr>
              <a:t>Academic patents: </a:t>
            </a:r>
            <a:r>
              <a:rPr lang="en-US" sz="3500">
                <a:solidFill>
                  <a:schemeClr val="tx2"/>
                </a:solidFill>
              </a:rPr>
              <a:t>at least one owner of the patent family is a research institution, including universities, hospitals and medical institution</a:t>
            </a:r>
          </a:p>
          <a:p>
            <a:r>
              <a:rPr lang="en-US" sz="3500" b="1">
                <a:solidFill>
                  <a:schemeClr val="tx2"/>
                </a:solidFill>
              </a:rPr>
              <a:t>Publication year of the patent family: </a:t>
            </a:r>
            <a:r>
              <a:rPr lang="en-US" sz="3500">
                <a:solidFill>
                  <a:schemeClr val="tx2"/>
                </a:solidFill>
              </a:rPr>
              <a:t>The year in which the first member of the patent family was published. </a:t>
            </a:r>
          </a:p>
          <a:p>
            <a:r>
              <a:rPr lang="en-US" sz="3500" b="1">
                <a:solidFill>
                  <a:schemeClr val="tx2"/>
                </a:solidFill>
              </a:rPr>
              <a:t>Filing year of the patent family: </a:t>
            </a:r>
            <a:r>
              <a:rPr lang="en-US" sz="3500">
                <a:solidFill>
                  <a:schemeClr val="tx2"/>
                </a:solidFill>
              </a:rPr>
              <a:t>The year in which the first member of the patent family was filed.</a:t>
            </a:r>
          </a:p>
          <a:p>
            <a:r>
              <a:rPr lang="en-US" sz="3500" b="1">
                <a:solidFill>
                  <a:schemeClr val="tx2"/>
                </a:solidFill>
              </a:rPr>
              <a:t>Representative of the patent family:  </a:t>
            </a:r>
            <a:r>
              <a:rPr lang="en-US" sz="3500">
                <a:solidFill>
                  <a:schemeClr val="tx2"/>
                </a:solidFill>
              </a:rPr>
              <a:t>Earliest published EP patent, among active authorities of each patent family only. (Default order of authorities when selecting the representative of the family: EP, US, WO, GB, CA, AU, DE etc.)</a:t>
            </a:r>
          </a:p>
          <a:p>
            <a:r>
              <a:rPr lang="en-US" sz="3500" b="1">
                <a:solidFill>
                  <a:schemeClr val="tx2"/>
                </a:solidFill>
              </a:rPr>
              <a:t>Patent family with Scopus indexed SNPRs: </a:t>
            </a:r>
            <a:r>
              <a:rPr lang="en-US" sz="3500">
                <a:solidFill>
                  <a:schemeClr val="tx2"/>
                </a:solidFill>
              </a:rPr>
              <a:t>At least one member of the family had at least one SNPR which can be matched to a Scopus indexed publication (added by examiner and/or applicant) </a:t>
            </a:r>
          </a:p>
          <a:p>
            <a:endParaRPr lang="en-US" sz="3500">
              <a:solidFill>
                <a:schemeClr val="tx2"/>
              </a:solidFill>
            </a:endParaRPr>
          </a:p>
          <a:p>
            <a:pPr marL="0" indent="0">
              <a:buNone/>
            </a:pPr>
            <a:endParaRPr lang="en-US" sz="3300"/>
          </a:p>
          <a:p>
            <a:endParaRPr lang="en-US" sz="1400"/>
          </a:p>
          <a:p>
            <a:endParaRPr lang="en-US" sz="1400"/>
          </a:p>
          <a:p>
            <a:endParaRPr lang="en-US" sz="1400"/>
          </a:p>
          <a:p>
            <a:pPr marL="0" indent="0">
              <a:buNone/>
            </a:pPr>
            <a:r>
              <a:rPr lang="en-US" sz="1400"/>
              <a:t>. </a:t>
            </a:r>
          </a:p>
          <a:p>
            <a:pPr marL="0" indent="0">
              <a:buNone/>
            </a:pPr>
            <a:endParaRPr lang="en-US">
              <a:solidFill>
                <a:srgbClr val="455A64"/>
              </a:solidFill>
              <a:latin typeface="Lato" panose="020F0502020204030203" pitchFamily="34" charset="0"/>
            </a:endParaRPr>
          </a:p>
          <a:p>
            <a:pPr marL="0" indent="0">
              <a:buNone/>
            </a:pPr>
            <a:endParaRPr lang="en-US"/>
          </a:p>
        </p:txBody>
      </p:sp>
      <p:sp>
        <p:nvSpPr>
          <p:cNvPr id="3" name="Title 2">
            <a:extLst>
              <a:ext uri="{FF2B5EF4-FFF2-40B4-BE49-F238E27FC236}">
                <a16:creationId xmlns:a16="http://schemas.microsoft.com/office/drawing/2014/main" id="{FC879363-C7D2-572E-70F9-1C736E5523E2}"/>
              </a:ext>
            </a:extLst>
          </p:cNvPr>
          <p:cNvSpPr>
            <a:spLocks noGrp="1"/>
          </p:cNvSpPr>
          <p:nvPr>
            <p:ph type="title"/>
          </p:nvPr>
        </p:nvSpPr>
        <p:spPr/>
        <p:txBody>
          <a:bodyPr/>
          <a:lstStyle/>
          <a:p>
            <a:r>
              <a:rPr lang="en-US">
                <a:solidFill>
                  <a:schemeClr val="tx2"/>
                </a:solidFill>
              </a:rPr>
              <a:t>Data and Methodology-Definitions</a:t>
            </a:r>
          </a:p>
        </p:txBody>
      </p:sp>
      <p:sp>
        <p:nvSpPr>
          <p:cNvPr id="4" name="TextBox 3">
            <a:extLst>
              <a:ext uri="{FF2B5EF4-FFF2-40B4-BE49-F238E27FC236}">
                <a16:creationId xmlns:a16="http://schemas.microsoft.com/office/drawing/2014/main" id="{4F11B0DF-EF8E-7055-4060-04F99F766586}"/>
              </a:ext>
            </a:extLst>
          </p:cNvPr>
          <p:cNvSpPr txBox="1"/>
          <p:nvPr/>
        </p:nvSpPr>
        <p:spPr>
          <a:xfrm>
            <a:off x="802257" y="4867275"/>
            <a:ext cx="8816197"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22656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CC65AE-174C-6EF4-7D45-7E6AC7D84279}"/>
              </a:ext>
            </a:extLst>
          </p:cNvPr>
          <p:cNvSpPr>
            <a:spLocks noGrp="1"/>
          </p:cNvSpPr>
          <p:nvPr>
            <p:ph type="title"/>
          </p:nvPr>
        </p:nvSpPr>
        <p:spPr/>
        <p:txBody>
          <a:bodyPr/>
          <a:lstStyle/>
          <a:p>
            <a:r>
              <a:rPr lang="en-US">
                <a:solidFill>
                  <a:schemeClr val="tx2"/>
                </a:solidFill>
              </a:rPr>
              <a:t>Data and methodology</a:t>
            </a:r>
          </a:p>
        </p:txBody>
      </p:sp>
      <p:sp>
        <p:nvSpPr>
          <p:cNvPr id="4" name="TextBox 3">
            <a:extLst>
              <a:ext uri="{FF2B5EF4-FFF2-40B4-BE49-F238E27FC236}">
                <a16:creationId xmlns:a16="http://schemas.microsoft.com/office/drawing/2014/main" id="{193B53F2-C744-1267-7CBC-73AE10897354}"/>
              </a:ext>
            </a:extLst>
          </p:cNvPr>
          <p:cNvSpPr txBox="1"/>
          <p:nvPr/>
        </p:nvSpPr>
        <p:spPr>
          <a:xfrm>
            <a:off x="576263" y="1014071"/>
            <a:ext cx="7821950" cy="3970318"/>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sz="1400" dirty="0">
                <a:solidFill>
                  <a:schemeClr val="tx2"/>
                </a:solidFill>
              </a:rPr>
              <a:t>Patent family data were extracted from </a:t>
            </a:r>
            <a:r>
              <a:rPr lang="en-US" sz="1400" dirty="0" err="1">
                <a:solidFill>
                  <a:schemeClr val="tx2"/>
                </a:solidFill>
              </a:rPr>
              <a:t>PatentSight</a:t>
            </a:r>
            <a:r>
              <a:rPr lang="en-US" sz="1400" dirty="0">
                <a:solidFill>
                  <a:schemeClr val="tx2"/>
                </a:solidFill>
              </a:rPr>
              <a:t>®, while SNPRs data were based on Scopus® database (</a:t>
            </a:r>
            <a:r>
              <a:rPr lang="en-US" altLang="zh-CN" sz="1400" dirty="0">
                <a:solidFill>
                  <a:schemeClr val="tx2"/>
                </a:solidFill>
              </a:rPr>
              <a:t>All SNPRs indexed in Scopus referenced by ANY of the members in a patent family</a:t>
            </a:r>
            <a:r>
              <a:rPr lang="en-US" sz="1400" dirty="0">
                <a:solidFill>
                  <a:schemeClr val="tx2"/>
                </a:solidFill>
              </a:rPr>
              <a:t>), all data analysis works is done in the cloud computing platform Databricks.</a:t>
            </a:r>
          </a:p>
          <a:p>
            <a:pPr>
              <a:buClr>
                <a:schemeClr val="accent2"/>
              </a:buClr>
            </a:pPr>
            <a:endParaRPr lang="en-US" sz="1400" dirty="0">
              <a:solidFill>
                <a:schemeClr val="tx2"/>
              </a:solidFill>
            </a:endParaRPr>
          </a:p>
          <a:p>
            <a:pPr marL="285750" indent="-285750">
              <a:buClr>
                <a:schemeClr val="accent2"/>
              </a:buClr>
              <a:buFont typeface="Arial" panose="020B0604020202020204" pitchFamily="34" charset="0"/>
              <a:buChar char="•"/>
            </a:pPr>
            <a:r>
              <a:rPr lang="en-US" sz="1400" dirty="0">
                <a:solidFill>
                  <a:schemeClr val="tx2"/>
                </a:solidFill>
              </a:rPr>
              <a:t>We extracted all patent families</a:t>
            </a:r>
            <a:r>
              <a:rPr lang="en-US" sz="1400" b="1" dirty="0">
                <a:solidFill>
                  <a:schemeClr val="tx2"/>
                </a:solidFill>
              </a:rPr>
              <a:t> published </a:t>
            </a:r>
            <a:r>
              <a:rPr lang="en-US" sz="1400" dirty="0">
                <a:solidFill>
                  <a:schemeClr val="tx2"/>
                </a:solidFill>
              </a:rPr>
              <a:t>in EPO during 2001-2022, considering the lifecycle of patents and the delay in examination process, we only include patent families </a:t>
            </a:r>
            <a:r>
              <a:rPr lang="en-US" sz="1400" b="1" dirty="0">
                <a:solidFill>
                  <a:schemeClr val="tx2"/>
                </a:solidFill>
              </a:rPr>
              <a:t>filed</a:t>
            </a:r>
            <a:r>
              <a:rPr lang="en-US" sz="1400" dirty="0">
                <a:solidFill>
                  <a:schemeClr val="tx2"/>
                </a:solidFill>
              </a:rPr>
              <a:t> in 2010-2021 in this study, this result in </a:t>
            </a:r>
            <a:r>
              <a:rPr lang="en-US" sz="1400" b="1" dirty="0">
                <a:solidFill>
                  <a:schemeClr val="tx2"/>
                </a:solidFill>
              </a:rPr>
              <a:t>39,928 academic patent families with 290,371 patent family-SNPR pairs</a:t>
            </a:r>
            <a:r>
              <a:rPr lang="en-US" sz="1400" dirty="0">
                <a:solidFill>
                  <a:schemeClr val="tx2"/>
                </a:solidFill>
              </a:rPr>
              <a:t> and </a:t>
            </a:r>
            <a:r>
              <a:rPr lang="en-US" sz="1400" b="1" dirty="0">
                <a:solidFill>
                  <a:schemeClr val="tx2"/>
                </a:solidFill>
              </a:rPr>
              <a:t>482,989 non-academic patent families with 711,955 patent family-SNPR pairs</a:t>
            </a:r>
            <a:r>
              <a:rPr lang="en-US" sz="1400" dirty="0">
                <a:solidFill>
                  <a:schemeClr val="tx2"/>
                </a:solidFill>
              </a:rPr>
              <a:t>.  All statistics is based on patent family not individual patent. </a:t>
            </a:r>
          </a:p>
          <a:p>
            <a:pPr marL="285750" indent="-285750">
              <a:buClr>
                <a:schemeClr val="accent2"/>
              </a:buClr>
              <a:buFont typeface="Arial" panose="020B0604020202020204" pitchFamily="34" charset="0"/>
              <a:buChar char="•"/>
            </a:pPr>
            <a:endParaRPr lang="en-US" sz="1400" dirty="0">
              <a:solidFill>
                <a:schemeClr val="tx2"/>
              </a:solidFill>
            </a:endParaRPr>
          </a:p>
          <a:p>
            <a:pPr marL="285750" indent="-285750">
              <a:buClr>
                <a:schemeClr val="accent2"/>
              </a:buClr>
              <a:buFont typeface="Arial" panose="020B0604020202020204" pitchFamily="34" charset="0"/>
              <a:buChar char="•"/>
            </a:pPr>
            <a:r>
              <a:rPr lang="en-US" sz="1400" dirty="0">
                <a:solidFill>
                  <a:schemeClr val="tx2"/>
                </a:solidFill>
              </a:rPr>
              <a:t>We are able to identify the owner’s sectors (i.e. academic, company </a:t>
            </a:r>
            <a:r>
              <a:rPr lang="en-US" sz="1400" dirty="0" err="1">
                <a:solidFill>
                  <a:schemeClr val="tx2"/>
                </a:solidFill>
              </a:rPr>
              <a:t>etc</a:t>
            </a:r>
            <a:r>
              <a:rPr lang="en-US" sz="1400" dirty="0">
                <a:solidFill>
                  <a:schemeClr val="tx2"/>
                </a:solidFill>
              </a:rPr>
              <a:t>) by indexed information from the </a:t>
            </a:r>
            <a:r>
              <a:rPr lang="en-US" sz="1400" dirty="0" err="1">
                <a:solidFill>
                  <a:schemeClr val="tx2"/>
                </a:solidFill>
              </a:rPr>
              <a:t>PatentSight</a:t>
            </a:r>
            <a:r>
              <a:rPr lang="en-US" sz="1400" dirty="0">
                <a:solidFill>
                  <a:schemeClr val="tx2"/>
                </a:solidFill>
              </a:rPr>
              <a:t>® database, and able to link the SNPRs with Scopus scientific publications information via publication ID indexed in Scopus®. </a:t>
            </a:r>
          </a:p>
          <a:p>
            <a:pPr marL="285750" indent="-285750">
              <a:buClr>
                <a:schemeClr val="accent2"/>
              </a:buClr>
              <a:buFont typeface="Arial" panose="020B0604020202020204" pitchFamily="34" charset="0"/>
              <a:buChar char="•"/>
            </a:pPr>
            <a:endParaRPr lang="en-US" sz="1400" dirty="0">
              <a:solidFill>
                <a:schemeClr val="tx2"/>
              </a:solidFill>
            </a:endParaRPr>
          </a:p>
          <a:p>
            <a:pPr>
              <a:buClr>
                <a:schemeClr val="accent2"/>
              </a:buClr>
            </a:pPr>
            <a:endParaRPr lang="en-US" sz="1400" dirty="0">
              <a:solidFill>
                <a:schemeClr val="tx2"/>
              </a:solidFill>
            </a:endParaRPr>
          </a:p>
          <a:p>
            <a:pPr marL="285750" indent="-285750">
              <a:buClr>
                <a:schemeClr val="accent2"/>
              </a:buClr>
              <a:buFont typeface="Arial" panose="020B0604020202020204" pitchFamily="34" charset="0"/>
              <a:buChar char="•"/>
            </a:pPr>
            <a:endParaRPr lang="en-US" sz="1400" dirty="0">
              <a:solidFill>
                <a:schemeClr val="tx2"/>
              </a:solidFill>
            </a:endParaRPr>
          </a:p>
          <a:p>
            <a:pPr>
              <a:buClr>
                <a:schemeClr val="accent2"/>
              </a:buClr>
            </a:pPr>
            <a:endParaRPr lang="en-US" sz="1400" dirty="0">
              <a:solidFill>
                <a:schemeClr val="tx2"/>
              </a:solidFill>
            </a:endParaRPr>
          </a:p>
          <a:p>
            <a:pPr>
              <a:buClr>
                <a:schemeClr val="accent2"/>
              </a:buClr>
            </a:pPr>
            <a:endParaRPr lang="en-US" sz="1400" dirty="0"/>
          </a:p>
        </p:txBody>
      </p:sp>
    </p:spTree>
    <p:extLst>
      <p:ext uri="{BB962C8B-B14F-4D97-AF65-F5344CB8AC3E}">
        <p14:creationId xmlns:p14="http://schemas.microsoft.com/office/powerpoint/2010/main" val="120445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3B780D-D343-6CD1-C8A3-FB0EC35C4CBA}"/>
              </a:ext>
            </a:extLst>
          </p:cNvPr>
          <p:cNvSpPr>
            <a:spLocks noGrp="1"/>
          </p:cNvSpPr>
          <p:nvPr>
            <p:ph type="body" sz="quarter" idx="13"/>
          </p:nvPr>
        </p:nvSpPr>
        <p:spPr>
          <a:xfrm>
            <a:off x="518205" y="700088"/>
            <a:ext cx="7667852" cy="3897313"/>
          </a:xfrm>
        </p:spPr>
        <p:txBody>
          <a:bodyPr>
            <a:normAutofit/>
          </a:bodyPr>
          <a:lstStyle/>
          <a:p>
            <a:endParaRPr lang="en-GB"/>
          </a:p>
          <a:p>
            <a:endParaRPr lang="en-US"/>
          </a:p>
        </p:txBody>
      </p:sp>
      <p:sp>
        <p:nvSpPr>
          <p:cNvPr id="3" name="Title 2">
            <a:extLst>
              <a:ext uri="{FF2B5EF4-FFF2-40B4-BE49-F238E27FC236}">
                <a16:creationId xmlns:a16="http://schemas.microsoft.com/office/drawing/2014/main" id="{D5B6804B-B3C4-7897-940E-4A052D56FBFB}"/>
              </a:ext>
            </a:extLst>
          </p:cNvPr>
          <p:cNvSpPr>
            <a:spLocks noGrp="1"/>
          </p:cNvSpPr>
          <p:nvPr>
            <p:ph type="title"/>
          </p:nvPr>
        </p:nvSpPr>
        <p:spPr>
          <a:xfrm>
            <a:off x="576263" y="195263"/>
            <a:ext cx="7821950" cy="504825"/>
          </a:xfrm>
        </p:spPr>
        <p:txBody>
          <a:bodyPr anchor="ctr">
            <a:normAutofit fontScale="90000"/>
          </a:bodyPr>
          <a:lstStyle/>
          <a:p>
            <a:r>
              <a:rPr lang="en-US" b="1" dirty="0">
                <a:solidFill>
                  <a:schemeClr val="tx2"/>
                </a:solidFill>
              </a:rPr>
              <a:t>Academic patents more frequently have SNPRs than non-academic patents</a:t>
            </a:r>
            <a:endParaRPr lang="en-US" dirty="0">
              <a:solidFill>
                <a:schemeClr val="tx2"/>
              </a:solidFill>
            </a:endParaRPr>
          </a:p>
        </p:txBody>
      </p:sp>
      <p:grpSp>
        <p:nvGrpSpPr>
          <p:cNvPr id="12" name="Group 11">
            <a:extLst>
              <a:ext uri="{FF2B5EF4-FFF2-40B4-BE49-F238E27FC236}">
                <a16:creationId xmlns:a16="http://schemas.microsoft.com/office/drawing/2014/main" id="{381D85B4-9DBD-779D-366B-3A9D8B936A28}"/>
              </a:ext>
            </a:extLst>
          </p:cNvPr>
          <p:cNvGrpSpPr/>
          <p:nvPr/>
        </p:nvGrpSpPr>
        <p:grpSpPr>
          <a:xfrm>
            <a:off x="217483" y="1024025"/>
            <a:ext cx="6233727" cy="3107443"/>
            <a:chOff x="338075" y="988660"/>
            <a:chExt cx="6233727" cy="3107443"/>
          </a:xfrm>
        </p:grpSpPr>
        <p:pic>
          <p:nvPicPr>
            <p:cNvPr id="11" name="Picture 10">
              <a:extLst>
                <a:ext uri="{FF2B5EF4-FFF2-40B4-BE49-F238E27FC236}">
                  <a16:creationId xmlns:a16="http://schemas.microsoft.com/office/drawing/2014/main" id="{60EC164F-DBBA-D981-1C9E-84A9D0AE662D}"/>
                </a:ext>
              </a:extLst>
            </p:cNvPr>
            <p:cNvPicPr>
              <a:picLocks noChangeAspect="1"/>
            </p:cNvPicPr>
            <p:nvPr/>
          </p:nvPicPr>
          <p:blipFill rotWithShape="1">
            <a:blip r:embed="rId2"/>
            <a:srcRect b="13306"/>
            <a:stretch/>
          </p:blipFill>
          <p:spPr>
            <a:xfrm>
              <a:off x="338075" y="988660"/>
              <a:ext cx="6233727" cy="3107443"/>
            </a:xfrm>
            <a:prstGeom prst="rect">
              <a:avLst/>
            </a:prstGeom>
          </p:spPr>
        </p:pic>
        <p:sp>
          <p:nvSpPr>
            <p:cNvPr id="5" name="TextBox 4">
              <a:extLst>
                <a:ext uri="{FF2B5EF4-FFF2-40B4-BE49-F238E27FC236}">
                  <a16:creationId xmlns:a16="http://schemas.microsoft.com/office/drawing/2014/main" id="{1AD392FA-FF92-6550-06E1-249AA4D89F0A}"/>
                </a:ext>
              </a:extLst>
            </p:cNvPr>
            <p:cNvSpPr txBox="1"/>
            <p:nvPr/>
          </p:nvSpPr>
          <p:spPr>
            <a:xfrm>
              <a:off x="4956889" y="1807633"/>
              <a:ext cx="1189742" cy="608141"/>
            </a:xfrm>
            <a:prstGeom prst="rect">
              <a:avLst/>
            </a:prstGeom>
            <a:noFill/>
          </p:spPr>
          <p:txBody>
            <a:bodyPr wrap="square" rtlCol="0">
              <a:spAutoFit/>
            </a:bodyPr>
            <a:lstStyle/>
            <a:p>
              <a:r>
                <a:rPr lang="en-US" sz="1050" dirty="0"/>
                <a:t>Patent examination time lags</a:t>
              </a:r>
            </a:p>
          </p:txBody>
        </p:sp>
      </p:grpSp>
      <p:sp>
        <p:nvSpPr>
          <p:cNvPr id="7" name="TextBox 6">
            <a:extLst>
              <a:ext uri="{FF2B5EF4-FFF2-40B4-BE49-F238E27FC236}">
                <a16:creationId xmlns:a16="http://schemas.microsoft.com/office/drawing/2014/main" id="{B6D0AD8C-774A-CD09-7CA6-024F42F4ED05}"/>
              </a:ext>
            </a:extLst>
          </p:cNvPr>
          <p:cNvSpPr txBox="1"/>
          <p:nvPr/>
        </p:nvSpPr>
        <p:spPr>
          <a:xfrm>
            <a:off x="6615289" y="1342620"/>
            <a:ext cx="2363932" cy="1477328"/>
          </a:xfrm>
          <a:prstGeom prst="rect">
            <a:avLst/>
          </a:prstGeom>
          <a:noFill/>
        </p:spPr>
        <p:txBody>
          <a:bodyPr wrap="square">
            <a:spAutoFit/>
          </a:bodyPr>
          <a:lstStyle/>
          <a:p>
            <a:pPr>
              <a:buClr>
                <a:schemeClr val="accent2"/>
              </a:buClr>
            </a:pPr>
            <a:r>
              <a:rPr lang="en-US" dirty="0">
                <a:solidFill>
                  <a:schemeClr val="tx2"/>
                </a:solidFill>
              </a:rPr>
              <a:t>The rate of academic patents with SNPRs is almost double the rate of non-academic patents with SNPRs.</a:t>
            </a:r>
            <a:endParaRPr lang="en-US" b="1" dirty="0">
              <a:solidFill>
                <a:schemeClr val="tx2"/>
              </a:solidFill>
            </a:endParaRPr>
          </a:p>
        </p:txBody>
      </p:sp>
      <p:pic>
        <p:nvPicPr>
          <p:cNvPr id="9" name="Picture 8">
            <a:extLst>
              <a:ext uri="{FF2B5EF4-FFF2-40B4-BE49-F238E27FC236}">
                <a16:creationId xmlns:a16="http://schemas.microsoft.com/office/drawing/2014/main" id="{25E87E77-8D34-D096-3749-08A519697D02}"/>
              </a:ext>
            </a:extLst>
          </p:cNvPr>
          <p:cNvPicPr>
            <a:picLocks noChangeAspect="1"/>
          </p:cNvPicPr>
          <p:nvPr/>
        </p:nvPicPr>
        <p:blipFill rotWithShape="1">
          <a:blip r:embed="rId2"/>
          <a:srcRect l="32629" t="88373" r="33032" b="2295"/>
          <a:stretch/>
        </p:blipFill>
        <p:spPr>
          <a:xfrm>
            <a:off x="1906169" y="4513352"/>
            <a:ext cx="2783256" cy="434885"/>
          </a:xfrm>
          <a:prstGeom prst="rect">
            <a:avLst/>
          </a:prstGeom>
        </p:spPr>
      </p:pic>
      <p:sp>
        <p:nvSpPr>
          <p:cNvPr id="10" name="TextBox 9">
            <a:extLst>
              <a:ext uri="{FF2B5EF4-FFF2-40B4-BE49-F238E27FC236}">
                <a16:creationId xmlns:a16="http://schemas.microsoft.com/office/drawing/2014/main" id="{7AE7344F-60A0-C580-9036-A97B1EB709D8}"/>
              </a:ext>
            </a:extLst>
          </p:cNvPr>
          <p:cNvSpPr txBox="1"/>
          <p:nvPr/>
        </p:nvSpPr>
        <p:spPr>
          <a:xfrm>
            <a:off x="957943" y="4562218"/>
            <a:ext cx="1189742" cy="415498"/>
          </a:xfrm>
          <a:prstGeom prst="rect">
            <a:avLst/>
          </a:prstGeom>
          <a:noFill/>
        </p:spPr>
        <p:txBody>
          <a:bodyPr wrap="square" rtlCol="0">
            <a:spAutoFit/>
          </a:bodyPr>
          <a:lstStyle/>
          <a:p>
            <a:r>
              <a:rPr lang="en-US" sz="1050" dirty="0"/>
              <a:t>Patent Owner sector:</a:t>
            </a:r>
          </a:p>
        </p:txBody>
      </p:sp>
    </p:spTree>
    <p:extLst>
      <p:ext uri="{BB962C8B-B14F-4D97-AF65-F5344CB8AC3E}">
        <p14:creationId xmlns:p14="http://schemas.microsoft.com/office/powerpoint/2010/main" val="125447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91CE6-DF80-6D50-AFA7-755E5A57AD4C}"/>
              </a:ext>
            </a:extLst>
          </p:cNvPr>
          <p:cNvSpPr>
            <a:spLocks noGrp="1"/>
          </p:cNvSpPr>
          <p:nvPr>
            <p:ph type="title"/>
          </p:nvPr>
        </p:nvSpPr>
        <p:spPr>
          <a:xfrm>
            <a:off x="370113" y="216063"/>
            <a:ext cx="8073975" cy="504825"/>
          </a:xfrm>
        </p:spPr>
        <p:txBody>
          <a:bodyPr/>
          <a:lstStyle/>
          <a:p>
            <a:r>
              <a:rPr lang="en-US" b="1" dirty="0">
                <a:solidFill>
                  <a:schemeClr val="tx2"/>
                </a:solidFill>
              </a:rPr>
              <a:t>SNPRs play a more significant role for academic patents than non-academic patents</a:t>
            </a:r>
            <a:endParaRPr lang="en-US" dirty="0">
              <a:solidFill>
                <a:schemeClr val="tx2"/>
              </a:solidFill>
            </a:endParaRPr>
          </a:p>
        </p:txBody>
      </p:sp>
      <p:sp>
        <p:nvSpPr>
          <p:cNvPr id="7" name="TextBox 6">
            <a:extLst>
              <a:ext uri="{FF2B5EF4-FFF2-40B4-BE49-F238E27FC236}">
                <a16:creationId xmlns:a16="http://schemas.microsoft.com/office/drawing/2014/main" id="{C5C5A93D-1D7F-8D4C-7C68-745089D2BF3D}"/>
              </a:ext>
            </a:extLst>
          </p:cNvPr>
          <p:cNvSpPr txBox="1"/>
          <p:nvPr/>
        </p:nvSpPr>
        <p:spPr>
          <a:xfrm>
            <a:off x="6622778" y="1489174"/>
            <a:ext cx="2303739" cy="2862322"/>
          </a:xfrm>
          <a:prstGeom prst="rect">
            <a:avLst/>
          </a:prstGeom>
          <a:noFill/>
        </p:spPr>
        <p:txBody>
          <a:bodyPr wrap="square">
            <a:spAutoFit/>
          </a:bodyPr>
          <a:lstStyle/>
          <a:p>
            <a:pPr>
              <a:buClr>
                <a:schemeClr val="accent2"/>
              </a:buClr>
            </a:pPr>
            <a:r>
              <a:rPr lang="en-US" dirty="0">
                <a:solidFill>
                  <a:schemeClr val="tx2"/>
                </a:solidFill>
              </a:rPr>
              <a:t>Around 1/4 to 1/3 of academic patents had more SNPRs then patents citations, while the rate is significantly lower for non-academic patents, which generally below 5 percent. </a:t>
            </a:r>
          </a:p>
        </p:txBody>
      </p:sp>
      <p:pic>
        <p:nvPicPr>
          <p:cNvPr id="5" name="Picture 4">
            <a:extLst>
              <a:ext uri="{FF2B5EF4-FFF2-40B4-BE49-F238E27FC236}">
                <a16:creationId xmlns:a16="http://schemas.microsoft.com/office/drawing/2014/main" id="{BD18F8FB-C62C-3EFD-220A-F131477548AA}"/>
              </a:ext>
            </a:extLst>
          </p:cNvPr>
          <p:cNvPicPr>
            <a:picLocks noChangeAspect="1"/>
          </p:cNvPicPr>
          <p:nvPr/>
        </p:nvPicPr>
        <p:blipFill rotWithShape="1">
          <a:blip r:embed="rId2"/>
          <a:srcRect l="32629" t="88373" r="33032" b="2295"/>
          <a:stretch/>
        </p:blipFill>
        <p:spPr>
          <a:xfrm>
            <a:off x="1906169" y="4513352"/>
            <a:ext cx="2783256" cy="434885"/>
          </a:xfrm>
          <a:prstGeom prst="rect">
            <a:avLst/>
          </a:prstGeom>
        </p:spPr>
      </p:pic>
      <p:sp>
        <p:nvSpPr>
          <p:cNvPr id="6" name="TextBox 5">
            <a:extLst>
              <a:ext uri="{FF2B5EF4-FFF2-40B4-BE49-F238E27FC236}">
                <a16:creationId xmlns:a16="http://schemas.microsoft.com/office/drawing/2014/main" id="{442B28C0-D664-7E30-D97F-E62C6A82DC61}"/>
              </a:ext>
            </a:extLst>
          </p:cNvPr>
          <p:cNvSpPr txBox="1"/>
          <p:nvPr/>
        </p:nvSpPr>
        <p:spPr>
          <a:xfrm>
            <a:off x="957943" y="4562218"/>
            <a:ext cx="1189742" cy="415498"/>
          </a:xfrm>
          <a:prstGeom prst="rect">
            <a:avLst/>
          </a:prstGeom>
          <a:noFill/>
        </p:spPr>
        <p:txBody>
          <a:bodyPr wrap="square" rtlCol="0">
            <a:spAutoFit/>
          </a:bodyPr>
          <a:lstStyle/>
          <a:p>
            <a:r>
              <a:rPr lang="en-US" sz="1050" dirty="0"/>
              <a:t>Patent Owner sector:</a:t>
            </a:r>
          </a:p>
        </p:txBody>
      </p:sp>
      <p:pic>
        <p:nvPicPr>
          <p:cNvPr id="9" name="Picture 8">
            <a:extLst>
              <a:ext uri="{FF2B5EF4-FFF2-40B4-BE49-F238E27FC236}">
                <a16:creationId xmlns:a16="http://schemas.microsoft.com/office/drawing/2014/main" id="{BF2A6D0D-8601-08E7-6A69-3491CE562EB2}"/>
              </a:ext>
            </a:extLst>
          </p:cNvPr>
          <p:cNvPicPr>
            <a:picLocks noChangeAspect="1"/>
          </p:cNvPicPr>
          <p:nvPr/>
        </p:nvPicPr>
        <p:blipFill rotWithShape="1">
          <a:blip r:embed="rId3"/>
          <a:srcRect b="13273"/>
          <a:stretch/>
        </p:blipFill>
        <p:spPr>
          <a:xfrm>
            <a:off x="217483" y="944298"/>
            <a:ext cx="6233726" cy="3249552"/>
          </a:xfrm>
          <a:prstGeom prst="rect">
            <a:avLst/>
          </a:prstGeom>
        </p:spPr>
      </p:pic>
    </p:spTree>
    <p:extLst>
      <p:ext uri="{BB962C8B-B14F-4D97-AF65-F5344CB8AC3E}">
        <p14:creationId xmlns:p14="http://schemas.microsoft.com/office/powerpoint/2010/main" val="152518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D0FAEF-25D0-35CD-29B5-2685E0B4A2DA}"/>
              </a:ext>
            </a:extLst>
          </p:cNvPr>
          <p:cNvSpPr>
            <a:spLocks noGrp="1"/>
          </p:cNvSpPr>
          <p:nvPr>
            <p:ph type="title"/>
          </p:nvPr>
        </p:nvSpPr>
        <p:spPr/>
        <p:txBody>
          <a:bodyPr/>
          <a:lstStyle/>
          <a:p>
            <a:r>
              <a:rPr lang="en-US" b="1" dirty="0">
                <a:solidFill>
                  <a:schemeClr val="tx2"/>
                </a:solidFill>
              </a:rPr>
              <a:t>Academic patents tend to have ‘younger’ SNPRs</a:t>
            </a:r>
            <a:endParaRPr lang="en-US" dirty="0">
              <a:solidFill>
                <a:schemeClr val="tx2"/>
              </a:solidFill>
            </a:endParaRPr>
          </a:p>
        </p:txBody>
      </p:sp>
      <p:sp>
        <p:nvSpPr>
          <p:cNvPr id="5" name="TextBox 4">
            <a:extLst>
              <a:ext uri="{FF2B5EF4-FFF2-40B4-BE49-F238E27FC236}">
                <a16:creationId xmlns:a16="http://schemas.microsoft.com/office/drawing/2014/main" id="{68422822-C975-192E-E383-03D244A1A711}"/>
              </a:ext>
            </a:extLst>
          </p:cNvPr>
          <p:cNvSpPr txBox="1"/>
          <p:nvPr/>
        </p:nvSpPr>
        <p:spPr>
          <a:xfrm>
            <a:off x="6795911" y="1035402"/>
            <a:ext cx="2079575" cy="3139321"/>
          </a:xfrm>
          <a:prstGeom prst="rect">
            <a:avLst/>
          </a:prstGeom>
          <a:noFill/>
        </p:spPr>
        <p:txBody>
          <a:bodyPr wrap="square">
            <a:spAutoFit/>
          </a:bodyPr>
          <a:lstStyle/>
          <a:p>
            <a:pPr>
              <a:buClr>
                <a:schemeClr val="accent2"/>
              </a:buClr>
            </a:pPr>
            <a:r>
              <a:rPr lang="en-GB" dirty="0">
                <a:solidFill>
                  <a:schemeClr val="tx2"/>
                </a:solidFill>
              </a:rPr>
              <a:t>The median age of SNPRs in non-academic patents is approximately 40% higher than those from academic patents, and the trend remains quite stable. </a:t>
            </a:r>
            <a:endParaRPr lang="en-US" dirty="0">
              <a:solidFill>
                <a:schemeClr val="tx2"/>
              </a:solidFill>
            </a:endParaRPr>
          </a:p>
          <a:p>
            <a:pPr marL="285750" indent="-285750">
              <a:buClr>
                <a:schemeClr val="accent2"/>
              </a:buClr>
              <a:buFont typeface="Arial" panose="020B0604020202020204" pitchFamily="34" charset="0"/>
              <a:buChar char="•"/>
            </a:pPr>
            <a:endParaRPr lang="en-US" dirty="0">
              <a:solidFill>
                <a:schemeClr val="tx2"/>
              </a:solidFill>
            </a:endParaRPr>
          </a:p>
        </p:txBody>
      </p:sp>
      <p:pic>
        <p:nvPicPr>
          <p:cNvPr id="2" name="Picture 1">
            <a:extLst>
              <a:ext uri="{FF2B5EF4-FFF2-40B4-BE49-F238E27FC236}">
                <a16:creationId xmlns:a16="http://schemas.microsoft.com/office/drawing/2014/main" id="{3D5694E5-07E3-B133-07FE-0AF2AEE80F3C}"/>
              </a:ext>
            </a:extLst>
          </p:cNvPr>
          <p:cNvPicPr>
            <a:picLocks noChangeAspect="1"/>
          </p:cNvPicPr>
          <p:nvPr/>
        </p:nvPicPr>
        <p:blipFill rotWithShape="1">
          <a:blip r:embed="rId2"/>
          <a:srcRect b="13078"/>
          <a:stretch/>
        </p:blipFill>
        <p:spPr>
          <a:xfrm>
            <a:off x="217483" y="944298"/>
            <a:ext cx="6233726" cy="3040680"/>
          </a:xfrm>
          <a:prstGeom prst="rect">
            <a:avLst/>
          </a:prstGeom>
        </p:spPr>
      </p:pic>
      <p:pic>
        <p:nvPicPr>
          <p:cNvPr id="6" name="Picture 5">
            <a:extLst>
              <a:ext uri="{FF2B5EF4-FFF2-40B4-BE49-F238E27FC236}">
                <a16:creationId xmlns:a16="http://schemas.microsoft.com/office/drawing/2014/main" id="{2B508E34-CB18-90B9-0364-14C49E193D10}"/>
              </a:ext>
            </a:extLst>
          </p:cNvPr>
          <p:cNvPicPr>
            <a:picLocks noChangeAspect="1"/>
          </p:cNvPicPr>
          <p:nvPr/>
        </p:nvPicPr>
        <p:blipFill rotWithShape="1">
          <a:blip r:embed="rId3"/>
          <a:srcRect l="32629" t="88373" r="33032" b="2295"/>
          <a:stretch/>
        </p:blipFill>
        <p:spPr>
          <a:xfrm>
            <a:off x="1906169" y="4513352"/>
            <a:ext cx="2783256" cy="434885"/>
          </a:xfrm>
          <a:prstGeom prst="rect">
            <a:avLst/>
          </a:prstGeom>
        </p:spPr>
      </p:pic>
      <p:sp>
        <p:nvSpPr>
          <p:cNvPr id="7" name="TextBox 6">
            <a:extLst>
              <a:ext uri="{FF2B5EF4-FFF2-40B4-BE49-F238E27FC236}">
                <a16:creationId xmlns:a16="http://schemas.microsoft.com/office/drawing/2014/main" id="{8B4B8139-AA9A-5F3B-5271-C5078867071C}"/>
              </a:ext>
            </a:extLst>
          </p:cNvPr>
          <p:cNvSpPr txBox="1"/>
          <p:nvPr/>
        </p:nvSpPr>
        <p:spPr>
          <a:xfrm>
            <a:off x="957943" y="4562218"/>
            <a:ext cx="1189742" cy="415498"/>
          </a:xfrm>
          <a:prstGeom prst="rect">
            <a:avLst/>
          </a:prstGeom>
          <a:noFill/>
        </p:spPr>
        <p:txBody>
          <a:bodyPr wrap="square" rtlCol="0">
            <a:spAutoFit/>
          </a:bodyPr>
          <a:lstStyle/>
          <a:p>
            <a:r>
              <a:rPr lang="en-US" sz="1050" dirty="0"/>
              <a:t>Patent Owner sector:</a:t>
            </a:r>
          </a:p>
        </p:txBody>
      </p:sp>
    </p:spTree>
    <p:extLst>
      <p:ext uri="{BB962C8B-B14F-4D97-AF65-F5344CB8AC3E}">
        <p14:creationId xmlns:p14="http://schemas.microsoft.com/office/powerpoint/2010/main" val="251176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wQASwwAAAAAAAAAAAAAIAD///////////////8AAAD///////////////8DAAAAAwD///////////////////////////////////////////////////////////////////////////////////////////////////////////////////////////////////////////////////////////////////////////////////////////////////////////////////////////////////////////////////////////////////////////////////////////////////////////////////////////////////////////////////////////////////////////////////////////////////////////////////////////////////////////////////////////////////////////////////////////////////////////////8BACAA////////////////AAAO////////AwAAAAIA////////////////////////////////////////////////////////////////////////////////////////////////////////////////////////////////////////////////////////////////////////////////////////////////////////////////////////////////////////////////////////////////////////////////////////////////////////////////////////////////////////////////////////////////////////////////////////////////////////////////////////////////////////////////////////////////////////////////////////////////////////////////////////AgABAP///////wQAAAACABAACyJ0heV53PlGtRYX1JzAFO0FAAAAAAADAAAAAwADAAAAAQADAAEA////////BAAAAAMAEAALm6GqAtnBEU68A6dwI+nKEA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IA////////////////////////////////////////////////////////////////////////////////////////////////////////////////////////////////////////////////////////////////////////////////////////////////////////////////////////////////////////////////////////////////////////////////////////////////////////////////////////////////////////////////////////////////////////////////////////////////////////////////////////////////////////////////////////////////////////////////////////////////AQAgAf///////////////wAADv///////wQAAAACAP///////////////////////////////////////////////////////////////////////////////////////////////////////////////////////////////////////////////////////////////////////////////////////////////////////////////////////////////////////////////////////////////////////////////////////////////////////////////////////////////////////////////////////////////////////////////////////////////////////////////////////////////////////////////////////////////////////////////////////////////////////////////////////wIAAgEDAAAAAgD///////8aAAZMaW5rZWRTaGFwZXNEYXRhUHJvcGVydHlfMAUAAAAAAAQAAAADAAQAAAABAAQAAAAAAP///////w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CJ0heV53PlGtRYX1JzAFO0DRGF0YQAbAAAABExpbmtlZFNoYXBlRGF0YQAFAAAAAAACTmFtZQAZAAAATGlua2VkU2hhcGVzRGF0YVByb3BlcnR5ABBWZXJzaW9uAAAAAAAJTGFzdFdyaXRlAMzT+5l6AQAAAAEA/////50AnQAAAAVfaWQAEAAAAASboaoC2cERTrwDp3Aj6coQA0RhdGEAKgAAAAhQcmVzZW50YXRpb25TY2FubmVkRm9yTGlua2VkU2hhcGVzAAEAAk5hbWUAJAAAAExpbmtlZFNoYXBlUHJlc2VudGF0aW9uU2V0dGluZ3NEYXRhABBWZXJzaW9uAAAAAAAJTGFzdFdyaXRlAN/T+5l6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COAUTHORING_SESSION_ID" val="b566149e-3710-4e24-8c13-ab592f63e281"/>
  <p:tag name="UNDO_REDO_REVISION" val="91"/>
  <p:tag name="MIO_PRESENTATION_LANGUAGE" val="1033"/>
</p:tagLst>
</file>

<file path=ppt/theme/theme1.xml><?xml version="1.0" encoding="utf-8"?>
<a:theme xmlns:a="http://schemas.openxmlformats.org/drawingml/2006/main" name="Elsevier light">
  <a:themeElements>
    <a:clrScheme name="Elsevier2_0">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FD9B95B7-7997-4FB9-A47B-A8D416D981DD}"/>
    </a:ext>
  </a:extLst>
</a:theme>
</file>

<file path=ppt/theme/theme2.xml><?xml version="1.0" encoding="utf-8"?>
<a:theme xmlns:a="http://schemas.openxmlformats.org/drawingml/2006/main" name="Elsevier light - Charts and Data">
  <a:themeElements>
    <a:clrScheme name="Elsevier_ChartsAndData">
      <a:dk1>
        <a:srgbClr val="53565A"/>
      </a:dk1>
      <a:lt1>
        <a:sysClr val="window" lastClr="FFFFFF"/>
      </a:lt1>
      <a:dk2>
        <a:srgbClr val="000000"/>
      </a:dk2>
      <a:lt2>
        <a:srgbClr val="F2F2F2"/>
      </a:lt2>
      <a:accent1>
        <a:srgbClr val="3AABF0"/>
      </a:accent1>
      <a:accent2>
        <a:srgbClr val="702862"/>
      </a:accent2>
      <a:accent3>
        <a:srgbClr val="FF6E7D"/>
      </a:accent3>
      <a:accent4>
        <a:srgbClr val="D6EA08"/>
      </a:accent4>
      <a:accent5>
        <a:srgbClr val="FF322B"/>
      </a:accent5>
      <a:accent6>
        <a:srgbClr val="00BDC4"/>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F1895935-4782-4ED3-9F2E-DA9302EF7568}"/>
    </a:ext>
  </a:extLst>
</a:theme>
</file>

<file path=ppt/theme/theme3.xml><?xml version="1.0" encoding="utf-8"?>
<a:theme xmlns:a="http://schemas.openxmlformats.org/drawingml/2006/main" name="Elsevier dark">
  <a:themeElements>
    <a:clrScheme name="Elsevier_2.0_Dark">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0B725E11-DC5A-4140-B411-6A18A3B7ACAE}"/>
    </a:ext>
  </a:extLst>
</a:theme>
</file>

<file path=ppt/theme/theme4.xml><?xml version="1.0" encoding="utf-8"?>
<a:theme xmlns:a="http://schemas.openxmlformats.org/drawingml/2006/main" name="Elsevier dark - Charts and Data">
  <a:themeElements>
    <a:clrScheme name="Elsevier_ChartsAndData">
      <a:dk1>
        <a:srgbClr val="53565A"/>
      </a:dk1>
      <a:lt1>
        <a:sysClr val="window" lastClr="FFFFFF"/>
      </a:lt1>
      <a:dk2>
        <a:srgbClr val="000000"/>
      </a:dk2>
      <a:lt2>
        <a:srgbClr val="F2F2F2"/>
      </a:lt2>
      <a:accent1>
        <a:srgbClr val="3AABF0"/>
      </a:accent1>
      <a:accent2>
        <a:srgbClr val="702862"/>
      </a:accent2>
      <a:accent3>
        <a:srgbClr val="FF6E7D"/>
      </a:accent3>
      <a:accent4>
        <a:srgbClr val="D6EA08"/>
      </a:accent4>
      <a:accent5>
        <a:srgbClr val="FF322B"/>
      </a:accent5>
      <a:accent6>
        <a:srgbClr val="00BDC4"/>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_PPT_20211118.potx" id="{6D51AB49-0B25-4DDB-B36B-8D36B2C7CBC0}" vid="{8CCF67CE-5720-4FD2-9BFE-20E687D7571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2954099-6826-4f47-8a96-a347e10e2346" xsi:nil="true"/>
    <description xmlns="3fdce0d7-8eab-433b-932a-b9b965c07416" xsi:nil="true"/>
    <Info xmlns="3fdce0d7-8eab-433b-932a-b9b965c07416" xsi:nil="true"/>
    <lcf76f155ced4ddcb4097134ff3c332f xmlns="3fdce0d7-8eab-433b-932a-b9b965c074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7CFCA8881DDB40A227A304FD573948" ma:contentTypeVersion="20" ma:contentTypeDescription="Create a new document." ma:contentTypeScope="" ma:versionID="5bddbf02011823fd026004f20505747f">
  <xsd:schema xmlns:xsd="http://www.w3.org/2001/XMLSchema" xmlns:xs="http://www.w3.org/2001/XMLSchema" xmlns:p="http://schemas.microsoft.com/office/2006/metadata/properties" xmlns:ns2="3fdce0d7-8eab-433b-932a-b9b965c07416" xmlns:ns3="92954099-6826-4f47-8a96-a347e10e2346" targetNamespace="http://schemas.microsoft.com/office/2006/metadata/properties" ma:root="true" ma:fieldsID="5913bcb6dfde96123fc1389600e47886" ns2:_="" ns3:_="">
    <xsd:import namespace="3fdce0d7-8eab-433b-932a-b9b965c07416"/>
    <xsd:import namespace="92954099-6826-4f47-8a96-a347e10e23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2:Info" minOccurs="0"/>
                <xsd:element ref="ns2:MediaLengthInSeconds" minOccurs="0"/>
                <xsd:element ref="ns2:MediaServiceLocation" minOccurs="0"/>
                <xsd:element ref="ns2:lcf76f155ced4ddcb4097134ff3c332f" minOccurs="0"/>
                <xsd:element ref="ns3:TaxCatchAll" minOccurs="0"/>
                <xsd:element ref="ns2:descrip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dce0d7-8eab-433b-932a-b9b965c07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Info" ma:index="18" nillable="true" ma:displayName="Info" ma:format="Dropdown" ma:internalName="Info">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2763e4d-7885-4cd8-8534-835ebc0ece8c" ma:termSetId="09814cd3-568e-fe90-9814-8d621ff8fb84" ma:anchorId="fba54fb3-c3e1-fe81-a776-ca4b69148c4d" ma:open="true" ma:isKeyword="false">
      <xsd:complexType>
        <xsd:sequence>
          <xsd:element ref="pc:Terms" minOccurs="0" maxOccurs="1"/>
        </xsd:sequence>
      </xsd:complexType>
    </xsd:element>
    <xsd:element name="description" ma:index="24" nillable="true" ma:displayName="description" ma:format="Dropdown" ma:internalName="description">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954099-6826-4f47-8a96-a347e10e23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ac5278d-794a-42e4-a973-ca92aaf58756}" ma:internalName="TaxCatchAll" ma:showField="CatchAllData" ma:web="92954099-6826-4f47-8a96-a347e10e23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64CE0D-11BF-4D70-937B-3AA6260042D5}">
  <ds:schemaRefs>
    <ds:schemaRef ds:uri="http://schemas.microsoft.com/sharepoint/v3/contenttype/forms"/>
  </ds:schemaRefs>
</ds:datastoreItem>
</file>

<file path=customXml/itemProps2.xml><?xml version="1.0" encoding="utf-8"?>
<ds:datastoreItem xmlns:ds="http://schemas.openxmlformats.org/officeDocument/2006/customXml" ds:itemID="{810CFD97-9D8E-495C-B683-72B8C342726C}">
  <ds:schemaRefs>
    <ds:schemaRef ds:uri="3fdce0d7-8eab-433b-932a-b9b965c07416"/>
    <ds:schemaRef ds:uri="92954099-6826-4f47-8a96-a347e10e23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3E1ED67-5128-4C29-B59C-FFDBF5C062F9}">
  <ds:schemaRefs>
    <ds:schemaRef ds:uri="3fdce0d7-8eab-433b-932a-b9b965c07416"/>
    <ds:schemaRef ds:uri="92954099-6826-4f47-8a96-a347e10e23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Default Theme</Template>
  <TotalTime>7</TotalTime>
  <Words>1557</Words>
  <Application>Microsoft Office PowerPoint</Application>
  <PresentationFormat>On-screen Show (16:9)</PresentationFormat>
  <Paragraphs>101</Paragraphs>
  <Slides>13</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-apple-system</vt:lpstr>
      <vt:lpstr>ElsevierGulliver</vt:lpstr>
      <vt:lpstr>Arial</vt:lpstr>
      <vt:lpstr>Calibri</vt:lpstr>
      <vt:lpstr>Courier New</vt:lpstr>
      <vt:lpstr>Lato</vt:lpstr>
      <vt:lpstr>Times New Roman</vt:lpstr>
      <vt:lpstr>Wingdings</vt:lpstr>
      <vt:lpstr>Elsevier light</vt:lpstr>
      <vt:lpstr>Elsevier light - Charts and Data</vt:lpstr>
      <vt:lpstr>Elsevier dark</vt:lpstr>
      <vt:lpstr>Elsevier dark - Charts and Data</vt:lpstr>
      <vt:lpstr>Universities accelerate the use of knowledge in technological development for patenting  ​</vt:lpstr>
      <vt:lpstr>PowerPoint Presentation</vt:lpstr>
      <vt:lpstr>Background</vt:lpstr>
      <vt:lpstr>Background</vt:lpstr>
      <vt:lpstr>Data and Methodology-Definitions</vt:lpstr>
      <vt:lpstr>Data and methodology</vt:lpstr>
      <vt:lpstr>Academic patents more frequently have SNPRs than non-academic patents</vt:lpstr>
      <vt:lpstr>SNPRs play a more significant role for academic patents than non-academic patents</vt:lpstr>
      <vt:lpstr>Academic patents tend to have ‘younger’ SNPRs</vt:lpstr>
      <vt:lpstr>Conclusions</vt:lpstr>
      <vt:lpstr>Limitations and further research areas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Wordmark positioning instructions</dc:title>
  <dc:creator>Plume, Andrew (ELS-OXF)</dc:creator>
  <cp:lastModifiedBy>Ding, Alvin (ELS-BEI)</cp:lastModifiedBy>
  <cp:revision>4</cp:revision>
  <cp:lastPrinted>2018-07-23T12:36:44Z</cp:lastPrinted>
  <dcterms:created xsi:type="dcterms:W3CDTF">2023-03-23T14:10:55Z</dcterms:created>
  <dcterms:modified xsi:type="dcterms:W3CDTF">2023-09-29T07:31:03Z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dEntity">
    <vt:lpwstr>Templates</vt:lpwstr>
  </property>
  <property fmtid="{D5CDD505-2E9C-101B-9397-08002B2CF9AE}" pid="3" name="MSIP_Label_549ac42a-3eb4-4074-b885-aea26bd6241e_Enabled">
    <vt:lpwstr>true</vt:lpwstr>
  </property>
  <property fmtid="{D5CDD505-2E9C-101B-9397-08002B2CF9AE}" pid="4" name="MSIP_Label_549ac42a-3eb4-4074-b885-aea26bd6241e_SetDate">
    <vt:lpwstr>2023-03-23T14:22:22Z</vt:lpwstr>
  </property>
  <property fmtid="{D5CDD505-2E9C-101B-9397-08002B2CF9AE}" pid="5" name="MSIP_Label_549ac42a-3eb4-4074-b885-aea26bd6241e_Method">
    <vt:lpwstr>Standard</vt:lpwstr>
  </property>
  <property fmtid="{D5CDD505-2E9C-101B-9397-08002B2CF9AE}" pid="6" name="MSIP_Label_549ac42a-3eb4-4074-b885-aea26bd6241e_Name">
    <vt:lpwstr>General Business</vt:lpwstr>
  </property>
  <property fmtid="{D5CDD505-2E9C-101B-9397-08002B2CF9AE}" pid="7" name="MSIP_Label_549ac42a-3eb4-4074-b885-aea26bd6241e_SiteId">
    <vt:lpwstr>9274ee3f-9425-4109-a27f-9fb15c10675d</vt:lpwstr>
  </property>
  <property fmtid="{D5CDD505-2E9C-101B-9397-08002B2CF9AE}" pid="8" name="MSIP_Label_549ac42a-3eb4-4074-b885-aea26bd6241e_ActionId">
    <vt:lpwstr>ef0a04f6-202a-4e7c-a61c-8a3babc995b3</vt:lpwstr>
  </property>
  <property fmtid="{D5CDD505-2E9C-101B-9397-08002B2CF9AE}" pid="9" name="MSIP_Label_549ac42a-3eb4-4074-b885-aea26bd6241e_ContentBits">
    <vt:lpwstr>0</vt:lpwstr>
  </property>
  <property fmtid="{D5CDD505-2E9C-101B-9397-08002B2CF9AE}" pid="10" name="ContentTypeId">
    <vt:lpwstr>0x010100D07CFCA8881DDB40A227A304FD573948</vt:lpwstr>
  </property>
  <property fmtid="{D5CDD505-2E9C-101B-9397-08002B2CF9AE}" pid="11" name="MediaServiceImageTags">
    <vt:lpwstr/>
  </property>
</Properties>
</file>