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56" r:id="rId3"/>
    <p:sldId id="4354" r:id="rId4"/>
    <p:sldId id="4348" r:id="rId5"/>
    <p:sldId id="4398" r:id="rId6"/>
    <p:sldId id="4346" r:id="rId7"/>
    <p:sldId id="4347" r:id="rId8"/>
    <p:sldId id="2072" r:id="rId9"/>
    <p:sldId id="257" r:id="rId10"/>
    <p:sldId id="2087" r:id="rId11"/>
    <p:sldId id="2088" r:id="rId12"/>
    <p:sldId id="4325" r:id="rId13"/>
    <p:sldId id="4376" r:id="rId14"/>
    <p:sldId id="2034" r:id="rId15"/>
    <p:sldId id="4367" r:id="rId16"/>
    <p:sldId id="4368" r:id="rId17"/>
    <p:sldId id="2065" r:id="rId18"/>
    <p:sldId id="4340" r:id="rId19"/>
    <p:sldId id="4366" r:id="rId20"/>
    <p:sldId id="4382" r:id="rId21"/>
    <p:sldId id="4388" r:id="rId22"/>
    <p:sldId id="4353" r:id="rId23"/>
    <p:sldId id="2085" r:id="rId24"/>
    <p:sldId id="4381" r:id="rId25"/>
    <p:sldId id="2010" r:id="rId26"/>
    <p:sldId id="4379" r:id="rId27"/>
    <p:sldId id="2078" r:id="rId28"/>
    <p:sldId id="4389" r:id="rId29"/>
    <p:sldId id="2014" r:id="rId30"/>
    <p:sldId id="276" r:id="rId31"/>
    <p:sldId id="4373" r:id="rId32"/>
    <p:sldId id="4383" r:id="rId33"/>
    <p:sldId id="4375" r:id="rId34"/>
    <p:sldId id="329" r:id="rId35"/>
    <p:sldId id="2076" r:id="rId36"/>
    <p:sldId id="4393" r:id="rId37"/>
    <p:sldId id="4399" r:id="rId38"/>
    <p:sldId id="4374" r:id="rId39"/>
    <p:sldId id="4394" r:id="rId40"/>
    <p:sldId id="4395" r:id="rId41"/>
    <p:sldId id="4403" r:id="rId42"/>
    <p:sldId id="4396" r:id="rId43"/>
    <p:sldId id="4397" r:id="rId44"/>
    <p:sldId id="4384" r:id="rId45"/>
    <p:sldId id="4369" r:id="rId46"/>
    <p:sldId id="4400" r:id="rId47"/>
    <p:sldId id="4402" r:id="rId48"/>
    <p:sldId id="4337" r:id="rId49"/>
    <p:sldId id="4386" r:id="rId50"/>
    <p:sldId id="2031" r:id="rId51"/>
    <p:sldId id="4387" r:id="rId52"/>
    <p:sldId id="4344" r:id="rId53"/>
    <p:sldId id="4202" r:id="rId54"/>
    <p:sldId id="4390" r:id="rId55"/>
    <p:sldId id="4391" r:id="rId56"/>
    <p:sldId id="4335" r:id="rId57"/>
    <p:sldId id="4357" r:id="rId58"/>
    <p:sldId id="4377" r:id="rId59"/>
    <p:sldId id="437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06E"/>
    <a:srgbClr val="5B647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9CC22-F328-44EF-8B2E-F3B4DE897A04}" v="541" dt="2023-07-20T02:34:00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can Dempsey" userId="e4b874d7d5842245" providerId="LiveId" clId="{5F39CC22-F328-44EF-8B2E-F3B4DE897A04}"/>
    <pc:docChg chg="undo custSel addSld delSld modSld sldOrd modMainMaster">
      <pc:chgData name="Lorcan Dempsey" userId="e4b874d7d5842245" providerId="LiveId" clId="{5F39CC22-F328-44EF-8B2E-F3B4DE897A04}" dt="2023-07-24T01:04:15.399" v="5706" actId="1076"/>
      <pc:docMkLst>
        <pc:docMk/>
      </pc:docMkLst>
      <pc:sldChg chg="addSp modSp mod">
        <pc:chgData name="Lorcan Dempsey" userId="e4b874d7d5842245" providerId="LiveId" clId="{5F39CC22-F328-44EF-8B2E-F3B4DE897A04}" dt="2023-07-18T18:07:37.501" v="2872" actId="20577"/>
        <pc:sldMkLst>
          <pc:docMk/>
          <pc:sldMk cId="3744511353" sldId="256"/>
        </pc:sldMkLst>
        <pc:spChg chg="mod">
          <ac:chgData name="Lorcan Dempsey" userId="e4b874d7d5842245" providerId="LiveId" clId="{5F39CC22-F328-44EF-8B2E-F3B4DE897A04}" dt="2023-07-18T18:07:37.501" v="2872" actId="20577"/>
          <ac:spMkLst>
            <pc:docMk/>
            <pc:sldMk cId="3744511353" sldId="256"/>
            <ac:spMk id="2" creationId="{B38FB0B7-69CF-7D9C-F13A-8948594B8E80}"/>
          </ac:spMkLst>
        </pc:spChg>
        <pc:spChg chg="mod">
          <ac:chgData name="Lorcan Dempsey" userId="e4b874d7d5842245" providerId="LiveId" clId="{5F39CC22-F328-44EF-8B2E-F3B4DE897A04}" dt="2023-07-17T16:12:47.004" v="1312" actId="1076"/>
          <ac:spMkLst>
            <pc:docMk/>
            <pc:sldMk cId="3744511353" sldId="256"/>
            <ac:spMk id="3" creationId="{AB9605B6-2B47-3D40-7D28-E8E094433B18}"/>
          </ac:spMkLst>
        </pc:spChg>
        <pc:spChg chg="add mod">
          <ac:chgData name="Lorcan Dempsey" userId="e4b874d7d5842245" providerId="LiveId" clId="{5F39CC22-F328-44EF-8B2E-F3B4DE897A04}" dt="2023-07-17T16:13:43.887" v="1324" actId="1076"/>
          <ac:spMkLst>
            <pc:docMk/>
            <pc:sldMk cId="3744511353" sldId="256"/>
            <ac:spMk id="5" creationId="{3395D22B-0D37-BE1F-060A-8670E0038F87}"/>
          </ac:spMkLst>
        </pc:spChg>
      </pc:sldChg>
      <pc:sldChg chg="modSp mod">
        <pc:chgData name="Lorcan Dempsey" userId="e4b874d7d5842245" providerId="LiveId" clId="{5F39CC22-F328-44EF-8B2E-F3B4DE897A04}" dt="2023-07-17T16:14:18.529" v="1351" actId="20577"/>
        <pc:sldMkLst>
          <pc:docMk/>
          <pc:sldMk cId="1785966337" sldId="257"/>
        </pc:sldMkLst>
        <pc:spChg chg="mod">
          <ac:chgData name="Lorcan Dempsey" userId="e4b874d7d5842245" providerId="LiveId" clId="{5F39CC22-F328-44EF-8B2E-F3B4DE897A04}" dt="2023-07-17T16:14:18.529" v="1351" actId="20577"/>
          <ac:spMkLst>
            <pc:docMk/>
            <pc:sldMk cId="1785966337" sldId="257"/>
            <ac:spMk id="4" creationId="{8B826FDB-BA5B-E029-DFDC-1274FECCA05B}"/>
          </ac:spMkLst>
        </pc:spChg>
      </pc:sldChg>
      <pc:sldChg chg="addSp delSp modSp add mod">
        <pc:chgData name="Lorcan Dempsey" userId="e4b874d7d5842245" providerId="LiveId" clId="{5F39CC22-F328-44EF-8B2E-F3B4DE897A04}" dt="2023-07-16T20:16:38.439" v="895" actId="1076"/>
        <pc:sldMkLst>
          <pc:docMk/>
          <pc:sldMk cId="3004524115" sldId="276"/>
        </pc:sldMkLst>
        <pc:spChg chg="mod">
          <ac:chgData name="Lorcan Dempsey" userId="e4b874d7d5842245" providerId="LiveId" clId="{5F39CC22-F328-44EF-8B2E-F3B4DE897A04}" dt="2023-07-16T20:16:32.183" v="894" actId="1076"/>
          <ac:spMkLst>
            <pc:docMk/>
            <pc:sldMk cId="3004524115" sldId="276"/>
            <ac:spMk id="2" creationId="{801F00E8-6979-0057-20B4-1257AFF5989F}"/>
          </ac:spMkLst>
        </pc:spChg>
        <pc:spChg chg="add del">
          <ac:chgData name="Lorcan Dempsey" userId="e4b874d7d5842245" providerId="LiveId" clId="{5F39CC22-F328-44EF-8B2E-F3B4DE897A04}" dt="2023-07-16T20:15:48.815" v="887" actId="478"/>
          <ac:spMkLst>
            <pc:docMk/>
            <pc:sldMk cId="3004524115" sldId="276"/>
            <ac:spMk id="3" creationId="{ADD282F5-285E-96F5-B54F-78CF7B292E76}"/>
          </ac:spMkLst>
        </pc:spChg>
        <pc:spChg chg="add del mod">
          <ac:chgData name="Lorcan Dempsey" userId="e4b874d7d5842245" providerId="LiveId" clId="{5F39CC22-F328-44EF-8B2E-F3B4DE897A04}" dt="2023-07-16T20:16:01.551" v="888" actId="2711"/>
          <ac:spMkLst>
            <pc:docMk/>
            <pc:sldMk cId="3004524115" sldId="276"/>
            <ac:spMk id="9" creationId="{60BB9842-D60F-3DA8-8B88-C2F54636A0C8}"/>
          </ac:spMkLst>
        </pc:spChg>
        <pc:spChg chg="mod">
          <ac:chgData name="Lorcan Dempsey" userId="e4b874d7d5842245" providerId="LiveId" clId="{5F39CC22-F328-44EF-8B2E-F3B4DE897A04}" dt="2023-07-16T20:16:01.551" v="888" actId="2711"/>
          <ac:spMkLst>
            <pc:docMk/>
            <pc:sldMk cId="3004524115" sldId="276"/>
            <ac:spMk id="10" creationId="{5B797DC6-1295-B74D-B2AA-C80B8B98231E}"/>
          </ac:spMkLst>
        </pc:spChg>
        <pc:grpChg chg="mod">
          <ac:chgData name="Lorcan Dempsey" userId="e4b874d7d5842245" providerId="LiveId" clId="{5F39CC22-F328-44EF-8B2E-F3B4DE897A04}" dt="2023-07-16T20:16:38.439" v="895" actId="1076"/>
          <ac:grpSpMkLst>
            <pc:docMk/>
            <pc:sldMk cId="3004524115" sldId="276"/>
            <ac:grpSpMk id="24" creationId="{F07D340E-4B55-BB70-8397-54C246493DB2}"/>
          </ac:grpSpMkLst>
        </pc:grpChg>
      </pc:sldChg>
      <pc:sldChg chg="modSp add del mod ord setBg">
        <pc:chgData name="Lorcan Dempsey" userId="e4b874d7d5842245" providerId="LiveId" clId="{5F39CC22-F328-44EF-8B2E-F3B4DE897A04}" dt="2023-07-18T18:28:27.767" v="3331"/>
        <pc:sldMkLst>
          <pc:docMk/>
          <pc:sldMk cId="2138997404" sldId="329"/>
        </pc:sldMkLst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2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4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6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7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8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5:59.725" v="2822" actId="207"/>
          <ac:spMkLst>
            <pc:docMk/>
            <pc:sldMk cId="2138997404" sldId="329"/>
            <ac:spMk id="10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5:59.725" v="2822" actId="207"/>
          <ac:spMkLst>
            <pc:docMk/>
            <pc:sldMk cId="2138997404" sldId="329"/>
            <ac:spMk id="14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5:59.725" v="2822" actId="207"/>
          <ac:spMkLst>
            <pc:docMk/>
            <pc:sldMk cId="2138997404" sldId="329"/>
            <ac:spMk id="16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5:59.725" v="2822" actId="207"/>
          <ac:spMkLst>
            <pc:docMk/>
            <pc:sldMk cId="2138997404" sldId="329"/>
            <ac:spMk id="17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5:59.725" v="2822" actId="207"/>
          <ac:spMkLst>
            <pc:docMk/>
            <pc:sldMk cId="2138997404" sldId="329"/>
            <ac:spMk id="18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5:59.725" v="2822" actId="207"/>
          <ac:spMkLst>
            <pc:docMk/>
            <pc:sldMk cId="2138997404" sldId="329"/>
            <ac:spMk id="19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26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28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29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0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1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2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3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4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6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7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8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39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40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5:33.856" v="2821" actId="14100"/>
          <ac:spMkLst>
            <pc:docMk/>
            <pc:sldMk cId="2138997404" sldId="329"/>
            <ac:spMk id="41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5:59.725" v="2822" actId="207"/>
          <ac:spMkLst>
            <pc:docMk/>
            <pc:sldMk cId="2138997404" sldId="329"/>
            <ac:spMk id="42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43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8:03:20.538" v="2813" actId="208"/>
          <ac:spMkLst>
            <pc:docMk/>
            <pc:sldMk cId="2138997404" sldId="329"/>
            <ac:spMk id="45" creationId="{00000000-0000-0000-0000-000000000000}"/>
          </ac:spMkLst>
        </pc:spChg>
      </pc:sldChg>
      <pc:sldChg chg="del">
        <pc:chgData name="Lorcan Dempsey" userId="e4b874d7d5842245" providerId="LiveId" clId="{5F39CC22-F328-44EF-8B2E-F3B4DE897A04}" dt="2023-07-18T03:25:45.619" v="2355" actId="47"/>
        <pc:sldMkLst>
          <pc:docMk/>
          <pc:sldMk cId="3005543547" sldId="494"/>
        </pc:sldMkLst>
      </pc:sldChg>
      <pc:sldChg chg="del">
        <pc:chgData name="Lorcan Dempsey" userId="e4b874d7d5842245" providerId="LiveId" clId="{5F39CC22-F328-44EF-8B2E-F3B4DE897A04}" dt="2023-07-18T03:25:47.042" v="2356" actId="47"/>
        <pc:sldMkLst>
          <pc:docMk/>
          <pc:sldMk cId="2661183076" sldId="623"/>
        </pc:sldMkLst>
      </pc:sldChg>
      <pc:sldChg chg="del">
        <pc:chgData name="Lorcan Dempsey" userId="e4b874d7d5842245" providerId="LiveId" clId="{5F39CC22-F328-44EF-8B2E-F3B4DE897A04}" dt="2023-07-16T20:12:29.491" v="867" actId="47"/>
        <pc:sldMkLst>
          <pc:docMk/>
          <pc:sldMk cId="3360157906" sldId="644"/>
        </pc:sldMkLst>
      </pc:sldChg>
      <pc:sldChg chg="addSp delSp modSp add mod">
        <pc:chgData name="Lorcan Dempsey" userId="e4b874d7d5842245" providerId="LiveId" clId="{5F39CC22-F328-44EF-8B2E-F3B4DE897A04}" dt="2023-07-18T18:13:56.420" v="3137" actId="21"/>
        <pc:sldMkLst>
          <pc:docMk/>
          <pc:sldMk cId="41284466" sldId="2010"/>
        </pc:sldMkLst>
        <pc:spChg chg="add mod">
          <ac:chgData name="Lorcan Dempsey" userId="e4b874d7d5842245" providerId="LiveId" clId="{5F39CC22-F328-44EF-8B2E-F3B4DE897A04}" dt="2023-07-18T18:13:45.114" v="3136" actId="20577"/>
          <ac:spMkLst>
            <pc:docMk/>
            <pc:sldMk cId="41284466" sldId="2010"/>
            <ac:spMk id="2" creationId="{A47C9022-A600-A9C7-ABF2-99147E559FCC}"/>
          </ac:spMkLst>
        </pc:spChg>
        <pc:spChg chg="mod">
          <ac:chgData name="Lorcan Dempsey" userId="e4b874d7d5842245" providerId="LiveId" clId="{5F39CC22-F328-44EF-8B2E-F3B4DE897A04}" dt="2023-07-18T18:11:37.117" v="3020" actId="1076"/>
          <ac:spMkLst>
            <pc:docMk/>
            <pc:sldMk cId="41284466" sldId="2010"/>
            <ac:spMk id="3" creationId="{6A31C6E3-7E7E-E9A6-B3AA-F818C4D24900}"/>
          </ac:spMkLst>
        </pc:spChg>
        <pc:spChg chg="del mod">
          <ac:chgData name="Lorcan Dempsey" userId="e4b874d7d5842245" providerId="LiveId" clId="{5F39CC22-F328-44EF-8B2E-F3B4DE897A04}" dt="2023-07-18T18:13:56.420" v="3137" actId="21"/>
          <ac:spMkLst>
            <pc:docMk/>
            <pc:sldMk cId="41284466" sldId="2010"/>
            <ac:spMk id="6" creationId="{8F57FBFD-5B9B-6EEB-E648-B26D56138CE2}"/>
          </ac:spMkLst>
        </pc:spChg>
        <pc:spChg chg="mod">
          <ac:chgData name="Lorcan Dempsey" userId="e4b874d7d5842245" providerId="LiveId" clId="{5F39CC22-F328-44EF-8B2E-F3B4DE897A04}" dt="2023-07-18T18:11:41.773" v="3021" actId="1076"/>
          <ac:spMkLst>
            <pc:docMk/>
            <pc:sldMk cId="41284466" sldId="2010"/>
            <ac:spMk id="8" creationId="{7A5137EA-0223-4043-B135-46B5E740E5A1}"/>
          </ac:spMkLst>
        </pc:spChg>
      </pc:sldChg>
      <pc:sldChg chg="addSp delSp modSp add del mod setBg">
        <pc:chgData name="Lorcan Dempsey" userId="e4b874d7d5842245" providerId="LiveId" clId="{5F39CC22-F328-44EF-8B2E-F3B4DE897A04}" dt="2023-07-17T21:26:23.616" v="1977" actId="2696"/>
        <pc:sldMkLst>
          <pc:docMk/>
          <pc:sldMk cId="2638557613" sldId="2010"/>
        </pc:sldMkLst>
        <pc:spChg chg="add mod">
          <ac:chgData name="Lorcan Dempsey" userId="e4b874d7d5842245" providerId="LiveId" clId="{5F39CC22-F328-44EF-8B2E-F3B4DE897A04}" dt="2023-07-17T19:42:16.354" v="1893" actId="1076"/>
          <ac:spMkLst>
            <pc:docMk/>
            <pc:sldMk cId="2638557613" sldId="2010"/>
            <ac:spMk id="3" creationId="{6A31C6E3-7E7E-E9A6-B3AA-F818C4D24900}"/>
          </ac:spMkLst>
        </pc:spChg>
        <pc:spChg chg="add mod">
          <ac:chgData name="Lorcan Dempsey" userId="e4b874d7d5842245" providerId="LiveId" clId="{5F39CC22-F328-44EF-8B2E-F3B4DE897A04}" dt="2023-07-17T20:03:39.066" v="1904" actId="14100"/>
          <ac:spMkLst>
            <pc:docMk/>
            <pc:sldMk cId="2638557613" sldId="2010"/>
            <ac:spMk id="6" creationId="{8F57FBFD-5B9B-6EEB-E648-B26D56138CE2}"/>
          </ac:spMkLst>
        </pc:spChg>
        <pc:spChg chg="mod">
          <ac:chgData name="Lorcan Dempsey" userId="e4b874d7d5842245" providerId="LiveId" clId="{5F39CC22-F328-44EF-8B2E-F3B4DE897A04}" dt="2023-07-17T19:42:24.140" v="1895" actId="1076"/>
          <ac:spMkLst>
            <pc:docMk/>
            <pc:sldMk cId="2638557613" sldId="2010"/>
            <ac:spMk id="8" creationId="{7A5137EA-0223-4043-B135-46B5E740E5A1}"/>
          </ac:spMkLst>
        </pc:spChg>
        <pc:spChg chg="del mod">
          <ac:chgData name="Lorcan Dempsey" userId="e4b874d7d5842245" providerId="LiveId" clId="{5F39CC22-F328-44EF-8B2E-F3B4DE897A04}" dt="2023-07-17T19:41:30.611" v="1879" actId="478"/>
          <ac:spMkLst>
            <pc:docMk/>
            <pc:sldMk cId="2638557613" sldId="2010"/>
            <ac:spMk id="13" creationId="{F5613422-ED3B-4D2D-BE2B-ECE5BD9B5E1D}"/>
          </ac:spMkLst>
        </pc:spChg>
        <pc:picChg chg="del">
          <ac:chgData name="Lorcan Dempsey" userId="e4b874d7d5842245" providerId="LiveId" clId="{5F39CC22-F328-44EF-8B2E-F3B4DE897A04}" dt="2023-07-17T19:41:10.904" v="1876" actId="478"/>
          <ac:picMkLst>
            <pc:docMk/>
            <pc:sldMk cId="2638557613" sldId="2010"/>
            <ac:picMk id="5" creationId="{B888C8CC-922E-4DCA-89EE-51C9D99BC38B}"/>
          </ac:picMkLst>
        </pc:picChg>
      </pc:sldChg>
      <pc:sldChg chg="addSp delSp modSp add mod">
        <pc:chgData name="Lorcan Dempsey" userId="e4b874d7d5842245" providerId="LiveId" clId="{5F39CC22-F328-44EF-8B2E-F3B4DE897A04}" dt="2023-07-18T17:04:37.906" v="2733" actId="1035"/>
        <pc:sldMkLst>
          <pc:docMk/>
          <pc:sldMk cId="1803636912" sldId="2014"/>
        </pc:sldMkLst>
        <pc:spChg chg="del mod">
          <ac:chgData name="Lorcan Dempsey" userId="e4b874d7d5842245" providerId="LiveId" clId="{5F39CC22-F328-44EF-8B2E-F3B4DE897A04}" dt="2023-07-18T17:04:12.806" v="2697" actId="478"/>
          <ac:spMkLst>
            <pc:docMk/>
            <pc:sldMk cId="1803636912" sldId="2014"/>
            <ac:spMk id="2" creationId="{4C03452D-7C09-906D-16C8-EA698359A0FF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6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7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8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9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10" creationId="{2979B2A7-917F-4EE6-BE28-313098761478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11" creationId="{00000000-0000-0000-0000-000000000000}"/>
          </ac:spMkLst>
        </pc:spChg>
        <pc:spChg chg="add del mod">
          <ac:chgData name="Lorcan Dempsey" userId="e4b874d7d5842245" providerId="LiveId" clId="{5F39CC22-F328-44EF-8B2E-F3B4DE897A04}" dt="2023-07-18T17:04:17.074" v="2698" actId="478"/>
          <ac:spMkLst>
            <pc:docMk/>
            <pc:sldMk cId="1803636912" sldId="2014"/>
            <ac:spMk id="12" creationId="{76674A87-3A1C-D949-DECA-641068C9FD5A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14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16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18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21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24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25" creationId="{00000000-0000-0000-0000-000000000000}"/>
          </ac:spMkLst>
        </pc:spChg>
        <pc:spChg chg="mod">
          <ac:chgData name="Lorcan Dempsey" userId="e4b874d7d5842245" providerId="LiveId" clId="{5F39CC22-F328-44EF-8B2E-F3B4DE897A04}" dt="2023-07-18T17:04:37.906" v="2733" actId="1035"/>
          <ac:spMkLst>
            <pc:docMk/>
            <pc:sldMk cId="1803636912" sldId="2014"/>
            <ac:spMk id="27" creationId="{00000000-0000-0000-0000-000000000000}"/>
          </ac:spMkLst>
        </pc:spChg>
        <pc:cxnChg chg="mod">
          <ac:chgData name="Lorcan Dempsey" userId="e4b874d7d5842245" providerId="LiveId" clId="{5F39CC22-F328-44EF-8B2E-F3B4DE897A04}" dt="2023-07-18T17:04:37.906" v="2733" actId="1035"/>
          <ac:cxnSpMkLst>
            <pc:docMk/>
            <pc:sldMk cId="1803636912" sldId="2014"/>
            <ac:cxnSpMk id="4" creationId="{C9D62FEC-BDB8-4EAA-BD4A-620F13345277}"/>
          </ac:cxnSpMkLst>
        </pc:cxnChg>
        <pc:cxnChg chg="mod">
          <ac:chgData name="Lorcan Dempsey" userId="e4b874d7d5842245" providerId="LiveId" clId="{5F39CC22-F328-44EF-8B2E-F3B4DE897A04}" dt="2023-07-18T17:04:37.906" v="2733" actId="1035"/>
          <ac:cxnSpMkLst>
            <pc:docMk/>
            <pc:sldMk cId="1803636912" sldId="2014"/>
            <ac:cxnSpMk id="5" creationId="{00000000-0000-0000-0000-000000000000}"/>
          </ac:cxnSpMkLst>
        </pc:cxnChg>
        <pc:cxnChg chg="mod">
          <ac:chgData name="Lorcan Dempsey" userId="e4b874d7d5842245" providerId="LiveId" clId="{5F39CC22-F328-44EF-8B2E-F3B4DE897A04}" dt="2023-07-18T17:04:37.906" v="2733" actId="1035"/>
          <ac:cxnSpMkLst>
            <pc:docMk/>
            <pc:sldMk cId="1803636912" sldId="2014"/>
            <ac:cxnSpMk id="17" creationId="{00000000-0000-0000-0000-000000000000}"/>
          </ac:cxnSpMkLst>
        </pc:cxnChg>
        <pc:cxnChg chg="mod">
          <ac:chgData name="Lorcan Dempsey" userId="e4b874d7d5842245" providerId="LiveId" clId="{5F39CC22-F328-44EF-8B2E-F3B4DE897A04}" dt="2023-07-18T17:04:37.906" v="2733" actId="1035"/>
          <ac:cxnSpMkLst>
            <pc:docMk/>
            <pc:sldMk cId="1803636912" sldId="2014"/>
            <ac:cxnSpMk id="19" creationId="{00000000-0000-0000-0000-000000000000}"/>
          </ac:cxnSpMkLst>
        </pc:cxnChg>
      </pc:sldChg>
      <pc:sldChg chg="addSp delSp modSp add del mod delAnim modAnim">
        <pc:chgData name="Lorcan Dempsey" userId="e4b874d7d5842245" providerId="LiveId" clId="{5F39CC22-F328-44EF-8B2E-F3B4DE897A04}" dt="2023-07-18T02:25:52.227" v="2260" actId="2696"/>
        <pc:sldMkLst>
          <pc:docMk/>
          <pc:sldMk cId="2454447320" sldId="2031"/>
        </pc:sldMkLst>
        <pc:spChg chg="del">
          <ac:chgData name="Lorcan Dempsey" userId="e4b874d7d5842245" providerId="LiveId" clId="{5F39CC22-F328-44EF-8B2E-F3B4DE897A04}" dt="2023-07-17T20:21:43.015" v="1965" actId="478"/>
          <ac:spMkLst>
            <pc:docMk/>
            <pc:sldMk cId="2454447320" sldId="2031"/>
            <ac:spMk id="2" creationId="{C3E3E01A-A5DB-4956-83CE-2D9E71930E29}"/>
          </ac:spMkLst>
        </pc:spChg>
        <pc:spChg chg="add mod">
          <ac:chgData name="Lorcan Dempsey" userId="e4b874d7d5842245" providerId="LiveId" clId="{5F39CC22-F328-44EF-8B2E-F3B4DE897A04}" dt="2023-07-17T20:22:01.360" v="1967" actId="1076"/>
          <ac:spMkLst>
            <pc:docMk/>
            <pc:sldMk cId="2454447320" sldId="2031"/>
            <ac:spMk id="3" creationId="{5A57E218-94D3-4501-911B-2C6DCE2D4F86}"/>
          </ac:spMkLst>
        </pc:spChg>
        <pc:spChg chg="add mod">
          <ac:chgData name="Lorcan Dempsey" userId="e4b874d7d5842245" providerId="LiveId" clId="{5F39CC22-F328-44EF-8B2E-F3B4DE897A04}" dt="2023-07-17T21:43:03.815" v="2099" actId="1076"/>
          <ac:spMkLst>
            <pc:docMk/>
            <pc:sldMk cId="2454447320" sldId="2031"/>
            <ac:spMk id="7" creationId="{FE79AE27-C0D5-1492-4E54-DEDB78E5A8F3}"/>
          </ac:spMkLst>
        </pc:spChg>
        <pc:spChg chg="del">
          <ac:chgData name="Lorcan Dempsey" userId="e4b874d7d5842245" providerId="LiveId" clId="{5F39CC22-F328-44EF-8B2E-F3B4DE897A04}" dt="2023-07-17T20:21:43.015" v="1965" actId="478"/>
          <ac:spMkLst>
            <pc:docMk/>
            <pc:sldMk cId="2454447320" sldId="2031"/>
            <ac:spMk id="15" creationId="{AC9A8C12-8BB3-32DE-156D-A3A275AE7CB4}"/>
          </ac:spMkLst>
        </pc:spChg>
      </pc:sldChg>
      <pc:sldChg chg="delSp modSp add mod">
        <pc:chgData name="Lorcan Dempsey" userId="e4b874d7d5842245" providerId="LiveId" clId="{5F39CC22-F328-44EF-8B2E-F3B4DE897A04}" dt="2023-07-19T00:25:55.484" v="4221" actId="207"/>
        <pc:sldMkLst>
          <pc:docMk/>
          <pc:sldMk cId="2727011518" sldId="2031"/>
        </pc:sldMkLst>
        <pc:spChg chg="del">
          <ac:chgData name="Lorcan Dempsey" userId="e4b874d7d5842245" providerId="LiveId" clId="{5F39CC22-F328-44EF-8B2E-F3B4DE897A04}" dt="2023-07-18T02:26:05.598" v="2262" actId="478"/>
          <ac:spMkLst>
            <pc:docMk/>
            <pc:sldMk cId="2727011518" sldId="2031"/>
            <ac:spMk id="3" creationId="{5A57E218-94D3-4501-911B-2C6DCE2D4F86}"/>
          </ac:spMkLst>
        </pc:spChg>
        <pc:spChg chg="mod">
          <ac:chgData name="Lorcan Dempsey" userId="e4b874d7d5842245" providerId="LiveId" clId="{5F39CC22-F328-44EF-8B2E-F3B4DE897A04}" dt="2023-07-19T00:25:55.484" v="4221" actId="207"/>
          <ac:spMkLst>
            <pc:docMk/>
            <pc:sldMk cId="2727011518" sldId="2031"/>
            <ac:spMk id="7" creationId="{FE79AE27-C0D5-1492-4E54-DEDB78E5A8F3}"/>
          </ac:spMkLst>
        </pc:spChg>
      </pc:sldChg>
      <pc:sldChg chg="addSp delSp modSp mod">
        <pc:chgData name="Lorcan Dempsey" userId="e4b874d7d5842245" providerId="LiveId" clId="{5F39CC22-F328-44EF-8B2E-F3B4DE897A04}" dt="2023-07-18T19:48:52.487" v="3939" actId="478"/>
        <pc:sldMkLst>
          <pc:docMk/>
          <pc:sldMk cId="2481564676" sldId="2034"/>
        </pc:sldMkLst>
        <pc:spChg chg="mod">
          <ac:chgData name="Lorcan Dempsey" userId="e4b874d7d5842245" providerId="LiveId" clId="{5F39CC22-F328-44EF-8B2E-F3B4DE897A04}" dt="2023-07-18T18:08:50.726" v="2882" actId="27636"/>
          <ac:spMkLst>
            <pc:docMk/>
            <pc:sldMk cId="2481564676" sldId="2034"/>
            <ac:spMk id="2" creationId="{2401A04E-78FC-4335-8F60-2A021EECBA2B}"/>
          </ac:spMkLst>
        </pc:spChg>
        <pc:spChg chg="del mod">
          <ac:chgData name="Lorcan Dempsey" userId="e4b874d7d5842245" providerId="LiveId" clId="{5F39CC22-F328-44EF-8B2E-F3B4DE897A04}" dt="2023-07-16T19:08:04.575" v="687" actId="478"/>
          <ac:spMkLst>
            <pc:docMk/>
            <pc:sldMk cId="2481564676" sldId="2034"/>
            <ac:spMk id="3" creationId="{A57E752C-B783-4AF8-8E1F-1F0AB7FADDD8}"/>
          </ac:spMkLst>
        </pc:spChg>
        <pc:spChg chg="del mod">
          <ac:chgData name="Lorcan Dempsey" userId="e4b874d7d5842245" providerId="LiveId" clId="{5F39CC22-F328-44EF-8B2E-F3B4DE897A04}" dt="2023-07-16T19:08:12.363" v="689" actId="478"/>
          <ac:spMkLst>
            <pc:docMk/>
            <pc:sldMk cId="2481564676" sldId="2034"/>
            <ac:spMk id="5" creationId="{E87B92FB-E426-4C06-BF48-018B1FE7DA6C}"/>
          </ac:spMkLst>
        </pc:spChg>
        <pc:spChg chg="mod">
          <ac:chgData name="Lorcan Dempsey" userId="e4b874d7d5842245" providerId="LiveId" clId="{5F39CC22-F328-44EF-8B2E-F3B4DE897A04}" dt="2023-07-17T16:15:36.697" v="1497" actId="20577"/>
          <ac:spMkLst>
            <pc:docMk/>
            <pc:sldMk cId="2481564676" sldId="2034"/>
            <ac:spMk id="6" creationId="{B2A6B494-F2EC-404A-8263-93D87050A5EA}"/>
          </ac:spMkLst>
        </pc:spChg>
        <pc:spChg chg="del mod">
          <ac:chgData name="Lorcan Dempsey" userId="e4b874d7d5842245" providerId="LiveId" clId="{5F39CC22-F328-44EF-8B2E-F3B4DE897A04}" dt="2023-07-16T19:08:21.300" v="691" actId="478"/>
          <ac:spMkLst>
            <pc:docMk/>
            <pc:sldMk cId="2481564676" sldId="2034"/>
            <ac:spMk id="7" creationId="{BB134BB6-36A7-42B0-9DBA-93871621A71B}"/>
          </ac:spMkLst>
        </pc:spChg>
        <pc:spChg chg="del mod">
          <ac:chgData name="Lorcan Dempsey" userId="e4b874d7d5842245" providerId="LiveId" clId="{5F39CC22-F328-44EF-8B2E-F3B4DE897A04}" dt="2023-07-16T18:19:47.540" v="561" actId="478"/>
          <ac:spMkLst>
            <pc:docMk/>
            <pc:sldMk cId="2481564676" sldId="2034"/>
            <ac:spMk id="8" creationId="{D77324B1-CF09-4946-A45A-FB72C61F1346}"/>
          </ac:spMkLst>
        </pc:spChg>
        <pc:spChg chg="del mod">
          <ac:chgData name="Lorcan Dempsey" userId="e4b874d7d5842245" providerId="LiveId" clId="{5F39CC22-F328-44EF-8B2E-F3B4DE897A04}" dt="2023-07-16T18:19:43.187" v="560" actId="478"/>
          <ac:spMkLst>
            <pc:docMk/>
            <pc:sldMk cId="2481564676" sldId="2034"/>
            <ac:spMk id="9" creationId="{F3A99373-4A32-42AE-B8BF-B73547BBF8ED}"/>
          </ac:spMkLst>
        </pc:spChg>
        <pc:spChg chg="add del mod">
          <ac:chgData name="Lorcan Dempsey" userId="e4b874d7d5842245" providerId="LiveId" clId="{5F39CC22-F328-44EF-8B2E-F3B4DE897A04}" dt="2023-07-16T19:08:08.109" v="688" actId="478"/>
          <ac:spMkLst>
            <pc:docMk/>
            <pc:sldMk cId="2481564676" sldId="2034"/>
            <ac:spMk id="10" creationId="{EFFC15CB-DDF7-4FBC-A13E-717E5477E74E}"/>
          </ac:spMkLst>
        </pc:spChg>
        <pc:spChg chg="add del mod">
          <ac:chgData name="Lorcan Dempsey" userId="e4b874d7d5842245" providerId="LiveId" clId="{5F39CC22-F328-44EF-8B2E-F3B4DE897A04}" dt="2023-07-16T19:08:16.931" v="690" actId="478"/>
          <ac:spMkLst>
            <pc:docMk/>
            <pc:sldMk cId="2481564676" sldId="2034"/>
            <ac:spMk id="14" creationId="{E45FBC7E-C20E-922D-1DBE-33BCC28CD985}"/>
          </ac:spMkLst>
        </pc:spChg>
        <pc:cxnChg chg="del">
          <ac:chgData name="Lorcan Dempsey" userId="e4b874d7d5842245" providerId="LiveId" clId="{5F39CC22-F328-44EF-8B2E-F3B4DE897A04}" dt="2023-07-18T19:48:52.487" v="3939" actId="478"/>
          <ac:cxnSpMkLst>
            <pc:docMk/>
            <pc:sldMk cId="2481564676" sldId="2034"/>
            <ac:cxnSpMk id="12" creationId="{8A7AC1F9-D267-478C-9AE3-3D52281D32AA}"/>
          </ac:cxnSpMkLst>
        </pc:cxnChg>
        <pc:cxnChg chg="del">
          <ac:chgData name="Lorcan Dempsey" userId="e4b874d7d5842245" providerId="LiveId" clId="{5F39CC22-F328-44EF-8B2E-F3B4DE897A04}" dt="2023-07-18T03:23:51.748" v="2354" actId="478"/>
          <ac:cxnSpMkLst>
            <pc:docMk/>
            <pc:sldMk cId="2481564676" sldId="2034"/>
            <ac:cxnSpMk id="13" creationId="{42E8EBDD-A1B2-4A55-B57D-92C513122415}"/>
          </ac:cxnSpMkLst>
        </pc:cxnChg>
      </pc:sldChg>
      <pc:sldChg chg="add del">
        <pc:chgData name="Lorcan Dempsey" userId="e4b874d7d5842245" providerId="LiveId" clId="{5F39CC22-F328-44EF-8B2E-F3B4DE897A04}" dt="2023-07-18T02:22:32.533" v="2177" actId="47"/>
        <pc:sldMkLst>
          <pc:docMk/>
          <pc:sldMk cId="1181285112" sldId="2050"/>
        </pc:sldMkLst>
      </pc:sldChg>
      <pc:sldChg chg="add del setBg">
        <pc:chgData name="Lorcan Dempsey" userId="e4b874d7d5842245" providerId="LiveId" clId="{5F39CC22-F328-44EF-8B2E-F3B4DE897A04}" dt="2023-07-17T21:26:23.616" v="1977" actId="2696"/>
        <pc:sldMkLst>
          <pc:docMk/>
          <pc:sldMk cId="3554522512" sldId="2050"/>
        </pc:sldMkLst>
      </pc:sldChg>
      <pc:sldChg chg="addSp delSp modSp add mod delAnim modAnim modShow">
        <pc:chgData name="Lorcan Dempsey" userId="e4b874d7d5842245" providerId="LiveId" clId="{5F39CC22-F328-44EF-8B2E-F3B4DE897A04}" dt="2023-07-20T02:02:29.547" v="4763" actId="729"/>
        <pc:sldMkLst>
          <pc:docMk/>
          <pc:sldMk cId="3944572344" sldId="2065"/>
        </pc:sldMkLst>
        <pc:spChg chg="add del mod">
          <ac:chgData name="Lorcan Dempsey" userId="e4b874d7d5842245" providerId="LiveId" clId="{5F39CC22-F328-44EF-8B2E-F3B4DE897A04}" dt="2023-07-16T21:22:37.674" v="1026" actId="21"/>
          <ac:spMkLst>
            <pc:docMk/>
            <pc:sldMk cId="3944572344" sldId="2065"/>
            <ac:spMk id="2" creationId="{27279A79-CE26-7BBB-8658-4EA19B6CB747}"/>
          </ac:spMkLst>
        </pc:spChg>
        <pc:spChg chg="add mod">
          <ac:chgData name="Lorcan Dempsey" userId="e4b874d7d5842245" providerId="LiveId" clId="{5F39CC22-F328-44EF-8B2E-F3B4DE897A04}" dt="2023-07-17T19:31:27.727" v="1676" actId="1076"/>
          <ac:spMkLst>
            <pc:docMk/>
            <pc:sldMk cId="3944572344" sldId="2065"/>
            <ac:spMk id="3" creationId="{741B9DB0-428D-4D24-64F9-0C518C49F0B0}"/>
          </ac:spMkLst>
        </pc:spChg>
        <pc:spChg chg="del mod">
          <ac:chgData name="Lorcan Dempsey" userId="e4b874d7d5842245" providerId="LiveId" clId="{5F39CC22-F328-44EF-8B2E-F3B4DE897A04}" dt="2023-07-16T21:22:47.580" v="1028" actId="478"/>
          <ac:spMkLst>
            <pc:docMk/>
            <pc:sldMk cId="3944572344" sldId="2065"/>
            <ac:spMk id="5" creationId="{DEF941DA-2067-4F9E-923B-5AA47D32CD13}"/>
          </ac:spMkLst>
        </pc:spChg>
        <pc:spChg chg="add mod">
          <ac:chgData name="Lorcan Dempsey" userId="e4b874d7d5842245" providerId="LiveId" clId="{5F39CC22-F328-44EF-8B2E-F3B4DE897A04}" dt="2023-07-17T19:31:38.562" v="1680" actId="20577"/>
          <ac:spMkLst>
            <pc:docMk/>
            <pc:sldMk cId="3944572344" sldId="2065"/>
            <ac:spMk id="6" creationId="{DC15DCAF-1872-8D50-A8A4-415904C69A6C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7" creationId="{D7B2E0F1-582E-4F44-B061-8E2A83C52CED}"/>
          </ac:spMkLst>
        </pc:spChg>
        <pc:spChg chg="del mod">
          <ac:chgData name="Lorcan Dempsey" userId="e4b874d7d5842245" providerId="LiveId" clId="{5F39CC22-F328-44EF-8B2E-F3B4DE897A04}" dt="2023-07-17T19:30:50.260" v="1642" actId="478"/>
          <ac:spMkLst>
            <pc:docMk/>
            <pc:sldMk cId="3944572344" sldId="2065"/>
            <ac:spMk id="15" creationId="{01DD3FC3-D707-4483-A704-87E78564705F}"/>
          </ac:spMkLst>
        </pc:spChg>
        <pc:spChg chg="del mod">
          <ac:chgData name="Lorcan Dempsey" userId="e4b874d7d5842245" providerId="LiveId" clId="{5F39CC22-F328-44EF-8B2E-F3B4DE897A04}" dt="2023-07-16T21:22:50.157" v="1029" actId="478"/>
          <ac:spMkLst>
            <pc:docMk/>
            <pc:sldMk cId="3944572344" sldId="2065"/>
            <ac:spMk id="17" creationId="{0768DC44-EF5D-4D32-91B7-3E876DCFBB0F}"/>
          </ac:spMkLst>
        </pc:spChg>
        <pc:spChg chg="del mod">
          <ac:chgData name="Lorcan Dempsey" userId="e4b874d7d5842245" providerId="LiveId" clId="{5F39CC22-F328-44EF-8B2E-F3B4DE897A04}" dt="2023-07-16T21:22:28.536" v="1024" actId="21"/>
          <ac:spMkLst>
            <pc:docMk/>
            <pc:sldMk cId="3944572344" sldId="2065"/>
            <ac:spMk id="18" creationId="{0637BF5D-A8E1-4CCC-AA9F-7D85AACD510F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19" creationId="{F2343A8A-150C-4647-A1FA-F4FA1875094F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20" creationId="{CAFB7D26-3662-4921-9C1B-65EB903C6544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21" creationId="{43ECDF29-8089-4218-B2CD-D36E54BB0AAF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22" creationId="{E2E489B6-48DE-48DD-99CC-26C6BB3C1287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29" creationId="{0D1D89B4-E17B-46BF-AE8F-7AF24C597BDD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32" creationId="{FA6A55C7-3A15-4D90-B4A3-BC340269FA53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34" creationId="{102935EF-B9C4-413E-9C6B-7BD112DF9976}"/>
          </ac:spMkLst>
        </pc:spChg>
        <pc:spChg chg="mod">
          <ac:chgData name="Lorcan Dempsey" userId="e4b874d7d5842245" providerId="LiveId" clId="{5F39CC22-F328-44EF-8B2E-F3B4DE897A04}" dt="2023-07-17T19:31:46.038" v="1692" actId="1035"/>
          <ac:spMkLst>
            <pc:docMk/>
            <pc:sldMk cId="3944572344" sldId="2065"/>
            <ac:spMk id="35" creationId="{1A8E3B42-8083-4C83-BC57-F8C16A48E8A5}"/>
          </ac:spMkLst>
        </pc:spChg>
      </pc:sldChg>
      <pc:sldChg chg="add">
        <pc:chgData name="Lorcan Dempsey" userId="e4b874d7d5842245" providerId="LiveId" clId="{5F39CC22-F328-44EF-8B2E-F3B4DE897A04}" dt="2023-07-18T18:30:18.869" v="3332"/>
        <pc:sldMkLst>
          <pc:docMk/>
          <pc:sldMk cId="1788539800" sldId="2076"/>
        </pc:sldMkLst>
      </pc:sldChg>
      <pc:sldChg chg="addSp delSp modSp add mod modAnim">
        <pc:chgData name="Lorcan Dempsey" userId="e4b874d7d5842245" providerId="LiveId" clId="{5F39CC22-F328-44EF-8B2E-F3B4DE897A04}" dt="2023-07-18T18:15:12.413" v="3196" actId="20577"/>
        <pc:sldMkLst>
          <pc:docMk/>
          <pc:sldMk cId="1193127105" sldId="2078"/>
        </pc:sldMkLst>
        <pc:spChg chg="del mod">
          <ac:chgData name="Lorcan Dempsey" userId="e4b874d7d5842245" providerId="LiveId" clId="{5F39CC22-F328-44EF-8B2E-F3B4DE897A04}" dt="2023-07-18T16:58:27.468" v="2568" actId="478"/>
          <ac:spMkLst>
            <pc:docMk/>
            <pc:sldMk cId="1193127105" sldId="2078"/>
            <ac:spMk id="2" creationId="{2401A04E-78FC-4335-8F60-2A021EECBA2B}"/>
          </ac:spMkLst>
        </pc:spChg>
        <pc:spChg chg="add mod">
          <ac:chgData name="Lorcan Dempsey" userId="e4b874d7d5842245" providerId="LiveId" clId="{5F39CC22-F328-44EF-8B2E-F3B4DE897A04}" dt="2023-07-18T17:01:22.585" v="2645" actId="554"/>
          <ac:spMkLst>
            <pc:docMk/>
            <pc:sldMk cId="1193127105" sldId="2078"/>
            <ac:spMk id="3" creationId="{53848D0E-5323-452C-B970-65D37DEDA2C7}"/>
          </ac:spMkLst>
        </pc:spChg>
        <pc:spChg chg="del">
          <ac:chgData name="Lorcan Dempsey" userId="e4b874d7d5842245" providerId="LiveId" clId="{5F39CC22-F328-44EF-8B2E-F3B4DE897A04}" dt="2023-07-18T02:22:59.483" v="2178" actId="21"/>
          <ac:spMkLst>
            <pc:docMk/>
            <pc:sldMk cId="1193127105" sldId="2078"/>
            <ac:spMk id="3" creationId="{A57E752C-B783-4AF8-8E1F-1F0AB7FADDD8}"/>
          </ac:spMkLst>
        </pc:spChg>
        <pc:spChg chg="add mod">
          <ac:chgData name="Lorcan Dempsey" userId="e4b874d7d5842245" providerId="LiveId" clId="{5F39CC22-F328-44EF-8B2E-F3B4DE897A04}" dt="2023-07-18T18:15:12.413" v="3196" actId="20577"/>
          <ac:spMkLst>
            <pc:docMk/>
            <pc:sldMk cId="1193127105" sldId="2078"/>
            <ac:spMk id="4" creationId="{CAAD99E4-D5E3-2D01-6319-18BA089359E7}"/>
          </ac:spMkLst>
        </pc:spChg>
        <pc:spChg chg="mod">
          <ac:chgData name="Lorcan Dempsey" userId="e4b874d7d5842245" providerId="LiveId" clId="{5F39CC22-F328-44EF-8B2E-F3B4DE897A04}" dt="2023-07-18T17:01:31.802" v="2646" actId="1076"/>
          <ac:spMkLst>
            <pc:docMk/>
            <pc:sldMk cId="1193127105" sldId="2078"/>
            <ac:spMk id="5" creationId="{E87B92FB-E426-4C06-BF48-018B1FE7DA6C}"/>
          </ac:spMkLst>
        </pc:spChg>
        <pc:spChg chg="mod">
          <ac:chgData name="Lorcan Dempsey" userId="e4b874d7d5842245" providerId="LiveId" clId="{5F39CC22-F328-44EF-8B2E-F3B4DE897A04}" dt="2023-07-18T17:02:01.703" v="2650" actId="27636"/>
          <ac:spMkLst>
            <pc:docMk/>
            <pc:sldMk cId="1193127105" sldId="2078"/>
            <ac:spMk id="6" creationId="{B2A6B494-F2EC-404A-8263-93D87050A5EA}"/>
          </ac:spMkLst>
        </pc:spChg>
        <pc:spChg chg="del mod">
          <ac:chgData name="Lorcan Dempsey" userId="e4b874d7d5842245" providerId="LiveId" clId="{5F39CC22-F328-44EF-8B2E-F3B4DE897A04}" dt="2023-07-18T02:22:59.483" v="2178" actId="21"/>
          <ac:spMkLst>
            <pc:docMk/>
            <pc:sldMk cId="1193127105" sldId="2078"/>
            <ac:spMk id="7" creationId="{BB134BB6-36A7-42B0-9DBA-93871621A71B}"/>
          </ac:spMkLst>
        </pc:spChg>
        <pc:spChg chg="mod">
          <ac:chgData name="Lorcan Dempsey" userId="e4b874d7d5842245" providerId="LiveId" clId="{5F39CC22-F328-44EF-8B2E-F3B4DE897A04}" dt="2023-07-18T17:01:22.585" v="2645" actId="554"/>
          <ac:spMkLst>
            <pc:docMk/>
            <pc:sldMk cId="1193127105" sldId="2078"/>
            <ac:spMk id="8" creationId="{D77324B1-CF09-4946-A45A-FB72C61F1346}"/>
          </ac:spMkLst>
        </pc:spChg>
        <pc:spChg chg="mod">
          <ac:chgData name="Lorcan Dempsey" userId="e4b874d7d5842245" providerId="LiveId" clId="{5F39CC22-F328-44EF-8B2E-F3B4DE897A04}" dt="2023-07-18T17:02:48.051" v="2668" actId="14100"/>
          <ac:spMkLst>
            <pc:docMk/>
            <pc:sldMk cId="1193127105" sldId="2078"/>
            <ac:spMk id="9" creationId="{F3A99373-4A32-42AE-B8BF-B73547BBF8ED}"/>
          </ac:spMkLst>
        </pc:spChg>
        <pc:spChg chg="add del mod">
          <ac:chgData name="Lorcan Dempsey" userId="e4b874d7d5842245" providerId="LiveId" clId="{5F39CC22-F328-44EF-8B2E-F3B4DE897A04}" dt="2023-07-18T02:23:03.675" v="2179" actId="478"/>
          <ac:spMkLst>
            <pc:docMk/>
            <pc:sldMk cId="1193127105" sldId="2078"/>
            <ac:spMk id="10" creationId="{596FD4F3-C447-5C7F-F2BA-67CBF8989500}"/>
          </ac:spMkLst>
        </pc:spChg>
        <pc:spChg chg="add del mod">
          <ac:chgData name="Lorcan Dempsey" userId="e4b874d7d5842245" providerId="LiveId" clId="{5F39CC22-F328-44EF-8B2E-F3B4DE897A04}" dt="2023-07-18T16:58:35.526" v="2569" actId="478"/>
          <ac:spMkLst>
            <pc:docMk/>
            <pc:sldMk cId="1193127105" sldId="2078"/>
            <ac:spMk id="10" creationId="{E771C46F-F095-93B5-11F4-1F6D66A92BDD}"/>
          </ac:spMkLst>
        </pc:spChg>
        <pc:cxnChg chg="del">
          <ac:chgData name="Lorcan Dempsey" userId="e4b874d7d5842245" providerId="LiveId" clId="{5F39CC22-F328-44EF-8B2E-F3B4DE897A04}" dt="2023-07-18T02:22:59.483" v="2178" actId="21"/>
          <ac:cxnSpMkLst>
            <pc:docMk/>
            <pc:sldMk cId="1193127105" sldId="2078"/>
            <ac:cxnSpMk id="11" creationId="{D97E2F7C-5A16-4FBB-BA4C-4B2DE6BD4B06}"/>
          </ac:cxnSpMkLst>
        </pc:cxnChg>
        <pc:cxnChg chg="del">
          <ac:chgData name="Lorcan Dempsey" userId="e4b874d7d5842245" providerId="LiveId" clId="{5F39CC22-F328-44EF-8B2E-F3B4DE897A04}" dt="2023-07-18T02:22:59.483" v="2178" actId="21"/>
          <ac:cxnSpMkLst>
            <pc:docMk/>
            <pc:sldMk cId="1193127105" sldId="2078"/>
            <ac:cxnSpMk id="13" creationId="{42E8EBDD-A1B2-4A55-B57D-92C513122415}"/>
          </ac:cxnSpMkLst>
        </pc:cxnChg>
        <pc:cxnChg chg="mod">
          <ac:chgData name="Lorcan Dempsey" userId="e4b874d7d5842245" providerId="LiveId" clId="{5F39CC22-F328-44EF-8B2E-F3B4DE897A04}" dt="2023-07-18T17:01:22.585" v="2645" actId="554"/>
          <ac:cxnSpMkLst>
            <pc:docMk/>
            <pc:sldMk cId="1193127105" sldId="2078"/>
            <ac:cxnSpMk id="14" creationId="{42734906-F05E-46CC-A8E9-9A2C61653D19}"/>
          </ac:cxnSpMkLst>
        </pc:cxnChg>
        <pc:cxnChg chg="mod">
          <ac:chgData name="Lorcan Dempsey" userId="e4b874d7d5842245" providerId="LiveId" clId="{5F39CC22-F328-44EF-8B2E-F3B4DE897A04}" dt="2023-07-18T17:01:22.585" v="2645" actId="554"/>
          <ac:cxnSpMkLst>
            <pc:docMk/>
            <pc:sldMk cId="1193127105" sldId="2078"/>
            <ac:cxnSpMk id="15" creationId="{D0D145B4-F9C8-46E6-9DF6-DDA68D6E168B}"/>
          </ac:cxnSpMkLst>
        </pc:cxnChg>
      </pc:sldChg>
      <pc:sldChg chg="modSp add del mod setBg">
        <pc:chgData name="Lorcan Dempsey" userId="e4b874d7d5842245" providerId="LiveId" clId="{5F39CC22-F328-44EF-8B2E-F3B4DE897A04}" dt="2023-07-17T21:26:23.616" v="1977" actId="2696"/>
        <pc:sldMkLst>
          <pc:docMk/>
          <pc:sldMk cId="4162794627" sldId="2078"/>
        </pc:sldMkLst>
        <pc:spChg chg="mod">
          <ac:chgData name="Lorcan Dempsey" userId="e4b874d7d5842245" providerId="LiveId" clId="{5F39CC22-F328-44EF-8B2E-F3B4DE897A04}" dt="2023-07-17T20:05:10.129" v="1937" actId="1036"/>
          <ac:spMkLst>
            <pc:docMk/>
            <pc:sldMk cId="4162794627" sldId="2078"/>
            <ac:spMk id="3" creationId="{A57E752C-B783-4AF8-8E1F-1F0AB7FADDD8}"/>
          </ac:spMkLst>
        </pc:spChg>
        <pc:spChg chg="mod">
          <ac:chgData name="Lorcan Dempsey" userId="e4b874d7d5842245" providerId="LiveId" clId="{5F39CC22-F328-44EF-8B2E-F3B4DE897A04}" dt="2023-07-17T20:05:10.129" v="1937" actId="1036"/>
          <ac:spMkLst>
            <pc:docMk/>
            <pc:sldMk cId="4162794627" sldId="2078"/>
            <ac:spMk id="5" creationId="{E87B92FB-E426-4C06-BF48-018B1FE7DA6C}"/>
          </ac:spMkLst>
        </pc:spChg>
        <pc:spChg chg="mod">
          <ac:chgData name="Lorcan Dempsey" userId="e4b874d7d5842245" providerId="LiveId" clId="{5F39CC22-F328-44EF-8B2E-F3B4DE897A04}" dt="2023-07-17T20:05:10.129" v="1937" actId="1036"/>
          <ac:spMkLst>
            <pc:docMk/>
            <pc:sldMk cId="4162794627" sldId="2078"/>
            <ac:spMk id="6" creationId="{B2A6B494-F2EC-404A-8263-93D87050A5EA}"/>
          </ac:spMkLst>
        </pc:spChg>
        <pc:spChg chg="mod">
          <ac:chgData name="Lorcan Dempsey" userId="e4b874d7d5842245" providerId="LiveId" clId="{5F39CC22-F328-44EF-8B2E-F3B4DE897A04}" dt="2023-07-17T20:05:10.129" v="1937" actId="1036"/>
          <ac:spMkLst>
            <pc:docMk/>
            <pc:sldMk cId="4162794627" sldId="2078"/>
            <ac:spMk id="7" creationId="{BB134BB6-36A7-42B0-9DBA-93871621A71B}"/>
          </ac:spMkLst>
        </pc:spChg>
        <pc:spChg chg="mod">
          <ac:chgData name="Lorcan Dempsey" userId="e4b874d7d5842245" providerId="LiveId" clId="{5F39CC22-F328-44EF-8B2E-F3B4DE897A04}" dt="2023-07-17T20:05:10.129" v="1937" actId="1036"/>
          <ac:spMkLst>
            <pc:docMk/>
            <pc:sldMk cId="4162794627" sldId="2078"/>
            <ac:spMk id="8" creationId="{D77324B1-CF09-4946-A45A-FB72C61F1346}"/>
          </ac:spMkLst>
        </pc:spChg>
        <pc:spChg chg="mod">
          <ac:chgData name="Lorcan Dempsey" userId="e4b874d7d5842245" providerId="LiveId" clId="{5F39CC22-F328-44EF-8B2E-F3B4DE897A04}" dt="2023-07-17T20:05:10.129" v="1937" actId="1036"/>
          <ac:spMkLst>
            <pc:docMk/>
            <pc:sldMk cId="4162794627" sldId="2078"/>
            <ac:spMk id="9" creationId="{F3A99373-4A32-42AE-B8BF-B73547BBF8ED}"/>
          </ac:spMkLst>
        </pc:spChg>
        <pc:cxnChg chg="mod">
          <ac:chgData name="Lorcan Dempsey" userId="e4b874d7d5842245" providerId="LiveId" clId="{5F39CC22-F328-44EF-8B2E-F3B4DE897A04}" dt="2023-07-17T20:05:10.129" v="1937" actId="1036"/>
          <ac:cxnSpMkLst>
            <pc:docMk/>
            <pc:sldMk cId="4162794627" sldId="2078"/>
            <ac:cxnSpMk id="11" creationId="{D97E2F7C-5A16-4FBB-BA4C-4B2DE6BD4B06}"/>
          </ac:cxnSpMkLst>
        </pc:cxnChg>
        <pc:cxnChg chg="mod">
          <ac:chgData name="Lorcan Dempsey" userId="e4b874d7d5842245" providerId="LiveId" clId="{5F39CC22-F328-44EF-8B2E-F3B4DE897A04}" dt="2023-07-17T20:05:10.129" v="1937" actId="1036"/>
          <ac:cxnSpMkLst>
            <pc:docMk/>
            <pc:sldMk cId="4162794627" sldId="2078"/>
            <ac:cxnSpMk id="12" creationId="{8A7AC1F9-D267-478C-9AE3-3D52281D32AA}"/>
          </ac:cxnSpMkLst>
        </pc:cxnChg>
        <pc:cxnChg chg="mod">
          <ac:chgData name="Lorcan Dempsey" userId="e4b874d7d5842245" providerId="LiveId" clId="{5F39CC22-F328-44EF-8B2E-F3B4DE897A04}" dt="2023-07-17T20:05:10.129" v="1937" actId="1036"/>
          <ac:cxnSpMkLst>
            <pc:docMk/>
            <pc:sldMk cId="4162794627" sldId="2078"/>
            <ac:cxnSpMk id="13" creationId="{42E8EBDD-A1B2-4A55-B57D-92C513122415}"/>
          </ac:cxnSpMkLst>
        </pc:cxnChg>
        <pc:cxnChg chg="mod">
          <ac:chgData name="Lorcan Dempsey" userId="e4b874d7d5842245" providerId="LiveId" clId="{5F39CC22-F328-44EF-8B2E-F3B4DE897A04}" dt="2023-07-17T20:05:10.129" v="1937" actId="1036"/>
          <ac:cxnSpMkLst>
            <pc:docMk/>
            <pc:sldMk cId="4162794627" sldId="2078"/>
            <ac:cxnSpMk id="14" creationId="{42734906-F05E-46CC-A8E9-9A2C61653D19}"/>
          </ac:cxnSpMkLst>
        </pc:cxnChg>
        <pc:cxnChg chg="mod">
          <ac:chgData name="Lorcan Dempsey" userId="e4b874d7d5842245" providerId="LiveId" clId="{5F39CC22-F328-44EF-8B2E-F3B4DE897A04}" dt="2023-07-17T20:05:10.129" v="1937" actId="1036"/>
          <ac:cxnSpMkLst>
            <pc:docMk/>
            <pc:sldMk cId="4162794627" sldId="2078"/>
            <ac:cxnSpMk id="15" creationId="{D0D145B4-F9C8-46E6-9DF6-DDA68D6E168B}"/>
          </ac:cxnSpMkLst>
        </pc:cxnChg>
      </pc:sldChg>
      <pc:sldChg chg="del">
        <pc:chgData name="Lorcan Dempsey" userId="e4b874d7d5842245" providerId="LiveId" clId="{5F39CC22-F328-44EF-8B2E-F3B4DE897A04}" dt="2023-07-17T20:19:05.720" v="1960" actId="47"/>
        <pc:sldMkLst>
          <pc:docMk/>
          <pc:sldMk cId="1533211797" sldId="2083"/>
        </pc:sldMkLst>
      </pc:sldChg>
      <pc:sldChg chg="addSp delSp modSp add mod ord">
        <pc:chgData name="Lorcan Dempsey" userId="e4b874d7d5842245" providerId="LiveId" clId="{5F39CC22-F328-44EF-8B2E-F3B4DE897A04}" dt="2023-07-20T02:06:36.095" v="4765"/>
        <pc:sldMkLst>
          <pc:docMk/>
          <pc:sldMk cId="40810199" sldId="2085"/>
        </pc:sldMkLst>
        <pc:spChg chg="add mod">
          <ac:chgData name="Lorcan Dempsey" userId="e4b874d7d5842245" providerId="LiveId" clId="{5F39CC22-F328-44EF-8B2E-F3B4DE897A04}" dt="2023-07-17T21:31:26.191" v="2047" actId="1076"/>
          <ac:spMkLst>
            <pc:docMk/>
            <pc:sldMk cId="40810199" sldId="2085"/>
            <ac:spMk id="2" creationId="{A5158BC2-BB8F-3571-CF37-A87E0959A100}"/>
          </ac:spMkLst>
        </pc:spChg>
        <pc:picChg chg="mod">
          <ac:chgData name="Lorcan Dempsey" userId="e4b874d7d5842245" providerId="LiveId" clId="{5F39CC22-F328-44EF-8B2E-F3B4DE897A04}" dt="2023-07-17T21:30:56.733" v="2044" actId="1076"/>
          <ac:picMkLst>
            <pc:docMk/>
            <pc:sldMk cId="40810199" sldId="2085"/>
            <ac:picMk id="5" creationId="{1208199D-52C2-4A31-883A-3FB6C0938394}"/>
          </ac:picMkLst>
        </pc:picChg>
        <pc:picChg chg="del">
          <ac:chgData name="Lorcan Dempsey" userId="e4b874d7d5842245" providerId="LiveId" clId="{5F39CC22-F328-44EF-8B2E-F3B4DE897A04}" dt="2023-07-17T21:28:57.216" v="1986" actId="21"/>
          <ac:picMkLst>
            <pc:docMk/>
            <pc:sldMk cId="40810199" sldId="2085"/>
            <ac:picMk id="6" creationId="{E9B99F46-E030-40BD-BBDF-593D723D62B2}"/>
          </ac:picMkLst>
        </pc:picChg>
        <pc:picChg chg="del">
          <ac:chgData name="Lorcan Dempsey" userId="e4b874d7d5842245" providerId="LiveId" clId="{5F39CC22-F328-44EF-8B2E-F3B4DE897A04}" dt="2023-07-17T21:28:57.216" v="1986" actId="21"/>
          <ac:picMkLst>
            <pc:docMk/>
            <pc:sldMk cId="40810199" sldId="2085"/>
            <ac:picMk id="7" creationId="{8789A21D-F7C2-4DFB-9CDC-568D7A56F46A}"/>
          </ac:picMkLst>
        </pc:picChg>
      </pc:sldChg>
      <pc:sldChg chg="add del">
        <pc:chgData name="Lorcan Dempsey" userId="e4b874d7d5842245" providerId="LiveId" clId="{5F39CC22-F328-44EF-8B2E-F3B4DE897A04}" dt="2023-07-17T21:26:23.616" v="1977" actId="2696"/>
        <pc:sldMkLst>
          <pc:docMk/>
          <pc:sldMk cId="1534385727" sldId="2085"/>
        </pc:sldMkLst>
      </pc:sldChg>
      <pc:sldChg chg="addSp delSp modSp mod modAnim">
        <pc:chgData name="Lorcan Dempsey" userId="e4b874d7d5842245" providerId="LiveId" clId="{5F39CC22-F328-44EF-8B2E-F3B4DE897A04}" dt="2023-07-18T18:08:08.267" v="2880" actId="1038"/>
        <pc:sldMkLst>
          <pc:docMk/>
          <pc:sldMk cId="2818610263" sldId="2087"/>
        </pc:sldMkLst>
        <pc:spChg chg="del mod">
          <ac:chgData name="Lorcan Dempsey" userId="e4b874d7d5842245" providerId="LiveId" clId="{5F39CC22-F328-44EF-8B2E-F3B4DE897A04}" dt="2023-07-17T16:14:25.064" v="1352" actId="478"/>
          <ac:spMkLst>
            <pc:docMk/>
            <pc:sldMk cId="2818610263" sldId="2087"/>
            <ac:spMk id="2" creationId="{8C1EC816-B69C-4FB3-83CE-5F82A1D76052}"/>
          </ac:spMkLst>
        </pc:spChg>
        <pc:spChg chg="add del mod">
          <ac:chgData name="Lorcan Dempsey" userId="e4b874d7d5842245" providerId="LiveId" clId="{5F39CC22-F328-44EF-8B2E-F3B4DE897A04}" dt="2023-07-17T16:14:29.188" v="1353" actId="478"/>
          <ac:spMkLst>
            <pc:docMk/>
            <pc:sldMk cId="2818610263" sldId="2087"/>
            <ac:spMk id="4" creationId="{EAE5D543-C8E9-7616-61F2-6E16A43AD0F4}"/>
          </ac:spMkLst>
        </pc:spChg>
        <pc:spChg chg="mod">
          <ac:chgData name="Lorcan Dempsey" userId="e4b874d7d5842245" providerId="LiveId" clId="{5F39CC22-F328-44EF-8B2E-F3B4DE897A04}" dt="2023-07-18T18:08:03.453" v="2877" actId="1038"/>
          <ac:spMkLst>
            <pc:docMk/>
            <pc:sldMk cId="2818610263" sldId="2087"/>
            <ac:spMk id="9" creationId="{01DB6C94-0237-41BD-A7D6-7843C0C4927C}"/>
          </ac:spMkLst>
        </pc:spChg>
        <pc:spChg chg="mod">
          <ac:chgData name="Lorcan Dempsey" userId="e4b874d7d5842245" providerId="LiveId" clId="{5F39CC22-F328-44EF-8B2E-F3B4DE897A04}" dt="2023-07-18T18:08:08.267" v="2880" actId="1038"/>
          <ac:spMkLst>
            <pc:docMk/>
            <pc:sldMk cId="2818610263" sldId="2087"/>
            <ac:spMk id="10" creationId="{D2845520-9C4B-469D-8B44-9442CF87A53F}"/>
          </ac:spMkLst>
        </pc:spChg>
        <pc:spChg chg="mod">
          <ac:chgData name="Lorcan Dempsey" userId="e4b874d7d5842245" providerId="LiveId" clId="{5F39CC22-F328-44EF-8B2E-F3B4DE897A04}" dt="2023-07-17T16:14:37.750" v="1391" actId="1037"/>
          <ac:spMkLst>
            <pc:docMk/>
            <pc:sldMk cId="2818610263" sldId="2087"/>
            <ac:spMk id="11" creationId="{E4F4CC21-4DE2-4A97-B5CF-2A3A36A693A7}"/>
          </ac:spMkLst>
        </pc:spChg>
        <pc:spChg chg="mod">
          <ac:chgData name="Lorcan Dempsey" userId="e4b874d7d5842245" providerId="LiveId" clId="{5F39CC22-F328-44EF-8B2E-F3B4DE897A04}" dt="2023-07-17T16:14:37.750" v="1391" actId="1037"/>
          <ac:spMkLst>
            <pc:docMk/>
            <pc:sldMk cId="2818610263" sldId="2087"/>
            <ac:spMk id="12" creationId="{AF68C4B4-4AEC-4A0C-9D3A-21748A94C056}"/>
          </ac:spMkLst>
        </pc:spChg>
      </pc:sldChg>
      <pc:sldChg chg="addSp delSp modSp mod modAnim">
        <pc:chgData name="Lorcan Dempsey" userId="e4b874d7d5842245" providerId="LiveId" clId="{5F39CC22-F328-44EF-8B2E-F3B4DE897A04}" dt="2023-07-18T14:17:56.062" v="2361"/>
        <pc:sldMkLst>
          <pc:docMk/>
          <pc:sldMk cId="3993085955" sldId="2088"/>
        </pc:sldMkLst>
        <pc:spChg chg="add mod">
          <ac:chgData name="Lorcan Dempsey" userId="e4b874d7d5842245" providerId="LiveId" clId="{5F39CC22-F328-44EF-8B2E-F3B4DE897A04}" dt="2023-07-17T16:24:48.800" v="1531" actId="20577"/>
          <ac:spMkLst>
            <pc:docMk/>
            <pc:sldMk cId="3993085955" sldId="2088"/>
            <ac:spMk id="3" creationId="{F68F3BF5-33E5-9787-0C58-7543ADFC288E}"/>
          </ac:spMkLst>
        </pc:spChg>
        <pc:spChg chg="mod">
          <ac:chgData name="Lorcan Dempsey" userId="e4b874d7d5842245" providerId="LiveId" clId="{5F39CC22-F328-44EF-8B2E-F3B4DE897A04}" dt="2023-07-16T18:18:58.461" v="558" actId="20577"/>
          <ac:spMkLst>
            <pc:docMk/>
            <pc:sldMk cId="3993085955" sldId="2088"/>
            <ac:spMk id="6" creationId="{9C5A5A08-D0F9-4779-AFB4-89AEB21EF724}"/>
          </ac:spMkLst>
        </pc:spChg>
        <pc:spChg chg="del mod">
          <ac:chgData name="Lorcan Dempsey" userId="e4b874d7d5842245" providerId="LiveId" clId="{5F39CC22-F328-44EF-8B2E-F3B4DE897A04}" dt="2023-07-16T18:18:22.145" v="529" actId="478"/>
          <ac:spMkLst>
            <pc:docMk/>
            <pc:sldMk cId="3993085955" sldId="2088"/>
            <ac:spMk id="9" creationId="{F40EA823-A951-4098-8A4A-B7BADBE4E58C}"/>
          </ac:spMkLst>
        </pc:spChg>
      </pc:sldChg>
      <pc:sldChg chg="add">
        <pc:chgData name="Lorcan Dempsey" userId="e4b874d7d5842245" providerId="LiveId" clId="{5F39CC22-F328-44EF-8B2E-F3B4DE897A04}" dt="2023-07-18T18:46:29.816" v="3633"/>
        <pc:sldMkLst>
          <pc:docMk/>
          <pc:sldMk cId="3649777922" sldId="4202"/>
        </pc:sldMkLst>
      </pc:sldChg>
      <pc:sldChg chg="del">
        <pc:chgData name="Lorcan Dempsey" userId="e4b874d7d5842245" providerId="LiveId" clId="{5F39CC22-F328-44EF-8B2E-F3B4DE897A04}" dt="2023-07-17T20:19:08.394" v="1961" actId="47"/>
        <pc:sldMkLst>
          <pc:docMk/>
          <pc:sldMk cId="2829266891" sldId="4315"/>
        </pc:sldMkLst>
      </pc:sldChg>
      <pc:sldChg chg="addSp delSp modSp add mod">
        <pc:chgData name="Lorcan Dempsey" userId="e4b874d7d5842245" providerId="LiveId" clId="{5F39CC22-F328-44EF-8B2E-F3B4DE897A04}" dt="2023-07-17T16:26:54.638" v="1539" actId="478"/>
        <pc:sldMkLst>
          <pc:docMk/>
          <pc:sldMk cId="3086747053" sldId="4325"/>
        </pc:sldMkLst>
        <pc:spChg chg="del mod">
          <ac:chgData name="Lorcan Dempsey" userId="e4b874d7d5842245" providerId="LiveId" clId="{5F39CC22-F328-44EF-8B2E-F3B4DE897A04}" dt="2023-07-17T15:56:53.807" v="1295" actId="478"/>
          <ac:spMkLst>
            <pc:docMk/>
            <pc:sldMk cId="3086747053" sldId="4325"/>
            <ac:spMk id="3" creationId="{00E15813-B910-A498-A671-0F3A95FFEBEA}"/>
          </ac:spMkLst>
        </pc:spChg>
        <pc:spChg chg="mod">
          <ac:chgData name="Lorcan Dempsey" userId="e4b874d7d5842245" providerId="LiveId" clId="{5F39CC22-F328-44EF-8B2E-F3B4DE897A04}" dt="2023-07-17T15:56:46.158" v="1294" actId="2711"/>
          <ac:spMkLst>
            <pc:docMk/>
            <pc:sldMk cId="3086747053" sldId="4325"/>
            <ac:spMk id="4" creationId="{AFF01A88-BD4B-1C18-1752-E56690204D75}"/>
          </ac:spMkLst>
        </pc:spChg>
        <pc:spChg chg="mod">
          <ac:chgData name="Lorcan Dempsey" userId="e4b874d7d5842245" providerId="LiveId" clId="{5F39CC22-F328-44EF-8B2E-F3B4DE897A04}" dt="2023-07-17T16:26:12.755" v="1532" actId="21"/>
          <ac:spMkLst>
            <pc:docMk/>
            <pc:sldMk cId="3086747053" sldId="4325"/>
            <ac:spMk id="5" creationId="{E3E5DC7A-79E7-6D27-6D35-2A921713ADD4}"/>
          </ac:spMkLst>
        </pc:spChg>
        <pc:spChg chg="mod">
          <ac:chgData name="Lorcan Dempsey" userId="e4b874d7d5842245" providerId="LiveId" clId="{5F39CC22-F328-44EF-8B2E-F3B4DE897A04}" dt="2023-07-17T15:57:53.520" v="1307" actId="20577"/>
          <ac:spMkLst>
            <pc:docMk/>
            <pc:sldMk cId="3086747053" sldId="4325"/>
            <ac:spMk id="6" creationId="{2A42CDB6-31B6-F4C3-909B-AF6BBA5BD309}"/>
          </ac:spMkLst>
        </pc:spChg>
        <pc:spChg chg="add del mod">
          <ac:chgData name="Lorcan Dempsey" userId="e4b874d7d5842245" providerId="LiveId" clId="{5F39CC22-F328-44EF-8B2E-F3B4DE897A04}" dt="2023-07-17T16:26:54.638" v="1539" actId="478"/>
          <ac:spMkLst>
            <pc:docMk/>
            <pc:sldMk cId="3086747053" sldId="4325"/>
            <ac:spMk id="8" creationId="{72D9066F-D163-1865-92C7-DE41373ECD3E}"/>
          </ac:spMkLst>
        </pc:spChg>
        <pc:cxnChg chg="mod">
          <ac:chgData name="Lorcan Dempsey" userId="e4b874d7d5842245" providerId="LiveId" clId="{5F39CC22-F328-44EF-8B2E-F3B4DE897A04}" dt="2023-07-17T16:19:22.194" v="1529" actId="1076"/>
          <ac:cxnSpMkLst>
            <pc:docMk/>
            <pc:sldMk cId="3086747053" sldId="4325"/>
            <ac:cxnSpMk id="2" creationId="{1D964E7C-93BA-0F6F-3B40-B7300AD184DF}"/>
          </ac:cxnSpMkLst>
        </pc:cxnChg>
      </pc:sldChg>
      <pc:sldChg chg="modSp add mod">
        <pc:chgData name="Lorcan Dempsey" userId="e4b874d7d5842245" providerId="LiveId" clId="{5F39CC22-F328-44EF-8B2E-F3B4DE897A04}" dt="2023-07-19T00:55:13.242" v="4273" actId="1076"/>
        <pc:sldMkLst>
          <pc:docMk/>
          <pc:sldMk cId="1193780631" sldId="4335"/>
        </pc:sldMkLst>
        <pc:spChg chg="mod">
          <ac:chgData name="Lorcan Dempsey" userId="e4b874d7d5842245" providerId="LiveId" clId="{5F39CC22-F328-44EF-8B2E-F3B4DE897A04}" dt="2023-07-19T00:55:13.242" v="4273" actId="1076"/>
          <ac:spMkLst>
            <pc:docMk/>
            <pc:sldMk cId="1193780631" sldId="4335"/>
            <ac:spMk id="9" creationId="{D4464BEB-F652-31C9-FE57-C7FE501C162E}"/>
          </ac:spMkLst>
        </pc:spChg>
      </pc:sldChg>
      <pc:sldChg chg="add del setBg">
        <pc:chgData name="Lorcan Dempsey" userId="e4b874d7d5842245" providerId="LiveId" clId="{5F39CC22-F328-44EF-8B2E-F3B4DE897A04}" dt="2023-07-19T00:55:50.888" v="4274" actId="2696"/>
        <pc:sldMkLst>
          <pc:docMk/>
          <pc:sldMk cId="315375079" sldId="4337"/>
        </pc:sldMkLst>
      </pc:sldChg>
      <pc:sldChg chg="add">
        <pc:chgData name="Lorcan Dempsey" userId="e4b874d7d5842245" providerId="LiveId" clId="{5F39CC22-F328-44EF-8B2E-F3B4DE897A04}" dt="2023-07-19T00:55:57.885" v="4275"/>
        <pc:sldMkLst>
          <pc:docMk/>
          <pc:sldMk cId="3102575972" sldId="4337"/>
        </pc:sldMkLst>
      </pc:sldChg>
      <pc:sldChg chg="modSp mod">
        <pc:chgData name="Lorcan Dempsey" userId="e4b874d7d5842245" providerId="LiveId" clId="{5F39CC22-F328-44EF-8B2E-F3B4DE897A04}" dt="2023-07-16T18:15:23.296" v="420" actId="1076"/>
        <pc:sldMkLst>
          <pc:docMk/>
          <pc:sldMk cId="1481069860" sldId="4340"/>
        </pc:sldMkLst>
        <pc:spChg chg="mod">
          <ac:chgData name="Lorcan Dempsey" userId="e4b874d7d5842245" providerId="LiveId" clId="{5F39CC22-F328-44EF-8B2E-F3B4DE897A04}" dt="2023-07-16T18:15:23.296" v="420" actId="1076"/>
          <ac:spMkLst>
            <pc:docMk/>
            <pc:sldMk cId="1481069860" sldId="4340"/>
            <ac:spMk id="4" creationId="{8B826FDB-BA5B-E029-DFDC-1274FECCA05B}"/>
          </ac:spMkLst>
        </pc:spChg>
      </pc:sldChg>
      <pc:sldChg chg="del">
        <pc:chgData name="Lorcan Dempsey" userId="e4b874d7d5842245" providerId="LiveId" clId="{5F39CC22-F328-44EF-8B2E-F3B4DE897A04}" dt="2023-07-16T20:12:27.085" v="866" actId="47"/>
        <pc:sldMkLst>
          <pc:docMk/>
          <pc:sldMk cId="2666745165" sldId="4343"/>
        </pc:sldMkLst>
      </pc:sldChg>
      <pc:sldChg chg="del">
        <pc:chgData name="Lorcan Dempsey" userId="e4b874d7d5842245" providerId="LiveId" clId="{5F39CC22-F328-44EF-8B2E-F3B4DE897A04}" dt="2023-07-16T20:12:24.128" v="865" actId="47"/>
        <pc:sldMkLst>
          <pc:docMk/>
          <pc:sldMk cId="1776031859" sldId="4344"/>
        </pc:sldMkLst>
      </pc:sldChg>
      <pc:sldChg chg="addSp delSp modSp add mod modAnim">
        <pc:chgData name="Lorcan Dempsey" userId="e4b874d7d5842245" providerId="LiveId" clId="{5F39CC22-F328-44EF-8B2E-F3B4DE897A04}" dt="2023-07-18T18:45:49.982" v="3631" actId="1076"/>
        <pc:sldMkLst>
          <pc:docMk/>
          <pc:sldMk cId="3981615261" sldId="4344"/>
        </pc:sldMkLst>
        <pc:spChg chg="add mod ord">
          <ac:chgData name="Lorcan Dempsey" userId="e4b874d7d5842245" providerId="LiveId" clId="{5F39CC22-F328-44EF-8B2E-F3B4DE897A04}" dt="2023-07-18T18:37:40.740" v="3374" actId="1076"/>
          <ac:spMkLst>
            <pc:docMk/>
            <pc:sldMk cId="3981615261" sldId="4344"/>
            <ac:spMk id="2" creationId="{39D70F7E-0208-45A8-A427-446597EF6D91}"/>
          </ac:spMkLst>
        </pc:spChg>
        <pc:spChg chg="del">
          <ac:chgData name="Lorcan Dempsey" userId="e4b874d7d5842245" providerId="LiveId" clId="{5F39CC22-F328-44EF-8B2E-F3B4DE897A04}" dt="2023-07-18T18:32:49.307" v="3335" actId="478"/>
          <ac:spMkLst>
            <pc:docMk/>
            <pc:sldMk cId="3981615261" sldId="4344"/>
            <ac:spMk id="6" creationId="{5195FAE4-7586-9146-F4D5-4070EF6E21BA}"/>
          </ac:spMkLst>
        </pc:spChg>
        <pc:spChg chg="mod ord">
          <ac:chgData name="Lorcan Dempsey" userId="e4b874d7d5842245" providerId="LiveId" clId="{5F39CC22-F328-44EF-8B2E-F3B4DE897A04}" dt="2023-07-18T18:38:24.144" v="3383" actId="1076"/>
          <ac:spMkLst>
            <pc:docMk/>
            <pc:sldMk cId="3981615261" sldId="4344"/>
            <ac:spMk id="7" creationId="{DE96459D-C037-7C86-2E05-91002485F501}"/>
          </ac:spMkLst>
        </pc:spChg>
        <pc:spChg chg="mod">
          <ac:chgData name="Lorcan Dempsey" userId="e4b874d7d5842245" providerId="LiveId" clId="{5F39CC22-F328-44EF-8B2E-F3B4DE897A04}" dt="2023-07-18T18:38:29.633" v="3385" actId="1076"/>
          <ac:spMkLst>
            <pc:docMk/>
            <pc:sldMk cId="3981615261" sldId="4344"/>
            <ac:spMk id="8" creationId="{228E7CD5-3949-3D72-47D9-454A82CE175B}"/>
          </ac:spMkLst>
        </pc:spChg>
        <pc:spChg chg="add mod">
          <ac:chgData name="Lorcan Dempsey" userId="e4b874d7d5842245" providerId="LiveId" clId="{5F39CC22-F328-44EF-8B2E-F3B4DE897A04}" dt="2023-07-18T18:38:20.846" v="3382" actId="1076"/>
          <ac:spMkLst>
            <pc:docMk/>
            <pc:sldMk cId="3981615261" sldId="4344"/>
            <ac:spMk id="14" creationId="{B8E1FE06-C970-B216-4E3C-7DFA3E905FB4}"/>
          </ac:spMkLst>
        </pc:spChg>
        <pc:spChg chg="add mod">
          <ac:chgData name="Lorcan Dempsey" userId="e4b874d7d5842245" providerId="LiveId" clId="{5F39CC22-F328-44EF-8B2E-F3B4DE897A04}" dt="2023-07-18T18:38:16.330" v="3381" actId="1076"/>
          <ac:spMkLst>
            <pc:docMk/>
            <pc:sldMk cId="3981615261" sldId="4344"/>
            <ac:spMk id="15" creationId="{B3821797-7CAB-1AF0-6E1A-B4132933851F}"/>
          </ac:spMkLst>
        </pc:spChg>
        <pc:spChg chg="add mod">
          <ac:chgData name="Lorcan Dempsey" userId="e4b874d7d5842245" providerId="LiveId" clId="{5F39CC22-F328-44EF-8B2E-F3B4DE897A04}" dt="2023-07-18T18:38:36.133" v="3387" actId="1076"/>
          <ac:spMkLst>
            <pc:docMk/>
            <pc:sldMk cId="3981615261" sldId="4344"/>
            <ac:spMk id="16" creationId="{7F50722C-FEF2-664C-5738-7413298DF8A1}"/>
          </ac:spMkLst>
        </pc:spChg>
        <pc:spChg chg="add mod">
          <ac:chgData name="Lorcan Dempsey" userId="e4b874d7d5842245" providerId="LiveId" clId="{5F39CC22-F328-44EF-8B2E-F3B4DE897A04}" dt="2023-07-18T18:38:48.252" v="3389" actId="1076"/>
          <ac:spMkLst>
            <pc:docMk/>
            <pc:sldMk cId="3981615261" sldId="4344"/>
            <ac:spMk id="17" creationId="{CE778B35-8468-F460-AAB1-97A9382D30DA}"/>
          </ac:spMkLst>
        </pc:spChg>
        <pc:spChg chg="add mod">
          <ac:chgData name="Lorcan Dempsey" userId="e4b874d7d5842245" providerId="LiveId" clId="{5F39CC22-F328-44EF-8B2E-F3B4DE897A04}" dt="2023-07-18T18:45:49.982" v="3631" actId="1076"/>
          <ac:spMkLst>
            <pc:docMk/>
            <pc:sldMk cId="3981615261" sldId="4344"/>
            <ac:spMk id="18" creationId="{48F15A34-D8B7-B531-C741-C3C715BFEA0D}"/>
          </ac:spMkLst>
        </pc:spChg>
        <pc:picChg chg="mod">
          <ac:chgData name="Lorcan Dempsey" userId="e4b874d7d5842245" providerId="LiveId" clId="{5F39CC22-F328-44EF-8B2E-F3B4DE897A04}" dt="2023-07-18T18:36:42.381" v="3363" actId="14100"/>
          <ac:picMkLst>
            <pc:docMk/>
            <pc:sldMk cId="3981615261" sldId="4344"/>
            <ac:picMk id="3" creationId="{7BFE107D-C6B2-D758-DC2C-F00659C40A7A}"/>
          </ac:picMkLst>
        </pc:picChg>
        <pc:picChg chg="add del mod">
          <ac:chgData name="Lorcan Dempsey" userId="e4b874d7d5842245" providerId="LiveId" clId="{5F39CC22-F328-44EF-8B2E-F3B4DE897A04}" dt="2023-07-18T18:37:26.507" v="3371" actId="1076"/>
          <ac:picMkLst>
            <pc:docMk/>
            <pc:sldMk cId="3981615261" sldId="4344"/>
            <ac:picMk id="5" creationId="{D16E292F-10DC-724A-5D1F-5E439B067584}"/>
          </ac:picMkLst>
        </pc:picChg>
        <pc:picChg chg="add del mod">
          <ac:chgData name="Lorcan Dempsey" userId="e4b874d7d5842245" providerId="LiveId" clId="{5F39CC22-F328-44EF-8B2E-F3B4DE897A04}" dt="2023-07-18T18:36:26.274" v="3358" actId="22"/>
          <ac:picMkLst>
            <pc:docMk/>
            <pc:sldMk cId="3981615261" sldId="4344"/>
            <ac:picMk id="9" creationId="{A860FFC9-6507-8F17-43B3-63684D9F35B7}"/>
          </ac:picMkLst>
        </pc:picChg>
        <pc:picChg chg="add mod">
          <ac:chgData name="Lorcan Dempsey" userId="e4b874d7d5842245" providerId="LiveId" clId="{5F39CC22-F328-44EF-8B2E-F3B4DE897A04}" dt="2023-07-18T18:37:06.376" v="3369" actId="1076"/>
          <ac:picMkLst>
            <pc:docMk/>
            <pc:sldMk cId="3981615261" sldId="4344"/>
            <ac:picMk id="11" creationId="{6BD7620E-CEF9-61BB-0CE4-1066B5586FBE}"/>
          </ac:picMkLst>
        </pc:picChg>
        <pc:picChg chg="add del">
          <ac:chgData name="Lorcan Dempsey" userId="e4b874d7d5842245" providerId="LiveId" clId="{5F39CC22-F328-44EF-8B2E-F3B4DE897A04}" dt="2023-07-18T18:38:06.261" v="3378" actId="22"/>
          <ac:picMkLst>
            <pc:docMk/>
            <pc:sldMk cId="3981615261" sldId="4344"/>
            <ac:picMk id="13" creationId="{D27BA260-D251-6AFC-44C5-1F899831E548}"/>
          </ac:picMkLst>
        </pc:picChg>
      </pc:sldChg>
      <pc:sldChg chg="modSp mod">
        <pc:chgData name="Lorcan Dempsey" userId="e4b874d7d5842245" providerId="LiveId" clId="{5F39CC22-F328-44EF-8B2E-F3B4DE897A04}" dt="2023-07-16T17:55:51.563" v="48" actId="20577"/>
        <pc:sldMkLst>
          <pc:docMk/>
          <pc:sldMk cId="3197986075" sldId="4347"/>
        </pc:sldMkLst>
        <pc:spChg chg="mod">
          <ac:chgData name="Lorcan Dempsey" userId="e4b874d7d5842245" providerId="LiveId" clId="{5F39CC22-F328-44EF-8B2E-F3B4DE897A04}" dt="2023-07-16T17:55:51.563" v="48" actId="20577"/>
          <ac:spMkLst>
            <pc:docMk/>
            <pc:sldMk cId="3197986075" sldId="4347"/>
            <ac:spMk id="7" creationId="{9FE376E0-83F9-48CD-17E1-AE7D92EC255B}"/>
          </ac:spMkLst>
        </pc:spChg>
      </pc:sldChg>
      <pc:sldChg chg="delSp modSp mod">
        <pc:chgData name="Lorcan Dempsey" userId="e4b874d7d5842245" providerId="LiveId" clId="{5F39CC22-F328-44EF-8B2E-F3B4DE897A04}" dt="2023-07-18T19:47:44.766" v="3938" actId="478"/>
        <pc:sldMkLst>
          <pc:docMk/>
          <pc:sldMk cId="1616334400" sldId="4348"/>
        </pc:sldMkLst>
        <pc:spChg chg="mod">
          <ac:chgData name="Lorcan Dempsey" userId="e4b874d7d5842245" providerId="LiveId" clId="{5F39CC22-F328-44EF-8B2E-F3B4DE897A04}" dt="2023-07-18T19:47:41.980" v="3937" actId="6549"/>
          <ac:spMkLst>
            <pc:docMk/>
            <pc:sldMk cId="1616334400" sldId="4348"/>
            <ac:spMk id="2" creationId="{6D69FA91-197A-13C8-EB24-4CA8B54E1F39}"/>
          </ac:spMkLst>
        </pc:spChg>
        <pc:cxnChg chg="del">
          <ac:chgData name="Lorcan Dempsey" userId="e4b874d7d5842245" providerId="LiveId" clId="{5F39CC22-F328-44EF-8B2E-F3B4DE897A04}" dt="2023-07-18T19:47:44.766" v="3938" actId="478"/>
          <ac:cxnSpMkLst>
            <pc:docMk/>
            <pc:sldMk cId="1616334400" sldId="4348"/>
            <ac:cxnSpMk id="9" creationId="{E560F0DD-7F5A-412F-F12C-077B4282DF95}"/>
          </ac:cxnSpMkLst>
        </pc:cxnChg>
      </pc:sldChg>
      <pc:sldChg chg="del">
        <pc:chgData name="Lorcan Dempsey" userId="e4b874d7d5842245" providerId="LiveId" clId="{5F39CC22-F328-44EF-8B2E-F3B4DE897A04}" dt="2023-07-17T00:07:20.181" v="1203" actId="47"/>
        <pc:sldMkLst>
          <pc:docMk/>
          <pc:sldMk cId="1424371354" sldId="4351"/>
        </pc:sldMkLst>
      </pc:sldChg>
      <pc:sldChg chg="modSp del mod">
        <pc:chgData name="Lorcan Dempsey" userId="e4b874d7d5842245" providerId="LiveId" clId="{5F39CC22-F328-44EF-8B2E-F3B4DE897A04}" dt="2023-07-18T17:05:28.222" v="2734" actId="47"/>
        <pc:sldMkLst>
          <pc:docMk/>
          <pc:sldMk cId="3328153992" sldId="4352"/>
        </pc:sldMkLst>
        <pc:spChg chg="mod">
          <ac:chgData name="Lorcan Dempsey" userId="e4b874d7d5842245" providerId="LiveId" clId="{5F39CC22-F328-44EF-8B2E-F3B4DE897A04}" dt="2023-07-16T21:32:22.752" v="1159" actId="2711"/>
          <ac:spMkLst>
            <pc:docMk/>
            <pc:sldMk cId="3328153992" sldId="4352"/>
            <ac:spMk id="4" creationId="{139E9D52-90C3-E105-09D8-680FBCA1CD95}"/>
          </ac:spMkLst>
        </pc:spChg>
      </pc:sldChg>
      <pc:sldChg chg="modSp del mod">
        <pc:chgData name="Lorcan Dempsey" userId="e4b874d7d5842245" providerId="LiveId" clId="{5F39CC22-F328-44EF-8B2E-F3B4DE897A04}" dt="2023-07-17T21:26:23.616" v="1977" actId="2696"/>
        <pc:sldMkLst>
          <pc:docMk/>
          <pc:sldMk cId="827690256" sldId="4353"/>
        </pc:sldMkLst>
        <pc:spChg chg="mod">
          <ac:chgData name="Lorcan Dempsey" userId="e4b874d7d5842245" providerId="LiveId" clId="{5F39CC22-F328-44EF-8B2E-F3B4DE897A04}" dt="2023-07-17T00:06:54.630" v="1201" actId="20577"/>
          <ac:spMkLst>
            <pc:docMk/>
            <pc:sldMk cId="827690256" sldId="4353"/>
            <ac:spMk id="4" creationId="{8B826FDB-BA5B-E029-DFDC-1274FECCA05B}"/>
          </ac:spMkLst>
        </pc:spChg>
      </pc:sldChg>
      <pc:sldChg chg="add">
        <pc:chgData name="Lorcan Dempsey" userId="e4b874d7d5842245" providerId="LiveId" clId="{5F39CC22-F328-44EF-8B2E-F3B4DE897A04}" dt="2023-07-17T21:26:28.660" v="1978"/>
        <pc:sldMkLst>
          <pc:docMk/>
          <pc:sldMk cId="3039571181" sldId="4353"/>
        </pc:sldMkLst>
      </pc:sldChg>
      <pc:sldChg chg="addSp delSp modSp mod">
        <pc:chgData name="Lorcan Dempsey" userId="e4b874d7d5842245" providerId="LiveId" clId="{5F39CC22-F328-44EF-8B2E-F3B4DE897A04}" dt="2023-07-16T17:55:19.638" v="47" actId="1076"/>
        <pc:sldMkLst>
          <pc:docMk/>
          <pc:sldMk cId="1340864965" sldId="4354"/>
        </pc:sldMkLst>
        <pc:picChg chg="del">
          <ac:chgData name="Lorcan Dempsey" userId="e4b874d7d5842245" providerId="LiveId" clId="{5F39CC22-F328-44EF-8B2E-F3B4DE897A04}" dt="2023-07-16T17:54:48.165" v="38" actId="478"/>
          <ac:picMkLst>
            <pc:docMk/>
            <pc:sldMk cId="1340864965" sldId="4354"/>
            <ac:picMk id="3" creationId="{506F8E76-8BC8-BF0D-2E44-932E675AF3CE}"/>
          </ac:picMkLst>
        </pc:picChg>
        <pc:picChg chg="add mod">
          <ac:chgData name="Lorcan Dempsey" userId="e4b874d7d5842245" providerId="LiveId" clId="{5F39CC22-F328-44EF-8B2E-F3B4DE897A04}" dt="2023-07-16T17:55:19.638" v="47" actId="1076"/>
          <ac:picMkLst>
            <pc:docMk/>
            <pc:sldMk cId="1340864965" sldId="4354"/>
            <ac:picMk id="4" creationId="{4451B37C-9793-7585-F77F-E115F6D90E0D}"/>
          </ac:picMkLst>
        </pc:picChg>
        <pc:picChg chg="del">
          <ac:chgData name="Lorcan Dempsey" userId="e4b874d7d5842245" providerId="LiveId" clId="{5F39CC22-F328-44EF-8B2E-F3B4DE897A04}" dt="2023-07-16T17:54:45.471" v="37" actId="478"/>
          <ac:picMkLst>
            <pc:docMk/>
            <pc:sldMk cId="1340864965" sldId="4354"/>
            <ac:picMk id="6" creationId="{15E48B43-DCB9-C47B-6E59-5AC9EBA9156B}"/>
          </ac:picMkLst>
        </pc:picChg>
        <pc:picChg chg="del">
          <ac:chgData name="Lorcan Dempsey" userId="e4b874d7d5842245" providerId="LiveId" clId="{5F39CC22-F328-44EF-8B2E-F3B4DE897A04}" dt="2023-07-16T17:54:42.942" v="36" actId="478"/>
          <ac:picMkLst>
            <pc:docMk/>
            <pc:sldMk cId="1340864965" sldId="4354"/>
            <ac:picMk id="1028" creationId="{39AA2119-CDCF-B20C-9F34-2825ED1F1DB1}"/>
          </ac:picMkLst>
        </pc:picChg>
      </pc:sldChg>
      <pc:sldChg chg="del">
        <pc:chgData name="Lorcan Dempsey" userId="e4b874d7d5842245" providerId="LiveId" clId="{5F39CC22-F328-44EF-8B2E-F3B4DE897A04}" dt="2023-07-17T20:19:18.720" v="1963" actId="47"/>
        <pc:sldMkLst>
          <pc:docMk/>
          <pc:sldMk cId="3541219323" sldId="4356"/>
        </pc:sldMkLst>
      </pc:sldChg>
      <pc:sldChg chg="modSp mod">
        <pc:chgData name="Lorcan Dempsey" userId="e4b874d7d5842245" providerId="LiveId" clId="{5F39CC22-F328-44EF-8B2E-F3B4DE897A04}" dt="2023-07-18T02:23:24.029" v="2197" actId="20577"/>
        <pc:sldMkLst>
          <pc:docMk/>
          <pc:sldMk cId="708879220" sldId="4357"/>
        </pc:sldMkLst>
        <pc:spChg chg="mod">
          <ac:chgData name="Lorcan Dempsey" userId="e4b874d7d5842245" providerId="LiveId" clId="{5F39CC22-F328-44EF-8B2E-F3B4DE897A04}" dt="2023-07-18T02:23:24.029" v="2197" actId="20577"/>
          <ac:spMkLst>
            <pc:docMk/>
            <pc:sldMk cId="708879220" sldId="4357"/>
            <ac:spMk id="4" creationId="{8B826FDB-BA5B-E029-DFDC-1274FECCA05B}"/>
          </ac:spMkLst>
        </pc:spChg>
      </pc:sldChg>
      <pc:sldChg chg="del">
        <pc:chgData name="Lorcan Dempsey" userId="e4b874d7d5842245" providerId="LiveId" clId="{5F39CC22-F328-44EF-8B2E-F3B4DE897A04}" dt="2023-07-18T17:05:51.954" v="2735" actId="47"/>
        <pc:sldMkLst>
          <pc:docMk/>
          <pc:sldMk cId="3756295921" sldId="4358"/>
        </pc:sldMkLst>
      </pc:sldChg>
      <pc:sldChg chg="del">
        <pc:chgData name="Lorcan Dempsey" userId="e4b874d7d5842245" providerId="LiveId" clId="{5F39CC22-F328-44EF-8B2E-F3B4DE897A04}" dt="2023-07-17T00:07:21.328" v="1204" actId="47"/>
        <pc:sldMkLst>
          <pc:docMk/>
          <pc:sldMk cId="4198860625" sldId="4362"/>
        </pc:sldMkLst>
      </pc:sldChg>
      <pc:sldChg chg="del">
        <pc:chgData name="Lorcan Dempsey" userId="e4b874d7d5842245" providerId="LiveId" clId="{5F39CC22-F328-44EF-8B2E-F3B4DE897A04}" dt="2023-07-17T00:07:23.025" v="1205" actId="47"/>
        <pc:sldMkLst>
          <pc:docMk/>
          <pc:sldMk cId="1214815969" sldId="4363"/>
        </pc:sldMkLst>
      </pc:sldChg>
      <pc:sldChg chg="del">
        <pc:chgData name="Lorcan Dempsey" userId="e4b874d7d5842245" providerId="LiveId" clId="{5F39CC22-F328-44EF-8B2E-F3B4DE897A04}" dt="2023-07-17T20:19:09.300" v="1962" actId="47"/>
        <pc:sldMkLst>
          <pc:docMk/>
          <pc:sldMk cId="125770526" sldId="4365"/>
        </pc:sldMkLst>
      </pc:sldChg>
      <pc:sldChg chg="addSp delSp modSp mod modAnim">
        <pc:chgData name="Lorcan Dempsey" userId="e4b874d7d5842245" providerId="LiveId" clId="{5F39CC22-F328-44EF-8B2E-F3B4DE897A04}" dt="2023-07-17T19:35:55.281" v="1875" actId="1076"/>
        <pc:sldMkLst>
          <pc:docMk/>
          <pc:sldMk cId="3480266861" sldId="4366"/>
        </pc:sldMkLst>
        <pc:spChg chg="mod">
          <ac:chgData name="Lorcan Dempsey" userId="e4b874d7d5842245" providerId="LiveId" clId="{5F39CC22-F328-44EF-8B2E-F3B4DE897A04}" dt="2023-07-17T19:33:12.405" v="1787" actId="1035"/>
          <ac:spMkLst>
            <pc:docMk/>
            <pc:sldMk cId="3480266861" sldId="4366"/>
            <ac:spMk id="4" creationId="{C438964F-8854-75AF-8CE8-9D0C4109FD30}"/>
          </ac:spMkLst>
        </pc:spChg>
        <pc:spChg chg="mod">
          <ac:chgData name="Lorcan Dempsey" userId="e4b874d7d5842245" providerId="LiveId" clId="{5F39CC22-F328-44EF-8B2E-F3B4DE897A04}" dt="2023-07-17T19:33:20.127" v="1813" actId="1036"/>
          <ac:spMkLst>
            <pc:docMk/>
            <pc:sldMk cId="3480266861" sldId="4366"/>
            <ac:spMk id="5" creationId="{AF54BA6A-0C25-6C0F-C297-B8D2034D6004}"/>
          </ac:spMkLst>
        </pc:spChg>
        <pc:spChg chg="mod">
          <ac:chgData name="Lorcan Dempsey" userId="e4b874d7d5842245" providerId="LiveId" clId="{5F39CC22-F328-44EF-8B2E-F3B4DE897A04}" dt="2023-07-17T19:33:12.405" v="1787" actId="1035"/>
          <ac:spMkLst>
            <pc:docMk/>
            <pc:sldMk cId="3480266861" sldId="4366"/>
            <ac:spMk id="6" creationId="{8CD2DBDE-7083-5CB9-A129-162B70E95651}"/>
          </ac:spMkLst>
        </pc:spChg>
        <pc:spChg chg="mod">
          <ac:chgData name="Lorcan Dempsey" userId="e4b874d7d5842245" providerId="LiveId" clId="{5F39CC22-F328-44EF-8B2E-F3B4DE897A04}" dt="2023-07-17T19:33:12.405" v="1787" actId="1035"/>
          <ac:spMkLst>
            <pc:docMk/>
            <pc:sldMk cId="3480266861" sldId="4366"/>
            <ac:spMk id="7" creationId="{5D408A24-DB8E-CCAF-1177-584FE3570EFC}"/>
          </ac:spMkLst>
        </pc:spChg>
        <pc:spChg chg="mod">
          <ac:chgData name="Lorcan Dempsey" userId="e4b874d7d5842245" providerId="LiveId" clId="{5F39CC22-F328-44EF-8B2E-F3B4DE897A04}" dt="2023-07-17T19:33:20.127" v="1813" actId="1036"/>
          <ac:spMkLst>
            <pc:docMk/>
            <pc:sldMk cId="3480266861" sldId="4366"/>
            <ac:spMk id="8" creationId="{62B0C33A-D3F3-619F-1CEF-CC2A0F8AC4F3}"/>
          </ac:spMkLst>
        </pc:spChg>
        <pc:spChg chg="add mod">
          <ac:chgData name="Lorcan Dempsey" userId="e4b874d7d5842245" providerId="LiveId" clId="{5F39CC22-F328-44EF-8B2E-F3B4DE897A04}" dt="2023-07-17T19:33:20.127" v="1813" actId="1036"/>
          <ac:spMkLst>
            <pc:docMk/>
            <pc:sldMk cId="3480266861" sldId="4366"/>
            <ac:spMk id="17" creationId="{18AE5C50-9AF6-6516-CD7C-EF8AD3078CD3}"/>
          </ac:spMkLst>
        </pc:spChg>
        <pc:spChg chg="add mod">
          <ac:chgData name="Lorcan Dempsey" userId="e4b874d7d5842245" providerId="LiveId" clId="{5F39CC22-F328-44EF-8B2E-F3B4DE897A04}" dt="2023-07-17T19:33:20.127" v="1813" actId="1036"/>
          <ac:spMkLst>
            <pc:docMk/>
            <pc:sldMk cId="3480266861" sldId="4366"/>
            <ac:spMk id="32" creationId="{EF55117C-FFD9-3078-B057-58F60B45F1B3}"/>
          </ac:spMkLst>
        </pc:spChg>
        <pc:spChg chg="add mod">
          <ac:chgData name="Lorcan Dempsey" userId="e4b874d7d5842245" providerId="LiveId" clId="{5F39CC22-F328-44EF-8B2E-F3B4DE897A04}" dt="2023-07-17T19:35:50.009" v="1874" actId="1076"/>
          <ac:spMkLst>
            <pc:docMk/>
            <pc:sldMk cId="3480266861" sldId="4366"/>
            <ac:spMk id="34" creationId="{7D400B77-6A56-E87B-8416-1F5C5AAA85BE}"/>
          </ac:spMkLst>
        </pc:spChg>
        <pc:spChg chg="add del mod">
          <ac:chgData name="Lorcan Dempsey" userId="e4b874d7d5842245" providerId="LiveId" clId="{5F39CC22-F328-44EF-8B2E-F3B4DE897A04}" dt="2023-07-17T19:35:22.971" v="1855" actId="478"/>
          <ac:spMkLst>
            <pc:docMk/>
            <pc:sldMk cId="3480266861" sldId="4366"/>
            <ac:spMk id="35" creationId="{B7C4ADAD-F811-3768-A127-4CCBA036E7A9}"/>
          </ac:spMkLst>
        </pc:spChg>
        <pc:spChg chg="add mod">
          <ac:chgData name="Lorcan Dempsey" userId="e4b874d7d5842245" providerId="LiveId" clId="{5F39CC22-F328-44EF-8B2E-F3B4DE897A04}" dt="2023-07-17T19:35:55.281" v="1875" actId="1076"/>
          <ac:spMkLst>
            <pc:docMk/>
            <pc:sldMk cId="3480266861" sldId="4366"/>
            <ac:spMk id="36" creationId="{13E05CB3-5F67-B134-7E9C-AB7C502993A8}"/>
          </ac:spMkLst>
        </pc:spChg>
        <pc:cxnChg chg="add mod">
          <ac:chgData name="Lorcan Dempsey" userId="e4b874d7d5842245" providerId="LiveId" clId="{5F39CC22-F328-44EF-8B2E-F3B4DE897A04}" dt="2023-07-17T19:33:12.405" v="1787" actId="1035"/>
          <ac:cxnSpMkLst>
            <pc:docMk/>
            <pc:sldMk cId="3480266861" sldId="4366"/>
            <ac:cxnSpMk id="3" creationId="{DED08092-1AB6-E2A3-8FB4-8C8146604975}"/>
          </ac:cxnSpMkLst>
        </pc:cxnChg>
        <pc:cxnChg chg="add mod">
          <ac:chgData name="Lorcan Dempsey" userId="e4b874d7d5842245" providerId="LiveId" clId="{5F39CC22-F328-44EF-8B2E-F3B4DE897A04}" dt="2023-07-17T19:33:20.127" v="1813" actId="1036"/>
          <ac:cxnSpMkLst>
            <pc:docMk/>
            <pc:sldMk cId="3480266861" sldId="4366"/>
            <ac:cxnSpMk id="9" creationId="{EF942B43-80AD-0DA8-BB37-CF90DB976911}"/>
          </ac:cxnSpMkLst>
        </pc:cxnChg>
        <pc:cxnChg chg="add mod">
          <ac:chgData name="Lorcan Dempsey" userId="e4b874d7d5842245" providerId="LiveId" clId="{5F39CC22-F328-44EF-8B2E-F3B4DE897A04}" dt="2023-07-17T19:33:20.127" v="1813" actId="1036"/>
          <ac:cxnSpMkLst>
            <pc:docMk/>
            <pc:sldMk cId="3480266861" sldId="4366"/>
            <ac:cxnSpMk id="10" creationId="{FEBE8107-91CA-DB61-4EB2-F48493D7D171}"/>
          </ac:cxnSpMkLst>
        </pc:cxnChg>
        <pc:cxnChg chg="add mod">
          <ac:chgData name="Lorcan Dempsey" userId="e4b874d7d5842245" providerId="LiveId" clId="{5F39CC22-F328-44EF-8B2E-F3B4DE897A04}" dt="2023-07-17T19:33:12.405" v="1787" actId="1035"/>
          <ac:cxnSpMkLst>
            <pc:docMk/>
            <pc:sldMk cId="3480266861" sldId="4366"/>
            <ac:cxnSpMk id="11" creationId="{170C4BD2-1460-944C-7E8A-0B8B492E04F6}"/>
          </ac:cxnSpMkLst>
        </pc:cxnChg>
        <pc:cxnChg chg="add mod">
          <ac:chgData name="Lorcan Dempsey" userId="e4b874d7d5842245" providerId="LiveId" clId="{5F39CC22-F328-44EF-8B2E-F3B4DE897A04}" dt="2023-07-17T19:33:12.405" v="1787" actId="1035"/>
          <ac:cxnSpMkLst>
            <pc:docMk/>
            <pc:sldMk cId="3480266861" sldId="4366"/>
            <ac:cxnSpMk id="12" creationId="{59928166-FE10-9971-9F8D-14397949A3CF}"/>
          </ac:cxnSpMkLst>
        </pc:cxnChg>
        <pc:cxnChg chg="add del mod">
          <ac:chgData name="Lorcan Dempsey" userId="e4b874d7d5842245" providerId="LiveId" clId="{5F39CC22-F328-44EF-8B2E-F3B4DE897A04}" dt="2023-07-16T18:01:45.515" v="168" actId="478"/>
          <ac:cxnSpMkLst>
            <pc:docMk/>
            <pc:sldMk cId="3480266861" sldId="4366"/>
            <ac:cxnSpMk id="18" creationId="{DF2DA128-F06F-A54D-F7C1-A7BEF782FA7F}"/>
          </ac:cxnSpMkLst>
        </pc:cxnChg>
        <pc:cxnChg chg="add mod">
          <ac:chgData name="Lorcan Dempsey" userId="e4b874d7d5842245" providerId="LiveId" clId="{5F39CC22-F328-44EF-8B2E-F3B4DE897A04}" dt="2023-07-17T19:33:20.127" v="1813" actId="1036"/>
          <ac:cxnSpMkLst>
            <pc:docMk/>
            <pc:sldMk cId="3480266861" sldId="4366"/>
            <ac:cxnSpMk id="21" creationId="{6FD863E0-D196-91F1-A136-BB5784D91773}"/>
          </ac:cxnSpMkLst>
        </pc:cxnChg>
        <pc:cxnChg chg="add mod">
          <ac:chgData name="Lorcan Dempsey" userId="e4b874d7d5842245" providerId="LiveId" clId="{5F39CC22-F328-44EF-8B2E-F3B4DE897A04}" dt="2023-07-17T19:33:20.127" v="1813" actId="1036"/>
          <ac:cxnSpMkLst>
            <pc:docMk/>
            <pc:sldMk cId="3480266861" sldId="4366"/>
            <ac:cxnSpMk id="27" creationId="{5F7AE180-0E8E-200D-5229-41356929D95E}"/>
          </ac:cxnSpMkLst>
        </pc:cxnChg>
        <pc:cxnChg chg="add mod">
          <ac:chgData name="Lorcan Dempsey" userId="e4b874d7d5842245" providerId="LiveId" clId="{5F39CC22-F328-44EF-8B2E-F3B4DE897A04}" dt="2023-07-17T19:33:20.127" v="1813" actId="1036"/>
          <ac:cxnSpMkLst>
            <pc:docMk/>
            <pc:sldMk cId="3480266861" sldId="4366"/>
            <ac:cxnSpMk id="28" creationId="{AC6B8BD8-03D3-4F2B-647F-12631173FA85}"/>
          </ac:cxnSpMkLst>
        </pc:cxnChg>
        <pc:cxnChg chg="add mod">
          <ac:chgData name="Lorcan Dempsey" userId="e4b874d7d5842245" providerId="LiveId" clId="{5F39CC22-F328-44EF-8B2E-F3B4DE897A04}" dt="2023-07-17T19:33:20.127" v="1813" actId="1036"/>
          <ac:cxnSpMkLst>
            <pc:docMk/>
            <pc:sldMk cId="3480266861" sldId="4366"/>
            <ac:cxnSpMk id="33" creationId="{7721E1F2-E159-19FB-43C5-BA7EC46456C0}"/>
          </ac:cxnSpMkLst>
        </pc:cxnChg>
      </pc:sldChg>
      <pc:sldChg chg="add setBg">
        <pc:chgData name="Lorcan Dempsey" userId="e4b874d7d5842245" providerId="LiveId" clId="{5F39CC22-F328-44EF-8B2E-F3B4DE897A04}" dt="2023-07-16T18:59:10.748" v="660"/>
        <pc:sldMkLst>
          <pc:docMk/>
          <pc:sldMk cId="1485732436" sldId="4367"/>
        </pc:sldMkLst>
      </pc:sldChg>
      <pc:sldChg chg="addSp delSp modSp new mod delAnim modAnim modShow">
        <pc:chgData name="Lorcan Dempsey" userId="e4b874d7d5842245" providerId="LiveId" clId="{5F39CC22-F328-44EF-8B2E-F3B4DE897A04}" dt="2023-07-20T02:02:25.576" v="4762" actId="729"/>
        <pc:sldMkLst>
          <pc:docMk/>
          <pc:sldMk cId="3213697473" sldId="4368"/>
        </pc:sldMkLst>
        <pc:spChg chg="add del mod">
          <ac:chgData name="Lorcan Dempsey" userId="e4b874d7d5842245" providerId="LiveId" clId="{5F39CC22-F328-44EF-8B2E-F3B4DE897A04}" dt="2023-07-16T20:29:03.804" v="903" actId="21"/>
          <ac:spMkLst>
            <pc:docMk/>
            <pc:sldMk cId="3213697473" sldId="4368"/>
            <ac:spMk id="2" creationId="{01515F6F-50DF-C81A-5A4F-EBF7F4F22B5E}"/>
          </ac:spMkLst>
        </pc:spChg>
        <pc:spChg chg="add del mod">
          <ac:chgData name="Lorcan Dempsey" userId="e4b874d7d5842245" providerId="LiveId" clId="{5F39CC22-F328-44EF-8B2E-F3B4DE897A04}" dt="2023-07-16T21:23:20.145" v="1030" actId="21"/>
          <ac:spMkLst>
            <pc:docMk/>
            <pc:sldMk cId="3213697473" sldId="4368"/>
            <ac:spMk id="3" creationId="{8AC9B9A8-FE6C-CA3B-03C4-B49A7796F202}"/>
          </ac:spMkLst>
        </pc:spChg>
        <pc:spChg chg="add mod">
          <ac:chgData name="Lorcan Dempsey" userId="e4b874d7d5842245" providerId="LiveId" clId="{5F39CC22-F328-44EF-8B2E-F3B4DE897A04}" dt="2023-07-16T21:22:40.321" v="1027"/>
          <ac:spMkLst>
            <pc:docMk/>
            <pc:sldMk cId="3213697473" sldId="4368"/>
            <ac:spMk id="4" creationId="{16D6AC09-CC3C-092E-30B6-6A3199E307A7}"/>
          </ac:spMkLst>
        </pc:spChg>
      </pc:sldChg>
      <pc:sldChg chg="add del">
        <pc:chgData name="Lorcan Dempsey" userId="e4b874d7d5842245" providerId="LiveId" clId="{5F39CC22-F328-44EF-8B2E-F3B4DE897A04}" dt="2023-07-16T19:06:09.403" v="681"/>
        <pc:sldMkLst>
          <pc:docMk/>
          <pc:sldMk cId="2154011394" sldId="4369"/>
        </pc:sldMkLst>
      </pc:sldChg>
      <pc:sldChg chg="addSp modSp add mod ord modAnim">
        <pc:chgData name="Lorcan Dempsey" userId="e4b874d7d5842245" providerId="LiveId" clId="{5F39CC22-F328-44EF-8B2E-F3B4DE897A04}" dt="2023-07-19T00:25:38.226" v="4220" actId="6549"/>
        <pc:sldMkLst>
          <pc:docMk/>
          <pc:sldMk cId="2684819678" sldId="4369"/>
        </pc:sldMkLst>
        <pc:spChg chg="add mod">
          <ac:chgData name="Lorcan Dempsey" userId="e4b874d7d5842245" providerId="LiveId" clId="{5F39CC22-F328-44EF-8B2E-F3B4DE897A04}" dt="2023-07-19T00:23:32.994" v="4039" actId="1076"/>
          <ac:spMkLst>
            <pc:docMk/>
            <pc:sldMk cId="2684819678" sldId="4369"/>
            <ac:spMk id="5" creationId="{08598FA7-858B-C8BE-328C-200B07E851CD}"/>
          </ac:spMkLst>
        </pc:spChg>
        <pc:spChg chg="add mod">
          <ac:chgData name="Lorcan Dempsey" userId="e4b874d7d5842245" providerId="LiveId" clId="{5F39CC22-F328-44EF-8B2E-F3B4DE897A04}" dt="2023-07-19T00:25:38.226" v="4220" actId="6549"/>
          <ac:spMkLst>
            <pc:docMk/>
            <pc:sldMk cId="2684819678" sldId="4369"/>
            <ac:spMk id="7" creationId="{C68E0906-D7FF-5060-C4A8-6D07DF0FE15E}"/>
          </ac:spMkLst>
        </pc:spChg>
        <pc:picChg chg="add mod">
          <ac:chgData name="Lorcan Dempsey" userId="e4b874d7d5842245" providerId="LiveId" clId="{5F39CC22-F328-44EF-8B2E-F3B4DE897A04}" dt="2023-07-19T00:23:32.994" v="4039" actId="1076"/>
          <ac:picMkLst>
            <pc:docMk/>
            <pc:sldMk cId="2684819678" sldId="4369"/>
            <ac:picMk id="3" creationId="{6DF786AB-7F75-84B7-239A-062A072EE134}"/>
          </ac:picMkLst>
        </pc:picChg>
        <pc:picChg chg="mod">
          <ac:chgData name="Lorcan Dempsey" userId="e4b874d7d5842245" providerId="LiveId" clId="{5F39CC22-F328-44EF-8B2E-F3B4DE897A04}" dt="2023-07-18T19:05:30.205" v="3802" actId="1037"/>
          <ac:picMkLst>
            <pc:docMk/>
            <pc:sldMk cId="2684819678" sldId="4369"/>
            <ac:picMk id="4" creationId="{609B6CB2-0698-5E4D-2E1F-E10E7DA2901A}"/>
          </ac:picMkLst>
        </pc:picChg>
        <pc:picChg chg="mod">
          <ac:chgData name="Lorcan Dempsey" userId="e4b874d7d5842245" providerId="LiveId" clId="{5F39CC22-F328-44EF-8B2E-F3B4DE897A04}" dt="2023-07-18T19:05:30.205" v="3802" actId="1037"/>
          <ac:picMkLst>
            <pc:docMk/>
            <pc:sldMk cId="2684819678" sldId="4369"/>
            <ac:picMk id="6" creationId="{52C4A4D2-DFB0-2E95-976D-AEEE3F9BDA02}"/>
          </ac:picMkLst>
        </pc:picChg>
        <pc:picChg chg="mod">
          <ac:chgData name="Lorcan Dempsey" userId="e4b874d7d5842245" providerId="LiveId" clId="{5F39CC22-F328-44EF-8B2E-F3B4DE897A04}" dt="2023-07-18T19:05:30.205" v="3802" actId="1037"/>
          <ac:picMkLst>
            <pc:docMk/>
            <pc:sldMk cId="2684819678" sldId="4369"/>
            <ac:picMk id="8" creationId="{EDB47E7D-2EFC-9645-560D-F72AF816EC01}"/>
          </ac:picMkLst>
        </pc:picChg>
      </pc:sldChg>
      <pc:sldChg chg="add del">
        <pc:chgData name="Lorcan Dempsey" userId="e4b874d7d5842245" providerId="LiveId" clId="{5F39CC22-F328-44EF-8B2E-F3B4DE897A04}" dt="2023-07-16T19:06:27.358" v="685"/>
        <pc:sldMkLst>
          <pc:docMk/>
          <pc:sldMk cId="2836623365" sldId="4369"/>
        </pc:sldMkLst>
      </pc:sldChg>
      <pc:sldChg chg="addSp delSp modSp new del mod delAnim modAnim">
        <pc:chgData name="Lorcan Dempsey" userId="e4b874d7d5842245" providerId="LiveId" clId="{5F39CC22-F328-44EF-8B2E-F3B4DE897A04}" dt="2023-07-17T16:27:27.577" v="1541" actId="2696"/>
        <pc:sldMkLst>
          <pc:docMk/>
          <pc:sldMk cId="3098224994" sldId="4369"/>
        </pc:sldMkLst>
        <pc:spChg chg="add del mod">
          <ac:chgData name="Lorcan Dempsey" userId="e4b874d7d5842245" providerId="LiveId" clId="{5F39CC22-F328-44EF-8B2E-F3B4DE897A04}" dt="2023-07-17T16:27:23.751" v="1540" actId="478"/>
          <ac:spMkLst>
            <pc:docMk/>
            <pc:sldMk cId="3098224994" sldId="4369"/>
            <ac:spMk id="2" creationId="{F9FC7F8C-2F28-2B69-CCA7-E9FFA7ACCF83}"/>
          </ac:spMkLst>
        </pc:spChg>
        <pc:picChg chg="add mod">
          <ac:chgData name="Lorcan Dempsey" userId="e4b874d7d5842245" providerId="LiveId" clId="{5F39CC22-F328-44EF-8B2E-F3B4DE897A04}" dt="2023-07-16T20:05:23.006" v="855" actId="14100"/>
          <ac:picMkLst>
            <pc:docMk/>
            <pc:sldMk cId="3098224994" sldId="4369"/>
            <ac:picMk id="4" creationId="{609B6CB2-0698-5E4D-2E1F-E10E7DA2901A}"/>
          </ac:picMkLst>
        </pc:picChg>
        <pc:picChg chg="add mod">
          <ac:chgData name="Lorcan Dempsey" userId="e4b874d7d5842245" providerId="LiveId" clId="{5F39CC22-F328-44EF-8B2E-F3B4DE897A04}" dt="2023-07-16T20:06:59.206" v="861" actId="14100"/>
          <ac:picMkLst>
            <pc:docMk/>
            <pc:sldMk cId="3098224994" sldId="4369"/>
            <ac:picMk id="6" creationId="{52C4A4D2-DFB0-2E95-976D-AEEE3F9BDA02}"/>
          </ac:picMkLst>
        </pc:picChg>
        <pc:picChg chg="add mod">
          <ac:chgData name="Lorcan Dempsey" userId="e4b874d7d5842245" providerId="LiveId" clId="{5F39CC22-F328-44EF-8B2E-F3B4DE897A04}" dt="2023-07-16T20:08:31.284" v="864" actId="14100"/>
          <ac:picMkLst>
            <pc:docMk/>
            <pc:sldMk cId="3098224994" sldId="4369"/>
            <ac:picMk id="8" creationId="{EDB47E7D-2EFC-9645-560D-F72AF816EC01}"/>
          </ac:picMkLst>
        </pc:picChg>
      </pc:sldChg>
      <pc:sldChg chg="add del">
        <pc:chgData name="Lorcan Dempsey" userId="e4b874d7d5842245" providerId="LiveId" clId="{5F39CC22-F328-44EF-8B2E-F3B4DE897A04}" dt="2023-07-16T19:06:14.752" v="683"/>
        <pc:sldMkLst>
          <pc:docMk/>
          <pc:sldMk cId="3400516195" sldId="4369"/>
        </pc:sldMkLst>
      </pc:sldChg>
      <pc:sldChg chg="addSp modSp new del mod modAnim">
        <pc:chgData name="Lorcan Dempsey" userId="e4b874d7d5842245" providerId="LiveId" clId="{5F39CC22-F328-44EF-8B2E-F3B4DE897A04}" dt="2023-07-16T21:26:03.665" v="1156" actId="47"/>
        <pc:sldMkLst>
          <pc:docMk/>
          <pc:sldMk cId="939193137" sldId="4370"/>
        </pc:sldMkLst>
        <pc:spChg chg="add mod">
          <ac:chgData name="Lorcan Dempsey" userId="e4b874d7d5842245" providerId="LiveId" clId="{5F39CC22-F328-44EF-8B2E-F3B4DE897A04}" dt="2023-07-16T19:11:37.415" v="848" actId="1076"/>
          <ac:spMkLst>
            <pc:docMk/>
            <pc:sldMk cId="939193137" sldId="4370"/>
            <ac:spMk id="2" creationId="{0E738C80-7A79-844A-C1AC-134450BD3DB2}"/>
          </ac:spMkLst>
        </pc:spChg>
      </pc:sldChg>
      <pc:sldChg chg="addSp delSp modSp new del mod">
        <pc:chgData name="Lorcan Dempsey" userId="e4b874d7d5842245" providerId="LiveId" clId="{5F39CC22-F328-44EF-8B2E-F3B4DE897A04}" dt="2023-07-18T18:24:22.009" v="3210" actId="47"/>
        <pc:sldMkLst>
          <pc:docMk/>
          <pc:sldMk cId="694563880" sldId="4371"/>
        </pc:sldMkLst>
        <pc:picChg chg="add del mod">
          <ac:chgData name="Lorcan Dempsey" userId="e4b874d7d5842245" providerId="LiveId" clId="{5F39CC22-F328-44EF-8B2E-F3B4DE897A04}" dt="2023-07-18T14:48:55.392" v="2485" actId="478"/>
          <ac:picMkLst>
            <pc:docMk/>
            <pc:sldMk cId="694563880" sldId="4371"/>
            <ac:picMk id="3" creationId="{5D6C993B-919E-195D-2C4B-B08EB343403B}"/>
          </ac:picMkLst>
        </pc:picChg>
        <pc:picChg chg="add del mod">
          <ac:chgData name="Lorcan Dempsey" userId="e4b874d7d5842245" providerId="LiveId" clId="{5F39CC22-F328-44EF-8B2E-F3B4DE897A04}" dt="2023-07-18T18:15:43.302" v="3197" actId="21"/>
          <ac:picMkLst>
            <pc:docMk/>
            <pc:sldMk cId="694563880" sldId="4371"/>
            <ac:picMk id="5" creationId="{9D7A7469-E77E-32B5-1EFB-9132DD7B167A}"/>
          </ac:picMkLst>
        </pc:picChg>
      </pc:sldChg>
      <pc:sldChg chg="new del">
        <pc:chgData name="Lorcan Dempsey" userId="e4b874d7d5842245" providerId="LiveId" clId="{5F39CC22-F328-44EF-8B2E-F3B4DE897A04}" dt="2023-07-18T17:04:02.866" v="2696" actId="47"/>
        <pc:sldMkLst>
          <pc:docMk/>
          <pc:sldMk cId="1249722851" sldId="4372"/>
        </pc:sldMkLst>
      </pc:sldChg>
      <pc:sldChg chg="addSp delSp modSp new mod">
        <pc:chgData name="Lorcan Dempsey" userId="e4b874d7d5842245" providerId="LiveId" clId="{5F39CC22-F328-44EF-8B2E-F3B4DE897A04}" dt="2023-07-16T20:28:28.810" v="902" actId="1076"/>
        <pc:sldMkLst>
          <pc:docMk/>
          <pc:sldMk cId="824975677" sldId="4373"/>
        </pc:sldMkLst>
        <pc:spChg chg="del">
          <ac:chgData name="Lorcan Dempsey" userId="e4b874d7d5842245" providerId="LiveId" clId="{5F39CC22-F328-44EF-8B2E-F3B4DE897A04}" dt="2023-07-16T20:28:14.153" v="897" actId="478"/>
          <ac:spMkLst>
            <pc:docMk/>
            <pc:sldMk cId="824975677" sldId="4373"/>
            <ac:spMk id="2" creationId="{1C502FFC-1589-07F6-DBC0-A48E25E3997A}"/>
          </ac:spMkLst>
        </pc:spChg>
        <pc:picChg chg="add mod">
          <ac:chgData name="Lorcan Dempsey" userId="e4b874d7d5842245" providerId="LiveId" clId="{5F39CC22-F328-44EF-8B2E-F3B4DE897A04}" dt="2023-07-16T20:28:28.810" v="902" actId="1076"/>
          <ac:picMkLst>
            <pc:docMk/>
            <pc:sldMk cId="824975677" sldId="4373"/>
            <ac:picMk id="4" creationId="{DB8C4AA3-A010-94FB-B977-CC587F73E89F}"/>
          </ac:picMkLst>
        </pc:picChg>
      </pc:sldChg>
      <pc:sldChg chg="modSp add mod ord">
        <pc:chgData name="Lorcan Dempsey" userId="e4b874d7d5842245" providerId="LiveId" clId="{5F39CC22-F328-44EF-8B2E-F3B4DE897A04}" dt="2023-07-18T02:24:15.309" v="2215" actId="20577"/>
        <pc:sldMkLst>
          <pc:docMk/>
          <pc:sldMk cId="2246523564" sldId="4374"/>
        </pc:sldMkLst>
        <pc:spChg chg="mod">
          <ac:chgData name="Lorcan Dempsey" userId="e4b874d7d5842245" providerId="LiveId" clId="{5F39CC22-F328-44EF-8B2E-F3B4DE897A04}" dt="2023-07-18T02:24:15.309" v="2215" actId="20577"/>
          <ac:spMkLst>
            <pc:docMk/>
            <pc:sldMk cId="2246523564" sldId="4374"/>
            <ac:spMk id="4" creationId="{8B826FDB-BA5B-E029-DFDC-1274FECCA05B}"/>
          </ac:spMkLst>
        </pc:spChg>
      </pc:sldChg>
      <pc:sldChg chg="addSp delSp modSp new mod modClrScheme modAnim chgLayout">
        <pc:chgData name="Lorcan Dempsey" userId="e4b874d7d5842245" providerId="LiveId" clId="{5F39CC22-F328-44EF-8B2E-F3B4DE897A04}" dt="2023-07-18T18:28:18.667" v="3329"/>
        <pc:sldMkLst>
          <pc:docMk/>
          <pc:sldMk cId="3505364143" sldId="4375"/>
        </pc:sldMkLst>
        <pc:spChg chg="add mod">
          <ac:chgData name="Lorcan Dempsey" userId="e4b874d7d5842245" providerId="LiveId" clId="{5F39CC22-F328-44EF-8B2E-F3B4DE897A04}" dt="2023-07-18T18:27:40.832" v="3321" actId="1076"/>
          <ac:spMkLst>
            <pc:docMk/>
            <pc:sldMk cId="3505364143" sldId="4375"/>
            <ac:spMk id="2" creationId="{609B7383-2B9F-D0B5-0320-AFC165D43582}"/>
          </ac:spMkLst>
        </pc:spChg>
        <pc:spChg chg="del">
          <ac:chgData name="Lorcan Dempsey" userId="e4b874d7d5842245" providerId="LiveId" clId="{5F39CC22-F328-44EF-8B2E-F3B4DE897A04}" dt="2023-07-17T00:10:38.048" v="1231" actId="700"/>
          <ac:spMkLst>
            <pc:docMk/>
            <pc:sldMk cId="3505364143" sldId="4375"/>
            <ac:spMk id="2" creationId="{84B5BAAA-7E71-B67A-FD7E-1F85B8CFE061}"/>
          </ac:spMkLst>
        </pc:spChg>
        <pc:spChg chg="add mod">
          <ac:chgData name="Lorcan Dempsey" userId="e4b874d7d5842245" providerId="LiveId" clId="{5F39CC22-F328-44EF-8B2E-F3B4DE897A04}" dt="2023-07-18T18:27:00.432" v="3306" actId="113"/>
          <ac:spMkLst>
            <pc:docMk/>
            <pc:sldMk cId="3505364143" sldId="4375"/>
            <ac:spMk id="3" creationId="{405A297F-A3E1-EE01-6710-A61BCCC6F48A}"/>
          </ac:spMkLst>
        </pc:spChg>
        <pc:spChg chg="del">
          <ac:chgData name="Lorcan Dempsey" userId="e4b874d7d5842245" providerId="LiveId" clId="{5F39CC22-F328-44EF-8B2E-F3B4DE897A04}" dt="2023-07-17T00:10:38.048" v="1231" actId="700"/>
          <ac:spMkLst>
            <pc:docMk/>
            <pc:sldMk cId="3505364143" sldId="4375"/>
            <ac:spMk id="3" creationId="{94BFE7C8-8C03-AF5F-3F3F-9E1ED7154400}"/>
          </ac:spMkLst>
        </pc:spChg>
        <pc:spChg chg="add mod">
          <ac:chgData name="Lorcan Dempsey" userId="e4b874d7d5842245" providerId="LiveId" clId="{5F39CC22-F328-44EF-8B2E-F3B4DE897A04}" dt="2023-07-18T18:26:32.177" v="3278" actId="1076"/>
          <ac:spMkLst>
            <pc:docMk/>
            <pc:sldMk cId="3505364143" sldId="4375"/>
            <ac:spMk id="4" creationId="{5411194C-F11E-30A0-A6B7-BBE76F80915B}"/>
          </ac:spMkLst>
        </pc:spChg>
        <pc:spChg chg="add mod">
          <ac:chgData name="Lorcan Dempsey" userId="e4b874d7d5842245" providerId="LiveId" clId="{5F39CC22-F328-44EF-8B2E-F3B4DE897A04}" dt="2023-07-18T18:27:58.225" v="3328" actId="20577"/>
          <ac:spMkLst>
            <pc:docMk/>
            <pc:sldMk cId="3505364143" sldId="4375"/>
            <ac:spMk id="6" creationId="{CBB3DA35-291E-22EF-8851-374FEF8B60F3}"/>
          </ac:spMkLst>
        </pc:spChg>
        <pc:picChg chg="add mod">
          <ac:chgData name="Lorcan Dempsey" userId="e4b874d7d5842245" providerId="LiveId" clId="{5F39CC22-F328-44EF-8B2E-F3B4DE897A04}" dt="2023-07-18T18:27:25.688" v="3319" actId="1076"/>
          <ac:picMkLst>
            <pc:docMk/>
            <pc:sldMk cId="3505364143" sldId="4375"/>
            <ac:picMk id="5" creationId="{AED202FB-7ABA-2B3B-07D2-811187FE2111}"/>
          </ac:picMkLst>
        </pc:picChg>
      </pc:sldChg>
      <pc:sldChg chg="modSp add mod">
        <pc:chgData name="Lorcan Dempsey" userId="e4b874d7d5842245" providerId="LiveId" clId="{5F39CC22-F328-44EF-8B2E-F3B4DE897A04}" dt="2023-07-18T14:19:04.760" v="2367" actId="6549"/>
        <pc:sldMkLst>
          <pc:docMk/>
          <pc:sldMk cId="3029939472" sldId="4376"/>
        </pc:sldMkLst>
        <pc:spChg chg="mod">
          <ac:chgData name="Lorcan Dempsey" userId="e4b874d7d5842245" providerId="LiveId" clId="{5F39CC22-F328-44EF-8B2E-F3B4DE897A04}" dt="2023-07-18T14:19:04.760" v="2367" actId="6549"/>
          <ac:spMkLst>
            <pc:docMk/>
            <pc:sldMk cId="3029939472" sldId="4376"/>
            <ac:spMk id="8" creationId="{72D9066F-D163-1865-92C7-DE41373ECD3E}"/>
          </ac:spMkLst>
        </pc:spChg>
      </pc:sldChg>
      <pc:sldChg chg="addSp modSp new mod">
        <pc:chgData name="Lorcan Dempsey" userId="e4b874d7d5842245" providerId="LiveId" clId="{5F39CC22-F328-44EF-8B2E-F3B4DE897A04}" dt="2023-07-20T02:37:01.128" v="5367" actId="20577"/>
        <pc:sldMkLst>
          <pc:docMk/>
          <pc:sldMk cId="2897838930" sldId="4377"/>
        </pc:sldMkLst>
        <pc:spChg chg="add mod">
          <ac:chgData name="Lorcan Dempsey" userId="e4b874d7d5842245" providerId="LiveId" clId="{5F39CC22-F328-44EF-8B2E-F3B4DE897A04}" dt="2023-07-20T02:32:16.681" v="4949" actId="1076"/>
          <ac:spMkLst>
            <pc:docMk/>
            <pc:sldMk cId="2897838930" sldId="4377"/>
            <ac:spMk id="2" creationId="{A0A093BB-ABBD-D785-5545-8FA03C11A48E}"/>
          </ac:spMkLst>
        </pc:spChg>
        <pc:spChg chg="add mod">
          <ac:chgData name="Lorcan Dempsey" userId="e4b874d7d5842245" providerId="LiveId" clId="{5F39CC22-F328-44EF-8B2E-F3B4DE897A04}" dt="2023-07-20T02:32:46.159" v="4954" actId="404"/>
          <ac:spMkLst>
            <pc:docMk/>
            <pc:sldMk cId="2897838930" sldId="4377"/>
            <ac:spMk id="3" creationId="{ACEE743D-5C6D-0C4C-61B4-D980B8525F67}"/>
          </ac:spMkLst>
        </pc:spChg>
        <pc:spChg chg="add mod">
          <ac:chgData name="Lorcan Dempsey" userId="e4b874d7d5842245" providerId="LiveId" clId="{5F39CC22-F328-44EF-8B2E-F3B4DE897A04}" dt="2023-07-20T02:32:11.464" v="4948" actId="1076"/>
          <ac:spMkLst>
            <pc:docMk/>
            <pc:sldMk cId="2897838930" sldId="4377"/>
            <ac:spMk id="6" creationId="{D30B86E9-263E-5A34-3308-08B503CB3E11}"/>
          </ac:spMkLst>
        </pc:spChg>
        <pc:spChg chg="add mod">
          <ac:chgData name="Lorcan Dempsey" userId="e4b874d7d5842245" providerId="LiveId" clId="{5F39CC22-F328-44EF-8B2E-F3B4DE897A04}" dt="2023-07-20T02:37:01.128" v="5367" actId="20577"/>
          <ac:spMkLst>
            <pc:docMk/>
            <pc:sldMk cId="2897838930" sldId="4377"/>
            <ac:spMk id="7" creationId="{0AFAC25D-E8F8-AA55-CC73-E207B55F4789}"/>
          </ac:spMkLst>
        </pc:spChg>
        <pc:spChg chg="add mod">
          <ac:chgData name="Lorcan Dempsey" userId="e4b874d7d5842245" providerId="LiveId" clId="{5F39CC22-F328-44EF-8B2E-F3B4DE897A04}" dt="2023-07-20T02:33:55.301" v="5005" actId="1076"/>
          <ac:spMkLst>
            <pc:docMk/>
            <pc:sldMk cId="2897838930" sldId="4377"/>
            <ac:spMk id="8" creationId="{0EB78BC6-9DAB-A0F7-2357-CF7353E59EC3}"/>
          </ac:spMkLst>
        </pc:spChg>
        <pc:spChg chg="add mod">
          <ac:chgData name="Lorcan Dempsey" userId="e4b874d7d5842245" providerId="LiveId" clId="{5F39CC22-F328-44EF-8B2E-F3B4DE897A04}" dt="2023-07-20T02:36:06.041" v="5269" actId="20577"/>
          <ac:spMkLst>
            <pc:docMk/>
            <pc:sldMk cId="2897838930" sldId="4377"/>
            <ac:spMk id="9" creationId="{44DF3021-D7CD-5C89-4809-A1C2BB1C255A}"/>
          </ac:spMkLst>
        </pc:spChg>
        <pc:cxnChg chg="add mod">
          <ac:chgData name="Lorcan Dempsey" userId="e4b874d7d5842245" providerId="LiveId" clId="{5F39CC22-F328-44EF-8B2E-F3B4DE897A04}" dt="2023-07-18T02:23:28.042" v="2198"/>
          <ac:cxnSpMkLst>
            <pc:docMk/>
            <pc:sldMk cId="2897838930" sldId="4377"/>
            <ac:cxnSpMk id="4" creationId="{A2F5B3D1-8CFA-F423-59BA-CED5C95E3058}"/>
          </ac:cxnSpMkLst>
        </pc:cxnChg>
        <pc:cxnChg chg="add mod">
          <ac:chgData name="Lorcan Dempsey" userId="e4b874d7d5842245" providerId="LiveId" clId="{5F39CC22-F328-44EF-8B2E-F3B4DE897A04}" dt="2023-07-18T02:23:28.042" v="2198"/>
          <ac:cxnSpMkLst>
            <pc:docMk/>
            <pc:sldMk cId="2897838930" sldId="4377"/>
            <ac:cxnSpMk id="5" creationId="{B8E53411-BC07-65BB-AC8A-BE2C45F83FB1}"/>
          </ac:cxnSpMkLst>
        </pc:cxnChg>
      </pc:sldChg>
      <pc:sldChg chg="addSp modSp new mod">
        <pc:chgData name="Lorcan Dempsey" userId="e4b874d7d5842245" providerId="LiveId" clId="{5F39CC22-F328-44EF-8B2E-F3B4DE897A04}" dt="2023-07-20T02:41:08.742" v="5692" actId="20577"/>
        <pc:sldMkLst>
          <pc:docMk/>
          <pc:sldMk cId="1068993422" sldId="4378"/>
        </pc:sldMkLst>
        <pc:spChg chg="add mod">
          <ac:chgData name="Lorcan Dempsey" userId="e4b874d7d5842245" providerId="LiveId" clId="{5F39CC22-F328-44EF-8B2E-F3B4DE897A04}" dt="2023-07-18T17:08:22.677" v="2799" actId="1036"/>
          <ac:spMkLst>
            <pc:docMk/>
            <pc:sldMk cId="1068993422" sldId="4378"/>
            <ac:spMk id="3" creationId="{15C8C95F-688E-EF61-47F7-123A9F4E9165}"/>
          </ac:spMkLst>
        </pc:spChg>
        <pc:spChg chg="add mod">
          <ac:chgData name="Lorcan Dempsey" userId="e4b874d7d5842245" providerId="LiveId" clId="{5F39CC22-F328-44EF-8B2E-F3B4DE897A04}" dt="2023-07-18T17:08:22.677" v="2799" actId="1036"/>
          <ac:spMkLst>
            <pc:docMk/>
            <pc:sldMk cId="1068993422" sldId="4378"/>
            <ac:spMk id="5" creationId="{02682FDF-75D7-69F7-6E06-A7AC89FB6560}"/>
          </ac:spMkLst>
        </pc:spChg>
        <pc:spChg chg="add mod">
          <ac:chgData name="Lorcan Dempsey" userId="e4b874d7d5842245" providerId="LiveId" clId="{5F39CC22-F328-44EF-8B2E-F3B4DE897A04}" dt="2023-07-20T02:41:08.742" v="5692" actId="20577"/>
          <ac:spMkLst>
            <pc:docMk/>
            <pc:sldMk cId="1068993422" sldId="4378"/>
            <ac:spMk id="6" creationId="{ADEC2B98-BB84-F4FB-6203-8427122C9E17}"/>
          </ac:spMkLst>
        </pc:spChg>
        <pc:picChg chg="add mod">
          <ac:chgData name="Lorcan Dempsey" userId="e4b874d7d5842245" providerId="LiveId" clId="{5F39CC22-F328-44EF-8B2E-F3B4DE897A04}" dt="2023-07-18T17:07:08.065" v="2743" actId="1076"/>
          <ac:picMkLst>
            <pc:docMk/>
            <pc:sldMk cId="1068993422" sldId="4378"/>
            <ac:picMk id="2" creationId="{6E93AF4E-EA98-5AA8-53FD-75F7CA8A2AE3}"/>
          </ac:picMkLst>
        </pc:picChg>
        <pc:picChg chg="add mod">
          <ac:chgData name="Lorcan Dempsey" userId="e4b874d7d5842245" providerId="LiveId" clId="{5F39CC22-F328-44EF-8B2E-F3B4DE897A04}" dt="2023-07-18T17:07:02.164" v="2742"/>
          <ac:picMkLst>
            <pc:docMk/>
            <pc:sldMk cId="1068993422" sldId="4378"/>
            <ac:picMk id="4" creationId="{F4FBF4FE-9210-2E01-EEC9-3310B7903BF6}"/>
          </ac:picMkLst>
        </pc:picChg>
      </pc:sldChg>
      <pc:sldChg chg="addSp delSp modSp add mod setBg modAnim">
        <pc:chgData name="Lorcan Dempsey" userId="e4b874d7d5842245" providerId="LiveId" clId="{5F39CC22-F328-44EF-8B2E-F3B4DE897A04}" dt="2023-07-18T18:19:07.653" v="3209"/>
        <pc:sldMkLst>
          <pc:docMk/>
          <pc:sldMk cId="124537023" sldId="4379"/>
        </pc:sldMkLst>
        <pc:spChg chg="add del">
          <ac:chgData name="Lorcan Dempsey" userId="e4b874d7d5842245" providerId="LiveId" clId="{5F39CC22-F328-44EF-8B2E-F3B4DE897A04}" dt="2023-07-18T18:18:55.129" v="3207" actId="26606"/>
          <ac:spMkLst>
            <pc:docMk/>
            <pc:sldMk cId="124537023" sldId="4379"/>
            <ac:spMk id="16" creationId="{69D184B2-2226-4E31-BCCB-444330767440}"/>
          </ac:spMkLst>
        </pc:spChg>
        <pc:spChg chg="add del">
          <ac:chgData name="Lorcan Dempsey" userId="e4b874d7d5842245" providerId="LiveId" clId="{5F39CC22-F328-44EF-8B2E-F3B4DE897A04}" dt="2023-07-18T18:18:55.129" v="3207" actId="26606"/>
          <ac:spMkLst>
            <pc:docMk/>
            <pc:sldMk cId="124537023" sldId="4379"/>
            <ac:spMk id="18" creationId="{1AC4D4E3-486A-464A-8EC8-D44881097267}"/>
          </ac:spMkLst>
        </pc:spChg>
        <pc:spChg chg="add del">
          <ac:chgData name="Lorcan Dempsey" userId="e4b874d7d5842245" providerId="LiveId" clId="{5F39CC22-F328-44EF-8B2E-F3B4DE897A04}" dt="2023-07-18T18:18:55.129" v="3207" actId="26606"/>
          <ac:spMkLst>
            <pc:docMk/>
            <pc:sldMk cId="124537023" sldId="4379"/>
            <ac:spMk id="20" creationId="{864DE13E-58EB-4475-B79C-0D4FC651239B}"/>
          </ac:spMkLst>
        </pc:spChg>
        <pc:picChg chg="del">
          <ac:chgData name="Lorcan Dempsey" userId="e4b874d7d5842245" providerId="LiveId" clId="{5F39CC22-F328-44EF-8B2E-F3B4DE897A04}" dt="2023-07-17T21:29:01.826" v="1987" actId="478"/>
          <ac:picMkLst>
            <pc:docMk/>
            <pc:sldMk cId="124537023" sldId="4379"/>
            <ac:picMk id="2" creationId="{CB181B8D-5A4B-BFA2-093A-AF8775E2AAF2}"/>
          </ac:picMkLst>
        </pc:picChg>
        <pc:picChg chg="add mod ord">
          <ac:chgData name="Lorcan Dempsey" userId="e4b874d7d5842245" providerId="LiveId" clId="{5F39CC22-F328-44EF-8B2E-F3B4DE897A04}" dt="2023-07-18T18:18:55.129" v="3207" actId="26606"/>
          <ac:picMkLst>
            <pc:docMk/>
            <pc:sldMk cId="124537023" sldId="4379"/>
            <ac:picMk id="3" creationId="{969B631E-036F-7C2E-44F8-025352FBB52E}"/>
          </ac:picMkLst>
        </pc:picChg>
        <pc:picChg chg="mod ord">
          <ac:chgData name="Lorcan Dempsey" userId="e4b874d7d5842245" providerId="LiveId" clId="{5F39CC22-F328-44EF-8B2E-F3B4DE897A04}" dt="2023-07-18T18:18:55.129" v="3207" actId="26606"/>
          <ac:picMkLst>
            <pc:docMk/>
            <pc:sldMk cId="124537023" sldId="4379"/>
            <ac:picMk id="4" creationId="{0B5B0C3E-0A7B-DB79-63C8-96501D7CA826}"/>
          </ac:picMkLst>
        </pc:picChg>
        <pc:picChg chg="add mod">
          <ac:chgData name="Lorcan Dempsey" userId="e4b874d7d5842245" providerId="LiveId" clId="{5F39CC22-F328-44EF-8B2E-F3B4DE897A04}" dt="2023-07-18T18:18:55.129" v="3207" actId="26606"/>
          <ac:picMkLst>
            <pc:docMk/>
            <pc:sldMk cId="124537023" sldId="4379"/>
            <ac:picMk id="5" creationId="{271DF576-8A14-6AF1-DF56-CEBA902B2DCD}"/>
          </ac:picMkLst>
        </pc:picChg>
        <pc:picChg chg="mod ord">
          <ac:chgData name="Lorcan Dempsey" userId="e4b874d7d5842245" providerId="LiveId" clId="{5F39CC22-F328-44EF-8B2E-F3B4DE897A04}" dt="2023-07-18T18:18:55.129" v="3207" actId="26606"/>
          <ac:picMkLst>
            <pc:docMk/>
            <pc:sldMk cId="124537023" sldId="4379"/>
            <ac:picMk id="6" creationId="{8ECFC9F1-E7ED-0628-3261-ABE7A37C0A8C}"/>
          </ac:picMkLst>
        </pc:picChg>
        <pc:picChg chg="add mod">
          <ac:chgData name="Lorcan Dempsey" userId="e4b874d7d5842245" providerId="LiveId" clId="{5F39CC22-F328-44EF-8B2E-F3B4DE897A04}" dt="2023-07-18T18:18:55.129" v="3207" actId="26606"/>
          <ac:picMkLst>
            <pc:docMk/>
            <pc:sldMk cId="124537023" sldId="4379"/>
            <ac:picMk id="7" creationId="{185AEAC4-2631-C306-2E0E-779E0FF353AC}"/>
          </ac:picMkLst>
        </pc:picChg>
        <pc:picChg chg="mod ord">
          <ac:chgData name="Lorcan Dempsey" userId="e4b874d7d5842245" providerId="LiveId" clId="{5F39CC22-F328-44EF-8B2E-F3B4DE897A04}" dt="2023-07-18T18:18:55.129" v="3207" actId="26606"/>
          <ac:picMkLst>
            <pc:docMk/>
            <pc:sldMk cId="124537023" sldId="4379"/>
            <ac:picMk id="8" creationId="{CB71516F-4801-329E-B211-E95CF25A36B7}"/>
          </ac:picMkLst>
        </pc:picChg>
        <pc:picChg chg="add mod">
          <ac:chgData name="Lorcan Dempsey" userId="e4b874d7d5842245" providerId="LiveId" clId="{5F39CC22-F328-44EF-8B2E-F3B4DE897A04}" dt="2023-07-18T18:18:55.129" v="3207" actId="26606"/>
          <ac:picMkLst>
            <pc:docMk/>
            <pc:sldMk cId="124537023" sldId="4379"/>
            <ac:picMk id="9" creationId="{23E205AE-720A-E501-BCD5-ADC2264A23B6}"/>
          </ac:picMkLst>
        </pc:picChg>
        <pc:picChg chg="add mod">
          <ac:chgData name="Lorcan Dempsey" userId="e4b874d7d5842245" providerId="LiveId" clId="{5F39CC22-F328-44EF-8B2E-F3B4DE897A04}" dt="2023-07-18T18:18:55.129" v="3207" actId="26606"/>
          <ac:picMkLst>
            <pc:docMk/>
            <pc:sldMk cId="124537023" sldId="4379"/>
            <ac:picMk id="11" creationId="{F5801B82-BB1E-47E4-F65B-0F34CD22BC11}"/>
          </ac:picMkLst>
        </pc:picChg>
      </pc:sldChg>
      <pc:sldChg chg="addSp modSp new del mod">
        <pc:chgData name="Lorcan Dempsey" userId="e4b874d7d5842245" providerId="LiveId" clId="{5F39CC22-F328-44EF-8B2E-F3B4DE897A04}" dt="2023-07-17T21:26:23.616" v="1977" actId="2696"/>
        <pc:sldMkLst>
          <pc:docMk/>
          <pc:sldMk cId="1613742618" sldId="4379"/>
        </pc:sldMkLst>
        <pc:picChg chg="add mod">
          <ac:chgData name="Lorcan Dempsey" userId="e4b874d7d5842245" providerId="LiveId" clId="{5F39CC22-F328-44EF-8B2E-F3B4DE897A04}" dt="2023-07-17T20:17:38.599" v="1959" actId="1076"/>
          <ac:picMkLst>
            <pc:docMk/>
            <pc:sldMk cId="1613742618" sldId="4379"/>
            <ac:picMk id="2" creationId="{CB181B8D-5A4B-BFA2-093A-AF8775E2AAF2}"/>
          </ac:picMkLst>
        </pc:picChg>
        <pc:picChg chg="add mod">
          <ac:chgData name="Lorcan Dempsey" userId="e4b874d7d5842245" providerId="LiveId" clId="{5F39CC22-F328-44EF-8B2E-F3B4DE897A04}" dt="2023-07-17T20:17:30.319" v="1958" actId="1076"/>
          <ac:picMkLst>
            <pc:docMk/>
            <pc:sldMk cId="1613742618" sldId="4379"/>
            <ac:picMk id="4" creationId="{0B5B0C3E-0A7B-DB79-63C8-96501D7CA826}"/>
          </ac:picMkLst>
        </pc:picChg>
        <pc:picChg chg="add mod">
          <ac:chgData name="Lorcan Dempsey" userId="e4b874d7d5842245" providerId="LiveId" clId="{5F39CC22-F328-44EF-8B2E-F3B4DE897A04}" dt="2023-07-17T20:17:13.923" v="1955" actId="1076"/>
          <ac:picMkLst>
            <pc:docMk/>
            <pc:sldMk cId="1613742618" sldId="4379"/>
            <ac:picMk id="6" creationId="{8ECFC9F1-E7ED-0628-3261-ABE7A37C0A8C}"/>
          </ac:picMkLst>
        </pc:picChg>
        <pc:picChg chg="add mod">
          <ac:chgData name="Lorcan Dempsey" userId="e4b874d7d5842245" providerId="LiveId" clId="{5F39CC22-F328-44EF-8B2E-F3B4DE897A04}" dt="2023-07-17T20:17:18.687" v="1957" actId="14100"/>
          <ac:picMkLst>
            <pc:docMk/>
            <pc:sldMk cId="1613742618" sldId="4379"/>
            <ac:picMk id="8" creationId="{CB71516F-4801-329E-B211-E95CF25A36B7}"/>
          </ac:picMkLst>
        </pc:picChg>
      </pc:sldChg>
      <pc:sldChg chg="addSp modSp new del mod">
        <pc:chgData name="Lorcan Dempsey" userId="e4b874d7d5842245" providerId="LiveId" clId="{5F39CC22-F328-44EF-8B2E-F3B4DE897A04}" dt="2023-07-18T02:22:01.155" v="2176" actId="47"/>
        <pc:sldMkLst>
          <pc:docMk/>
          <pc:sldMk cId="3054703007" sldId="4380"/>
        </pc:sldMkLst>
        <pc:picChg chg="add mod">
          <ac:chgData name="Lorcan Dempsey" userId="e4b874d7d5842245" providerId="LiveId" clId="{5F39CC22-F328-44EF-8B2E-F3B4DE897A04}" dt="2023-07-17T21:45:52.633" v="2106" actId="1076"/>
          <ac:picMkLst>
            <pc:docMk/>
            <pc:sldMk cId="3054703007" sldId="4380"/>
            <ac:picMk id="3" creationId="{00400372-47E6-6147-FD2E-6F87EEC1D8DA}"/>
          </ac:picMkLst>
        </pc:picChg>
      </pc:sldChg>
      <pc:sldChg chg="addSp delSp modSp new mod modClrScheme modAnim chgLayout">
        <pc:chgData name="Lorcan Dempsey" userId="e4b874d7d5842245" providerId="LiveId" clId="{5F39CC22-F328-44EF-8B2E-F3B4DE897A04}" dt="2023-07-18T18:14:03.992" v="3139" actId="1076"/>
        <pc:sldMkLst>
          <pc:docMk/>
          <pc:sldMk cId="1156287691" sldId="4381"/>
        </pc:sldMkLst>
        <pc:spChg chg="add mod">
          <ac:chgData name="Lorcan Dempsey" userId="e4b874d7d5842245" providerId="LiveId" clId="{5F39CC22-F328-44EF-8B2E-F3B4DE897A04}" dt="2023-07-18T18:14:03.992" v="3139" actId="1076"/>
          <ac:spMkLst>
            <pc:docMk/>
            <pc:sldMk cId="1156287691" sldId="4381"/>
            <ac:spMk id="2" creationId="{A88C0A6F-528C-70B0-8E50-7494174FE63A}"/>
          </ac:spMkLst>
        </pc:spChg>
        <pc:spChg chg="del">
          <ac:chgData name="Lorcan Dempsey" userId="e4b874d7d5842245" providerId="LiveId" clId="{5F39CC22-F328-44EF-8B2E-F3B4DE897A04}" dt="2023-07-17T21:50:04.218" v="2108" actId="700"/>
          <ac:spMkLst>
            <pc:docMk/>
            <pc:sldMk cId="1156287691" sldId="4381"/>
            <ac:spMk id="2" creationId="{CE2993C1-C9EF-DFB6-4927-88D7F05AAB43}"/>
          </ac:spMkLst>
        </pc:spChg>
        <pc:spChg chg="del">
          <ac:chgData name="Lorcan Dempsey" userId="e4b874d7d5842245" providerId="LiveId" clId="{5F39CC22-F328-44EF-8B2E-F3B4DE897A04}" dt="2023-07-17T21:50:04.218" v="2108" actId="700"/>
          <ac:spMkLst>
            <pc:docMk/>
            <pc:sldMk cId="1156287691" sldId="4381"/>
            <ac:spMk id="3" creationId="{CEC55EBF-D028-C6F5-98A2-44DA43E28590}"/>
          </ac:spMkLst>
        </pc:spChg>
        <pc:spChg chg="add mod">
          <ac:chgData name="Lorcan Dempsey" userId="e4b874d7d5842245" providerId="LiveId" clId="{5F39CC22-F328-44EF-8B2E-F3B4DE897A04}" dt="2023-07-17T21:56:41.880" v="2141" actId="1076"/>
          <ac:spMkLst>
            <pc:docMk/>
            <pc:sldMk cId="1156287691" sldId="4381"/>
            <ac:spMk id="10" creationId="{99C65BF3-881A-D48B-81FB-6D30919A2A89}"/>
          </ac:spMkLst>
        </pc:spChg>
        <pc:spChg chg="add mod">
          <ac:chgData name="Lorcan Dempsey" userId="e4b874d7d5842245" providerId="LiveId" clId="{5F39CC22-F328-44EF-8B2E-F3B4DE897A04}" dt="2023-07-17T21:56:36.876" v="2140" actId="1076"/>
          <ac:spMkLst>
            <pc:docMk/>
            <pc:sldMk cId="1156287691" sldId="4381"/>
            <ac:spMk id="11" creationId="{95A2FE60-4F2F-1059-CEA0-7A7C214C4838}"/>
          </ac:spMkLst>
        </pc:spChg>
        <pc:spChg chg="add mod">
          <ac:chgData name="Lorcan Dempsey" userId="e4b874d7d5842245" providerId="LiveId" clId="{5F39CC22-F328-44EF-8B2E-F3B4DE897A04}" dt="2023-07-17T21:56:32.251" v="2139" actId="1076"/>
          <ac:spMkLst>
            <pc:docMk/>
            <pc:sldMk cId="1156287691" sldId="4381"/>
            <ac:spMk id="12" creationId="{37D8ED95-C7B6-9D39-0809-5B5B731986FD}"/>
          </ac:spMkLst>
        </pc:spChg>
        <pc:spChg chg="add mod">
          <ac:chgData name="Lorcan Dempsey" userId="e4b874d7d5842245" providerId="LiveId" clId="{5F39CC22-F328-44EF-8B2E-F3B4DE897A04}" dt="2023-07-17T21:56:28.785" v="2138" actId="1076"/>
          <ac:spMkLst>
            <pc:docMk/>
            <pc:sldMk cId="1156287691" sldId="4381"/>
            <ac:spMk id="13" creationId="{CE2B222D-C20E-D135-5F51-5FC6FA1B0DA3}"/>
          </ac:spMkLst>
        </pc:spChg>
        <pc:spChg chg="add mod">
          <ac:chgData name="Lorcan Dempsey" userId="e4b874d7d5842245" providerId="LiveId" clId="{5F39CC22-F328-44EF-8B2E-F3B4DE897A04}" dt="2023-07-17T21:56:25.430" v="2137" actId="1076"/>
          <ac:spMkLst>
            <pc:docMk/>
            <pc:sldMk cId="1156287691" sldId="4381"/>
            <ac:spMk id="14" creationId="{2CEC29CF-9563-5C7C-B365-92F4FE8F8F15}"/>
          </ac:spMkLst>
        </pc:spChg>
        <pc:spChg chg="add mod">
          <ac:chgData name="Lorcan Dempsey" userId="e4b874d7d5842245" providerId="LiveId" clId="{5F39CC22-F328-44EF-8B2E-F3B4DE897A04}" dt="2023-07-17T21:57:02.231" v="2149" actId="1076"/>
          <ac:spMkLst>
            <pc:docMk/>
            <pc:sldMk cId="1156287691" sldId="4381"/>
            <ac:spMk id="15" creationId="{44D6D19D-F8C8-BCF3-474E-1D4F789AB2EC}"/>
          </ac:spMkLst>
        </pc:spChg>
        <pc:spChg chg="add mod">
          <ac:chgData name="Lorcan Dempsey" userId="e4b874d7d5842245" providerId="LiveId" clId="{5F39CC22-F328-44EF-8B2E-F3B4DE897A04}" dt="2023-07-17T21:56:59.608" v="2148" actId="1076"/>
          <ac:spMkLst>
            <pc:docMk/>
            <pc:sldMk cId="1156287691" sldId="4381"/>
            <ac:spMk id="16" creationId="{A7A39A1F-4131-352D-5A84-49DC7FC5D65C}"/>
          </ac:spMkLst>
        </pc:spChg>
        <pc:spChg chg="add mod">
          <ac:chgData name="Lorcan Dempsey" userId="e4b874d7d5842245" providerId="LiveId" clId="{5F39CC22-F328-44EF-8B2E-F3B4DE897A04}" dt="2023-07-17T21:56:53.151" v="2147" actId="1076"/>
          <ac:spMkLst>
            <pc:docMk/>
            <pc:sldMk cId="1156287691" sldId="4381"/>
            <ac:spMk id="17" creationId="{3D335764-9A2B-D188-E26B-4CBED6092EBE}"/>
          </ac:spMkLst>
        </pc:spChg>
        <pc:spChg chg="add mod">
          <ac:chgData name="Lorcan Dempsey" userId="e4b874d7d5842245" providerId="LiveId" clId="{5F39CC22-F328-44EF-8B2E-F3B4DE897A04}" dt="2023-07-17T21:56:50.657" v="2146" actId="1076"/>
          <ac:spMkLst>
            <pc:docMk/>
            <pc:sldMk cId="1156287691" sldId="4381"/>
            <ac:spMk id="18" creationId="{91A90F0E-1911-D5E2-9620-99C1A0B08644}"/>
          </ac:spMkLst>
        </pc:spChg>
        <pc:picChg chg="add mod ord">
          <ac:chgData name="Lorcan Dempsey" userId="e4b874d7d5842245" providerId="LiveId" clId="{5F39CC22-F328-44EF-8B2E-F3B4DE897A04}" dt="2023-07-17T21:55:51.937" v="2128" actId="166"/>
          <ac:picMkLst>
            <pc:docMk/>
            <pc:sldMk cId="1156287691" sldId="4381"/>
            <ac:picMk id="5" creationId="{AE42560E-8A2B-FA38-DDC9-CBDD72F7D4BC}"/>
          </ac:picMkLst>
        </pc:picChg>
        <pc:picChg chg="add mod">
          <ac:chgData name="Lorcan Dempsey" userId="e4b874d7d5842245" providerId="LiveId" clId="{5F39CC22-F328-44EF-8B2E-F3B4DE897A04}" dt="2023-07-17T21:56:00.312" v="2131" actId="1076"/>
          <ac:picMkLst>
            <pc:docMk/>
            <pc:sldMk cId="1156287691" sldId="4381"/>
            <ac:picMk id="7" creationId="{5D72A582-6F72-F42F-5C13-27FD9F3DD09B}"/>
          </ac:picMkLst>
        </pc:picChg>
        <pc:picChg chg="add mod">
          <ac:chgData name="Lorcan Dempsey" userId="e4b874d7d5842245" providerId="LiveId" clId="{5F39CC22-F328-44EF-8B2E-F3B4DE897A04}" dt="2023-07-17T21:55:44.300" v="2126" actId="1076"/>
          <ac:picMkLst>
            <pc:docMk/>
            <pc:sldMk cId="1156287691" sldId="4381"/>
            <ac:picMk id="9" creationId="{B87E3C5D-5A72-B2EB-7E5F-77217269EA96}"/>
          </ac:picMkLst>
        </pc:picChg>
      </pc:sldChg>
      <pc:sldChg chg="addSp modSp new mod modAnim">
        <pc:chgData name="Lorcan Dempsey" userId="e4b874d7d5842245" providerId="LiveId" clId="{5F39CC22-F328-44EF-8B2E-F3B4DE897A04}" dt="2023-07-18T02:21:42.678" v="2175" actId="1076"/>
        <pc:sldMkLst>
          <pc:docMk/>
          <pc:sldMk cId="482621141" sldId="4382"/>
        </pc:sldMkLst>
        <pc:spChg chg="add mod">
          <ac:chgData name="Lorcan Dempsey" userId="e4b874d7d5842245" providerId="LiveId" clId="{5F39CC22-F328-44EF-8B2E-F3B4DE897A04}" dt="2023-07-18T02:21:14.747" v="2171" actId="1076"/>
          <ac:spMkLst>
            <pc:docMk/>
            <pc:sldMk cId="482621141" sldId="4382"/>
            <ac:spMk id="4" creationId="{307ECB8E-B390-2E1B-D3FE-B338E7146097}"/>
          </ac:spMkLst>
        </pc:spChg>
        <pc:spChg chg="add mod">
          <ac:chgData name="Lorcan Dempsey" userId="e4b874d7d5842245" providerId="LiveId" clId="{5F39CC22-F328-44EF-8B2E-F3B4DE897A04}" dt="2023-07-18T02:21:10.553" v="2170" actId="1076"/>
          <ac:spMkLst>
            <pc:docMk/>
            <pc:sldMk cId="482621141" sldId="4382"/>
            <ac:spMk id="5" creationId="{06B792E5-B23C-0111-7CCA-6C4462F9CF9C}"/>
          </ac:spMkLst>
        </pc:spChg>
        <pc:spChg chg="add mod">
          <ac:chgData name="Lorcan Dempsey" userId="e4b874d7d5842245" providerId="LiveId" clId="{5F39CC22-F328-44EF-8B2E-F3B4DE897A04}" dt="2023-07-18T02:21:06.547" v="2169" actId="1076"/>
          <ac:spMkLst>
            <pc:docMk/>
            <pc:sldMk cId="482621141" sldId="4382"/>
            <ac:spMk id="6" creationId="{13EBA482-37B3-FCAC-F44E-9E31787EB96F}"/>
          </ac:spMkLst>
        </pc:spChg>
        <pc:spChg chg="add mod">
          <ac:chgData name="Lorcan Dempsey" userId="e4b874d7d5842245" providerId="LiveId" clId="{5F39CC22-F328-44EF-8B2E-F3B4DE897A04}" dt="2023-07-18T02:21:03.798" v="2168" actId="1076"/>
          <ac:spMkLst>
            <pc:docMk/>
            <pc:sldMk cId="482621141" sldId="4382"/>
            <ac:spMk id="7" creationId="{CFECC38B-67B3-1D9C-3F9C-2CEC0A0631D6}"/>
          </ac:spMkLst>
        </pc:spChg>
        <pc:spChg chg="add mod">
          <ac:chgData name="Lorcan Dempsey" userId="e4b874d7d5842245" providerId="LiveId" clId="{5F39CC22-F328-44EF-8B2E-F3B4DE897A04}" dt="2023-07-18T02:21:42.678" v="2175" actId="1076"/>
          <ac:spMkLst>
            <pc:docMk/>
            <pc:sldMk cId="482621141" sldId="4382"/>
            <ac:spMk id="8" creationId="{848A6D5E-69CE-8249-08E8-4D7B36215F3F}"/>
          </ac:spMkLst>
        </pc:spChg>
        <pc:spChg chg="add mod">
          <ac:chgData name="Lorcan Dempsey" userId="e4b874d7d5842245" providerId="LiveId" clId="{5F39CC22-F328-44EF-8B2E-F3B4DE897A04}" dt="2023-07-18T02:21:22.393" v="2174" actId="1076"/>
          <ac:spMkLst>
            <pc:docMk/>
            <pc:sldMk cId="482621141" sldId="4382"/>
            <ac:spMk id="9" creationId="{D01F4B26-F172-176E-BDAC-77266A0FB1C3}"/>
          </ac:spMkLst>
        </pc:spChg>
        <pc:picChg chg="add mod">
          <ac:chgData name="Lorcan Dempsey" userId="e4b874d7d5842245" providerId="LiveId" clId="{5F39CC22-F328-44EF-8B2E-F3B4DE897A04}" dt="2023-07-18T00:45:09.118" v="2163" actId="1076"/>
          <ac:picMkLst>
            <pc:docMk/>
            <pc:sldMk cId="482621141" sldId="4382"/>
            <ac:picMk id="3" creationId="{BEDF5EC4-9BF7-9CB6-49E2-819C28A0CA95}"/>
          </ac:picMkLst>
        </pc:picChg>
      </pc:sldChg>
      <pc:sldChg chg="add">
        <pc:chgData name="Lorcan Dempsey" userId="e4b874d7d5842245" providerId="LiveId" clId="{5F39CC22-F328-44EF-8B2E-F3B4DE897A04}" dt="2023-07-18T02:23:40.891" v="2199"/>
        <pc:sldMkLst>
          <pc:docMk/>
          <pc:sldMk cId="2696155698" sldId="4383"/>
        </pc:sldMkLst>
      </pc:sldChg>
      <pc:sldChg chg="modSp add mod ord">
        <pc:chgData name="Lorcan Dempsey" userId="e4b874d7d5842245" providerId="LiveId" clId="{5F39CC22-F328-44EF-8B2E-F3B4DE897A04}" dt="2023-07-18T02:24:24.631" v="2225" actId="20577"/>
        <pc:sldMkLst>
          <pc:docMk/>
          <pc:sldMk cId="2973018064" sldId="4384"/>
        </pc:sldMkLst>
        <pc:spChg chg="mod">
          <ac:chgData name="Lorcan Dempsey" userId="e4b874d7d5842245" providerId="LiveId" clId="{5F39CC22-F328-44EF-8B2E-F3B4DE897A04}" dt="2023-07-18T02:24:24.631" v="2225" actId="20577"/>
          <ac:spMkLst>
            <pc:docMk/>
            <pc:sldMk cId="2973018064" sldId="4384"/>
            <ac:spMk id="4" creationId="{8B826FDB-BA5B-E029-DFDC-1274FECCA05B}"/>
          </ac:spMkLst>
        </pc:spChg>
      </pc:sldChg>
      <pc:sldChg chg="add del">
        <pc:chgData name="Lorcan Dempsey" userId="e4b874d7d5842245" providerId="LiveId" clId="{5F39CC22-F328-44EF-8B2E-F3B4DE897A04}" dt="2023-07-18T02:25:14.815" v="2259" actId="47"/>
        <pc:sldMkLst>
          <pc:docMk/>
          <pc:sldMk cId="659661019" sldId="4385"/>
        </pc:sldMkLst>
      </pc:sldChg>
      <pc:sldChg chg="modSp add mod">
        <pc:chgData name="Lorcan Dempsey" userId="e4b874d7d5842245" providerId="LiveId" clId="{5F39CC22-F328-44EF-8B2E-F3B4DE897A04}" dt="2023-07-18T02:24:50.618" v="2248" actId="20577"/>
        <pc:sldMkLst>
          <pc:docMk/>
          <pc:sldMk cId="4216223225" sldId="4386"/>
        </pc:sldMkLst>
        <pc:spChg chg="mod">
          <ac:chgData name="Lorcan Dempsey" userId="e4b874d7d5842245" providerId="LiveId" clId="{5F39CC22-F328-44EF-8B2E-F3B4DE897A04}" dt="2023-07-18T02:24:50.618" v="2248" actId="20577"/>
          <ac:spMkLst>
            <pc:docMk/>
            <pc:sldMk cId="4216223225" sldId="4386"/>
            <ac:spMk id="4" creationId="{8B826FDB-BA5B-E029-DFDC-1274FECCA05B}"/>
          </ac:spMkLst>
        </pc:spChg>
      </pc:sldChg>
      <pc:sldChg chg="modSp add mod">
        <pc:chgData name="Lorcan Dempsey" userId="e4b874d7d5842245" providerId="LiveId" clId="{5F39CC22-F328-44EF-8B2E-F3B4DE897A04}" dt="2023-07-18T18:54:27.749" v="3741" actId="113"/>
        <pc:sldMkLst>
          <pc:docMk/>
          <pc:sldMk cId="3556877695" sldId="4387"/>
        </pc:sldMkLst>
        <pc:spChg chg="mod">
          <ac:chgData name="Lorcan Dempsey" userId="e4b874d7d5842245" providerId="LiveId" clId="{5F39CC22-F328-44EF-8B2E-F3B4DE897A04}" dt="2023-07-18T18:54:27.749" v="3741" actId="113"/>
          <ac:spMkLst>
            <pc:docMk/>
            <pc:sldMk cId="3556877695" sldId="4387"/>
            <ac:spMk id="4" creationId="{8B826FDB-BA5B-E029-DFDC-1274FECCA05B}"/>
          </ac:spMkLst>
        </pc:spChg>
      </pc:sldChg>
      <pc:sldChg chg="addSp modSp new mod modAnim">
        <pc:chgData name="Lorcan Dempsey" userId="e4b874d7d5842245" providerId="LiveId" clId="{5F39CC22-F328-44EF-8B2E-F3B4DE897A04}" dt="2023-07-18T03:14:18.034" v="2353" actId="1076"/>
        <pc:sldMkLst>
          <pc:docMk/>
          <pc:sldMk cId="929008058" sldId="4388"/>
        </pc:sldMkLst>
        <pc:spChg chg="add mod">
          <ac:chgData name="Lorcan Dempsey" userId="e4b874d7d5842245" providerId="LiveId" clId="{5F39CC22-F328-44EF-8B2E-F3B4DE897A04}" dt="2023-07-18T03:13:08.109" v="2295" actId="1076"/>
          <ac:spMkLst>
            <pc:docMk/>
            <pc:sldMk cId="929008058" sldId="4388"/>
            <ac:spMk id="4" creationId="{96179971-D565-5A52-07C2-1EB5F1334E93}"/>
          </ac:spMkLst>
        </pc:spChg>
        <pc:spChg chg="add mod">
          <ac:chgData name="Lorcan Dempsey" userId="e4b874d7d5842245" providerId="LiveId" clId="{5F39CC22-F328-44EF-8B2E-F3B4DE897A04}" dt="2023-07-18T03:12:37.044" v="2294" actId="1076"/>
          <ac:spMkLst>
            <pc:docMk/>
            <pc:sldMk cId="929008058" sldId="4388"/>
            <ac:spMk id="5" creationId="{C0E87D95-A192-DCEB-584D-A9F7DA61291D}"/>
          </ac:spMkLst>
        </pc:spChg>
        <pc:spChg chg="add mod">
          <ac:chgData name="Lorcan Dempsey" userId="e4b874d7d5842245" providerId="LiveId" clId="{5F39CC22-F328-44EF-8B2E-F3B4DE897A04}" dt="2023-07-18T03:13:16.060" v="2297" actId="1076"/>
          <ac:spMkLst>
            <pc:docMk/>
            <pc:sldMk cId="929008058" sldId="4388"/>
            <ac:spMk id="6" creationId="{49B74479-FB87-96DA-FE26-7B986DE4BFC2}"/>
          </ac:spMkLst>
        </pc:spChg>
        <pc:spChg chg="add mod">
          <ac:chgData name="Lorcan Dempsey" userId="e4b874d7d5842245" providerId="LiveId" clId="{5F39CC22-F328-44EF-8B2E-F3B4DE897A04}" dt="2023-07-18T03:13:11.517" v="2296" actId="1076"/>
          <ac:spMkLst>
            <pc:docMk/>
            <pc:sldMk cId="929008058" sldId="4388"/>
            <ac:spMk id="7" creationId="{D4A5658C-AE47-605E-DA68-4A6AAE8F6672}"/>
          </ac:spMkLst>
        </pc:spChg>
        <pc:spChg chg="add mod">
          <ac:chgData name="Lorcan Dempsey" userId="e4b874d7d5842245" providerId="LiveId" clId="{5F39CC22-F328-44EF-8B2E-F3B4DE897A04}" dt="2023-07-18T03:14:05.447" v="2351" actId="1076"/>
          <ac:spMkLst>
            <pc:docMk/>
            <pc:sldMk cId="929008058" sldId="4388"/>
            <ac:spMk id="8" creationId="{E99DAC5B-5B52-8207-4A46-46EF1AD2C3FC}"/>
          </ac:spMkLst>
        </pc:spChg>
        <pc:spChg chg="add mod">
          <ac:chgData name="Lorcan Dempsey" userId="e4b874d7d5842245" providerId="LiveId" clId="{5F39CC22-F328-44EF-8B2E-F3B4DE897A04}" dt="2023-07-18T03:14:18.034" v="2353" actId="1076"/>
          <ac:spMkLst>
            <pc:docMk/>
            <pc:sldMk cId="929008058" sldId="4388"/>
            <ac:spMk id="9" creationId="{422C8CA3-B9A9-C722-3726-EC400069E9B8}"/>
          </ac:spMkLst>
        </pc:spChg>
        <pc:picChg chg="add mod">
          <ac:chgData name="Lorcan Dempsey" userId="e4b874d7d5842245" providerId="LiveId" clId="{5F39CC22-F328-44EF-8B2E-F3B4DE897A04}" dt="2023-07-18T03:11:40.529" v="2285" actId="1076"/>
          <ac:picMkLst>
            <pc:docMk/>
            <pc:sldMk cId="929008058" sldId="4388"/>
            <ac:picMk id="3" creationId="{1E05BEE4-DDBE-5965-506C-7710EAD79F2D}"/>
          </ac:picMkLst>
        </pc:picChg>
      </pc:sldChg>
      <pc:sldChg chg="modSp add mod">
        <pc:chgData name="Lorcan Dempsey" userId="e4b874d7d5842245" providerId="LiveId" clId="{5F39CC22-F328-44EF-8B2E-F3B4DE897A04}" dt="2023-07-18T17:03:58.550" v="2695" actId="20577"/>
        <pc:sldMkLst>
          <pc:docMk/>
          <pc:sldMk cId="241311207" sldId="4389"/>
        </pc:sldMkLst>
        <pc:spChg chg="mod">
          <ac:chgData name="Lorcan Dempsey" userId="e4b874d7d5842245" providerId="LiveId" clId="{5F39CC22-F328-44EF-8B2E-F3B4DE897A04}" dt="2023-07-18T17:03:58.550" v="2695" actId="20577"/>
          <ac:spMkLst>
            <pc:docMk/>
            <pc:sldMk cId="241311207" sldId="4389"/>
            <ac:spMk id="4" creationId="{8B826FDB-BA5B-E029-DFDC-1274FECCA05B}"/>
          </ac:spMkLst>
        </pc:spChg>
      </pc:sldChg>
      <pc:sldChg chg="new del">
        <pc:chgData name="Lorcan Dempsey" userId="e4b874d7d5842245" providerId="LiveId" clId="{5F39CC22-F328-44EF-8B2E-F3B4DE897A04}" dt="2023-07-18T18:30:40.206" v="3333" actId="47"/>
        <pc:sldMkLst>
          <pc:docMk/>
          <pc:sldMk cId="547581173" sldId="4390"/>
        </pc:sldMkLst>
      </pc:sldChg>
      <pc:sldChg chg="add del">
        <pc:chgData name="Lorcan Dempsey" userId="e4b874d7d5842245" providerId="LiveId" clId="{5F39CC22-F328-44EF-8B2E-F3B4DE897A04}" dt="2023-07-18T17:06:19.541" v="2737"/>
        <pc:sldMkLst>
          <pc:docMk/>
          <pc:sldMk cId="1406632153" sldId="4390"/>
        </pc:sldMkLst>
      </pc:sldChg>
      <pc:sldChg chg="addSp delSp modSp new mod modClrScheme chgLayout">
        <pc:chgData name="Lorcan Dempsey" userId="e4b874d7d5842245" providerId="LiveId" clId="{5F39CC22-F328-44EF-8B2E-F3B4DE897A04}" dt="2023-07-18T18:53:45.713" v="3641" actId="14100"/>
        <pc:sldMkLst>
          <pc:docMk/>
          <pc:sldMk cId="1697406907" sldId="4390"/>
        </pc:sldMkLst>
        <pc:spChg chg="add del mod ord">
          <ac:chgData name="Lorcan Dempsey" userId="e4b874d7d5842245" providerId="LiveId" clId="{5F39CC22-F328-44EF-8B2E-F3B4DE897A04}" dt="2023-07-18T18:53:15.855" v="3639" actId="700"/>
          <ac:spMkLst>
            <pc:docMk/>
            <pc:sldMk cId="1697406907" sldId="4390"/>
            <ac:spMk id="4" creationId="{5999B16C-C77D-4A4C-A5D1-2467F4FDAC44}"/>
          </ac:spMkLst>
        </pc:spChg>
        <pc:spChg chg="add del mod ord">
          <ac:chgData name="Lorcan Dempsey" userId="e4b874d7d5842245" providerId="LiveId" clId="{5F39CC22-F328-44EF-8B2E-F3B4DE897A04}" dt="2023-07-18T18:53:15.855" v="3639" actId="700"/>
          <ac:spMkLst>
            <pc:docMk/>
            <pc:sldMk cId="1697406907" sldId="4390"/>
            <ac:spMk id="5" creationId="{EA269290-0B71-08E0-1F4B-CB61901DFD0E}"/>
          </ac:spMkLst>
        </pc:spChg>
        <pc:spChg chg="add del mod ord">
          <ac:chgData name="Lorcan Dempsey" userId="e4b874d7d5842245" providerId="LiveId" clId="{5F39CC22-F328-44EF-8B2E-F3B4DE897A04}" dt="2023-07-18T18:53:15.855" v="3639" actId="700"/>
          <ac:spMkLst>
            <pc:docMk/>
            <pc:sldMk cId="1697406907" sldId="4390"/>
            <ac:spMk id="6" creationId="{45D20858-99C6-C59E-8921-0053F48797AE}"/>
          </ac:spMkLst>
        </pc:spChg>
        <pc:picChg chg="add mod">
          <ac:chgData name="Lorcan Dempsey" userId="e4b874d7d5842245" providerId="LiveId" clId="{5F39CC22-F328-44EF-8B2E-F3B4DE897A04}" dt="2023-07-18T18:53:45.713" v="3641" actId="14100"/>
          <ac:picMkLst>
            <pc:docMk/>
            <pc:sldMk cId="1697406907" sldId="4390"/>
            <ac:picMk id="3" creationId="{C6D22DBD-A4EE-72A2-B437-82399028FA20}"/>
          </ac:picMkLst>
        </pc:picChg>
      </pc:sldChg>
      <pc:sldChg chg="addSp delSp modSp new mod modClrScheme delAnim modAnim chgLayout">
        <pc:chgData name="Lorcan Dempsey" userId="e4b874d7d5842245" providerId="LiveId" clId="{5F39CC22-F328-44EF-8B2E-F3B4DE897A04}" dt="2023-07-18T19:44:41.800" v="3936" actId="207"/>
        <pc:sldMkLst>
          <pc:docMk/>
          <pc:sldMk cId="834481926" sldId="4391"/>
        </pc:sldMkLst>
        <pc:spChg chg="add mod">
          <ac:chgData name="Lorcan Dempsey" userId="e4b874d7d5842245" providerId="LiveId" clId="{5F39CC22-F328-44EF-8B2E-F3B4DE897A04}" dt="2023-07-18T19:42:51.022" v="3819" actId="1076"/>
          <ac:spMkLst>
            <pc:docMk/>
            <pc:sldMk cId="834481926" sldId="4391"/>
            <ac:spMk id="4" creationId="{5E62AB48-AC25-9768-2E81-2AD450FA7F19}"/>
          </ac:spMkLst>
        </pc:spChg>
        <pc:spChg chg="add del mod">
          <ac:chgData name="Lorcan Dempsey" userId="e4b874d7d5842245" providerId="LiveId" clId="{5F39CC22-F328-44EF-8B2E-F3B4DE897A04}" dt="2023-07-18T19:43:30.681" v="3823" actId="478"/>
          <ac:spMkLst>
            <pc:docMk/>
            <pc:sldMk cId="834481926" sldId="4391"/>
            <ac:spMk id="5" creationId="{212985E7-22F2-212A-85C5-DE302ACC75B2}"/>
          </ac:spMkLst>
        </pc:spChg>
        <pc:spChg chg="add mod">
          <ac:chgData name="Lorcan Dempsey" userId="e4b874d7d5842245" providerId="LiveId" clId="{5F39CC22-F328-44EF-8B2E-F3B4DE897A04}" dt="2023-07-18T19:44:41.800" v="3936" actId="207"/>
          <ac:spMkLst>
            <pc:docMk/>
            <pc:sldMk cId="834481926" sldId="4391"/>
            <ac:spMk id="6" creationId="{A92A63A3-638A-34CB-9FC3-2C1A1E288204}"/>
          </ac:spMkLst>
        </pc:spChg>
        <pc:picChg chg="add mod">
          <ac:chgData name="Lorcan Dempsey" userId="e4b874d7d5842245" providerId="LiveId" clId="{5F39CC22-F328-44EF-8B2E-F3B4DE897A04}" dt="2023-07-18T19:42:33.214" v="3817" actId="1076"/>
          <ac:picMkLst>
            <pc:docMk/>
            <pc:sldMk cId="834481926" sldId="4391"/>
            <ac:picMk id="3" creationId="{9D60F05D-3269-96D4-54B9-A8E7CDD77877}"/>
          </ac:picMkLst>
        </pc:picChg>
      </pc:sldChg>
      <pc:sldChg chg="add del setBg">
        <pc:chgData name="Lorcan Dempsey" userId="e4b874d7d5842245" providerId="LiveId" clId="{5F39CC22-F328-44EF-8B2E-F3B4DE897A04}" dt="2023-07-18T18:10:00.315" v="2928"/>
        <pc:sldMkLst>
          <pc:docMk/>
          <pc:sldMk cId="2839233105" sldId="4391"/>
        </pc:sldMkLst>
      </pc:sldChg>
      <pc:sldChg chg="addSp modSp new del modAnim">
        <pc:chgData name="Lorcan Dempsey" userId="e4b874d7d5842245" providerId="LiveId" clId="{5F39CC22-F328-44EF-8B2E-F3B4DE897A04}" dt="2023-07-18T19:53:07.483" v="3944" actId="47"/>
        <pc:sldMkLst>
          <pc:docMk/>
          <pc:sldMk cId="695304954" sldId="4392"/>
        </pc:sldMkLst>
        <pc:spChg chg="add mod">
          <ac:chgData name="Lorcan Dempsey" userId="e4b874d7d5842245" providerId="LiveId" clId="{5F39CC22-F328-44EF-8B2E-F3B4DE897A04}" dt="2023-07-18T19:52:33.715" v="3941"/>
          <ac:spMkLst>
            <pc:docMk/>
            <pc:sldMk cId="695304954" sldId="4392"/>
            <ac:spMk id="2" creationId="{372B46C4-246F-825E-993B-12E96140A363}"/>
          </ac:spMkLst>
        </pc:spChg>
        <pc:spChg chg="add mod">
          <ac:chgData name="Lorcan Dempsey" userId="e4b874d7d5842245" providerId="LiveId" clId="{5F39CC22-F328-44EF-8B2E-F3B4DE897A04}" dt="2023-07-18T19:52:33.715" v="3941"/>
          <ac:spMkLst>
            <pc:docMk/>
            <pc:sldMk cId="695304954" sldId="4392"/>
            <ac:spMk id="3" creationId="{2039AFC2-F433-0D9E-C425-B631676614CC}"/>
          </ac:spMkLst>
        </pc:spChg>
      </pc:sldChg>
      <pc:sldChg chg="addSp modSp add modAnim">
        <pc:chgData name="Lorcan Dempsey" userId="e4b874d7d5842245" providerId="LiveId" clId="{5F39CC22-F328-44EF-8B2E-F3B4DE897A04}" dt="2023-07-19T00:49:11.896" v="4255" actId="2711"/>
        <pc:sldMkLst>
          <pc:docMk/>
          <pc:sldMk cId="2605492051" sldId="4393"/>
        </pc:sldMkLst>
        <pc:spChg chg="add mod">
          <ac:chgData name="Lorcan Dempsey" userId="e4b874d7d5842245" providerId="LiveId" clId="{5F39CC22-F328-44EF-8B2E-F3B4DE897A04}" dt="2023-07-19T00:49:02.317" v="4254" actId="2711"/>
          <ac:spMkLst>
            <pc:docMk/>
            <pc:sldMk cId="2605492051" sldId="4393"/>
            <ac:spMk id="4" creationId="{E0455525-5F6D-732D-3F64-402A5C4B060C}"/>
          </ac:spMkLst>
        </pc:spChg>
        <pc:spChg chg="add mod">
          <ac:chgData name="Lorcan Dempsey" userId="e4b874d7d5842245" providerId="LiveId" clId="{5F39CC22-F328-44EF-8B2E-F3B4DE897A04}" dt="2023-07-19T00:49:11.896" v="4255" actId="2711"/>
          <ac:spMkLst>
            <pc:docMk/>
            <pc:sldMk cId="2605492051" sldId="4393"/>
            <ac:spMk id="6" creationId="{6598BF5E-3104-E306-8017-AEB2A41D6BBD}"/>
          </ac:spMkLst>
        </pc:spChg>
      </pc:sldChg>
      <pc:sldChg chg="addSp delSp modSp new mod modClrScheme modAnim chgLayout">
        <pc:chgData name="Lorcan Dempsey" userId="e4b874d7d5842245" providerId="LiveId" clId="{5F39CC22-F328-44EF-8B2E-F3B4DE897A04}" dt="2023-07-18T20:52:38.721" v="3974" actId="1076"/>
        <pc:sldMkLst>
          <pc:docMk/>
          <pc:sldMk cId="1636973686" sldId="4394"/>
        </pc:sldMkLst>
        <pc:spChg chg="del">
          <ac:chgData name="Lorcan Dempsey" userId="e4b874d7d5842245" providerId="LiveId" clId="{5F39CC22-F328-44EF-8B2E-F3B4DE897A04}" dt="2023-07-18T20:28:58.273" v="3946" actId="700"/>
          <ac:spMkLst>
            <pc:docMk/>
            <pc:sldMk cId="1636973686" sldId="4394"/>
            <ac:spMk id="2" creationId="{1717FAD0-A816-B3BE-D6ED-9B88BBB91D40}"/>
          </ac:spMkLst>
        </pc:spChg>
        <pc:spChg chg="del">
          <ac:chgData name="Lorcan Dempsey" userId="e4b874d7d5842245" providerId="LiveId" clId="{5F39CC22-F328-44EF-8B2E-F3B4DE897A04}" dt="2023-07-18T20:28:58.273" v="3946" actId="700"/>
          <ac:spMkLst>
            <pc:docMk/>
            <pc:sldMk cId="1636973686" sldId="4394"/>
            <ac:spMk id="3" creationId="{A015EE96-5845-C522-4157-917933C521B2}"/>
          </ac:spMkLst>
        </pc:spChg>
        <pc:spChg chg="add mod">
          <ac:chgData name="Lorcan Dempsey" userId="e4b874d7d5842245" providerId="LiveId" clId="{5F39CC22-F328-44EF-8B2E-F3B4DE897A04}" dt="2023-07-18T20:52:38.721" v="3974" actId="1076"/>
          <ac:spMkLst>
            <pc:docMk/>
            <pc:sldMk cId="1636973686" sldId="4394"/>
            <ac:spMk id="6" creationId="{BC7DF4B4-7C1E-F0B4-6DC0-9AD03ACEFEF3}"/>
          </ac:spMkLst>
        </pc:spChg>
        <pc:spChg chg="add mod">
          <ac:chgData name="Lorcan Dempsey" userId="e4b874d7d5842245" providerId="LiveId" clId="{5F39CC22-F328-44EF-8B2E-F3B4DE897A04}" dt="2023-07-18T20:52:32.923" v="3973" actId="1076"/>
          <ac:spMkLst>
            <pc:docMk/>
            <pc:sldMk cId="1636973686" sldId="4394"/>
            <ac:spMk id="9" creationId="{1B8A8BE7-6699-5D57-EA3F-29A051E8BD07}"/>
          </ac:spMkLst>
        </pc:spChg>
        <pc:picChg chg="add mod">
          <ac:chgData name="Lorcan Dempsey" userId="e4b874d7d5842245" providerId="LiveId" clId="{5F39CC22-F328-44EF-8B2E-F3B4DE897A04}" dt="2023-07-18T20:50:40.278" v="3964" actId="14100"/>
          <ac:picMkLst>
            <pc:docMk/>
            <pc:sldMk cId="1636973686" sldId="4394"/>
            <ac:picMk id="5" creationId="{EDAA3FFD-980B-D0B4-08C6-3ED11597C611}"/>
          </ac:picMkLst>
        </pc:picChg>
        <pc:picChg chg="add mod">
          <ac:chgData name="Lorcan Dempsey" userId="e4b874d7d5842245" providerId="LiveId" clId="{5F39CC22-F328-44EF-8B2E-F3B4DE897A04}" dt="2023-07-18T20:51:58.362" v="3969" actId="1076"/>
          <ac:picMkLst>
            <pc:docMk/>
            <pc:sldMk cId="1636973686" sldId="4394"/>
            <ac:picMk id="8" creationId="{345AC03E-7914-C534-C4F6-7D9539A89EDF}"/>
          </ac:picMkLst>
        </pc:picChg>
        <pc:picChg chg="add del mod">
          <ac:chgData name="Lorcan Dempsey" userId="e4b874d7d5842245" providerId="LiveId" clId="{5F39CC22-F328-44EF-8B2E-F3B4DE897A04}" dt="2023-07-18T20:50:28.919" v="3960" actId="478"/>
          <ac:picMkLst>
            <pc:docMk/>
            <pc:sldMk cId="1636973686" sldId="4394"/>
            <ac:picMk id="1026" creationId="{9C0E9EAA-0015-5897-694A-3992EF2536D7}"/>
          </ac:picMkLst>
        </pc:picChg>
      </pc:sldChg>
      <pc:sldChg chg="addSp modSp new mod modAnim">
        <pc:chgData name="Lorcan Dempsey" userId="e4b874d7d5842245" providerId="LiveId" clId="{5F39CC22-F328-44EF-8B2E-F3B4DE897A04}" dt="2023-07-18T20:50:22.097" v="3959" actId="1076"/>
        <pc:sldMkLst>
          <pc:docMk/>
          <pc:sldMk cId="2475373164" sldId="4395"/>
        </pc:sldMkLst>
        <pc:spChg chg="add mod">
          <ac:chgData name="Lorcan Dempsey" userId="e4b874d7d5842245" providerId="LiveId" clId="{5F39CC22-F328-44EF-8B2E-F3B4DE897A04}" dt="2023-07-18T20:50:22.097" v="3959" actId="1076"/>
          <ac:spMkLst>
            <pc:docMk/>
            <pc:sldMk cId="2475373164" sldId="4395"/>
            <ac:spMk id="2" creationId="{D6634D99-D048-E1BE-9853-4F0AA660C875}"/>
          </ac:spMkLst>
        </pc:spChg>
        <pc:picChg chg="add">
          <ac:chgData name="Lorcan Dempsey" userId="e4b874d7d5842245" providerId="LiveId" clId="{5F39CC22-F328-44EF-8B2E-F3B4DE897A04}" dt="2023-07-18T20:49:19.625" v="3955"/>
          <ac:picMkLst>
            <pc:docMk/>
            <pc:sldMk cId="2475373164" sldId="4395"/>
            <ac:picMk id="2050" creationId="{10C77F3D-5F9A-C648-D1EC-55C618375680}"/>
          </ac:picMkLst>
        </pc:picChg>
      </pc:sldChg>
      <pc:sldChg chg="addSp modSp new mod setBg">
        <pc:chgData name="Lorcan Dempsey" userId="e4b874d7d5842245" providerId="LiveId" clId="{5F39CC22-F328-44EF-8B2E-F3B4DE897A04}" dt="2023-07-18T21:01:10.157" v="3995" actId="1076"/>
        <pc:sldMkLst>
          <pc:docMk/>
          <pc:sldMk cId="3672262942" sldId="4396"/>
        </pc:sldMkLst>
        <pc:picChg chg="add mod">
          <ac:chgData name="Lorcan Dempsey" userId="e4b874d7d5842245" providerId="LiveId" clId="{5F39CC22-F328-44EF-8B2E-F3B4DE897A04}" dt="2023-07-18T20:59:58.492" v="3992" actId="26606"/>
          <ac:picMkLst>
            <pc:docMk/>
            <pc:sldMk cId="3672262942" sldId="4396"/>
            <ac:picMk id="3" creationId="{BDAD7BBD-BF1D-C1F4-5080-2D72420BA829}"/>
          </ac:picMkLst>
        </pc:picChg>
        <pc:picChg chg="add mod">
          <ac:chgData name="Lorcan Dempsey" userId="e4b874d7d5842245" providerId="LiveId" clId="{5F39CC22-F328-44EF-8B2E-F3B4DE897A04}" dt="2023-07-18T21:00:08.206" v="3993" actId="14100"/>
          <ac:picMkLst>
            <pc:docMk/>
            <pc:sldMk cId="3672262942" sldId="4396"/>
            <ac:picMk id="5" creationId="{6F8493C2-DF54-79FD-61D4-CD2AD86CB889}"/>
          </ac:picMkLst>
        </pc:picChg>
        <pc:picChg chg="add mod">
          <ac:chgData name="Lorcan Dempsey" userId="e4b874d7d5842245" providerId="LiveId" clId="{5F39CC22-F328-44EF-8B2E-F3B4DE897A04}" dt="2023-07-18T21:01:10.157" v="3995" actId="1076"/>
          <ac:picMkLst>
            <pc:docMk/>
            <pc:sldMk cId="3672262942" sldId="4396"/>
            <ac:picMk id="7" creationId="{30228F73-05B5-D81E-A79C-6C24D5303994}"/>
          </ac:picMkLst>
        </pc:picChg>
      </pc:sldChg>
      <pc:sldChg chg="addSp modSp new mod modAnim">
        <pc:chgData name="Lorcan Dempsey" userId="e4b874d7d5842245" providerId="LiveId" clId="{5F39CC22-F328-44EF-8B2E-F3B4DE897A04}" dt="2023-07-19T00:22:00.024" v="4035"/>
        <pc:sldMkLst>
          <pc:docMk/>
          <pc:sldMk cId="2295251675" sldId="4397"/>
        </pc:sldMkLst>
        <pc:spChg chg="add mod">
          <ac:chgData name="Lorcan Dempsey" userId="e4b874d7d5842245" providerId="LiveId" clId="{5F39CC22-F328-44EF-8B2E-F3B4DE897A04}" dt="2023-07-18T22:11:45.400" v="4010" actId="1076"/>
          <ac:spMkLst>
            <pc:docMk/>
            <pc:sldMk cId="2295251675" sldId="4397"/>
            <ac:spMk id="4" creationId="{49A54F9B-1975-F2C7-DAA3-55F161F82E7D}"/>
          </ac:spMkLst>
        </pc:spChg>
        <pc:spChg chg="add mod">
          <ac:chgData name="Lorcan Dempsey" userId="e4b874d7d5842245" providerId="LiveId" clId="{5F39CC22-F328-44EF-8B2E-F3B4DE897A04}" dt="2023-07-18T22:11:37.586" v="4009" actId="1076"/>
          <ac:spMkLst>
            <pc:docMk/>
            <pc:sldMk cId="2295251675" sldId="4397"/>
            <ac:spMk id="5" creationId="{DDD20C6A-0FE8-63AA-A22B-0E988AFC9261}"/>
          </ac:spMkLst>
        </pc:spChg>
        <pc:spChg chg="add mod">
          <ac:chgData name="Lorcan Dempsey" userId="e4b874d7d5842245" providerId="LiveId" clId="{5F39CC22-F328-44EF-8B2E-F3B4DE897A04}" dt="2023-07-18T22:11:28.975" v="4008" actId="1076"/>
          <ac:spMkLst>
            <pc:docMk/>
            <pc:sldMk cId="2295251675" sldId="4397"/>
            <ac:spMk id="6" creationId="{D71BDBE3-B18A-26A0-8C76-BA6F80C22ECB}"/>
          </ac:spMkLst>
        </pc:spChg>
        <pc:spChg chg="add mod">
          <ac:chgData name="Lorcan Dempsey" userId="e4b874d7d5842245" providerId="LiveId" clId="{5F39CC22-F328-44EF-8B2E-F3B4DE897A04}" dt="2023-07-18T22:11:14.199" v="4007" actId="1076"/>
          <ac:spMkLst>
            <pc:docMk/>
            <pc:sldMk cId="2295251675" sldId="4397"/>
            <ac:spMk id="7" creationId="{850B9935-DECA-6E77-6577-3D39719110A4}"/>
          </ac:spMkLst>
        </pc:spChg>
        <pc:spChg chg="add mod">
          <ac:chgData name="Lorcan Dempsey" userId="e4b874d7d5842245" providerId="LiveId" clId="{5F39CC22-F328-44EF-8B2E-F3B4DE897A04}" dt="2023-07-18T22:11:53.017" v="4013" actId="1076"/>
          <ac:spMkLst>
            <pc:docMk/>
            <pc:sldMk cId="2295251675" sldId="4397"/>
            <ac:spMk id="8" creationId="{E1D2FE1C-DEBC-8446-A64D-C957015175E0}"/>
          </ac:spMkLst>
        </pc:spChg>
        <pc:spChg chg="add mod">
          <ac:chgData name="Lorcan Dempsey" userId="e4b874d7d5842245" providerId="LiveId" clId="{5F39CC22-F328-44EF-8B2E-F3B4DE897A04}" dt="2023-07-18T22:12:14.389" v="4024" actId="1076"/>
          <ac:spMkLst>
            <pc:docMk/>
            <pc:sldMk cId="2295251675" sldId="4397"/>
            <ac:spMk id="9" creationId="{A88680B6-4DE1-FC1D-6F91-F60BD60F9377}"/>
          </ac:spMkLst>
        </pc:spChg>
        <pc:spChg chg="add mod">
          <ac:chgData name="Lorcan Dempsey" userId="e4b874d7d5842245" providerId="LiveId" clId="{5F39CC22-F328-44EF-8B2E-F3B4DE897A04}" dt="2023-07-19T00:21:05.917" v="4030" actId="1076"/>
          <ac:spMkLst>
            <pc:docMk/>
            <pc:sldMk cId="2295251675" sldId="4397"/>
            <ac:spMk id="12" creationId="{473D34EF-5244-A684-F6DE-404B74B96A62}"/>
          </ac:spMkLst>
        </pc:spChg>
        <pc:spChg chg="add mod">
          <ac:chgData name="Lorcan Dempsey" userId="e4b874d7d5842245" providerId="LiveId" clId="{5F39CC22-F328-44EF-8B2E-F3B4DE897A04}" dt="2023-07-19T00:21:16.037" v="4032" actId="1076"/>
          <ac:spMkLst>
            <pc:docMk/>
            <pc:sldMk cId="2295251675" sldId="4397"/>
            <ac:spMk id="13" creationId="{0EBA619B-F99B-28A8-F672-CC939A402098}"/>
          </ac:spMkLst>
        </pc:spChg>
        <pc:picChg chg="add mod">
          <ac:chgData name="Lorcan Dempsey" userId="e4b874d7d5842245" providerId="LiveId" clId="{5F39CC22-F328-44EF-8B2E-F3B4DE897A04}" dt="2023-07-18T22:12:07.770" v="4021" actId="1076"/>
          <ac:picMkLst>
            <pc:docMk/>
            <pc:sldMk cId="2295251675" sldId="4397"/>
            <ac:picMk id="3" creationId="{AD15430D-A3CD-8150-7817-0FFD73A554C1}"/>
          </ac:picMkLst>
        </pc:picChg>
        <pc:picChg chg="add mod">
          <ac:chgData name="Lorcan Dempsey" userId="e4b874d7d5842245" providerId="LiveId" clId="{5F39CC22-F328-44EF-8B2E-F3B4DE897A04}" dt="2023-07-19T00:20:49.032" v="4028" actId="14100"/>
          <ac:picMkLst>
            <pc:docMk/>
            <pc:sldMk cId="2295251675" sldId="4397"/>
            <ac:picMk id="11" creationId="{DF1BB3D4-1117-0341-30E1-A1C558A59286}"/>
          </ac:picMkLst>
        </pc:picChg>
      </pc:sldChg>
      <pc:sldChg chg="addSp modSp new mod">
        <pc:chgData name="Lorcan Dempsey" userId="e4b874d7d5842245" providerId="LiveId" clId="{5F39CC22-F328-44EF-8B2E-F3B4DE897A04}" dt="2023-07-24T01:04:15.399" v="5706" actId="1076"/>
        <pc:sldMkLst>
          <pc:docMk/>
          <pc:sldMk cId="2279214119" sldId="4398"/>
        </pc:sldMkLst>
        <pc:spChg chg="add mod">
          <ac:chgData name="Lorcan Dempsey" userId="e4b874d7d5842245" providerId="LiveId" clId="{5F39CC22-F328-44EF-8B2E-F3B4DE897A04}" dt="2023-07-24T01:04:15.399" v="5706" actId="1076"/>
          <ac:spMkLst>
            <pc:docMk/>
            <pc:sldMk cId="2279214119" sldId="4398"/>
            <ac:spMk id="2" creationId="{5E017772-6EC4-4FA0-06BD-DF9DF2E4E693}"/>
          </ac:spMkLst>
        </pc:spChg>
      </pc:sldChg>
      <pc:sldChg chg="addSp modSp new modAnim">
        <pc:chgData name="Lorcan Dempsey" userId="e4b874d7d5842245" providerId="LiveId" clId="{5F39CC22-F328-44EF-8B2E-F3B4DE897A04}" dt="2023-07-19T00:49:55.067" v="4267"/>
        <pc:sldMkLst>
          <pc:docMk/>
          <pc:sldMk cId="2536744599" sldId="4399"/>
        </pc:sldMkLst>
        <pc:spChg chg="add mod">
          <ac:chgData name="Lorcan Dempsey" userId="e4b874d7d5842245" providerId="LiveId" clId="{5F39CC22-F328-44EF-8B2E-F3B4DE897A04}" dt="2023-07-19T00:49:45.583" v="4257"/>
          <ac:spMkLst>
            <pc:docMk/>
            <pc:sldMk cId="2536744599" sldId="4399"/>
            <ac:spMk id="2" creationId="{92BAFFAB-133C-296C-16A2-A8A9D6B4125D}"/>
          </ac:spMkLst>
        </pc:spChg>
        <pc:spChg chg="add mod">
          <ac:chgData name="Lorcan Dempsey" userId="e4b874d7d5842245" providerId="LiveId" clId="{5F39CC22-F328-44EF-8B2E-F3B4DE897A04}" dt="2023-07-19T00:49:45.583" v="4257"/>
          <ac:spMkLst>
            <pc:docMk/>
            <pc:sldMk cId="2536744599" sldId="4399"/>
            <ac:spMk id="3" creationId="{AD60DAFF-BF91-28F0-F671-655B75CF0EDD}"/>
          </ac:spMkLst>
        </pc:spChg>
        <pc:spChg chg="add mod">
          <ac:chgData name="Lorcan Dempsey" userId="e4b874d7d5842245" providerId="LiveId" clId="{5F39CC22-F328-44EF-8B2E-F3B4DE897A04}" dt="2023-07-19T00:49:45.583" v="4257"/>
          <ac:spMkLst>
            <pc:docMk/>
            <pc:sldMk cId="2536744599" sldId="4399"/>
            <ac:spMk id="6" creationId="{24268CB9-4BCC-C118-17B7-383C4F71A230}"/>
          </ac:spMkLst>
        </pc:spChg>
        <pc:spChg chg="add mod">
          <ac:chgData name="Lorcan Dempsey" userId="e4b874d7d5842245" providerId="LiveId" clId="{5F39CC22-F328-44EF-8B2E-F3B4DE897A04}" dt="2023-07-19T00:49:45.583" v="4257"/>
          <ac:spMkLst>
            <pc:docMk/>
            <pc:sldMk cId="2536744599" sldId="4399"/>
            <ac:spMk id="10" creationId="{C7C715E3-9D31-87AB-8B64-849287474568}"/>
          </ac:spMkLst>
        </pc:spChg>
        <pc:spChg chg="add mod">
          <ac:chgData name="Lorcan Dempsey" userId="e4b874d7d5842245" providerId="LiveId" clId="{5F39CC22-F328-44EF-8B2E-F3B4DE897A04}" dt="2023-07-19T00:49:45.583" v="4257"/>
          <ac:spMkLst>
            <pc:docMk/>
            <pc:sldMk cId="2536744599" sldId="4399"/>
            <ac:spMk id="12" creationId="{9C3F80DB-5A53-E4F9-0772-BBDD81E2D1E4}"/>
          </ac:spMkLst>
        </pc:spChg>
        <pc:cxnChg chg="add mod">
          <ac:chgData name="Lorcan Dempsey" userId="e4b874d7d5842245" providerId="LiveId" clId="{5F39CC22-F328-44EF-8B2E-F3B4DE897A04}" dt="2023-07-19T00:49:45.583" v="4257"/>
          <ac:cxnSpMkLst>
            <pc:docMk/>
            <pc:sldMk cId="2536744599" sldId="4399"/>
            <ac:cxnSpMk id="4" creationId="{E55780E6-49C2-D3EB-1777-26012FE89592}"/>
          </ac:cxnSpMkLst>
        </pc:cxnChg>
        <pc:cxnChg chg="add mod">
          <ac:chgData name="Lorcan Dempsey" userId="e4b874d7d5842245" providerId="LiveId" clId="{5F39CC22-F328-44EF-8B2E-F3B4DE897A04}" dt="2023-07-19T00:49:45.583" v="4257"/>
          <ac:cxnSpMkLst>
            <pc:docMk/>
            <pc:sldMk cId="2536744599" sldId="4399"/>
            <ac:cxnSpMk id="5" creationId="{0DB04DD5-C374-7D00-607C-48080A4794FB}"/>
          </ac:cxnSpMkLst>
        </pc:cxnChg>
        <pc:cxnChg chg="add mod">
          <ac:chgData name="Lorcan Dempsey" userId="e4b874d7d5842245" providerId="LiveId" clId="{5F39CC22-F328-44EF-8B2E-F3B4DE897A04}" dt="2023-07-19T00:49:45.583" v="4257"/>
          <ac:cxnSpMkLst>
            <pc:docMk/>
            <pc:sldMk cId="2536744599" sldId="4399"/>
            <ac:cxnSpMk id="7" creationId="{FF41ECCB-1D43-F82E-9DC8-E3145CD33DAF}"/>
          </ac:cxnSpMkLst>
        </pc:cxnChg>
        <pc:cxnChg chg="add mod">
          <ac:chgData name="Lorcan Dempsey" userId="e4b874d7d5842245" providerId="LiveId" clId="{5F39CC22-F328-44EF-8B2E-F3B4DE897A04}" dt="2023-07-19T00:49:45.583" v="4257"/>
          <ac:cxnSpMkLst>
            <pc:docMk/>
            <pc:sldMk cId="2536744599" sldId="4399"/>
            <ac:cxnSpMk id="8" creationId="{1A55E503-7854-04C4-D83B-A5CF0BB38E1E}"/>
          </ac:cxnSpMkLst>
        </pc:cxnChg>
        <pc:cxnChg chg="add mod">
          <ac:chgData name="Lorcan Dempsey" userId="e4b874d7d5842245" providerId="LiveId" clId="{5F39CC22-F328-44EF-8B2E-F3B4DE897A04}" dt="2023-07-19T00:49:45.583" v="4257"/>
          <ac:cxnSpMkLst>
            <pc:docMk/>
            <pc:sldMk cId="2536744599" sldId="4399"/>
            <ac:cxnSpMk id="9" creationId="{60F84731-1C6D-EA44-DF81-B2E37BA85531}"/>
          </ac:cxnSpMkLst>
        </pc:cxnChg>
        <pc:cxnChg chg="add mod">
          <ac:chgData name="Lorcan Dempsey" userId="e4b874d7d5842245" providerId="LiveId" clId="{5F39CC22-F328-44EF-8B2E-F3B4DE897A04}" dt="2023-07-19T00:49:45.583" v="4257"/>
          <ac:cxnSpMkLst>
            <pc:docMk/>
            <pc:sldMk cId="2536744599" sldId="4399"/>
            <ac:cxnSpMk id="11" creationId="{1FED3408-C8BA-C7D7-7D6C-B25F8038858C}"/>
          </ac:cxnSpMkLst>
        </pc:cxnChg>
      </pc:sldChg>
      <pc:sldChg chg="addSp delSp modSp new mod modAnim">
        <pc:chgData name="Lorcan Dempsey" userId="e4b874d7d5842245" providerId="LiveId" clId="{5F39CC22-F328-44EF-8B2E-F3B4DE897A04}" dt="2023-07-19T01:13:12.809" v="4298" actId="21"/>
        <pc:sldMkLst>
          <pc:docMk/>
          <pc:sldMk cId="3368399156" sldId="4400"/>
        </pc:sldMkLst>
        <pc:spChg chg="add mod">
          <ac:chgData name="Lorcan Dempsey" userId="e4b874d7d5842245" providerId="LiveId" clId="{5F39CC22-F328-44EF-8B2E-F3B4DE897A04}" dt="2023-07-19T01:03:52.234" v="4294" actId="1076"/>
          <ac:spMkLst>
            <pc:docMk/>
            <pc:sldMk cId="3368399156" sldId="4400"/>
            <ac:spMk id="4" creationId="{FA62A289-F4D0-A552-4418-573284C9DC83}"/>
          </ac:spMkLst>
        </pc:spChg>
        <pc:spChg chg="add mod">
          <ac:chgData name="Lorcan Dempsey" userId="e4b874d7d5842245" providerId="LiveId" clId="{5F39CC22-F328-44EF-8B2E-F3B4DE897A04}" dt="2023-07-19T01:04:03.588" v="4296" actId="1076"/>
          <ac:spMkLst>
            <pc:docMk/>
            <pc:sldMk cId="3368399156" sldId="4400"/>
            <ac:spMk id="5" creationId="{AB484025-595C-7F38-133A-BFCDA1606143}"/>
          </ac:spMkLst>
        </pc:spChg>
        <pc:picChg chg="add mod">
          <ac:chgData name="Lorcan Dempsey" userId="e4b874d7d5842245" providerId="LiveId" clId="{5F39CC22-F328-44EF-8B2E-F3B4DE897A04}" dt="2023-07-19T01:03:58.963" v="4295" actId="1076"/>
          <ac:picMkLst>
            <pc:docMk/>
            <pc:sldMk cId="3368399156" sldId="4400"/>
            <ac:picMk id="3" creationId="{EFAA9355-50A2-AA5E-99E1-170F71F8C115}"/>
          </ac:picMkLst>
        </pc:picChg>
        <pc:picChg chg="add mod">
          <ac:chgData name="Lorcan Dempsey" userId="e4b874d7d5842245" providerId="LiveId" clId="{5F39CC22-F328-44EF-8B2E-F3B4DE897A04}" dt="2023-07-19T01:03:43.042" v="4292" actId="1076"/>
          <ac:picMkLst>
            <pc:docMk/>
            <pc:sldMk cId="3368399156" sldId="4400"/>
            <ac:picMk id="7" creationId="{D968551C-DB2E-2940-DAD1-AFBF03F04668}"/>
          </ac:picMkLst>
        </pc:picChg>
        <pc:picChg chg="add del">
          <ac:chgData name="Lorcan Dempsey" userId="e4b874d7d5842245" providerId="LiveId" clId="{5F39CC22-F328-44EF-8B2E-F3B4DE897A04}" dt="2023-07-19T01:13:12.809" v="4298" actId="21"/>
          <ac:picMkLst>
            <pc:docMk/>
            <pc:sldMk cId="3368399156" sldId="4400"/>
            <ac:picMk id="9" creationId="{8E37C2AC-2028-FBDC-0A08-7B059BBC2987}"/>
          </ac:picMkLst>
        </pc:picChg>
      </pc:sldChg>
      <pc:sldChg chg="addSp delSp modSp new del mod">
        <pc:chgData name="Lorcan Dempsey" userId="e4b874d7d5842245" providerId="LiveId" clId="{5F39CC22-F328-44EF-8B2E-F3B4DE897A04}" dt="2023-07-19T01:15:00.253" v="4318" actId="47"/>
        <pc:sldMkLst>
          <pc:docMk/>
          <pc:sldMk cId="330417744" sldId="4401"/>
        </pc:sldMkLst>
        <pc:picChg chg="add del mod">
          <ac:chgData name="Lorcan Dempsey" userId="e4b874d7d5842245" providerId="LiveId" clId="{5F39CC22-F328-44EF-8B2E-F3B4DE897A04}" dt="2023-07-19T01:14:55.911" v="4317" actId="478"/>
          <ac:picMkLst>
            <pc:docMk/>
            <pc:sldMk cId="330417744" sldId="4401"/>
            <ac:picMk id="2" creationId="{2C3159A7-BD44-A44F-833C-BFB1BEE792B4}"/>
          </ac:picMkLst>
        </pc:picChg>
      </pc:sldChg>
      <pc:sldChg chg="addSp delSp modSp add mod modTransition delAnim">
        <pc:chgData name="Lorcan Dempsey" userId="e4b874d7d5842245" providerId="LiveId" clId="{5F39CC22-F328-44EF-8B2E-F3B4DE897A04}" dt="2023-07-19T01:14:33.233" v="4316"/>
        <pc:sldMkLst>
          <pc:docMk/>
          <pc:sldMk cId="3033882967" sldId="4402"/>
        </pc:sldMkLst>
        <pc:spChg chg="del">
          <ac:chgData name="Lorcan Dempsey" userId="e4b874d7d5842245" providerId="LiveId" clId="{5F39CC22-F328-44EF-8B2E-F3B4DE897A04}" dt="2023-07-19T01:13:59.647" v="4307" actId="478"/>
          <ac:spMkLst>
            <pc:docMk/>
            <pc:sldMk cId="3033882967" sldId="4402"/>
            <ac:spMk id="4" creationId="{FA62A289-F4D0-A552-4418-573284C9DC83}"/>
          </ac:spMkLst>
        </pc:spChg>
        <pc:spChg chg="del">
          <ac:chgData name="Lorcan Dempsey" userId="e4b874d7d5842245" providerId="LiveId" clId="{5F39CC22-F328-44EF-8B2E-F3B4DE897A04}" dt="2023-07-19T01:14:02.783" v="4308" actId="478"/>
          <ac:spMkLst>
            <pc:docMk/>
            <pc:sldMk cId="3033882967" sldId="4402"/>
            <ac:spMk id="5" creationId="{AB484025-595C-7F38-133A-BFCDA1606143}"/>
          </ac:spMkLst>
        </pc:spChg>
        <pc:picChg chg="add mod">
          <ac:chgData name="Lorcan Dempsey" userId="e4b874d7d5842245" providerId="LiveId" clId="{5F39CC22-F328-44EF-8B2E-F3B4DE897A04}" dt="2023-07-19T01:14:24.164" v="4315" actId="1076"/>
          <ac:picMkLst>
            <pc:docMk/>
            <pc:sldMk cId="3033882967" sldId="4402"/>
            <ac:picMk id="2" creationId="{CCDA9EB5-F9FF-3273-D95D-5473ACF22E9C}"/>
          </ac:picMkLst>
        </pc:picChg>
        <pc:picChg chg="mod">
          <ac:chgData name="Lorcan Dempsey" userId="e4b874d7d5842245" providerId="LiveId" clId="{5F39CC22-F328-44EF-8B2E-F3B4DE897A04}" dt="2023-07-19T01:14:15.794" v="4312" actId="14100"/>
          <ac:picMkLst>
            <pc:docMk/>
            <pc:sldMk cId="3033882967" sldId="4402"/>
            <ac:picMk id="3" creationId="{EFAA9355-50A2-AA5E-99E1-170F71F8C115}"/>
          </ac:picMkLst>
        </pc:picChg>
      </pc:sldChg>
      <pc:sldChg chg="addSp modSp new mod">
        <pc:chgData name="Lorcan Dempsey" userId="e4b874d7d5842245" providerId="LiveId" clId="{5F39CC22-F328-44EF-8B2E-F3B4DE897A04}" dt="2023-07-19T03:28:00.423" v="4761" actId="1076"/>
        <pc:sldMkLst>
          <pc:docMk/>
          <pc:sldMk cId="717901539" sldId="4403"/>
        </pc:sldMkLst>
        <pc:picChg chg="add mod">
          <ac:chgData name="Lorcan Dempsey" userId="e4b874d7d5842245" providerId="LiveId" clId="{5F39CC22-F328-44EF-8B2E-F3B4DE897A04}" dt="2023-07-19T03:28:00.423" v="4761" actId="1076"/>
          <ac:picMkLst>
            <pc:docMk/>
            <pc:sldMk cId="717901539" sldId="4403"/>
            <ac:picMk id="3" creationId="{3FD271B9-8F25-9A98-C38B-36A28DEEFE9B}"/>
          </ac:picMkLst>
        </pc:picChg>
      </pc:sldChg>
      <pc:sldChg chg="add del">
        <pc:chgData name="Lorcan Dempsey" userId="e4b874d7d5842245" providerId="LiveId" clId="{5F39CC22-F328-44EF-8B2E-F3B4DE897A04}" dt="2023-07-19T01:13:45.784" v="4304"/>
        <pc:sldMkLst>
          <pc:docMk/>
          <pc:sldMk cId="4006411123" sldId="4403"/>
        </pc:sldMkLst>
      </pc:sldChg>
      <pc:sldMasterChg chg="modSldLayout">
        <pc:chgData name="Lorcan Dempsey" userId="e4b874d7d5842245" providerId="LiveId" clId="{5F39CC22-F328-44EF-8B2E-F3B4DE897A04}" dt="2023-07-18T19:41:39.270" v="3812" actId="478"/>
        <pc:sldMasterMkLst>
          <pc:docMk/>
          <pc:sldMasterMk cId="3669187963" sldId="2147483660"/>
        </pc:sldMasterMkLst>
        <pc:sldLayoutChg chg="delSp mod">
          <pc:chgData name="Lorcan Dempsey" userId="e4b874d7d5842245" providerId="LiveId" clId="{5F39CC22-F328-44EF-8B2E-F3B4DE897A04}" dt="2023-07-18T19:41:39.270" v="3812" actId="478"/>
          <pc:sldLayoutMkLst>
            <pc:docMk/>
            <pc:sldMasterMk cId="3669187963" sldId="2147483660"/>
            <pc:sldLayoutMk cId="2987201542" sldId="2147483672"/>
          </pc:sldLayoutMkLst>
          <pc:picChg chg="del">
            <ac:chgData name="Lorcan Dempsey" userId="e4b874d7d5842245" providerId="LiveId" clId="{5F39CC22-F328-44EF-8B2E-F3B4DE897A04}" dt="2023-07-18T19:41:39.270" v="3812" actId="478"/>
            <ac:picMkLst>
              <pc:docMk/>
              <pc:sldMasterMk cId="3669187963" sldId="2147483660"/>
              <pc:sldLayoutMk cId="2987201542" sldId="2147483672"/>
              <ac:picMk id="3" creationId="{00000000-0000-0000-0000-000000000000}"/>
            </ac:picMkLst>
          </pc:pic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3T20:13:58.774"/>
    </inkml:context>
    <inkml:brush xml:id="br0">
      <inkml:brushProperty name="width" value="0.3" units="cm"/>
      <inkml:brushProperty name="height" value="0.6" units="cm"/>
      <inkml:brushProperty name="color" value="#C7158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1,'-1'72,"2"85,2-124,1 1,16 59,3 40,-11-53,59 206,-53-219,-8-26,3 44,-8-47,16 59,4-17,9 26,-28-81,0 1,2 32,7 61,-7-69,2 54,-10 7,-1-66,1-20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A52E7-7649-439C-AEF2-1C5943AFABB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985D0-6605-4434-A81D-96C4B54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392C6-6B59-479D-97F3-D13AB70F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89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BA4DE-AAD2-4D95-A61C-F22C5C5581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50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E8577-7E78-41DF-96AC-A776B0057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61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392C6-6B59-479D-97F3-D13AB70F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19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392C6-6B59-479D-97F3-D13AB70F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5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392C6-6B59-479D-97F3-D13AB70F660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392C6-6B59-479D-97F3-D13AB70F66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6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EFC0-DC84-BEF5-17E4-E31D647C9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3F648-AD80-661D-180F-6DE500A26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FE039-1914-9886-F7A0-D8947798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DF898-7D44-73A5-BAFB-05908314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E8AEB-3A03-021F-ABCF-61E5DB65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1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9F52-4B90-731C-2BE7-842CA33CF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EF315-4742-8318-36B8-895194E95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B6C6F-318A-C737-D105-B76718D9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1C8E9-3DE0-E46E-6C0E-43B7B67B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5394B-0C11-08BC-74A9-706B818F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4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D4CEC7-2173-17A2-6F33-470F0B74A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B3DB1-481B-326B-B1E6-E3208B7D3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D9671-63DC-2873-A197-3F2C1365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A0995-C577-28A1-0A9C-FC5BE5C0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1BAF4-28DC-AE63-2C2F-F47ED742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7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0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01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9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16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02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4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26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8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B8C0-76B9-70E0-D7D4-944C5F9E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FD133-0292-0C0B-63E8-287C1196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6C7BF-DB6F-F61A-17C1-10CF9F8C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A03D4-B189-CA0E-8E3B-7AAFF567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28C9C-D673-025A-1CB6-B85DEEAE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59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48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6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2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A977-A055-66E6-C5C1-4B3F8C93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E3848-571A-6839-CA4A-50E3B4FEE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C281F-B990-2A61-0A54-8AFD4BCB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A57D0-1FCB-CF3C-3C5C-EE8AF2AE7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63135-A21E-1822-ECF6-01A94240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8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4F4C7-E1DA-02C4-7E06-490C8B82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45CF4-3CA5-F400-56A6-1133AE963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FB920-C143-BEDA-9BEC-DE5CD0499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6655D-D19F-B5B8-ECE4-5BE7CDBF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59EB3-A9E8-F459-EE47-3D0A1DDF8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02E2B-9B74-11A6-9B94-746FBB37E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7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34BAA-3828-F37F-56DA-1BECE225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33A3D-102C-63D1-284B-11F38F3B4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C6ABB-C555-29E4-1660-E0F36571F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1E1DF-DDF1-724B-3E88-65C94D0F5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D024C-64DB-EAA2-F219-B2C9AF790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893F60-04D5-9A63-DB32-F8105E28B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85C37-EA41-6D04-4547-B7E15DFC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86D42F-B47A-7FB9-5074-5EECC446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4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DD3C9-486C-F754-D38A-00752BFA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D341D-4369-5913-11CF-6609F370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5D98C-BC66-A02B-83FA-87F193EC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3945E-A6A5-E8AC-6281-B2E0DF83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8578E-BA73-430F-AD42-50B61F58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B18EB-C8E9-B978-FCD3-EFEED1BE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8D644-A69A-3910-3EEE-11B29F5C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0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39039-7DDC-F37C-9A6D-9C1984A2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0C032-A8E6-E701-EA5C-75A47AE95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4310E-383E-15C0-37D3-1FCE1A8BF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6633B-AE1B-7FBC-AD4A-A3A724E8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2531D-A88B-41A5-4689-7F24008A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7F1E5-0460-3FDE-41A1-67F8171B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2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E3C9-4CA2-E6CB-186B-2426CC8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F3625-DDE3-3C30-0F17-532EB31BB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4C6B0-4678-CBF6-61BF-9E3954D62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76778-B5B3-936D-D0C2-3D458526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1CEE-5336-40E0-91B2-23622A6F3190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CCC18-428E-35DB-778E-EF22CF7C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217D4-4230-C1DD-8FDD-B0AFDCB7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078D-F4C6-4767-9EFF-FD8090CC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7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3DD10F-28B4-48A5-FACD-126235B2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6CC4C-1DEE-A1D0-F43B-15E6A062B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91B2C-0887-12DE-4760-466CF70A4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A21B1CEE-5336-40E0-91B2-23622A6F3190}" type="datetimeFigureOut">
              <a:rPr lang="en-US" smtClean="0"/>
              <a:pPr/>
              <a:t>7/23/2023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D01BD-6542-6101-DDCD-2A4D37C91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44390-F035-176E-D518-F1ABF3A72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C207078D-F4C6-4767-9EFF-FD8090CC4D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8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 Demi" panose="020B07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8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B0B7-69CF-7D9C-F13A-8948594B8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1494"/>
            <a:ext cx="9144000" cy="1923690"/>
          </a:xfrm>
        </p:spPr>
        <p:txBody>
          <a:bodyPr>
            <a:normAutofit/>
          </a:bodyPr>
          <a:lstStyle/>
          <a:p>
            <a:r>
              <a:rPr lang="en-US" b="1" dirty="0"/>
              <a:t>Collection directions and the relational library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605B6-2B47-3D40-7D28-E8E094433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04888"/>
            <a:ext cx="9144000" cy="1302600"/>
          </a:xfrm>
        </p:spPr>
        <p:txBody>
          <a:bodyPr>
            <a:normAutofit/>
          </a:bodyPr>
          <a:lstStyle/>
          <a:p>
            <a:r>
              <a:rPr lang="en-US" sz="1600" b="1" dirty="0"/>
              <a:t>Lorcan Dempsey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rgbClr val="A0006E"/>
                </a:solidFill>
              </a:rPr>
              <a:t>@LorcanD</a:t>
            </a:r>
          </a:p>
        </p:txBody>
      </p:sp>
      <p:pic>
        <p:nvPicPr>
          <p:cNvPr id="1026" name="Picture 2" descr="LorcanDempsey.net">
            <a:extLst>
              <a:ext uri="{FF2B5EF4-FFF2-40B4-BE49-F238E27FC236}">
                <a16:creationId xmlns:a16="http://schemas.microsoft.com/office/drawing/2014/main" id="{7BAC4420-722D-AEE6-CF9F-3FC15486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1" y="6156188"/>
            <a:ext cx="1693016" cy="41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95D22B-0D37-BE1F-060A-8670E0038F87}"/>
              </a:ext>
            </a:extLst>
          </p:cNvPr>
          <p:cNvSpPr txBox="1"/>
          <p:nvPr/>
        </p:nvSpPr>
        <p:spPr>
          <a:xfrm>
            <a:off x="3048719" y="4162679"/>
            <a:ext cx="60945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venir Next LT Pro" panose="020B0504020202020204" pitchFamily="34" charset="0"/>
              </a:rPr>
              <a:t>University of Kentucky</a:t>
            </a:r>
            <a:br>
              <a:rPr lang="en-US" sz="4000" b="1" dirty="0"/>
            </a:br>
            <a:r>
              <a:rPr lang="en-US" sz="1100" dirty="0">
                <a:latin typeface="Avenir Next LT Pro" panose="020B0504020202020204" pitchFamily="34" charset="0"/>
              </a:rPr>
              <a:t>20</a:t>
            </a:r>
            <a:r>
              <a:rPr lang="en-US" sz="1400" b="1" dirty="0">
                <a:latin typeface="Avenir Next LT Pro" panose="020B0504020202020204" pitchFamily="34" charset="0"/>
              </a:rPr>
              <a:t> </a:t>
            </a:r>
            <a:r>
              <a:rPr lang="en-US" sz="1100" dirty="0">
                <a:latin typeface="Avenir Next LT Pro" panose="020B0504020202020204" pitchFamily="34" charset="0"/>
              </a:rPr>
              <a:t>July 2023</a:t>
            </a:r>
            <a:br>
              <a:rPr lang="en-US" sz="20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11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D386CC-2BEC-41B4-B889-0FD93A9A07F6}"/>
              </a:ext>
            </a:extLst>
          </p:cNvPr>
          <p:cNvSpPr/>
          <p:nvPr/>
        </p:nvSpPr>
        <p:spPr>
          <a:xfrm>
            <a:off x="161925" y="1690688"/>
            <a:ext cx="3829050" cy="49006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" name="Picture 16" descr="A building with people in the background&#10;&#10;Description generated with very high confidence">
            <a:extLst>
              <a:ext uri="{FF2B5EF4-FFF2-40B4-BE49-F238E27FC236}">
                <a16:creationId xmlns:a16="http://schemas.microsoft.com/office/drawing/2014/main" id="{9D96DCA6-B3EC-4154-BB54-465F0A47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435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A5A08-D0F9-4779-AFB4-89AEB21EF724}"/>
              </a:ext>
            </a:extLst>
          </p:cNvPr>
          <p:cNvSpPr txBox="1"/>
          <p:nvPr/>
        </p:nvSpPr>
        <p:spPr>
          <a:xfrm>
            <a:off x="5292055" y="63945"/>
            <a:ext cx="60946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006E"/>
                </a:solidFill>
                <a:effectLst/>
                <a:uLnTx/>
                <a:uFillTx/>
                <a:ea typeface="+mn-ea"/>
                <a:cs typeface="+mn-cs"/>
              </a:rPr>
              <a:t>So much of the value and identity of the library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006E"/>
                </a:solidFill>
                <a:effectLst/>
                <a:uLnTx/>
                <a:uFillTx/>
                <a:ea typeface="+mn-ea"/>
                <a:cs typeface="+mn-cs"/>
              </a:rPr>
              <a:t>is still bound up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0006E"/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lang="en-US" sz="2000" b="1" dirty="0">
                <a:solidFill>
                  <a:srgbClr val="A0006E"/>
                </a:solidFill>
              </a:rPr>
              <a:t>e place and the physical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0006E"/>
                </a:solidFill>
              </a:rPr>
              <a:t>collection.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0006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0006E"/>
                </a:solidFill>
              </a:rPr>
              <a:t>Finally changing?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0006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0006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C8C89-12E0-4FD0-B46A-E65CA692D57B}"/>
              </a:ext>
            </a:extLst>
          </p:cNvPr>
          <p:cNvSpPr txBox="1"/>
          <p:nvPr/>
        </p:nvSpPr>
        <p:spPr>
          <a:xfrm>
            <a:off x="5290657" y="646818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The Long Room, Trinity College Dublin, pic by the 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4C6B8-505D-498F-8977-06F58ECCC623}"/>
              </a:ext>
            </a:extLst>
          </p:cNvPr>
          <p:cNvSpPr txBox="1"/>
          <p:nvPr/>
        </p:nvSpPr>
        <p:spPr>
          <a:xfrm>
            <a:off x="5372707" y="5261196"/>
            <a:ext cx="6841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moment when the library is seen as a </a:t>
            </a:r>
            <a:r>
              <a:rPr lang="en-US" sz="2000" b="1" i="1" u="sng" dirty="0">
                <a:solidFill>
                  <a:schemeClr val="bg1"/>
                </a:solidFill>
              </a:rPr>
              <a:t>service and </a:t>
            </a:r>
          </a:p>
          <a:p>
            <a:r>
              <a:rPr lang="en-US" sz="2000" b="1" i="1" u="sng" dirty="0">
                <a:solidFill>
                  <a:schemeClr val="bg1"/>
                </a:solidFill>
              </a:rPr>
              <a:t>expertise</a:t>
            </a:r>
            <a:r>
              <a:rPr lang="en-US" sz="2000" b="1" dirty="0">
                <a:solidFill>
                  <a:schemeClr val="bg1"/>
                </a:solidFill>
              </a:rPr>
              <a:t> rather than as </a:t>
            </a:r>
            <a:r>
              <a:rPr lang="en-US" sz="2000" b="1" i="1" dirty="0">
                <a:solidFill>
                  <a:schemeClr val="bg1"/>
                </a:solidFill>
              </a:rPr>
              <a:t>a </a:t>
            </a:r>
            <a:r>
              <a:rPr lang="en-US" sz="2000" b="1" i="1" u="sng" dirty="0">
                <a:solidFill>
                  <a:schemeClr val="bg1"/>
                </a:solidFill>
              </a:rPr>
              <a:t>collection and a building</a:t>
            </a:r>
            <a:r>
              <a:rPr lang="en-US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F68F3BF5-33E5-9787-0C58-7543ADFC288E}"/>
              </a:ext>
            </a:extLst>
          </p:cNvPr>
          <p:cNvSpPr/>
          <p:nvPr/>
        </p:nvSpPr>
        <p:spPr>
          <a:xfrm>
            <a:off x="8793676" y="3065776"/>
            <a:ext cx="3155729" cy="3152859"/>
          </a:xfrm>
          <a:prstGeom prst="hexagon">
            <a:avLst/>
          </a:prstGeom>
          <a:solidFill>
            <a:srgbClr val="A0006E"/>
          </a:solidFill>
          <a:ln w="25400">
            <a:solidFill>
              <a:srgbClr val="A0006E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 w 2113671"/>
                      <a:gd name="connsiteY0" fmla="*/ 730778 h 1913206"/>
                      <a:gd name="connsiteX1" fmla="*/ 1056836 w 2113671"/>
                      <a:gd name="connsiteY1" fmla="*/ 0 h 1913206"/>
                      <a:gd name="connsiteX2" fmla="*/ 2113669 w 2113671"/>
                      <a:gd name="connsiteY2" fmla="*/ 730778 h 1913206"/>
                      <a:gd name="connsiteX3" fmla="*/ 1709994 w 2113671"/>
                      <a:gd name="connsiteY3" fmla="*/ 1913201 h 1913206"/>
                      <a:gd name="connsiteX4" fmla="*/ 403677 w 2113671"/>
                      <a:gd name="connsiteY4" fmla="*/ 1913201 h 1913206"/>
                      <a:gd name="connsiteX5" fmla="*/ 2 w 2113671"/>
                      <a:gd name="connsiteY5" fmla="*/ 730778 h 191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13671" h="1913206" extrusionOk="0">
                        <a:moveTo>
                          <a:pt x="2" y="730778"/>
                        </a:moveTo>
                        <a:cubicBezTo>
                          <a:pt x="412270" y="580078"/>
                          <a:pt x="689022" y="213725"/>
                          <a:pt x="1056836" y="0"/>
                        </a:cubicBezTo>
                        <a:cubicBezTo>
                          <a:pt x="1601517" y="269041"/>
                          <a:pt x="2010104" y="564763"/>
                          <a:pt x="2113669" y="730778"/>
                        </a:cubicBezTo>
                        <a:cubicBezTo>
                          <a:pt x="2090632" y="952693"/>
                          <a:pt x="1678411" y="1770287"/>
                          <a:pt x="1709994" y="1913201"/>
                        </a:cubicBezTo>
                        <a:cubicBezTo>
                          <a:pt x="1280228" y="1922124"/>
                          <a:pt x="1020763" y="1853501"/>
                          <a:pt x="403677" y="1913201"/>
                        </a:cubicBezTo>
                        <a:cubicBezTo>
                          <a:pt x="140514" y="1428732"/>
                          <a:pt x="45304" y="1014827"/>
                          <a:pt x="2" y="73077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Online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A holistic library identity?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8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01A88-BD4B-1C18-1752-E5669020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E195-53F4-42F9-A096-452A5DF13ACE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5DC7A-79E7-6D27-6D35-2A921713ADD4}"/>
              </a:ext>
            </a:extLst>
          </p:cNvPr>
          <p:cNvSpPr txBox="1"/>
          <p:nvPr/>
        </p:nvSpPr>
        <p:spPr>
          <a:xfrm>
            <a:off x="195048" y="189658"/>
            <a:ext cx="39111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enir Next LT Pro" panose="020B0504020202020204" pitchFamily="34" charset="0"/>
              </a:rPr>
              <a:t>Digital, network,</a:t>
            </a:r>
            <a:br>
              <a:rPr lang="en-US" sz="3200" b="1" dirty="0">
                <a:latin typeface="Avenir Next LT Pro" panose="020B0504020202020204" pitchFamily="34" charset="0"/>
              </a:rPr>
            </a:br>
            <a:r>
              <a:rPr lang="en-US" sz="3200" b="1" dirty="0">
                <a:latin typeface="Avenir Next LT Pro" panose="020B0504020202020204" pitchFamily="34" charset="0"/>
              </a:rPr>
              <a:t>computational, AI</a:t>
            </a:r>
          </a:p>
          <a:p>
            <a:endParaRPr lang="en-US" b="1" dirty="0">
              <a:solidFill>
                <a:srgbClr val="687385"/>
              </a:solidFill>
              <a:latin typeface="Avenir Next LT Pro" panose="020B0504020202020204" pitchFamily="34" charset="0"/>
            </a:endParaRPr>
          </a:p>
          <a:p>
            <a:endParaRPr lang="en-US" sz="2400" b="1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dirty="0"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2CDB6-31B6-F4C3-909B-AF6BBA5BD309}"/>
              </a:ext>
            </a:extLst>
          </p:cNvPr>
          <p:cNvSpPr txBox="1"/>
          <p:nvPr/>
        </p:nvSpPr>
        <p:spPr>
          <a:xfrm>
            <a:off x="5564459" y="136525"/>
            <a:ext cx="6205653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 LT Pro" panose="020B0504020202020204" pitchFamily="34" charset="0"/>
              </a:rPr>
              <a:t>Library collection **one** part of resource rich environment</a:t>
            </a:r>
          </a:p>
          <a:p>
            <a:endParaRPr lang="en-US" sz="2400" b="1" dirty="0">
              <a:latin typeface="Avenir Next LT Pro" panose="020B0504020202020204" pitchFamily="34" charset="0"/>
            </a:endParaRPr>
          </a:p>
          <a:p>
            <a:r>
              <a:rPr lang="en-US" sz="2400" b="1" dirty="0">
                <a:latin typeface="Avenir Next LT Pro" panose="020B0504020202020204" pitchFamily="34" charset="0"/>
              </a:rPr>
              <a:t>Researchers and learners used to build workflow around library. Now library has to be in student and researcher (work)flow. </a:t>
            </a:r>
          </a:p>
          <a:p>
            <a:endParaRPr lang="en-US" sz="2400" b="1" dirty="0">
              <a:latin typeface="Avenir Next LT Pro" panose="020B0504020202020204" pitchFamily="34" charset="0"/>
            </a:endParaRPr>
          </a:p>
          <a:p>
            <a:endParaRPr lang="en-US" sz="2400" b="1" dirty="0">
              <a:latin typeface="Avenir Next LT Pro" panose="020B0504020202020204" pitchFamily="34" charset="0"/>
            </a:endParaRPr>
          </a:p>
          <a:p>
            <a:r>
              <a:rPr lang="en-US" sz="2400" b="1" dirty="0">
                <a:latin typeface="Avenir Next LT Pro" panose="020B0504020202020204" pitchFamily="34" charset="0"/>
              </a:rPr>
              <a:t>Workflows ‘</a:t>
            </a:r>
            <a:r>
              <a:rPr lang="en-US" sz="2400" b="1" dirty="0" err="1">
                <a:latin typeface="Avenir Next LT Pro" panose="020B0504020202020204" pitchFamily="34" charset="0"/>
              </a:rPr>
              <a:t>informationalised</a:t>
            </a:r>
            <a:r>
              <a:rPr lang="en-US" sz="2400" b="1" dirty="0">
                <a:latin typeface="Avenir Next LT Pro" panose="020B0504020202020204" pitchFamily="34" charset="0"/>
              </a:rPr>
              <a:t>’ – consume and create digital materials </a:t>
            </a:r>
          </a:p>
          <a:p>
            <a:endParaRPr lang="en-US" sz="2000" b="1" dirty="0">
              <a:solidFill>
                <a:srgbClr val="687385"/>
              </a:solidFill>
              <a:latin typeface="Avenir Next LT Pro" panose="020B0504020202020204" pitchFamily="34" charset="0"/>
            </a:endParaRPr>
          </a:p>
          <a:p>
            <a:pPr lvl="1"/>
            <a:r>
              <a:rPr lang="en-US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OER		Research data</a:t>
            </a:r>
          </a:p>
          <a:p>
            <a:pPr lvl="1"/>
            <a:r>
              <a:rPr lang="en-US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Preprints	                References</a:t>
            </a:r>
          </a:p>
          <a:p>
            <a:pPr lvl="1"/>
            <a:r>
              <a:rPr lang="en-US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Lab books</a:t>
            </a:r>
          </a:p>
          <a:p>
            <a:pPr lvl="1"/>
            <a:r>
              <a:rPr lang="en-US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E-Portfolios</a:t>
            </a:r>
          </a:p>
          <a:p>
            <a:endParaRPr lang="en-US" sz="2000" b="1" dirty="0">
              <a:solidFill>
                <a:srgbClr val="687385"/>
              </a:solidFill>
              <a:latin typeface="Avenir Next LT Pro" panose="020B0504020202020204" pitchFamily="34" charset="0"/>
            </a:endParaRPr>
          </a:p>
          <a:p>
            <a:r>
              <a:rPr lang="en-US" sz="2400" b="1" dirty="0">
                <a:latin typeface="Avenir Next LT Pro" panose="020B0504020202020204" pitchFamily="34" charset="0"/>
              </a:rPr>
              <a:t>Support needed throughout the **life cycle**</a:t>
            </a:r>
            <a:endParaRPr lang="en-US" sz="2800" b="1" dirty="0">
              <a:latin typeface="Avenir Next LT Pro" panose="020B0504020202020204" pitchFamily="34" charset="0"/>
            </a:endParaRPr>
          </a:p>
          <a:p>
            <a:endParaRPr lang="en-US" sz="2400" b="1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b="1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dirty="0">
              <a:latin typeface="Avenir Next LT Pro" panose="020B05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964E7C-93BA-0F6F-3B40-B7300AD184DF}"/>
              </a:ext>
            </a:extLst>
          </p:cNvPr>
          <p:cNvCxnSpPr>
            <a:cxnSpLocks/>
          </p:cNvCxnSpPr>
          <p:nvPr/>
        </p:nvCxnSpPr>
        <p:spPr>
          <a:xfrm>
            <a:off x="283206" y="1511305"/>
            <a:ext cx="2202463" cy="0"/>
          </a:xfrm>
          <a:prstGeom prst="line">
            <a:avLst/>
          </a:prstGeom>
          <a:ln w="28575">
            <a:solidFill>
              <a:srgbClr val="A0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74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01A88-BD4B-1C18-1752-E5669020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E195-53F4-42F9-A096-452A5DF13ACE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5DC7A-79E7-6D27-6D35-2A921713ADD4}"/>
              </a:ext>
            </a:extLst>
          </p:cNvPr>
          <p:cNvSpPr txBox="1"/>
          <p:nvPr/>
        </p:nvSpPr>
        <p:spPr>
          <a:xfrm>
            <a:off x="195048" y="189658"/>
            <a:ext cx="39111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enir Next LT Pro" panose="020B0504020202020204" pitchFamily="34" charset="0"/>
              </a:rPr>
              <a:t>Digital, network,</a:t>
            </a:r>
            <a:br>
              <a:rPr lang="en-US" sz="3200" b="1" dirty="0">
                <a:latin typeface="Avenir Next LT Pro" panose="020B0504020202020204" pitchFamily="34" charset="0"/>
              </a:rPr>
            </a:br>
            <a:r>
              <a:rPr lang="en-US" sz="3200" b="1" dirty="0">
                <a:latin typeface="Avenir Next LT Pro" panose="020B0504020202020204" pitchFamily="34" charset="0"/>
              </a:rPr>
              <a:t>computational, AI</a:t>
            </a:r>
          </a:p>
          <a:p>
            <a:endParaRPr lang="en-US" b="1" dirty="0">
              <a:solidFill>
                <a:srgbClr val="687385"/>
              </a:solidFill>
              <a:latin typeface="Avenir Next LT Pro" panose="020B0504020202020204" pitchFamily="34" charset="0"/>
            </a:endParaRPr>
          </a:p>
          <a:p>
            <a:endParaRPr lang="en-US" sz="2400" b="1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dirty="0"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2CDB6-31B6-F4C3-909B-AF6BBA5BD309}"/>
              </a:ext>
            </a:extLst>
          </p:cNvPr>
          <p:cNvSpPr txBox="1"/>
          <p:nvPr/>
        </p:nvSpPr>
        <p:spPr>
          <a:xfrm>
            <a:off x="5564459" y="136525"/>
            <a:ext cx="6205653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 LT Pro" panose="020B0504020202020204" pitchFamily="34" charset="0"/>
              </a:rPr>
              <a:t>Library collection **one** part of resource rich environment</a:t>
            </a:r>
          </a:p>
          <a:p>
            <a:endParaRPr lang="en-US" sz="2400" b="1" dirty="0">
              <a:latin typeface="Avenir Next LT Pro" panose="020B0504020202020204" pitchFamily="34" charset="0"/>
            </a:endParaRPr>
          </a:p>
          <a:p>
            <a:r>
              <a:rPr lang="en-US" sz="2400" b="1" dirty="0">
                <a:latin typeface="Avenir Next LT Pro" panose="020B0504020202020204" pitchFamily="34" charset="0"/>
              </a:rPr>
              <a:t>Researchers and learners used to build workflow around library. Now library has to be in student and researcher (work)flow. </a:t>
            </a:r>
          </a:p>
          <a:p>
            <a:endParaRPr lang="en-US" sz="2400" b="1" dirty="0">
              <a:latin typeface="Avenir Next LT Pro" panose="020B0504020202020204" pitchFamily="34" charset="0"/>
            </a:endParaRPr>
          </a:p>
          <a:p>
            <a:endParaRPr lang="en-US" sz="2400" b="1" dirty="0">
              <a:latin typeface="Avenir Next LT Pro" panose="020B0504020202020204" pitchFamily="34" charset="0"/>
            </a:endParaRPr>
          </a:p>
          <a:p>
            <a:r>
              <a:rPr lang="en-US" sz="2400" b="1" dirty="0">
                <a:latin typeface="Avenir Next LT Pro" panose="020B0504020202020204" pitchFamily="34" charset="0"/>
              </a:rPr>
              <a:t>Workflows ‘</a:t>
            </a:r>
            <a:r>
              <a:rPr lang="en-US" sz="2400" b="1" dirty="0" err="1">
                <a:latin typeface="Avenir Next LT Pro" panose="020B0504020202020204" pitchFamily="34" charset="0"/>
              </a:rPr>
              <a:t>informationalised</a:t>
            </a:r>
            <a:r>
              <a:rPr lang="en-US" sz="2400" b="1" dirty="0">
                <a:latin typeface="Avenir Next LT Pro" panose="020B0504020202020204" pitchFamily="34" charset="0"/>
              </a:rPr>
              <a:t>’ – consume and create digital materials </a:t>
            </a:r>
          </a:p>
          <a:p>
            <a:endParaRPr lang="en-US" sz="2000" b="1" dirty="0">
              <a:solidFill>
                <a:srgbClr val="687385"/>
              </a:solidFill>
              <a:latin typeface="Avenir Next LT Pro" panose="020B0504020202020204" pitchFamily="34" charset="0"/>
            </a:endParaRPr>
          </a:p>
          <a:p>
            <a:pPr lvl="1"/>
            <a:r>
              <a:rPr lang="en-US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OER		Research data</a:t>
            </a:r>
          </a:p>
          <a:p>
            <a:pPr lvl="1"/>
            <a:r>
              <a:rPr lang="en-US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Preprints	                References</a:t>
            </a:r>
          </a:p>
          <a:p>
            <a:pPr lvl="1"/>
            <a:r>
              <a:rPr lang="en-US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Lab books</a:t>
            </a:r>
          </a:p>
          <a:p>
            <a:pPr lvl="1"/>
            <a:r>
              <a:rPr lang="en-US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E-Portfolios</a:t>
            </a:r>
          </a:p>
          <a:p>
            <a:endParaRPr lang="en-US" sz="2000" b="1" dirty="0">
              <a:solidFill>
                <a:srgbClr val="687385"/>
              </a:solidFill>
              <a:latin typeface="Avenir Next LT Pro" panose="020B0504020202020204" pitchFamily="34" charset="0"/>
            </a:endParaRPr>
          </a:p>
          <a:p>
            <a:r>
              <a:rPr lang="en-US" sz="2400" b="1" dirty="0">
                <a:latin typeface="Avenir Next LT Pro" panose="020B0504020202020204" pitchFamily="34" charset="0"/>
              </a:rPr>
              <a:t>Support needed throughout the **life cycle**</a:t>
            </a:r>
            <a:endParaRPr lang="en-US" sz="2800" b="1" dirty="0">
              <a:latin typeface="Avenir Next LT Pro" panose="020B0504020202020204" pitchFamily="34" charset="0"/>
            </a:endParaRPr>
          </a:p>
          <a:p>
            <a:endParaRPr lang="en-US" sz="2400" b="1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b="1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endParaRPr lang="en-US" sz="2400" dirty="0">
              <a:latin typeface="Avenir Next LT Pro" panose="020B05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964E7C-93BA-0F6F-3B40-B7300AD184DF}"/>
              </a:ext>
            </a:extLst>
          </p:cNvPr>
          <p:cNvCxnSpPr>
            <a:cxnSpLocks/>
          </p:cNvCxnSpPr>
          <p:nvPr/>
        </p:nvCxnSpPr>
        <p:spPr>
          <a:xfrm>
            <a:off x="283206" y="1511305"/>
            <a:ext cx="2202463" cy="0"/>
          </a:xfrm>
          <a:prstGeom prst="line">
            <a:avLst/>
          </a:prstGeom>
          <a:ln w="28575">
            <a:solidFill>
              <a:srgbClr val="A0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2D9066F-D163-1865-92C7-DE41373ECD3E}"/>
              </a:ext>
            </a:extLst>
          </p:cNvPr>
          <p:cNvSpPr txBox="1"/>
          <p:nvPr/>
        </p:nvSpPr>
        <p:spPr>
          <a:xfrm>
            <a:off x="195048" y="2331387"/>
            <a:ext cx="38334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A0006E"/>
                </a:solidFill>
                <a:effectLst/>
                <a:latin typeface="Avenir Next LT Pro" panose="020B0504020202020204" pitchFamily="34" charset="0"/>
              </a:rPr>
              <a:t>The library is no longer an </a:t>
            </a:r>
            <a:r>
              <a:rPr lang="en-US" sz="2400" b="1" i="0" dirty="0">
                <a:solidFill>
                  <a:srgbClr val="A0006E"/>
                </a:solidFill>
                <a:effectLst/>
                <a:latin typeface="Avenir Next LT Pro" panose="020B0504020202020204" pitchFamily="34" charset="0"/>
              </a:rPr>
              <a:t>informational pitstop</a:t>
            </a:r>
            <a:r>
              <a:rPr lang="en-US" sz="2400" i="0" dirty="0">
                <a:solidFill>
                  <a:srgbClr val="A0006E"/>
                </a:solidFill>
                <a:effectLst/>
                <a:latin typeface="Avenir Next LT Pro" panose="020B0504020202020204" pitchFamily="34" charset="0"/>
              </a:rPr>
              <a:t>, rather it provides a range of services throughout the lifecycles of research &amp; learning.</a:t>
            </a:r>
          </a:p>
          <a:p>
            <a:endParaRPr lang="en-US" sz="2400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r>
              <a:rPr lang="en-US" sz="2400" dirty="0">
                <a:solidFill>
                  <a:srgbClr val="A0006E"/>
                </a:solidFill>
                <a:latin typeface="Avenir Next LT Pro" panose="020B0504020202020204" pitchFamily="34" charset="0"/>
              </a:rPr>
              <a:t>Build new social capital</a:t>
            </a:r>
          </a:p>
          <a:p>
            <a:endParaRPr lang="en-US" sz="2400" dirty="0">
              <a:solidFill>
                <a:srgbClr val="A0006E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39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A04E-78FC-4335-8F60-2A021EEC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Full(er) library experience online?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6B494-F2EC-404A-8263-93D87050A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4619" y="1759075"/>
            <a:ext cx="9946256" cy="483870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A0006E"/>
              </a:buClr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Deliver efficiently into the </a:t>
            </a:r>
            <a:r>
              <a:rPr lang="en-US" sz="3400" b="1" dirty="0">
                <a:latin typeface="Segoe UI" panose="020B0502040204020203" pitchFamily="34" charset="0"/>
                <a:cs typeface="Segoe UI" panose="020B0502040204020203" pitchFamily="34" charset="0"/>
              </a:rPr>
              <a:t>learning process 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(LMS) – tailored. </a:t>
            </a:r>
            <a:b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3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A0006E"/>
              </a:buClr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Increased </a:t>
            </a:r>
            <a:r>
              <a:rPr lang="en-US" sz="3400" b="1" dirty="0">
                <a:latin typeface="Segoe UI" panose="020B0502040204020203" pitchFamily="34" charset="0"/>
                <a:cs typeface="Segoe UI" panose="020B0502040204020203" pitchFamily="34" charset="0"/>
              </a:rPr>
              <a:t>computational 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element. Support throughout research life cycle. </a:t>
            </a:r>
            <a:b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3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A0006E"/>
              </a:buClr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How to recreate the </a:t>
            </a:r>
            <a:r>
              <a:rPr lang="en-US" sz="3400" b="1" dirty="0">
                <a:latin typeface="Segoe UI" panose="020B0502040204020203" pitchFamily="34" charset="0"/>
                <a:cs typeface="Segoe UI" panose="020B0502040204020203" pitchFamily="34" charset="0"/>
              </a:rPr>
              <a:t>relational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element?  Vital for developing good working relationships? Workflow, data,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etc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, services.</a:t>
            </a:r>
          </a:p>
        </p:txBody>
      </p:sp>
    </p:spTree>
    <p:extLst>
      <p:ext uri="{BB962C8B-B14F-4D97-AF65-F5344CB8AC3E}">
        <p14:creationId xmlns:p14="http://schemas.microsoft.com/office/powerpoint/2010/main" val="2481564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54EAE-D66C-4B3C-A025-E89F9E557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04775"/>
            <a:ext cx="8267700" cy="3449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A15D4C-ED4D-45BF-B8EB-1DE95B1E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3343275"/>
            <a:ext cx="8189808" cy="3204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5732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16D6AC09-CC3C-092E-30B6-6A3199E307A7}"/>
              </a:ext>
            </a:extLst>
          </p:cNvPr>
          <p:cNvSpPr/>
          <p:nvPr/>
        </p:nvSpPr>
        <p:spPr>
          <a:xfrm>
            <a:off x="8623137" y="3267031"/>
            <a:ext cx="3155729" cy="3152859"/>
          </a:xfrm>
          <a:prstGeom prst="hexagon">
            <a:avLst/>
          </a:prstGeom>
          <a:solidFill>
            <a:srgbClr val="A0006E"/>
          </a:solidFill>
          <a:ln w="25400">
            <a:solidFill>
              <a:srgbClr val="A0006E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 w 2113671"/>
                      <a:gd name="connsiteY0" fmla="*/ 730778 h 1913206"/>
                      <a:gd name="connsiteX1" fmla="*/ 1056836 w 2113671"/>
                      <a:gd name="connsiteY1" fmla="*/ 0 h 1913206"/>
                      <a:gd name="connsiteX2" fmla="*/ 2113669 w 2113671"/>
                      <a:gd name="connsiteY2" fmla="*/ 730778 h 1913206"/>
                      <a:gd name="connsiteX3" fmla="*/ 1709994 w 2113671"/>
                      <a:gd name="connsiteY3" fmla="*/ 1913201 h 1913206"/>
                      <a:gd name="connsiteX4" fmla="*/ 403677 w 2113671"/>
                      <a:gd name="connsiteY4" fmla="*/ 1913201 h 1913206"/>
                      <a:gd name="connsiteX5" fmla="*/ 2 w 2113671"/>
                      <a:gd name="connsiteY5" fmla="*/ 730778 h 191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13671" h="1913206" extrusionOk="0">
                        <a:moveTo>
                          <a:pt x="2" y="730778"/>
                        </a:moveTo>
                        <a:cubicBezTo>
                          <a:pt x="412270" y="580078"/>
                          <a:pt x="689022" y="213725"/>
                          <a:pt x="1056836" y="0"/>
                        </a:cubicBezTo>
                        <a:cubicBezTo>
                          <a:pt x="1601517" y="269041"/>
                          <a:pt x="2010104" y="564763"/>
                          <a:pt x="2113669" y="730778"/>
                        </a:cubicBezTo>
                        <a:cubicBezTo>
                          <a:pt x="2090632" y="952693"/>
                          <a:pt x="1678411" y="1770287"/>
                          <a:pt x="1709994" y="1913201"/>
                        </a:cubicBezTo>
                        <a:cubicBezTo>
                          <a:pt x="1280228" y="1922124"/>
                          <a:pt x="1020763" y="1853501"/>
                          <a:pt x="403677" y="1913201"/>
                        </a:cubicBezTo>
                        <a:cubicBezTo>
                          <a:pt x="140514" y="1428732"/>
                          <a:pt x="45304" y="1014827"/>
                          <a:pt x="2" y="73077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Aligned</a:t>
            </a:r>
            <a:b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Focused on community needs /</a:t>
            </a:r>
            <a:b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institutional strategy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97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3ECDF29-8089-4218-B2CD-D36E54BB0AAF}"/>
              </a:ext>
            </a:extLst>
          </p:cNvPr>
          <p:cNvSpPr txBox="1"/>
          <p:nvPr/>
        </p:nvSpPr>
        <p:spPr>
          <a:xfrm>
            <a:off x="4633441" y="3375072"/>
            <a:ext cx="3063752" cy="1169551"/>
          </a:xfrm>
          <a:prstGeom prst="rect">
            <a:avLst/>
          </a:prstGeom>
          <a:solidFill>
            <a:srgbClr val="A0006E"/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Research data management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Digital scholarship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Text and data analysis services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Reputation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1D89B4-E17B-46BF-AE8F-7AF24C597BDD}"/>
              </a:ext>
            </a:extLst>
          </p:cNvPr>
          <p:cNvSpPr txBox="1"/>
          <p:nvPr/>
        </p:nvSpPr>
        <p:spPr>
          <a:xfrm>
            <a:off x="8753331" y="3375072"/>
            <a:ext cx="2861954" cy="1600438"/>
          </a:xfrm>
          <a:prstGeom prst="rect">
            <a:avLst/>
          </a:prstGeom>
          <a:solidFill>
            <a:srgbClr val="A0006E"/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Presence in LMS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Research and computational skills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Instructional design services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Collaboration spaces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Undergraduate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2E0F1-582E-4F44-B061-8E2A83C52CED}"/>
              </a:ext>
            </a:extLst>
          </p:cNvPr>
          <p:cNvSpPr txBox="1"/>
          <p:nvPr/>
        </p:nvSpPr>
        <p:spPr>
          <a:xfrm>
            <a:off x="8536655" y="2381190"/>
            <a:ext cx="334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  <a:cs typeface="Segoe UI" panose="020B0502040204020203" pitchFamily="34" charset="0"/>
              </a:rPr>
              <a:t>Student success and retention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6A55C7-3A15-4D90-B4A3-BC340269FA53}"/>
              </a:ext>
            </a:extLst>
          </p:cNvPr>
          <p:cNvSpPr txBox="1"/>
          <p:nvPr/>
        </p:nvSpPr>
        <p:spPr>
          <a:xfrm>
            <a:off x="4508173" y="2381190"/>
            <a:ext cx="3638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  <a:cs typeface="Segoe UI" panose="020B0502040204020203" pitchFamily="34" charset="0"/>
              </a:rPr>
              <a:t>Advancing research productivity </a:t>
            </a:r>
          </a:p>
          <a:p>
            <a:r>
              <a:rPr lang="en-US" dirty="0">
                <a:latin typeface="Avenir Next LT Pro" panose="020B0504020202020204" pitchFamily="34" charset="0"/>
                <a:cs typeface="Segoe UI" panose="020B0502040204020203" pitchFamily="34" charset="0"/>
              </a:rPr>
              <a:t>and dissemination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2935EF-B9C4-413E-9C6B-7BD112DF9976}"/>
              </a:ext>
            </a:extLst>
          </p:cNvPr>
          <p:cNvSpPr txBox="1"/>
          <p:nvPr/>
        </p:nvSpPr>
        <p:spPr>
          <a:xfrm>
            <a:off x="9490548" y="1780184"/>
            <a:ext cx="130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Next LT Pro" panose="020B0504020202020204" pitchFamily="34" charset="0"/>
              </a:rPr>
              <a:t>Education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E3B42-8083-4C83-BC57-F8C16A48E8A5}"/>
              </a:ext>
            </a:extLst>
          </p:cNvPr>
          <p:cNvSpPr txBox="1"/>
          <p:nvPr/>
        </p:nvSpPr>
        <p:spPr>
          <a:xfrm>
            <a:off x="5395041" y="1780184"/>
            <a:ext cx="119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Next LT Pro" panose="020B0504020202020204" pitchFamily="34" charset="0"/>
              </a:rPr>
              <a:t>Research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343A8A-150C-4647-A1FA-F4FA1875094F}"/>
              </a:ext>
            </a:extLst>
          </p:cNvPr>
          <p:cNvSpPr txBox="1"/>
          <p:nvPr/>
        </p:nvSpPr>
        <p:spPr>
          <a:xfrm>
            <a:off x="1035324" y="1780184"/>
            <a:ext cx="161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Next LT Pro" panose="020B0504020202020204" pitchFamily="34" charset="0"/>
              </a:rPr>
              <a:t>Engagement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FB7D26-3662-4921-9C1B-65EB903C6544}"/>
              </a:ext>
            </a:extLst>
          </p:cNvPr>
          <p:cNvSpPr txBox="1"/>
          <p:nvPr/>
        </p:nvSpPr>
        <p:spPr>
          <a:xfrm>
            <a:off x="567110" y="3375072"/>
            <a:ext cx="2861954" cy="738664"/>
          </a:xfrm>
          <a:prstGeom prst="rect">
            <a:avLst/>
          </a:prstGeom>
          <a:solidFill>
            <a:srgbClr val="A0006E"/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Exhibitions and events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Promotion of expertise and scholarship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E489B6-48DE-48DD-99CC-26C6BB3C1287}"/>
              </a:ext>
            </a:extLst>
          </p:cNvPr>
          <p:cNvSpPr txBox="1"/>
          <p:nvPr/>
        </p:nvSpPr>
        <p:spPr>
          <a:xfrm>
            <a:off x="519037" y="2381190"/>
            <a:ext cx="3009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  <a:cs typeface="Segoe UI" panose="020B0502040204020203" pitchFamily="34" charset="0"/>
              </a:rPr>
              <a:t>Supporting social and civic</a:t>
            </a:r>
          </a:p>
          <a:p>
            <a:r>
              <a:rPr lang="en-US" dirty="0">
                <a:latin typeface="Avenir Next LT Pro" panose="020B0504020202020204" pitchFamily="34" charset="0"/>
                <a:cs typeface="Segoe UI" panose="020B0502040204020203" pitchFamily="34" charset="0"/>
              </a:rPr>
              <a:t>engagement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1B9DB0-428D-4D24-64F9-0C518C49F0B0}"/>
              </a:ext>
            </a:extLst>
          </p:cNvPr>
          <p:cNvSpPr/>
          <p:nvPr/>
        </p:nvSpPr>
        <p:spPr>
          <a:xfrm>
            <a:off x="-103517" y="-250166"/>
            <a:ext cx="12191999" cy="1471643"/>
          </a:xfrm>
          <a:prstGeom prst="rect">
            <a:avLst/>
          </a:prstGeom>
          <a:solidFill>
            <a:schemeClr val="bg1">
              <a:alpha val="3411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Ins="914400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Supporting research, learning and engagement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5DCAF-1872-8D50-A8A4-415904C69A6C}"/>
              </a:ext>
            </a:extLst>
          </p:cNvPr>
          <p:cNvSpPr txBox="1"/>
          <p:nvPr/>
        </p:nvSpPr>
        <p:spPr>
          <a:xfrm>
            <a:off x="3185304" y="6129870"/>
            <a:ext cx="6146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Collections as a service. </a:t>
            </a:r>
          </a:p>
        </p:txBody>
      </p:sp>
    </p:spTree>
    <p:extLst>
      <p:ext uri="{BB962C8B-B14F-4D97-AF65-F5344CB8AC3E}">
        <p14:creationId xmlns:p14="http://schemas.microsoft.com/office/powerpoint/2010/main" val="394457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248" y="1997328"/>
            <a:ext cx="6306567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Collection directions</a:t>
            </a:r>
          </a:p>
        </p:txBody>
      </p:sp>
    </p:spTree>
    <p:extLst>
      <p:ext uri="{BB962C8B-B14F-4D97-AF65-F5344CB8AC3E}">
        <p14:creationId xmlns:p14="http://schemas.microsoft.com/office/powerpoint/2010/main" val="1481069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38964F-8854-75AF-8CE8-9D0C4109FD30}"/>
              </a:ext>
            </a:extLst>
          </p:cNvPr>
          <p:cNvSpPr txBox="1"/>
          <p:nvPr/>
        </p:nvSpPr>
        <p:spPr>
          <a:xfrm>
            <a:off x="777034" y="2144786"/>
            <a:ext cx="3197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Collective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4BA6A-0C25-6C0F-C297-B8D2034D6004}"/>
              </a:ext>
            </a:extLst>
          </p:cNvPr>
          <p:cNvSpPr txBox="1"/>
          <p:nvPr/>
        </p:nvSpPr>
        <p:spPr>
          <a:xfrm>
            <a:off x="7991127" y="2159413"/>
            <a:ext cx="335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Specialized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2DBDE-7083-5CB9-A129-162B70E95651}"/>
              </a:ext>
            </a:extLst>
          </p:cNvPr>
          <p:cNvSpPr txBox="1"/>
          <p:nvPr/>
        </p:nvSpPr>
        <p:spPr>
          <a:xfrm>
            <a:off x="777034" y="4453976"/>
            <a:ext cx="3197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Inside-out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08A24-DB8E-CCAF-1177-584FE3570EFC}"/>
              </a:ext>
            </a:extLst>
          </p:cNvPr>
          <p:cNvSpPr txBox="1"/>
          <p:nvPr/>
        </p:nvSpPr>
        <p:spPr>
          <a:xfrm>
            <a:off x="777034" y="3252998"/>
            <a:ext cx="3197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Facilitated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0C33A-D3F3-619F-1CEF-CC2A0F8AC4F3}"/>
              </a:ext>
            </a:extLst>
          </p:cNvPr>
          <p:cNvSpPr txBox="1"/>
          <p:nvPr/>
        </p:nvSpPr>
        <p:spPr>
          <a:xfrm>
            <a:off x="7991127" y="3166709"/>
            <a:ext cx="335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Pluralized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D08092-1AB6-E2A3-8FB4-8C8146604975}"/>
              </a:ext>
            </a:extLst>
          </p:cNvPr>
          <p:cNvCxnSpPr>
            <a:cxnSpLocks/>
          </p:cNvCxnSpPr>
          <p:nvPr/>
        </p:nvCxnSpPr>
        <p:spPr>
          <a:xfrm>
            <a:off x="923676" y="2851219"/>
            <a:ext cx="266198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942B43-80AD-0DA8-BB37-CF90DB976911}"/>
              </a:ext>
            </a:extLst>
          </p:cNvPr>
          <p:cNvCxnSpPr>
            <a:cxnSpLocks/>
          </p:cNvCxnSpPr>
          <p:nvPr/>
        </p:nvCxnSpPr>
        <p:spPr>
          <a:xfrm>
            <a:off x="8111895" y="3888365"/>
            <a:ext cx="270563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BE8107-91CA-DB61-4EB2-F48493D7D171}"/>
              </a:ext>
            </a:extLst>
          </p:cNvPr>
          <p:cNvCxnSpPr>
            <a:cxnSpLocks/>
          </p:cNvCxnSpPr>
          <p:nvPr/>
        </p:nvCxnSpPr>
        <p:spPr>
          <a:xfrm>
            <a:off x="8129143" y="2875261"/>
            <a:ext cx="2391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0C4BD2-1460-944C-7E8A-0B8B492E04F6}"/>
              </a:ext>
            </a:extLst>
          </p:cNvPr>
          <p:cNvCxnSpPr>
            <a:cxnSpLocks/>
          </p:cNvCxnSpPr>
          <p:nvPr/>
        </p:nvCxnSpPr>
        <p:spPr>
          <a:xfrm>
            <a:off x="906424" y="5128590"/>
            <a:ext cx="268786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928166-FE10-9971-9F8D-14397949A3CF}"/>
              </a:ext>
            </a:extLst>
          </p:cNvPr>
          <p:cNvCxnSpPr>
            <a:cxnSpLocks/>
          </p:cNvCxnSpPr>
          <p:nvPr/>
        </p:nvCxnSpPr>
        <p:spPr>
          <a:xfrm>
            <a:off x="863294" y="3946240"/>
            <a:ext cx="281438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AE5C50-9AF6-6516-CD7C-EF8AD3078CD3}"/>
              </a:ext>
            </a:extLst>
          </p:cNvPr>
          <p:cNvSpPr txBox="1"/>
          <p:nvPr/>
        </p:nvSpPr>
        <p:spPr>
          <a:xfrm>
            <a:off x="7991127" y="4246952"/>
            <a:ext cx="335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Optimized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D863E0-D196-91F1-A136-BB5784D91773}"/>
              </a:ext>
            </a:extLst>
          </p:cNvPr>
          <p:cNvCxnSpPr>
            <a:cxnSpLocks/>
          </p:cNvCxnSpPr>
          <p:nvPr/>
        </p:nvCxnSpPr>
        <p:spPr>
          <a:xfrm>
            <a:off x="8594980" y="2875261"/>
            <a:ext cx="257110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7AE180-0E8E-200D-5229-41356929D95E}"/>
              </a:ext>
            </a:extLst>
          </p:cNvPr>
          <p:cNvCxnSpPr>
            <a:cxnSpLocks/>
          </p:cNvCxnSpPr>
          <p:nvPr/>
        </p:nvCxnSpPr>
        <p:spPr>
          <a:xfrm>
            <a:off x="8137769" y="4942727"/>
            <a:ext cx="36562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6B8BD8-03D3-4F2B-647F-12631173FA85}"/>
              </a:ext>
            </a:extLst>
          </p:cNvPr>
          <p:cNvCxnSpPr>
            <a:cxnSpLocks/>
          </p:cNvCxnSpPr>
          <p:nvPr/>
        </p:nvCxnSpPr>
        <p:spPr>
          <a:xfrm>
            <a:off x="8784752" y="4942727"/>
            <a:ext cx="217716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F55117C-FFD9-3078-B057-58F60B45F1B3}"/>
              </a:ext>
            </a:extLst>
          </p:cNvPr>
          <p:cNvSpPr txBox="1"/>
          <p:nvPr/>
        </p:nvSpPr>
        <p:spPr>
          <a:xfrm>
            <a:off x="7991127" y="5245514"/>
            <a:ext cx="335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Mobilized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21E1F2-E159-19FB-43C5-BA7EC46456C0}"/>
              </a:ext>
            </a:extLst>
          </p:cNvPr>
          <p:cNvCxnSpPr>
            <a:cxnSpLocks/>
          </p:cNvCxnSpPr>
          <p:nvPr/>
        </p:nvCxnSpPr>
        <p:spPr>
          <a:xfrm>
            <a:off x="8137769" y="5975428"/>
            <a:ext cx="270563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D400B77-6A56-E87B-8416-1F5C5AAA85BE}"/>
              </a:ext>
            </a:extLst>
          </p:cNvPr>
          <p:cNvSpPr txBox="1"/>
          <p:nvPr/>
        </p:nvSpPr>
        <p:spPr>
          <a:xfrm>
            <a:off x="710781" y="318269"/>
            <a:ext cx="2966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venir Next LT Pro" panose="020B0504020202020204" pitchFamily="34" charset="0"/>
              </a:rPr>
              <a:t>Directions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E05CB3-5F67-B134-7E9C-AB7C502993A8}"/>
              </a:ext>
            </a:extLst>
          </p:cNvPr>
          <p:cNvSpPr txBox="1"/>
          <p:nvPr/>
        </p:nvSpPr>
        <p:spPr>
          <a:xfrm>
            <a:off x="8016462" y="318269"/>
            <a:ext cx="29482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venir Next LT Pro" panose="020B0504020202020204" pitchFamily="34" charset="0"/>
              </a:rPr>
              <a:t>General </a:t>
            </a:r>
            <a:br>
              <a:rPr lang="en-US" sz="4400" b="1" dirty="0">
                <a:latin typeface="Avenir Next LT Pro" panose="020B0504020202020204" pitchFamily="34" charset="0"/>
              </a:rPr>
            </a:br>
            <a:r>
              <a:rPr lang="en-US" sz="4400" b="1" dirty="0">
                <a:latin typeface="Avenir Next LT Pro" panose="020B0504020202020204" pitchFamily="34" charset="0"/>
              </a:rPr>
              <a:t>emphases</a:t>
            </a:r>
          </a:p>
        </p:txBody>
      </p:sp>
    </p:spTree>
    <p:extLst>
      <p:ext uri="{BB962C8B-B14F-4D97-AF65-F5344CB8AC3E}">
        <p14:creationId xmlns:p14="http://schemas.microsoft.com/office/powerpoint/2010/main" val="34802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7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F5EC4-9BF7-9CB6-49E2-819C28A0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68" y="1029606"/>
            <a:ext cx="9916484" cy="50746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7ECB8E-B390-2E1B-D3FE-B338E7146097}"/>
              </a:ext>
            </a:extLst>
          </p:cNvPr>
          <p:cNvSpPr/>
          <p:nvPr/>
        </p:nvSpPr>
        <p:spPr>
          <a:xfrm>
            <a:off x="7317766" y="324612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B792E5-B23C-0111-7CCA-6C4462F9CF9C}"/>
              </a:ext>
            </a:extLst>
          </p:cNvPr>
          <p:cNvSpPr/>
          <p:nvPr/>
        </p:nvSpPr>
        <p:spPr>
          <a:xfrm>
            <a:off x="4279717" y="3200064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EBA482-37B3-FCAC-F44E-9E31787EB96F}"/>
              </a:ext>
            </a:extLst>
          </p:cNvPr>
          <p:cNvSpPr/>
          <p:nvPr/>
        </p:nvSpPr>
        <p:spPr>
          <a:xfrm>
            <a:off x="4986127" y="2797021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ECC38B-67B3-1D9C-3F9C-2CEC0A0631D6}"/>
              </a:ext>
            </a:extLst>
          </p:cNvPr>
          <p:cNvSpPr/>
          <p:nvPr/>
        </p:nvSpPr>
        <p:spPr>
          <a:xfrm>
            <a:off x="3445652" y="2459544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48A6D5E-69CE-8249-08E8-4D7B36215F3F}"/>
              </a:ext>
            </a:extLst>
          </p:cNvPr>
          <p:cNvSpPr/>
          <p:nvPr/>
        </p:nvSpPr>
        <p:spPr>
          <a:xfrm>
            <a:off x="6781976" y="4173838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1F4B26-F172-176E-BDAC-77266A0FB1C3}"/>
              </a:ext>
            </a:extLst>
          </p:cNvPr>
          <p:cNvSpPr/>
          <p:nvPr/>
        </p:nvSpPr>
        <p:spPr>
          <a:xfrm>
            <a:off x="5891735" y="4832865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2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51B37C-9793-7585-F77F-E115F6D9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60" y="710376"/>
            <a:ext cx="7550989" cy="51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64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5BEE4-DDBE-5965-506C-7710EAD79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09" y="259493"/>
            <a:ext cx="9984370" cy="53504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6179971-D565-5A52-07C2-1EB5F1334E93}"/>
              </a:ext>
            </a:extLst>
          </p:cNvPr>
          <p:cNvSpPr/>
          <p:nvPr/>
        </p:nvSpPr>
        <p:spPr>
          <a:xfrm>
            <a:off x="6508812" y="3575829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E87D95-A192-DCEB-584D-A9F7DA61291D}"/>
              </a:ext>
            </a:extLst>
          </p:cNvPr>
          <p:cNvSpPr/>
          <p:nvPr/>
        </p:nvSpPr>
        <p:spPr>
          <a:xfrm>
            <a:off x="7408649" y="3809816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B74479-FB87-96DA-FE26-7B986DE4BFC2}"/>
              </a:ext>
            </a:extLst>
          </p:cNvPr>
          <p:cNvSpPr/>
          <p:nvPr/>
        </p:nvSpPr>
        <p:spPr>
          <a:xfrm>
            <a:off x="4021001" y="3941589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A5658C-AE47-605E-DA68-4A6AAE8F6672}"/>
              </a:ext>
            </a:extLst>
          </p:cNvPr>
          <p:cNvSpPr/>
          <p:nvPr/>
        </p:nvSpPr>
        <p:spPr>
          <a:xfrm>
            <a:off x="4977773" y="3758709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DAC5B-5B52-8207-4A46-46EF1AD2C3FC}"/>
              </a:ext>
            </a:extLst>
          </p:cNvPr>
          <p:cNvSpPr txBox="1"/>
          <p:nvPr/>
        </p:nvSpPr>
        <p:spPr>
          <a:xfrm>
            <a:off x="2854844" y="6091109"/>
            <a:ext cx="7690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Chicago – history of strong local collections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2C8CA3-B9A9-C722-3726-EC400069E9B8}"/>
              </a:ext>
            </a:extLst>
          </p:cNvPr>
          <p:cNvSpPr/>
          <p:nvPr/>
        </p:nvSpPr>
        <p:spPr>
          <a:xfrm>
            <a:off x="9006790" y="4913686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33" y="1798920"/>
            <a:ext cx="492634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Collective collection</a:t>
            </a:r>
            <a:br>
              <a:rPr lang="en-US" sz="5400" dirty="0"/>
            </a:br>
            <a:r>
              <a:rPr lang="en-US" sz="2400" dirty="0"/>
              <a:t>(disproportionate amount of time goes on print?)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39571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08199D-52C2-4A31-883A-3FB6C0938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935" y="451538"/>
            <a:ext cx="9106930" cy="6251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58BC2-BB8F-3571-CF37-A87E0959A100}"/>
              </a:ext>
            </a:extLst>
          </p:cNvPr>
          <p:cNvSpPr txBox="1"/>
          <p:nvPr/>
        </p:nvSpPr>
        <p:spPr>
          <a:xfrm>
            <a:off x="333633" y="451538"/>
            <a:ext cx="27424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A reservoir </a:t>
            </a:r>
            <a:br>
              <a:rPr lang="en-US" sz="3600" b="1" dirty="0">
                <a:solidFill>
                  <a:srgbClr val="A0006E"/>
                </a:solidFill>
                <a:latin typeface="Avenir Next LT Pro" panose="020B0504020202020204" pitchFamily="34" charset="0"/>
              </a:rPr>
            </a:br>
            <a:r>
              <a:rPr lang="en-US" sz="36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not</a:t>
            </a:r>
            <a:br>
              <a:rPr lang="en-US" sz="3600" b="1" dirty="0">
                <a:solidFill>
                  <a:srgbClr val="A0006E"/>
                </a:solidFill>
                <a:latin typeface="Avenir Next LT Pro" panose="020B0504020202020204" pitchFamily="34" charset="0"/>
              </a:rPr>
            </a:br>
            <a:r>
              <a:rPr lang="en-US" sz="36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an ocean</a:t>
            </a:r>
          </a:p>
        </p:txBody>
      </p:sp>
    </p:spTree>
    <p:extLst>
      <p:ext uri="{BB962C8B-B14F-4D97-AF65-F5344CB8AC3E}">
        <p14:creationId xmlns:p14="http://schemas.microsoft.com/office/powerpoint/2010/main" val="40810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72A582-6F72-F42F-5C13-27FD9F3D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230" y="3055485"/>
            <a:ext cx="5580008" cy="2063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7E3C5D-5A72-B2EB-7E5F-77217269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8" y="1506787"/>
            <a:ext cx="4395494" cy="4981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2560E-8A2B-FA38-DDC9-CBDD72F7D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683" y="369652"/>
            <a:ext cx="8458973" cy="183752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9C65BF3-881A-D48B-81FB-6D30919A2A89}"/>
              </a:ext>
            </a:extLst>
          </p:cNvPr>
          <p:cNvSpPr/>
          <p:nvPr/>
        </p:nvSpPr>
        <p:spPr>
          <a:xfrm>
            <a:off x="3666581" y="971291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A2FE60-4F2F-1059-CEA0-7A7C214C4838}"/>
              </a:ext>
            </a:extLst>
          </p:cNvPr>
          <p:cNvSpPr/>
          <p:nvPr/>
        </p:nvSpPr>
        <p:spPr>
          <a:xfrm>
            <a:off x="10628342" y="65123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D8ED95-C7B6-9D39-0809-5B5B731986FD}"/>
              </a:ext>
            </a:extLst>
          </p:cNvPr>
          <p:cNvSpPr/>
          <p:nvPr/>
        </p:nvSpPr>
        <p:spPr>
          <a:xfrm>
            <a:off x="10051168" y="333129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2B222D-C20E-D135-5F51-5FC6FA1B0DA3}"/>
              </a:ext>
            </a:extLst>
          </p:cNvPr>
          <p:cNvSpPr/>
          <p:nvPr/>
        </p:nvSpPr>
        <p:spPr>
          <a:xfrm>
            <a:off x="8919517" y="369652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EC29CF-9563-5C7C-B365-92F4FE8F8F15}"/>
              </a:ext>
            </a:extLst>
          </p:cNvPr>
          <p:cNvSpPr/>
          <p:nvPr/>
        </p:nvSpPr>
        <p:spPr>
          <a:xfrm>
            <a:off x="5025211" y="369652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D6D19D-F8C8-BCF3-474E-1D4F789AB2EC}"/>
              </a:ext>
            </a:extLst>
          </p:cNvPr>
          <p:cNvSpPr/>
          <p:nvPr/>
        </p:nvSpPr>
        <p:spPr>
          <a:xfrm>
            <a:off x="5509230" y="1788984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A39A1F-4131-352D-5A84-49DC7FC5D65C}"/>
              </a:ext>
            </a:extLst>
          </p:cNvPr>
          <p:cNvSpPr/>
          <p:nvPr/>
        </p:nvSpPr>
        <p:spPr>
          <a:xfrm>
            <a:off x="10599250" y="140083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335764-9A2B-D188-E26B-4CBED6092EBE}"/>
              </a:ext>
            </a:extLst>
          </p:cNvPr>
          <p:cNvSpPr/>
          <p:nvPr/>
        </p:nvSpPr>
        <p:spPr>
          <a:xfrm>
            <a:off x="8737186" y="121795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A90F0E-1911-D5E2-9620-99C1A0B08644}"/>
              </a:ext>
            </a:extLst>
          </p:cNvPr>
          <p:cNvSpPr/>
          <p:nvPr/>
        </p:nvSpPr>
        <p:spPr>
          <a:xfrm>
            <a:off x="4500209" y="1154171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C0A6F-528C-70B0-8E50-7494174FE63A}"/>
              </a:ext>
            </a:extLst>
          </p:cNvPr>
          <p:cNvSpPr txBox="1"/>
          <p:nvPr/>
        </p:nvSpPr>
        <p:spPr>
          <a:xfrm>
            <a:off x="8800037" y="6040744"/>
            <a:ext cx="3010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venir Next LT Pro" panose="020B0504020202020204" pitchFamily="34" charset="0"/>
              </a:rPr>
              <a:t>“a former limestone quarry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venir Next LT Pro" panose="020B0504020202020204" pitchFamily="34" charset="0"/>
              </a:rPr>
              <a:t>and mushroom farm”</a:t>
            </a:r>
            <a:endParaRPr lang="en-US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warehouse, outdoor&#10;&#10;Description automatically generated">
            <a:extLst>
              <a:ext uri="{FF2B5EF4-FFF2-40B4-BE49-F238E27FC236}">
                <a16:creationId xmlns:a16="http://schemas.microsoft.com/office/drawing/2014/main" id="{68951DCF-EEE3-496C-9B61-5E439836B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827" y="-3"/>
            <a:ext cx="51435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5137EA-0223-4043-B135-46B5E740E5A1}"/>
              </a:ext>
            </a:extLst>
          </p:cNvPr>
          <p:cNvSpPr/>
          <p:nvPr/>
        </p:nvSpPr>
        <p:spPr>
          <a:xfrm>
            <a:off x="729098" y="1450902"/>
            <a:ext cx="321620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A0006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Increasingly organize collections at the network or systemwide level.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1C6E3-7E7E-E9A6-B3AA-F818C4D24900}"/>
              </a:ext>
            </a:extLst>
          </p:cNvPr>
          <p:cNvSpPr txBox="1"/>
          <p:nvPr/>
        </p:nvSpPr>
        <p:spPr>
          <a:xfrm>
            <a:off x="729099" y="328061"/>
            <a:ext cx="36962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sz="2800" b="1" kern="0" dirty="0">
                <a:latin typeface="Avenir Next LT Pro" panose="020B05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 rise of the  </a:t>
            </a:r>
          </a:p>
          <a:p>
            <a:pPr defTabSz="1219170">
              <a:defRPr/>
            </a:pPr>
            <a:r>
              <a:rPr lang="en-US" sz="2800" b="1" kern="0" dirty="0">
                <a:latin typeface="Avenir Next LT Pro" panose="020B05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collective collection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7C9022-A600-A9C7-ABF2-99147E559FCC}"/>
              </a:ext>
            </a:extLst>
          </p:cNvPr>
          <p:cNvSpPr/>
          <p:nvPr/>
        </p:nvSpPr>
        <p:spPr>
          <a:xfrm>
            <a:off x="729098" y="3338942"/>
            <a:ext cx="3216203" cy="2369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A0006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Recalibration of local provision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Space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Opportunity cost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Broader access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Distribute efficiently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Collectively preserve</a:t>
            </a:r>
          </a:p>
        </p:txBody>
      </p:sp>
    </p:spTree>
    <p:extLst>
      <p:ext uri="{BB962C8B-B14F-4D97-AF65-F5344CB8AC3E}">
        <p14:creationId xmlns:p14="http://schemas.microsoft.com/office/powerpoint/2010/main" val="4128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B0C3E-0A7B-DB79-63C8-96501D7C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268" y="244954"/>
            <a:ext cx="5520393" cy="3184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CFC9F1-E7ED-0628-3261-ABE7A37C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705" y="4097138"/>
            <a:ext cx="2439410" cy="2515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1516F-4801-329E-B211-E95CF25A3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916" y="3613277"/>
            <a:ext cx="3569870" cy="2515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B631E-036F-7C2E-44F8-025352FBB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68" y="2056857"/>
            <a:ext cx="4235339" cy="3812836"/>
          </a:xfrm>
          <a:prstGeom prst="rect">
            <a:avLst/>
          </a:prstGeom>
        </p:spPr>
      </p:pic>
      <p:pic>
        <p:nvPicPr>
          <p:cNvPr id="5" name="Picture 2" descr="Big Ten Academic Alliance logo">
            <a:extLst>
              <a:ext uri="{FF2B5EF4-FFF2-40B4-BE49-F238E27FC236}">
                <a16:creationId xmlns:a16="http://schemas.microsoft.com/office/drawing/2014/main" id="{271DF576-8A14-6AF1-DF56-CEBA902B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95" y="988307"/>
            <a:ext cx="16192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AEAC4-2631-C306-2E0E-779E0FF35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774" y="5554494"/>
            <a:ext cx="2239862" cy="802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205AE-720A-E501-BCD5-ADC2264A2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1644" y="2056857"/>
            <a:ext cx="2348831" cy="857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801B82-BB1E-47E4-F65B-0F34CD22BC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7046" y="5718436"/>
            <a:ext cx="1938902" cy="9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B92FB-E426-4C06-BF48-018B1FE7D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7051" y="282823"/>
            <a:ext cx="4170464" cy="1133228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ea typeface="Segoe UI Black" panose="020B0A02040204020203" pitchFamily="34" charset="0"/>
                <a:cs typeface="Segoe UI Semibold" panose="020B0702040204020203" pitchFamily="34" charset="0"/>
              </a:rPr>
              <a:t>Operationalize the monograph collective collection?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6B494-F2EC-404A-8263-93D87050A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99872" y="1736476"/>
            <a:ext cx="4070006" cy="4838701"/>
          </a:xfrm>
        </p:spPr>
        <p:txBody>
          <a:bodyPr>
            <a:normAutofit/>
          </a:bodyPr>
          <a:lstStyle/>
          <a:p>
            <a:pPr lvl="1">
              <a:buClr>
                <a:srgbClr val="A0006E"/>
              </a:buClr>
            </a:pPr>
            <a:r>
              <a:rPr lang="en-US" dirty="0">
                <a:solidFill>
                  <a:srgbClr val="A0006E"/>
                </a:solidFill>
              </a:rPr>
              <a:t>Shared print – optimal distribution?</a:t>
            </a:r>
          </a:p>
          <a:p>
            <a:pPr lvl="1">
              <a:buClr>
                <a:srgbClr val="A0006E"/>
              </a:buClr>
            </a:pPr>
            <a:r>
              <a:rPr lang="en-US" dirty="0">
                <a:solidFill>
                  <a:srgbClr val="A0006E"/>
                </a:solidFill>
              </a:rPr>
              <a:t>Coordinate digitization plans?</a:t>
            </a:r>
          </a:p>
          <a:p>
            <a:pPr lvl="1">
              <a:buClr>
                <a:srgbClr val="A0006E"/>
              </a:buClr>
            </a:pPr>
            <a:r>
              <a:rPr lang="en-US" dirty="0">
                <a:solidFill>
                  <a:srgbClr val="A0006E"/>
                </a:solidFill>
              </a:rPr>
              <a:t>Prospective collection coordination?</a:t>
            </a:r>
          </a:p>
          <a:p>
            <a:pPr lvl="1">
              <a:buClr>
                <a:srgbClr val="A0006E"/>
              </a:buClr>
            </a:pPr>
            <a:endParaRPr lang="en-US" dirty="0">
              <a:solidFill>
                <a:srgbClr val="A0006E"/>
              </a:solidFill>
            </a:endParaRPr>
          </a:p>
          <a:p>
            <a:pPr lvl="1">
              <a:buClr>
                <a:srgbClr val="A0006E"/>
              </a:buClr>
            </a:pPr>
            <a:r>
              <a:rPr lang="en-US" dirty="0">
                <a:solidFill>
                  <a:srgbClr val="A0006E"/>
                </a:solidFill>
              </a:rPr>
              <a:t>Group licenses to permit sharing of </a:t>
            </a:r>
            <a:r>
              <a:rPr lang="en-US" dirty="0" err="1">
                <a:solidFill>
                  <a:srgbClr val="A0006E"/>
                </a:solidFill>
              </a:rPr>
              <a:t>ebooks</a:t>
            </a:r>
            <a:r>
              <a:rPr lang="en-US" dirty="0">
                <a:solidFill>
                  <a:srgbClr val="A0006E"/>
                </a:solidFill>
              </a:rPr>
              <a:t>?</a:t>
            </a:r>
          </a:p>
          <a:p>
            <a:pPr lvl="1">
              <a:buClr>
                <a:srgbClr val="A0006E"/>
              </a:buClr>
            </a:pPr>
            <a:r>
              <a:rPr lang="en-US" dirty="0">
                <a:solidFill>
                  <a:srgbClr val="A0006E"/>
                </a:solidFill>
              </a:rPr>
              <a:t>Stronger interest in EBA/DDA</a:t>
            </a:r>
          </a:p>
          <a:p>
            <a:pPr lvl="1">
              <a:buClr>
                <a:srgbClr val="A0006E"/>
              </a:buClr>
            </a:pPr>
            <a:endParaRPr lang="en-US" dirty="0">
              <a:solidFill>
                <a:srgbClr val="A0006E"/>
              </a:solidFill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rgbClr val="A0006E"/>
              </a:solidFill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rgbClr val="A0006E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77324B1-CF09-4946-A45A-FB72C61F1346}"/>
              </a:ext>
            </a:extLst>
          </p:cNvPr>
          <p:cNvSpPr txBox="1">
            <a:spLocks/>
          </p:cNvSpPr>
          <p:nvPr/>
        </p:nvSpPr>
        <p:spPr>
          <a:xfrm>
            <a:off x="8561012" y="279660"/>
            <a:ext cx="3035593" cy="7893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cs typeface="Segoe UI Semibold" panose="020B0702040204020203" pitchFamily="34" charset="0"/>
              </a:rPr>
              <a:t>Some policy questions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A99373-4A32-42AE-B8BF-B73547BBF8ED}"/>
              </a:ext>
            </a:extLst>
          </p:cNvPr>
          <p:cNvSpPr/>
          <p:nvPr/>
        </p:nvSpPr>
        <p:spPr>
          <a:xfrm>
            <a:off x="7769569" y="1736476"/>
            <a:ext cx="4170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006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0006E"/>
                </a:solidFill>
                <a:effectLst/>
                <a:uLnTx/>
                <a:uFillTx/>
                <a:latin typeface="Avenir Next LT Pro" panose="020B0504020202020204" pitchFamily="34" charset="0"/>
                <a:cs typeface="Segoe UI" panose="020B0502040204020203" pitchFamily="34" charset="0"/>
              </a:rPr>
              <a:t>What responsibility do libraries collectively take for print scholarly record?</a:t>
            </a:r>
          </a:p>
          <a:p>
            <a:pPr marL="742950" lvl="1" indent="-285750">
              <a:buClr>
                <a:srgbClr val="A0006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A0006E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For the (published) digital scholarly record?</a:t>
            </a:r>
          </a:p>
          <a:p>
            <a:pPr marL="742950" lvl="1" indent="-285750">
              <a:buClr>
                <a:srgbClr val="A0006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A0006E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Reevaluating rights (controlled digital lending, course materials)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006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A0006E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At what level?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A0006E"/>
              </a:solidFill>
              <a:effectLst/>
              <a:uLnTx/>
              <a:uFillTx/>
              <a:latin typeface="Avenir Next LT Pro" panose="020B0504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7AC1F9-D267-478C-9AE3-3D52281D32AA}"/>
              </a:ext>
            </a:extLst>
          </p:cNvPr>
          <p:cNvCxnSpPr/>
          <p:nvPr/>
        </p:nvCxnSpPr>
        <p:spPr>
          <a:xfrm>
            <a:off x="8274393" y="1070725"/>
            <a:ext cx="76200" cy="4638674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734906-F05E-46CC-A8E9-9A2C61653D19}"/>
              </a:ext>
            </a:extLst>
          </p:cNvPr>
          <p:cNvCxnSpPr>
            <a:cxnSpLocks/>
          </p:cNvCxnSpPr>
          <p:nvPr/>
        </p:nvCxnSpPr>
        <p:spPr>
          <a:xfrm>
            <a:off x="3796600" y="279660"/>
            <a:ext cx="1438275" cy="0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D145B4-F9C8-46E6-9DF6-DDA68D6E168B}"/>
              </a:ext>
            </a:extLst>
          </p:cNvPr>
          <p:cNvCxnSpPr>
            <a:cxnSpLocks/>
          </p:cNvCxnSpPr>
          <p:nvPr/>
        </p:nvCxnSpPr>
        <p:spPr>
          <a:xfrm>
            <a:off x="7883604" y="279660"/>
            <a:ext cx="1438275" cy="0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3848D0E-5323-452C-B970-65D37DEDA2C7}"/>
              </a:ext>
            </a:extLst>
          </p:cNvPr>
          <p:cNvSpPr txBox="1">
            <a:spLocks/>
          </p:cNvSpPr>
          <p:nvPr/>
        </p:nvSpPr>
        <p:spPr>
          <a:xfrm>
            <a:off x="387004" y="279660"/>
            <a:ext cx="4170464" cy="471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ea typeface="Segoe UI Black" panose="020B0A02040204020203" pitchFamily="34" charset="0"/>
                <a:cs typeface="Segoe UI Semibold" panose="020B0702040204020203" pitchFamily="34" charset="0"/>
              </a:rPr>
              <a:t>Directions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AAD99E4-D5E3-2D01-6319-18BA089359E7}"/>
              </a:ext>
            </a:extLst>
          </p:cNvPr>
          <p:cNvSpPr txBox="1">
            <a:spLocks/>
          </p:cNvSpPr>
          <p:nvPr/>
        </p:nvSpPr>
        <p:spPr>
          <a:xfrm>
            <a:off x="0" y="1739639"/>
            <a:ext cx="3683658" cy="4838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A0006E"/>
              </a:buClr>
            </a:pPr>
            <a:r>
              <a:rPr lang="en-US" dirty="0">
                <a:solidFill>
                  <a:srgbClr val="A0006E"/>
                </a:solidFill>
              </a:rPr>
              <a:t>Patchwork of cooperative initiatives</a:t>
            </a:r>
          </a:p>
          <a:p>
            <a:pPr lvl="1">
              <a:buClr>
                <a:srgbClr val="A0006E"/>
              </a:buClr>
            </a:pPr>
            <a:endParaRPr lang="en-US" dirty="0">
              <a:solidFill>
                <a:srgbClr val="A0006E"/>
              </a:solidFill>
            </a:endParaRPr>
          </a:p>
          <a:p>
            <a:pPr lvl="1">
              <a:buClr>
                <a:srgbClr val="A0006E"/>
              </a:buClr>
            </a:pPr>
            <a:r>
              <a:rPr lang="en-US" dirty="0">
                <a:solidFill>
                  <a:srgbClr val="A0006E"/>
                </a:solidFill>
              </a:rPr>
              <a:t>Less momentum post-pandemic?</a:t>
            </a:r>
          </a:p>
          <a:p>
            <a:pPr lvl="1">
              <a:buClr>
                <a:srgbClr val="A0006E"/>
              </a:buClr>
            </a:pPr>
            <a:endParaRPr lang="en-US" dirty="0">
              <a:solidFill>
                <a:srgbClr val="A0006E"/>
              </a:solidFill>
            </a:endParaRPr>
          </a:p>
          <a:p>
            <a:pPr lvl="1">
              <a:buClr>
                <a:srgbClr val="A0006E"/>
              </a:buClr>
            </a:pPr>
            <a:r>
              <a:rPr lang="en-US" dirty="0">
                <a:solidFill>
                  <a:srgbClr val="A0006E"/>
                </a:solidFill>
              </a:rPr>
              <a:t>Collective action problem: difficult</a:t>
            </a:r>
          </a:p>
          <a:p>
            <a:pPr lvl="1">
              <a:buClr>
                <a:srgbClr val="A0006E"/>
              </a:buClr>
            </a:pPr>
            <a:endParaRPr lang="en-US" dirty="0">
              <a:solidFill>
                <a:srgbClr val="A0006E"/>
              </a:solidFill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rgbClr val="A00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27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33" y="1798920"/>
            <a:ext cx="492634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The facilitated collection</a:t>
            </a:r>
          </a:p>
        </p:txBody>
      </p:sp>
    </p:spTree>
    <p:extLst>
      <p:ext uri="{BB962C8B-B14F-4D97-AF65-F5344CB8AC3E}">
        <p14:creationId xmlns:p14="http://schemas.microsoft.com/office/powerpoint/2010/main" val="241311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ular Callout 26"/>
          <p:cNvSpPr/>
          <p:nvPr/>
        </p:nvSpPr>
        <p:spPr>
          <a:xfrm>
            <a:off x="2876935" y="738874"/>
            <a:ext cx="7000303" cy="1367153"/>
          </a:xfrm>
          <a:prstGeom prst="wedgeRectCallout">
            <a:avLst>
              <a:gd name="adj1" fmla="val 42017"/>
              <a:gd name="adj2" fmla="val 173181"/>
            </a:avLst>
          </a:prstGeom>
          <a:solidFill>
            <a:schemeClr val="bg1"/>
          </a:solidFill>
          <a:ln w="28575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The ‘external’ collection: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Pointing researchers at Google Scholar;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Including freely available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ebooks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 in the catalog;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Providing access to Open Access and Open Educational resources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Creating resource guides for web resources.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9D62FEC-BDB8-4EAA-BD4A-620F13345277}"/>
              </a:ext>
            </a:extLst>
          </p:cNvPr>
          <p:cNvCxnSpPr>
            <a:stCxn id="11" idx="3"/>
          </p:cNvCxnSpPr>
          <p:nvPr/>
        </p:nvCxnSpPr>
        <p:spPr>
          <a:xfrm flipV="1">
            <a:off x="4057722" y="3041514"/>
            <a:ext cx="6092502" cy="9991"/>
          </a:xfrm>
          <a:prstGeom prst="straightConnector1">
            <a:avLst/>
          </a:prstGeom>
          <a:ln w="57150">
            <a:solidFill>
              <a:srgbClr val="A0006E"/>
            </a:solidFill>
            <a:tailEnd type="triangle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79B2A7-917F-4EE6-BE28-313098761478}"/>
              </a:ext>
            </a:extLst>
          </p:cNvPr>
          <p:cNvSpPr txBox="1"/>
          <p:nvPr/>
        </p:nvSpPr>
        <p:spPr>
          <a:xfrm>
            <a:off x="10309553" y="2810681"/>
            <a:ext cx="98777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Collective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collections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09637" y="4323281"/>
            <a:ext cx="0" cy="423841"/>
          </a:xfrm>
          <a:prstGeom prst="straightConnector1">
            <a:avLst/>
          </a:prstGeom>
          <a:ln w="38100">
            <a:solidFill>
              <a:srgbClr val="A0006E"/>
            </a:solidFill>
            <a:tailEnd type="triangle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669420" y="4288413"/>
            <a:ext cx="0" cy="446809"/>
          </a:xfrm>
          <a:prstGeom prst="straightConnector1">
            <a:avLst/>
          </a:prstGeom>
          <a:ln w="38100">
            <a:solidFill>
              <a:srgbClr val="A0006E"/>
            </a:solidFill>
            <a:tailEnd type="triangle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6" idx="2"/>
          </p:cNvCxnSpPr>
          <p:nvPr/>
        </p:nvCxnSpPr>
        <p:spPr>
          <a:xfrm>
            <a:off x="2638237" y="4108306"/>
            <a:ext cx="6781800" cy="0"/>
          </a:xfrm>
          <a:prstGeom prst="line">
            <a:avLst/>
          </a:prstGeom>
          <a:ln w="76200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420037" y="3879706"/>
            <a:ext cx="457200" cy="457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81037" y="3879706"/>
            <a:ext cx="457200" cy="457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758720" y="4809466"/>
            <a:ext cx="1981200" cy="1295400"/>
          </a:xfrm>
          <a:prstGeom prst="wedgeRectCallout">
            <a:avLst>
              <a:gd name="adj1" fmla="val -19784"/>
              <a:gd name="adj2" fmla="val 68850"/>
            </a:avLst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The ‘owned’ collection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8572348" y="4799076"/>
            <a:ext cx="1981200" cy="1295400"/>
          </a:xfrm>
          <a:prstGeom prst="wedgeRectCallout">
            <a:avLst>
              <a:gd name="adj1" fmla="val 19241"/>
              <a:gd name="adj2" fmla="val 64375"/>
            </a:avLst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The ‘facilitated’ collection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876935" y="2606825"/>
            <a:ext cx="1463923" cy="914400"/>
          </a:xfrm>
          <a:prstGeom prst="wedgeRectCallout">
            <a:avLst>
              <a:gd name="adj1" fmla="val 4827"/>
              <a:gd name="adj2" fmla="val 100908"/>
            </a:avLst>
          </a:prstGeom>
          <a:solidFill>
            <a:schemeClr val="bg1"/>
          </a:solidFill>
          <a:ln w="28575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The ‘borrowed’ collection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0842" y="4195370"/>
            <a:ext cx="1809343" cy="276999"/>
          </a:xfrm>
          <a:prstGeom prst="rect">
            <a:avLst/>
          </a:prstGeom>
          <a:noFill/>
          <a:ln>
            <a:solidFill>
              <a:srgbClr val="A0006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A collections spectrum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4500187" y="2607049"/>
            <a:ext cx="1412915" cy="800099"/>
          </a:xfrm>
          <a:prstGeom prst="wedgeRectCallout">
            <a:avLst>
              <a:gd name="adj1" fmla="val -23626"/>
              <a:gd name="adj2" fmla="val 117598"/>
            </a:avLst>
          </a:prstGeom>
          <a:solidFill>
            <a:schemeClr val="bg1"/>
          </a:solidFill>
          <a:ln w="28575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The shared print collection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6140939" y="2606826"/>
            <a:ext cx="1412915" cy="800099"/>
          </a:xfrm>
          <a:prstGeom prst="wedgeRectCallout">
            <a:avLst>
              <a:gd name="adj1" fmla="val -33186"/>
              <a:gd name="adj2" fmla="val 117598"/>
            </a:avLst>
          </a:prstGeom>
          <a:solidFill>
            <a:schemeClr val="bg1"/>
          </a:solidFill>
          <a:ln w="28575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The shared digital collection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7904053" y="2606825"/>
            <a:ext cx="1412915" cy="914400"/>
          </a:xfrm>
          <a:prstGeom prst="wedgeRectCallout">
            <a:avLst>
              <a:gd name="adj1" fmla="val -35008"/>
              <a:gd name="adj2" fmla="val 100558"/>
            </a:avLst>
          </a:prstGeom>
          <a:solidFill>
            <a:schemeClr val="bg1"/>
          </a:solidFill>
          <a:ln w="28575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Shared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s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cholarly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 outputs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4291635" y="4803817"/>
            <a:ext cx="1412915" cy="800099"/>
          </a:xfrm>
          <a:prstGeom prst="wedgeRectCallout">
            <a:avLst>
              <a:gd name="adj1" fmla="val -12851"/>
              <a:gd name="adj2" fmla="val -90790"/>
            </a:avLst>
          </a:prstGeom>
          <a:solidFill>
            <a:schemeClr val="bg1"/>
          </a:solidFill>
          <a:ln w="28575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The ‘licensed’ collection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6111518" y="4799076"/>
            <a:ext cx="1981200" cy="914400"/>
          </a:xfrm>
          <a:prstGeom prst="wedgeRectCallout">
            <a:avLst>
              <a:gd name="adj1" fmla="val -28389"/>
              <a:gd name="adj2" fmla="val -92624"/>
            </a:avLst>
          </a:prstGeom>
          <a:solidFill>
            <a:schemeClr val="bg1"/>
          </a:solidFill>
          <a:ln w="28575">
            <a:solidFill>
              <a:srgbClr val="A0006E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The ‘demand/data-driven’ collection</a:t>
            </a:r>
          </a:p>
        </p:txBody>
      </p:sp>
    </p:spTree>
    <p:extLst>
      <p:ext uri="{BB962C8B-B14F-4D97-AF65-F5344CB8AC3E}">
        <p14:creationId xmlns:p14="http://schemas.microsoft.com/office/powerpoint/2010/main" val="180363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 animBg="1"/>
      <p:bldP spid="11" grpId="0" animBg="1"/>
      <p:bldP spid="21" grpId="0" animBg="1"/>
      <p:bldP spid="16" grpId="0" animBg="1"/>
      <p:bldP spid="18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00E8-6979-0057-20B4-1257AFF5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12" y="844998"/>
            <a:ext cx="608076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Next LT Pro" panose="020B0504020202020204" pitchFamily="34" charset="0"/>
              </a:rPr>
              <a:t>Facilitated: engagement with student and faculty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B9842-D60F-3DA8-8B88-C2F54636A0C8}"/>
              </a:ext>
            </a:extLst>
          </p:cNvPr>
          <p:cNvSpPr txBox="1"/>
          <p:nvPr/>
        </p:nvSpPr>
        <p:spPr>
          <a:xfrm>
            <a:off x="6730769" y="180053"/>
            <a:ext cx="4230879" cy="707886"/>
          </a:xfrm>
          <a:prstGeom prst="rect">
            <a:avLst/>
          </a:prstGeom>
          <a:solidFill>
            <a:srgbClr val="687385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  <a:t>Relational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797DC6-1295-B74D-B2AA-C80B8B98231E}"/>
              </a:ext>
            </a:extLst>
          </p:cNvPr>
          <p:cNvSpPr txBox="1"/>
          <p:nvPr/>
        </p:nvSpPr>
        <p:spPr>
          <a:xfrm>
            <a:off x="6730769" y="911220"/>
            <a:ext cx="4230879" cy="6986528"/>
          </a:xfrm>
          <a:prstGeom prst="rect">
            <a:avLst/>
          </a:prstGeom>
          <a:solidFill>
            <a:srgbClr val="A0006E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venir Next LT Pro" panose="020B0504020202020204" pitchFamily="34" charset="0"/>
              <a:ea typeface="Monoid" panose="020B0509040000020004" pitchFamily="49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  <a:t>Network logic: </a:t>
            </a:r>
            <a:b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</a:b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  <a:t>a coordinated mix of local, collaborative and network resources are assembled around user needs.</a:t>
            </a:r>
          </a:p>
          <a:p>
            <a:endParaRPr lang="en-US" sz="2800" dirty="0">
              <a:solidFill>
                <a:schemeClr val="bg1"/>
              </a:solidFill>
              <a:latin typeface="Avenir Next LT Pro" panose="020B0504020202020204" pitchFamily="34" charset="0"/>
              <a:ea typeface="Monoid" panose="020B0509040000020004" pitchFamily="49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Move online </a:t>
            </a:r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accelerates</a:t>
            </a: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need to provide targeted, relevant resources for learners </a:t>
            </a:r>
          </a:p>
          <a:p>
            <a:endParaRPr lang="en-US" sz="2800" dirty="0">
              <a:solidFill>
                <a:schemeClr val="bg1"/>
              </a:solidFill>
              <a:latin typeface="Avenir Next LT Pro" panose="020B0504020202020204" pitchFamily="34" charset="0"/>
              <a:ea typeface="Monoid" panose="020B0509040000020004" pitchFamily="49" charset="0"/>
            </a:endParaRPr>
          </a:p>
          <a:p>
            <a:endParaRPr lang="en-US" sz="2800" dirty="0">
              <a:solidFill>
                <a:schemeClr val="bg1"/>
              </a:solidFill>
              <a:latin typeface="Avenir Next LT Pro" panose="020B0504020202020204" pitchFamily="34" charset="0"/>
              <a:ea typeface="Monoid" panose="020B0509040000020004" pitchFamily="49" charset="0"/>
            </a:endParaRPr>
          </a:p>
          <a:p>
            <a:endParaRPr lang="en-US" sz="2800" dirty="0">
              <a:solidFill>
                <a:schemeClr val="bg1"/>
              </a:solidFill>
              <a:latin typeface="Avenir Next LT Pro" panose="020B0504020202020204" pitchFamily="34" charset="0"/>
              <a:ea typeface="Monoid" panose="020B0509040000020004" pitchFamily="49" charset="0"/>
            </a:endParaRPr>
          </a:p>
          <a:p>
            <a:endParaRPr lang="en-US" sz="2800" dirty="0">
              <a:solidFill>
                <a:schemeClr val="bg1"/>
              </a:solidFill>
              <a:latin typeface="Avenir Next LT Pro" panose="020B0504020202020204" pitchFamily="34" charset="0"/>
              <a:ea typeface="Monoid" panose="020B0509040000020004" pitchFamily="49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7D340E-4B55-BB70-8397-54C246493DB2}"/>
              </a:ext>
            </a:extLst>
          </p:cNvPr>
          <p:cNvGrpSpPr/>
          <p:nvPr/>
        </p:nvGrpSpPr>
        <p:grpSpPr>
          <a:xfrm>
            <a:off x="896251" y="3599772"/>
            <a:ext cx="4344656" cy="2175335"/>
            <a:chOff x="1758720" y="1171369"/>
            <a:chExt cx="9556430" cy="5365992"/>
          </a:xfrm>
        </p:grpSpPr>
        <p:sp>
          <p:nvSpPr>
            <p:cNvPr id="4" name="Rectangular Callout 26">
              <a:extLst>
                <a:ext uri="{FF2B5EF4-FFF2-40B4-BE49-F238E27FC236}">
                  <a16:creationId xmlns:a16="http://schemas.microsoft.com/office/drawing/2014/main" id="{996610D3-F7FC-6EF2-98B0-7C604C2B79E8}"/>
                </a:ext>
              </a:extLst>
            </p:cNvPr>
            <p:cNvSpPr/>
            <p:nvPr/>
          </p:nvSpPr>
          <p:spPr>
            <a:xfrm>
              <a:off x="2876935" y="1171369"/>
              <a:ext cx="7000303" cy="1367153"/>
            </a:xfrm>
            <a:prstGeom prst="wedgeRectCallout">
              <a:avLst>
                <a:gd name="adj1" fmla="val 42017"/>
                <a:gd name="adj2" fmla="val 173181"/>
              </a:avLst>
            </a:prstGeom>
            <a:solidFill>
              <a:schemeClr val="bg1"/>
            </a:solidFill>
            <a:ln w="28575">
              <a:solidFill>
                <a:srgbClr val="C71585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 ‘external’ collection: 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Pointing researchers at Google Scholar; 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Including freely available </a:t>
              </a:r>
              <a:r>
                <a:rPr kumimoji="0" lang="en-US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ebooks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in the catalog; 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Providing access to Open Access and Open Educational resources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Creating resource guides for web resources.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C40F01C-6CBC-8553-C617-B346BFD74F6D}"/>
                </a:ext>
              </a:extLst>
            </p:cNvPr>
            <p:cNvCxnSpPr>
              <a:stCxn id="17" idx="3"/>
            </p:cNvCxnSpPr>
            <p:nvPr/>
          </p:nvCxnSpPr>
          <p:spPr>
            <a:xfrm flipV="1">
              <a:off x="4057722" y="3474009"/>
              <a:ext cx="6092502" cy="9991"/>
            </a:xfrm>
            <a:prstGeom prst="straightConnector1">
              <a:avLst/>
            </a:prstGeom>
            <a:ln w="57150">
              <a:solidFill>
                <a:schemeClr val="bg2">
                  <a:lumMod val="90000"/>
                </a:schemeClr>
              </a:solidFill>
              <a:tailEnd type="triangle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19D1D0-8967-9DEB-E27F-5670FE2F84E2}"/>
                </a:ext>
              </a:extLst>
            </p:cNvPr>
            <p:cNvSpPr txBox="1"/>
            <p:nvPr/>
          </p:nvSpPr>
          <p:spPr>
            <a:xfrm>
              <a:off x="10309554" y="3243176"/>
              <a:ext cx="1005596" cy="5314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Collective</a:t>
              </a:r>
              <a:b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collections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991CCBB-9F2D-5DFA-1ABD-5F2EF1052B90}"/>
                </a:ext>
              </a:extLst>
            </p:cNvPr>
            <p:cNvCxnSpPr/>
            <p:nvPr/>
          </p:nvCxnSpPr>
          <p:spPr>
            <a:xfrm>
              <a:off x="2409637" y="4755776"/>
              <a:ext cx="0" cy="423841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B309022-9D49-DA19-4E64-A4DAE184DB2A}"/>
                </a:ext>
              </a:extLst>
            </p:cNvPr>
            <p:cNvCxnSpPr/>
            <p:nvPr/>
          </p:nvCxnSpPr>
          <p:spPr>
            <a:xfrm>
              <a:off x="9669420" y="4720908"/>
              <a:ext cx="0" cy="446809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DC048F-AA59-3307-6BF9-BBC27A4F89E9}"/>
                </a:ext>
              </a:extLst>
            </p:cNvPr>
            <p:cNvCxnSpPr>
              <a:endCxn id="13" idx="2"/>
            </p:cNvCxnSpPr>
            <p:nvPr/>
          </p:nvCxnSpPr>
          <p:spPr>
            <a:xfrm>
              <a:off x="2638237" y="4540801"/>
              <a:ext cx="6781800" cy="0"/>
            </a:xfrm>
            <a:prstGeom prst="line">
              <a:avLst/>
            </a:prstGeom>
            <a:ln w="76200">
              <a:solidFill>
                <a:schemeClr val="bg2">
                  <a:lumMod val="9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AF1D29-5DA2-E947-40D6-ABA387813288}"/>
                </a:ext>
              </a:extLst>
            </p:cNvPr>
            <p:cNvSpPr/>
            <p:nvPr/>
          </p:nvSpPr>
          <p:spPr>
            <a:xfrm>
              <a:off x="9420037" y="4312201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6DE93D-3EE6-A8E4-5B42-69712AA3E2D4}"/>
                </a:ext>
              </a:extLst>
            </p:cNvPr>
            <p:cNvSpPr/>
            <p:nvPr/>
          </p:nvSpPr>
          <p:spPr>
            <a:xfrm>
              <a:off x="2181037" y="4312201"/>
              <a:ext cx="457200" cy="457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ular Callout 7">
              <a:extLst>
                <a:ext uri="{FF2B5EF4-FFF2-40B4-BE49-F238E27FC236}">
                  <a16:creationId xmlns:a16="http://schemas.microsoft.com/office/drawing/2014/main" id="{63011092-9E49-105E-DC58-710766D1BDEF}"/>
                </a:ext>
              </a:extLst>
            </p:cNvPr>
            <p:cNvSpPr/>
            <p:nvPr/>
          </p:nvSpPr>
          <p:spPr>
            <a:xfrm>
              <a:off x="1758720" y="5241961"/>
              <a:ext cx="1981200" cy="1295400"/>
            </a:xfrm>
            <a:prstGeom prst="wedgeRectCallout">
              <a:avLst>
                <a:gd name="adj1" fmla="val -19784"/>
                <a:gd name="adj2" fmla="val 68850"/>
              </a:avLst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 ‘owned’ collection</a:t>
              </a:r>
            </a:p>
          </p:txBody>
        </p:sp>
        <p:sp>
          <p:nvSpPr>
            <p:cNvPr id="16" name="Rectangular Callout 8">
              <a:extLst>
                <a:ext uri="{FF2B5EF4-FFF2-40B4-BE49-F238E27FC236}">
                  <a16:creationId xmlns:a16="http://schemas.microsoft.com/office/drawing/2014/main" id="{00C07E1D-F1AA-243E-A689-57A586326432}"/>
                </a:ext>
              </a:extLst>
            </p:cNvPr>
            <p:cNvSpPr/>
            <p:nvPr/>
          </p:nvSpPr>
          <p:spPr>
            <a:xfrm>
              <a:off x="8572348" y="5231571"/>
              <a:ext cx="1981200" cy="1295400"/>
            </a:xfrm>
            <a:prstGeom prst="wedgeRectCallout">
              <a:avLst>
                <a:gd name="adj1" fmla="val 19241"/>
                <a:gd name="adj2" fmla="val 64375"/>
              </a:avLst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 ‘facilitated’ collection</a:t>
              </a:r>
            </a:p>
          </p:txBody>
        </p:sp>
        <p:sp>
          <p:nvSpPr>
            <p:cNvPr id="17" name="Rectangular Callout 10">
              <a:extLst>
                <a:ext uri="{FF2B5EF4-FFF2-40B4-BE49-F238E27FC236}">
                  <a16:creationId xmlns:a16="http://schemas.microsoft.com/office/drawing/2014/main" id="{60ACA17E-543B-0475-4781-ABFE6F9E906A}"/>
                </a:ext>
              </a:extLst>
            </p:cNvPr>
            <p:cNvSpPr/>
            <p:nvPr/>
          </p:nvSpPr>
          <p:spPr>
            <a:xfrm>
              <a:off x="2876935" y="3039320"/>
              <a:ext cx="1463923" cy="914400"/>
            </a:xfrm>
            <a:prstGeom prst="wedgeRectCallout">
              <a:avLst>
                <a:gd name="adj1" fmla="val 4827"/>
                <a:gd name="adj2" fmla="val 100908"/>
              </a:avLst>
            </a:prstGeom>
            <a:solidFill>
              <a:schemeClr val="bg1"/>
            </a:solidFill>
            <a:ln w="28575">
              <a:solidFill>
                <a:srgbClr val="C71585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 ‘borrowed’ collection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B06F93-DD6E-A92B-C747-3919E6756C51}"/>
                </a:ext>
              </a:extLst>
            </p:cNvPr>
            <p:cNvSpPr txBox="1"/>
            <p:nvPr/>
          </p:nvSpPr>
          <p:spPr>
            <a:xfrm>
              <a:off x="2876935" y="4540802"/>
              <a:ext cx="2590800" cy="49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 collections spectrum</a:t>
              </a:r>
            </a:p>
          </p:txBody>
        </p:sp>
        <p:sp>
          <p:nvSpPr>
            <p:cNvPr id="19" name="Rectangular Callout 20">
              <a:extLst>
                <a:ext uri="{FF2B5EF4-FFF2-40B4-BE49-F238E27FC236}">
                  <a16:creationId xmlns:a16="http://schemas.microsoft.com/office/drawing/2014/main" id="{866C9D4A-E5D2-9384-6CF6-3DBFF71D56FF}"/>
                </a:ext>
              </a:extLst>
            </p:cNvPr>
            <p:cNvSpPr/>
            <p:nvPr/>
          </p:nvSpPr>
          <p:spPr>
            <a:xfrm>
              <a:off x="4500187" y="3039544"/>
              <a:ext cx="1412915" cy="800099"/>
            </a:xfrm>
            <a:prstGeom prst="wedgeRectCallout">
              <a:avLst>
                <a:gd name="adj1" fmla="val -23626"/>
                <a:gd name="adj2" fmla="val 117598"/>
              </a:avLst>
            </a:prstGeom>
            <a:solidFill>
              <a:schemeClr val="bg1"/>
            </a:solidFill>
            <a:ln w="28575">
              <a:solidFill>
                <a:srgbClr val="C71585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 shared print collection</a:t>
              </a:r>
            </a:p>
          </p:txBody>
        </p:sp>
        <p:sp>
          <p:nvSpPr>
            <p:cNvPr id="20" name="Rectangular Callout 15">
              <a:extLst>
                <a:ext uri="{FF2B5EF4-FFF2-40B4-BE49-F238E27FC236}">
                  <a16:creationId xmlns:a16="http://schemas.microsoft.com/office/drawing/2014/main" id="{72740ABF-5495-3E84-8FE8-88492D1BC203}"/>
                </a:ext>
              </a:extLst>
            </p:cNvPr>
            <p:cNvSpPr/>
            <p:nvPr/>
          </p:nvSpPr>
          <p:spPr>
            <a:xfrm>
              <a:off x="6140939" y="3039321"/>
              <a:ext cx="1412915" cy="800099"/>
            </a:xfrm>
            <a:prstGeom prst="wedgeRectCallout">
              <a:avLst>
                <a:gd name="adj1" fmla="val -33186"/>
                <a:gd name="adj2" fmla="val 117598"/>
              </a:avLst>
            </a:prstGeom>
            <a:solidFill>
              <a:schemeClr val="bg1"/>
            </a:solidFill>
            <a:ln w="28575">
              <a:solidFill>
                <a:srgbClr val="C71585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 shared digital collection</a:t>
              </a:r>
            </a:p>
          </p:txBody>
        </p:sp>
        <p:sp>
          <p:nvSpPr>
            <p:cNvPr id="21" name="Rectangular Callout 17">
              <a:extLst>
                <a:ext uri="{FF2B5EF4-FFF2-40B4-BE49-F238E27FC236}">
                  <a16:creationId xmlns:a16="http://schemas.microsoft.com/office/drawing/2014/main" id="{A163ECA4-8AD4-3BA5-97D9-AAFE5A16EEA3}"/>
                </a:ext>
              </a:extLst>
            </p:cNvPr>
            <p:cNvSpPr/>
            <p:nvPr/>
          </p:nvSpPr>
          <p:spPr>
            <a:xfrm>
              <a:off x="7904053" y="3039320"/>
              <a:ext cx="1412915" cy="914400"/>
            </a:xfrm>
            <a:prstGeom prst="wedgeRectCallout">
              <a:avLst>
                <a:gd name="adj1" fmla="val -35008"/>
                <a:gd name="adj2" fmla="val 100558"/>
              </a:avLst>
            </a:prstGeom>
            <a:solidFill>
              <a:schemeClr val="bg1"/>
            </a:solidFill>
            <a:ln w="28575">
              <a:solidFill>
                <a:srgbClr val="C71585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Shared</a:t>
              </a:r>
              <a:b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scholarly outputs</a:t>
              </a:r>
            </a:p>
          </p:txBody>
        </p:sp>
        <p:sp>
          <p:nvSpPr>
            <p:cNvPr id="22" name="Rectangular Callout 23">
              <a:extLst>
                <a:ext uri="{FF2B5EF4-FFF2-40B4-BE49-F238E27FC236}">
                  <a16:creationId xmlns:a16="http://schemas.microsoft.com/office/drawing/2014/main" id="{B3461879-62A2-90A3-BB25-A66CB5C02C1E}"/>
                </a:ext>
              </a:extLst>
            </p:cNvPr>
            <p:cNvSpPr/>
            <p:nvPr/>
          </p:nvSpPr>
          <p:spPr>
            <a:xfrm>
              <a:off x="4291635" y="5236312"/>
              <a:ext cx="1412915" cy="800099"/>
            </a:xfrm>
            <a:prstGeom prst="wedgeRectCallout">
              <a:avLst>
                <a:gd name="adj1" fmla="val -12851"/>
                <a:gd name="adj2" fmla="val -90790"/>
              </a:avLst>
            </a:prstGeom>
            <a:solidFill>
              <a:schemeClr val="bg1"/>
            </a:solidFill>
            <a:ln w="28575">
              <a:solidFill>
                <a:srgbClr val="C71585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 ‘licensed’ collection</a:t>
              </a:r>
            </a:p>
          </p:txBody>
        </p:sp>
        <p:sp>
          <p:nvSpPr>
            <p:cNvPr id="23" name="Rectangular Callout 24">
              <a:extLst>
                <a:ext uri="{FF2B5EF4-FFF2-40B4-BE49-F238E27FC236}">
                  <a16:creationId xmlns:a16="http://schemas.microsoft.com/office/drawing/2014/main" id="{E8A50590-9E3F-297B-6189-677A7D1F4DA5}"/>
                </a:ext>
              </a:extLst>
            </p:cNvPr>
            <p:cNvSpPr/>
            <p:nvPr/>
          </p:nvSpPr>
          <p:spPr>
            <a:xfrm>
              <a:off x="6111518" y="5231571"/>
              <a:ext cx="1767197" cy="914400"/>
            </a:xfrm>
            <a:prstGeom prst="wedgeRectCallout">
              <a:avLst>
                <a:gd name="adj1" fmla="val -28389"/>
                <a:gd name="adj2" fmla="val -92624"/>
              </a:avLst>
            </a:prstGeom>
            <a:solidFill>
              <a:schemeClr val="bg1"/>
            </a:solidFill>
            <a:ln w="28575">
              <a:solidFill>
                <a:srgbClr val="C71585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 ‘demand/data-driven’ collection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52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9FA91-197A-13C8-EB24-4CA8B54E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7" y="28322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* the relational library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* some collection dynamics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* collection directions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* a note on open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7E0D05-2183-766E-B453-1A5A71084477}"/>
              </a:ext>
            </a:extLst>
          </p:cNvPr>
          <p:cNvCxnSpPr>
            <a:cxnSpLocks/>
          </p:cNvCxnSpPr>
          <p:nvPr/>
        </p:nvCxnSpPr>
        <p:spPr>
          <a:xfrm>
            <a:off x="4254664" y="1851678"/>
            <a:ext cx="4209691" cy="0"/>
          </a:xfrm>
          <a:prstGeom prst="line">
            <a:avLst/>
          </a:prstGeom>
          <a:ln w="57150">
            <a:solidFill>
              <a:srgbClr val="A0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5C2270-2A51-8B0B-475B-930A4AF47D06}"/>
              </a:ext>
            </a:extLst>
          </p:cNvPr>
          <p:cNvCxnSpPr>
            <a:cxnSpLocks/>
          </p:cNvCxnSpPr>
          <p:nvPr/>
        </p:nvCxnSpPr>
        <p:spPr>
          <a:xfrm>
            <a:off x="4328491" y="3811468"/>
            <a:ext cx="4209222" cy="0"/>
          </a:xfrm>
          <a:prstGeom prst="line">
            <a:avLst/>
          </a:prstGeom>
          <a:ln w="57150">
            <a:solidFill>
              <a:srgbClr val="A0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B763DC-A613-4F3B-6796-1BBCC99C6734}"/>
              </a:ext>
            </a:extLst>
          </p:cNvPr>
          <p:cNvCxnSpPr>
            <a:cxnSpLocks/>
          </p:cNvCxnSpPr>
          <p:nvPr/>
        </p:nvCxnSpPr>
        <p:spPr>
          <a:xfrm>
            <a:off x="3715877" y="2832280"/>
            <a:ext cx="5319623" cy="0"/>
          </a:xfrm>
          <a:prstGeom prst="line">
            <a:avLst/>
          </a:prstGeom>
          <a:ln w="57150">
            <a:solidFill>
              <a:srgbClr val="A0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6ED115-81F0-5BE9-A50E-2EB6B5B64F33}"/>
              </a:ext>
            </a:extLst>
          </p:cNvPr>
          <p:cNvCxnSpPr>
            <a:cxnSpLocks/>
          </p:cNvCxnSpPr>
          <p:nvPr/>
        </p:nvCxnSpPr>
        <p:spPr>
          <a:xfrm>
            <a:off x="4740966" y="4821422"/>
            <a:ext cx="3230216" cy="0"/>
          </a:xfrm>
          <a:prstGeom prst="line">
            <a:avLst/>
          </a:prstGeom>
          <a:ln w="57150">
            <a:solidFill>
              <a:srgbClr val="A0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334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C4AA3-A010-94FB-B977-CC587F73E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4" y="647701"/>
            <a:ext cx="11006711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5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33" y="1798920"/>
            <a:ext cx="492634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Inside out collections</a:t>
            </a:r>
          </a:p>
        </p:txBody>
      </p:sp>
    </p:spTree>
    <p:extLst>
      <p:ext uri="{BB962C8B-B14F-4D97-AF65-F5344CB8AC3E}">
        <p14:creationId xmlns:p14="http://schemas.microsoft.com/office/powerpoint/2010/main" val="2696155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D202FB-7ABA-2B3B-07D2-811187FE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825" y="758611"/>
            <a:ext cx="9088347" cy="5522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9B7383-2B9F-D0B5-0320-AFC165D43582}"/>
              </a:ext>
            </a:extLst>
          </p:cNvPr>
          <p:cNvSpPr txBox="1"/>
          <p:nvPr/>
        </p:nvSpPr>
        <p:spPr>
          <a:xfrm>
            <a:off x="5360501" y="3581472"/>
            <a:ext cx="2922105" cy="369332"/>
          </a:xfrm>
          <a:prstGeom prst="rect">
            <a:avLst/>
          </a:prstGeom>
          <a:solidFill>
            <a:srgbClr val="A0006E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Archives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A297F-A3E1-EE01-6710-A61BCCC6F48A}"/>
              </a:ext>
            </a:extLst>
          </p:cNvPr>
          <p:cNvSpPr txBox="1"/>
          <p:nvPr/>
        </p:nvSpPr>
        <p:spPr>
          <a:xfrm>
            <a:off x="480391" y="5121965"/>
            <a:ext cx="2922105" cy="369332"/>
          </a:xfrm>
          <a:prstGeom prst="rect">
            <a:avLst/>
          </a:prstGeom>
          <a:solidFill>
            <a:srgbClr val="A0006E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Institutional publishing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1194C-F11E-30A0-A6B7-BBE76F80915B}"/>
              </a:ext>
            </a:extLst>
          </p:cNvPr>
          <p:cNvSpPr txBox="1"/>
          <p:nvPr/>
        </p:nvSpPr>
        <p:spPr>
          <a:xfrm>
            <a:off x="2633869" y="2779643"/>
            <a:ext cx="2922105" cy="369332"/>
          </a:xfrm>
          <a:prstGeom prst="rect">
            <a:avLst/>
          </a:prstGeom>
          <a:solidFill>
            <a:srgbClr val="A0006E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Unique scholarly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3DA35-291E-22EF-8851-374FEF8B60F3}"/>
              </a:ext>
            </a:extLst>
          </p:cNvPr>
          <p:cNvSpPr txBox="1"/>
          <p:nvPr/>
        </p:nvSpPr>
        <p:spPr>
          <a:xfrm>
            <a:off x="7062085" y="4065104"/>
            <a:ext cx="2922105" cy="369332"/>
          </a:xfrm>
          <a:prstGeom prst="rect">
            <a:avLst/>
          </a:prstGeom>
          <a:solidFill>
            <a:srgbClr val="A0006E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Research outputs</a:t>
            </a:r>
          </a:p>
        </p:txBody>
      </p:sp>
    </p:spTree>
    <p:extLst>
      <p:ext uri="{BB962C8B-B14F-4D97-AF65-F5344CB8AC3E}">
        <p14:creationId xmlns:p14="http://schemas.microsoft.com/office/powerpoint/2010/main" val="350536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5551796" y="1960169"/>
            <a:ext cx="3226551" cy="3226551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677" y="5048538"/>
            <a:ext cx="168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Office of undergraduate research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19613" y="4183085"/>
            <a:ext cx="137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Disciplines &amp; departments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34059" y="4365956"/>
            <a:ext cx="2150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Graduate school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45415" y="682208"/>
            <a:ext cx="219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Vice president for research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8167" y="2324011"/>
            <a:ext cx="909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Provost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11615" y="1926991"/>
            <a:ext cx="1749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Institutional Reporting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27462" y="1452675"/>
            <a:ext cx="86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CIO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35672" y="5639138"/>
            <a:ext cx="188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Campus center for teaching &amp;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5424" y="1155857"/>
            <a:ext cx="129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Medical center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1754" y="335681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8520" y="1534604"/>
            <a:ext cx="2283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Tech Transfer Office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67281" y="3302688"/>
            <a:ext cx="102252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Calibri"/>
              </a:rPr>
              <a:t>LIBRARY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46952" y="2398864"/>
            <a:ext cx="151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Advancement &amp; corporate relations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9961" y="2691324"/>
            <a:ext cx="15992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Data Warehouse</a:t>
            </a:r>
          </a:p>
        </p:txBody>
      </p:sp>
      <p:sp>
        <p:nvSpPr>
          <p:cNvPr id="40" name="Arc 39"/>
          <p:cNvSpPr/>
          <p:nvPr/>
        </p:nvSpPr>
        <p:spPr>
          <a:xfrm rot="3888225">
            <a:off x="3479761" y="1059069"/>
            <a:ext cx="3265369" cy="3768745"/>
          </a:xfrm>
          <a:prstGeom prst="arc">
            <a:avLst>
              <a:gd name="adj1" fmla="val 15585671"/>
              <a:gd name="adj2" fmla="val 1254541"/>
            </a:avLst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3660" y="1966733"/>
            <a:ext cx="1749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News Bureau</a:t>
            </a:r>
          </a:p>
        </p:txBody>
      </p:sp>
      <p:sp>
        <p:nvSpPr>
          <p:cNvPr id="35" name="Arc 34"/>
          <p:cNvSpPr/>
          <p:nvPr/>
        </p:nvSpPr>
        <p:spPr>
          <a:xfrm rot="8504012">
            <a:off x="5671328" y="-496107"/>
            <a:ext cx="2953325" cy="3768745"/>
          </a:xfrm>
          <a:prstGeom prst="arc">
            <a:avLst>
              <a:gd name="adj1" fmla="val 15585671"/>
              <a:gd name="adj2" fmla="val 1753998"/>
            </a:avLst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Arc 42"/>
          <p:cNvSpPr/>
          <p:nvPr/>
        </p:nvSpPr>
        <p:spPr>
          <a:xfrm rot="15427944">
            <a:off x="6501459" y="2516815"/>
            <a:ext cx="1736672" cy="4576946"/>
          </a:xfrm>
          <a:prstGeom prst="arc">
            <a:avLst>
              <a:gd name="adj1" fmla="val 17180634"/>
              <a:gd name="adj2" fmla="val 4645841"/>
            </a:avLst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Arc 43"/>
          <p:cNvSpPr/>
          <p:nvPr/>
        </p:nvSpPr>
        <p:spPr>
          <a:xfrm rot="19682342">
            <a:off x="4516860" y="3184710"/>
            <a:ext cx="2714481" cy="4372735"/>
          </a:xfrm>
          <a:prstGeom prst="arc">
            <a:avLst>
              <a:gd name="adj1" fmla="val 16918701"/>
              <a:gd name="adj2" fmla="val 2100452"/>
            </a:avLst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Arc 44"/>
          <p:cNvSpPr/>
          <p:nvPr/>
        </p:nvSpPr>
        <p:spPr>
          <a:xfrm rot="10800000">
            <a:off x="7871269" y="1462750"/>
            <a:ext cx="1736672" cy="4576946"/>
          </a:xfrm>
          <a:prstGeom prst="arc">
            <a:avLst>
              <a:gd name="adj1" fmla="val 17180634"/>
              <a:gd name="adj2" fmla="val 4645841"/>
            </a:avLst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37501" y="3446638"/>
            <a:ext cx="1749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Colleges &amp; depts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50" dirty="0">
                <a:solidFill>
                  <a:prstClr val="white"/>
                </a:solidFill>
                <a:latin typeface="Calibri"/>
              </a:rPr>
              <a:t>Adapted from a pic by Rebecca Bryant, OCLC Research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5356" y="2156699"/>
            <a:ext cx="156135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0006E"/>
                </a:solidFill>
                <a:latin typeface="Calibri"/>
              </a:rPr>
              <a:t>Research Data Management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08139" y="3113430"/>
            <a:ext cx="132665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0006E"/>
                </a:solidFill>
                <a:latin typeface="Calibri"/>
              </a:rPr>
              <a:t>Digital scholarship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6923" y="4128452"/>
            <a:ext cx="120656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006E"/>
                </a:solidFill>
                <a:latin typeface="Calibri"/>
              </a:rPr>
              <a:t>User education &amp; training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6890" y="2913874"/>
            <a:ext cx="151404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0006E"/>
                </a:solidFill>
                <a:latin typeface="Calibri"/>
              </a:rPr>
              <a:t>RIM/Profiling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08916" y="3867098"/>
            <a:ext cx="135405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006E"/>
                </a:solidFill>
                <a:latin typeface="Calibri"/>
              </a:rPr>
              <a:t>Institutional Repository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1096" y="265673"/>
            <a:ext cx="3720518" cy="1195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A0006E"/>
                </a:solidFill>
                <a:latin typeface="Calibri"/>
              </a:rPr>
              <a:t>Creation, management and disclosure: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2387" y="5303023"/>
            <a:ext cx="3704918" cy="1291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A000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Researcher</a:t>
            </a:r>
          </a:p>
          <a:p>
            <a:r>
              <a:rPr lang="en-US" sz="2000" b="1" dirty="0">
                <a:solidFill>
                  <a:srgbClr val="A000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Research manager</a:t>
            </a:r>
          </a:p>
          <a:p>
            <a:r>
              <a:rPr lang="en-US" sz="2000" b="1" dirty="0">
                <a:solidFill>
                  <a:srgbClr val="A000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Research support</a:t>
            </a:r>
          </a:p>
        </p:txBody>
      </p:sp>
      <p:sp>
        <p:nvSpPr>
          <p:cNvPr id="42" name="Oval 41"/>
          <p:cNvSpPr/>
          <p:nvPr/>
        </p:nvSpPr>
        <p:spPr>
          <a:xfrm>
            <a:off x="9042961" y="969257"/>
            <a:ext cx="1493469" cy="1406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A000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R-</a:t>
            </a:r>
            <a:br>
              <a:rPr lang="en-US" sz="1600" b="1" dirty="0">
                <a:solidFill>
                  <a:srgbClr val="A000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b="1" dirty="0">
                <a:solidFill>
                  <a:srgbClr val="A000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infra-structure</a:t>
            </a:r>
          </a:p>
        </p:txBody>
      </p:sp>
    </p:spTree>
    <p:extLst>
      <p:ext uri="{BB962C8B-B14F-4D97-AF65-F5344CB8AC3E}">
        <p14:creationId xmlns:p14="http://schemas.microsoft.com/office/powerpoint/2010/main" val="21389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3" grpId="0"/>
      <p:bldP spid="34" grpId="0"/>
      <p:bldP spid="36" grpId="0"/>
      <p:bldP spid="37" grpId="0"/>
      <p:bldP spid="3" grpId="0"/>
      <p:bldP spid="26" grpId="0"/>
      <p:bldP spid="38" grpId="0"/>
      <p:bldP spid="7" grpId="0"/>
      <p:bldP spid="30" grpId="0"/>
      <p:bldP spid="39" grpId="0"/>
      <p:bldP spid="14" grpId="0" animBg="1"/>
      <p:bldP spid="19" grpId="0" animBg="1"/>
      <p:bldP spid="18" grpId="0" animBg="1"/>
      <p:bldP spid="16" grpId="0" animBg="1"/>
      <p:bldP spid="17" grpId="0" animBg="1"/>
      <p:bldP spid="4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8D1994-D386-BE62-4826-558577728D85}"/>
              </a:ext>
            </a:extLst>
          </p:cNvPr>
          <p:cNvSpPr/>
          <p:nvPr/>
        </p:nvSpPr>
        <p:spPr>
          <a:xfrm>
            <a:off x="0" y="3339548"/>
            <a:ext cx="12192000" cy="3518452"/>
          </a:xfrm>
          <a:prstGeom prst="rect">
            <a:avLst/>
          </a:prstGeom>
          <a:solidFill>
            <a:srgbClr val="A0006E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2EE4F0-B54B-31EC-0282-3320A332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A0006E"/>
                </a:solidFill>
              </a:rPr>
              <a:t>Thanks to Keith Webster for this picture.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E4046-33B3-F0DC-52F2-AFFD63AF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E195-53F4-42F9-A096-452A5DF13ACE}" type="slidenum">
              <a:rPr lang="en-US" smtClean="0"/>
              <a:t>34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19228B-55FC-A3A2-995B-859EDF4B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1" y="357188"/>
            <a:ext cx="9541979" cy="52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539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8D1994-D386-BE62-4826-558577728D85}"/>
              </a:ext>
            </a:extLst>
          </p:cNvPr>
          <p:cNvSpPr/>
          <p:nvPr/>
        </p:nvSpPr>
        <p:spPr>
          <a:xfrm>
            <a:off x="0" y="3339548"/>
            <a:ext cx="12192000" cy="3518452"/>
          </a:xfrm>
          <a:prstGeom prst="rect">
            <a:avLst/>
          </a:prstGeom>
          <a:solidFill>
            <a:srgbClr val="A0006E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2EE4F0-B54B-31EC-0282-3320A332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A0006E"/>
                </a:solidFill>
              </a:rPr>
              <a:t>Thanks to Keith Webster for this picture.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E4046-33B3-F0DC-52F2-AFFD63AF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E195-53F4-42F9-A096-452A5DF13ACE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19228B-55FC-A3A2-995B-859EDF4B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1" y="357188"/>
            <a:ext cx="9541979" cy="52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55525-5F6D-732D-3F64-402A5C4B060C}"/>
              </a:ext>
            </a:extLst>
          </p:cNvPr>
          <p:cNvSpPr txBox="1"/>
          <p:nvPr/>
        </p:nvSpPr>
        <p:spPr>
          <a:xfrm>
            <a:off x="846099" y="601012"/>
            <a:ext cx="3514028" cy="3785652"/>
          </a:xfrm>
          <a:prstGeom prst="rect">
            <a:avLst/>
          </a:prstGeom>
          <a:solidFill>
            <a:srgbClr val="A0006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Then: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Institutional repository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Collections view.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Isolate</a:t>
            </a: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Behaviors?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Incentives?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87385"/>
              </a:solidFill>
              <a:effectLst/>
              <a:uLnTx/>
              <a:uFillTx/>
              <a:latin typeface="Lucette V0.3 Medium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8BF5E-3104-E306-8017-AEB2A41D6BBD}"/>
              </a:ext>
            </a:extLst>
          </p:cNvPr>
          <p:cNvSpPr txBox="1"/>
          <p:nvPr/>
        </p:nvSpPr>
        <p:spPr>
          <a:xfrm>
            <a:off x="6677027" y="612844"/>
            <a:ext cx="3514028" cy="5262979"/>
          </a:xfrm>
          <a:prstGeom prst="rect">
            <a:avLst/>
          </a:prstGeom>
          <a:solidFill>
            <a:srgbClr val="A0006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Today: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Set of services around reputation, promotion, scholarly networks.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RDM, RIM, IR, ID,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Bibliometrics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Relational 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Close collaboration with campus partners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ette V0.3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87385"/>
              </a:solidFill>
              <a:effectLst/>
              <a:uLnTx/>
              <a:uFillTx/>
              <a:latin typeface="Lucette V0.3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49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AFFAB-133C-296C-16A2-A8A9D6B4125D}"/>
              </a:ext>
            </a:extLst>
          </p:cNvPr>
          <p:cNvSpPr txBox="1"/>
          <p:nvPr/>
        </p:nvSpPr>
        <p:spPr>
          <a:xfrm>
            <a:off x="7991127" y="2159413"/>
            <a:ext cx="335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Specialized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0DAFF-BF91-28F0-F671-655B75CF0EDD}"/>
              </a:ext>
            </a:extLst>
          </p:cNvPr>
          <p:cNvSpPr txBox="1"/>
          <p:nvPr/>
        </p:nvSpPr>
        <p:spPr>
          <a:xfrm>
            <a:off x="7991127" y="3166709"/>
            <a:ext cx="335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Pluralized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5780E6-49C2-D3EB-1777-26012FE89592}"/>
              </a:ext>
            </a:extLst>
          </p:cNvPr>
          <p:cNvCxnSpPr>
            <a:cxnSpLocks/>
          </p:cNvCxnSpPr>
          <p:nvPr/>
        </p:nvCxnSpPr>
        <p:spPr>
          <a:xfrm>
            <a:off x="8111895" y="3888365"/>
            <a:ext cx="270563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B04DD5-C374-7D00-607C-48080A4794FB}"/>
              </a:ext>
            </a:extLst>
          </p:cNvPr>
          <p:cNvCxnSpPr>
            <a:cxnSpLocks/>
          </p:cNvCxnSpPr>
          <p:nvPr/>
        </p:nvCxnSpPr>
        <p:spPr>
          <a:xfrm>
            <a:off x="8129143" y="2875261"/>
            <a:ext cx="2391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268CB9-4BCC-C118-17B7-383C4F71A230}"/>
              </a:ext>
            </a:extLst>
          </p:cNvPr>
          <p:cNvSpPr txBox="1"/>
          <p:nvPr/>
        </p:nvSpPr>
        <p:spPr>
          <a:xfrm>
            <a:off x="7991127" y="4246952"/>
            <a:ext cx="335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Optimized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41ECCB-1D43-F82E-9DC8-E3145CD33DAF}"/>
              </a:ext>
            </a:extLst>
          </p:cNvPr>
          <p:cNvCxnSpPr>
            <a:cxnSpLocks/>
          </p:cNvCxnSpPr>
          <p:nvPr/>
        </p:nvCxnSpPr>
        <p:spPr>
          <a:xfrm>
            <a:off x="8594980" y="2875261"/>
            <a:ext cx="257110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55E503-7854-04C4-D83B-A5CF0BB38E1E}"/>
              </a:ext>
            </a:extLst>
          </p:cNvPr>
          <p:cNvCxnSpPr>
            <a:cxnSpLocks/>
          </p:cNvCxnSpPr>
          <p:nvPr/>
        </p:nvCxnSpPr>
        <p:spPr>
          <a:xfrm>
            <a:off x="8137769" y="4942727"/>
            <a:ext cx="36562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F84731-1C6D-EA44-DF81-B2E37BA85531}"/>
              </a:ext>
            </a:extLst>
          </p:cNvPr>
          <p:cNvCxnSpPr>
            <a:cxnSpLocks/>
          </p:cNvCxnSpPr>
          <p:nvPr/>
        </p:nvCxnSpPr>
        <p:spPr>
          <a:xfrm>
            <a:off x="8784752" y="4942727"/>
            <a:ext cx="217716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C715E3-9D31-87AB-8B64-849287474568}"/>
              </a:ext>
            </a:extLst>
          </p:cNvPr>
          <p:cNvSpPr txBox="1"/>
          <p:nvPr/>
        </p:nvSpPr>
        <p:spPr>
          <a:xfrm>
            <a:off x="7991127" y="5245514"/>
            <a:ext cx="335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Mobilized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ED3408-C8BA-C7D7-7D6C-B25F8038858C}"/>
              </a:ext>
            </a:extLst>
          </p:cNvPr>
          <p:cNvCxnSpPr>
            <a:cxnSpLocks/>
          </p:cNvCxnSpPr>
          <p:nvPr/>
        </p:nvCxnSpPr>
        <p:spPr>
          <a:xfrm>
            <a:off x="8137769" y="5975428"/>
            <a:ext cx="270563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C3F80DB-5A53-E4F9-0772-BBDD81E2D1E4}"/>
              </a:ext>
            </a:extLst>
          </p:cNvPr>
          <p:cNvSpPr txBox="1"/>
          <p:nvPr/>
        </p:nvSpPr>
        <p:spPr>
          <a:xfrm>
            <a:off x="8016462" y="318269"/>
            <a:ext cx="29482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venir Next LT Pro" panose="020B0504020202020204" pitchFamily="34" charset="0"/>
              </a:rPr>
              <a:t>General </a:t>
            </a:r>
            <a:br>
              <a:rPr lang="en-US" sz="4400" b="1" dirty="0">
                <a:latin typeface="Avenir Next LT Pro" panose="020B0504020202020204" pitchFamily="34" charset="0"/>
              </a:rPr>
            </a:br>
            <a:r>
              <a:rPr lang="en-US" sz="4400" b="1" dirty="0">
                <a:latin typeface="Avenir Next LT Pro" panose="020B0504020202020204" pitchFamily="34" charset="0"/>
              </a:rPr>
              <a:t>emphases</a:t>
            </a:r>
          </a:p>
        </p:txBody>
      </p:sp>
    </p:spTree>
    <p:extLst>
      <p:ext uri="{BB962C8B-B14F-4D97-AF65-F5344CB8AC3E}">
        <p14:creationId xmlns:p14="http://schemas.microsoft.com/office/powerpoint/2010/main" val="2536744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33" y="1798920"/>
            <a:ext cx="492634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Specialized</a:t>
            </a:r>
          </a:p>
        </p:txBody>
      </p:sp>
    </p:spTree>
    <p:extLst>
      <p:ext uri="{BB962C8B-B14F-4D97-AF65-F5344CB8AC3E}">
        <p14:creationId xmlns:p14="http://schemas.microsoft.com/office/powerpoint/2010/main" val="2246523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A3FFD-980B-D0B4-08C6-3ED11597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91" y="946278"/>
            <a:ext cx="10011505" cy="49921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C7DF4B4-7C1E-F0B4-6DC0-9AD03ACEFEF3}"/>
              </a:ext>
            </a:extLst>
          </p:cNvPr>
          <p:cNvSpPr/>
          <p:nvPr/>
        </p:nvSpPr>
        <p:spPr>
          <a:xfrm>
            <a:off x="1851690" y="517041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5AC03E-7914-C534-C4F6-7D9539A8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558" y="6062656"/>
            <a:ext cx="1081338" cy="40771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8A8BE7-6699-5D57-EA3F-29A051E8BD07}"/>
              </a:ext>
            </a:extLst>
          </p:cNvPr>
          <p:cNvSpPr/>
          <p:nvPr/>
        </p:nvSpPr>
        <p:spPr>
          <a:xfrm>
            <a:off x="2863373" y="5283053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 be a graphic of 1 person, studying and text">
            <a:extLst>
              <a:ext uri="{FF2B5EF4-FFF2-40B4-BE49-F238E27FC236}">
                <a16:creationId xmlns:a16="http://schemas.microsoft.com/office/drawing/2014/main" id="{10C77F3D-5F9A-C648-D1EC-55C61837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857250"/>
            <a:ext cx="79914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6634D99-D048-E1BE-9853-4F0AA660C875}"/>
              </a:ext>
            </a:extLst>
          </p:cNvPr>
          <p:cNvSpPr/>
          <p:nvPr/>
        </p:nvSpPr>
        <p:spPr>
          <a:xfrm>
            <a:off x="1717757" y="1778898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17772-6EC4-4FA0-06BD-DF9DF2E4E693}"/>
              </a:ext>
            </a:extLst>
          </p:cNvPr>
          <p:cNvSpPr txBox="1"/>
          <p:nvPr/>
        </p:nvSpPr>
        <p:spPr>
          <a:xfrm>
            <a:off x="2059863" y="2527540"/>
            <a:ext cx="8072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(Almost) no mention of AI!</a:t>
            </a:r>
          </a:p>
        </p:txBody>
      </p:sp>
    </p:spTree>
    <p:extLst>
      <p:ext uri="{BB962C8B-B14F-4D97-AF65-F5344CB8AC3E}">
        <p14:creationId xmlns:p14="http://schemas.microsoft.com/office/powerpoint/2010/main" val="2279214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271B9-8F25-9A98-C38B-36A28DEE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08" y="334626"/>
            <a:ext cx="7543800" cy="61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D7BBD-BF1D-C1F4-5080-2D72420B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84" y="591626"/>
            <a:ext cx="6404863" cy="4106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493C2-DF54-79FD-61D4-CD2AD86CB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39" y="2860157"/>
            <a:ext cx="5810604" cy="3406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28F73-05B5-D81E-A79C-6C24D5303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4" y="4900570"/>
            <a:ext cx="3676839" cy="162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62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5430D-A3CD-8150-7817-0FFD73A55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32" y="851184"/>
            <a:ext cx="5423725" cy="515563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9A54F9B-1975-F2C7-DAA3-55F161F82E7D}"/>
              </a:ext>
            </a:extLst>
          </p:cNvPr>
          <p:cNvSpPr/>
          <p:nvPr/>
        </p:nvSpPr>
        <p:spPr>
          <a:xfrm>
            <a:off x="2040534" y="474302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20C6A-0FE8-63AA-A22B-0E988AFC9261}"/>
              </a:ext>
            </a:extLst>
          </p:cNvPr>
          <p:cNvSpPr/>
          <p:nvPr/>
        </p:nvSpPr>
        <p:spPr>
          <a:xfrm>
            <a:off x="3822951" y="411355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1BDBE3-B18A-26A0-8C76-BA6F80C22ECB}"/>
              </a:ext>
            </a:extLst>
          </p:cNvPr>
          <p:cNvSpPr/>
          <p:nvPr/>
        </p:nvSpPr>
        <p:spPr>
          <a:xfrm>
            <a:off x="456898" y="411355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0B9935-DECA-6E77-6577-3D39719110A4}"/>
              </a:ext>
            </a:extLst>
          </p:cNvPr>
          <p:cNvSpPr/>
          <p:nvPr/>
        </p:nvSpPr>
        <p:spPr>
          <a:xfrm>
            <a:off x="5012333" y="3619905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D2FE1C-DEBC-8446-A64D-C957015175E0}"/>
              </a:ext>
            </a:extLst>
          </p:cNvPr>
          <p:cNvSpPr/>
          <p:nvPr/>
        </p:nvSpPr>
        <p:spPr>
          <a:xfrm>
            <a:off x="2423039" y="484027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8680B6-4DE1-FC1D-6F91-F60BD60F9377}"/>
              </a:ext>
            </a:extLst>
          </p:cNvPr>
          <p:cNvSpPr/>
          <p:nvPr/>
        </p:nvSpPr>
        <p:spPr>
          <a:xfrm>
            <a:off x="4286446" y="510878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1BB3D4-1117-0341-30E1-A1C558A59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250" y="851184"/>
            <a:ext cx="5248852" cy="51730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73D34EF-5244-A684-F6DE-404B74B96A62}"/>
              </a:ext>
            </a:extLst>
          </p:cNvPr>
          <p:cNvSpPr/>
          <p:nvPr/>
        </p:nvSpPr>
        <p:spPr>
          <a:xfrm>
            <a:off x="8705852" y="297518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BA619B-F99B-28A8-F672-CC939A402098}"/>
              </a:ext>
            </a:extLst>
          </p:cNvPr>
          <p:cNvSpPr/>
          <p:nvPr/>
        </p:nvSpPr>
        <p:spPr>
          <a:xfrm>
            <a:off x="7579611" y="3246119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33" y="1798920"/>
            <a:ext cx="492634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Pluralized</a:t>
            </a:r>
          </a:p>
        </p:txBody>
      </p:sp>
    </p:spTree>
    <p:extLst>
      <p:ext uri="{BB962C8B-B14F-4D97-AF65-F5344CB8AC3E}">
        <p14:creationId xmlns:p14="http://schemas.microsoft.com/office/powerpoint/2010/main" val="2973018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B6CB2-0698-5E4D-2E1F-E10E7DA2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02" y="486690"/>
            <a:ext cx="3222055" cy="2617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4A4D2-DFB0-2E95-976D-AEEE3F9BD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03" y="3334110"/>
            <a:ext cx="3218818" cy="1513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47E7D-2EFC-9645-560D-F72AF816E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002" y="5009311"/>
            <a:ext cx="3218818" cy="1671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786AB-7F75-84B7-239A-062A072EE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72" y="486690"/>
            <a:ext cx="5577351" cy="330597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8598FA7-858B-C8BE-328C-200B07E851CD}"/>
              </a:ext>
            </a:extLst>
          </p:cNvPr>
          <p:cNvSpPr/>
          <p:nvPr/>
        </p:nvSpPr>
        <p:spPr>
          <a:xfrm>
            <a:off x="2535284" y="330626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E0906-D7FF-5060-C4A8-6D07DF0FE15E}"/>
              </a:ext>
            </a:extLst>
          </p:cNvPr>
          <p:cNvSpPr txBox="1"/>
          <p:nvPr/>
        </p:nvSpPr>
        <p:spPr>
          <a:xfrm>
            <a:off x="656672" y="4940300"/>
            <a:ext cx="3744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0006E"/>
                </a:solidFill>
              </a:rPr>
              <a:t>Recognition and restoration of plural </a:t>
            </a:r>
          </a:p>
          <a:p>
            <a:r>
              <a:rPr lang="en-US" b="1" dirty="0">
                <a:solidFill>
                  <a:srgbClr val="A0006E"/>
                </a:solidFill>
              </a:rPr>
              <a:t>experiences, memories, and voices. </a:t>
            </a:r>
          </a:p>
        </p:txBody>
      </p:sp>
    </p:spTree>
    <p:extLst>
      <p:ext uri="{BB962C8B-B14F-4D97-AF65-F5344CB8AC3E}">
        <p14:creationId xmlns:p14="http://schemas.microsoft.com/office/powerpoint/2010/main" val="26848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A9355-50A2-AA5E-99E1-170F71F8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62" y="254681"/>
            <a:ext cx="4750904" cy="660331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62A289-F4D0-A552-4418-573284C9DC83}"/>
              </a:ext>
            </a:extLst>
          </p:cNvPr>
          <p:cNvSpPr/>
          <p:nvPr/>
        </p:nvSpPr>
        <p:spPr>
          <a:xfrm>
            <a:off x="2007005" y="6078405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484025-595C-7F38-133A-BFCDA1606143}"/>
              </a:ext>
            </a:extLst>
          </p:cNvPr>
          <p:cNvSpPr/>
          <p:nvPr/>
        </p:nvSpPr>
        <p:spPr>
          <a:xfrm>
            <a:off x="2522183" y="6314589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8551C-DB2E-2940-DAD1-AFBF03F0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18" y="254681"/>
            <a:ext cx="5267533" cy="660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9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A9355-50A2-AA5E-99E1-170F71F8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42" y="254680"/>
            <a:ext cx="2247090" cy="312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8551C-DB2E-2940-DAD1-AFBF03F0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18" y="254681"/>
            <a:ext cx="5267533" cy="66033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DA9EB5-F9FF-3273-D95D-5473ACF22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23" y="3520008"/>
            <a:ext cx="4867514" cy="31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82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A126F0-2322-19B8-CE5A-DE06134D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E195-53F4-42F9-A096-452A5DF13ACE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DF37B-7100-F671-DAB7-5A250272F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9" y="928559"/>
            <a:ext cx="10935262" cy="50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75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33" y="1798920"/>
            <a:ext cx="492634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Optimized</a:t>
            </a:r>
          </a:p>
        </p:txBody>
      </p:sp>
    </p:spTree>
    <p:extLst>
      <p:ext uri="{BB962C8B-B14F-4D97-AF65-F5344CB8AC3E}">
        <p14:creationId xmlns:p14="http://schemas.microsoft.com/office/powerpoint/2010/main" val="4216223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sortiaManager logo">
            <a:extLst>
              <a:ext uri="{FF2B5EF4-FFF2-40B4-BE49-F238E27FC236}">
                <a16:creationId xmlns:a16="http://schemas.microsoft.com/office/drawing/2014/main" id="{FE9D14BE-064E-4505-A5DD-C1529DAB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5" y="1806417"/>
            <a:ext cx="2596487" cy="10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39F9C4A-F867-4368-BA70-CC4CC050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9" y="941154"/>
            <a:ext cx="2521819" cy="8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361BF-0ADC-4FBD-8312-74DF22E75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5" y="3412324"/>
            <a:ext cx="2596487" cy="1052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6159F-0463-3E88-908C-C017D2C25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01" y="4498963"/>
            <a:ext cx="1596009" cy="523690"/>
          </a:xfrm>
          <a:prstGeom prst="rect">
            <a:avLst/>
          </a:prstGeom>
        </p:spPr>
      </p:pic>
      <p:pic>
        <p:nvPicPr>
          <p:cNvPr id="1026" name="Picture 2" descr="Choreo Insights">
            <a:extLst>
              <a:ext uri="{FF2B5EF4-FFF2-40B4-BE49-F238E27FC236}">
                <a16:creationId xmlns:a16="http://schemas.microsoft.com/office/drawing/2014/main" id="{91A9F91A-188C-3C57-B0F2-0E2140A84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5" y="2787426"/>
            <a:ext cx="4325754" cy="77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2E69B-C216-E944-02C5-EF1A2966A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01" y="5191311"/>
            <a:ext cx="1676412" cy="487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1764E4-1058-EFFF-C592-A5266E963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53" y="327733"/>
            <a:ext cx="1846890" cy="578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9AE27-C0D5-1492-4E54-DEDB78E5A8F3}"/>
              </a:ext>
            </a:extLst>
          </p:cNvPr>
          <p:cNvSpPr txBox="1"/>
          <p:nvPr/>
        </p:nvSpPr>
        <p:spPr>
          <a:xfrm>
            <a:off x="5770358" y="3852483"/>
            <a:ext cx="60945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More closely matched to feedback, data, courses, …..</a:t>
            </a:r>
          </a:p>
          <a:p>
            <a:endParaRPr lang="en-US" sz="2400" b="1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r>
              <a:rPr lang="en-US" sz="2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Data-driven</a:t>
            </a:r>
          </a:p>
          <a:p>
            <a:endParaRPr lang="en-US" sz="2400" b="1" dirty="0">
              <a:solidFill>
                <a:srgbClr val="A0006E"/>
              </a:solidFill>
              <a:latin typeface="Avenir Next LT Pro" panose="020B0504020202020204" pitchFamily="34" charset="0"/>
            </a:endParaRPr>
          </a:p>
          <a:p>
            <a:r>
              <a:rPr lang="en-US" sz="2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Tradeoffs? Optimize for diversity? Open? Price?</a:t>
            </a:r>
          </a:p>
        </p:txBody>
      </p:sp>
    </p:spTree>
    <p:extLst>
      <p:ext uri="{BB962C8B-B14F-4D97-AF65-F5344CB8AC3E}">
        <p14:creationId xmlns:p14="http://schemas.microsoft.com/office/powerpoint/2010/main" val="272701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595C84-83FE-1452-A3A2-E30DF3AC2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6925" y="827088"/>
            <a:ext cx="9144000" cy="2387600"/>
          </a:xfrm>
        </p:spPr>
        <p:txBody>
          <a:bodyPr/>
          <a:lstStyle/>
          <a:p>
            <a:r>
              <a:rPr lang="en-US" dirty="0"/>
              <a:t>The relational library</a:t>
            </a:r>
          </a:p>
        </p:txBody>
      </p:sp>
    </p:spTree>
    <p:extLst>
      <p:ext uri="{BB962C8B-B14F-4D97-AF65-F5344CB8AC3E}">
        <p14:creationId xmlns:p14="http://schemas.microsoft.com/office/powerpoint/2010/main" val="3823356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33" y="1798920"/>
            <a:ext cx="492634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Mobilized</a:t>
            </a:r>
            <a:br>
              <a:rPr lang="en-US" sz="5400" dirty="0"/>
            </a:br>
            <a:br>
              <a:rPr lang="en-US" sz="5400" dirty="0"/>
            </a:br>
            <a:r>
              <a:rPr lang="en-US" sz="2400" dirty="0"/>
              <a:t>activate collections in research and learning workflows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56877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E107D-C6B2-D758-DC2C-F00659C40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178" y="774526"/>
            <a:ext cx="4044545" cy="2952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E292F-10DC-724A-5D1F-5E439B06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432" y="3744575"/>
            <a:ext cx="1468291" cy="61622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28E7CD5-3949-3D72-47D9-454A82CE175B}"/>
              </a:ext>
            </a:extLst>
          </p:cNvPr>
          <p:cNvSpPr/>
          <p:nvPr/>
        </p:nvSpPr>
        <p:spPr>
          <a:xfrm>
            <a:off x="7814665" y="591646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D7620E-CEF9-61BB-0CE4-1066B558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0" y="517981"/>
            <a:ext cx="7045654" cy="582203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D70F7E-0208-45A8-A427-446597EF6D91}"/>
              </a:ext>
            </a:extLst>
          </p:cNvPr>
          <p:cNvSpPr/>
          <p:nvPr/>
        </p:nvSpPr>
        <p:spPr>
          <a:xfrm>
            <a:off x="5235683" y="5596572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96459D-C037-7C86-2E05-91002485F501}"/>
              </a:ext>
            </a:extLst>
          </p:cNvPr>
          <p:cNvSpPr/>
          <p:nvPr/>
        </p:nvSpPr>
        <p:spPr>
          <a:xfrm>
            <a:off x="2754042" y="425544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E1FE06-C970-B216-4E3C-7DFA3E905FB4}"/>
              </a:ext>
            </a:extLst>
          </p:cNvPr>
          <p:cNvSpPr/>
          <p:nvPr/>
        </p:nvSpPr>
        <p:spPr>
          <a:xfrm>
            <a:off x="1213649" y="5596572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821797-7CAB-1AF0-6E1A-B4132933851F}"/>
              </a:ext>
            </a:extLst>
          </p:cNvPr>
          <p:cNvSpPr/>
          <p:nvPr/>
        </p:nvSpPr>
        <p:spPr>
          <a:xfrm>
            <a:off x="3477387" y="5596572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50722C-FEF2-664C-5738-7413298DF8A1}"/>
              </a:ext>
            </a:extLst>
          </p:cNvPr>
          <p:cNvSpPr/>
          <p:nvPr/>
        </p:nvSpPr>
        <p:spPr>
          <a:xfrm>
            <a:off x="8744755" y="591646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E778B35-8468-F460-AAB1-97A9382D30DA}"/>
              </a:ext>
            </a:extLst>
          </p:cNvPr>
          <p:cNvSpPr/>
          <p:nvPr/>
        </p:nvSpPr>
        <p:spPr>
          <a:xfrm>
            <a:off x="10582072" y="163856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F15A34-D8B7-B531-C741-C3C715BFEA0D}"/>
              </a:ext>
            </a:extLst>
          </p:cNvPr>
          <p:cNvSpPr txBox="1"/>
          <p:nvPr/>
        </p:nvSpPr>
        <p:spPr>
          <a:xfrm>
            <a:off x="8197170" y="4996407"/>
            <a:ext cx="3205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Actively promoted </a:t>
            </a:r>
          </a:p>
          <a:p>
            <a:r>
              <a:rPr lang="en-US" sz="2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and connected to </a:t>
            </a:r>
          </a:p>
          <a:p>
            <a:r>
              <a:rPr lang="en-US" sz="2400" b="1" dirty="0">
                <a:solidFill>
                  <a:srgbClr val="A0006E"/>
                </a:solidFill>
                <a:latin typeface="Avenir Next LT Pro" panose="020B0504020202020204" pitchFamily="34" charset="0"/>
              </a:rPr>
              <a:t>fabric of knowledge</a:t>
            </a:r>
          </a:p>
        </p:txBody>
      </p:sp>
    </p:spTree>
    <p:extLst>
      <p:ext uri="{BB962C8B-B14F-4D97-AF65-F5344CB8AC3E}">
        <p14:creationId xmlns:p14="http://schemas.microsoft.com/office/powerpoint/2010/main" val="39816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62BABC-5373-7B9B-FBB8-8616DA1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70BF-14BD-4F53-8FA1-5612A4902B51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DA58F-A88A-4CA3-34E3-760FDC553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23" y="239750"/>
            <a:ext cx="9390815" cy="4894825"/>
          </a:xfrm>
          <a:prstGeom prst="rect">
            <a:avLst/>
          </a:prstGeom>
        </p:spPr>
      </p:pic>
      <p:pic>
        <p:nvPicPr>
          <p:cNvPr id="2050" name="Picture 2" descr="Image of L'Autruche">
            <a:extLst>
              <a:ext uri="{FF2B5EF4-FFF2-40B4-BE49-F238E27FC236}">
                <a16:creationId xmlns:a16="http://schemas.microsoft.com/office/drawing/2014/main" id="{7FFFCF6D-DB54-0155-6C7D-E27483F3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64" y="2507842"/>
            <a:ext cx="2604157" cy="38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757AE2-782E-2A26-383B-4C171B81F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623" y="5384041"/>
            <a:ext cx="7182219" cy="12287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22C06F1-FB02-8463-77C8-FBC1C9BFEB29}"/>
                  </a:ext>
                </a:extLst>
              </p14:cNvPr>
              <p14:cNvContentPartPr/>
              <p14:nvPr/>
            </p14:nvContentPartPr>
            <p14:xfrm>
              <a:off x="1605126" y="3350380"/>
              <a:ext cx="112680" cy="707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22C06F1-FB02-8463-77C8-FBC1C9BFEB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1126" y="3242740"/>
                <a:ext cx="220320" cy="9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3A7FE0BE-CB0D-367B-3CA0-EF7F800DD818}"/>
              </a:ext>
            </a:extLst>
          </p:cNvPr>
          <p:cNvSpPr/>
          <p:nvPr/>
        </p:nvSpPr>
        <p:spPr>
          <a:xfrm>
            <a:off x="994710" y="342900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D20728-7794-CE84-D545-76F5C560B20C}"/>
              </a:ext>
            </a:extLst>
          </p:cNvPr>
          <p:cNvSpPr/>
          <p:nvPr/>
        </p:nvSpPr>
        <p:spPr>
          <a:xfrm>
            <a:off x="890301" y="551613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7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D22DBD-A4EE-72A2-B437-82399028F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437322"/>
            <a:ext cx="8070574" cy="59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0F05D-3269-96D4-54B9-A8E7CDD77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19" y="817123"/>
            <a:ext cx="9386198" cy="350195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62AB48-AC25-9768-2E81-2AD450FA7F19}"/>
              </a:ext>
            </a:extLst>
          </p:cNvPr>
          <p:cNvSpPr/>
          <p:nvPr/>
        </p:nvSpPr>
        <p:spPr>
          <a:xfrm>
            <a:off x="9995391" y="306324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A63A3-638A-34CB-9FC3-2C1A1E288204}"/>
              </a:ext>
            </a:extLst>
          </p:cNvPr>
          <p:cNvSpPr txBox="1"/>
          <p:nvPr/>
        </p:nvSpPr>
        <p:spPr>
          <a:xfrm>
            <a:off x="145915" y="6040877"/>
            <a:ext cx="8146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0006E"/>
                </a:solidFill>
                <a:latin typeface="Avenir Next LT Pro" panose="020B0504020202020204" pitchFamily="34" charset="0"/>
              </a:rPr>
              <a:t>Note: resource/reading list software heavily used in UK and other countries. </a:t>
            </a:r>
          </a:p>
          <a:p>
            <a:r>
              <a:rPr lang="en-US" dirty="0">
                <a:solidFill>
                  <a:srgbClr val="A0006E"/>
                </a:solidFill>
                <a:latin typeface="Avenir Next LT Pro" panose="020B0504020202020204" pitchFamily="34" charset="0"/>
              </a:rPr>
              <a:t>Not so much in US. </a:t>
            </a:r>
          </a:p>
        </p:txBody>
      </p:sp>
    </p:spTree>
    <p:extLst>
      <p:ext uri="{BB962C8B-B14F-4D97-AF65-F5344CB8AC3E}">
        <p14:creationId xmlns:p14="http://schemas.microsoft.com/office/powerpoint/2010/main" val="83448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8D0607-7397-AFB5-36A5-368035BE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7" y="-27432"/>
            <a:ext cx="12292553" cy="869170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7BAF35-CC44-6507-FB2B-8721225A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BF5118-560B-B307-C9E3-6DD0A8B6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E195-53F4-42F9-A096-452A5DF13ACE}" type="slidenum">
              <a:rPr lang="en-US" smtClean="0"/>
              <a:t>55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64BEB-F652-31C9-FE57-C7FE501C162E}"/>
              </a:ext>
            </a:extLst>
          </p:cNvPr>
          <p:cNvSpPr txBox="1"/>
          <p:nvPr/>
        </p:nvSpPr>
        <p:spPr>
          <a:xfrm>
            <a:off x="0" y="2220338"/>
            <a:ext cx="4206240" cy="4401205"/>
          </a:xfrm>
          <a:prstGeom prst="rect">
            <a:avLst/>
          </a:prstGeom>
          <a:solidFill>
            <a:srgbClr val="C71585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Piazzolla SemiBold" pitchFamily="2" charset="0"/>
              <a:ea typeface="Monoid" panose="020B0509040000020004" pitchFamily="49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  <a:t>Unique materials with special stories, meanings </a:t>
            </a:r>
          </a:p>
          <a:p>
            <a:endParaRPr lang="en-US" sz="2800" b="1" dirty="0">
              <a:solidFill>
                <a:schemeClr val="bg1"/>
              </a:solidFill>
              <a:latin typeface="Avenir Next LT Pro" panose="020B0504020202020204" pitchFamily="34" charset="0"/>
              <a:ea typeface="Monoid" panose="020B0509040000020004" pitchFamily="49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  <a:t>Contextualised</a:t>
            </a:r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  <a:t>*</a:t>
            </a:r>
          </a:p>
          <a:p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  <a:t>Narrative building * </a:t>
            </a:r>
          </a:p>
          <a:p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  <a:ea typeface="Monoid" panose="020B0509040000020004" pitchFamily="49" charset="0"/>
              </a:rPr>
              <a:t>Story telling * Sensemaking *</a:t>
            </a:r>
          </a:p>
          <a:p>
            <a:endParaRPr lang="en-US" sz="2800" dirty="0">
              <a:solidFill>
                <a:schemeClr val="bg1"/>
              </a:solidFill>
              <a:latin typeface="Piazzolla SemiBold" pitchFamily="2" charset="0"/>
              <a:ea typeface="Monoid" panose="020B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80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33" y="1972540"/>
            <a:ext cx="4926341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A note on open</a:t>
            </a:r>
            <a:br>
              <a:rPr lang="en-US" sz="5400" dirty="0"/>
            </a:b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088792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0A093BB-ABBD-D785-5545-8FA03C11A48E}"/>
              </a:ext>
            </a:extLst>
          </p:cNvPr>
          <p:cNvSpPr txBox="1">
            <a:spLocks/>
          </p:cNvSpPr>
          <p:nvPr/>
        </p:nvSpPr>
        <p:spPr>
          <a:xfrm>
            <a:off x="533294" y="145035"/>
            <a:ext cx="3250857" cy="13358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A0006E"/>
                </a:solidFill>
                <a:cs typeface="Sanskrit Text" panose="020B0502040204020203" pitchFamily="18" charset="0"/>
              </a:rPr>
              <a:t>Pivotal moment in </a:t>
            </a:r>
            <a:r>
              <a:rPr lang="en-US" sz="2400" b="1" dirty="0" err="1">
                <a:solidFill>
                  <a:srgbClr val="A0006E"/>
                </a:solidFill>
                <a:cs typeface="Sanskrit Text" panose="020B0502040204020203" pitchFamily="18" charset="0"/>
              </a:rPr>
              <a:t>ScholCom</a:t>
            </a:r>
            <a:r>
              <a:rPr lang="en-US" sz="2400" b="1" dirty="0">
                <a:solidFill>
                  <a:srgbClr val="A0006E"/>
                </a:solidFill>
                <a:cs typeface="Sanskrit Text" panose="020B0502040204020203" pitchFamily="18" charset="0"/>
              </a:rPr>
              <a:t> .. licensing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E743D-5C6D-0C4C-61B4-D980B8525F67}"/>
              </a:ext>
            </a:extLst>
          </p:cNvPr>
          <p:cNvSpPr txBox="1">
            <a:spLocks/>
          </p:cNvSpPr>
          <p:nvPr/>
        </p:nvSpPr>
        <p:spPr>
          <a:xfrm>
            <a:off x="295274" y="1418917"/>
            <a:ext cx="4341330" cy="5334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0006E"/>
              </a:buClr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</a:rPr>
              <a:t>Multiple paths to unclear future</a:t>
            </a:r>
          </a:p>
          <a:p>
            <a:pPr>
              <a:buClr>
                <a:srgbClr val="A0006E"/>
              </a:buClr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</a:rPr>
              <a:t>Academy outsourced reputation management to increasingly consolidated commercial pub. sector</a:t>
            </a:r>
          </a:p>
          <a:p>
            <a:pPr>
              <a:buClr>
                <a:srgbClr val="A0006E"/>
              </a:buClr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</a:rPr>
              <a:t>Publishers diversifying – analytics/workflow.</a:t>
            </a:r>
          </a:p>
          <a:p>
            <a:pPr>
              <a:buClr>
                <a:srgbClr val="A0006E"/>
              </a:buClr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</a:rPr>
              <a:t>Multiple competing viewpoints – e.g. rational top down design of system vs market forces vs prestige economy</a:t>
            </a:r>
          </a:p>
          <a:p>
            <a:pPr>
              <a:buClr>
                <a:srgbClr val="A0006E"/>
              </a:buClr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</a:rPr>
              <a:t>Institutional, national, international funding/policy agents at play </a:t>
            </a:r>
          </a:p>
          <a:p>
            <a:pPr>
              <a:buClr>
                <a:srgbClr val="A0006E"/>
              </a:buClr>
            </a:pPr>
            <a:r>
              <a:rPr lang="en-US" sz="2000" dirty="0">
                <a:solidFill>
                  <a:srgbClr val="A0006E"/>
                </a:solidFill>
                <a:latin typeface="Avenir Next LT Pro" panose="020B0504020202020204" pitchFamily="34" charset="0"/>
              </a:rPr>
              <a:t>Pandemic push for open science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F5B3D1-8CFA-F423-59BA-CED5C95E3058}"/>
              </a:ext>
            </a:extLst>
          </p:cNvPr>
          <p:cNvCxnSpPr/>
          <p:nvPr/>
        </p:nvCxnSpPr>
        <p:spPr>
          <a:xfrm>
            <a:off x="3914775" y="1115176"/>
            <a:ext cx="76200" cy="4638674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E53411-BC07-65BB-AC8A-BE2C45F83FB1}"/>
              </a:ext>
            </a:extLst>
          </p:cNvPr>
          <p:cNvCxnSpPr>
            <a:cxnSpLocks/>
          </p:cNvCxnSpPr>
          <p:nvPr/>
        </p:nvCxnSpPr>
        <p:spPr>
          <a:xfrm>
            <a:off x="990600" y="929586"/>
            <a:ext cx="1438275" cy="0"/>
          </a:xfrm>
          <a:prstGeom prst="line">
            <a:avLst/>
          </a:prstGeom>
          <a:ln w="95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0B86E9-263E-5A34-3308-08B503CB3E11}"/>
              </a:ext>
            </a:extLst>
          </p:cNvPr>
          <p:cNvSpPr txBox="1">
            <a:spLocks/>
          </p:cNvSpPr>
          <p:nvPr/>
        </p:nvSpPr>
        <p:spPr>
          <a:xfrm>
            <a:off x="5139427" y="184791"/>
            <a:ext cx="3250857" cy="13358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A0006E"/>
                </a:solidFill>
                <a:cs typeface="Sanskrit Text" panose="020B0502040204020203" pitchFamily="18" charset="0"/>
              </a:rPr>
              <a:t>Management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FAC25D-E8F8-AA55-CC73-E207B55F4789}"/>
              </a:ext>
            </a:extLst>
          </p:cNvPr>
          <p:cNvSpPr txBox="1">
            <a:spLocks/>
          </p:cNvSpPr>
          <p:nvPr/>
        </p:nvSpPr>
        <p:spPr>
          <a:xfrm>
            <a:off x="4987025" y="1322839"/>
            <a:ext cx="3695700" cy="483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0006E"/>
              </a:buClr>
            </a:pPr>
            <a:r>
              <a:rPr lang="en-US" sz="2400" dirty="0">
                <a:solidFill>
                  <a:srgbClr val="A0006E"/>
                </a:solidFill>
              </a:rPr>
              <a:t>Shift to buying publishing services (APCs, …)</a:t>
            </a:r>
          </a:p>
          <a:p>
            <a:pPr>
              <a:buClr>
                <a:srgbClr val="A0006E"/>
              </a:buClr>
            </a:pPr>
            <a:r>
              <a:rPr lang="en-US" sz="2400" dirty="0">
                <a:solidFill>
                  <a:srgbClr val="A0006E"/>
                </a:solidFill>
              </a:rPr>
              <a:t>Changed patterns of discovery</a:t>
            </a:r>
          </a:p>
          <a:p>
            <a:pPr>
              <a:buClr>
                <a:srgbClr val="A0006E"/>
              </a:buClr>
            </a:pPr>
            <a:r>
              <a:rPr lang="en-US" sz="2400" dirty="0">
                <a:solidFill>
                  <a:srgbClr val="A0006E"/>
                </a:solidFill>
              </a:rPr>
              <a:t>Compliance management</a:t>
            </a:r>
          </a:p>
          <a:p>
            <a:pPr>
              <a:buClr>
                <a:srgbClr val="A0006E"/>
              </a:buClr>
            </a:pPr>
            <a:r>
              <a:rPr lang="en-US" sz="2400" dirty="0">
                <a:solidFill>
                  <a:srgbClr val="A0006E"/>
                </a:solidFill>
              </a:rPr>
              <a:t>Future of green?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0006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B78BC6-9DAB-A0F7-2357-CF7353E59EC3}"/>
              </a:ext>
            </a:extLst>
          </p:cNvPr>
          <p:cNvSpPr txBox="1">
            <a:spLocks/>
          </p:cNvSpPr>
          <p:nvPr/>
        </p:nvSpPr>
        <p:spPr>
          <a:xfrm>
            <a:off x="9443069" y="261638"/>
            <a:ext cx="3250857" cy="13358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A0006E"/>
                </a:solidFill>
                <a:cs typeface="Sanskrit Text" panose="020B0502040204020203" pitchFamily="18" charset="0"/>
              </a:rPr>
              <a:t>3</a:t>
            </a:r>
            <a:r>
              <a:rPr lang="en-US" sz="2400" b="1" baseline="30000" dirty="0">
                <a:solidFill>
                  <a:srgbClr val="A0006E"/>
                </a:solidFill>
                <a:cs typeface="Sanskrit Text" panose="020B0502040204020203" pitchFamily="18" charset="0"/>
              </a:rPr>
              <a:t>rd</a:t>
            </a:r>
            <a:r>
              <a:rPr lang="en-US" sz="2400" b="1" dirty="0">
                <a:solidFill>
                  <a:srgbClr val="A0006E"/>
                </a:solidFill>
                <a:cs typeface="Sanskrit Text" panose="020B0502040204020203" pitchFamily="18" charset="0"/>
              </a:rPr>
              <a:t> front of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A0006E"/>
                </a:solidFill>
                <a:cs typeface="Sanskrit Text" panose="020B0502040204020203" pitchFamily="18" charset="0"/>
              </a:rPr>
              <a:t>open access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DF3021-D7CD-5C89-4809-A1C2BB1C255A}"/>
              </a:ext>
            </a:extLst>
          </p:cNvPr>
          <p:cNvSpPr txBox="1">
            <a:spLocks/>
          </p:cNvSpPr>
          <p:nvPr/>
        </p:nvSpPr>
        <p:spPr>
          <a:xfrm>
            <a:off x="9144895" y="1322839"/>
            <a:ext cx="2692609" cy="483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0006E"/>
              </a:buClr>
            </a:pPr>
            <a:r>
              <a:rPr lang="en-US" sz="2400" dirty="0">
                <a:solidFill>
                  <a:srgbClr val="A0006E"/>
                </a:solidFill>
              </a:rPr>
              <a:t>Scholarly communication service providers (Elsevier, Digital Science/Springer, Clarivate)</a:t>
            </a:r>
          </a:p>
          <a:p>
            <a:pPr>
              <a:buClr>
                <a:srgbClr val="A0006E"/>
              </a:buClr>
            </a:pPr>
            <a:r>
              <a:rPr lang="en-US" sz="2400" dirty="0">
                <a:solidFill>
                  <a:srgbClr val="A0006E"/>
                </a:solidFill>
              </a:rPr>
              <a:t>Conversational interface to large scholarly corpora?</a:t>
            </a:r>
          </a:p>
          <a:p>
            <a:pPr>
              <a:buClr>
                <a:srgbClr val="A0006E"/>
              </a:buClr>
            </a:pPr>
            <a:r>
              <a:rPr lang="en-US" sz="2400" dirty="0">
                <a:solidFill>
                  <a:srgbClr val="A0006E"/>
                </a:solidFill>
              </a:rPr>
              <a:t>??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0006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838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93AF4E-EA98-5AA8-53FD-75F7CA8A2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5" y="605399"/>
            <a:ext cx="4803566" cy="270200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5C8C95F-688E-EF61-47F7-123A9F4E9165}"/>
              </a:ext>
            </a:extLst>
          </p:cNvPr>
          <p:cNvSpPr txBox="1">
            <a:spLocks/>
          </p:cNvSpPr>
          <p:nvPr/>
        </p:nvSpPr>
        <p:spPr>
          <a:xfrm>
            <a:off x="6732619" y="5320065"/>
            <a:ext cx="5725269" cy="1302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Lorcan Dempsey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>
                <a:solidFill>
                  <a:srgbClr val="A0006E"/>
                </a:solidFill>
              </a:rPr>
              <a:t>@LorcanD</a:t>
            </a:r>
          </a:p>
        </p:txBody>
      </p:sp>
      <p:pic>
        <p:nvPicPr>
          <p:cNvPr id="4" name="Picture 2" descr="LorcanDempsey.net">
            <a:extLst>
              <a:ext uri="{FF2B5EF4-FFF2-40B4-BE49-F238E27FC236}">
                <a16:creationId xmlns:a16="http://schemas.microsoft.com/office/drawing/2014/main" id="{F4FBF4FE-9210-2E01-EEC9-3310B790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1" y="6156188"/>
            <a:ext cx="1693016" cy="41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682FDF-75D7-69F7-6E06-A7AC89FB6560}"/>
              </a:ext>
            </a:extLst>
          </p:cNvPr>
          <p:cNvSpPr txBox="1"/>
          <p:nvPr/>
        </p:nvSpPr>
        <p:spPr>
          <a:xfrm>
            <a:off x="6732619" y="4146776"/>
            <a:ext cx="3430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Thank you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C2B98-BB84-F4FB-6203-8427122C9E17}"/>
              </a:ext>
            </a:extLst>
          </p:cNvPr>
          <p:cNvSpPr txBox="1"/>
          <p:nvPr/>
        </p:nvSpPr>
        <p:spPr>
          <a:xfrm>
            <a:off x="359521" y="4146776"/>
            <a:ext cx="5106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Activate collections in workflows – alert to </a:t>
            </a:r>
            <a:br>
              <a:rPr lang="en-US" sz="2000" b="1" dirty="0"/>
            </a:br>
            <a:r>
              <a:rPr lang="en-US" sz="2000" b="1"/>
              <a:t>relational value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Evolving collaborative frameworks for </a:t>
            </a:r>
            <a:br>
              <a:rPr lang="en-US" sz="2000" b="1" dirty="0"/>
            </a:br>
            <a:r>
              <a:rPr lang="en-US" sz="2000" b="1" dirty="0"/>
              <a:t>managing and preserving collections</a:t>
            </a:r>
          </a:p>
        </p:txBody>
      </p:sp>
    </p:spTree>
    <p:extLst>
      <p:ext uri="{BB962C8B-B14F-4D97-AF65-F5344CB8AC3E}">
        <p14:creationId xmlns:p14="http://schemas.microsoft.com/office/powerpoint/2010/main" val="106899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402448-D6FA-ED14-501F-B672B66FECC6}"/>
              </a:ext>
            </a:extLst>
          </p:cNvPr>
          <p:cNvSpPr txBox="1"/>
          <p:nvPr/>
        </p:nvSpPr>
        <p:spPr>
          <a:xfrm>
            <a:off x="177844" y="427472"/>
            <a:ext cx="6094562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 Next LT Pro" panose="020B0504020202020204" pitchFamily="34" charset="0"/>
              </a:rPr>
              <a:t>Collections-based library </a:t>
            </a:r>
          </a:p>
          <a:p>
            <a:endParaRPr lang="en-US" sz="3600" b="1" dirty="0">
              <a:latin typeface="Avenir Next LT Pro" panose="020B0504020202020204" pitchFamily="34" charset="0"/>
            </a:endParaRPr>
          </a:p>
          <a:p>
            <a:endParaRPr lang="en-US" dirty="0"/>
          </a:p>
          <a:p>
            <a:r>
              <a:rPr lang="en-US" sz="2000" b="1" dirty="0">
                <a:latin typeface="Avenir Next LT Pro" panose="020B0504020202020204" pitchFamily="34" charset="0"/>
              </a:rPr>
              <a:t>The management of the collection </a:t>
            </a:r>
            <a:br>
              <a:rPr lang="en-US" sz="2000" b="1" dirty="0">
                <a:latin typeface="Avenir Next LT Pro" panose="020B0504020202020204" pitchFamily="34" charset="0"/>
              </a:rPr>
            </a:br>
            <a:r>
              <a:rPr lang="en-US" sz="2000" b="1" dirty="0">
                <a:latin typeface="Avenir Next LT Pro" panose="020B0504020202020204" pitchFamily="34" charset="0"/>
              </a:rPr>
              <a:t>configures services, organization and </a:t>
            </a:r>
            <a:br>
              <a:rPr lang="en-US" sz="2000" b="1" dirty="0">
                <a:latin typeface="Avenir Next LT Pro" panose="020B0504020202020204" pitchFamily="34" charset="0"/>
              </a:rPr>
            </a:br>
            <a:r>
              <a:rPr lang="en-US" sz="2000" b="1" dirty="0">
                <a:latin typeface="Avenir Next LT Pro" panose="020B0504020202020204" pitchFamily="34" charset="0"/>
              </a:rPr>
              <a:t>spaces </a:t>
            </a:r>
            <a:br>
              <a:rPr lang="en-US" sz="2000" b="1" dirty="0">
                <a:latin typeface="Avenir Next LT Pro" panose="020B0504020202020204" pitchFamily="34" charset="0"/>
              </a:rPr>
            </a:br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b="1" dirty="0">
                <a:latin typeface="Avenir Next LT Pro" panose="020B0504020202020204" pitchFamily="34" charset="0"/>
              </a:rPr>
              <a:t>Value</a:t>
            </a:r>
            <a:r>
              <a:rPr lang="en-US" sz="2000" dirty="0">
                <a:latin typeface="Avenir Next LT Pro" panose="020B0504020202020204" pitchFamily="34" charset="0"/>
              </a:rPr>
              <a:t> and role of library well</a:t>
            </a:r>
            <a:br>
              <a:rPr lang="en-US" sz="2000" dirty="0">
                <a:latin typeface="Avenir Next LT Pro" panose="020B0504020202020204" pitchFamily="34" charset="0"/>
              </a:rPr>
            </a:br>
            <a:r>
              <a:rPr lang="en-US" sz="2000" dirty="0">
                <a:latin typeface="Avenir Next LT Pro" panose="020B0504020202020204" pitchFamily="34" charset="0"/>
              </a:rPr>
              <a:t>understood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 err="1">
                <a:latin typeface="Avenir Next LT Pro" panose="020B0504020202020204" pitchFamily="34" charset="0"/>
              </a:rPr>
              <a:t>Optimise</a:t>
            </a:r>
            <a:r>
              <a:rPr lang="en-US" sz="2000" dirty="0">
                <a:latin typeface="Avenir Next LT Pro" panose="020B0504020202020204" pitchFamily="34" charset="0"/>
              </a:rPr>
              <a:t> fixed </a:t>
            </a:r>
            <a:r>
              <a:rPr lang="en-US" sz="2000" b="1" dirty="0">
                <a:latin typeface="Avenir Next LT Pro" panose="020B0504020202020204" pitchFamily="34" charset="0"/>
              </a:rPr>
              <a:t>capacities</a:t>
            </a:r>
          </a:p>
          <a:p>
            <a:endParaRPr lang="en-US" sz="2000" b="1" dirty="0">
              <a:latin typeface="Avenir Next LT Pro" panose="020B0504020202020204" pitchFamily="34" charset="0"/>
            </a:endParaRPr>
          </a:p>
          <a:p>
            <a:endParaRPr lang="en-US" sz="2000" b="1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Library develops service according to the </a:t>
            </a:r>
          </a:p>
          <a:p>
            <a:r>
              <a:rPr lang="en-US" sz="2000" b="1" dirty="0">
                <a:latin typeface="Avenir Next LT Pro" panose="020B0504020202020204" pitchFamily="34" charset="0"/>
              </a:rPr>
              <a:t>library pattern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376E0-83F9-48CD-17E1-AE7D92EC255B}"/>
              </a:ext>
            </a:extLst>
          </p:cNvPr>
          <p:cNvSpPr txBox="1"/>
          <p:nvPr/>
        </p:nvSpPr>
        <p:spPr>
          <a:xfrm>
            <a:off x="6540980" y="467235"/>
            <a:ext cx="6094562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venir Next LT Pro" panose="020B0504020202020204" pitchFamily="34" charset="0"/>
              </a:rPr>
              <a:t>Relational library</a:t>
            </a:r>
          </a:p>
          <a:p>
            <a:endParaRPr lang="en-US" sz="3200" b="1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sz="2000" b="1" dirty="0">
                <a:latin typeface="Avenir Next LT Pro" panose="020B0504020202020204" pitchFamily="34" charset="0"/>
              </a:rPr>
              <a:t>Changing patterns of research and </a:t>
            </a:r>
            <a:br>
              <a:rPr lang="en-US" sz="2000" b="1" dirty="0">
                <a:latin typeface="Avenir Next LT Pro" panose="020B0504020202020204" pitchFamily="34" charset="0"/>
              </a:rPr>
            </a:br>
            <a:r>
              <a:rPr lang="en-US" sz="2000" b="1" dirty="0">
                <a:latin typeface="Avenir Next LT Pro" panose="020B0504020202020204" pitchFamily="34" charset="0"/>
              </a:rPr>
              <a:t>learning configure services, organization </a:t>
            </a:r>
            <a:br>
              <a:rPr lang="en-US" sz="2000" b="1" dirty="0">
                <a:latin typeface="Avenir Next LT Pro" panose="020B0504020202020204" pitchFamily="34" charset="0"/>
              </a:rPr>
            </a:br>
            <a:r>
              <a:rPr lang="en-US" sz="2000" b="1" dirty="0">
                <a:latin typeface="Avenir Next LT Pro" panose="020B0504020202020204" pitchFamily="34" charset="0"/>
              </a:rPr>
              <a:t>and spaces. 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b="1" dirty="0">
                <a:latin typeface="Avenir Next LT Pro" panose="020B0504020202020204" pitchFamily="34" charset="0"/>
              </a:rPr>
              <a:t>Value</a:t>
            </a:r>
            <a:r>
              <a:rPr lang="en-US" sz="2000" dirty="0">
                <a:latin typeface="Avenir Next LT Pro" panose="020B0504020202020204" pitchFamily="34" charset="0"/>
              </a:rPr>
              <a:t> and role of library continuously</a:t>
            </a:r>
            <a:br>
              <a:rPr lang="en-US" sz="2000" dirty="0">
                <a:latin typeface="Avenir Next LT Pro" panose="020B0504020202020204" pitchFamily="34" charset="0"/>
              </a:rPr>
            </a:br>
            <a:r>
              <a:rPr lang="en-US" sz="2000" dirty="0">
                <a:latin typeface="Avenir Next LT Pro" panose="020B0504020202020204" pitchFamily="34" charset="0"/>
              </a:rPr>
              <a:t>and collaboratively re-evaluated 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Mobilize </a:t>
            </a:r>
            <a:r>
              <a:rPr lang="en-US" sz="2000" b="1" dirty="0">
                <a:latin typeface="Avenir Next LT Pro" panose="020B0504020202020204" pitchFamily="34" charset="0"/>
              </a:rPr>
              <a:t>capacities</a:t>
            </a:r>
            <a:r>
              <a:rPr lang="en-US" sz="2000" dirty="0">
                <a:latin typeface="Avenir Next LT Pro" panose="020B0504020202020204" pitchFamily="34" charset="0"/>
              </a:rPr>
              <a:t> around evolving </a:t>
            </a:r>
            <a:br>
              <a:rPr lang="en-US" sz="2000" dirty="0">
                <a:latin typeface="Avenir Next LT Pro" panose="020B0504020202020204" pitchFamily="34" charset="0"/>
              </a:rPr>
            </a:br>
            <a:r>
              <a:rPr lang="en-US" sz="2000" dirty="0">
                <a:latin typeface="Avenir Next LT Pro" panose="020B0504020202020204" pitchFamily="34" charset="0"/>
              </a:rPr>
              <a:t>goals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Service </a:t>
            </a:r>
            <a:r>
              <a:rPr lang="en-US" sz="2000" b="1" dirty="0">
                <a:latin typeface="Avenir Next LT Pro" panose="020B0504020202020204" pitchFamily="34" charset="0"/>
              </a:rPr>
              <a:t>collaboratively developed </a:t>
            </a:r>
            <a:r>
              <a:rPr lang="en-US" sz="2000" dirty="0">
                <a:latin typeface="Avenir Next LT Pro" panose="020B0504020202020204" pitchFamily="34" charset="0"/>
              </a:rPr>
              <a:t>with 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campus partners, faculty, students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3928D5-959E-913C-AA23-BCABF3AB9075}"/>
              </a:ext>
            </a:extLst>
          </p:cNvPr>
          <p:cNvCxnSpPr/>
          <p:nvPr/>
        </p:nvCxnSpPr>
        <p:spPr>
          <a:xfrm>
            <a:off x="446418" y="1500997"/>
            <a:ext cx="11602528" cy="0"/>
          </a:xfrm>
          <a:prstGeom prst="line">
            <a:avLst/>
          </a:prstGeom>
          <a:ln>
            <a:solidFill>
              <a:srgbClr val="A0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DBA5AF1-AA64-978D-36E8-1496F948FF60}"/>
              </a:ext>
            </a:extLst>
          </p:cNvPr>
          <p:cNvSpPr/>
          <p:nvPr/>
        </p:nvSpPr>
        <p:spPr>
          <a:xfrm>
            <a:off x="5641296" y="1957809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C4B21D-00A4-DA70-E624-3B398808A99B}"/>
              </a:ext>
            </a:extLst>
          </p:cNvPr>
          <p:cNvSpPr/>
          <p:nvPr/>
        </p:nvSpPr>
        <p:spPr>
          <a:xfrm>
            <a:off x="5641296" y="4625516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A71A39-48F1-9CB5-4CE7-7993B4BC7A25}"/>
              </a:ext>
            </a:extLst>
          </p:cNvPr>
          <p:cNvSpPr/>
          <p:nvPr/>
        </p:nvSpPr>
        <p:spPr>
          <a:xfrm>
            <a:off x="5641296" y="342900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923A0C-13BE-7117-8827-C90D4FB5EE2C}"/>
              </a:ext>
            </a:extLst>
          </p:cNvPr>
          <p:cNvSpPr/>
          <p:nvPr/>
        </p:nvSpPr>
        <p:spPr>
          <a:xfrm>
            <a:off x="5641296" y="5639152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7FAA-83B1-EDE4-F951-A6314370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70" y="-186703"/>
            <a:ext cx="5248523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Collections-based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3CCE9-87C8-23A5-CFBA-CBA4138E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04259"/>
            <a:ext cx="2743200" cy="365125"/>
          </a:xfrm>
        </p:spPr>
        <p:txBody>
          <a:bodyPr/>
          <a:lstStyle/>
          <a:p>
            <a:fld id="{D604E195-53F4-42F9-A096-452A5DF13ACE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7DAD5-48A2-5EF3-55A2-5BD4955F8D81}"/>
              </a:ext>
            </a:extLst>
          </p:cNvPr>
          <p:cNvSpPr txBox="1"/>
          <p:nvPr/>
        </p:nvSpPr>
        <p:spPr>
          <a:xfrm>
            <a:off x="567375" y="1242381"/>
            <a:ext cx="4502480" cy="563231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 LT Pro" panose="020B0504020202020204" pitchFamily="34" charset="0"/>
              </a:rPr>
              <a:t>Space</a:t>
            </a:r>
            <a:r>
              <a:rPr lang="en-US" dirty="0">
                <a:latin typeface="Avenir Next LT Pro" panose="020B0504020202020204" pitchFamily="34" charset="0"/>
              </a:rPr>
              <a:t> – configured around collections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Collections</a:t>
            </a:r>
            <a:r>
              <a:rPr lang="en-US" dirty="0">
                <a:latin typeface="Avenir Next LT Pro" panose="020B0504020202020204" pitchFamily="34" charset="0"/>
              </a:rPr>
              <a:t> – (passive) core of service and identity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 </a:t>
            </a:r>
          </a:p>
          <a:p>
            <a:r>
              <a:rPr lang="en-US" b="1" dirty="0">
                <a:latin typeface="Avenir Next LT Pro" panose="020B0504020202020204" pitchFamily="34" charset="0"/>
              </a:rPr>
              <a:t>Expertise</a:t>
            </a:r>
            <a:r>
              <a:rPr lang="en-US" dirty="0">
                <a:latin typeface="Avenir Next LT Pro" panose="020B0504020202020204" pitchFamily="34" charset="0"/>
              </a:rPr>
              <a:t> – stable (cataloging, reference, access, IT, instruction)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Org chart </a:t>
            </a:r>
            <a:r>
              <a:rPr lang="en-US" dirty="0">
                <a:latin typeface="Avenir Next LT Pro" panose="020B0504020202020204" pitchFamily="34" charset="0"/>
              </a:rPr>
              <a:t>– well understood; most libraries same or similar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Systems</a:t>
            </a:r>
            <a:r>
              <a:rPr lang="en-US" dirty="0">
                <a:latin typeface="Avenir Next LT Pro" panose="020B0504020202020204" pitchFamily="34" charset="0"/>
              </a:rPr>
              <a:t> – manage the collection. ILS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Website</a:t>
            </a:r>
            <a:r>
              <a:rPr lang="en-US" dirty="0">
                <a:latin typeface="Avenir Next LT Pro" panose="020B0504020202020204" pitchFamily="34" charset="0"/>
              </a:rPr>
              <a:t> – collections search box and signposts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Liaison</a:t>
            </a:r>
            <a:r>
              <a:rPr lang="en-US" dirty="0">
                <a:latin typeface="Avenir Next LT Pro" panose="020B0504020202020204" pitchFamily="34" charset="0"/>
              </a:rPr>
              <a:t> work - emerging</a:t>
            </a:r>
          </a:p>
          <a:p>
            <a:endParaRPr lang="en-US" dirty="0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0D6DDD-5B26-5C47-A842-49CE1A0F061A}"/>
              </a:ext>
            </a:extLst>
          </p:cNvPr>
          <p:cNvSpPr txBox="1">
            <a:spLocks/>
          </p:cNvSpPr>
          <p:nvPr/>
        </p:nvSpPr>
        <p:spPr>
          <a:xfrm>
            <a:off x="6309934" y="-186704"/>
            <a:ext cx="52485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ucette V0.3 Bold" panose="00000800000000000000" pitchFamily="50" charset="0"/>
                <a:ea typeface="Biblio Sign" pitchFamily="2" charset="0"/>
                <a:cs typeface="+mj-cs"/>
              </a:defRPr>
            </a:lvl1pPr>
          </a:lstStyle>
          <a:p>
            <a:r>
              <a:rPr lang="en-US" sz="2800" b="1" dirty="0">
                <a:latin typeface="Avenir Next LT Pro" panose="020B0504020202020204" pitchFamily="34" charset="0"/>
              </a:rPr>
              <a:t>Relational library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22714-64D8-7EF6-A2C0-1BD3A2559E27}"/>
              </a:ext>
            </a:extLst>
          </p:cNvPr>
          <p:cNvSpPr txBox="1"/>
          <p:nvPr/>
        </p:nvSpPr>
        <p:spPr>
          <a:xfrm>
            <a:off x="6211019" y="1268265"/>
            <a:ext cx="5926397" cy="563231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 LT Pro" panose="020B0504020202020204" pitchFamily="34" charset="0"/>
              </a:rPr>
              <a:t>Space</a:t>
            </a:r>
            <a:r>
              <a:rPr lang="en-US" dirty="0">
                <a:latin typeface="Avenir Next LT Pro" panose="020B0504020202020204" pitchFamily="34" charset="0"/>
              </a:rPr>
              <a:t> – configured around experiences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Collections</a:t>
            </a:r>
            <a:r>
              <a:rPr lang="en-US" dirty="0">
                <a:latin typeface="Avenir Next LT Pro" panose="020B0504020202020204" pitchFamily="34" charset="0"/>
              </a:rPr>
              <a:t> – Mobilized in workflows, Facilitated, Inside out, collective, distinctive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 </a:t>
            </a:r>
          </a:p>
          <a:p>
            <a:r>
              <a:rPr lang="en-US" b="1" dirty="0">
                <a:latin typeface="Avenir Next LT Pro" panose="020B0504020202020204" pitchFamily="34" charset="0"/>
              </a:rPr>
              <a:t>Expertise</a:t>
            </a:r>
            <a:r>
              <a:rPr lang="en-US" dirty="0">
                <a:latin typeface="Avenir Next LT Pro" panose="020B0504020202020204" pitchFamily="34" charset="0"/>
              </a:rPr>
              <a:t> – dynamic (mix of domain and relational – core expertise, social skills, </a:t>
            </a:r>
            <a:r>
              <a:rPr lang="en-US" dirty="0" err="1">
                <a:latin typeface="Avenir Next LT Pro" panose="020B0504020202020204" pitchFamily="34" charset="0"/>
              </a:rPr>
              <a:t>research&amp;pedagogy</a:t>
            </a:r>
            <a:r>
              <a:rPr lang="en-US" dirty="0">
                <a:latin typeface="Avenir Next LT Pro" panose="020B0504020202020204" pitchFamily="34" charset="0"/>
              </a:rPr>
              <a:t>)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Org chart </a:t>
            </a:r>
            <a:r>
              <a:rPr lang="en-US" dirty="0">
                <a:latin typeface="Avenir Next LT Pro" panose="020B0504020202020204" pitchFamily="34" charset="0"/>
              </a:rPr>
              <a:t>– evolving. Varies across libraries .. 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Systems</a:t>
            </a:r>
            <a:r>
              <a:rPr lang="en-US" dirty="0">
                <a:latin typeface="Avenir Next LT Pro" panose="020B0504020202020204" pitchFamily="34" charset="0"/>
              </a:rPr>
              <a:t> – manage the whole library and its relationships. Repositories, </a:t>
            </a:r>
            <a:r>
              <a:rPr lang="en-US" dirty="0" err="1">
                <a:latin typeface="Avenir Next LT Pro" panose="020B0504020202020204" pitchFamily="34" charset="0"/>
              </a:rPr>
              <a:t>libguides</a:t>
            </a:r>
            <a:r>
              <a:rPr lang="en-US" dirty="0">
                <a:latin typeface="Avenir Next LT Pro" panose="020B0504020202020204" pitchFamily="34" charset="0"/>
              </a:rPr>
              <a:t>, </a:t>
            </a:r>
            <a:r>
              <a:rPr lang="en-US" dirty="0" err="1">
                <a:latin typeface="Avenir Next LT Pro" panose="020B0504020202020204" pitchFamily="34" charset="0"/>
              </a:rPr>
              <a:t>research&amp;learning</a:t>
            </a:r>
            <a:r>
              <a:rPr lang="en-US" dirty="0">
                <a:latin typeface="Avenir Next LT Pro" panose="020B0504020202020204" pitchFamily="34" charset="0"/>
              </a:rPr>
              <a:t> workflow, …..</a:t>
            </a:r>
          </a:p>
          <a:p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Website</a:t>
            </a:r>
            <a:r>
              <a:rPr lang="en-US" dirty="0">
                <a:latin typeface="Avenir Next LT Pro" panose="020B0504020202020204" pitchFamily="34" charset="0"/>
              </a:rPr>
              <a:t> – storytelling, narrative and documentary</a:t>
            </a:r>
          </a:p>
          <a:p>
            <a:br>
              <a:rPr lang="en-US" dirty="0">
                <a:latin typeface="Avenir Next LT Pro" panose="020B0504020202020204" pitchFamily="34" charset="0"/>
              </a:rPr>
            </a:br>
            <a:endParaRPr lang="en-US" dirty="0">
              <a:latin typeface="Avenir Next LT Pro" panose="020B0504020202020204" pitchFamily="34" charset="0"/>
            </a:endParaRPr>
          </a:p>
          <a:p>
            <a:r>
              <a:rPr lang="en-US" b="1" dirty="0">
                <a:latin typeface="Avenir Next LT Pro" panose="020B0504020202020204" pitchFamily="34" charset="0"/>
              </a:rPr>
              <a:t>Liaison</a:t>
            </a:r>
            <a:r>
              <a:rPr lang="en-US" dirty="0">
                <a:latin typeface="Avenir Next LT Pro" panose="020B0504020202020204" pitchFamily="34" charset="0"/>
              </a:rPr>
              <a:t> – central relational capacity</a:t>
            </a:r>
          </a:p>
          <a:p>
            <a:endParaRPr lang="en-US" dirty="0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9BE359-CAA0-5677-03DA-1D9183837F42}"/>
              </a:ext>
            </a:extLst>
          </p:cNvPr>
          <p:cNvSpPr/>
          <p:nvPr/>
        </p:nvSpPr>
        <p:spPr>
          <a:xfrm>
            <a:off x="5346484" y="1872261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E1485BB-BCF6-77BA-CC97-377B08C1A6D1}"/>
              </a:ext>
            </a:extLst>
          </p:cNvPr>
          <p:cNvSpPr/>
          <p:nvPr/>
        </p:nvSpPr>
        <p:spPr>
          <a:xfrm>
            <a:off x="5346484" y="4309717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B3EFCC2-80C9-37E7-6F61-FBE8725B56AE}"/>
              </a:ext>
            </a:extLst>
          </p:cNvPr>
          <p:cNvSpPr/>
          <p:nvPr/>
        </p:nvSpPr>
        <p:spPr>
          <a:xfrm>
            <a:off x="5346484" y="1275513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67CC8D-7D23-33AF-3365-87E578927B0D}"/>
              </a:ext>
            </a:extLst>
          </p:cNvPr>
          <p:cNvCxnSpPr/>
          <p:nvPr/>
        </p:nvCxnSpPr>
        <p:spPr>
          <a:xfrm>
            <a:off x="508670" y="994370"/>
            <a:ext cx="11602528" cy="0"/>
          </a:xfrm>
          <a:prstGeom prst="line">
            <a:avLst/>
          </a:prstGeom>
          <a:ln>
            <a:solidFill>
              <a:srgbClr val="A0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D2CFA4D-D21B-4788-95AD-E49CD507AF5D}"/>
              </a:ext>
            </a:extLst>
          </p:cNvPr>
          <p:cNvSpPr/>
          <p:nvPr/>
        </p:nvSpPr>
        <p:spPr>
          <a:xfrm>
            <a:off x="5346484" y="2733452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F55A20-69B8-2027-D6E9-F9F27CD4D3A4}"/>
              </a:ext>
            </a:extLst>
          </p:cNvPr>
          <p:cNvSpPr/>
          <p:nvPr/>
        </p:nvSpPr>
        <p:spPr>
          <a:xfrm>
            <a:off x="5346483" y="3448526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45F457-F8F8-38E6-BB44-DE041B4507CD}"/>
              </a:ext>
            </a:extLst>
          </p:cNvPr>
          <p:cNvSpPr/>
          <p:nvPr/>
        </p:nvSpPr>
        <p:spPr>
          <a:xfrm>
            <a:off x="5371359" y="615843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dirty="0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E9BBA52-99B1-D6AD-6D77-7AD1883A541D}"/>
              </a:ext>
            </a:extLst>
          </p:cNvPr>
          <p:cNvSpPr/>
          <p:nvPr/>
        </p:nvSpPr>
        <p:spPr>
          <a:xfrm>
            <a:off x="5346484" y="5369660"/>
            <a:ext cx="382505" cy="365760"/>
          </a:xfrm>
          <a:prstGeom prst="ellipse">
            <a:avLst/>
          </a:prstGeom>
          <a:solidFill>
            <a:srgbClr val="A0006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>
              <a:solidFill>
                <a:srgbClr val="F2F2F2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1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8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26FDB-BA5B-E029-DFDC-1274FECC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456" y="1954196"/>
            <a:ext cx="7361088" cy="19449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Pandemic effects?</a:t>
            </a:r>
            <a:br>
              <a:rPr lang="en-US" sz="5400" dirty="0"/>
            </a:br>
            <a:br>
              <a:rPr lang="en-US" sz="5400" dirty="0"/>
            </a:br>
            <a:endParaRPr lang="en-US" sz="5400" dirty="0">
              <a:solidFill>
                <a:srgbClr val="A00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6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01DB6C94-0237-41BD-A7D6-7843C0C4927C}"/>
              </a:ext>
            </a:extLst>
          </p:cNvPr>
          <p:cNvSpPr/>
          <p:nvPr/>
        </p:nvSpPr>
        <p:spPr>
          <a:xfrm>
            <a:off x="972052" y="1085259"/>
            <a:ext cx="3155729" cy="3152859"/>
          </a:xfrm>
          <a:prstGeom prst="hexagon">
            <a:avLst/>
          </a:prstGeom>
          <a:solidFill>
            <a:srgbClr val="A0006E"/>
          </a:solidFill>
          <a:ln w="25400">
            <a:solidFill>
              <a:srgbClr val="A0006E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 w 2113671"/>
                      <a:gd name="connsiteY0" fmla="*/ 730778 h 1913206"/>
                      <a:gd name="connsiteX1" fmla="*/ 1056836 w 2113671"/>
                      <a:gd name="connsiteY1" fmla="*/ 0 h 1913206"/>
                      <a:gd name="connsiteX2" fmla="*/ 2113669 w 2113671"/>
                      <a:gd name="connsiteY2" fmla="*/ 730778 h 1913206"/>
                      <a:gd name="connsiteX3" fmla="*/ 1709994 w 2113671"/>
                      <a:gd name="connsiteY3" fmla="*/ 1913201 h 1913206"/>
                      <a:gd name="connsiteX4" fmla="*/ 403677 w 2113671"/>
                      <a:gd name="connsiteY4" fmla="*/ 1913201 h 1913206"/>
                      <a:gd name="connsiteX5" fmla="*/ 2 w 2113671"/>
                      <a:gd name="connsiteY5" fmla="*/ 730778 h 191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13671" h="1913206" extrusionOk="0">
                        <a:moveTo>
                          <a:pt x="2" y="730778"/>
                        </a:moveTo>
                        <a:cubicBezTo>
                          <a:pt x="412270" y="580078"/>
                          <a:pt x="689022" y="213725"/>
                          <a:pt x="1056836" y="0"/>
                        </a:cubicBezTo>
                        <a:cubicBezTo>
                          <a:pt x="1601517" y="269041"/>
                          <a:pt x="2010104" y="564763"/>
                          <a:pt x="2113669" y="730778"/>
                        </a:cubicBezTo>
                        <a:cubicBezTo>
                          <a:pt x="2090632" y="952693"/>
                          <a:pt x="1678411" y="1770287"/>
                          <a:pt x="1709994" y="1913201"/>
                        </a:cubicBezTo>
                        <a:cubicBezTo>
                          <a:pt x="1280228" y="1922124"/>
                          <a:pt x="1020763" y="1853501"/>
                          <a:pt x="403677" y="1913201"/>
                        </a:cubicBezTo>
                        <a:cubicBezTo>
                          <a:pt x="140514" y="1428732"/>
                          <a:pt x="45304" y="1014827"/>
                          <a:pt x="2" y="73077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Online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A holistic library identity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2845520-9C4B-469D-8B44-9442CF87A53F}"/>
              </a:ext>
            </a:extLst>
          </p:cNvPr>
          <p:cNvSpPr/>
          <p:nvPr/>
        </p:nvSpPr>
        <p:spPr>
          <a:xfrm>
            <a:off x="3421982" y="2661689"/>
            <a:ext cx="3155729" cy="3152859"/>
          </a:xfrm>
          <a:prstGeom prst="hexagon">
            <a:avLst/>
          </a:prstGeom>
          <a:solidFill>
            <a:srgbClr val="A0006E"/>
          </a:solidFill>
          <a:ln w="25400">
            <a:solidFill>
              <a:srgbClr val="A0006E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 w 2113671"/>
                      <a:gd name="connsiteY0" fmla="*/ 730778 h 1913206"/>
                      <a:gd name="connsiteX1" fmla="*/ 1056836 w 2113671"/>
                      <a:gd name="connsiteY1" fmla="*/ 0 h 1913206"/>
                      <a:gd name="connsiteX2" fmla="*/ 2113669 w 2113671"/>
                      <a:gd name="connsiteY2" fmla="*/ 730778 h 1913206"/>
                      <a:gd name="connsiteX3" fmla="*/ 1709994 w 2113671"/>
                      <a:gd name="connsiteY3" fmla="*/ 1913201 h 1913206"/>
                      <a:gd name="connsiteX4" fmla="*/ 403677 w 2113671"/>
                      <a:gd name="connsiteY4" fmla="*/ 1913201 h 1913206"/>
                      <a:gd name="connsiteX5" fmla="*/ 2 w 2113671"/>
                      <a:gd name="connsiteY5" fmla="*/ 730778 h 191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13671" h="1913206" extrusionOk="0">
                        <a:moveTo>
                          <a:pt x="2" y="730778"/>
                        </a:moveTo>
                        <a:cubicBezTo>
                          <a:pt x="412270" y="580078"/>
                          <a:pt x="689022" y="213725"/>
                          <a:pt x="1056836" y="0"/>
                        </a:cubicBezTo>
                        <a:cubicBezTo>
                          <a:pt x="1601517" y="269041"/>
                          <a:pt x="2010104" y="564763"/>
                          <a:pt x="2113669" y="730778"/>
                        </a:cubicBezTo>
                        <a:cubicBezTo>
                          <a:pt x="2090632" y="952693"/>
                          <a:pt x="1678411" y="1770287"/>
                          <a:pt x="1709994" y="1913201"/>
                        </a:cubicBezTo>
                        <a:cubicBezTo>
                          <a:pt x="1280228" y="1922124"/>
                          <a:pt x="1020763" y="1853501"/>
                          <a:pt x="403677" y="1913201"/>
                        </a:cubicBezTo>
                        <a:cubicBezTo>
                          <a:pt x="140514" y="1428732"/>
                          <a:pt x="45304" y="1014827"/>
                          <a:pt x="2" y="73077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Care-</a:t>
            </a: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ful</a:t>
            </a:r>
            <a:b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Equity and empathy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E4F4CC21-4DE2-4A97-B5CF-2A3A36A693A7}"/>
              </a:ext>
            </a:extLst>
          </p:cNvPr>
          <p:cNvSpPr/>
          <p:nvPr/>
        </p:nvSpPr>
        <p:spPr>
          <a:xfrm>
            <a:off x="5850095" y="1049608"/>
            <a:ext cx="3155729" cy="3152859"/>
          </a:xfrm>
          <a:prstGeom prst="hexagon">
            <a:avLst/>
          </a:prstGeom>
          <a:solidFill>
            <a:srgbClr val="A0006E"/>
          </a:solidFill>
          <a:ln w="25400">
            <a:solidFill>
              <a:srgbClr val="A0006E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 w 2113671"/>
                      <a:gd name="connsiteY0" fmla="*/ 730778 h 1913206"/>
                      <a:gd name="connsiteX1" fmla="*/ 1056836 w 2113671"/>
                      <a:gd name="connsiteY1" fmla="*/ 0 h 1913206"/>
                      <a:gd name="connsiteX2" fmla="*/ 2113669 w 2113671"/>
                      <a:gd name="connsiteY2" fmla="*/ 730778 h 1913206"/>
                      <a:gd name="connsiteX3" fmla="*/ 1709994 w 2113671"/>
                      <a:gd name="connsiteY3" fmla="*/ 1913201 h 1913206"/>
                      <a:gd name="connsiteX4" fmla="*/ 403677 w 2113671"/>
                      <a:gd name="connsiteY4" fmla="*/ 1913201 h 1913206"/>
                      <a:gd name="connsiteX5" fmla="*/ 2 w 2113671"/>
                      <a:gd name="connsiteY5" fmla="*/ 730778 h 191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13671" h="1913206" extrusionOk="0">
                        <a:moveTo>
                          <a:pt x="2" y="730778"/>
                        </a:moveTo>
                        <a:cubicBezTo>
                          <a:pt x="412270" y="580078"/>
                          <a:pt x="689022" y="213725"/>
                          <a:pt x="1056836" y="0"/>
                        </a:cubicBezTo>
                        <a:cubicBezTo>
                          <a:pt x="1601517" y="269041"/>
                          <a:pt x="2010104" y="564763"/>
                          <a:pt x="2113669" y="730778"/>
                        </a:cubicBezTo>
                        <a:cubicBezTo>
                          <a:pt x="2090632" y="952693"/>
                          <a:pt x="1678411" y="1770287"/>
                          <a:pt x="1709994" y="1913201"/>
                        </a:cubicBezTo>
                        <a:cubicBezTo>
                          <a:pt x="1280228" y="1922124"/>
                          <a:pt x="1020763" y="1853501"/>
                          <a:pt x="403677" y="1913201"/>
                        </a:cubicBezTo>
                        <a:cubicBezTo>
                          <a:pt x="140514" y="1428732"/>
                          <a:pt x="45304" y="1014827"/>
                          <a:pt x="2" y="73077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Optimized</a:t>
            </a:r>
            <a:b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Make everything count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AF68C4B4-4AEC-4A0C-9D3A-21748A94C056}"/>
              </a:ext>
            </a:extLst>
          </p:cNvPr>
          <p:cNvSpPr/>
          <p:nvPr/>
        </p:nvSpPr>
        <p:spPr>
          <a:xfrm>
            <a:off x="8282699" y="2661688"/>
            <a:ext cx="3155729" cy="3152859"/>
          </a:xfrm>
          <a:prstGeom prst="hexagon">
            <a:avLst/>
          </a:prstGeom>
          <a:solidFill>
            <a:srgbClr val="A0006E"/>
          </a:solidFill>
          <a:ln w="25400">
            <a:solidFill>
              <a:srgbClr val="A0006E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 w 2113671"/>
                      <a:gd name="connsiteY0" fmla="*/ 730778 h 1913206"/>
                      <a:gd name="connsiteX1" fmla="*/ 1056836 w 2113671"/>
                      <a:gd name="connsiteY1" fmla="*/ 0 h 1913206"/>
                      <a:gd name="connsiteX2" fmla="*/ 2113669 w 2113671"/>
                      <a:gd name="connsiteY2" fmla="*/ 730778 h 1913206"/>
                      <a:gd name="connsiteX3" fmla="*/ 1709994 w 2113671"/>
                      <a:gd name="connsiteY3" fmla="*/ 1913201 h 1913206"/>
                      <a:gd name="connsiteX4" fmla="*/ 403677 w 2113671"/>
                      <a:gd name="connsiteY4" fmla="*/ 1913201 h 1913206"/>
                      <a:gd name="connsiteX5" fmla="*/ 2 w 2113671"/>
                      <a:gd name="connsiteY5" fmla="*/ 730778 h 191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13671" h="1913206" extrusionOk="0">
                        <a:moveTo>
                          <a:pt x="2" y="730778"/>
                        </a:moveTo>
                        <a:cubicBezTo>
                          <a:pt x="412270" y="580078"/>
                          <a:pt x="689022" y="213725"/>
                          <a:pt x="1056836" y="0"/>
                        </a:cubicBezTo>
                        <a:cubicBezTo>
                          <a:pt x="1601517" y="269041"/>
                          <a:pt x="2010104" y="564763"/>
                          <a:pt x="2113669" y="730778"/>
                        </a:cubicBezTo>
                        <a:cubicBezTo>
                          <a:pt x="2090632" y="952693"/>
                          <a:pt x="1678411" y="1770287"/>
                          <a:pt x="1709994" y="1913201"/>
                        </a:cubicBezTo>
                        <a:cubicBezTo>
                          <a:pt x="1280228" y="1922124"/>
                          <a:pt x="1020763" y="1853501"/>
                          <a:pt x="403677" y="1913201"/>
                        </a:cubicBezTo>
                        <a:cubicBezTo>
                          <a:pt x="140514" y="1428732"/>
                          <a:pt x="45304" y="1014827"/>
                          <a:pt x="2" y="73077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Aligned</a:t>
            </a:r>
            <a:b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Focused on community needs /</a:t>
            </a:r>
            <a:b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venir Next LT Pro" panose="020B0504020202020204" pitchFamily="34" charset="0"/>
                <a:cs typeface="Segoe UI" panose="020B0502040204020203" pitchFamily="34" charset="0"/>
              </a:rPr>
              <a:t>institutional strategy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1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15656</TotalTime>
  <Words>1443</Words>
  <Application>Microsoft Office PowerPoint</Application>
  <PresentationFormat>Widescreen</PresentationFormat>
  <Paragraphs>357</Paragraphs>
  <Slides>58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Avenir Next LT Pro</vt:lpstr>
      <vt:lpstr>Avenir Next LT Pro Demi</vt:lpstr>
      <vt:lpstr>Calibri</vt:lpstr>
      <vt:lpstr>Calibri Light</vt:lpstr>
      <vt:lpstr>Lucette V0.3 Medium</vt:lpstr>
      <vt:lpstr>Piazzolla SemiBold</vt:lpstr>
      <vt:lpstr>Segoe UI</vt:lpstr>
      <vt:lpstr>Segoe UI Light</vt:lpstr>
      <vt:lpstr>Office Theme</vt:lpstr>
      <vt:lpstr>1_Office Theme</vt:lpstr>
      <vt:lpstr>Collection directions and the relational library</vt:lpstr>
      <vt:lpstr>PowerPoint Presentation</vt:lpstr>
      <vt:lpstr>* the relational library  * some collection dynamics  * collection directions  * a note on open  </vt:lpstr>
      <vt:lpstr>PowerPoint Presentation</vt:lpstr>
      <vt:lpstr>The relational library</vt:lpstr>
      <vt:lpstr>PowerPoint Presentation</vt:lpstr>
      <vt:lpstr>Collections-based library</vt:lpstr>
      <vt:lpstr>Pandemic effects?  </vt:lpstr>
      <vt:lpstr>PowerPoint Presentation</vt:lpstr>
      <vt:lpstr>PowerPoint Presentation</vt:lpstr>
      <vt:lpstr>PowerPoint Presentation</vt:lpstr>
      <vt:lpstr>PowerPoint Presentation</vt:lpstr>
      <vt:lpstr>Full(er) library experience online? </vt:lpstr>
      <vt:lpstr>PowerPoint Presentation</vt:lpstr>
      <vt:lpstr>PowerPoint Presentation</vt:lpstr>
      <vt:lpstr>PowerPoint Presentation</vt:lpstr>
      <vt:lpstr>Collection directions</vt:lpstr>
      <vt:lpstr>PowerPoint Presentation</vt:lpstr>
      <vt:lpstr>PowerPoint Presentation</vt:lpstr>
      <vt:lpstr>PowerPoint Presentation</vt:lpstr>
      <vt:lpstr>Collective collection (disproportionate amount of time goes on print?)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facilitated collection</vt:lpstr>
      <vt:lpstr>PowerPoint Presentation</vt:lpstr>
      <vt:lpstr>Facilitated: engagement with student and faculty needs</vt:lpstr>
      <vt:lpstr>PowerPoint Presentation</vt:lpstr>
      <vt:lpstr>Inside out collections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Specialized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Pluralized</vt:lpstr>
      <vt:lpstr>PowerPoint Presentation</vt:lpstr>
      <vt:lpstr>PowerPoint Presentation</vt:lpstr>
      <vt:lpstr>PowerPoint Presentation</vt:lpstr>
      <vt:lpstr>PowerPoint Presentation</vt:lpstr>
      <vt:lpstr>Optimized</vt:lpstr>
      <vt:lpstr>PowerPoint Presentation</vt:lpstr>
      <vt:lpstr>Mobilized  activate collections in research and learning workflows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note on open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Orbis Cascade Alliance: Observations</dc:title>
  <dc:creator>Lorcan Dempsey</dc:creator>
  <cp:lastModifiedBy>Lorcan Dempsey</cp:lastModifiedBy>
  <cp:revision>7</cp:revision>
  <dcterms:created xsi:type="dcterms:W3CDTF">2023-06-25T20:29:59Z</dcterms:created>
  <dcterms:modified xsi:type="dcterms:W3CDTF">2023-07-24T01:04:24Z</dcterms:modified>
</cp:coreProperties>
</file>