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4364" r:id="rId3"/>
    <p:sldId id="4354" r:id="rId4"/>
    <p:sldId id="4348" r:id="rId5"/>
    <p:sldId id="4346" r:id="rId6"/>
    <p:sldId id="4347" r:id="rId7"/>
    <p:sldId id="2072" r:id="rId8"/>
    <p:sldId id="4366" r:id="rId9"/>
    <p:sldId id="257" r:id="rId10"/>
    <p:sldId id="410" r:id="rId11"/>
    <p:sldId id="414" r:id="rId12"/>
    <p:sldId id="977" r:id="rId13"/>
    <p:sldId id="4361" r:id="rId14"/>
    <p:sldId id="258" r:id="rId15"/>
    <p:sldId id="4340" r:id="rId16"/>
    <p:sldId id="4343" r:id="rId17"/>
    <p:sldId id="4344" r:id="rId18"/>
    <p:sldId id="644" r:id="rId19"/>
    <p:sldId id="4352" r:id="rId20"/>
    <p:sldId id="494" r:id="rId21"/>
    <p:sldId id="623" r:id="rId22"/>
    <p:sldId id="4353" r:id="rId23"/>
    <p:sldId id="4351" r:id="rId24"/>
    <p:sldId id="4362" r:id="rId25"/>
    <p:sldId id="4363" r:id="rId26"/>
    <p:sldId id="4357" r:id="rId27"/>
    <p:sldId id="4356" r:id="rId28"/>
    <p:sldId id="4358" r:id="rId29"/>
    <p:sldId id="2083" r:id="rId30"/>
    <p:sldId id="4315" r:id="rId31"/>
    <p:sldId id="4367" r:id="rId32"/>
    <p:sldId id="4365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006E"/>
    <a:srgbClr val="5B6474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F3E741-9F65-4275-A6EF-72A79652BDF7}" v="237" dt="2023-07-23T02:51:46.4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rcan Dempsey" userId="e4b874d7d5842245" providerId="LiveId" clId="{77F3E741-9F65-4275-A6EF-72A79652BDF7}"/>
    <pc:docChg chg="undo redo custSel addSld delSld modSld sldOrd">
      <pc:chgData name="Lorcan Dempsey" userId="e4b874d7d5842245" providerId="LiveId" clId="{77F3E741-9F65-4275-A6EF-72A79652BDF7}" dt="2023-07-24T01:03:05.639" v="3812" actId="20577"/>
      <pc:docMkLst>
        <pc:docMk/>
      </pc:docMkLst>
      <pc:sldChg chg="modSp mod">
        <pc:chgData name="Lorcan Dempsey" userId="e4b874d7d5842245" providerId="LiveId" clId="{77F3E741-9F65-4275-A6EF-72A79652BDF7}" dt="2023-07-23T02:27:03.480" v="3502" actId="404"/>
        <pc:sldMkLst>
          <pc:docMk/>
          <pc:sldMk cId="3744511353" sldId="256"/>
        </pc:sldMkLst>
        <pc:spChg chg="mod">
          <ac:chgData name="Lorcan Dempsey" userId="e4b874d7d5842245" providerId="LiveId" clId="{77F3E741-9F65-4275-A6EF-72A79652BDF7}" dt="2023-07-23T02:26:52.458" v="3499" actId="27636"/>
          <ac:spMkLst>
            <pc:docMk/>
            <pc:sldMk cId="3744511353" sldId="256"/>
            <ac:spMk id="2" creationId="{B38FB0B7-69CF-7D9C-F13A-8948594B8E80}"/>
          </ac:spMkLst>
        </pc:spChg>
        <pc:spChg chg="mod">
          <ac:chgData name="Lorcan Dempsey" userId="e4b874d7d5842245" providerId="LiveId" clId="{77F3E741-9F65-4275-A6EF-72A79652BDF7}" dt="2023-07-23T02:27:03.480" v="3502" actId="404"/>
          <ac:spMkLst>
            <pc:docMk/>
            <pc:sldMk cId="3744511353" sldId="256"/>
            <ac:spMk id="3" creationId="{AB9605B6-2B47-3D40-7D28-E8E094433B18}"/>
          </ac:spMkLst>
        </pc:spChg>
      </pc:sldChg>
      <pc:sldChg chg="modSp mod">
        <pc:chgData name="Lorcan Dempsey" userId="e4b874d7d5842245" providerId="LiveId" clId="{77F3E741-9F65-4275-A6EF-72A79652BDF7}" dt="2023-07-13T16:21:58.723" v="3134" actId="1035"/>
        <pc:sldMkLst>
          <pc:docMk/>
          <pc:sldMk cId="4207910978" sldId="414"/>
        </pc:sldMkLst>
        <pc:spChg chg="mod">
          <ac:chgData name="Lorcan Dempsey" userId="e4b874d7d5842245" providerId="LiveId" clId="{77F3E741-9F65-4275-A6EF-72A79652BDF7}" dt="2023-07-13T16:21:58.723" v="3134" actId="1035"/>
          <ac:spMkLst>
            <pc:docMk/>
            <pc:sldMk cId="4207910978" sldId="414"/>
            <ac:spMk id="3" creationId="{0F114EEC-1D9C-409B-A83E-91D89E29F59B}"/>
          </ac:spMkLst>
        </pc:spChg>
        <pc:spChg chg="mod">
          <ac:chgData name="Lorcan Dempsey" userId="e4b874d7d5842245" providerId="LiveId" clId="{77F3E741-9F65-4275-A6EF-72A79652BDF7}" dt="2023-07-13T16:21:58.723" v="3134" actId="1035"/>
          <ac:spMkLst>
            <pc:docMk/>
            <pc:sldMk cId="4207910978" sldId="414"/>
            <ac:spMk id="4" creationId="{40933F76-C55E-4FBB-9CDC-5B51F9298CB3}"/>
          </ac:spMkLst>
        </pc:spChg>
        <pc:spChg chg="mod">
          <ac:chgData name="Lorcan Dempsey" userId="e4b874d7d5842245" providerId="LiveId" clId="{77F3E741-9F65-4275-A6EF-72A79652BDF7}" dt="2023-07-13T16:21:58.723" v="3134" actId="1035"/>
          <ac:spMkLst>
            <pc:docMk/>
            <pc:sldMk cId="4207910978" sldId="414"/>
            <ac:spMk id="5" creationId="{AFBA9515-9E93-4EC8-89F7-F7B1BAC2F038}"/>
          </ac:spMkLst>
        </pc:spChg>
        <pc:spChg chg="mod">
          <ac:chgData name="Lorcan Dempsey" userId="e4b874d7d5842245" providerId="LiveId" clId="{77F3E741-9F65-4275-A6EF-72A79652BDF7}" dt="2023-07-13T16:21:58.723" v="3134" actId="1035"/>
          <ac:spMkLst>
            <pc:docMk/>
            <pc:sldMk cId="4207910978" sldId="414"/>
            <ac:spMk id="6" creationId="{00B6F701-077C-4583-A59D-13285519B078}"/>
          </ac:spMkLst>
        </pc:spChg>
        <pc:spChg chg="mod">
          <ac:chgData name="Lorcan Dempsey" userId="e4b874d7d5842245" providerId="LiveId" clId="{77F3E741-9F65-4275-A6EF-72A79652BDF7}" dt="2023-07-13T16:21:58.723" v="3134" actId="1035"/>
          <ac:spMkLst>
            <pc:docMk/>
            <pc:sldMk cId="4207910978" sldId="414"/>
            <ac:spMk id="12" creationId="{9E994FD9-3DFC-6B2A-EDA4-44E9E2C85719}"/>
          </ac:spMkLst>
        </pc:spChg>
        <pc:picChg chg="mod">
          <ac:chgData name="Lorcan Dempsey" userId="e4b874d7d5842245" providerId="LiveId" clId="{77F3E741-9F65-4275-A6EF-72A79652BDF7}" dt="2023-07-13T16:21:58.723" v="3134" actId="1035"/>
          <ac:picMkLst>
            <pc:docMk/>
            <pc:sldMk cId="4207910978" sldId="414"/>
            <ac:picMk id="2" creationId="{5D085CC2-1852-4AB1-8000-F8D824B4B87B}"/>
          </ac:picMkLst>
        </pc:picChg>
        <pc:picChg chg="mod">
          <ac:chgData name="Lorcan Dempsey" userId="e4b874d7d5842245" providerId="LiveId" clId="{77F3E741-9F65-4275-A6EF-72A79652BDF7}" dt="2023-07-13T16:21:58.723" v="3134" actId="1035"/>
          <ac:picMkLst>
            <pc:docMk/>
            <pc:sldMk cId="4207910978" sldId="414"/>
            <ac:picMk id="13" creationId="{5CE944C8-C867-46D3-9414-A962AD07594F}"/>
          </ac:picMkLst>
        </pc:picChg>
        <pc:picChg chg="mod">
          <ac:chgData name="Lorcan Dempsey" userId="e4b874d7d5842245" providerId="LiveId" clId="{77F3E741-9F65-4275-A6EF-72A79652BDF7}" dt="2023-07-13T16:21:58.723" v="3134" actId="1035"/>
          <ac:picMkLst>
            <pc:docMk/>
            <pc:sldMk cId="4207910978" sldId="414"/>
            <ac:picMk id="14" creationId="{C677DA65-92F2-48F7-BDFC-2AB5772BC692}"/>
          </ac:picMkLst>
        </pc:picChg>
        <pc:picChg chg="mod">
          <ac:chgData name="Lorcan Dempsey" userId="e4b874d7d5842245" providerId="LiveId" clId="{77F3E741-9F65-4275-A6EF-72A79652BDF7}" dt="2023-07-13T16:21:58.723" v="3134" actId="1035"/>
          <ac:picMkLst>
            <pc:docMk/>
            <pc:sldMk cId="4207910978" sldId="414"/>
            <ac:picMk id="15" creationId="{98EB5D98-215B-4B58-9B95-A64D5AD1D2DC}"/>
          </ac:picMkLst>
        </pc:picChg>
        <pc:cxnChg chg="mod">
          <ac:chgData name="Lorcan Dempsey" userId="e4b874d7d5842245" providerId="LiveId" clId="{77F3E741-9F65-4275-A6EF-72A79652BDF7}" dt="2023-07-13T16:21:58.723" v="3134" actId="1035"/>
          <ac:cxnSpMkLst>
            <pc:docMk/>
            <pc:sldMk cId="4207910978" sldId="414"/>
            <ac:cxnSpMk id="7" creationId="{B6F2597A-A074-4DE2-9361-C11EB21C7183}"/>
          </ac:cxnSpMkLst>
        </pc:cxnChg>
        <pc:cxnChg chg="mod">
          <ac:chgData name="Lorcan Dempsey" userId="e4b874d7d5842245" providerId="LiveId" clId="{77F3E741-9F65-4275-A6EF-72A79652BDF7}" dt="2023-07-13T16:21:58.723" v="3134" actId="1035"/>
          <ac:cxnSpMkLst>
            <pc:docMk/>
            <pc:sldMk cId="4207910978" sldId="414"/>
            <ac:cxnSpMk id="8" creationId="{6B73108E-6A31-433C-8FDF-234429FEB283}"/>
          </ac:cxnSpMkLst>
        </pc:cxnChg>
        <pc:cxnChg chg="mod">
          <ac:chgData name="Lorcan Dempsey" userId="e4b874d7d5842245" providerId="LiveId" clId="{77F3E741-9F65-4275-A6EF-72A79652BDF7}" dt="2023-07-13T16:21:58.723" v="3134" actId="1035"/>
          <ac:cxnSpMkLst>
            <pc:docMk/>
            <pc:sldMk cId="4207910978" sldId="414"/>
            <ac:cxnSpMk id="9" creationId="{5C012EC9-3EE2-43D7-BBFB-5DF794645256}"/>
          </ac:cxnSpMkLst>
        </pc:cxnChg>
        <pc:cxnChg chg="mod">
          <ac:chgData name="Lorcan Dempsey" userId="e4b874d7d5842245" providerId="LiveId" clId="{77F3E741-9F65-4275-A6EF-72A79652BDF7}" dt="2023-07-13T16:21:58.723" v="3134" actId="1035"/>
          <ac:cxnSpMkLst>
            <pc:docMk/>
            <pc:sldMk cId="4207910978" sldId="414"/>
            <ac:cxnSpMk id="10" creationId="{BFA56D1D-641D-4C40-888D-AB18423D36E8}"/>
          </ac:cxnSpMkLst>
        </pc:cxnChg>
        <pc:cxnChg chg="mod">
          <ac:chgData name="Lorcan Dempsey" userId="e4b874d7d5842245" providerId="LiveId" clId="{77F3E741-9F65-4275-A6EF-72A79652BDF7}" dt="2023-07-13T16:21:58.723" v="3134" actId="1035"/>
          <ac:cxnSpMkLst>
            <pc:docMk/>
            <pc:sldMk cId="4207910978" sldId="414"/>
            <ac:cxnSpMk id="11" creationId="{80BD37AA-4B09-4FE5-BDB2-79A800959C3D}"/>
          </ac:cxnSpMkLst>
        </pc:cxnChg>
      </pc:sldChg>
      <pc:sldChg chg="del mod modShow">
        <pc:chgData name="Lorcan Dempsey" userId="e4b874d7d5842245" providerId="LiveId" clId="{77F3E741-9F65-4275-A6EF-72A79652BDF7}" dt="2023-07-13T17:56:08.609" v="3377" actId="47"/>
        <pc:sldMkLst>
          <pc:docMk/>
          <pc:sldMk cId="819038106" sldId="450"/>
        </pc:sldMkLst>
      </pc:sldChg>
      <pc:sldChg chg="mod modShow">
        <pc:chgData name="Lorcan Dempsey" userId="e4b874d7d5842245" providerId="LiveId" clId="{77F3E741-9F65-4275-A6EF-72A79652BDF7}" dt="2023-07-13T09:56:31.360" v="2554" actId="729"/>
        <pc:sldMkLst>
          <pc:docMk/>
          <pc:sldMk cId="3005543547" sldId="494"/>
        </pc:sldMkLst>
      </pc:sldChg>
      <pc:sldChg chg="addSp modSp mod">
        <pc:chgData name="Lorcan Dempsey" userId="e4b874d7d5842245" providerId="LiveId" clId="{77F3E741-9F65-4275-A6EF-72A79652BDF7}" dt="2023-07-12T16:09:41.886" v="496" actId="207"/>
        <pc:sldMkLst>
          <pc:docMk/>
          <pc:sldMk cId="2661183076" sldId="623"/>
        </pc:sldMkLst>
        <pc:spChg chg="mod">
          <ac:chgData name="Lorcan Dempsey" userId="e4b874d7d5842245" providerId="LiveId" clId="{77F3E741-9F65-4275-A6EF-72A79652BDF7}" dt="2023-07-12T16:08:38.015" v="446" actId="1036"/>
          <ac:spMkLst>
            <pc:docMk/>
            <pc:sldMk cId="2661183076" sldId="623"/>
            <ac:spMk id="2" creationId="{9D775F71-6503-4539-AE07-341D16DEA4A5}"/>
          </ac:spMkLst>
        </pc:spChg>
        <pc:spChg chg="mod">
          <ac:chgData name="Lorcan Dempsey" userId="e4b874d7d5842245" providerId="LiveId" clId="{77F3E741-9F65-4275-A6EF-72A79652BDF7}" dt="2023-07-12T16:08:38.015" v="446" actId="1036"/>
          <ac:spMkLst>
            <pc:docMk/>
            <pc:sldMk cId="2661183076" sldId="623"/>
            <ac:spMk id="3" creationId="{6585176D-12A8-4E47-AB88-5AC8501E80C5}"/>
          </ac:spMkLst>
        </pc:spChg>
        <pc:spChg chg="mod">
          <ac:chgData name="Lorcan Dempsey" userId="e4b874d7d5842245" providerId="LiveId" clId="{77F3E741-9F65-4275-A6EF-72A79652BDF7}" dt="2023-07-12T16:08:38.015" v="446" actId="1036"/>
          <ac:spMkLst>
            <pc:docMk/>
            <pc:sldMk cId="2661183076" sldId="623"/>
            <ac:spMk id="4" creationId="{D554E799-39F6-4487-923C-59B51BA0570D}"/>
          </ac:spMkLst>
        </pc:spChg>
        <pc:spChg chg="mod">
          <ac:chgData name="Lorcan Dempsey" userId="e4b874d7d5842245" providerId="LiveId" clId="{77F3E741-9F65-4275-A6EF-72A79652BDF7}" dt="2023-07-12T16:08:38.015" v="446" actId="1036"/>
          <ac:spMkLst>
            <pc:docMk/>
            <pc:sldMk cId="2661183076" sldId="623"/>
            <ac:spMk id="5" creationId="{ED2B8504-A133-4405-AECF-6869873555B0}"/>
          </ac:spMkLst>
        </pc:spChg>
        <pc:spChg chg="mod">
          <ac:chgData name="Lorcan Dempsey" userId="e4b874d7d5842245" providerId="LiveId" clId="{77F3E741-9F65-4275-A6EF-72A79652BDF7}" dt="2023-07-12T16:08:38.015" v="446" actId="1036"/>
          <ac:spMkLst>
            <pc:docMk/>
            <pc:sldMk cId="2661183076" sldId="623"/>
            <ac:spMk id="6" creationId="{3F8853C3-6355-494B-AE0E-D8CB9C5F257C}"/>
          </ac:spMkLst>
        </pc:spChg>
        <pc:spChg chg="mod">
          <ac:chgData name="Lorcan Dempsey" userId="e4b874d7d5842245" providerId="LiveId" clId="{77F3E741-9F65-4275-A6EF-72A79652BDF7}" dt="2023-07-12T16:08:38.015" v="446" actId="1036"/>
          <ac:spMkLst>
            <pc:docMk/>
            <pc:sldMk cId="2661183076" sldId="623"/>
            <ac:spMk id="7" creationId="{845B725A-F5FA-4EA9-93DD-3DB01F4C8DF9}"/>
          </ac:spMkLst>
        </pc:spChg>
        <pc:spChg chg="add mod">
          <ac:chgData name="Lorcan Dempsey" userId="e4b874d7d5842245" providerId="LiveId" clId="{77F3E741-9F65-4275-A6EF-72A79652BDF7}" dt="2023-07-12T16:09:41.886" v="496" actId="207"/>
          <ac:spMkLst>
            <pc:docMk/>
            <pc:sldMk cId="2661183076" sldId="623"/>
            <ac:spMk id="8" creationId="{C4329765-7375-110A-5C70-98C006DBBA36}"/>
          </ac:spMkLst>
        </pc:spChg>
        <pc:spChg chg="mod">
          <ac:chgData name="Lorcan Dempsey" userId="e4b874d7d5842245" providerId="LiveId" clId="{77F3E741-9F65-4275-A6EF-72A79652BDF7}" dt="2023-07-12T16:08:38.015" v="446" actId="1036"/>
          <ac:spMkLst>
            <pc:docMk/>
            <pc:sldMk cId="2661183076" sldId="623"/>
            <ac:spMk id="9" creationId="{0B036E02-BDCD-8037-1372-1041426B9D49}"/>
          </ac:spMkLst>
        </pc:spChg>
        <pc:spChg chg="mod">
          <ac:chgData name="Lorcan Dempsey" userId="e4b874d7d5842245" providerId="LiveId" clId="{77F3E741-9F65-4275-A6EF-72A79652BDF7}" dt="2023-07-12T16:08:38.015" v="446" actId="1036"/>
          <ac:spMkLst>
            <pc:docMk/>
            <pc:sldMk cId="2661183076" sldId="623"/>
            <ac:spMk id="11" creationId="{6591E87B-97F1-4506-9F37-DA7E4B4F6022}"/>
          </ac:spMkLst>
        </pc:spChg>
        <pc:spChg chg="mod">
          <ac:chgData name="Lorcan Dempsey" userId="e4b874d7d5842245" providerId="LiveId" clId="{77F3E741-9F65-4275-A6EF-72A79652BDF7}" dt="2023-07-12T16:08:38.015" v="446" actId="1036"/>
          <ac:spMkLst>
            <pc:docMk/>
            <pc:sldMk cId="2661183076" sldId="623"/>
            <ac:spMk id="13" creationId="{C7AFC14A-13C6-48C1-9D2C-746A950F2577}"/>
          </ac:spMkLst>
        </pc:spChg>
        <pc:spChg chg="mod">
          <ac:chgData name="Lorcan Dempsey" userId="e4b874d7d5842245" providerId="LiveId" clId="{77F3E741-9F65-4275-A6EF-72A79652BDF7}" dt="2023-07-12T16:08:38.015" v="446" actId="1036"/>
          <ac:spMkLst>
            <pc:docMk/>
            <pc:sldMk cId="2661183076" sldId="623"/>
            <ac:spMk id="14" creationId="{A5C5D890-A7C4-4148-842E-846241F20B2F}"/>
          </ac:spMkLst>
        </pc:spChg>
        <pc:spChg chg="mod">
          <ac:chgData name="Lorcan Dempsey" userId="e4b874d7d5842245" providerId="LiveId" clId="{77F3E741-9F65-4275-A6EF-72A79652BDF7}" dt="2023-07-12T16:08:38.015" v="446" actId="1036"/>
          <ac:spMkLst>
            <pc:docMk/>
            <pc:sldMk cId="2661183076" sldId="623"/>
            <ac:spMk id="16" creationId="{A5320B3D-C202-46B7-BDBE-05E247C4EDCF}"/>
          </ac:spMkLst>
        </pc:spChg>
        <pc:spChg chg="mod">
          <ac:chgData name="Lorcan Dempsey" userId="e4b874d7d5842245" providerId="LiveId" clId="{77F3E741-9F65-4275-A6EF-72A79652BDF7}" dt="2023-07-12T16:08:38.015" v="446" actId="1036"/>
          <ac:spMkLst>
            <pc:docMk/>
            <pc:sldMk cId="2661183076" sldId="623"/>
            <ac:spMk id="17" creationId="{0F14A6A8-0A0D-4CAD-9210-6078C585B7F2}"/>
          </ac:spMkLst>
        </pc:spChg>
        <pc:spChg chg="mod">
          <ac:chgData name="Lorcan Dempsey" userId="e4b874d7d5842245" providerId="LiveId" clId="{77F3E741-9F65-4275-A6EF-72A79652BDF7}" dt="2023-07-12T16:08:38.015" v="446" actId="1036"/>
          <ac:spMkLst>
            <pc:docMk/>
            <pc:sldMk cId="2661183076" sldId="623"/>
            <ac:spMk id="19" creationId="{ABD3D371-367E-4DC4-A0C9-7FC7ADD8391D}"/>
          </ac:spMkLst>
        </pc:spChg>
        <pc:cxnChg chg="mod">
          <ac:chgData name="Lorcan Dempsey" userId="e4b874d7d5842245" providerId="LiveId" clId="{77F3E741-9F65-4275-A6EF-72A79652BDF7}" dt="2023-07-12T16:08:38.015" v="446" actId="1036"/>
          <ac:cxnSpMkLst>
            <pc:docMk/>
            <pc:sldMk cId="2661183076" sldId="623"/>
            <ac:cxnSpMk id="71" creationId="{8A37457A-5A9A-442D-B658-BBBC010AF28E}"/>
          </ac:cxnSpMkLst>
        </pc:cxnChg>
        <pc:cxnChg chg="mod">
          <ac:chgData name="Lorcan Dempsey" userId="e4b874d7d5842245" providerId="LiveId" clId="{77F3E741-9F65-4275-A6EF-72A79652BDF7}" dt="2023-07-12T16:08:38.015" v="446" actId="1036"/>
          <ac:cxnSpMkLst>
            <pc:docMk/>
            <pc:sldMk cId="2661183076" sldId="623"/>
            <ac:cxnSpMk id="73" creationId="{4046FEB4-9E54-442E-85A4-407DFB67F958}"/>
          </ac:cxnSpMkLst>
        </pc:cxnChg>
        <pc:cxnChg chg="mod">
          <ac:chgData name="Lorcan Dempsey" userId="e4b874d7d5842245" providerId="LiveId" clId="{77F3E741-9F65-4275-A6EF-72A79652BDF7}" dt="2023-07-12T16:08:38.015" v="446" actId="1036"/>
          <ac:cxnSpMkLst>
            <pc:docMk/>
            <pc:sldMk cId="2661183076" sldId="623"/>
            <ac:cxnSpMk id="75" creationId="{2EE0A7A7-8E08-4AAF-A593-909B4C1FF887}"/>
          </ac:cxnSpMkLst>
        </pc:cxnChg>
        <pc:cxnChg chg="mod">
          <ac:chgData name="Lorcan Dempsey" userId="e4b874d7d5842245" providerId="LiveId" clId="{77F3E741-9F65-4275-A6EF-72A79652BDF7}" dt="2023-07-12T16:08:38.015" v="446" actId="1036"/>
          <ac:cxnSpMkLst>
            <pc:docMk/>
            <pc:sldMk cId="2661183076" sldId="623"/>
            <ac:cxnSpMk id="77" creationId="{0C74C26E-2943-4D68-ABEA-6F9A497B31AA}"/>
          </ac:cxnSpMkLst>
        </pc:cxnChg>
      </pc:sldChg>
      <pc:sldChg chg="addSp modSp mod modClrScheme chgLayout">
        <pc:chgData name="Lorcan Dempsey" userId="e4b874d7d5842245" providerId="LiveId" clId="{77F3E741-9F65-4275-A6EF-72A79652BDF7}" dt="2023-07-13T10:08:16.655" v="2952" actId="1076"/>
        <pc:sldMkLst>
          <pc:docMk/>
          <pc:sldMk cId="3360157906" sldId="644"/>
        </pc:sldMkLst>
        <pc:spChg chg="add mod ord">
          <ac:chgData name="Lorcan Dempsey" userId="e4b874d7d5842245" providerId="LiveId" clId="{77F3E741-9F65-4275-A6EF-72A79652BDF7}" dt="2023-07-13T10:08:16.655" v="2952" actId="1076"/>
          <ac:spMkLst>
            <pc:docMk/>
            <pc:sldMk cId="3360157906" sldId="644"/>
            <ac:spMk id="2" creationId="{41262C75-0F70-D2BA-2773-280568FA4460}"/>
          </ac:spMkLst>
        </pc:spChg>
        <pc:spChg chg="mod">
          <ac:chgData name="Lorcan Dempsey" userId="e4b874d7d5842245" providerId="LiveId" clId="{77F3E741-9F65-4275-A6EF-72A79652BDF7}" dt="2023-07-13T10:07:36.387" v="2931" actId="1076"/>
          <ac:spMkLst>
            <pc:docMk/>
            <pc:sldMk cId="3360157906" sldId="644"/>
            <ac:spMk id="18" creationId="{195F68A0-EFDC-234F-ABB9-B1E77A2E223E}"/>
          </ac:spMkLst>
        </pc:spChg>
        <pc:spChg chg="mod">
          <ac:chgData name="Lorcan Dempsey" userId="e4b874d7d5842245" providerId="LiveId" clId="{77F3E741-9F65-4275-A6EF-72A79652BDF7}" dt="2023-07-13T09:54:24.201" v="2525" actId="20577"/>
          <ac:spMkLst>
            <pc:docMk/>
            <pc:sldMk cId="3360157906" sldId="644"/>
            <ac:spMk id="19" creationId="{A4469D61-F23F-827A-C50B-0A019871654A}"/>
          </ac:spMkLst>
        </pc:spChg>
        <pc:spChg chg="mod">
          <ac:chgData name="Lorcan Dempsey" userId="e4b874d7d5842245" providerId="LiveId" clId="{77F3E741-9F65-4275-A6EF-72A79652BDF7}" dt="2023-07-13T10:07:41.869" v="2932" actId="1076"/>
          <ac:spMkLst>
            <pc:docMk/>
            <pc:sldMk cId="3360157906" sldId="644"/>
            <ac:spMk id="20" creationId="{571FE944-5756-23C0-BCFC-9F8C8E3A2E69}"/>
          </ac:spMkLst>
        </pc:spChg>
        <pc:picChg chg="mod">
          <ac:chgData name="Lorcan Dempsey" userId="e4b874d7d5842245" providerId="LiveId" clId="{77F3E741-9F65-4275-A6EF-72A79652BDF7}" dt="2023-07-13T10:07:47.049" v="2933" actId="1076"/>
          <ac:picMkLst>
            <pc:docMk/>
            <pc:sldMk cId="3360157906" sldId="644"/>
            <ac:picMk id="4" creationId="{4D53C901-481C-4E4F-B323-08840ECE8149}"/>
          </ac:picMkLst>
        </pc:picChg>
      </pc:sldChg>
      <pc:sldChg chg="del">
        <pc:chgData name="Lorcan Dempsey" userId="e4b874d7d5842245" providerId="LiveId" clId="{77F3E741-9F65-4275-A6EF-72A79652BDF7}" dt="2023-07-12T16:03:31.714" v="375" actId="47"/>
        <pc:sldMkLst>
          <pc:docMk/>
          <pc:sldMk cId="308527333" sldId="983"/>
        </pc:sldMkLst>
      </pc:sldChg>
      <pc:sldChg chg="del">
        <pc:chgData name="Lorcan Dempsey" userId="e4b874d7d5842245" providerId="LiveId" clId="{77F3E741-9F65-4275-A6EF-72A79652BDF7}" dt="2023-07-12T16:04:06.362" v="379" actId="47"/>
        <pc:sldMkLst>
          <pc:docMk/>
          <pc:sldMk cId="1816857943" sldId="2058"/>
        </pc:sldMkLst>
      </pc:sldChg>
      <pc:sldChg chg="addSp delSp modSp mod delAnim modAnim">
        <pc:chgData name="Lorcan Dempsey" userId="e4b874d7d5842245" providerId="LiveId" clId="{77F3E741-9F65-4275-A6EF-72A79652BDF7}" dt="2023-07-13T16:20:22.142" v="2959" actId="1076"/>
        <pc:sldMkLst>
          <pc:docMk/>
          <pc:sldMk cId="2725816092" sldId="2072"/>
        </pc:sldMkLst>
        <pc:spChg chg="del">
          <ac:chgData name="Lorcan Dempsey" userId="e4b874d7d5842245" providerId="LiveId" clId="{77F3E741-9F65-4275-A6EF-72A79652BDF7}" dt="2023-07-13T16:19:54.762" v="2956" actId="478"/>
          <ac:spMkLst>
            <pc:docMk/>
            <pc:sldMk cId="2725816092" sldId="2072"/>
            <ac:spMk id="7" creationId="{8793C3E8-C922-67D2-462B-2927E0A6AEE9}"/>
          </ac:spMkLst>
        </pc:spChg>
        <pc:spChg chg="add mod">
          <ac:chgData name="Lorcan Dempsey" userId="e4b874d7d5842245" providerId="LiveId" clId="{77F3E741-9F65-4275-A6EF-72A79652BDF7}" dt="2023-07-13T16:20:22.142" v="2959" actId="1076"/>
          <ac:spMkLst>
            <pc:docMk/>
            <pc:sldMk cId="2725816092" sldId="2072"/>
            <ac:spMk id="8" creationId="{0D2CFA4D-D21B-4788-95AD-E49CD507AF5D}"/>
          </ac:spMkLst>
        </pc:spChg>
        <pc:spChg chg="del">
          <ac:chgData name="Lorcan Dempsey" userId="e4b874d7d5842245" providerId="LiveId" clId="{77F3E741-9F65-4275-A6EF-72A79652BDF7}" dt="2023-07-13T16:19:58.582" v="2957" actId="478"/>
          <ac:spMkLst>
            <pc:docMk/>
            <pc:sldMk cId="2725816092" sldId="2072"/>
            <ac:spMk id="12" creationId="{59C91E9C-07EF-1EF4-9FAB-AF14937DCDA2}"/>
          </ac:spMkLst>
        </pc:spChg>
        <pc:spChg chg="del">
          <ac:chgData name="Lorcan Dempsey" userId="e4b874d7d5842245" providerId="LiveId" clId="{77F3E741-9F65-4275-A6EF-72A79652BDF7}" dt="2023-07-13T16:19:40.406" v="2954" actId="478"/>
          <ac:spMkLst>
            <pc:docMk/>
            <pc:sldMk cId="2725816092" sldId="2072"/>
            <ac:spMk id="25" creationId="{73DA7463-22B8-BD2F-8253-BFC4F9342F9F}"/>
          </ac:spMkLst>
        </pc:spChg>
        <pc:spChg chg="mod">
          <ac:chgData name="Lorcan Dempsey" userId="e4b874d7d5842245" providerId="LiveId" clId="{77F3E741-9F65-4275-A6EF-72A79652BDF7}" dt="2023-07-13T16:19:51.319" v="2955" actId="1076"/>
          <ac:spMkLst>
            <pc:docMk/>
            <pc:sldMk cId="2725816092" sldId="2072"/>
            <ac:spMk id="26" creationId="{FC9BE359-CAA0-5677-03DA-1D9183837F42}"/>
          </ac:spMkLst>
        </pc:spChg>
        <pc:spChg chg="del">
          <ac:chgData name="Lorcan Dempsey" userId="e4b874d7d5842245" providerId="LiveId" clId="{77F3E741-9F65-4275-A6EF-72A79652BDF7}" dt="2023-07-13T16:19:37.180" v="2953" actId="478"/>
          <ac:spMkLst>
            <pc:docMk/>
            <pc:sldMk cId="2725816092" sldId="2072"/>
            <ac:spMk id="29" creationId="{F64CF63D-EBFF-BC3F-F13B-9367D267D1F1}"/>
          </ac:spMkLst>
        </pc:spChg>
      </pc:sldChg>
      <pc:sldChg chg="ord">
        <pc:chgData name="Lorcan Dempsey" userId="e4b874d7d5842245" providerId="LiveId" clId="{77F3E741-9F65-4275-A6EF-72A79652BDF7}" dt="2023-07-12T16:03:57.906" v="378"/>
        <pc:sldMkLst>
          <pc:docMk/>
          <pc:sldMk cId="1533211797" sldId="2083"/>
        </pc:sldMkLst>
      </pc:sldChg>
      <pc:sldChg chg="addSp modSp mod">
        <pc:chgData name="Lorcan Dempsey" userId="e4b874d7d5842245" providerId="LiveId" clId="{77F3E741-9F65-4275-A6EF-72A79652BDF7}" dt="2023-07-24T01:03:05.639" v="3812" actId="20577"/>
        <pc:sldMkLst>
          <pc:docMk/>
          <pc:sldMk cId="2829266891" sldId="4315"/>
        </pc:sldMkLst>
        <pc:spChg chg="add mod">
          <ac:chgData name="Lorcan Dempsey" userId="e4b874d7d5842245" providerId="LiveId" clId="{77F3E741-9F65-4275-A6EF-72A79652BDF7}" dt="2023-07-23T02:52:30.664" v="3683" actId="1076"/>
          <ac:spMkLst>
            <pc:docMk/>
            <pc:sldMk cId="2829266891" sldId="4315"/>
            <ac:spMk id="2" creationId="{4D26C271-2A8D-ACD2-C657-BB5BA9BD808E}"/>
          </ac:spMkLst>
        </pc:spChg>
        <pc:spChg chg="mod">
          <ac:chgData name="Lorcan Dempsey" userId="e4b874d7d5842245" providerId="LiveId" clId="{77F3E741-9F65-4275-A6EF-72A79652BDF7}" dt="2023-07-24T01:03:05.639" v="3812" actId="20577"/>
          <ac:spMkLst>
            <pc:docMk/>
            <pc:sldMk cId="2829266891" sldId="4315"/>
            <ac:spMk id="4" creationId="{1BE8A216-F7FC-4E42-3069-5C5DF09293BD}"/>
          </ac:spMkLst>
        </pc:spChg>
        <pc:spChg chg="mod">
          <ac:chgData name="Lorcan Dempsey" userId="e4b874d7d5842245" providerId="LiveId" clId="{77F3E741-9F65-4275-A6EF-72A79652BDF7}" dt="2023-07-24T01:02:50.693" v="3810" actId="20577"/>
          <ac:spMkLst>
            <pc:docMk/>
            <pc:sldMk cId="2829266891" sldId="4315"/>
            <ac:spMk id="13" creationId="{E0BC503A-E158-C094-810B-3A79A84DBF38}"/>
          </ac:spMkLst>
        </pc:spChg>
      </pc:sldChg>
      <pc:sldChg chg="modSp mod ord">
        <pc:chgData name="Lorcan Dempsey" userId="e4b874d7d5842245" providerId="LiveId" clId="{77F3E741-9F65-4275-A6EF-72A79652BDF7}" dt="2023-07-12T18:03:52.950" v="603"/>
        <pc:sldMkLst>
          <pc:docMk/>
          <pc:sldMk cId="1776031859" sldId="4344"/>
        </pc:sldMkLst>
        <pc:spChg chg="mod">
          <ac:chgData name="Lorcan Dempsey" userId="e4b874d7d5842245" providerId="LiveId" clId="{77F3E741-9F65-4275-A6EF-72A79652BDF7}" dt="2023-07-12T15:50:33.670" v="177" actId="20577"/>
          <ac:spMkLst>
            <pc:docMk/>
            <pc:sldMk cId="1776031859" sldId="4344"/>
            <ac:spMk id="7" creationId="{0CB0E36B-38A0-2E68-0050-A8415580A1B4}"/>
          </ac:spMkLst>
        </pc:spChg>
      </pc:sldChg>
      <pc:sldChg chg="delSp mod">
        <pc:chgData name="Lorcan Dempsey" userId="e4b874d7d5842245" providerId="LiveId" clId="{77F3E741-9F65-4275-A6EF-72A79652BDF7}" dt="2023-07-13T09:46:45.061" v="2524" actId="478"/>
        <pc:sldMkLst>
          <pc:docMk/>
          <pc:sldMk cId="3823356941" sldId="4346"/>
        </pc:sldMkLst>
        <pc:picChg chg="del">
          <ac:chgData name="Lorcan Dempsey" userId="e4b874d7d5842245" providerId="LiveId" clId="{77F3E741-9F65-4275-A6EF-72A79652BDF7}" dt="2023-07-13T09:46:42.475" v="2523" actId="478"/>
          <ac:picMkLst>
            <pc:docMk/>
            <pc:sldMk cId="3823356941" sldId="4346"/>
            <ac:picMk id="2" creationId="{B53F6057-538D-7EBD-16C6-698BFD85FF0D}"/>
          </ac:picMkLst>
        </pc:picChg>
        <pc:picChg chg="del">
          <ac:chgData name="Lorcan Dempsey" userId="e4b874d7d5842245" providerId="LiveId" clId="{77F3E741-9F65-4275-A6EF-72A79652BDF7}" dt="2023-07-13T09:46:45.061" v="2524" actId="478"/>
          <ac:picMkLst>
            <pc:docMk/>
            <pc:sldMk cId="3823356941" sldId="4346"/>
            <ac:picMk id="8" creationId="{5CB076AA-4B8B-87D8-59A1-DFDF8074B65C}"/>
          </ac:picMkLst>
        </pc:picChg>
      </pc:sldChg>
      <pc:sldChg chg="addSp modSp mod modAnim">
        <pc:chgData name="Lorcan Dempsey" userId="e4b874d7d5842245" providerId="LiveId" clId="{77F3E741-9F65-4275-A6EF-72A79652BDF7}" dt="2023-07-12T18:31:41.353" v="1563" actId="1036"/>
        <pc:sldMkLst>
          <pc:docMk/>
          <pc:sldMk cId="3197986075" sldId="4347"/>
        </pc:sldMkLst>
        <pc:spChg chg="add mod">
          <ac:chgData name="Lorcan Dempsey" userId="e4b874d7d5842245" providerId="LiveId" clId="{77F3E741-9F65-4275-A6EF-72A79652BDF7}" dt="2023-07-12T18:30:49.007" v="1531" actId="1037"/>
          <ac:spMkLst>
            <pc:docMk/>
            <pc:sldMk cId="3197986075" sldId="4347"/>
            <ac:spMk id="2" creationId="{DB923A0C-13BE-7117-8827-C90D4FB5EE2C}"/>
          </ac:spMkLst>
        </pc:spChg>
        <pc:spChg chg="mod">
          <ac:chgData name="Lorcan Dempsey" userId="e4b874d7d5842245" providerId="LiveId" clId="{77F3E741-9F65-4275-A6EF-72A79652BDF7}" dt="2023-07-12T18:31:41.353" v="1563" actId="1036"/>
          <ac:spMkLst>
            <pc:docMk/>
            <pc:sldMk cId="3197986075" sldId="4347"/>
            <ac:spMk id="5" creationId="{A3402448-D6FA-ED14-501F-B672B66FECC6}"/>
          </ac:spMkLst>
        </pc:spChg>
        <pc:spChg chg="mod">
          <ac:chgData name="Lorcan Dempsey" userId="e4b874d7d5842245" providerId="LiveId" clId="{77F3E741-9F65-4275-A6EF-72A79652BDF7}" dt="2023-07-12T18:30:04.887" v="1512" actId="20577"/>
          <ac:spMkLst>
            <pc:docMk/>
            <pc:sldMk cId="3197986075" sldId="4347"/>
            <ac:spMk id="7" creationId="{9FE376E0-83F9-48CD-17E1-AE7D92EC255B}"/>
          </ac:spMkLst>
        </pc:spChg>
        <pc:spChg chg="mod">
          <ac:chgData name="Lorcan Dempsey" userId="e4b874d7d5842245" providerId="LiveId" clId="{77F3E741-9F65-4275-A6EF-72A79652BDF7}" dt="2023-07-12T18:30:49.007" v="1531" actId="1037"/>
          <ac:spMkLst>
            <pc:docMk/>
            <pc:sldMk cId="3197986075" sldId="4347"/>
            <ac:spMk id="12" creationId="{9DBA5AF1-AA64-978D-36E8-1496F948FF60}"/>
          </ac:spMkLst>
        </pc:spChg>
        <pc:spChg chg="mod">
          <ac:chgData name="Lorcan Dempsey" userId="e4b874d7d5842245" providerId="LiveId" clId="{77F3E741-9F65-4275-A6EF-72A79652BDF7}" dt="2023-07-12T18:30:49.007" v="1531" actId="1037"/>
          <ac:spMkLst>
            <pc:docMk/>
            <pc:sldMk cId="3197986075" sldId="4347"/>
            <ac:spMk id="13" creationId="{40C4B21D-00A4-DA70-E624-3B398808A99B}"/>
          </ac:spMkLst>
        </pc:spChg>
        <pc:spChg chg="mod">
          <ac:chgData name="Lorcan Dempsey" userId="e4b874d7d5842245" providerId="LiveId" clId="{77F3E741-9F65-4275-A6EF-72A79652BDF7}" dt="2023-07-12T18:30:49.007" v="1531" actId="1037"/>
          <ac:spMkLst>
            <pc:docMk/>
            <pc:sldMk cId="3197986075" sldId="4347"/>
            <ac:spMk id="14" creationId="{03A71A39-48F1-9CB5-4CE7-7993B4BC7A25}"/>
          </ac:spMkLst>
        </pc:spChg>
      </pc:sldChg>
      <pc:sldChg chg="delSp modSp mod">
        <pc:chgData name="Lorcan Dempsey" userId="e4b874d7d5842245" providerId="LiveId" clId="{77F3E741-9F65-4275-A6EF-72A79652BDF7}" dt="2023-07-13T10:05:53.689" v="2929" actId="14100"/>
        <pc:sldMkLst>
          <pc:docMk/>
          <pc:sldMk cId="1616334400" sldId="4348"/>
        </pc:sldMkLst>
        <pc:spChg chg="mod">
          <ac:chgData name="Lorcan Dempsey" userId="e4b874d7d5842245" providerId="LiveId" clId="{77F3E741-9F65-4275-A6EF-72A79652BDF7}" dt="2023-07-13T10:05:06.164" v="2922" actId="6549"/>
          <ac:spMkLst>
            <pc:docMk/>
            <pc:sldMk cId="1616334400" sldId="4348"/>
            <ac:spMk id="2" creationId="{6D69FA91-197A-13C8-EB24-4CA8B54E1F39}"/>
          </ac:spMkLst>
        </pc:spChg>
        <pc:cxnChg chg="mod">
          <ac:chgData name="Lorcan Dempsey" userId="e4b874d7d5842245" providerId="LiveId" clId="{77F3E741-9F65-4275-A6EF-72A79652BDF7}" dt="2023-07-13T10:05:20.945" v="2923" actId="1076"/>
          <ac:cxnSpMkLst>
            <pc:docMk/>
            <pc:sldMk cId="1616334400" sldId="4348"/>
            <ac:cxnSpMk id="5" creationId="{887E0D05-2183-766E-B453-1A5A71084477}"/>
          </ac:cxnSpMkLst>
        </pc:cxnChg>
        <pc:cxnChg chg="mod">
          <ac:chgData name="Lorcan Dempsey" userId="e4b874d7d5842245" providerId="LiveId" clId="{77F3E741-9F65-4275-A6EF-72A79652BDF7}" dt="2023-07-13T10:05:53.689" v="2929" actId="14100"/>
          <ac:cxnSpMkLst>
            <pc:docMk/>
            <pc:sldMk cId="1616334400" sldId="4348"/>
            <ac:cxnSpMk id="9" creationId="{E560F0DD-7F5A-412F-F12C-077B4282DF95}"/>
          </ac:cxnSpMkLst>
        </pc:cxnChg>
        <pc:cxnChg chg="mod">
          <ac:chgData name="Lorcan Dempsey" userId="e4b874d7d5842245" providerId="LiveId" clId="{77F3E741-9F65-4275-A6EF-72A79652BDF7}" dt="2023-07-13T10:05:33.240" v="2925" actId="1076"/>
          <ac:cxnSpMkLst>
            <pc:docMk/>
            <pc:sldMk cId="1616334400" sldId="4348"/>
            <ac:cxnSpMk id="10" creationId="{CE5C2270-2A51-8B0B-475B-930A4AF47D06}"/>
          </ac:cxnSpMkLst>
        </pc:cxnChg>
        <pc:cxnChg chg="mod">
          <ac:chgData name="Lorcan Dempsey" userId="e4b874d7d5842245" providerId="LiveId" clId="{77F3E741-9F65-4275-A6EF-72A79652BDF7}" dt="2023-07-13T10:05:27.400" v="2924" actId="1076"/>
          <ac:cxnSpMkLst>
            <pc:docMk/>
            <pc:sldMk cId="1616334400" sldId="4348"/>
            <ac:cxnSpMk id="11" creationId="{F7B763DC-A613-4F3B-6796-1BBCC99C6734}"/>
          </ac:cxnSpMkLst>
        </pc:cxnChg>
        <pc:cxnChg chg="del">
          <ac:chgData name="Lorcan Dempsey" userId="e4b874d7d5842245" providerId="LiveId" clId="{77F3E741-9F65-4275-A6EF-72A79652BDF7}" dt="2023-07-13T10:04:10.553" v="2892" actId="478"/>
          <ac:cxnSpMkLst>
            <pc:docMk/>
            <pc:sldMk cId="1616334400" sldId="4348"/>
            <ac:cxnSpMk id="12" creationId="{30A308D9-6BED-BF15-985E-2542BC5F885F}"/>
          </ac:cxnSpMkLst>
        </pc:cxnChg>
        <pc:cxnChg chg="mod">
          <ac:chgData name="Lorcan Dempsey" userId="e4b874d7d5842245" providerId="LiveId" clId="{77F3E741-9F65-4275-A6EF-72A79652BDF7}" dt="2023-07-13T10:05:36.013" v="2926" actId="1076"/>
          <ac:cxnSpMkLst>
            <pc:docMk/>
            <pc:sldMk cId="1616334400" sldId="4348"/>
            <ac:cxnSpMk id="13" creationId="{896ED115-81F0-5BE9-A50E-2EB6B5B64F33}"/>
          </ac:cxnSpMkLst>
        </pc:cxnChg>
      </pc:sldChg>
      <pc:sldChg chg="del mod modShow">
        <pc:chgData name="Lorcan Dempsey" userId="e4b874d7d5842245" providerId="LiveId" clId="{77F3E741-9F65-4275-A6EF-72A79652BDF7}" dt="2023-07-13T05:13:30.247" v="2432" actId="47"/>
        <pc:sldMkLst>
          <pc:docMk/>
          <pc:sldMk cId="2852782870" sldId="4350"/>
        </pc:sldMkLst>
      </pc:sldChg>
      <pc:sldChg chg="modSp mod">
        <pc:chgData name="Lorcan Dempsey" userId="e4b874d7d5842245" providerId="LiveId" clId="{77F3E741-9F65-4275-A6EF-72A79652BDF7}" dt="2023-07-12T16:07:53.649" v="418" actId="113"/>
        <pc:sldMkLst>
          <pc:docMk/>
          <pc:sldMk cId="3328153992" sldId="4352"/>
        </pc:sldMkLst>
        <pc:spChg chg="mod">
          <ac:chgData name="Lorcan Dempsey" userId="e4b874d7d5842245" providerId="LiveId" clId="{77F3E741-9F65-4275-A6EF-72A79652BDF7}" dt="2023-07-12T16:07:53.649" v="418" actId="113"/>
          <ac:spMkLst>
            <pc:docMk/>
            <pc:sldMk cId="3328153992" sldId="4352"/>
            <ac:spMk id="4" creationId="{139E9D52-90C3-E105-09D8-680FBCA1CD95}"/>
          </ac:spMkLst>
        </pc:spChg>
        <pc:spChg chg="mod">
          <ac:chgData name="Lorcan Dempsey" userId="e4b874d7d5842245" providerId="LiveId" clId="{77F3E741-9F65-4275-A6EF-72A79652BDF7}" dt="2023-07-12T16:00:05.282" v="340" actId="14100"/>
          <ac:spMkLst>
            <pc:docMk/>
            <pc:sldMk cId="3328153992" sldId="4352"/>
            <ac:spMk id="5" creationId="{720B67B0-2BC9-8626-EC7C-E2C86263DF1A}"/>
          </ac:spMkLst>
        </pc:spChg>
        <pc:spChg chg="mod">
          <ac:chgData name="Lorcan Dempsey" userId="e4b874d7d5842245" providerId="LiveId" clId="{77F3E741-9F65-4275-A6EF-72A79652BDF7}" dt="2023-07-12T16:00:01.271" v="339" actId="14100"/>
          <ac:spMkLst>
            <pc:docMk/>
            <pc:sldMk cId="3328153992" sldId="4352"/>
            <ac:spMk id="6" creationId="{A205929E-0332-42E4-A858-9BB8D8973024}"/>
          </ac:spMkLst>
        </pc:spChg>
      </pc:sldChg>
      <pc:sldChg chg="modSp mod">
        <pc:chgData name="Lorcan Dempsey" userId="e4b874d7d5842245" providerId="LiveId" clId="{77F3E741-9F65-4275-A6EF-72A79652BDF7}" dt="2023-07-13T05:15:08.517" v="2503" actId="404"/>
        <pc:sldMkLst>
          <pc:docMk/>
          <pc:sldMk cId="827690256" sldId="4353"/>
        </pc:sldMkLst>
        <pc:spChg chg="mod">
          <ac:chgData name="Lorcan Dempsey" userId="e4b874d7d5842245" providerId="LiveId" clId="{77F3E741-9F65-4275-A6EF-72A79652BDF7}" dt="2023-07-13T05:15:08.517" v="2503" actId="404"/>
          <ac:spMkLst>
            <pc:docMk/>
            <pc:sldMk cId="827690256" sldId="4353"/>
            <ac:spMk id="4" creationId="{8B826FDB-BA5B-E029-DFDC-1274FECCA05B}"/>
          </ac:spMkLst>
        </pc:spChg>
      </pc:sldChg>
      <pc:sldChg chg="addSp delSp modSp mod setBg">
        <pc:chgData name="Lorcan Dempsey" userId="e4b874d7d5842245" providerId="LiveId" clId="{77F3E741-9F65-4275-A6EF-72A79652BDF7}" dt="2023-07-12T18:02:43.446" v="601" actId="1076"/>
        <pc:sldMkLst>
          <pc:docMk/>
          <pc:sldMk cId="1340864965" sldId="4354"/>
        </pc:sldMkLst>
        <pc:spChg chg="add del">
          <ac:chgData name="Lorcan Dempsey" userId="e4b874d7d5842245" providerId="LiveId" clId="{77F3E741-9F65-4275-A6EF-72A79652BDF7}" dt="2023-07-12T17:57:30.398" v="567" actId="26606"/>
          <ac:spMkLst>
            <pc:docMk/>
            <pc:sldMk cId="1340864965" sldId="4354"/>
            <ac:spMk id="1035" creationId="{D7D9F91F-72C9-4DB9-ABD0-A8180D8262D5}"/>
          </ac:spMkLst>
        </pc:spChg>
        <pc:spChg chg="add del">
          <ac:chgData name="Lorcan Dempsey" userId="e4b874d7d5842245" providerId="LiveId" clId="{77F3E741-9F65-4275-A6EF-72A79652BDF7}" dt="2023-07-12T17:57:30.398" v="567" actId="26606"/>
          <ac:spMkLst>
            <pc:docMk/>
            <pc:sldMk cId="1340864965" sldId="4354"/>
            <ac:spMk id="1036" creationId="{9527FCEA-6143-4C5E-8C45-8AC9237ADE89}"/>
          </ac:spMkLst>
        </pc:spChg>
        <pc:spChg chg="add del">
          <ac:chgData name="Lorcan Dempsey" userId="e4b874d7d5842245" providerId="LiveId" clId="{77F3E741-9F65-4275-A6EF-72A79652BDF7}" dt="2023-07-12T17:57:30.398" v="567" actId="26606"/>
          <ac:spMkLst>
            <pc:docMk/>
            <pc:sldMk cId="1340864965" sldId="4354"/>
            <ac:spMk id="1037" creationId="{BE016956-CE9F-4946-8834-A8BC3529D0F6}"/>
          </ac:spMkLst>
        </pc:spChg>
        <pc:spChg chg="add del">
          <ac:chgData name="Lorcan Dempsey" userId="e4b874d7d5842245" providerId="LiveId" clId="{77F3E741-9F65-4275-A6EF-72A79652BDF7}" dt="2023-07-12T17:57:30.398" v="567" actId="26606"/>
          <ac:spMkLst>
            <pc:docMk/>
            <pc:sldMk cId="1340864965" sldId="4354"/>
            <ac:spMk id="1038" creationId="{1A9F23AD-7A55-49F3-A3EC-743F47F36B0E}"/>
          </ac:spMkLst>
        </pc:spChg>
        <pc:spChg chg="add del">
          <ac:chgData name="Lorcan Dempsey" userId="e4b874d7d5842245" providerId="LiveId" clId="{77F3E741-9F65-4275-A6EF-72A79652BDF7}" dt="2023-07-12T17:57:50.582" v="569" actId="26606"/>
          <ac:spMkLst>
            <pc:docMk/>
            <pc:sldMk cId="1340864965" sldId="4354"/>
            <ac:spMk id="1040" creationId="{FABB624F-BF77-4AE1-B71D-2D681D4731B8}"/>
          </ac:spMkLst>
        </pc:spChg>
        <pc:spChg chg="add del">
          <ac:chgData name="Lorcan Dempsey" userId="e4b874d7d5842245" providerId="LiveId" clId="{77F3E741-9F65-4275-A6EF-72A79652BDF7}" dt="2023-07-12T17:58:10.237" v="571" actId="26606"/>
          <ac:spMkLst>
            <pc:docMk/>
            <pc:sldMk cId="1340864965" sldId="4354"/>
            <ac:spMk id="1042" creationId="{CFE55B3F-4634-4A41-B146-E6251581E807}"/>
          </ac:spMkLst>
        </pc:spChg>
        <pc:spChg chg="add del">
          <ac:chgData name="Lorcan Dempsey" userId="e4b874d7d5842245" providerId="LiveId" clId="{77F3E741-9F65-4275-A6EF-72A79652BDF7}" dt="2023-07-12T17:58:10.237" v="571" actId="26606"/>
          <ac:spMkLst>
            <pc:docMk/>
            <pc:sldMk cId="1340864965" sldId="4354"/>
            <ac:spMk id="1043" creationId="{5CD271E5-55BF-4266-A3A7-CFCC30518840}"/>
          </ac:spMkLst>
        </pc:spChg>
        <pc:spChg chg="add del">
          <ac:chgData name="Lorcan Dempsey" userId="e4b874d7d5842245" providerId="LiveId" clId="{77F3E741-9F65-4275-A6EF-72A79652BDF7}" dt="2023-07-12T17:58:50.617" v="573" actId="26606"/>
          <ac:spMkLst>
            <pc:docMk/>
            <pc:sldMk cId="1340864965" sldId="4354"/>
            <ac:spMk id="1045" creationId="{56827C3C-D52F-46CE-A441-3CD6A1A6A0A2}"/>
          </ac:spMkLst>
        </pc:spChg>
        <pc:spChg chg="add del">
          <ac:chgData name="Lorcan Dempsey" userId="e4b874d7d5842245" providerId="LiveId" clId="{77F3E741-9F65-4275-A6EF-72A79652BDF7}" dt="2023-07-12T17:58:50.617" v="573" actId="26606"/>
          <ac:spMkLst>
            <pc:docMk/>
            <pc:sldMk cId="1340864965" sldId="4354"/>
            <ac:spMk id="1046" creationId="{F52A8B51-0A89-497B-B882-6658E029A3F9}"/>
          </ac:spMkLst>
        </pc:spChg>
        <pc:spChg chg="add del">
          <ac:chgData name="Lorcan Dempsey" userId="e4b874d7d5842245" providerId="LiveId" clId="{77F3E741-9F65-4275-A6EF-72A79652BDF7}" dt="2023-07-12T17:58:50.617" v="573" actId="26606"/>
          <ac:spMkLst>
            <pc:docMk/>
            <pc:sldMk cId="1340864965" sldId="4354"/>
            <ac:spMk id="1047" creationId="{EB1CEFBF-6F09-4052-862B-E219DA15757E}"/>
          </ac:spMkLst>
        </pc:spChg>
        <pc:spChg chg="add del">
          <ac:chgData name="Lorcan Dempsey" userId="e4b874d7d5842245" providerId="LiveId" clId="{77F3E741-9F65-4275-A6EF-72A79652BDF7}" dt="2023-07-12T17:58:50.617" v="573" actId="26606"/>
          <ac:spMkLst>
            <pc:docMk/>
            <pc:sldMk cId="1340864965" sldId="4354"/>
            <ac:spMk id="1048" creationId="{BCB5D417-2A71-445D-B4C7-9E814D633D33}"/>
          </ac:spMkLst>
        </pc:spChg>
        <pc:picChg chg="add del mod ord">
          <ac:chgData name="Lorcan Dempsey" userId="e4b874d7d5842245" providerId="LiveId" clId="{77F3E741-9F65-4275-A6EF-72A79652BDF7}" dt="2023-07-12T18:02:33.066" v="597" actId="1076"/>
          <ac:picMkLst>
            <pc:docMk/>
            <pc:sldMk cId="1340864965" sldId="4354"/>
            <ac:picMk id="3" creationId="{506F8E76-8BC8-BF0D-2E44-932E675AF3CE}"/>
          </ac:picMkLst>
        </pc:picChg>
        <pc:picChg chg="del">
          <ac:chgData name="Lorcan Dempsey" userId="e4b874d7d5842245" providerId="LiveId" clId="{77F3E741-9F65-4275-A6EF-72A79652BDF7}" dt="2023-07-12T16:55:34.980" v="555" actId="478"/>
          <ac:picMkLst>
            <pc:docMk/>
            <pc:sldMk cId="1340864965" sldId="4354"/>
            <ac:picMk id="5" creationId="{B3E2ADA9-951A-30B7-3805-88E5ED6737BF}"/>
          </ac:picMkLst>
        </pc:picChg>
        <pc:picChg chg="add del mod ord">
          <ac:chgData name="Lorcan Dempsey" userId="e4b874d7d5842245" providerId="LiveId" clId="{77F3E741-9F65-4275-A6EF-72A79652BDF7}" dt="2023-07-12T18:02:31.581" v="595" actId="1076"/>
          <ac:picMkLst>
            <pc:docMk/>
            <pc:sldMk cId="1340864965" sldId="4354"/>
            <ac:picMk id="6" creationId="{15E48B43-DCB9-C47B-6E59-5AC9EBA9156B}"/>
          </ac:picMkLst>
        </pc:picChg>
        <pc:picChg chg="add del mod ord">
          <ac:chgData name="Lorcan Dempsey" userId="e4b874d7d5842245" providerId="LiveId" clId="{77F3E741-9F65-4275-A6EF-72A79652BDF7}" dt="2023-07-12T17:58:56.438" v="574"/>
          <ac:picMkLst>
            <pc:docMk/>
            <pc:sldMk cId="1340864965" sldId="4354"/>
            <ac:picMk id="1026" creationId="{FCA1C4BD-6D1A-D14F-D808-F27D933BA7F8}"/>
          </ac:picMkLst>
        </pc:picChg>
        <pc:picChg chg="add mod">
          <ac:chgData name="Lorcan Dempsey" userId="e4b874d7d5842245" providerId="LiveId" clId="{77F3E741-9F65-4275-A6EF-72A79652BDF7}" dt="2023-07-12T18:02:43.446" v="601" actId="1076"/>
          <ac:picMkLst>
            <pc:docMk/>
            <pc:sldMk cId="1340864965" sldId="4354"/>
            <ac:picMk id="1028" creationId="{39AA2119-CDCF-B20C-9F34-2825ED1F1DB1}"/>
          </ac:picMkLst>
        </pc:picChg>
        <pc:cxnChg chg="add del">
          <ac:chgData name="Lorcan Dempsey" userId="e4b874d7d5842245" providerId="LiveId" clId="{77F3E741-9F65-4275-A6EF-72A79652BDF7}" dt="2023-07-12T17:57:24.299" v="565" actId="26606"/>
          <ac:cxnSpMkLst>
            <pc:docMk/>
            <pc:sldMk cId="1340864965" sldId="4354"/>
            <ac:cxnSpMk id="1031" creationId="{DCD67800-37AC-4E14-89B0-F79DCB3FB86D}"/>
          </ac:cxnSpMkLst>
        </pc:cxnChg>
        <pc:cxnChg chg="add del">
          <ac:chgData name="Lorcan Dempsey" userId="e4b874d7d5842245" providerId="LiveId" clId="{77F3E741-9F65-4275-A6EF-72A79652BDF7}" dt="2023-07-12T17:57:24.299" v="565" actId="26606"/>
          <ac:cxnSpMkLst>
            <pc:docMk/>
            <pc:sldMk cId="1340864965" sldId="4354"/>
            <ac:cxnSpMk id="1033" creationId="{20F1788F-A5AE-4188-8274-F7F2E3833ECD}"/>
          </ac:cxnSpMkLst>
        </pc:cxnChg>
      </pc:sldChg>
      <pc:sldChg chg="del mod modShow">
        <pc:chgData name="Lorcan Dempsey" userId="e4b874d7d5842245" providerId="LiveId" clId="{77F3E741-9F65-4275-A6EF-72A79652BDF7}" dt="2023-07-13T17:56:23.676" v="3380" actId="47"/>
        <pc:sldMkLst>
          <pc:docMk/>
          <pc:sldMk cId="24266053" sldId="4355"/>
        </pc:sldMkLst>
      </pc:sldChg>
      <pc:sldChg chg="modSp">
        <pc:chgData name="Lorcan Dempsey" userId="e4b874d7d5842245" providerId="LiveId" clId="{77F3E741-9F65-4275-A6EF-72A79652BDF7}" dt="2023-07-13T05:15:56" v="2518" actId="20577"/>
        <pc:sldMkLst>
          <pc:docMk/>
          <pc:sldMk cId="3541219323" sldId="4356"/>
        </pc:sldMkLst>
        <pc:spChg chg="mod">
          <ac:chgData name="Lorcan Dempsey" userId="e4b874d7d5842245" providerId="LiveId" clId="{77F3E741-9F65-4275-A6EF-72A79652BDF7}" dt="2023-07-13T05:15:56" v="2518" actId="20577"/>
          <ac:spMkLst>
            <pc:docMk/>
            <pc:sldMk cId="3541219323" sldId="4356"/>
            <ac:spMk id="17" creationId="{A6CAEA40-6821-24F2-F4CD-292314C69834}"/>
          </ac:spMkLst>
        </pc:spChg>
        <pc:spChg chg="mod">
          <ac:chgData name="Lorcan Dempsey" userId="e4b874d7d5842245" providerId="LiveId" clId="{77F3E741-9F65-4275-A6EF-72A79652BDF7}" dt="2023-07-12T18:14:26.388" v="1146" actId="20577"/>
          <ac:spMkLst>
            <pc:docMk/>
            <pc:sldMk cId="3541219323" sldId="4356"/>
            <ac:spMk id="18" creationId="{D01C9D1C-7EDF-A380-D9AC-C78C681BBE2E}"/>
          </ac:spMkLst>
        </pc:spChg>
      </pc:sldChg>
      <pc:sldChg chg="addSp delSp modSp mod">
        <pc:chgData name="Lorcan Dempsey" userId="e4b874d7d5842245" providerId="LiveId" clId="{77F3E741-9F65-4275-A6EF-72A79652BDF7}" dt="2023-07-13T18:15:06.953" v="3381" actId="478"/>
        <pc:sldMkLst>
          <pc:docMk/>
          <pc:sldMk cId="708879220" sldId="4357"/>
        </pc:sldMkLst>
        <pc:spChg chg="add del mod">
          <ac:chgData name="Lorcan Dempsey" userId="e4b874d7d5842245" providerId="LiveId" clId="{77F3E741-9F65-4275-A6EF-72A79652BDF7}" dt="2023-07-13T18:15:06.953" v="3381" actId="478"/>
          <ac:spMkLst>
            <pc:docMk/>
            <pc:sldMk cId="708879220" sldId="4357"/>
            <ac:spMk id="3" creationId="{9666CDEF-6D85-4C8D-7DDB-A172F7D1CAEA}"/>
          </ac:spMkLst>
        </pc:spChg>
        <pc:spChg chg="mod">
          <ac:chgData name="Lorcan Dempsey" userId="e4b874d7d5842245" providerId="LiveId" clId="{77F3E741-9F65-4275-A6EF-72A79652BDF7}" dt="2023-07-13T09:59:28.534" v="2555" actId="6549"/>
          <ac:spMkLst>
            <pc:docMk/>
            <pc:sldMk cId="708879220" sldId="4357"/>
            <ac:spMk id="4" creationId="{8B826FDB-BA5B-E029-DFDC-1274FECCA05B}"/>
          </ac:spMkLst>
        </pc:spChg>
        <pc:spChg chg="add del mod">
          <ac:chgData name="Lorcan Dempsey" userId="e4b874d7d5842245" providerId="LiveId" clId="{77F3E741-9F65-4275-A6EF-72A79652BDF7}" dt="2023-07-13T18:15:06.953" v="3381" actId="478"/>
          <ac:spMkLst>
            <pc:docMk/>
            <pc:sldMk cId="708879220" sldId="4357"/>
            <ac:spMk id="6" creationId="{750883E1-0620-C3C7-288C-BB92F528BEAB}"/>
          </ac:spMkLst>
        </pc:spChg>
      </pc:sldChg>
      <pc:sldChg chg="add del">
        <pc:chgData name="Lorcan Dempsey" userId="e4b874d7d5842245" providerId="LiveId" clId="{77F3E741-9F65-4275-A6EF-72A79652BDF7}" dt="2023-07-13T17:56:20.809" v="3379" actId="47"/>
        <pc:sldMkLst>
          <pc:docMk/>
          <pc:sldMk cId="3756295921" sldId="4358"/>
        </pc:sldMkLst>
      </pc:sldChg>
      <pc:sldChg chg="del">
        <pc:chgData name="Lorcan Dempsey" userId="e4b874d7d5842245" providerId="LiveId" clId="{77F3E741-9F65-4275-A6EF-72A79652BDF7}" dt="2023-07-12T16:03:52.079" v="376" actId="47"/>
        <pc:sldMkLst>
          <pc:docMk/>
          <pc:sldMk cId="953345035" sldId="4359"/>
        </pc:sldMkLst>
      </pc:sldChg>
      <pc:sldChg chg="modSp mod">
        <pc:chgData name="Lorcan Dempsey" userId="e4b874d7d5842245" providerId="LiveId" clId="{77F3E741-9F65-4275-A6EF-72A79652BDF7}" dt="2023-07-13T05:09:50.698" v="2414" actId="1035"/>
        <pc:sldMkLst>
          <pc:docMk/>
          <pc:sldMk cId="3110909952" sldId="4361"/>
        </pc:sldMkLst>
        <pc:spChg chg="mod">
          <ac:chgData name="Lorcan Dempsey" userId="e4b874d7d5842245" providerId="LiveId" clId="{77F3E741-9F65-4275-A6EF-72A79652BDF7}" dt="2023-07-13T05:09:50.698" v="2414" actId="1035"/>
          <ac:spMkLst>
            <pc:docMk/>
            <pc:sldMk cId="3110909952" sldId="4361"/>
            <ac:spMk id="2" creationId="{936CF951-814D-B999-22B8-A0BBC3868132}"/>
          </ac:spMkLst>
        </pc:spChg>
        <pc:spChg chg="mod">
          <ac:chgData name="Lorcan Dempsey" userId="e4b874d7d5842245" providerId="LiveId" clId="{77F3E741-9F65-4275-A6EF-72A79652BDF7}" dt="2023-07-13T05:09:39.540" v="2398" actId="1035"/>
          <ac:spMkLst>
            <pc:docMk/>
            <pc:sldMk cId="3110909952" sldId="4361"/>
            <ac:spMk id="3" creationId="{D529306B-0A67-2BBC-FB4F-CFCCB2AFD239}"/>
          </ac:spMkLst>
        </pc:spChg>
        <pc:spChg chg="mod">
          <ac:chgData name="Lorcan Dempsey" userId="e4b874d7d5842245" providerId="LiveId" clId="{77F3E741-9F65-4275-A6EF-72A79652BDF7}" dt="2023-07-13T05:09:39.540" v="2398" actId="1035"/>
          <ac:spMkLst>
            <pc:docMk/>
            <pc:sldMk cId="3110909952" sldId="4361"/>
            <ac:spMk id="4" creationId="{7AD10B79-FC10-0A54-FC79-11B35389B517}"/>
          </ac:spMkLst>
        </pc:spChg>
        <pc:spChg chg="mod">
          <ac:chgData name="Lorcan Dempsey" userId="e4b874d7d5842245" providerId="LiveId" clId="{77F3E741-9F65-4275-A6EF-72A79652BDF7}" dt="2023-07-13T05:09:39.540" v="2398" actId="1035"/>
          <ac:spMkLst>
            <pc:docMk/>
            <pc:sldMk cId="3110909952" sldId="4361"/>
            <ac:spMk id="5" creationId="{8732B218-3366-7980-12BE-DCFF454E0C76}"/>
          </ac:spMkLst>
        </pc:spChg>
        <pc:spChg chg="mod">
          <ac:chgData name="Lorcan Dempsey" userId="e4b874d7d5842245" providerId="LiveId" clId="{77F3E741-9F65-4275-A6EF-72A79652BDF7}" dt="2023-07-13T05:09:39.540" v="2398" actId="1035"/>
          <ac:spMkLst>
            <pc:docMk/>
            <pc:sldMk cId="3110909952" sldId="4361"/>
            <ac:spMk id="6" creationId="{E00E0DA2-EDCC-4007-0EC2-F961A53EB054}"/>
          </ac:spMkLst>
        </pc:spChg>
        <pc:spChg chg="mod">
          <ac:chgData name="Lorcan Dempsey" userId="e4b874d7d5842245" providerId="LiveId" clId="{77F3E741-9F65-4275-A6EF-72A79652BDF7}" dt="2023-07-13T05:09:39.540" v="2398" actId="1035"/>
          <ac:spMkLst>
            <pc:docMk/>
            <pc:sldMk cId="3110909952" sldId="4361"/>
            <ac:spMk id="7" creationId="{C5C45C2B-53A0-C0F1-B232-603DED73CDC0}"/>
          </ac:spMkLst>
        </pc:spChg>
        <pc:spChg chg="mod">
          <ac:chgData name="Lorcan Dempsey" userId="e4b874d7d5842245" providerId="LiveId" clId="{77F3E741-9F65-4275-A6EF-72A79652BDF7}" dt="2023-07-13T05:09:39.540" v="2398" actId="1035"/>
          <ac:spMkLst>
            <pc:docMk/>
            <pc:sldMk cId="3110909952" sldId="4361"/>
            <ac:spMk id="8" creationId="{EC41771B-AAAF-4C24-DB13-A134F40BEBEB}"/>
          </ac:spMkLst>
        </pc:spChg>
        <pc:spChg chg="mod">
          <ac:chgData name="Lorcan Dempsey" userId="e4b874d7d5842245" providerId="LiveId" clId="{77F3E741-9F65-4275-A6EF-72A79652BDF7}" dt="2023-07-13T05:09:39.540" v="2398" actId="1035"/>
          <ac:spMkLst>
            <pc:docMk/>
            <pc:sldMk cId="3110909952" sldId="4361"/>
            <ac:spMk id="9" creationId="{443CF17F-9975-A8C2-69DB-B244FDEA95DF}"/>
          </ac:spMkLst>
        </pc:spChg>
        <pc:spChg chg="mod">
          <ac:chgData name="Lorcan Dempsey" userId="e4b874d7d5842245" providerId="LiveId" clId="{77F3E741-9F65-4275-A6EF-72A79652BDF7}" dt="2023-07-13T05:09:39.540" v="2398" actId="1035"/>
          <ac:spMkLst>
            <pc:docMk/>
            <pc:sldMk cId="3110909952" sldId="4361"/>
            <ac:spMk id="10" creationId="{3786C9E9-DCF3-3F6C-1729-24277887B419}"/>
          </ac:spMkLst>
        </pc:spChg>
        <pc:spChg chg="mod">
          <ac:chgData name="Lorcan Dempsey" userId="e4b874d7d5842245" providerId="LiveId" clId="{77F3E741-9F65-4275-A6EF-72A79652BDF7}" dt="2023-07-13T05:09:39.540" v="2398" actId="1035"/>
          <ac:spMkLst>
            <pc:docMk/>
            <pc:sldMk cId="3110909952" sldId="4361"/>
            <ac:spMk id="11" creationId="{88A72A91-DA6C-1B32-7854-4D8F45299C2D}"/>
          </ac:spMkLst>
        </pc:spChg>
        <pc:spChg chg="mod">
          <ac:chgData name="Lorcan Dempsey" userId="e4b874d7d5842245" providerId="LiveId" clId="{77F3E741-9F65-4275-A6EF-72A79652BDF7}" dt="2023-07-13T05:09:39.540" v="2398" actId="1035"/>
          <ac:spMkLst>
            <pc:docMk/>
            <pc:sldMk cId="3110909952" sldId="4361"/>
            <ac:spMk id="13" creationId="{7BE5D23D-0206-5F1E-FCEA-30736331418A}"/>
          </ac:spMkLst>
        </pc:spChg>
        <pc:spChg chg="mod">
          <ac:chgData name="Lorcan Dempsey" userId="e4b874d7d5842245" providerId="LiveId" clId="{77F3E741-9F65-4275-A6EF-72A79652BDF7}" dt="2023-07-13T05:09:39.540" v="2398" actId="1035"/>
          <ac:spMkLst>
            <pc:docMk/>
            <pc:sldMk cId="3110909952" sldId="4361"/>
            <ac:spMk id="15" creationId="{54607874-3642-70B3-A5FD-D67D75B9708E}"/>
          </ac:spMkLst>
        </pc:spChg>
        <pc:spChg chg="mod">
          <ac:chgData name="Lorcan Dempsey" userId="e4b874d7d5842245" providerId="LiveId" clId="{77F3E741-9F65-4275-A6EF-72A79652BDF7}" dt="2023-07-13T05:09:39.540" v="2398" actId="1035"/>
          <ac:spMkLst>
            <pc:docMk/>
            <pc:sldMk cId="3110909952" sldId="4361"/>
            <ac:spMk id="16" creationId="{A523C674-D577-04C6-9B78-4CE70FA1E0B1}"/>
          </ac:spMkLst>
        </pc:spChg>
      </pc:sldChg>
      <pc:sldChg chg="modSp mod modAnim">
        <pc:chgData name="Lorcan Dempsey" userId="e4b874d7d5842245" providerId="LiveId" clId="{77F3E741-9F65-4275-A6EF-72A79652BDF7}" dt="2023-07-12T18:09:13.893" v="870" actId="20577"/>
        <pc:sldMkLst>
          <pc:docMk/>
          <pc:sldMk cId="4198860625" sldId="4362"/>
        </pc:sldMkLst>
        <pc:spChg chg="mod">
          <ac:chgData name="Lorcan Dempsey" userId="e4b874d7d5842245" providerId="LiveId" clId="{77F3E741-9F65-4275-A6EF-72A79652BDF7}" dt="2023-07-12T18:07:12.351" v="693" actId="20577"/>
          <ac:spMkLst>
            <pc:docMk/>
            <pc:sldMk cId="4198860625" sldId="4362"/>
            <ac:spMk id="6" creationId="{DDDA60B3-17CA-7223-9432-C989854B9238}"/>
          </ac:spMkLst>
        </pc:spChg>
        <pc:spChg chg="mod">
          <ac:chgData name="Lorcan Dempsey" userId="e4b874d7d5842245" providerId="LiveId" clId="{77F3E741-9F65-4275-A6EF-72A79652BDF7}" dt="2023-07-12T18:08:25.427" v="849" actId="20577"/>
          <ac:spMkLst>
            <pc:docMk/>
            <pc:sldMk cId="4198860625" sldId="4362"/>
            <ac:spMk id="9" creationId="{485AAF88-5CC5-0A94-65DE-CA37F818D235}"/>
          </ac:spMkLst>
        </pc:spChg>
        <pc:spChg chg="mod">
          <ac:chgData name="Lorcan Dempsey" userId="e4b874d7d5842245" providerId="LiveId" clId="{77F3E741-9F65-4275-A6EF-72A79652BDF7}" dt="2023-07-12T18:09:13.893" v="870" actId="20577"/>
          <ac:spMkLst>
            <pc:docMk/>
            <pc:sldMk cId="4198860625" sldId="4362"/>
            <ac:spMk id="11" creationId="{6D25F58F-E4FF-4E73-2160-E74AB97D98D2}"/>
          </ac:spMkLst>
        </pc:spChg>
      </pc:sldChg>
      <pc:sldChg chg="addSp modSp new mod modTransition">
        <pc:chgData name="Lorcan Dempsey" userId="e4b874d7d5842245" providerId="LiveId" clId="{77F3E741-9F65-4275-A6EF-72A79652BDF7}" dt="2023-07-13T01:28:16.537" v="1733" actId="20577"/>
        <pc:sldMkLst>
          <pc:docMk/>
          <pc:sldMk cId="1214815969" sldId="4363"/>
        </pc:sldMkLst>
        <pc:spChg chg="add mod">
          <ac:chgData name="Lorcan Dempsey" userId="e4b874d7d5842245" providerId="LiveId" clId="{77F3E741-9F65-4275-A6EF-72A79652BDF7}" dt="2023-07-13T01:28:16.537" v="1733" actId="20577"/>
          <ac:spMkLst>
            <pc:docMk/>
            <pc:sldMk cId="1214815969" sldId="4363"/>
            <ac:spMk id="2" creationId="{47B68697-E941-3700-F502-B3A016E4EC8F}"/>
          </ac:spMkLst>
        </pc:spChg>
        <pc:spChg chg="add mod">
          <ac:chgData name="Lorcan Dempsey" userId="e4b874d7d5842245" providerId="LiveId" clId="{77F3E741-9F65-4275-A6EF-72A79652BDF7}" dt="2023-07-12T16:02:05.600" v="365" actId="6549"/>
          <ac:spMkLst>
            <pc:docMk/>
            <pc:sldMk cId="1214815969" sldId="4363"/>
            <ac:spMk id="3" creationId="{AAF87FF4-FB7C-8BEA-847B-D649C7400429}"/>
          </ac:spMkLst>
        </pc:spChg>
        <pc:spChg chg="add mod">
          <ac:chgData name="Lorcan Dempsey" userId="e4b874d7d5842245" providerId="LiveId" clId="{77F3E741-9F65-4275-A6EF-72A79652BDF7}" dt="2023-07-12T16:02:12.011" v="374" actId="6549"/>
          <ac:spMkLst>
            <pc:docMk/>
            <pc:sldMk cId="1214815969" sldId="4363"/>
            <ac:spMk id="4" creationId="{98D774EB-B1FD-54E6-6FFC-24BB77885675}"/>
          </ac:spMkLst>
        </pc:spChg>
        <pc:spChg chg="add mod">
          <ac:chgData name="Lorcan Dempsey" userId="e4b874d7d5842245" providerId="LiveId" clId="{77F3E741-9F65-4275-A6EF-72A79652BDF7}" dt="2023-07-12T18:12:57.371" v="1071" actId="20577"/>
          <ac:spMkLst>
            <pc:docMk/>
            <pc:sldMk cId="1214815969" sldId="4363"/>
            <ac:spMk id="5" creationId="{0D86D311-135E-BB36-05AC-713242A1C102}"/>
          </ac:spMkLst>
        </pc:spChg>
      </pc:sldChg>
      <pc:sldChg chg="addSp delSp modSp new mod modAnim">
        <pc:chgData name="Lorcan Dempsey" userId="e4b874d7d5842245" providerId="LiveId" clId="{77F3E741-9F65-4275-A6EF-72A79652BDF7}" dt="2023-07-13T01:12:32.484" v="1666" actId="20577"/>
        <pc:sldMkLst>
          <pc:docMk/>
          <pc:sldMk cId="1352807516" sldId="4364"/>
        </pc:sldMkLst>
        <pc:spChg chg="mod">
          <ac:chgData name="Lorcan Dempsey" userId="e4b874d7d5842245" providerId="LiveId" clId="{77F3E741-9F65-4275-A6EF-72A79652BDF7}" dt="2023-07-13T01:11:42.397" v="1571" actId="20577"/>
          <ac:spMkLst>
            <pc:docMk/>
            <pc:sldMk cId="1352807516" sldId="4364"/>
            <ac:spMk id="2" creationId="{1274CD79-179B-B66A-29E4-6053AF5B7848}"/>
          </ac:spMkLst>
        </pc:spChg>
        <pc:spChg chg="del">
          <ac:chgData name="Lorcan Dempsey" userId="e4b874d7d5842245" providerId="LiveId" clId="{77F3E741-9F65-4275-A6EF-72A79652BDF7}" dt="2023-07-12T16:49:57.607" v="510" actId="478"/>
          <ac:spMkLst>
            <pc:docMk/>
            <pc:sldMk cId="1352807516" sldId="4364"/>
            <ac:spMk id="3" creationId="{29231553-0289-E765-E94D-D3F76CC9BCA6}"/>
          </ac:spMkLst>
        </pc:spChg>
        <pc:spChg chg="add mod">
          <ac:chgData name="Lorcan Dempsey" userId="e4b874d7d5842245" providerId="LiveId" clId="{77F3E741-9F65-4275-A6EF-72A79652BDF7}" dt="2023-07-13T01:12:32.484" v="1666" actId="20577"/>
          <ac:spMkLst>
            <pc:docMk/>
            <pc:sldMk cId="1352807516" sldId="4364"/>
            <ac:spMk id="8" creationId="{285ABDE4-4D29-E673-6E71-2B6F163CBBFB}"/>
          </ac:spMkLst>
        </pc:spChg>
        <pc:picChg chg="add mod">
          <ac:chgData name="Lorcan Dempsey" userId="e4b874d7d5842245" providerId="LiveId" clId="{77F3E741-9F65-4275-A6EF-72A79652BDF7}" dt="2023-07-12T16:50:22.816" v="517" actId="1076"/>
          <ac:picMkLst>
            <pc:docMk/>
            <pc:sldMk cId="1352807516" sldId="4364"/>
            <ac:picMk id="5" creationId="{6DF7864B-A6AB-9D82-2644-947FFFE3A3FD}"/>
          </ac:picMkLst>
        </pc:picChg>
        <pc:picChg chg="add mod">
          <ac:chgData name="Lorcan Dempsey" userId="e4b874d7d5842245" providerId="LiveId" clId="{77F3E741-9F65-4275-A6EF-72A79652BDF7}" dt="2023-07-12T16:52:06.950" v="523" actId="1076"/>
          <ac:picMkLst>
            <pc:docMk/>
            <pc:sldMk cId="1352807516" sldId="4364"/>
            <ac:picMk id="7" creationId="{51FBA8C8-F07C-CAF5-8F53-CEF9AC2BC9EA}"/>
          </ac:picMkLst>
        </pc:picChg>
      </pc:sldChg>
      <pc:sldChg chg="addSp delSp modSp add mod ord">
        <pc:chgData name="Lorcan Dempsey" userId="e4b874d7d5842245" providerId="LiveId" clId="{77F3E741-9F65-4275-A6EF-72A79652BDF7}" dt="2023-07-13T05:11:47.266" v="2431" actId="6549"/>
        <pc:sldMkLst>
          <pc:docMk/>
          <pc:sldMk cId="125770526" sldId="4365"/>
        </pc:sldMkLst>
        <pc:spChg chg="mod">
          <ac:chgData name="Lorcan Dempsey" userId="e4b874d7d5842245" providerId="LiveId" clId="{77F3E741-9F65-4275-A6EF-72A79652BDF7}" dt="2023-07-13T01:35:07.989" v="1980" actId="255"/>
          <ac:spMkLst>
            <pc:docMk/>
            <pc:sldMk cId="125770526" sldId="4365"/>
            <ac:spMk id="2" creationId="{47B68697-E941-3700-F502-B3A016E4EC8F}"/>
          </ac:spMkLst>
        </pc:spChg>
        <pc:spChg chg="mod">
          <ac:chgData name="Lorcan Dempsey" userId="e4b874d7d5842245" providerId="LiveId" clId="{77F3E741-9F65-4275-A6EF-72A79652BDF7}" dt="2023-07-13T01:35:07.989" v="1980" actId="255"/>
          <ac:spMkLst>
            <pc:docMk/>
            <pc:sldMk cId="125770526" sldId="4365"/>
            <ac:spMk id="3" creationId="{AAF87FF4-FB7C-8BEA-847B-D649C7400429}"/>
          </ac:spMkLst>
        </pc:spChg>
        <pc:spChg chg="mod">
          <ac:chgData name="Lorcan Dempsey" userId="e4b874d7d5842245" providerId="LiveId" clId="{77F3E741-9F65-4275-A6EF-72A79652BDF7}" dt="2023-07-13T01:35:07.989" v="1980" actId="255"/>
          <ac:spMkLst>
            <pc:docMk/>
            <pc:sldMk cId="125770526" sldId="4365"/>
            <ac:spMk id="4" creationId="{98D774EB-B1FD-54E6-6FFC-24BB77885675}"/>
          </ac:spMkLst>
        </pc:spChg>
        <pc:spChg chg="del">
          <ac:chgData name="Lorcan Dempsey" userId="e4b874d7d5842245" providerId="LiveId" clId="{77F3E741-9F65-4275-A6EF-72A79652BDF7}" dt="2023-07-13T01:29:07.867" v="1735" actId="478"/>
          <ac:spMkLst>
            <pc:docMk/>
            <pc:sldMk cId="125770526" sldId="4365"/>
            <ac:spMk id="5" creationId="{0D86D311-135E-BB36-05AC-713242A1C102}"/>
          </ac:spMkLst>
        </pc:spChg>
        <pc:spChg chg="add mod">
          <ac:chgData name="Lorcan Dempsey" userId="e4b874d7d5842245" providerId="LiveId" clId="{77F3E741-9F65-4275-A6EF-72A79652BDF7}" dt="2023-07-13T01:35:07.989" v="1980" actId="255"/>
          <ac:spMkLst>
            <pc:docMk/>
            <pc:sldMk cId="125770526" sldId="4365"/>
            <ac:spMk id="6" creationId="{993B1A8C-3966-9E1C-BED4-AEC865E1BFC6}"/>
          </ac:spMkLst>
        </pc:spChg>
        <pc:spChg chg="add mod">
          <ac:chgData name="Lorcan Dempsey" userId="e4b874d7d5842245" providerId="LiveId" clId="{77F3E741-9F65-4275-A6EF-72A79652BDF7}" dt="2023-07-13T01:36:42.569" v="2104" actId="20577"/>
          <ac:spMkLst>
            <pc:docMk/>
            <pc:sldMk cId="125770526" sldId="4365"/>
            <ac:spMk id="7" creationId="{D8EFCCE5-EE22-BF5D-D361-B16A7B817428}"/>
          </ac:spMkLst>
        </pc:spChg>
        <pc:spChg chg="add mod">
          <ac:chgData name="Lorcan Dempsey" userId="e4b874d7d5842245" providerId="LiveId" clId="{77F3E741-9F65-4275-A6EF-72A79652BDF7}" dt="2023-07-13T01:35:07.989" v="1980" actId="255"/>
          <ac:spMkLst>
            <pc:docMk/>
            <pc:sldMk cId="125770526" sldId="4365"/>
            <ac:spMk id="8" creationId="{F52FAA16-9276-3A38-DEE3-D5EC698CA74A}"/>
          </ac:spMkLst>
        </pc:spChg>
        <pc:spChg chg="add mod">
          <ac:chgData name="Lorcan Dempsey" userId="e4b874d7d5842245" providerId="LiveId" clId="{77F3E741-9F65-4275-A6EF-72A79652BDF7}" dt="2023-07-13T05:11:47.266" v="2431" actId="6549"/>
          <ac:spMkLst>
            <pc:docMk/>
            <pc:sldMk cId="125770526" sldId="4365"/>
            <ac:spMk id="9" creationId="{70EB6163-5158-6DF8-35C0-E3EAD10293B3}"/>
          </ac:spMkLst>
        </pc:spChg>
        <pc:spChg chg="add mod">
          <ac:chgData name="Lorcan Dempsey" userId="e4b874d7d5842245" providerId="LiveId" clId="{77F3E741-9F65-4275-A6EF-72A79652BDF7}" dt="2023-07-13T01:35:07.989" v="1980" actId="255"/>
          <ac:spMkLst>
            <pc:docMk/>
            <pc:sldMk cId="125770526" sldId="4365"/>
            <ac:spMk id="10" creationId="{F9CB6B0C-1607-A218-5557-F0EAAFBC3FC2}"/>
          </ac:spMkLst>
        </pc:spChg>
      </pc:sldChg>
      <pc:sldChg chg="modSp new del mod">
        <pc:chgData name="Lorcan Dempsey" userId="e4b874d7d5842245" providerId="LiveId" clId="{77F3E741-9F65-4275-A6EF-72A79652BDF7}" dt="2023-07-13T17:52:14.218" v="3181" actId="2696"/>
        <pc:sldMkLst>
          <pc:docMk/>
          <pc:sldMk cId="2605439559" sldId="4366"/>
        </pc:sldMkLst>
        <pc:spChg chg="mod">
          <ac:chgData name="Lorcan Dempsey" userId="e4b874d7d5842245" providerId="LiveId" clId="{77F3E741-9F65-4275-A6EF-72A79652BDF7}" dt="2023-07-13T17:52:04.912" v="3171" actId="5793"/>
          <ac:spMkLst>
            <pc:docMk/>
            <pc:sldMk cId="2605439559" sldId="4366"/>
            <ac:spMk id="2" creationId="{B82F762E-49A5-DA11-8017-A3A961F50173}"/>
          </ac:spMkLst>
        </pc:spChg>
        <pc:spChg chg="mod">
          <ac:chgData name="Lorcan Dempsey" userId="e4b874d7d5842245" providerId="LiveId" clId="{77F3E741-9F65-4275-A6EF-72A79652BDF7}" dt="2023-07-13T17:52:10.673" v="3180" actId="20577"/>
          <ac:spMkLst>
            <pc:docMk/>
            <pc:sldMk cId="2605439559" sldId="4366"/>
            <ac:spMk id="3" creationId="{4DF566FA-6C87-A698-D08D-00560C661F37}"/>
          </ac:spMkLst>
        </pc:spChg>
      </pc:sldChg>
      <pc:sldChg chg="addSp modSp new mod">
        <pc:chgData name="Lorcan Dempsey" userId="e4b874d7d5842245" providerId="LiveId" clId="{77F3E741-9F65-4275-A6EF-72A79652BDF7}" dt="2023-07-13T17:54:28.577" v="3376" actId="20577"/>
        <pc:sldMkLst>
          <pc:docMk/>
          <pc:sldMk cId="3078102247" sldId="4366"/>
        </pc:sldMkLst>
        <pc:spChg chg="mod">
          <ac:chgData name="Lorcan Dempsey" userId="e4b874d7d5842245" providerId="LiveId" clId="{77F3E741-9F65-4275-A6EF-72A79652BDF7}" dt="2023-07-13T17:52:31.213" v="3207" actId="20577"/>
          <ac:spMkLst>
            <pc:docMk/>
            <pc:sldMk cId="3078102247" sldId="4366"/>
            <ac:spMk id="2" creationId="{282EFC81-E5F6-06EC-8D4B-7E3902F18857}"/>
          </ac:spMkLst>
        </pc:spChg>
        <pc:spChg chg="add mod">
          <ac:chgData name="Lorcan Dempsey" userId="e4b874d7d5842245" providerId="LiveId" clId="{77F3E741-9F65-4275-A6EF-72A79652BDF7}" dt="2023-07-13T17:54:28.577" v="3376" actId="20577"/>
          <ac:spMkLst>
            <pc:docMk/>
            <pc:sldMk cId="3078102247" sldId="4366"/>
            <ac:spMk id="3" creationId="{22F9548A-2B9B-0EF8-1D4A-C18EFF7D2F10}"/>
          </ac:spMkLst>
        </pc:spChg>
      </pc:sldChg>
      <pc:sldChg chg="addSp delSp modSp new mod">
        <pc:chgData name="Lorcan Dempsey" userId="e4b874d7d5842245" providerId="LiveId" clId="{77F3E741-9F65-4275-A6EF-72A79652BDF7}" dt="2023-07-23T02:50:38.120" v="3571" actId="1038"/>
        <pc:sldMkLst>
          <pc:docMk/>
          <pc:sldMk cId="2515169273" sldId="4367"/>
        </pc:sldMkLst>
        <pc:spChg chg="del">
          <ac:chgData name="Lorcan Dempsey" userId="e4b874d7d5842245" providerId="LiveId" clId="{77F3E741-9F65-4275-A6EF-72A79652BDF7}" dt="2023-07-23T02:31:11.592" v="3504" actId="478"/>
          <ac:spMkLst>
            <pc:docMk/>
            <pc:sldMk cId="2515169273" sldId="4367"/>
            <ac:spMk id="2" creationId="{0E95B86D-A423-595F-7D52-AAF9C7950D1B}"/>
          </ac:spMkLst>
        </pc:spChg>
        <pc:spChg chg="add mod ord">
          <ac:chgData name="Lorcan Dempsey" userId="e4b874d7d5842245" providerId="LiveId" clId="{77F3E741-9F65-4275-A6EF-72A79652BDF7}" dt="2023-07-23T02:50:38.120" v="3571" actId="1038"/>
          <ac:spMkLst>
            <pc:docMk/>
            <pc:sldMk cId="2515169273" sldId="4367"/>
            <ac:spMk id="17" creationId="{765C561B-D76B-7CBB-5CF6-3CE726B0A089}"/>
          </ac:spMkLst>
        </pc:spChg>
        <pc:picChg chg="add mod">
          <ac:chgData name="Lorcan Dempsey" userId="e4b874d7d5842245" providerId="LiveId" clId="{77F3E741-9F65-4275-A6EF-72A79652BDF7}" dt="2023-07-23T02:33:15.097" v="3511" actId="1076"/>
          <ac:picMkLst>
            <pc:docMk/>
            <pc:sldMk cId="2515169273" sldId="4367"/>
            <ac:picMk id="4" creationId="{46FCD806-A7C3-C5A5-C22D-202C18FAF5B8}"/>
          </ac:picMkLst>
        </pc:picChg>
        <pc:picChg chg="add mod">
          <ac:chgData name="Lorcan Dempsey" userId="e4b874d7d5842245" providerId="LiveId" clId="{77F3E741-9F65-4275-A6EF-72A79652BDF7}" dt="2023-07-23T02:50:38.120" v="3571" actId="1038"/>
          <ac:picMkLst>
            <pc:docMk/>
            <pc:sldMk cId="2515169273" sldId="4367"/>
            <ac:picMk id="6" creationId="{FFE0596D-DB06-E403-0EE4-C1EB9D651A67}"/>
          </ac:picMkLst>
        </pc:picChg>
        <pc:picChg chg="add mod">
          <ac:chgData name="Lorcan Dempsey" userId="e4b874d7d5842245" providerId="LiveId" clId="{77F3E741-9F65-4275-A6EF-72A79652BDF7}" dt="2023-07-23T02:50:38.120" v="3571" actId="1038"/>
          <ac:picMkLst>
            <pc:docMk/>
            <pc:sldMk cId="2515169273" sldId="4367"/>
            <ac:picMk id="8" creationId="{7C08E988-6706-E6D0-F1D4-A57D81C21165}"/>
          </ac:picMkLst>
        </pc:picChg>
        <pc:picChg chg="add mod">
          <ac:chgData name="Lorcan Dempsey" userId="e4b874d7d5842245" providerId="LiveId" clId="{77F3E741-9F65-4275-A6EF-72A79652BDF7}" dt="2023-07-23T02:50:38.120" v="3571" actId="1038"/>
          <ac:picMkLst>
            <pc:docMk/>
            <pc:sldMk cId="2515169273" sldId="4367"/>
            <ac:picMk id="10" creationId="{6F9B69C4-E70E-24CB-3927-8098D214A694}"/>
          </ac:picMkLst>
        </pc:picChg>
        <pc:picChg chg="add mod">
          <ac:chgData name="Lorcan Dempsey" userId="e4b874d7d5842245" providerId="LiveId" clId="{77F3E741-9F65-4275-A6EF-72A79652BDF7}" dt="2023-07-23T02:50:38.120" v="3571" actId="1038"/>
          <ac:picMkLst>
            <pc:docMk/>
            <pc:sldMk cId="2515169273" sldId="4367"/>
            <ac:picMk id="12" creationId="{2FD6713D-1897-EFE4-489E-B789CAEAF87B}"/>
          </ac:picMkLst>
        </pc:picChg>
        <pc:picChg chg="add mod">
          <ac:chgData name="Lorcan Dempsey" userId="e4b874d7d5842245" providerId="LiveId" clId="{77F3E741-9F65-4275-A6EF-72A79652BDF7}" dt="2023-07-23T02:50:38.120" v="3571" actId="1038"/>
          <ac:picMkLst>
            <pc:docMk/>
            <pc:sldMk cId="2515169273" sldId="4367"/>
            <ac:picMk id="14" creationId="{13255886-2ACE-F60D-46C0-79CB0537F12C}"/>
          </ac:picMkLst>
        </pc:picChg>
        <pc:picChg chg="add mod">
          <ac:chgData name="Lorcan Dempsey" userId="e4b874d7d5842245" providerId="LiveId" clId="{77F3E741-9F65-4275-A6EF-72A79652BDF7}" dt="2023-07-23T02:50:38.120" v="3571" actId="1038"/>
          <ac:picMkLst>
            <pc:docMk/>
            <pc:sldMk cId="2515169273" sldId="4367"/>
            <ac:picMk id="16" creationId="{85710FFC-B259-F448-87F4-6A5C421DF40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A52E7-7649-439C-AEF2-1C5943AFABB9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985D0-6605-4434-A81D-96C4B54E4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21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392C6-6B59-479D-97F3-D13AB70F6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89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04097d78a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504097d78a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7ADB15-59CA-4366-9E5F-A68F03BC92E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1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7ADB15-59CA-4366-9E5F-A68F03BC92E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508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7ADB15-59CA-4366-9E5F-A68F03BC92E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963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392C6-6B59-479D-97F3-D13AB70F660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50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0EFC0-DC84-BEF5-17E4-E31D647C9C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E3F648-AD80-661D-180F-6DE500A26C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AFE039-1914-9886-F7A0-D89477980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B1CEE-5336-40E0-91B2-23622A6F3190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DF898-7D44-73A5-BAFB-059083148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E8AEB-3A03-021F-ABCF-61E5DB651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078D-F4C6-4767-9EFF-FD8090CC4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616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99F52-4B90-731C-2BE7-842CA33CF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0EF315-4742-8318-36B8-895194E959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B6C6F-318A-C737-D105-B76718D9F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B1CEE-5336-40E0-91B2-23622A6F3190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1C8E9-3DE0-E46E-6C0E-43B7B67B0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5394B-0C11-08BC-74A9-706B818F6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078D-F4C6-4767-9EFF-FD8090CC4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47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D4CEC7-2173-17A2-6F33-470F0B74AF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5B3DB1-481B-326B-B1E6-E3208B7D3F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FD9671-63DC-2873-A197-3F2C13653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B1CEE-5336-40E0-91B2-23622A6F3190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8A0995-C577-28A1-0A9C-FC5BE5C07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61BAF4-28DC-AE63-2C2F-F47ED742E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078D-F4C6-4767-9EFF-FD8090CC4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9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7B8C0-76B9-70E0-D7D4-944C5F9E0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FD133-0292-0C0B-63E8-287C1196B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6C7BF-DB6F-F61A-17C1-10CF9F8C5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B1CEE-5336-40E0-91B2-23622A6F3190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4A03D4-B189-CA0E-8E3B-7AAFF567B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28C9C-D673-025A-1CB6-B85DEEAE9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078D-F4C6-4767-9EFF-FD8090CC4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084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1A977-A055-66E6-C5C1-4B3F8C93D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CE3848-571A-6839-CA4A-50E3B4FEE6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CC281F-B990-2A61-0A54-8AFD4BCBF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B1CEE-5336-40E0-91B2-23622A6F3190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A57D0-1FCB-CF3C-3C5C-EE8AF2AE7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63135-A21E-1822-ECF6-01A942403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078D-F4C6-4767-9EFF-FD8090CC4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83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4F4C7-E1DA-02C4-7E06-490C8B821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45CF4-3CA5-F400-56A6-1133AE963D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6FB920-C143-BEDA-9BEC-DE5CD04995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76655D-D19F-B5B8-ECE4-5BE7CDBF3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B1CEE-5336-40E0-91B2-23622A6F3190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B59EB3-A9E8-F459-EE47-3D0A1DDF8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802E2B-9B74-11A6-9B94-746FBB37E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078D-F4C6-4767-9EFF-FD8090CC4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72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34BAA-3828-F37F-56DA-1BECE2258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733A3D-102C-63D1-284B-11F38F3B4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9C6ABB-C555-29E4-1660-E0F36571F7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01E1DF-DDF1-724B-3E88-65C94D0F5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4D024C-64DB-EAA2-F219-B2C9AF7900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893F60-04D5-9A63-DB32-F8105E28B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B1CEE-5336-40E0-91B2-23622A6F3190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E85C37-EA41-6D04-4547-B7E15DFCF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86D42F-B47A-7FB9-5074-5EECC4467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078D-F4C6-4767-9EFF-FD8090CC4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45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DD3C9-486C-F754-D38A-00752BFA1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6D341D-4369-5913-11CF-6609F370B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B1CEE-5336-40E0-91B2-23622A6F3190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95D98C-BC66-A02B-83FA-87F193EC1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43945E-A6A5-E8AC-6281-B2E0DF83D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078D-F4C6-4767-9EFF-FD8090CC4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2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08578E-BA73-430F-AD42-50B61F588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B1CEE-5336-40E0-91B2-23622A6F3190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1B18EB-C8E9-B978-FCD3-EFEED1BE9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F8D644-A69A-3910-3EEE-11B29F5C1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078D-F4C6-4767-9EFF-FD8090CC4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804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39039-7DDC-F37C-9A6D-9C1984A25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0C032-A8E6-E701-EA5C-75A47AE95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54310E-383E-15C0-37D3-1FCE1A8BFD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46633B-AE1B-7FBC-AD4A-A3A724E8B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B1CEE-5336-40E0-91B2-23622A6F3190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82531D-A88B-41A5-4689-7F24008A5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B7F1E5-0460-3FDE-41A1-67F8171B3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078D-F4C6-4767-9EFF-FD8090CC4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22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9E3C9-4CA2-E6CB-186B-2426CC807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2F3625-DDE3-3C30-0F17-532EB31BB2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D4C6B0-4678-CBF6-61BF-9E3954D62E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876778-B5B3-936D-D0C2-3D458526B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B1CEE-5336-40E0-91B2-23622A6F3190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DCCC18-428E-35DB-778E-EF22CF7C1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6217D4-4230-C1DD-8FDD-B0AFDCB79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078D-F4C6-4767-9EFF-FD8090CC4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478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3DD10F-28B4-48A5-FACD-126235B2B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46CC4C-1DEE-A1D0-F43B-15E6A062B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91B2C-0887-12DE-4760-466CF70A47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venir Next LT Pro" panose="020B0504020202020204" pitchFamily="34" charset="0"/>
              </a:defRPr>
            </a:lvl1pPr>
          </a:lstStyle>
          <a:p>
            <a:fld id="{A21B1CEE-5336-40E0-91B2-23622A6F3190}" type="datetimeFigureOut">
              <a:rPr lang="en-US" smtClean="0"/>
              <a:pPr/>
              <a:t>7/23/2023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D01BD-6542-6101-DDCD-2A4D37C911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venir Next LT Pro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44390-F035-176E-D518-F1ABF3A722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venir Next LT Pro" panose="020B0504020202020204" pitchFamily="34" charset="0"/>
              </a:defRPr>
            </a:lvl1pPr>
          </a:lstStyle>
          <a:p>
            <a:fld id="{C207078D-F4C6-4767-9EFF-FD8090CC4D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387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venir Next LT Pro Demi" panose="020B07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Relationship Id="rId9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5.wdp"/><Relationship Id="rId7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Relationship Id="rId9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FB0B7-69CF-7D9C-F13A-8948594B8E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latin typeface="Avenir Next LT Pro" panose="020B0504020202020204" pitchFamily="34" charset="0"/>
              </a:rPr>
              <a:t>Orbis Cascade Alliance</a:t>
            </a:r>
            <a:br>
              <a:rPr lang="en-US" sz="3600" dirty="0">
                <a:latin typeface="Avenir Next LT Pro" panose="020B0504020202020204" pitchFamily="34" charset="0"/>
              </a:rPr>
            </a:br>
            <a:r>
              <a:rPr lang="en-US" sz="1200" dirty="0">
                <a:latin typeface="Avenir Next LT Pro" panose="020B0504020202020204" pitchFamily="34" charset="0"/>
              </a:rPr>
              <a:t>strategic retreat, Ashland, Oregon</a:t>
            </a:r>
            <a:br>
              <a:rPr lang="en-US" sz="1200" dirty="0">
                <a:latin typeface="Avenir Next LT Pro" panose="020B0504020202020204" pitchFamily="34" charset="0"/>
              </a:rPr>
            </a:br>
            <a:r>
              <a:rPr lang="en-US" sz="1100" dirty="0">
                <a:latin typeface="Avenir Next LT Pro" panose="020B0504020202020204" pitchFamily="34" charset="0"/>
              </a:rPr>
              <a:t>13 July 2023</a:t>
            </a:r>
            <a:br>
              <a:rPr lang="en-US" sz="1800" dirty="0">
                <a:latin typeface="Avenir Next LT Pro" panose="020B0504020202020204" pitchFamily="34" charset="0"/>
              </a:rPr>
            </a:br>
            <a:br>
              <a:rPr lang="en-US" sz="3600" dirty="0">
                <a:latin typeface="Avenir Next LT Pro" panose="020B0504020202020204" pitchFamily="34" charset="0"/>
              </a:rPr>
            </a:br>
            <a:r>
              <a:rPr lang="en-US" b="1" dirty="0"/>
              <a:t> </a:t>
            </a:r>
            <a:r>
              <a:rPr lang="en-US" sz="6600" b="1" dirty="0" err="1">
                <a:latin typeface="Avenir Next LT Pro" panose="020B0504020202020204" pitchFamily="34" charset="0"/>
              </a:rPr>
              <a:t>Consortial</a:t>
            </a:r>
            <a:r>
              <a:rPr lang="en-US" sz="6600" b="1" dirty="0">
                <a:latin typeface="Avenir Next LT Pro" panose="020B0504020202020204" pitchFamily="34" charset="0"/>
              </a:rPr>
              <a:t> observations</a:t>
            </a:r>
            <a:endParaRPr lang="en-US" b="1" dirty="0">
              <a:latin typeface="Avenir Next LT Pro" panose="020B05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605B6-2B47-3D40-7D28-E8E094433B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14780"/>
            <a:ext cx="9144000" cy="1655762"/>
          </a:xfrm>
        </p:spPr>
        <p:txBody>
          <a:bodyPr/>
          <a:lstStyle/>
          <a:p>
            <a:r>
              <a:rPr lang="en-US" sz="1800" dirty="0"/>
              <a:t>Lorcan Dempsey</a:t>
            </a:r>
          </a:p>
          <a:p>
            <a:endParaRPr lang="en-US" b="1" dirty="0"/>
          </a:p>
          <a:p>
            <a:r>
              <a:rPr lang="en-US" b="1" dirty="0"/>
              <a:t>@LorcanD</a:t>
            </a:r>
          </a:p>
        </p:txBody>
      </p:sp>
      <p:pic>
        <p:nvPicPr>
          <p:cNvPr id="1026" name="Picture 2" descr="LorcanDempsey.net">
            <a:extLst>
              <a:ext uri="{FF2B5EF4-FFF2-40B4-BE49-F238E27FC236}">
                <a16:creationId xmlns:a16="http://schemas.microsoft.com/office/drawing/2014/main" id="{7BAC4420-722D-AEE6-CF9F-3FC15486B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21" y="6156188"/>
            <a:ext cx="1693016" cy="41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511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D085CC2-1852-4AB1-8000-F8D824B4B87B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371600"/>
            <a:ext cx="1409248" cy="1752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F114EEC-1D9C-409B-A83E-91D89E29F59B}"/>
              </a:ext>
            </a:extLst>
          </p:cNvPr>
          <p:cNvSpPr/>
          <p:nvPr/>
        </p:nvSpPr>
        <p:spPr>
          <a:xfrm>
            <a:off x="1923176" y="3675077"/>
            <a:ext cx="1828800" cy="106680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A00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B6474"/>
                </a:solidFill>
                <a:effectLst/>
                <a:uLnTx/>
                <a:uFillTx/>
                <a:latin typeface="Avenir Next LT Pro" panose="020B0504020202020204" pitchFamily="34" charset="0"/>
                <a:cs typeface="Segoe UI" panose="020B0502040204020203" pitchFamily="34" charset="0"/>
              </a:rPr>
              <a:t>Scaling capacity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933F76-C55E-4FBB-9CDC-5B51F9298CB3}"/>
              </a:ext>
            </a:extLst>
          </p:cNvPr>
          <p:cNvSpPr/>
          <p:nvPr/>
        </p:nvSpPr>
        <p:spPr>
          <a:xfrm>
            <a:off x="4050717" y="3675077"/>
            <a:ext cx="1828800" cy="106680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A00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B6474"/>
                </a:solidFill>
                <a:effectLst/>
                <a:uLnTx/>
                <a:uFillTx/>
                <a:latin typeface="Avenir Next LT Pro" panose="020B0504020202020204" pitchFamily="34" charset="0"/>
                <a:cs typeface="Segoe UI" panose="020B0502040204020203" pitchFamily="34" charset="0"/>
              </a:rPr>
              <a:t>Scaling learning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BA9515-9E93-4EC8-89F7-F7B1BAC2F038}"/>
              </a:ext>
            </a:extLst>
          </p:cNvPr>
          <p:cNvSpPr/>
          <p:nvPr/>
        </p:nvSpPr>
        <p:spPr>
          <a:xfrm>
            <a:off x="6178258" y="3675077"/>
            <a:ext cx="1828800" cy="106680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A00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B6474"/>
                </a:solidFill>
                <a:effectLst/>
                <a:uLnTx/>
                <a:uFillTx/>
                <a:latin typeface="Avenir Next LT Pro" panose="020B0504020202020204" pitchFamily="34" charset="0"/>
                <a:cs typeface="Segoe UI" panose="020B0502040204020203" pitchFamily="34" charset="0"/>
              </a:rPr>
              <a:t>Scaling innovation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B6F701-077C-4583-A59D-13285519B078}"/>
              </a:ext>
            </a:extLst>
          </p:cNvPr>
          <p:cNvSpPr/>
          <p:nvPr/>
        </p:nvSpPr>
        <p:spPr>
          <a:xfrm>
            <a:off x="8305800" y="3675077"/>
            <a:ext cx="1828800" cy="106680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A00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B6474"/>
                </a:solidFill>
                <a:effectLst/>
                <a:uLnTx/>
                <a:uFillTx/>
                <a:latin typeface="Avenir Next LT Pro" panose="020B0504020202020204" pitchFamily="34" charset="0"/>
                <a:cs typeface="Segoe UI" panose="020B0502040204020203" pitchFamily="34" charset="0"/>
              </a:rPr>
              <a:t>Scaling influence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6F2597A-A074-4DE2-9361-C11EB21C7183}"/>
              </a:ext>
            </a:extLst>
          </p:cNvPr>
          <p:cNvCxnSpPr/>
          <p:nvPr/>
        </p:nvCxnSpPr>
        <p:spPr>
          <a:xfrm>
            <a:off x="1828800" y="5292754"/>
            <a:ext cx="8534400" cy="0"/>
          </a:xfrm>
          <a:prstGeom prst="line">
            <a:avLst/>
          </a:prstGeom>
          <a:ln w="76200">
            <a:solidFill>
              <a:srgbClr val="A00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B73108E-6A31-433C-8FDF-234429FEB283}"/>
              </a:ext>
            </a:extLst>
          </p:cNvPr>
          <p:cNvCxnSpPr>
            <a:stCxn id="3" idx="2"/>
          </p:cNvCxnSpPr>
          <p:nvPr/>
        </p:nvCxnSpPr>
        <p:spPr>
          <a:xfrm>
            <a:off x="2837576" y="4741878"/>
            <a:ext cx="0" cy="550877"/>
          </a:xfrm>
          <a:prstGeom prst="line">
            <a:avLst/>
          </a:prstGeom>
          <a:ln w="57150">
            <a:solidFill>
              <a:srgbClr val="A00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C012EC9-3EE2-43D7-BBFB-5DF794645256}"/>
              </a:ext>
            </a:extLst>
          </p:cNvPr>
          <p:cNvCxnSpPr/>
          <p:nvPr/>
        </p:nvCxnSpPr>
        <p:spPr>
          <a:xfrm>
            <a:off x="9220200" y="4741876"/>
            <a:ext cx="0" cy="550877"/>
          </a:xfrm>
          <a:prstGeom prst="line">
            <a:avLst/>
          </a:prstGeom>
          <a:ln w="57150">
            <a:solidFill>
              <a:srgbClr val="A00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FA56D1D-641D-4C40-888D-AB18423D36E8}"/>
              </a:ext>
            </a:extLst>
          </p:cNvPr>
          <p:cNvCxnSpPr/>
          <p:nvPr/>
        </p:nvCxnSpPr>
        <p:spPr>
          <a:xfrm>
            <a:off x="7092658" y="4741876"/>
            <a:ext cx="0" cy="550877"/>
          </a:xfrm>
          <a:prstGeom prst="line">
            <a:avLst/>
          </a:prstGeom>
          <a:ln w="57150">
            <a:solidFill>
              <a:srgbClr val="A00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BD37AA-4B09-4FE5-BDB2-79A800959C3D}"/>
              </a:ext>
            </a:extLst>
          </p:cNvPr>
          <p:cNvCxnSpPr/>
          <p:nvPr/>
        </p:nvCxnSpPr>
        <p:spPr>
          <a:xfrm>
            <a:off x="4987255" y="4741877"/>
            <a:ext cx="0" cy="550877"/>
          </a:xfrm>
          <a:prstGeom prst="line">
            <a:avLst/>
          </a:prstGeom>
          <a:ln w="57150">
            <a:solidFill>
              <a:srgbClr val="A00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CE944C8-C867-46D3-9414-A962AD07594F}"/>
              </a:ext>
            </a:extLst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465278"/>
            <a:ext cx="1943100" cy="1837539"/>
          </a:xfrm>
          <a:prstGeom prst="rect">
            <a:avLst/>
          </a:prstGeom>
        </p:spPr>
      </p:pic>
      <p:pic>
        <p:nvPicPr>
          <p:cNvPr id="14" name="Picture 1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677DA65-92F2-48F7-BDFC-2AB5772BC692}"/>
              </a:ext>
            </a:extLst>
          </p:cNvPr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692" y="1450926"/>
            <a:ext cx="1840214" cy="1811323"/>
          </a:xfrm>
          <a:prstGeom prst="rect">
            <a:avLst/>
          </a:prstGeom>
        </p:spPr>
      </p:pic>
      <p:pic>
        <p:nvPicPr>
          <p:cNvPr id="16" name="Picture 1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B6F8990-6CED-4E44-AB04-B5078838D98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969" y="1453268"/>
            <a:ext cx="1649529" cy="164952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C588F18-4D26-9AF7-6770-DEEE785E6C04}"/>
              </a:ext>
            </a:extLst>
          </p:cNvPr>
          <p:cNvSpPr txBox="1"/>
          <p:nvPr/>
        </p:nvSpPr>
        <p:spPr>
          <a:xfrm>
            <a:off x="11404122" y="146649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A0006E"/>
                </a:solidFill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4BDC1C-FD18-A090-82AD-365BCCB5C325}"/>
              </a:ext>
            </a:extLst>
          </p:cNvPr>
          <p:cNvSpPr txBox="1"/>
          <p:nvPr/>
        </p:nvSpPr>
        <p:spPr>
          <a:xfrm>
            <a:off x="3811552" y="5843629"/>
            <a:ext cx="465569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A0006E"/>
                </a:solidFill>
                <a:latin typeface="Avenir Next LT Pro Demi" panose="020B0704020202020204" pitchFamily="34" charset="0"/>
              </a:rPr>
              <a:t>the powers of consortia</a:t>
            </a:r>
          </a:p>
        </p:txBody>
      </p:sp>
    </p:spTree>
    <p:extLst>
      <p:ext uri="{BB962C8B-B14F-4D97-AF65-F5344CB8AC3E}">
        <p14:creationId xmlns:p14="http://schemas.microsoft.com/office/powerpoint/2010/main" val="1873096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D085CC2-1852-4AB1-8000-F8D824B4B87B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084" y="1004493"/>
            <a:ext cx="816963" cy="109146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F114EEC-1D9C-409B-A83E-91D89E29F59B}"/>
              </a:ext>
            </a:extLst>
          </p:cNvPr>
          <p:cNvSpPr/>
          <p:nvPr/>
        </p:nvSpPr>
        <p:spPr>
          <a:xfrm>
            <a:off x="2117521" y="2742449"/>
            <a:ext cx="1447800" cy="744523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A00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B6474"/>
                </a:solidFill>
                <a:effectLst/>
                <a:uLnTx/>
                <a:uFillTx/>
                <a:latin typeface="Avenir Next LT Pro" panose="020B0504020202020204" pitchFamily="34" charset="0"/>
                <a:cs typeface="Segoe UI" panose="020B0502040204020203" pitchFamily="34" charset="0"/>
              </a:rPr>
              <a:t>Scaling capacity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933F76-C55E-4FBB-9CDC-5B51F9298CB3}"/>
              </a:ext>
            </a:extLst>
          </p:cNvPr>
          <p:cNvSpPr/>
          <p:nvPr/>
        </p:nvSpPr>
        <p:spPr>
          <a:xfrm>
            <a:off x="4050717" y="2437648"/>
            <a:ext cx="1828800" cy="106680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A00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B6474"/>
                </a:solidFill>
                <a:effectLst/>
                <a:uLnTx/>
                <a:uFillTx/>
                <a:latin typeface="Avenir Next LT Pro" panose="020B0504020202020204" pitchFamily="34" charset="0"/>
                <a:cs typeface="Segoe UI" panose="020B0502040204020203" pitchFamily="34" charset="0"/>
              </a:rPr>
              <a:t>Scaling learning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BA9515-9E93-4EC8-89F7-F7B1BAC2F038}"/>
              </a:ext>
            </a:extLst>
          </p:cNvPr>
          <p:cNvSpPr/>
          <p:nvPr/>
        </p:nvSpPr>
        <p:spPr>
          <a:xfrm>
            <a:off x="6372603" y="2742449"/>
            <a:ext cx="1447800" cy="744523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A00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B6474"/>
                </a:solidFill>
                <a:effectLst/>
                <a:uLnTx/>
                <a:uFillTx/>
                <a:latin typeface="Avenir Next LT Pro" panose="020B0504020202020204" pitchFamily="34" charset="0"/>
                <a:cs typeface="Segoe UI" panose="020B0502040204020203" pitchFamily="34" charset="0"/>
              </a:rPr>
              <a:t>Scaling innovation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B6F701-077C-4583-A59D-13285519B078}"/>
              </a:ext>
            </a:extLst>
          </p:cNvPr>
          <p:cNvSpPr/>
          <p:nvPr/>
        </p:nvSpPr>
        <p:spPr>
          <a:xfrm>
            <a:off x="8500145" y="2742449"/>
            <a:ext cx="1447800" cy="744523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A00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B6474"/>
                </a:solidFill>
                <a:effectLst/>
                <a:uLnTx/>
                <a:uFillTx/>
                <a:latin typeface="Avenir Next LT Pro" panose="020B0504020202020204" pitchFamily="34" charset="0"/>
                <a:cs typeface="Segoe UI" panose="020B0502040204020203" pitchFamily="34" charset="0"/>
              </a:rPr>
              <a:t>Scaling influence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6F2597A-A074-4DE2-9361-C11EB21C7183}"/>
              </a:ext>
            </a:extLst>
          </p:cNvPr>
          <p:cNvCxnSpPr/>
          <p:nvPr/>
        </p:nvCxnSpPr>
        <p:spPr>
          <a:xfrm>
            <a:off x="1828800" y="4055325"/>
            <a:ext cx="8534400" cy="0"/>
          </a:xfrm>
          <a:prstGeom prst="line">
            <a:avLst/>
          </a:prstGeom>
          <a:ln w="76200">
            <a:solidFill>
              <a:srgbClr val="A00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B73108E-6A31-433C-8FDF-234429FEB283}"/>
              </a:ext>
            </a:extLst>
          </p:cNvPr>
          <p:cNvCxnSpPr>
            <a:cxnSpLocks/>
          </p:cNvCxnSpPr>
          <p:nvPr/>
        </p:nvCxnSpPr>
        <p:spPr>
          <a:xfrm>
            <a:off x="2837576" y="3486972"/>
            <a:ext cx="0" cy="550877"/>
          </a:xfrm>
          <a:prstGeom prst="line">
            <a:avLst/>
          </a:prstGeom>
          <a:ln w="57150">
            <a:solidFill>
              <a:srgbClr val="A00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C012EC9-3EE2-43D7-BBFB-5DF794645256}"/>
              </a:ext>
            </a:extLst>
          </p:cNvPr>
          <p:cNvCxnSpPr/>
          <p:nvPr/>
        </p:nvCxnSpPr>
        <p:spPr>
          <a:xfrm>
            <a:off x="9220200" y="3504447"/>
            <a:ext cx="0" cy="550877"/>
          </a:xfrm>
          <a:prstGeom prst="line">
            <a:avLst/>
          </a:prstGeom>
          <a:ln w="57150">
            <a:solidFill>
              <a:srgbClr val="A00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FA56D1D-641D-4C40-888D-AB18423D36E8}"/>
              </a:ext>
            </a:extLst>
          </p:cNvPr>
          <p:cNvCxnSpPr/>
          <p:nvPr/>
        </p:nvCxnSpPr>
        <p:spPr>
          <a:xfrm>
            <a:off x="7092658" y="3504447"/>
            <a:ext cx="0" cy="550877"/>
          </a:xfrm>
          <a:prstGeom prst="line">
            <a:avLst/>
          </a:prstGeom>
          <a:ln w="57150">
            <a:solidFill>
              <a:srgbClr val="A00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BD37AA-4B09-4FE5-BDB2-79A800959C3D}"/>
              </a:ext>
            </a:extLst>
          </p:cNvPr>
          <p:cNvCxnSpPr/>
          <p:nvPr/>
        </p:nvCxnSpPr>
        <p:spPr>
          <a:xfrm>
            <a:off x="4987255" y="3504448"/>
            <a:ext cx="0" cy="550877"/>
          </a:xfrm>
          <a:prstGeom prst="line">
            <a:avLst/>
          </a:prstGeom>
          <a:ln w="57150">
            <a:solidFill>
              <a:srgbClr val="A00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CE944C8-C867-46D3-9414-A962AD07594F}"/>
              </a:ext>
            </a:extLst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27849"/>
            <a:ext cx="1943100" cy="1837539"/>
          </a:xfrm>
          <a:prstGeom prst="rect">
            <a:avLst/>
          </a:prstGeom>
        </p:spPr>
      </p:pic>
      <p:pic>
        <p:nvPicPr>
          <p:cNvPr id="14" name="Picture 1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677DA65-92F2-48F7-BDFC-2AB5772BC692}"/>
              </a:ext>
            </a:extLst>
          </p:cNvPr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176" y="1083820"/>
            <a:ext cx="1066800" cy="1128035"/>
          </a:xfrm>
          <a:prstGeom prst="rect">
            <a:avLst/>
          </a:prstGeom>
        </p:spPr>
      </p:pic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8EB5D98-215B-4B58-9B95-A64D5AD1D2D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10" y="947205"/>
            <a:ext cx="1107697" cy="11076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E994FD9-3DFC-6B2A-EDA4-44E9E2C85719}"/>
              </a:ext>
            </a:extLst>
          </p:cNvPr>
          <p:cNvSpPr txBox="1"/>
          <p:nvPr/>
        </p:nvSpPr>
        <p:spPr>
          <a:xfrm>
            <a:off x="2859569" y="4537349"/>
            <a:ext cx="6472862" cy="200054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A0006E"/>
                </a:solidFill>
                <a:latin typeface="Avenir Next LT Pro Demi" panose="020B0704020202020204" pitchFamily="34" charset="0"/>
              </a:rPr>
              <a:t>soft powers: sticky and persistent</a:t>
            </a:r>
          </a:p>
          <a:p>
            <a:endParaRPr lang="en-US" sz="3200" dirty="0">
              <a:solidFill>
                <a:srgbClr val="A0006E"/>
              </a:solidFill>
              <a:latin typeface="Avenir Next LT Pro Demi" panose="020B0704020202020204" pitchFamily="34" charset="0"/>
            </a:endParaRPr>
          </a:p>
          <a:p>
            <a:pPr algn="ctr"/>
            <a:r>
              <a:rPr lang="en-US" sz="2000" dirty="0">
                <a:solidFill>
                  <a:srgbClr val="A0006E"/>
                </a:solidFill>
                <a:latin typeface="Avenir Next LT Pro Demi" panose="020B0704020202020204" pitchFamily="34" charset="0"/>
              </a:rPr>
              <a:t>pool uncertainty</a:t>
            </a:r>
          </a:p>
          <a:p>
            <a:pPr algn="ctr"/>
            <a:r>
              <a:rPr lang="en-US" sz="2000" dirty="0">
                <a:solidFill>
                  <a:srgbClr val="A0006E"/>
                </a:solidFill>
                <a:latin typeface="Avenir Next LT Pro Demi" panose="020B0704020202020204" pitchFamily="34" charset="0"/>
              </a:rPr>
              <a:t>evidence and arguments</a:t>
            </a:r>
          </a:p>
          <a:p>
            <a:pPr algn="ctr"/>
            <a:r>
              <a:rPr lang="en-US" sz="2000" dirty="0">
                <a:solidFill>
                  <a:srgbClr val="A0006E"/>
                </a:solidFill>
                <a:latin typeface="Avenir Next LT Pro Demi" panose="020B0704020202020204" pitchFamily="34" charset="0"/>
              </a:rPr>
              <a:t>trust facilitates combined action</a:t>
            </a:r>
          </a:p>
        </p:txBody>
      </p:sp>
    </p:spTree>
    <p:extLst>
      <p:ext uri="{BB962C8B-B14F-4D97-AF65-F5344CB8AC3E}">
        <p14:creationId xmlns:p14="http://schemas.microsoft.com/office/powerpoint/2010/main" val="42079109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rweblog.oclc.org/wp-content/uploads/2018/06/consortiumoverlap.png">
            <a:extLst>
              <a:ext uri="{FF2B5EF4-FFF2-40B4-BE49-F238E27FC236}">
                <a16:creationId xmlns:a16="http://schemas.microsoft.com/office/drawing/2014/main" id="{BE5231C2-A606-4857-8612-7E741C573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00" y="230679"/>
            <a:ext cx="10178371" cy="572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AC4E55-0901-4DB2-9692-1E56F24FDD85}"/>
              </a:ext>
            </a:extLst>
          </p:cNvPr>
          <p:cNvSpPr txBox="1"/>
          <p:nvPr/>
        </p:nvSpPr>
        <p:spPr>
          <a:xfrm>
            <a:off x="5528095" y="6180300"/>
            <a:ext cx="131318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A0006E"/>
                </a:solidFill>
                <a:latin typeface="Avenir Next LT Pro Demi" panose="020B0704020202020204" pitchFamily="34" charset="0"/>
              </a:rPr>
              <a:t>scope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1B882A-500D-0830-F590-2A893B5BE004}"/>
              </a:ext>
            </a:extLst>
          </p:cNvPr>
          <p:cNvSpPr txBox="1"/>
          <p:nvPr/>
        </p:nvSpPr>
        <p:spPr>
          <a:xfrm>
            <a:off x="11404122" y="146649"/>
            <a:ext cx="5212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A0006E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78882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CF951-814D-B999-22B8-A0BBC3868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881"/>
            <a:ext cx="10515600" cy="1325563"/>
          </a:xfrm>
        </p:spPr>
        <p:txBody>
          <a:bodyPr/>
          <a:lstStyle/>
          <a:p>
            <a:pPr algn="ctr"/>
            <a:r>
              <a:rPr lang="en-US" dirty="0" err="1"/>
              <a:t>Rightscaling</a:t>
            </a:r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529306B-0A67-2BBC-FB4F-CFCCB2AFD239}"/>
              </a:ext>
            </a:extLst>
          </p:cNvPr>
          <p:cNvSpPr/>
          <p:nvPr/>
        </p:nvSpPr>
        <p:spPr>
          <a:xfrm>
            <a:off x="1121757" y="1615032"/>
            <a:ext cx="382505" cy="365760"/>
          </a:xfrm>
          <a:prstGeom prst="ellipse">
            <a:avLst/>
          </a:prstGeom>
          <a:solidFill>
            <a:srgbClr val="A0006E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endParaRPr lang="en-US">
              <a:solidFill>
                <a:srgbClr val="F2F2F2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AD10B79-FC10-0A54-FC79-11B35389B517}"/>
              </a:ext>
            </a:extLst>
          </p:cNvPr>
          <p:cNvSpPr/>
          <p:nvPr/>
        </p:nvSpPr>
        <p:spPr>
          <a:xfrm>
            <a:off x="1927679" y="3287468"/>
            <a:ext cx="382505" cy="365760"/>
          </a:xfrm>
          <a:prstGeom prst="ellipse">
            <a:avLst/>
          </a:prstGeom>
          <a:solidFill>
            <a:srgbClr val="A0006E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endParaRPr lang="en-US" dirty="0">
              <a:solidFill>
                <a:srgbClr val="F2F2F2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732B218-3366-7980-12BE-DCFF454E0C76}"/>
              </a:ext>
            </a:extLst>
          </p:cNvPr>
          <p:cNvSpPr/>
          <p:nvPr/>
        </p:nvSpPr>
        <p:spPr>
          <a:xfrm>
            <a:off x="646947" y="4959904"/>
            <a:ext cx="382505" cy="365760"/>
          </a:xfrm>
          <a:prstGeom prst="ellipse">
            <a:avLst/>
          </a:prstGeom>
          <a:solidFill>
            <a:srgbClr val="A0006E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endParaRPr lang="en-US">
              <a:solidFill>
                <a:srgbClr val="F2F2F2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00E0DA2-EDCC-4007-0EC2-F961A53EB054}"/>
              </a:ext>
            </a:extLst>
          </p:cNvPr>
          <p:cNvSpPr/>
          <p:nvPr/>
        </p:nvSpPr>
        <p:spPr>
          <a:xfrm>
            <a:off x="1742932" y="1615032"/>
            <a:ext cx="382505" cy="365760"/>
          </a:xfrm>
          <a:prstGeom prst="ellipse">
            <a:avLst/>
          </a:prstGeom>
          <a:solidFill>
            <a:srgbClr val="A0006E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endParaRPr lang="en-US">
              <a:solidFill>
                <a:srgbClr val="F2F2F2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5C45C2B-53A0-C0F1-B232-603DED73CDC0}"/>
              </a:ext>
            </a:extLst>
          </p:cNvPr>
          <p:cNvSpPr/>
          <p:nvPr/>
        </p:nvSpPr>
        <p:spPr>
          <a:xfrm>
            <a:off x="2364107" y="1615032"/>
            <a:ext cx="382505" cy="365760"/>
          </a:xfrm>
          <a:prstGeom prst="ellipse">
            <a:avLst/>
          </a:prstGeom>
          <a:solidFill>
            <a:srgbClr val="A0006E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endParaRPr lang="en-US">
              <a:solidFill>
                <a:srgbClr val="F2F2F2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C41771B-AAAF-4C24-DB13-A134F40BEBEB}"/>
              </a:ext>
            </a:extLst>
          </p:cNvPr>
          <p:cNvSpPr/>
          <p:nvPr/>
        </p:nvSpPr>
        <p:spPr>
          <a:xfrm>
            <a:off x="2985281" y="1615032"/>
            <a:ext cx="382505" cy="365760"/>
          </a:xfrm>
          <a:prstGeom prst="ellipse">
            <a:avLst/>
          </a:prstGeom>
          <a:solidFill>
            <a:srgbClr val="A0006E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endParaRPr lang="en-US">
              <a:solidFill>
                <a:srgbClr val="F2F2F2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43CF17F-9975-A8C2-69DB-B244FDEA95DF}"/>
              </a:ext>
            </a:extLst>
          </p:cNvPr>
          <p:cNvSpPr/>
          <p:nvPr/>
        </p:nvSpPr>
        <p:spPr>
          <a:xfrm>
            <a:off x="1426392" y="4959904"/>
            <a:ext cx="382505" cy="365760"/>
          </a:xfrm>
          <a:prstGeom prst="ellipse">
            <a:avLst/>
          </a:prstGeom>
          <a:solidFill>
            <a:srgbClr val="A0006E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endParaRPr lang="en-US">
              <a:solidFill>
                <a:srgbClr val="F2F2F2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786C9E9-DCF3-3F6C-1729-24277887B419}"/>
              </a:ext>
            </a:extLst>
          </p:cNvPr>
          <p:cNvSpPr/>
          <p:nvPr/>
        </p:nvSpPr>
        <p:spPr>
          <a:xfrm>
            <a:off x="2205837" y="4959904"/>
            <a:ext cx="382505" cy="365760"/>
          </a:xfrm>
          <a:prstGeom prst="ellipse">
            <a:avLst/>
          </a:prstGeom>
          <a:solidFill>
            <a:srgbClr val="A0006E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endParaRPr lang="en-US">
              <a:solidFill>
                <a:srgbClr val="F2F2F2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8A72A91-DA6C-1B32-7854-4D8F45299C2D}"/>
              </a:ext>
            </a:extLst>
          </p:cNvPr>
          <p:cNvSpPr/>
          <p:nvPr/>
        </p:nvSpPr>
        <p:spPr>
          <a:xfrm>
            <a:off x="2985281" y="4959904"/>
            <a:ext cx="382505" cy="365760"/>
          </a:xfrm>
          <a:prstGeom prst="ellipse">
            <a:avLst/>
          </a:prstGeom>
          <a:solidFill>
            <a:srgbClr val="A0006E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endParaRPr lang="en-US">
              <a:solidFill>
                <a:srgbClr val="F2F2F2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E5D23D-0206-5F1E-FCEA-30736331418A}"/>
              </a:ext>
            </a:extLst>
          </p:cNvPr>
          <p:cNvSpPr txBox="1"/>
          <p:nvPr/>
        </p:nvSpPr>
        <p:spPr>
          <a:xfrm>
            <a:off x="5038846" y="4531435"/>
            <a:ext cx="669981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Avenir Next LT Pro" panose="020B0504020202020204" pitchFamily="34" charset="0"/>
              </a:rPr>
              <a:t>Some things need to interoperate locally … can this be combined with shared approach? </a:t>
            </a:r>
          </a:p>
          <a:p>
            <a:endParaRPr lang="en-US" sz="2400" b="1" dirty="0">
              <a:latin typeface="Avenir Next LT Pro" panose="020B0504020202020204" pitchFamily="34" charset="0"/>
            </a:endParaRPr>
          </a:p>
          <a:p>
            <a:r>
              <a:rPr lang="en-US" sz="2400" b="1" dirty="0">
                <a:latin typeface="Avenir Next LT Pro" panose="020B0504020202020204" pitchFamily="34" charset="0"/>
              </a:rPr>
              <a:t>R-infrastructure: IR/RIM/RDM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607874-3642-70B3-A5FD-D67D75B9708E}"/>
              </a:ext>
            </a:extLst>
          </p:cNvPr>
          <p:cNvSpPr txBox="1"/>
          <p:nvPr/>
        </p:nvSpPr>
        <p:spPr>
          <a:xfrm>
            <a:off x="5038846" y="1466649"/>
            <a:ext cx="609696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Avenir Next LT Pro" panose="020B0504020202020204" pitchFamily="34" charset="0"/>
              </a:rPr>
              <a:t>Some things better done at a higher level? </a:t>
            </a:r>
          </a:p>
          <a:p>
            <a:r>
              <a:rPr lang="en-US" sz="2400" b="1" dirty="0">
                <a:latin typeface="Avenir Next LT Pro" panose="020B0504020202020204" pitchFamily="34" charset="0"/>
              </a:rPr>
              <a:t>Digital aggregation for research?</a:t>
            </a:r>
          </a:p>
          <a:p>
            <a:endParaRPr lang="en-US" sz="1800" b="1" dirty="0">
              <a:latin typeface="Avenir Next LT Pro" panose="020B05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23C674-D577-04C6-9B78-4CE70FA1E0B1}"/>
              </a:ext>
            </a:extLst>
          </p:cNvPr>
          <p:cNvSpPr txBox="1"/>
          <p:nvPr/>
        </p:nvSpPr>
        <p:spPr>
          <a:xfrm>
            <a:off x="5038846" y="3099230"/>
            <a:ext cx="609696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Avenir Next LT Pro" panose="020B0504020202020204" pitchFamily="34" charset="0"/>
              </a:rPr>
              <a:t>Broad based appeal vs a la carte</a:t>
            </a:r>
          </a:p>
          <a:p>
            <a:r>
              <a:rPr lang="en-US" sz="2400" b="1" dirty="0">
                <a:latin typeface="Avenir Next LT Pro" panose="020B0504020202020204" pitchFamily="34" charset="0"/>
              </a:rPr>
              <a:t>Coordination costs?</a:t>
            </a:r>
          </a:p>
          <a:p>
            <a:endParaRPr lang="en-US" sz="1800" b="1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90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5352" y="1081001"/>
            <a:ext cx="7619601" cy="415357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9"/>
          <p:cNvSpPr txBox="1">
            <a:spLocks noGrp="1"/>
          </p:cNvSpPr>
          <p:nvPr>
            <p:ph type="sldNum" sz="quarter" idx="12"/>
          </p:nvPr>
        </p:nvSpPr>
        <p:spPr>
          <a:xfrm>
            <a:off x="9996458" y="5175416"/>
            <a:ext cx="548700" cy="39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venir Next LT Pro Demi" panose="020B0704020202020204" pitchFamily="34" charset="0"/>
              </a:rPr>
              <a:pPr>
                <a:buClr>
                  <a:srgbClr val="000000"/>
                </a:buClr>
                <a:buSzPts val="1100"/>
              </a:pPr>
              <a:t>14</a:t>
            </a:fld>
            <a:endParaRPr kern="0">
              <a:solidFill>
                <a:srgbClr val="FFFFFF"/>
              </a:solidFill>
              <a:latin typeface="Avenir Next LT Pro Demi" panose="020B0704020202020204" pitchFamily="34" charset="0"/>
            </a:endParaRPr>
          </a:p>
        </p:txBody>
      </p:sp>
      <p:sp>
        <p:nvSpPr>
          <p:cNvPr id="94" name="Google Shape;94;p19"/>
          <p:cNvSpPr txBox="1"/>
          <p:nvPr/>
        </p:nvSpPr>
        <p:spPr>
          <a:xfrm>
            <a:off x="1130974" y="480442"/>
            <a:ext cx="73392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" sz="2400" b="1" kern="0" dirty="0">
                <a:solidFill>
                  <a:srgbClr val="A0006E"/>
                </a:solidFill>
                <a:latin typeface="Avenir Next LT Pro Demi" panose="020B0704020202020204" pitchFamily="34" charset="0"/>
                <a:ea typeface="Roboto Slab"/>
                <a:cs typeface="Roboto Slab"/>
                <a:sym typeface="Roboto Slab"/>
              </a:rPr>
              <a:t>Consolidation</a:t>
            </a:r>
            <a:endParaRPr sz="2400" b="1" kern="0" dirty="0">
              <a:solidFill>
                <a:srgbClr val="A0006E"/>
              </a:solidFill>
              <a:latin typeface="Avenir Next LT Pro Demi" panose="020B0704020202020204" pitchFamily="34" charset="0"/>
              <a:ea typeface="Roboto Slab"/>
              <a:cs typeface="Roboto Slab"/>
              <a:sym typeface="Roboto Slab"/>
            </a:endParaRPr>
          </a:p>
        </p:txBody>
      </p:sp>
      <p:sp>
        <p:nvSpPr>
          <p:cNvPr id="95" name="Google Shape;95;p19"/>
          <p:cNvSpPr txBox="1"/>
          <p:nvPr/>
        </p:nvSpPr>
        <p:spPr>
          <a:xfrm>
            <a:off x="3251785" y="4434074"/>
            <a:ext cx="77412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486400" indent="457200">
              <a:buClr>
                <a:srgbClr val="000000"/>
              </a:buClr>
            </a:pPr>
            <a:endParaRPr sz="2400" b="1" kern="0" dirty="0">
              <a:solidFill>
                <a:schemeClr val="accent1"/>
              </a:solidFill>
              <a:latin typeface="Avenir Next LT Pro Demi" panose="020B0704020202020204" pitchFamily="34" charset="0"/>
              <a:ea typeface="Roboto Slab"/>
              <a:cs typeface="Roboto Slab"/>
              <a:sym typeface="Roboto Slab"/>
            </a:endParaRPr>
          </a:p>
          <a:p>
            <a:pPr marL="5486400" indent="457200">
              <a:buClr>
                <a:srgbClr val="000000"/>
              </a:buClr>
            </a:pPr>
            <a:endParaRPr sz="2400" b="1" kern="0" dirty="0">
              <a:solidFill>
                <a:schemeClr val="accent1"/>
              </a:solidFill>
              <a:latin typeface="Avenir Next LT Pro Demi" panose="020B0704020202020204" pitchFamily="34" charset="0"/>
              <a:ea typeface="Roboto Slab"/>
              <a:cs typeface="Roboto Slab"/>
              <a:sym typeface="Roboto Slab"/>
            </a:endParaRPr>
          </a:p>
          <a:p>
            <a:pPr marL="5486400">
              <a:buClr>
                <a:srgbClr val="000000"/>
              </a:buClr>
            </a:pPr>
            <a:r>
              <a:rPr lang="en" sz="2400" b="1" kern="0" dirty="0">
                <a:solidFill>
                  <a:srgbClr val="A0006E"/>
                </a:solidFill>
                <a:latin typeface="Avenir Next LT Pro Demi" panose="020B0704020202020204" pitchFamily="34" charset="0"/>
                <a:ea typeface="Roboto Slab"/>
                <a:cs typeface="Roboto Slab"/>
                <a:sym typeface="Roboto Slab"/>
              </a:rPr>
              <a:t>Cooperation</a:t>
            </a:r>
          </a:p>
          <a:p>
            <a:pPr marL="5486400">
              <a:buClr>
                <a:srgbClr val="000000"/>
              </a:buClr>
            </a:pPr>
            <a:r>
              <a:rPr lang="en" sz="2400" b="1" kern="0" dirty="0">
                <a:solidFill>
                  <a:srgbClr val="A0006E"/>
                </a:solidFill>
                <a:latin typeface="Avenir Next LT Pro Demi" panose="020B0704020202020204" pitchFamily="34" charset="0"/>
                <a:ea typeface="Roboto Slab"/>
                <a:cs typeface="Roboto Slab"/>
                <a:sym typeface="Roboto Slab"/>
              </a:rPr>
              <a:t>(au</a:t>
            </a:r>
            <a:r>
              <a:rPr lang="en-US" sz="2400" b="1" kern="0" dirty="0" err="1">
                <a:solidFill>
                  <a:srgbClr val="A0006E"/>
                </a:solidFill>
                <a:latin typeface="Avenir Next LT Pro Demi" panose="020B0704020202020204" pitchFamily="34" charset="0"/>
                <a:ea typeface="Roboto Slab"/>
                <a:cs typeface="Roboto Slab"/>
                <a:sym typeface="Roboto Slab"/>
              </a:rPr>
              <a:t>tonomy</a:t>
            </a:r>
            <a:r>
              <a:rPr lang="en-US" sz="2400" b="1" kern="0" dirty="0">
                <a:solidFill>
                  <a:srgbClr val="A0006E"/>
                </a:solidFill>
                <a:latin typeface="Avenir Next LT Pro Demi" panose="020B0704020202020204" pitchFamily="34" charset="0"/>
                <a:ea typeface="Roboto Slab"/>
                <a:cs typeface="Roboto Slab"/>
                <a:sym typeface="Roboto Slab"/>
              </a:rPr>
              <a:t>)</a:t>
            </a:r>
            <a:endParaRPr sz="2400" b="1" kern="0" dirty="0">
              <a:solidFill>
                <a:srgbClr val="A0006E"/>
              </a:solidFill>
              <a:latin typeface="Avenir Next LT Pro Demi" panose="020B0704020202020204" pitchFamily="34" charset="0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96" name="Google Shape;96;p19"/>
          <p:cNvCxnSpPr/>
          <p:nvPr/>
        </p:nvCxnSpPr>
        <p:spPr>
          <a:xfrm>
            <a:off x="6055300" y="606674"/>
            <a:ext cx="4037700" cy="22713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miter lim="800000"/>
            <a:headEnd type="triangle" w="lg" len="lg"/>
            <a:tailEnd type="none" w="sm" len="sm"/>
          </a:ln>
        </p:spPr>
      </p:cxnSp>
      <p:sp>
        <p:nvSpPr>
          <p:cNvPr id="97" name="Google Shape;97;p19"/>
          <p:cNvSpPr txBox="1"/>
          <p:nvPr/>
        </p:nvSpPr>
        <p:spPr>
          <a:xfrm>
            <a:off x="6752674" y="1080999"/>
            <a:ext cx="3435000" cy="1253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" b="1" kern="0" dirty="0">
                <a:solidFill>
                  <a:srgbClr val="000000"/>
                </a:solidFill>
                <a:latin typeface="Avenir Next LT Pro Demi" panose="020B0704020202020204" pitchFamily="34" charset="0"/>
                <a:ea typeface="Calibri"/>
                <a:cs typeface="Calibri"/>
                <a:sym typeface="Calibri"/>
              </a:rPr>
              <a:t>Integrated user experience</a:t>
            </a:r>
            <a:endParaRPr sz="1400" kern="0" dirty="0">
              <a:solidFill>
                <a:srgbClr val="000000"/>
              </a:solidFill>
              <a:latin typeface="Avenir Next LT Pro Demi" panose="020B0704020202020204" pitchFamily="34" charset="0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r>
              <a:rPr lang="en" b="1" kern="0" dirty="0">
                <a:solidFill>
                  <a:srgbClr val="000000"/>
                </a:solidFill>
                <a:latin typeface="Avenir Next LT Pro Demi" panose="020B0704020202020204" pitchFamily="34" charset="0"/>
                <a:ea typeface="Calibri"/>
                <a:cs typeface="Calibri"/>
                <a:sym typeface="Calibri"/>
              </a:rPr>
              <a:t>Ease of management</a:t>
            </a:r>
            <a:endParaRPr sz="1400" kern="0" dirty="0">
              <a:solidFill>
                <a:srgbClr val="000000"/>
              </a:solidFill>
              <a:latin typeface="Avenir Next LT Pro Demi" panose="020B0704020202020204" pitchFamily="34" charset="0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r>
              <a:rPr lang="en" b="1" kern="0" dirty="0">
                <a:solidFill>
                  <a:srgbClr val="000000"/>
                </a:solidFill>
                <a:latin typeface="Avenir Next LT Pro Demi" panose="020B0704020202020204" pitchFamily="34" charset="0"/>
                <a:ea typeface="Calibri"/>
                <a:cs typeface="Calibri"/>
                <a:sym typeface="Calibri"/>
              </a:rPr>
              <a:t>Reduced coordination costs</a:t>
            </a:r>
            <a:endParaRPr sz="1400" kern="0" dirty="0">
              <a:solidFill>
                <a:srgbClr val="000000"/>
              </a:solidFill>
              <a:latin typeface="Avenir Next LT Pro Demi" panose="020B0704020202020204" pitchFamily="34" charset="0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r>
              <a:rPr lang="en" b="1" kern="0" dirty="0">
                <a:solidFill>
                  <a:srgbClr val="A0006E"/>
                </a:solidFill>
                <a:latin typeface="Avenir Next LT Pro Demi" panose="020B0704020202020204" pitchFamily="34" charset="0"/>
                <a:ea typeface="Calibri"/>
                <a:cs typeface="Calibri"/>
                <a:sym typeface="Calibri"/>
              </a:rPr>
              <a:t>** Consortial agency</a:t>
            </a:r>
            <a:endParaRPr sz="1400" kern="0" dirty="0">
              <a:solidFill>
                <a:srgbClr val="A0006E"/>
              </a:solidFill>
              <a:latin typeface="Avenir Next LT Pro Demi" panose="020B0704020202020204" pitchFamily="34" charset="0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endParaRPr b="1" kern="0" dirty="0">
              <a:solidFill>
                <a:srgbClr val="000000"/>
              </a:solidFill>
              <a:latin typeface="Avenir Next LT Pro Demi" panose="020B0704020202020204" pitchFamily="34" charset="0"/>
              <a:ea typeface="Calibri"/>
              <a:cs typeface="Calibri"/>
              <a:sym typeface="Calibri"/>
            </a:endParaRPr>
          </a:p>
        </p:txBody>
      </p:sp>
      <p:cxnSp>
        <p:nvCxnSpPr>
          <p:cNvPr id="98" name="Google Shape;98;p19"/>
          <p:cNvCxnSpPr/>
          <p:nvPr/>
        </p:nvCxnSpPr>
        <p:spPr>
          <a:xfrm>
            <a:off x="1872125" y="3303544"/>
            <a:ext cx="3797100" cy="21480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miter lim="800000"/>
            <a:headEnd type="none" w="sm" len="sm"/>
            <a:tailEnd type="triangle" w="lg" len="lg"/>
          </a:ln>
        </p:spPr>
      </p:cxnSp>
      <p:sp>
        <p:nvSpPr>
          <p:cNvPr id="99" name="Google Shape;99;p19"/>
          <p:cNvSpPr txBox="1"/>
          <p:nvPr/>
        </p:nvSpPr>
        <p:spPr>
          <a:xfrm>
            <a:off x="1901185" y="3677100"/>
            <a:ext cx="2701200" cy="1253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" b="1" kern="0" dirty="0">
                <a:solidFill>
                  <a:srgbClr val="000000"/>
                </a:solidFill>
                <a:latin typeface="Avenir Next LT Pro Demi" panose="020B0704020202020204" pitchFamily="34" charset="0"/>
                <a:ea typeface="Calibri"/>
                <a:cs typeface="Calibri"/>
                <a:sym typeface="Calibri"/>
              </a:rPr>
              <a:t>Local optimization</a:t>
            </a:r>
            <a:endParaRPr sz="1400" kern="0" dirty="0">
              <a:solidFill>
                <a:srgbClr val="000000"/>
              </a:solidFill>
              <a:latin typeface="Avenir Next LT Pro Demi" panose="020B0704020202020204" pitchFamily="34" charset="0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r>
              <a:rPr lang="en" b="1" kern="0" dirty="0">
                <a:solidFill>
                  <a:srgbClr val="000000"/>
                </a:solidFill>
                <a:latin typeface="Avenir Next LT Pro Demi" panose="020B0704020202020204" pitchFamily="34" charset="0"/>
                <a:ea typeface="Calibri"/>
                <a:cs typeface="Calibri"/>
                <a:sym typeface="Calibri"/>
              </a:rPr>
              <a:t>Close to the user</a:t>
            </a:r>
            <a:endParaRPr sz="1400" kern="0" dirty="0">
              <a:solidFill>
                <a:srgbClr val="000000"/>
              </a:solidFill>
              <a:latin typeface="Avenir Next LT Pro Demi" panose="020B0704020202020204" pitchFamily="34" charset="0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r>
              <a:rPr lang="en" b="1" kern="0" dirty="0">
                <a:solidFill>
                  <a:srgbClr val="000000"/>
                </a:solidFill>
                <a:latin typeface="Avenir Next LT Pro Demi" panose="020B0704020202020204" pitchFamily="34" charset="0"/>
                <a:ea typeface="Calibri"/>
                <a:cs typeface="Calibri"/>
                <a:sym typeface="Calibri"/>
              </a:rPr>
              <a:t>Control of (local) costs</a:t>
            </a:r>
            <a:endParaRPr sz="1400" kern="0" dirty="0">
              <a:solidFill>
                <a:srgbClr val="000000"/>
              </a:solidFill>
              <a:latin typeface="Avenir Next LT Pro Demi" panose="020B0704020202020204" pitchFamily="34" charset="0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r>
              <a:rPr lang="en" b="1" kern="0" dirty="0">
                <a:solidFill>
                  <a:srgbClr val="000000"/>
                </a:solidFill>
                <a:latin typeface="Avenir Next LT Pro Demi" panose="020B0704020202020204" pitchFamily="34" charset="0"/>
                <a:ea typeface="Calibri"/>
                <a:cs typeface="Calibri"/>
                <a:sym typeface="Calibri"/>
              </a:rPr>
              <a:t>Pragmatic</a:t>
            </a:r>
            <a:endParaRPr sz="1400" kern="0" dirty="0">
              <a:solidFill>
                <a:srgbClr val="000000"/>
              </a:solidFill>
              <a:latin typeface="Avenir Next LT Pro Demi" panose="020B0704020202020204" pitchFamily="34" charset="0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r>
              <a:rPr lang="en" b="1" kern="0" dirty="0">
                <a:solidFill>
                  <a:srgbClr val="A0006E"/>
                </a:solidFill>
                <a:latin typeface="Avenir Next LT Pro Demi" panose="020B0704020202020204" pitchFamily="34" charset="0"/>
                <a:ea typeface="Calibri"/>
                <a:cs typeface="Calibri"/>
                <a:sym typeface="Calibri"/>
              </a:rPr>
              <a:t>** Institutional agency</a:t>
            </a:r>
            <a:endParaRPr sz="1400" b="1" kern="0" dirty="0">
              <a:solidFill>
                <a:srgbClr val="A0006E"/>
              </a:solidFill>
              <a:latin typeface="Avenir Next LT Pro Demi" panose="020B0704020202020204" pitchFamily="34" charset="0"/>
              <a:cs typeface="Arial"/>
              <a:sym typeface="Arial"/>
            </a:endParaRPr>
          </a:p>
        </p:txBody>
      </p:sp>
      <p:sp>
        <p:nvSpPr>
          <p:cNvPr id="11" name="Google Shape;94;p19">
            <a:extLst>
              <a:ext uri="{FF2B5EF4-FFF2-40B4-BE49-F238E27FC236}">
                <a16:creationId xmlns:a16="http://schemas.microsoft.com/office/drawing/2014/main" id="{E43F017C-EAF6-486A-9237-5D17D3552C07}"/>
              </a:ext>
            </a:extLst>
          </p:cNvPr>
          <p:cNvSpPr txBox="1"/>
          <p:nvPr/>
        </p:nvSpPr>
        <p:spPr>
          <a:xfrm>
            <a:off x="196472" y="5608132"/>
            <a:ext cx="73392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US" sz="2400" b="1" kern="0" dirty="0">
                <a:solidFill>
                  <a:srgbClr val="A0006E"/>
                </a:solidFill>
                <a:latin typeface="Avenir Next LT Pro Demi" panose="020B0704020202020204" pitchFamily="34" charset="0"/>
                <a:ea typeface="Roboto Slab"/>
                <a:cs typeface="Roboto Slab"/>
                <a:sym typeface="Roboto Slab"/>
              </a:rPr>
              <a:t>Coordination spectrum: tradeoff between *</a:t>
            </a:r>
            <a:r>
              <a:rPr lang="en-US" sz="3200" b="1" kern="0" dirty="0">
                <a:solidFill>
                  <a:srgbClr val="A0006E"/>
                </a:solidFill>
                <a:latin typeface="Avenir Next LT Pro Demi" panose="020B0704020202020204" pitchFamily="34" charset="0"/>
                <a:ea typeface="Roboto Slab"/>
                <a:cs typeface="Roboto Slab"/>
                <a:sym typeface="Roboto Slab"/>
              </a:rPr>
              <a:t>autonomy*</a:t>
            </a:r>
            <a:r>
              <a:rPr lang="en-US" sz="2400" b="1" kern="0" dirty="0">
                <a:solidFill>
                  <a:srgbClr val="A0006E"/>
                </a:solidFill>
                <a:latin typeface="Avenir Next LT Pro Demi" panose="020B0704020202020204" pitchFamily="34" charset="0"/>
                <a:ea typeface="Roboto Slab"/>
                <a:cs typeface="Roboto Slab"/>
                <a:sym typeface="Roboto Slab"/>
              </a:rPr>
              <a:t> and *</a:t>
            </a:r>
            <a:r>
              <a:rPr lang="en-US" sz="3200" b="1" kern="0" dirty="0">
                <a:solidFill>
                  <a:srgbClr val="A0006E"/>
                </a:solidFill>
                <a:latin typeface="Avenir Next LT Pro Demi" panose="020B0704020202020204" pitchFamily="34" charset="0"/>
                <a:ea typeface="Roboto Slab"/>
                <a:cs typeface="Roboto Slab"/>
                <a:sym typeface="Roboto Slab"/>
              </a:rPr>
              <a:t>consolidation*</a:t>
            </a:r>
            <a:endParaRPr sz="2400" b="1" kern="0" dirty="0">
              <a:solidFill>
                <a:srgbClr val="A0006E"/>
              </a:solidFill>
              <a:latin typeface="Avenir Next LT Pro Demi" panose="020B0704020202020204" pitchFamily="34" charset="0"/>
              <a:ea typeface="Roboto Slab"/>
              <a:cs typeface="Roboto Slab"/>
              <a:sym typeface="Roboto Slab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9392B2-0F18-972A-C9BC-A9990148B997}"/>
              </a:ext>
            </a:extLst>
          </p:cNvPr>
          <p:cNvSpPr txBox="1"/>
          <p:nvPr/>
        </p:nvSpPr>
        <p:spPr>
          <a:xfrm>
            <a:off x="11404122" y="146649"/>
            <a:ext cx="5212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A0006E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826FDB-BA5B-E029-DFDC-1274FECCA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0293" y="1790294"/>
            <a:ext cx="4926341" cy="1325563"/>
          </a:xfrm>
        </p:spPr>
        <p:txBody>
          <a:bodyPr>
            <a:normAutofit/>
          </a:bodyPr>
          <a:lstStyle/>
          <a:p>
            <a:r>
              <a:rPr lang="en-US" sz="5400" dirty="0"/>
              <a:t>One collection</a:t>
            </a:r>
          </a:p>
        </p:txBody>
      </p:sp>
    </p:spTree>
    <p:extLst>
      <p:ext uri="{BB962C8B-B14F-4D97-AF65-F5344CB8AC3E}">
        <p14:creationId xmlns:p14="http://schemas.microsoft.com/office/powerpoint/2010/main" val="1481069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3690832-8AFC-664D-5C3E-5D1281EBC587}"/>
              </a:ext>
            </a:extLst>
          </p:cNvPr>
          <p:cNvSpPr txBox="1"/>
          <p:nvPr/>
        </p:nvSpPr>
        <p:spPr>
          <a:xfrm>
            <a:off x="1535502" y="889844"/>
            <a:ext cx="8773064" cy="532453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828675" indent="-457200" algn="l" fontAlgn="base">
              <a:buFont typeface="+mj-lt"/>
              <a:buAutoNum type="arabicPeriod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Optimize digital resource sharing through strategic use of tools and content</a:t>
            </a:r>
            <a:b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</a:br>
            <a:endParaRPr lang="en-US" sz="2000" b="0" i="0" dirty="0">
              <a:solidFill>
                <a:srgbClr val="242424"/>
              </a:solidFill>
              <a:effectLst/>
              <a:latin typeface="Avenir Next LT Pro" panose="020B0504020202020204" pitchFamily="34" charset="0"/>
            </a:endParaRPr>
          </a:p>
          <a:p>
            <a:pPr marL="1057275" indent="-228600" algn="l" fontAlgn="base"/>
            <a:r>
              <a:rPr lang="en-US" sz="10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·</a:t>
            </a:r>
            <a:r>
              <a:rPr lang="en-US" sz="8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        </a:t>
            </a:r>
            <a:r>
              <a:rPr lang="en-US" sz="2000" b="0" i="1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Considers full range of digital resource sharing options, including, but not limited to: e-book licensing to allow interlibrary loan; controlled digital lending from physical collections; implementation of shared digital resource sharing systems or platforms.</a:t>
            </a:r>
            <a:br>
              <a:rPr lang="en-US" sz="2000" b="0" i="1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</a:br>
            <a:endParaRPr lang="en-US" sz="2000" b="0" i="0" dirty="0">
              <a:solidFill>
                <a:srgbClr val="242424"/>
              </a:solidFill>
              <a:effectLst/>
              <a:latin typeface="Avenir Next LT Pro" panose="020B0504020202020204" pitchFamily="34" charset="0"/>
            </a:endParaRPr>
          </a:p>
          <a:p>
            <a:pPr marL="828675" indent="-457200" algn="l" fontAlgn="base">
              <a:buFont typeface="+mj-lt"/>
              <a:buAutoNum type="arabicPeriod" startAt="2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Realize the vision of being one collection in ways that improve service for users and create capacity for members</a:t>
            </a:r>
            <a:b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</a:br>
            <a:endParaRPr lang="en-US" sz="2000" b="0" i="0" dirty="0">
              <a:solidFill>
                <a:srgbClr val="242424"/>
              </a:solidFill>
              <a:effectLst/>
              <a:latin typeface="Avenir Next LT Pro" panose="020B0504020202020204" pitchFamily="34" charset="0"/>
            </a:endParaRPr>
          </a:p>
          <a:p>
            <a:pPr marL="1057275" indent="-228600" algn="l" fontAlgn="base"/>
            <a:r>
              <a:rPr lang="en-US" sz="10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·</a:t>
            </a:r>
            <a:r>
              <a:rPr lang="en-US" sz="8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        </a:t>
            </a:r>
            <a:r>
              <a:rPr lang="en-US" sz="2000" b="0" i="1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Considers potential expansion in collaborative collection activities, shared investment, or cross-institutional use of either physical or digital collections; including, but not limited to shared print initiatives, shared digital collection licensing, and shared collection management and assessment activities.</a:t>
            </a:r>
            <a:endParaRPr lang="en-US" sz="2000" b="0" i="0" dirty="0">
              <a:solidFill>
                <a:srgbClr val="242424"/>
              </a:solidFill>
              <a:effectLst/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745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7830DD-6329-0D9F-2937-5D4D3392D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4E195-53F4-42F9-A096-452A5DF13ACE}" type="slidenum">
              <a:rPr lang="en-US" smtClean="0"/>
              <a:t>17</a:t>
            </a:fld>
            <a:endParaRPr lang="en-US" dirty="0"/>
          </a:p>
        </p:txBody>
      </p:sp>
      <p:pic>
        <p:nvPicPr>
          <p:cNvPr id="4" name="Google Shape;92;p19">
            <a:extLst>
              <a:ext uri="{FF2B5EF4-FFF2-40B4-BE49-F238E27FC236}">
                <a16:creationId xmlns:a16="http://schemas.microsoft.com/office/drawing/2014/main" id="{A12EAB15-14CA-1BB5-6160-07053325F53F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34199" y="994727"/>
            <a:ext cx="7619601" cy="41535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4B42F4-DCBB-5226-8643-97E51B09A0E4}"/>
              </a:ext>
            </a:extLst>
          </p:cNvPr>
          <p:cNvSpPr txBox="1"/>
          <p:nvPr/>
        </p:nvSpPr>
        <p:spPr>
          <a:xfrm>
            <a:off x="6399532" y="989329"/>
            <a:ext cx="2328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2. One collection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5C5BA3-DA67-8B1B-B730-FF6E71868E91}"/>
              </a:ext>
            </a:extLst>
          </p:cNvPr>
          <p:cNvSpPr txBox="1"/>
          <p:nvPr/>
        </p:nvSpPr>
        <p:spPr>
          <a:xfrm>
            <a:off x="8695602" y="2400300"/>
            <a:ext cx="2662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1. Resource sharing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B0E36B-38A0-2E68-0050-A8415580A1B4}"/>
              </a:ext>
            </a:extLst>
          </p:cNvPr>
          <p:cNvSpPr txBox="1"/>
          <p:nvPr/>
        </p:nvSpPr>
        <p:spPr>
          <a:xfrm>
            <a:off x="988829" y="3606055"/>
            <a:ext cx="651120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A0006E"/>
                </a:solidFill>
                <a:latin typeface="Avenir Next LT Pro" panose="020B0504020202020204" pitchFamily="34" charset="0"/>
              </a:rPr>
              <a:t>Difference of degree</a:t>
            </a:r>
          </a:p>
          <a:p>
            <a:r>
              <a:rPr lang="en-US" sz="3200" b="1" dirty="0">
                <a:solidFill>
                  <a:srgbClr val="A0006E"/>
                </a:solidFill>
                <a:latin typeface="Avenir Next LT Pro" panose="020B0504020202020204" pitchFamily="34" charset="0"/>
              </a:rPr>
              <a:t>Strategic decision</a:t>
            </a:r>
          </a:p>
          <a:p>
            <a:endParaRPr lang="en-US" sz="3200" b="1" dirty="0">
              <a:solidFill>
                <a:srgbClr val="A0006E"/>
              </a:solidFill>
              <a:latin typeface="Avenir Next LT Pro" panose="020B0504020202020204" pitchFamily="34" charset="0"/>
            </a:endParaRPr>
          </a:p>
          <a:p>
            <a:r>
              <a:rPr lang="en-US" sz="2400" b="1" dirty="0">
                <a:latin typeface="Avenir Next LT Pro" panose="020B0504020202020204" pitchFamily="34" charset="0"/>
              </a:rPr>
              <a:t>“Interoperability a vote for the status quo”</a:t>
            </a:r>
            <a:br>
              <a:rPr lang="en-US" sz="2400" b="1" dirty="0">
                <a:latin typeface="Avenir Next LT Pro" panose="020B0504020202020204" pitchFamily="34" charset="0"/>
              </a:rPr>
            </a:br>
            <a:r>
              <a:rPr lang="en-US" dirty="0">
                <a:latin typeface="Avenir Next LT Pro" panose="020B0504020202020204" pitchFamily="34" charset="0"/>
              </a:rPr>
              <a:t>(BTAA library director)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031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53C901-481C-4E4F-B323-08840ECE814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416891" y="1049906"/>
            <a:ext cx="8981955" cy="3804541"/>
          </a:xfrm>
          <a:prstGeom prst="rect">
            <a:avLst/>
          </a:prstGeom>
          <a:solidFill>
            <a:srgbClr val="A0006E"/>
          </a:solidFill>
          <a:ln>
            <a:solidFill>
              <a:schemeClr val="accent1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95F68A0-EFDC-234F-ABB9-B1E77A2E223E}"/>
              </a:ext>
            </a:extLst>
          </p:cNvPr>
          <p:cNvSpPr txBox="1"/>
          <p:nvPr/>
        </p:nvSpPr>
        <p:spPr>
          <a:xfrm>
            <a:off x="218849" y="5130499"/>
            <a:ext cx="347864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venir Next LT Pro" panose="020B0504020202020204" pitchFamily="34" charset="0"/>
              </a:rPr>
              <a:t>Collective action </a:t>
            </a:r>
            <a:br>
              <a:rPr lang="en-US" sz="2400" b="1" dirty="0">
                <a:latin typeface="Avenir Next LT Pro" panose="020B0504020202020204" pitchFamily="34" charset="0"/>
              </a:rPr>
            </a:br>
            <a:r>
              <a:rPr lang="en-US" sz="2400" b="1" dirty="0">
                <a:latin typeface="Avenir Next LT Pro" panose="020B0504020202020204" pitchFamily="34" charset="0"/>
              </a:rPr>
              <a:t>problem</a:t>
            </a:r>
          </a:p>
          <a:p>
            <a:r>
              <a:rPr lang="en-US" sz="2000" dirty="0">
                <a:latin typeface="Avenir Next LT Pro" panose="020B0504020202020204" pitchFamily="34" charset="0"/>
              </a:rPr>
              <a:t>* Optimize locally</a:t>
            </a:r>
          </a:p>
          <a:p>
            <a:r>
              <a:rPr lang="en-US" sz="2000" dirty="0">
                <a:latin typeface="Avenir Next LT Pro" panose="020B0504020202020204" pitchFamily="34" charset="0"/>
              </a:rPr>
              <a:t>Deal with provost, faculty, …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469D61-F23F-827A-C50B-0A019871654A}"/>
              </a:ext>
            </a:extLst>
          </p:cNvPr>
          <p:cNvSpPr txBox="1"/>
          <p:nvPr/>
        </p:nvSpPr>
        <p:spPr>
          <a:xfrm>
            <a:off x="3874796" y="5191072"/>
            <a:ext cx="456580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venir Next LT Pro" panose="020B0504020202020204" pitchFamily="34" charset="0"/>
              </a:rPr>
              <a:t>ALMA a tipping point?</a:t>
            </a:r>
          </a:p>
          <a:p>
            <a:r>
              <a:rPr lang="en-US" sz="2000" dirty="0">
                <a:latin typeface="Avenir Next LT Pro" panose="020B0504020202020204" pitchFamily="34" charset="0"/>
              </a:rPr>
              <a:t>Collections infrastructure mature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 LT Pro" panose="020B0504020202020204" pitchFamily="34" charset="0"/>
              </a:rPr>
              <a:t>What creates other tipping points?</a:t>
            </a:r>
          </a:p>
          <a:p>
            <a:r>
              <a:rPr lang="en-US" sz="2000" dirty="0">
                <a:latin typeface="Avenir Next LT Pro" panose="020B0504020202020204" pitchFamily="34" charset="0"/>
              </a:rPr>
              <a:t>Complex as add resource types</a:t>
            </a:r>
          </a:p>
          <a:p>
            <a:r>
              <a:rPr lang="en-US" sz="2000" b="1" dirty="0">
                <a:latin typeface="Avenir Next LT Pro" panose="020B0504020202020204" pitchFamily="34" charset="0"/>
              </a:rPr>
              <a:t>Dashboard … fragmented</a:t>
            </a:r>
            <a:endParaRPr lang="en-US" b="1" dirty="0">
              <a:latin typeface="Avenir Next LT Pro" panose="020B05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1FE944-5756-23C0-BCFC-9F8C8E3A2E69}"/>
              </a:ext>
            </a:extLst>
          </p:cNvPr>
          <p:cNvSpPr txBox="1"/>
          <p:nvPr/>
        </p:nvSpPr>
        <p:spPr>
          <a:xfrm>
            <a:off x="8558745" y="5163762"/>
            <a:ext cx="3292504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venir Next LT Pro" panose="020B0504020202020204" pitchFamily="34" charset="0"/>
              </a:rPr>
              <a:t>Where to manage?</a:t>
            </a:r>
          </a:p>
          <a:p>
            <a:r>
              <a:rPr lang="en-US" sz="2000" dirty="0">
                <a:latin typeface="Avenir Next LT Pro" panose="020B0504020202020204" pitchFamily="34" charset="0"/>
              </a:rPr>
              <a:t>Consolidation of metadata</a:t>
            </a:r>
          </a:p>
          <a:p>
            <a:r>
              <a:rPr lang="en-US" sz="2000" dirty="0">
                <a:latin typeface="Avenir Next LT Pro" panose="020B0504020202020204" pitchFamily="34" charset="0"/>
              </a:rPr>
              <a:t>One collection?</a:t>
            </a:r>
          </a:p>
          <a:p>
            <a:endParaRPr lang="en-US" b="1" dirty="0">
              <a:latin typeface="Avenir Next LT Pro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262C75-0F70-D2BA-2773-280568FA4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348" y="-27565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Interoperability</a:t>
            </a:r>
          </a:p>
        </p:txBody>
      </p:sp>
    </p:spTree>
    <p:extLst>
      <p:ext uri="{BB962C8B-B14F-4D97-AF65-F5344CB8AC3E}">
        <p14:creationId xmlns:p14="http://schemas.microsoft.com/office/powerpoint/2010/main" val="3360157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9E9D52-90C3-E105-09D8-680FBCA1CD95}"/>
              </a:ext>
            </a:extLst>
          </p:cNvPr>
          <p:cNvSpPr txBox="1"/>
          <p:nvPr/>
        </p:nvSpPr>
        <p:spPr>
          <a:xfrm>
            <a:off x="613317" y="474345"/>
            <a:ext cx="4863511" cy="63401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Avenir Next LT Pro" panose="020B0504020202020204" pitchFamily="34" charset="0"/>
              </a:rPr>
              <a:t>Insert </a:t>
            </a:r>
          </a:p>
          <a:p>
            <a:r>
              <a:rPr lang="en-US" sz="5400" b="1" dirty="0">
                <a:latin typeface="Avenir Next LT Pro" panose="020B0504020202020204" pitchFamily="34" charset="0"/>
              </a:rPr>
              <a:t>discussion </a:t>
            </a:r>
          </a:p>
          <a:p>
            <a:r>
              <a:rPr lang="en-US" sz="5400" b="1" dirty="0">
                <a:latin typeface="Avenir Next LT Pro" panose="020B0504020202020204" pitchFamily="34" charset="0"/>
              </a:rPr>
              <a:t>about </a:t>
            </a:r>
          </a:p>
          <a:p>
            <a:r>
              <a:rPr lang="en-US" sz="5400" b="1" dirty="0">
                <a:latin typeface="Avenir Next LT Pro" panose="020B0504020202020204" pitchFamily="34" charset="0"/>
              </a:rPr>
              <a:t>collaborative </a:t>
            </a:r>
          </a:p>
          <a:p>
            <a:r>
              <a:rPr lang="en-US" sz="5400" b="1" dirty="0">
                <a:latin typeface="Avenir Next LT Pro" panose="020B0504020202020204" pitchFamily="34" charset="0"/>
              </a:rPr>
              <a:t>collection </a:t>
            </a:r>
          </a:p>
          <a:p>
            <a:r>
              <a:rPr lang="en-US" sz="5400" b="1" dirty="0">
                <a:latin typeface="Avenir Next LT Pro" panose="020B0504020202020204" pitchFamily="34" charset="0"/>
              </a:rPr>
              <a:t>development </a:t>
            </a:r>
          </a:p>
          <a:p>
            <a:r>
              <a:rPr lang="en-US" sz="5400" b="1" dirty="0">
                <a:latin typeface="Avenir Next LT Pro" panose="020B0504020202020204" pitchFamily="34" charset="0"/>
              </a:rPr>
              <a:t>Here</a:t>
            </a:r>
          </a:p>
          <a:p>
            <a:r>
              <a:rPr lang="en-US" dirty="0">
                <a:latin typeface="Avenir Next LT Pro" panose="020B0504020202020204" pitchFamily="34" charset="0"/>
              </a:rPr>
              <a:t>(collective action problem)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0B67B0-2BC9-8626-EC7C-E2C86263DF1A}"/>
              </a:ext>
            </a:extLst>
          </p:cNvPr>
          <p:cNvSpPr txBox="1"/>
          <p:nvPr/>
        </p:nvSpPr>
        <p:spPr>
          <a:xfrm>
            <a:off x="5364302" y="0"/>
            <a:ext cx="6860231" cy="3354765"/>
          </a:xfrm>
          <a:prstGeom prst="rect">
            <a:avLst/>
          </a:prstGeom>
          <a:solidFill>
            <a:srgbClr val="A0006E"/>
          </a:solidFill>
        </p:spPr>
        <p:txBody>
          <a:bodyPr wrap="square" rtlCol="0">
            <a:spAutoFit/>
          </a:bodyPr>
          <a:lstStyle/>
          <a:p>
            <a:endParaRPr lang="en-US" sz="2800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Resource sharing, shared print, </a:t>
            </a:r>
          </a:p>
          <a:p>
            <a:r>
              <a:rPr lang="en-US" sz="28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digitization, </a:t>
            </a:r>
            <a:r>
              <a:rPr lang="en-US" sz="2800" b="1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etc</a:t>
            </a:r>
            <a:r>
              <a:rPr lang="en-US" sz="28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 is a form of …</a:t>
            </a:r>
          </a:p>
          <a:p>
            <a:endParaRPr lang="en-US" sz="2800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r>
              <a:rPr lang="en-US" sz="36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Retrospective collection </a:t>
            </a:r>
          </a:p>
          <a:p>
            <a:r>
              <a:rPr lang="en-US" sz="36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coordination</a:t>
            </a:r>
          </a:p>
          <a:p>
            <a:endParaRPr lang="en-US" sz="2800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05929E-0332-42E4-A858-9BB8D8973024}"/>
              </a:ext>
            </a:extLst>
          </p:cNvPr>
          <p:cNvSpPr txBox="1"/>
          <p:nvPr/>
        </p:nvSpPr>
        <p:spPr>
          <a:xfrm>
            <a:off x="5444782" y="3534013"/>
            <a:ext cx="6779751" cy="3323987"/>
          </a:xfrm>
          <a:prstGeom prst="rect">
            <a:avLst/>
          </a:prstGeom>
          <a:solidFill>
            <a:srgbClr val="A0006E"/>
          </a:solidFill>
          <a:ln>
            <a:solidFill>
              <a:srgbClr val="A0006E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36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Prospective collection coordination?</a:t>
            </a:r>
          </a:p>
          <a:p>
            <a:endParaRPr lang="en-US" sz="3600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One collection, optimally distributed</a:t>
            </a:r>
          </a:p>
          <a:p>
            <a:r>
              <a:rPr lang="en-US" sz="28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Share collecting responsibilities</a:t>
            </a:r>
          </a:p>
          <a:p>
            <a:endParaRPr lang="en-US" sz="2800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15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4CD79-179B-B66A-29E4-6053AF5B7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Claude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F7864B-A6AB-9D82-2644-947FFFE3A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693" y="1924355"/>
            <a:ext cx="11447423" cy="14036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FBA8C8-F07C-CAF5-8F53-CEF9AC2BC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672" y="4965406"/>
            <a:ext cx="10797444" cy="9994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5ABDE4-4D29-E673-6E71-2B6F163CBBFB}"/>
              </a:ext>
            </a:extLst>
          </p:cNvPr>
          <p:cNvSpPr txBox="1"/>
          <p:nvPr/>
        </p:nvSpPr>
        <p:spPr>
          <a:xfrm>
            <a:off x="1025663" y="4125433"/>
            <a:ext cx="4934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venir Next LT Pro" panose="020B0504020202020204" pitchFamily="34" charset="0"/>
              </a:rPr>
              <a:t>One of the themes identified … </a:t>
            </a:r>
          </a:p>
        </p:txBody>
      </p:sp>
    </p:spTree>
    <p:extLst>
      <p:ext uri="{BB962C8B-B14F-4D97-AF65-F5344CB8AC3E}">
        <p14:creationId xmlns:p14="http://schemas.microsoft.com/office/powerpoint/2010/main" val="135280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775F71-6503-4539-AE07-341D16DEA4A5}"/>
              </a:ext>
            </a:extLst>
          </p:cNvPr>
          <p:cNvSpPr txBox="1"/>
          <p:nvPr/>
        </p:nvSpPr>
        <p:spPr>
          <a:xfrm>
            <a:off x="7968408" y="1058406"/>
            <a:ext cx="2882483" cy="369332"/>
          </a:xfrm>
          <a:prstGeom prst="rect">
            <a:avLst/>
          </a:prstGeom>
          <a:solidFill>
            <a:srgbClr val="A0006E"/>
          </a:solidFill>
          <a:ln>
            <a:solidFill>
              <a:srgbClr val="A0006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Explicit commitments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54E799-39F6-4487-923C-59B51BA0570D}"/>
              </a:ext>
            </a:extLst>
          </p:cNvPr>
          <p:cNvSpPr txBox="1"/>
          <p:nvPr/>
        </p:nvSpPr>
        <p:spPr>
          <a:xfrm>
            <a:off x="655335" y="1108398"/>
            <a:ext cx="3225563" cy="369332"/>
          </a:xfrm>
          <a:prstGeom prst="rect">
            <a:avLst/>
          </a:prstGeom>
          <a:solidFill>
            <a:srgbClr val="A0006E"/>
          </a:solidFill>
          <a:ln>
            <a:solidFill>
              <a:srgbClr val="A0006E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Optimally distributed collections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8A37457A-5A9A-442D-B658-BBBC010AF28E}"/>
              </a:ext>
            </a:extLst>
          </p:cNvPr>
          <p:cNvCxnSpPr/>
          <p:nvPr/>
        </p:nvCxnSpPr>
        <p:spPr>
          <a:xfrm>
            <a:off x="3880898" y="1477730"/>
            <a:ext cx="1258227" cy="1843226"/>
          </a:xfrm>
          <a:prstGeom prst="line">
            <a:avLst/>
          </a:prstGeom>
          <a:ln>
            <a:solidFill>
              <a:srgbClr val="A00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046FEB4-9E54-442E-85A4-407DFB67F958}"/>
              </a:ext>
            </a:extLst>
          </p:cNvPr>
          <p:cNvCxnSpPr>
            <a:cxnSpLocks/>
          </p:cNvCxnSpPr>
          <p:nvPr/>
        </p:nvCxnSpPr>
        <p:spPr>
          <a:xfrm flipH="1">
            <a:off x="7170151" y="1427738"/>
            <a:ext cx="798258" cy="1848761"/>
          </a:xfrm>
          <a:prstGeom prst="line">
            <a:avLst/>
          </a:prstGeom>
          <a:ln>
            <a:solidFill>
              <a:srgbClr val="A00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85E895FE-388B-5571-C25E-E58E51EBD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234" y="-122326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Conscious coordination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2763E8-9F98-D75B-F4CC-7E5382B880B6}"/>
              </a:ext>
            </a:extLst>
          </p:cNvPr>
          <p:cNvSpPr txBox="1"/>
          <p:nvPr/>
        </p:nvSpPr>
        <p:spPr>
          <a:xfrm>
            <a:off x="651287" y="5113037"/>
            <a:ext cx="2601418" cy="369332"/>
          </a:xfrm>
          <a:prstGeom prst="rect">
            <a:avLst/>
          </a:prstGeom>
          <a:solidFill>
            <a:srgbClr val="A0006E"/>
          </a:solidFill>
          <a:ln>
            <a:solidFill>
              <a:srgbClr val="A0006E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 panose="020B0504020202020204" pitchFamily="34" charset="0"/>
              </a:rPr>
              <a:t>Systemwide awareness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CFC85F-6CF0-9209-A79A-6804F23D27A4}"/>
              </a:ext>
            </a:extLst>
          </p:cNvPr>
          <p:cNvCxnSpPr>
            <a:cxnSpLocks/>
          </p:cNvCxnSpPr>
          <p:nvPr/>
        </p:nvCxnSpPr>
        <p:spPr>
          <a:xfrm flipH="1">
            <a:off x="2897890" y="3613666"/>
            <a:ext cx="2123275" cy="1499371"/>
          </a:xfrm>
          <a:prstGeom prst="line">
            <a:avLst/>
          </a:prstGeom>
          <a:ln>
            <a:solidFill>
              <a:srgbClr val="A00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3194355-7E51-60B4-9A7A-F6810525ED77}"/>
              </a:ext>
            </a:extLst>
          </p:cNvPr>
          <p:cNvSpPr txBox="1"/>
          <p:nvPr/>
        </p:nvSpPr>
        <p:spPr>
          <a:xfrm>
            <a:off x="8260043" y="4768120"/>
            <a:ext cx="2882483" cy="646331"/>
          </a:xfrm>
          <a:prstGeom prst="rect">
            <a:avLst/>
          </a:prstGeom>
          <a:solidFill>
            <a:srgbClr val="A0006E"/>
          </a:solidFill>
          <a:ln>
            <a:solidFill>
              <a:srgbClr val="A0006E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 panose="020B0504020202020204" pitchFamily="34" charset="0"/>
              </a:rPr>
              <a:t>Efficient network fulfilment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3129D4B-4ACA-99ED-194B-E75A3E4CE2C8}"/>
              </a:ext>
            </a:extLst>
          </p:cNvPr>
          <p:cNvCxnSpPr>
            <a:cxnSpLocks/>
          </p:cNvCxnSpPr>
          <p:nvPr/>
        </p:nvCxnSpPr>
        <p:spPr>
          <a:xfrm>
            <a:off x="7170151" y="3501001"/>
            <a:ext cx="1404506" cy="1267119"/>
          </a:xfrm>
          <a:prstGeom prst="line">
            <a:avLst/>
          </a:prstGeom>
          <a:ln>
            <a:solidFill>
              <a:srgbClr val="A00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C874C41-468B-7CB7-084B-529C7EC5D16C}"/>
              </a:ext>
            </a:extLst>
          </p:cNvPr>
          <p:cNvSpPr txBox="1"/>
          <p:nvPr/>
        </p:nvSpPr>
        <p:spPr>
          <a:xfrm>
            <a:off x="5021165" y="3244334"/>
            <a:ext cx="2413225" cy="369332"/>
          </a:xfrm>
          <a:prstGeom prst="rect">
            <a:avLst/>
          </a:prstGeom>
          <a:solidFill>
            <a:srgbClr val="A0006E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 panose="020B0504020202020204" pitchFamily="34" charset="0"/>
              </a:rPr>
              <a:t>Collective collections</a:t>
            </a:r>
          </a:p>
        </p:txBody>
      </p:sp>
    </p:spTree>
    <p:extLst>
      <p:ext uri="{BB962C8B-B14F-4D97-AF65-F5344CB8AC3E}">
        <p14:creationId xmlns:p14="http://schemas.microsoft.com/office/powerpoint/2010/main" val="3005543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BD3D371-367E-4DC4-A0C9-7FC7ADD8391D}"/>
              </a:ext>
            </a:extLst>
          </p:cNvPr>
          <p:cNvSpPr/>
          <p:nvPr/>
        </p:nvSpPr>
        <p:spPr>
          <a:xfrm>
            <a:off x="7844889" y="1798744"/>
            <a:ext cx="4018344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Avenir Next LT Pro" panose="020B0504020202020204" pitchFamily="34" charset="0"/>
              </a:rPr>
              <a:t>… </a:t>
            </a:r>
            <a:r>
              <a:rPr lang="en-US" b="1" dirty="0">
                <a:latin typeface="Avenir Next LT Pro" panose="020B0504020202020204" pitchFamily="34" charset="0"/>
              </a:rPr>
              <a:t>real change </a:t>
            </a:r>
            <a:r>
              <a:rPr lang="en-US" dirty="0">
                <a:latin typeface="Avenir Next LT Pro" panose="020B0504020202020204" pitchFamily="34" charset="0"/>
              </a:rPr>
              <a:t>and resource reallocation. </a:t>
            </a:r>
            <a:r>
              <a:rPr lang="en-US" b="1" dirty="0">
                <a:latin typeface="Avenir Next LT Pro" panose="020B0504020202020204" pitchFamily="34" charset="0"/>
              </a:rPr>
              <a:t>One collection requires one script.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F14A6A8-0A0D-4CAD-9210-6078C585B7F2}"/>
              </a:ext>
            </a:extLst>
          </p:cNvPr>
          <p:cNvSpPr/>
          <p:nvPr/>
        </p:nvSpPr>
        <p:spPr>
          <a:xfrm>
            <a:off x="8432572" y="4306756"/>
            <a:ext cx="184784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latin typeface="Avenir Next LT Pro" panose="020B0504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Share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775F71-6503-4539-AE07-341D16DEA4A5}"/>
              </a:ext>
            </a:extLst>
          </p:cNvPr>
          <p:cNvSpPr txBox="1"/>
          <p:nvPr/>
        </p:nvSpPr>
        <p:spPr>
          <a:xfrm>
            <a:off x="7968408" y="1170936"/>
            <a:ext cx="2882483" cy="369332"/>
          </a:xfrm>
          <a:prstGeom prst="rect">
            <a:avLst/>
          </a:prstGeom>
          <a:solidFill>
            <a:srgbClr val="A0006E"/>
          </a:solidFill>
          <a:ln>
            <a:solidFill>
              <a:srgbClr val="A0006E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 panose="020B0504020202020204" pitchFamily="34" charset="0"/>
              </a:rPr>
              <a:t>Explicit commitments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85176D-12A8-4E47-AB88-5AC8501E80C5}"/>
              </a:ext>
            </a:extLst>
          </p:cNvPr>
          <p:cNvSpPr txBox="1"/>
          <p:nvPr/>
        </p:nvSpPr>
        <p:spPr>
          <a:xfrm>
            <a:off x="8260043" y="5014410"/>
            <a:ext cx="2882483" cy="646331"/>
          </a:xfrm>
          <a:prstGeom prst="rect">
            <a:avLst/>
          </a:prstGeom>
          <a:solidFill>
            <a:srgbClr val="A0006E"/>
          </a:solidFill>
          <a:ln>
            <a:solidFill>
              <a:srgbClr val="A0006E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 panose="020B0504020202020204" pitchFamily="34" charset="0"/>
              </a:rPr>
              <a:t>Efficient network fulfilment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54E799-39F6-4487-923C-59B51BA0570D}"/>
              </a:ext>
            </a:extLst>
          </p:cNvPr>
          <p:cNvSpPr txBox="1"/>
          <p:nvPr/>
        </p:nvSpPr>
        <p:spPr>
          <a:xfrm>
            <a:off x="537375" y="1170936"/>
            <a:ext cx="3613490" cy="369332"/>
          </a:xfrm>
          <a:prstGeom prst="rect">
            <a:avLst/>
          </a:prstGeom>
          <a:solidFill>
            <a:srgbClr val="A0006E"/>
          </a:solidFill>
          <a:ln>
            <a:solidFill>
              <a:srgbClr val="A0006E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 panose="020B0504020202020204" pitchFamily="34" charset="0"/>
              </a:rPr>
              <a:t>Optimally distributed collections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2B8504-A133-4405-AECF-6869873555B0}"/>
              </a:ext>
            </a:extLst>
          </p:cNvPr>
          <p:cNvSpPr txBox="1"/>
          <p:nvPr/>
        </p:nvSpPr>
        <p:spPr>
          <a:xfrm>
            <a:off x="698706" y="5222235"/>
            <a:ext cx="2601418" cy="369332"/>
          </a:xfrm>
          <a:prstGeom prst="rect">
            <a:avLst/>
          </a:prstGeom>
          <a:solidFill>
            <a:srgbClr val="A0006E"/>
          </a:solidFill>
          <a:ln>
            <a:solidFill>
              <a:srgbClr val="A0006E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 panose="020B0504020202020204" pitchFamily="34" charset="0"/>
              </a:rPr>
              <a:t>Systemwide awareness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8853C3-6355-494B-AE0E-D8CB9C5F257C}"/>
              </a:ext>
            </a:extLst>
          </p:cNvPr>
          <p:cNvSpPr txBox="1"/>
          <p:nvPr/>
        </p:nvSpPr>
        <p:spPr>
          <a:xfrm>
            <a:off x="5021165" y="3383494"/>
            <a:ext cx="2413225" cy="369332"/>
          </a:xfrm>
          <a:prstGeom prst="rect">
            <a:avLst/>
          </a:prstGeom>
          <a:solidFill>
            <a:srgbClr val="A0006E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 panose="020B0504020202020204" pitchFamily="34" charset="0"/>
              </a:rPr>
              <a:t>Collective collections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8A37457A-5A9A-442D-B658-BBBC010AF28E}"/>
              </a:ext>
            </a:extLst>
          </p:cNvPr>
          <p:cNvCxnSpPr/>
          <p:nvPr/>
        </p:nvCxnSpPr>
        <p:spPr>
          <a:xfrm>
            <a:off x="3762938" y="1540268"/>
            <a:ext cx="1258227" cy="1843226"/>
          </a:xfrm>
          <a:prstGeom prst="line">
            <a:avLst/>
          </a:prstGeom>
          <a:ln>
            <a:solidFill>
              <a:srgbClr val="A00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046FEB4-9E54-442E-85A4-407DFB67F958}"/>
              </a:ext>
            </a:extLst>
          </p:cNvPr>
          <p:cNvCxnSpPr>
            <a:cxnSpLocks/>
          </p:cNvCxnSpPr>
          <p:nvPr/>
        </p:nvCxnSpPr>
        <p:spPr>
          <a:xfrm flipH="1">
            <a:off x="7170151" y="1540268"/>
            <a:ext cx="798258" cy="1848761"/>
          </a:xfrm>
          <a:prstGeom prst="line">
            <a:avLst/>
          </a:prstGeom>
          <a:ln>
            <a:solidFill>
              <a:srgbClr val="A00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EE0A7A7-8E08-4AAF-A593-909B4C1FF887}"/>
              </a:ext>
            </a:extLst>
          </p:cNvPr>
          <p:cNvCxnSpPr>
            <a:cxnSpLocks/>
          </p:cNvCxnSpPr>
          <p:nvPr/>
        </p:nvCxnSpPr>
        <p:spPr>
          <a:xfrm flipH="1">
            <a:off x="2945309" y="3722864"/>
            <a:ext cx="2123275" cy="1499371"/>
          </a:xfrm>
          <a:prstGeom prst="line">
            <a:avLst/>
          </a:prstGeom>
          <a:ln>
            <a:solidFill>
              <a:srgbClr val="A00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0C74C26E-2943-4D68-ABEA-6F9A497B31AA}"/>
              </a:ext>
            </a:extLst>
          </p:cNvPr>
          <p:cNvCxnSpPr>
            <a:cxnSpLocks/>
          </p:cNvCxnSpPr>
          <p:nvPr/>
        </p:nvCxnSpPr>
        <p:spPr>
          <a:xfrm>
            <a:off x="7170151" y="3747291"/>
            <a:ext cx="1404506" cy="1267119"/>
          </a:xfrm>
          <a:prstGeom prst="line">
            <a:avLst/>
          </a:prstGeom>
          <a:ln>
            <a:solidFill>
              <a:srgbClr val="A00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45B725A-F5FA-4EA9-93DD-3DB01F4C8DF9}"/>
              </a:ext>
            </a:extLst>
          </p:cNvPr>
          <p:cNvSpPr txBox="1"/>
          <p:nvPr/>
        </p:nvSpPr>
        <p:spPr>
          <a:xfrm>
            <a:off x="7844889" y="498688"/>
            <a:ext cx="2876493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Avenir Next LT Pro" panose="020B0504020202020204" pitchFamily="34" charset="0"/>
              </a:rPr>
              <a:t>Commit to …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320B3D-C202-46B7-BDBE-05E247C4EDCF}"/>
              </a:ext>
            </a:extLst>
          </p:cNvPr>
          <p:cNvSpPr/>
          <p:nvPr/>
        </p:nvSpPr>
        <p:spPr>
          <a:xfrm>
            <a:off x="445174" y="487591"/>
            <a:ext cx="184784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latin typeface="Avenir Next LT Pro" panose="020B0504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Build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91E87B-97F1-4506-9F37-DA7E4B4F6022}"/>
              </a:ext>
            </a:extLst>
          </p:cNvPr>
          <p:cNvSpPr/>
          <p:nvPr/>
        </p:nvSpPr>
        <p:spPr>
          <a:xfrm>
            <a:off x="625995" y="5676745"/>
            <a:ext cx="60960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r>
              <a:rPr lang="en-US" dirty="0">
                <a:latin typeface="Avenir Next LT Pro" panose="020B0504020202020204" pitchFamily="34" charset="0"/>
              </a:rPr>
              <a:t>Create </a:t>
            </a:r>
            <a:r>
              <a:rPr lang="en-US" b="1" dirty="0">
                <a:latin typeface="Avenir Next LT Pro" panose="020B0504020202020204" pitchFamily="34" charset="0"/>
              </a:rPr>
              <a:t>stronger systemwide awareness </a:t>
            </a:r>
            <a:br>
              <a:rPr lang="en-US" b="1" dirty="0">
                <a:latin typeface="Avenir Next LT Pro" panose="020B0504020202020204" pitchFamily="34" charset="0"/>
              </a:rPr>
            </a:br>
            <a:r>
              <a:rPr lang="en-US" dirty="0">
                <a:latin typeface="Avenir Next LT Pro" panose="020B0504020202020204" pitchFamily="34" charset="0"/>
              </a:rPr>
              <a:t>through consolidated metadata management and </a:t>
            </a:r>
            <a:r>
              <a:rPr lang="en-US" b="1" dirty="0">
                <a:latin typeface="Avenir Next LT Pro" panose="020B0504020202020204" pitchFamily="34" charset="0"/>
              </a:rPr>
              <a:t>Dashboard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AFC14A-13C6-48C1-9D2C-746A950F2577}"/>
              </a:ext>
            </a:extLst>
          </p:cNvPr>
          <p:cNvSpPr/>
          <p:nvPr/>
        </p:nvSpPr>
        <p:spPr>
          <a:xfrm>
            <a:off x="445174" y="1762122"/>
            <a:ext cx="60960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r>
              <a:rPr lang="en-US" dirty="0">
                <a:latin typeface="Avenir Next LT Pro" panose="020B0504020202020204" pitchFamily="34" charset="0"/>
              </a:rPr>
              <a:t>More strongly coordinate collections </a:t>
            </a:r>
            <a:br>
              <a:rPr lang="en-US" dirty="0">
                <a:latin typeface="Avenir Next LT Pro" panose="020B0504020202020204" pitchFamily="34" charset="0"/>
              </a:rPr>
            </a:br>
            <a:r>
              <a:rPr lang="en-US" dirty="0">
                <a:latin typeface="Avenir Next LT Pro" panose="020B0504020202020204" pitchFamily="34" charset="0"/>
              </a:rPr>
              <a:t>for </a:t>
            </a:r>
            <a:r>
              <a:rPr lang="en-US" b="1" dirty="0">
                <a:latin typeface="Avenir Next LT Pro" panose="020B0504020202020204" pitchFamily="34" charset="0"/>
              </a:rPr>
              <a:t>optimal distribution/creation </a:t>
            </a:r>
            <a:r>
              <a:rPr lang="en-US" dirty="0">
                <a:latin typeface="Avenir Next LT Pro" panose="020B0504020202020204" pitchFamily="34" charset="0"/>
              </a:rPr>
              <a:t>(prospective</a:t>
            </a:r>
            <a:br>
              <a:rPr lang="en-US" dirty="0">
                <a:latin typeface="Avenir Next LT Pro" panose="020B0504020202020204" pitchFamily="34" charset="0"/>
              </a:rPr>
            </a:br>
            <a:r>
              <a:rPr lang="en-US" dirty="0">
                <a:latin typeface="Avenir Next LT Pro" panose="020B0504020202020204" pitchFamily="34" charset="0"/>
              </a:rPr>
              <a:t>collection coordination, shared print, digitization)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C5D890-A7C4-4148-842E-846241F20B2F}"/>
              </a:ext>
            </a:extLst>
          </p:cNvPr>
          <p:cNvSpPr/>
          <p:nvPr/>
        </p:nvSpPr>
        <p:spPr>
          <a:xfrm>
            <a:off x="7569280" y="5799105"/>
            <a:ext cx="4784083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Avenir Next LT Pro" panose="020B0504020202020204" pitchFamily="34" charset="0"/>
              </a:rPr>
              <a:t>Improve </a:t>
            </a:r>
            <a:r>
              <a:rPr lang="en-US" b="1" dirty="0">
                <a:latin typeface="Avenir Next LT Pro" panose="020B0504020202020204" pitchFamily="34" charset="0"/>
              </a:rPr>
              <a:t>resource sharing (across networks)</a:t>
            </a:r>
            <a:r>
              <a:rPr lang="en-US" dirty="0">
                <a:latin typeface="Avenir Next LT Pro" panose="020B0504020202020204" pitchFamily="34" charset="0"/>
              </a:rPr>
              <a:t> and integrate it into the collection dev process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036E02-BDCD-8037-1372-1041426B9D49}"/>
              </a:ext>
            </a:extLst>
          </p:cNvPr>
          <p:cNvSpPr/>
          <p:nvPr/>
        </p:nvSpPr>
        <p:spPr>
          <a:xfrm>
            <a:off x="625995" y="4569106"/>
            <a:ext cx="209253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latin typeface="Avenir Next LT Pro" panose="020B0504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Manage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329765-7375-110A-5C70-98C006DBBA36}"/>
              </a:ext>
            </a:extLst>
          </p:cNvPr>
          <p:cNvSpPr txBox="1"/>
          <p:nvPr/>
        </p:nvSpPr>
        <p:spPr>
          <a:xfrm>
            <a:off x="2718534" y="-40378"/>
            <a:ext cx="5619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A0006E"/>
                </a:solidFill>
                <a:latin typeface="Avenir Next LT Pro" panose="020B0504020202020204" pitchFamily="34" charset="0"/>
              </a:rPr>
              <a:t>One collection – a heavy lift</a:t>
            </a:r>
          </a:p>
        </p:txBody>
      </p:sp>
    </p:spTree>
    <p:extLst>
      <p:ext uri="{BB962C8B-B14F-4D97-AF65-F5344CB8AC3E}">
        <p14:creationId xmlns:p14="http://schemas.microsoft.com/office/powerpoint/2010/main" val="26611830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7" grpId="0" animBg="1"/>
      <p:bldP spid="2" grpId="0" animBg="1"/>
      <p:bldP spid="3" grpId="0" animBg="1"/>
      <p:bldP spid="5" grpId="0" animBg="1"/>
      <p:bldP spid="7" grpId="0" animBg="1"/>
      <p:bldP spid="11" grpId="0" animBg="1"/>
      <p:bldP spid="14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826FDB-BA5B-E029-DFDC-1274FECCA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1833" y="1798920"/>
            <a:ext cx="4926341" cy="1325563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Scaling (collection) capacities</a:t>
            </a:r>
            <a:br>
              <a:rPr lang="en-US" sz="5400" dirty="0"/>
            </a:br>
            <a:br>
              <a:rPr lang="en-US" sz="5400" dirty="0"/>
            </a:br>
            <a:r>
              <a:rPr lang="en-US" sz="2400" dirty="0"/>
              <a:t>(disproportionate amount of time goes on print?)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8276902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9874E6-6AFA-CBD1-D41B-1443248A7B66}"/>
              </a:ext>
            </a:extLst>
          </p:cNvPr>
          <p:cNvSpPr txBox="1"/>
          <p:nvPr/>
        </p:nvSpPr>
        <p:spPr>
          <a:xfrm>
            <a:off x="469557" y="502484"/>
            <a:ext cx="1885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Avenir Next LT Pro" panose="020B0504020202020204" pitchFamily="34" charset="0"/>
              </a:rPr>
              <a:t>SpecColls</a:t>
            </a:r>
            <a:endParaRPr lang="en-US" sz="2800" b="1" dirty="0">
              <a:latin typeface="Avenir Next LT Pro" panose="020B05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FD51C5-4768-AD41-1662-C7EEF36BE9EF}"/>
              </a:ext>
            </a:extLst>
          </p:cNvPr>
          <p:cNvSpPr txBox="1"/>
          <p:nvPr/>
        </p:nvSpPr>
        <p:spPr>
          <a:xfrm>
            <a:off x="469557" y="4592259"/>
            <a:ext cx="278217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Repository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Exhibition </a:t>
            </a:r>
            <a:r>
              <a:rPr lang="en-US" sz="2400" dirty="0" err="1"/>
              <a:t>sw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Circulation (Aeon)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Archives </a:t>
            </a:r>
            <a:br>
              <a:rPr lang="en-US" sz="2400" dirty="0"/>
            </a:br>
            <a:r>
              <a:rPr lang="en-US" sz="2400" dirty="0"/>
              <a:t>management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C0EDB5-A2BD-5F94-A642-C7A4CF8ED3DE}"/>
              </a:ext>
            </a:extLst>
          </p:cNvPr>
          <p:cNvSpPr txBox="1"/>
          <p:nvPr/>
        </p:nvSpPr>
        <p:spPr>
          <a:xfrm>
            <a:off x="4170988" y="502483"/>
            <a:ext cx="17586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venir Next LT Pro" panose="020B0504020202020204" pitchFamily="34" charset="0"/>
              </a:rPr>
              <a:t>Research</a:t>
            </a:r>
            <a:br>
              <a:rPr lang="en-US" sz="2800" b="1" dirty="0">
                <a:latin typeface="Avenir Next LT Pro" panose="020B0504020202020204" pitchFamily="34" charset="0"/>
              </a:rPr>
            </a:br>
            <a:r>
              <a:rPr lang="en-US" sz="2800" b="1" dirty="0">
                <a:latin typeface="Avenir Next LT Pro" panose="020B0504020202020204" pitchFamily="34" charset="0"/>
              </a:rPr>
              <a:t>outputs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01AF4B-F01C-C31F-66B7-5A0079E61D59}"/>
              </a:ext>
            </a:extLst>
          </p:cNvPr>
          <p:cNvSpPr txBox="1"/>
          <p:nvPr/>
        </p:nvSpPr>
        <p:spPr>
          <a:xfrm>
            <a:off x="7937058" y="502484"/>
            <a:ext cx="17937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venir Next LT Pro" panose="020B0504020202020204" pitchFamily="34" charset="0"/>
              </a:rPr>
              <a:t>Learning</a:t>
            </a:r>
            <a:br>
              <a:rPr lang="en-US" sz="2800" b="1" dirty="0">
                <a:latin typeface="Avenir Next LT Pro" panose="020B0504020202020204" pitchFamily="34" charset="0"/>
              </a:rPr>
            </a:br>
            <a:r>
              <a:rPr lang="en-US" sz="2800" b="1" dirty="0">
                <a:latin typeface="Avenir Next LT Pro" panose="020B0504020202020204" pitchFamily="34" charset="0"/>
              </a:rPr>
              <a:t>materials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70BDCD-0E09-F1B7-B07D-7E6558D9F36E}"/>
              </a:ext>
            </a:extLst>
          </p:cNvPr>
          <p:cNvSpPr txBox="1"/>
          <p:nvPr/>
        </p:nvSpPr>
        <p:spPr>
          <a:xfrm>
            <a:off x="10504689" y="1912561"/>
            <a:ext cx="1478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venir Next LT Pro" panose="020B0504020202020204" pitchFamily="34" charset="0"/>
              </a:rPr>
              <a:t>Stocks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6A3AF6-BF6B-E7CB-68BF-2F7C75011A9D}"/>
              </a:ext>
            </a:extLst>
          </p:cNvPr>
          <p:cNvSpPr txBox="1"/>
          <p:nvPr/>
        </p:nvSpPr>
        <p:spPr>
          <a:xfrm>
            <a:off x="10813402" y="4295304"/>
            <a:ext cx="1208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venir Next LT Pro" panose="020B0504020202020204" pitchFamily="34" charset="0"/>
              </a:rPr>
              <a:t>Flows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13782F-F63A-59A0-7957-78CCDFB13C4C}"/>
              </a:ext>
            </a:extLst>
          </p:cNvPr>
          <p:cNvCxnSpPr/>
          <p:nvPr/>
        </p:nvCxnSpPr>
        <p:spPr>
          <a:xfrm>
            <a:off x="469557" y="1792379"/>
            <a:ext cx="11129319" cy="0"/>
          </a:xfrm>
          <a:prstGeom prst="line">
            <a:avLst/>
          </a:prstGeom>
          <a:ln w="63500">
            <a:solidFill>
              <a:srgbClr val="A0006E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7A984E2-C8AA-9715-3E6C-8658081607DD}"/>
              </a:ext>
            </a:extLst>
          </p:cNvPr>
          <p:cNvSpPr txBox="1"/>
          <p:nvPr/>
        </p:nvSpPr>
        <p:spPr>
          <a:xfrm>
            <a:off x="4170988" y="4592259"/>
            <a:ext cx="341612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Institutional repository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Research data </a:t>
            </a:r>
            <a:r>
              <a:rPr lang="en-US" sz="2400" dirty="0" err="1"/>
              <a:t>mngmnt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Research info. </a:t>
            </a:r>
            <a:r>
              <a:rPr lang="en-US" sz="2400" dirty="0" err="1"/>
              <a:t>mngmnt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GIS, </a:t>
            </a:r>
            <a:r>
              <a:rPr lang="en-US" sz="2400" dirty="0" err="1"/>
              <a:t>etc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Publishing platforms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694546-22BB-D8C0-3830-C9B3671D1608}"/>
              </a:ext>
            </a:extLst>
          </p:cNvPr>
          <p:cNvCxnSpPr/>
          <p:nvPr/>
        </p:nvCxnSpPr>
        <p:spPr>
          <a:xfrm>
            <a:off x="409914" y="4235593"/>
            <a:ext cx="11129319" cy="0"/>
          </a:xfrm>
          <a:prstGeom prst="line">
            <a:avLst/>
          </a:prstGeom>
          <a:ln w="63500">
            <a:solidFill>
              <a:srgbClr val="A0006E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E6A8BDC-9CDC-26F0-0E1D-319A984CAC4E}"/>
              </a:ext>
            </a:extLst>
          </p:cNvPr>
          <p:cNvSpPr txBox="1"/>
          <p:nvPr/>
        </p:nvSpPr>
        <p:spPr>
          <a:xfrm>
            <a:off x="7937058" y="4592259"/>
            <a:ext cx="25156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Libguides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Course reserves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Resource lists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E-portfolios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88C89A-1F23-52A0-CE37-6F4AD37F2743}"/>
              </a:ext>
            </a:extLst>
          </p:cNvPr>
          <p:cNvSpPr txBox="1"/>
          <p:nvPr/>
        </p:nvSpPr>
        <p:spPr>
          <a:xfrm>
            <a:off x="469557" y="2115755"/>
            <a:ext cx="28687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Digitised</a:t>
            </a:r>
            <a:r>
              <a:rPr lang="en-US" sz="2400" dirty="0"/>
              <a:t> spec </a:t>
            </a:r>
            <a:r>
              <a:rPr lang="en-US" sz="2400" dirty="0" err="1"/>
              <a:t>colls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Exhibitions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Images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Finding aids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CAEA40-6821-24F2-F4CD-292314C69834}"/>
              </a:ext>
            </a:extLst>
          </p:cNvPr>
          <p:cNvSpPr txBox="1"/>
          <p:nvPr/>
        </p:nvSpPr>
        <p:spPr>
          <a:xfrm>
            <a:off x="4170988" y="2130891"/>
            <a:ext cx="244887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Preprints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Research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Expertise prof.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Sw</a:t>
            </a:r>
            <a:r>
              <a:rPr lang="en-US" sz="2400" dirty="0"/>
              <a:t>, models, </a:t>
            </a:r>
            <a:r>
              <a:rPr lang="en-US" sz="2400" dirty="0" err="1"/>
              <a:t>etc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Open journals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1C9D1C-7EDF-A380-D9AC-C78C681BBE2E}"/>
              </a:ext>
            </a:extLst>
          </p:cNvPr>
          <p:cNvSpPr txBox="1"/>
          <p:nvPr/>
        </p:nvSpPr>
        <p:spPr>
          <a:xfrm>
            <a:off x="7937058" y="2115755"/>
            <a:ext cx="251562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Libguides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Course reserves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Resource lists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E-portfolios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OERs</a:t>
            </a:r>
          </a:p>
        </p:txBody>
      </p:sp>
    </p:spTree>
    <p:extLst>
      <p:ext uri="{BB962C8B-B14F-4D97-AF65-F5344CB8AC3E}">
        <p14:creationId xmlns:p14="http://schemas.microsoft.com/office/powerpoint/2010/main" val="142437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" grpId="0"/>
      <p:bldP spid="15" grpId="0"/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9874E6-6AFA-CBD1-D41B-1443248A7B66}"/>
              </a:ext>
            </a:extLst>
          </p:cNvPr>
          <p:cNvSpPr txBox="1"/>
          <p:nvPr/>
        </p:nvSpPr>
        <p:spPr>
          <a:xfrm>
            <a:off x="469557" y="502484"/>
            <a:ext cx="1885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Avenir Next LT Pro" panose="020B0504020202020204" pitchFamily="34" charset="0"/>
              </a:rPr>
              <a:t>SpecColls</a:t>
            </a:r>
            <a:endParaRPr lang="en-US" sz="2800" b="1" dirty="0">
              <a:latin typeface="Avenir Next LT Pro" panose="020B05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FD51C5-4768-AD41-1662-C7EEF36BE9EF}"/>
              </a:ext>
            </a:extLst>
          </p:cNvPr>
          <p:cNvSpPr txBox="1"/>
          <p:nvPr/>
        </p:nvSpPr>
        <p:spPr>
          <a:xfrm>
            <a:off x="469557" y="4592259"/>
            <a:ext cx="278217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Repository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Exhibition </a:t>
            </a:r>
            <a:r>
              <a:rPr lang="en-US" sz="2400" dirty="0" err="1"/>
              <a:t>sw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Circulation (Aeon)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Archives </a:t>
            </a:r>
            <a:br>
              <a:rPr lang="en-US" sz="2400" dirty="0"/>
            </a:br>
            <a:r>
              <a:rPr lang="en-US" sz="2400" dirty="0"/>
              <a:t>management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C0EDB5-A2BD-5F94-A642-C7A4CF8ED3DE}"/>
              </a:ext>
            </a:extLst>
          </p:cNvPr>
          <p:cNvSpPr txBox="1"/>
          <p:nvPr/>
        </p:nvSpPr>
        <p:spPr>
          <a:xfrm>
            <a:off x="4170988" y="502483"/>
            <a:ext cx="17586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venir Next LT Pro" panose="020B0504020202020204" pitchFamily="34" charset="0"/>
              </a:rPr>
              <a:t>Research</a:t>
            </a:r>
            <a:br>
              <a:rPr lang="en-US" sz="2800" b="1" dirty="0">
                <a:latin typeface="Avenir Next LT Pro" panose="020B0504020202020204" pitchFamily="34" charset="0"/>
              </a:rPr>
            </a:br>
            <a:r>
              <a:rPr lang="en-US" sz="2800" b="1" dirty="0">
                <a:latin typeface="Avenir Next LT Pro" panose="020B0504020202020204" pitchFamily="34" charset="0"/>
              </a:rPr>
              <a:t>outputs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01AF4B-F01C-C31F-66B7-5A0079E61D59}"/>
              </a:ext>
            </a:extLst>
          </p:cNvPr>
          <p:cNvSpPr txBox="1"/>
          <p:nvPr/>
        </p:nvSpPr>
        <p:spPr>
          <a:xfrm>
            <a:off x="7937058" y="502484"/>
            <a:ext cx="17937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venir Next LT Pro" panose="020B0504020202020204" pitchFamily="34" charset="0"/>
              </a:rPr>
              <a:t>Learning</a:t>
            </a:r>
            <a:br>
              <a:rPr lang="en-US" sz="2800" b="1" dirty="0">
                <a:latin typeface="Avenir Next LT Pro" panose="020B0504020202020204" pitchFamily="34" charset="0"/>
              </a:rPr>
            </a:br>
            <a:r>
              <a:rPr lang="en-US" sz="2800" b="1" dirty="0">
                <a:latin typeface="Avenir Next LT Pro" panose="020B0504020202020204" pitchFamily="34" charset="0"/>
              </a:rPr>
              <a:t>materials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70BDCD-0E09-F1B7-B07D-7E6558D9F36E}"/>
              </a:ext>
            </a:extLst>
          </p:cNvPr>
          <p:cNvSpPr txBox="1"/>
          <p:nvPr/>
        </p:nvSpPr>
        <p:spPr>
          <a:xfrm>
            <a:off x="10504689" y="1912561"/>
            <a:ext cx="1478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venir Next LT Pro" panose="020B0504020202020204" pitchFamily="34" charset="0"/>
              </a:rPr>
              <a:t>Stocks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6A3AF6-BF6B-E7CB-68BF-2F7C75011A9D}"/>
              </a:ext>
            </a:extLst>
          </p:cNvPr>
          <p:cNvSpPr txBox="1"/>
          <p:nvPr/>
        </p:nvSpPr>
        <p:spPr>
          <a:xfrm>
            <a:off x="10813402" y="4295304"/>
            <a:ext cx="1208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venir Next LT Pro" panose="020B0504020202020204" pitchFamily="34" charset="0"/>
              </a:rPr>
              <a:t>Flows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13782F-F63A-59A0-7957-78CCDFB13C4C}"/>
              </a:ext>
            </a:extLst>
          </p:cNvPr>
          <p:cNvCxnSpPr/>
          <p:nvPr/>
        </p:nvCxnSpPr>
        <p:spPr>
          <a:xfrm>
            <a:off x="469557" y="1792379"/>
            <a:ext cx="11129319" cy="0"/>
          </a:xfrm>
          <a:prstGeom prst="line">
            <a:avLst/>
          </a:prstGeom>
          <a:ln w="63500">
            <a:solidFill>
              <a:srgbClr val="A0006E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7A984E2-C8AA-9715-3E6C-8658081607DD}"/>
              </a:ext>
            </a:extLst>
          </p:cNvPr>
          <p:cNvSpPr txBox="1"/>
          <p:nvPr/>
        </p:nvSpPr>
        <p:spPr>
          <a:xfrm>
            <a:off x="4170988" y="4592259"/>
            <a:ext cx="341612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Institutional repository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Research data </a:t>
            </a:r>
            <a:r>
              <a:rPr lang="en-US" sz="2400" dirty="0" err="1"/>
              <a:t>mngmnt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Research info. </a:t>
            </a:r>
            <a:r>
              <a:rPr lang="en-US" sz="2400" dirty="0" err="1"/>
              <a:t>mngmnt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GIS, </a:t>
            </a:r>
            <a:r>
              <a:rPr lang="en-US" sz="2400" dirty="0" err="1"/>
              <a:t>etc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Publishing platforms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694546-22BB-D8C0-3830-C9B3671D1608}"/>
              </a:ext>
            </a:extLst>
          </p:cNvPr>
          <p:cNvCxnSpPr/>
          <p:nvPr/>
        </p:nvCxnSpPr>
        <p:spPr>
          <a:xfrm>
            <a:off x="409914" y="4235593"/>
            <a:ext cx="11129319" cy="0"/>
          </a:xfrm>
          <a:prstGeom prst="line">
            <a:avLst/>
          </a:prstGeom>
          <a:ln w="63500">
            <a:solidFill>
              <a:srgbClr val="A0006E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E6A8BDC-9CDC-26F0-0E1D-319A984CAC4E}"/>
              </a:ext>
            </a:extLst>
          </p:cNvPr>
          <p:cNvSpPr txBox="1"/>
          <p:nvPr/>
        </p:nvSpPr>
        <p:spPr>
          <a:xfrm>
            <a:off x="7937058" y="4592259"/>
            <a:ext cx="25156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Libguides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Course reserves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Resource lists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E-portfolios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88C89A-1F23-52A0-CE37-6F4AD37F2743}"/>
              </a:ext>
            </a:extLst>
          </p:cNvPr>
          <p:cNvSpPr txBox="1"/>
          <p:nvPr/>
        </p:nvSpPr>
        <p:spPr>
          <a:xfrm>
            <a:off x="469557" y="2115755"/>
            <a:ext cx="28687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Digitised</a:t>
            </a:r>
            <a:r>
              <a:rPr lang="en-US" sz="2400" dirty="0"/>
              <a:t> spec </a:t>
            </a:r>
            <a:r>
              <a:rPr lang="en-US" sz="2400" dirty="0" err="1"/>
              <a:t>colls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Exhibitions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Images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Finding aids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CAEA40-6821-24F2-F4CD-292314C69834}"/>
              </a:ext>
            </a:extLst>
          </p:cNvPr>
          <p:cNvSpPr txBox="1"/>
          <p:nvPr/>
        </p:nvSpPr>
        <p:spPr>
          <a:xfrm>
            <a:off x="4170988" y="2130891"/>
            <a:ext cx="244887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Preprints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Research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Expertise prof.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Sw</a:t>
            </a:r>
            <a:r>
              <a:rPr lang="en-US" sz="2400" dirty="0"/>
              <a:t>, models, </a:t>
            </a:r>
            <a:r>
              <a:rPr lang="en-US" sz="2400" dirty="0" err="1"/>
              <a:t>etc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Open journals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1C9D1C-7EDF-A380-D9AC-C78C681BBE2E}"/>
              </a:ext>
            </a:extLst>
          </p:cNvPr>
          <p:cNvSpPr txBox="1"/>
          <p:nvPr/>
        </p:nvSpPr>
        <p:spPr>
          <a:xfrm>
            <a:off x="7937058" y="2115755"/>
            <a:ext cx="251562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Libguides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Course reserves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Resource lists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E-portfolios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DA60B3-17CA-7223-9432-C989854B9238}"/>
              </a:ext>
            </a:extLst>
          </p:cNvPr>
          <p:cNvSpPr txBox="1"/>
          <p:nvPr/>
        </p:nvSpPr>
        <p:spPr>
          <a:xfrm>
            <a:off x="469557" y="1912561"/>
            <a:ext cx="3188825" cy="4678204"/>
          </a:xfrm>
          <a:prstGeom prst="rect">
            <a:avLst/>
          </a:prstGeom>
          <a:solidFill>
            <a:srgbClr val="A0006E">
              <a:alpha val="90980"/>
            </a:srgbClr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Does data </a:t>
            </a:r>
            <a:r>
              <a:rPr lang="en-US" sz="2000" b="1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aggregateion</a:t>
            </a:r>
            <a:r>
              <a:rPr lang="en-US" sz="20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 for research make sense?</a:t>
            </a:r>
          </a:p>
          <a:p>
            <a:r>
              <a:rPr lang="en-US" sz="20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Good for learning, but at what level?</a:t>
            </a:r>
          </a:p>
          <a:p>
            <a:endParaRPr lang="en-US" sz="2000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endParaRPr lang="en-US" sz="2000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endParaRPr lang="en-US" sz="2000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endParaRPr lang="en-US" sz="2000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endParaRPr lang="en-US" sz="2000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endParaRPr lang="en-US" sz="2000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Fragmented applications environment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5AAF88-5CC5-0A94-65DE-CA37F818D235}"/>
              </a:ext>
            </a:extLst>
          </p:cNvPr>
          <p:cNvSpPr txBox="1"/>
          <p:nvPr/>
        </p:nvSpPr>
        <p:spPr>
          <a:xfrm>
            <a:off x="4003329" y="1912561"/>
            <a:ext cx="3188825" cy="4678204"/>
          </a:xfrm>
          <a:prstGeom prst="rect">
            <a:avLst/>
          </a:prstGeom>
          <a:solidFill>
            <a:srgbClr val="A0006E">
              <a:alpha val="90980"/>
            </a:srgbClr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Does </a:t>
            </a:r>
            <a:r>
              <a:rPr lang="en-US" sz="2000" b="1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consortial</a:t>
            </a:r>
            <a:r>
              <a:rPr lang="en-US" sz="20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 data aggregation at this level make sense?</a:t>
            </a:r>
          </a:p>
          <a:p>
            <a:r>
              <a:rPr lang="en-US" sz="20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Certainly needs to be various network level services (disciplinary, </a:t>
            </a:r>
            <a:r>
              <a:rPr lang="en-US" sz="2000" b="1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researchgate</a:t>
            </a:r>
            <a:r>
              <a:rPr lang="en-US" sz="20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etc</a:t>
            </a:r>
            <a:r>
              <a:rPr lang="en-US" sz="20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)</a:t>
            </a:r>
          </a:p>
          <a:p>
            <a:endParaRPr lang="en-US" sz="2000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endParaRPr lang="en-US" sz="2000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endParaRPr lang="en-US" sz="2000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endParaRPr lang="en-US" sz="2000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Integration with local campus environments important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25F58F-E4FF-4E73-2160-E74AB97D98D2}"/>
              </a:ext>
            </a:extLst>
          </p:cNvPr>
          <p:cNvSpPr txBox="1"/>
          <p:nvPr/>
        </p:nvSpPr>
        <p:spPr>
          <a:xfrm>
            <a:off x="8005526" y="1896491"/>
            <a:ext cx="3188825" cy="4678204"/>
          </a:xfrm>
          <a:prstGeom prst="rect">
            <a:avLst/>
          </a:prstGeom>
          <a:solidFill>
            <a:srgbClr val="A0006E">
              <a:alpha val="90980"/>
            </a:srgbClr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Shared creation of </a:t>
            </a:r>
            <a:r>
              <a:rPr lang="en-US" sz="2000" b="1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libguides</a:t>
            </a:r>
            <a:r>
              <a:rPr lang="en-US" sz="20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? This level?</a:t>
            </a:r>
          </a:p>
          <a:p>
            <a:endParaRPr lang="en-US" sz="2000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Interest in OERs</a:t>
            </a:r>
          </a:p>
          <a:p>
            <a:endParaRPr lang="en-US" sz="2000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endParaRPr lang="en-US" sz="2000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endParaRPr lang="en-US" sz="2000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endParaRPr lang="en-US" sz="2000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endParaRPr lang="en-US" sz="2000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endParaRPr lang="en-US" sz="2000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endParaRPr lang="en-US" sz="2000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endParaRPr lang="en-US" sz="2000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endParaRPr lang="en-US" sz="2000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endParaRPr lang="en-US" sz="2000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8606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B68697-E941-3700-F502-B3A016E4EC8F}"/>
              </a:ext>
            </a:extLst>
          </p:cNvPr>
          <p:cNvSpPr txBox="1"/>
          <p:nvPr/>
        </p:nvSpPr>
        <p:spPr>
          <a:xfrm>
            <a:off x="469557" y="1912561"/>
            <a:ext cx="3188825" cy="1938992"/>
          </a:xfrm>
          <a:prstGeom prst="rect">
            <a:avLst/>
          </a:prstGeom>
          <a:solidFill>
            <a:srgbClr val="A0006E">
              <a:alpha val="90980"/>
            </a:srgbClr>
          </a:solidFill>
        </p:spPr>
        <p:txBody>
          <a:bodyPr wrap="square" rtlCol="0">
            <a:spAutoFit/>
          </a:bodyPr>
          <a:lstStyle/>
          <a:p>
            <a:endParaRPr lang="en-US" sz="2000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Common exhibition </a:t>
            </a:r>
            <a:r>
              <a:rPr lang="en-US" sz="2000" b="1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sw</a:t>
            </a:r>
            <a:r>
              <a:rPr lang="en-US" sz="20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/</a:t>
            </a:r>
            <a:br>
              <a:rPr lang="en-US" sz="2000" b="1" dirty="0">
                <a:solidFill>
                  <a:schemeClr val="bg1"/>
                </a:solidFill>
                <a:latin typeface="Avenir Next LT Pro" panose="020B050402020202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infrastructure?</a:t>
            </a:r>
          </a:p>
          <a:p>
            <a:endParaRPr lang="en-US" sz="2000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Archives infrastructure underdeveloped?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F87FF4-FB7C-8BEA-847B-D649C7400429}"/>
              </a:ext>
            </a:extLst>
          </p:cNvPr>
          <p:cNvSpPr txBox="1"/>
          <p:nvPr/>
        </p:nvSpPr>
        <p:spPr>
          <a:xfrm>
            <a:off x="4003329" y="1912561"/>
            <a:ext cx="3188825" cy="1908215"/>
          </a:xfrm>
          <a:prstGeom prst="rect">
            <a:avLst/>
          </a:prstGeom>
          <a:solidFill>
            <a:srgbClr val="A0006E">
              <a:alpha val="90980"/>
            </a:srgbClr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endParaRPr lang="en-US" sz="2000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endParaRPr lang="en-US" sz="2000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endParaRPr lang="en-US" sz="2000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Journal publishing infrastructure?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D774EB-B1FD-54E6-6FFC-24BB77885675}"/>
              </a:ext>
            </a:extLst>
          </p:cNvPr>
          <p:cNvSpPr txBox="1"/>
          <p:nvPr/>
        </p:nvSpPr>
        <p:spPr>
          <a:xfrm>
            <a:off x="8005526" y="1896491"/>
            <a:ext cx="3188825" cy="1908215"/>
          </a:xfrm>
          <a:prstGeom prst="rect">
            <a:avLst/>
          </a:prstGeom>
          <a:solidFill>
            <a:srgbClr val="A0006E">
              <a:alpha val="90980"/>
            </a:srgbClr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endParaRPr lang="en-US" sz="2000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endParaRPr lang="en-US" sz="2000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Support for OERs</a:t>
            </a:r>
          </a:p>
          <a:p>
            <a:endParaRPr lang="en-US" sz="2000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Leganto?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86D311-135E-BB36-05AC-713242A1C102}"/>
              </a:ext>
            </a:extLst>
          </p:cNvPr>
          <p:cNvSpPr txBox="1"/>
          <p:nvPr/>
        </p:nvSpPr>
        <p:spPr>
          <a:xfrm>
            <a:off x="3021498" y="4656483"/>
            <a:ext cx="52677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Strategic filter:</a:t>
            </a:r>
          </a:p>
          <a:p>
            <a:pPr algn="ctr"/>
            <a:r>
              <a:rPr lang="en-US" sz="3200" b="1" dirty="0"/>
              <a:t>Shared infrastructure for local</a:t>
            </a:r>
            <a:br>
              <a:rPr lang="en-US" sz="3200" b="1" dirty="0"/>
            </a:br>
            <a:r>
              <a:rPr lang="en-US" sz="3200" b="1" dirty="0"/>
              <a:t>relational impact?</a:t>
            </a:r>
          </a:p>
        </p:txBody>
      </p:sp>
    </p:spTree>
    <p:extLst>
      <p:ext uri="{BB962C8B-B14F-4D97-AF65-F5344CB8AC3E}">
        <p14:creationId xmlns:p14="http://schemas.microsoft.com/office/powerpoint/2010/main" val="12148159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826FDB-BA5B-E029-DFDC-1274FECCA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1833" y="1972540"/>
            <a:ext cx="4926341" cy="1325563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Scaling capacities</a:t>
            </a:r>
            <a:br>
              <a:rPr lang="en-US" sz="5400" dirty="0"/>
            </a:br>
            <a:br>
              <a:rPr lang="en-US" sz="5400" dirty="0"/>
            </a:b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7088792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9874E6-6AFA-CBD1-D41B-1443248A7B66}"/>
              </a:ext>
            </a:extLst>
          </p:cNvPr>
          <p:cNvSpPr txBox="1"/>
          <p:nvPr/>
        </p:nvSpPr>
        <p:spPr>
          <a:xfrm>
            <a:off x="469557" y="502484"/>
            <a:ext cx="2096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venir Next LT Pro" panose="020B0504020202020204" pitchFamily="34" charset="0"/>
              </a:rPr>
              <a:t>Dashboard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FD51C5-4768-AD41-1662-C7EEF36BE9EF}"/>
              </a:ext>
            </a:extLst>
          </p:cNvPr>
          <p:cNvSpPr txBox="1"/>
          <p:nvPr/>
        </p:nvSpPr>
        <p:spPr>
          <a:xfrm>
            <a:off x="469557" y="3622763"/>
            <a:ext cx="25678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Map </a:t>
            </a:r>
            <a:r>
              <a:rPr lang="en-US" sz="2400" dirty="0" err="1"/>
              <a:t>consortial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stocks and flows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Track licensing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C0EDB5-A2BD-5F94-A642-C7A4CF8ED3DE}"/>
              </a:ext>
            </a:extLst>
          </p:cNvPr>
          <p:cNvSpPr txBox="1"/>
          <p:nvPr/>
        </p:nvSpPr>
        <p:spPr>
          <a:xfrm>
            <a:off x="4037887" y="502483"/>
            <a:ext cx="18744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venir Next LT Pro" panose="020B0504020202020204" pitchFamily="34" charset="0"/>
              </a:rPr>
              <a:t>Expertise</a:t>
            </a:r>
          </a:p>
          <a:p>
            <a:r>
              <a:rPr lang="en-US" sz="2800" b="1" dirty="0">
                <a:latin typeface="Avenir Next LT Pro" panose="020B0504020202020204" pitchFamily="34" charset="0"/>
              </a:rPr>
              <a:t>exchange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01AF4B-F01C-C31F-66B7-5A0079E61D59}"/>
              </a:ext>
            </a:extLst>
          </p:cNvPr>
          <p:cNvSpPr txBox="1"/>
          <p:nvPr/>
        </p:nvSpPr>
        <p:spPr>
          <a:xfrm>
            <a:off x="7937058" y="502484"/>
            <a:ext cx="24301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venir Next LT Pro" panose="020B0504020202020204" pitchFamily="34" charset="0"/>
              </a:rPr>
              <a:t>Innovation &amp;</a:t>
            </a:r>
            <a:br>
              <a:rPr lang="en-US" sz="2800" b="1" dirty="0">
                <a:latin typeface="Avenir Next LT Pro" panose="020B0504020202020204" pitchFamily="34" charset="0"/>
              </a:rPr>
            </a:br>
            <a:r>
              <a:rPr lang="en-US" sz="2800" b="1" dirty="0">
                <a:latin typeface="Avenir Next LT Pro" panose="020B0504020202020204" pitchFamily="34" charset="0"/>
              </a:rPr>
              <a:t>incubation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13782F-F63A-59A0-7957-78CCDFB13C4C}"/>
              </a:ext>
            </a:extLst>
          </p:cNvPr>
          <p:cNvCxnSpPr/>
          <p:nvPr/>
        </p:nvCxnSpPr>
        <p:spPr>
          <a:xfrm>
            <a:off x="469557" y="1792379"/>
            <a:ext cx="11129319" cy="0"/>
          </a:xfrm>
          <a:prstGeom prst="line">
            <a:avLst/>
          </a:prstGeom>
          <a:ln w="63500">
            <a:solidFill>
              <a:srgbClr val="A0006E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E6A8BDC-9CDC-26F0-0E1D-319A984CAC4E}"/>
              </a:ext>
            </a:extLst>
          </p:cNvPr>
          <p:cNvSpPr txBox="1"/>
          <p:nvPr/>
        </p:nvSpPr>
        <p:spPr>
          <a:xfrm>
            <a:off x="7961904" y="3538963"/>
            <a:ext cx="25857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New modules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Leganto?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Apps, workflows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88C89A-1F23-52A0-CE37-6F4AD37F2743}"/>
              </a:ext>
            </a:extLst>
          </p:cNvPr>
          <p:cNvSpPr txBox="1"/>
          <p:nvPr/>
        </p:nvSpPr>
        <p:spPr>
          <a:xfrm>
            <a:off x="469557" y="2115755"/>
            <a:ext cx="22268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Analytics – </a:t>
            </a:r>
          </a:p>
          <a:p>
            <a:r>
              <a:rPr lang="en-US" sz="2400" b="1" dirty="0"/>
              <a:t>aggregated and </a:t>
            </a:r>
          </a:p>
          <a:p>
            <a:r>
              <a:rPr lang="en-US" sz="2400" b="1" dirty="0" err="1"/>
              <a:t>operationalised</a:t>
            </a:r>
            <a:endParaRPr lang="en-US" sz="2400" b="1" dirty="0"/>
          </a:p>
          <a:p>
            <a:endParaRPr lang="en-US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CAEA40-6821-24F2-F4CD-292314C69834}"/>
              </a:ext>
            </a:extLst>
          </p:cNvPr>
          <p:cNvSpPr txBox="1"/>
          <p:nvPr/>
        </p:nvSpPr>
        <p:spPr>
          <a:xfrm>
            <a:off x="4037887" y="2130891"/>
            <a:ext cx="344761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Structure for sharing/</a:t>
            </a:r>
          </a:p>
          <a:p>
            <a:r>
              <a:rPr lang="en-US" sz="2400" b="1" dirty="0"/>
              <a:t>consolidating</a:t>
            </a:r>
          </a:p>
          <a:p>
            <a:r>
              <a:rPr lang="en-US" sz="2400" b="1" dirty="0"/>
              <a:t>scarce expertise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E.g. Slavic cataloging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Scarce technology skills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Project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UI/UX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Training/awareness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1C9D1C-7EDF-A380-D9AC-C78C681BBE2E}"/>
              </a:ext>
            </a:extLst>
          </p:cNvPr>
          <p:cNvSpPr txBox="1"/>
          <p:nvPr/>
        </p:nvSpPr>
        <p:spPr>
          <a:xfrm>
            <a:off x="7937058" y="2115755"/>
            <a:ext cx="27714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Structured testing,</a:t>
            </a:r>
            <a:br>
              <a:rPr lang="en-US" sz="2400" b="1" dirty="0"/>
            </a:br>
            <a:r>
              <a:rPr lang="en-US" sz="2400" b="1" dirty="0"/>
              <a:t>diffusion, scaling: </a:t>
            </a:r>
          </a:p>
          <a:p>
            <a:r>
              <a:rPr lang="en-US" sz="2400" b="1" dirty="0"/>
              <a:t>share learning curve</a:t>
            </a:r>
          </a:p>
        </p:txBody>
      </p:sp>
    </p:spTree>
    <p:extLst>
      <p:ext uri="{BB962C8B-B14F-4D97-AF65-F5344CB8AC3E}">
        <p14:creationId xmlns:p14="http://schemas.microsoft.com/office/powerpoint/2010/main" val="354121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5" grpId="0"/>
      <p:bldP spid="17" grpId="0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35AEB36B-7FCE-1B54-A8BB-9B289E58BF41}"/>
              </a:ext>
            </a:extLst>
          </p:cNvPr>
          <p:cNvSpPr txBox="1">
            <a:spLocks/>
          </p:cNvSpPr>
          <p:nvPr/>
        </p:nvSpPr>
        <p:spPr>
          <a:xfrm>
            <a:off x="3751833" y="1798920"/>
            <a:ext cx="4926341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venir Next LT Pro Demi" panose="020B07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err="1"/>
              <a:t>Consortial</a:t>
            </a:r>
            <a:br>
              <a:rPr lang="en-US" sz="5400" dirty="0"/>
            </a:br>
            <a:r>
              <a:rPr lang="en-US" sz="5400" dirty="0"/>
              <a:t>experiment</a:t>
            </a:r>
          </a:p>
        </p:txBody>
      </p:sp>
    </p:spTree>
    <p:extLst>
      <p:ext uri="{BB962C8B-B14F-4D97-AF65-F5344CB8AC3E}">
        <p14:creationId xmlns:p14="http://schemas.microsoft.com/office/powerpoint/2010/main" val="37562959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0FB0D6-DDE7-77A4-2238-58E0B10DF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D7FB62-9AAE-6DD5-75DC-43C3AD9F4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4E195-53F4-42F9-A096-452A5DF13ACE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515CE4-6D8C-CDA8-75A7-ED736C6D84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030" y="307712"/>
            <a:ext cx="7686956" cy="4247561"/>
          </a:xfrm>
          <a:prstGeom prst="rect">
            <a:avLst/>
          </a:prstGeom>
          <a:ln w="38100">
            <a:solidFill>
              <a:srgbClr val="A0006E"/>
            </a:solidFill>
          </a:ln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0B84CEA-8C9D-2802-C822-46607A72C3FD}"/>
              </a:ext>
            </a:extLst>
          </p:cNvPr>
          <p:cNvSpPr/>
          <p:nvPr/>
        </p:nvSpPr>
        <p:spPr>
          <a:xfrm>
            <a:off x="5172661" y="877013"/>
            <a:ext cx="382505" cy="365760"/>
          </a:xfrm>
          <a:prstGeom prst="ellipse">
            <a:avLst/>
          </a:prstGeom>
          <a:solidFill>
            <a:srgbClr val="A0006E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endParaRPr lang="en-US" dirty="0">
              <a:solidFill>
                <a:srgbClr val="F2F2F2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4FAF4CF-563A-43E3-61A0-516C10CFCCF9}"/>
              </a:ext>
            </a:extLst>
          </p:cNvPr>
          <p:cNvSpPr/>
          <p:nvPr/>
        </p:nvSpPr>
        <p:spPr>
          <a:xfrm>
            <a:off x="9982200" y="2595337"/>
            <a:ext cx="382505" cy="365760"/>
          </a:xfrm>
          <a:prstGeom prst="ellipse">
            <a:avLst/>
          </a:prstGeom>
          <a:solidFill>
            <a:srgbClr val="A0006E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BCFA95-E685-4946-8C78-AAFB261F5D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2566" y="1812073"/>
            <a:ext cx="8268886" cy="4875422"/>
          </a:xfrm>
          <a:prstGeom prst="rect">
            <a:avLst/>
          </a:prstGeom>
          <a:ln w="38100">
            <a:solidFill>
              <a:srgbClr val="A0006E"/>
            </a:solidFill>
          </a:ln>
        </p:spPr>
      </p:pic>
    </p:spTree>
    <p:extLst>
      <p:ext uri="{BB962C8B-B14F-4D97-AF65-F5344CB8AC3E}">
        <p14:creationId xmlns:p14="http://schemas.microsoft.com/office/powerpoint/2010/main" val="153321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5E48B43-DCB9-C47B-6E59-5AC9EBA91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9429" y="465665"/>
            <a:ext cx="5291666" cy="29633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6F8E76-8BC8-BF0D-2E44-932E675AF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9428" y="3783678"/>
            <a:ext cx="5291667" cy="2778124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9AA2119-CDCF-B20C-9F34-2825ED1F1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03" y="604231"/>
            <a:ext cx="4599245" cy="595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8649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1AC501-E85E-4FA4-89FC-459C4C959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4E195-53F4-42F9-A096-452A5DF13ACE}" type="slidenum">
              <a:rPr lang="en-US" smtClean="0"/>
              <a:t>30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BC503A-E158-C094-810B-3A79A84DBF38}"/>
              </a:ext>
            </a:extLst>
          </p:cNvPr>
          <p:cNvSpPr txBox="1"/>
          <p:nvPr/>
        </p:nvSpPr>
        <p:spPr>
          <a:xfrm>
            <a:off x="210392" y="266784"/>
            <a:ext cx="5183412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venir Next LT Pro" panose="020B0504020202020204" pitchFamily="34" charset="0"/>
              </a:rPr>
              <a:t>Experiment with context-rich library generated content</a:t>
            </a:r>
          </a:p>
          <a:p>
            <a:endParaRPr lang="en-US" sz="2800" b="1" dirty="0">
              <a:solidFill>
                <a:srgbClr val="A0006E"/>
              </a:solidFill>
              <a:latin typeface="Avenir Next LT Pro" panose="020B0504020202020204" pitchFamily="34" charset="0"/>
            </a:endParaRPr>
          </a:p>
          <a:p>
            <a:r>
              <a:rPr lang="en-US" sz="2400" b="1" dirty="0">
                <a:solidFill>
                  <a:srgbClr val="A0006E"/>
                </a:solidFill>
                <a:latin typeface="Avenir Next LT Pro" panose="020B0504020202020204" pitchFamily="34" charset="0"/>
              </a:rPr>
              <a:t>Conversational interface (</a:t>
            </a:r>
            <a:r>
              <a:rPr lang="en-US" sz="2400" b="1" dirty="0" err="1">
                <a:solidFill>
                  <a:srgbClr val="A0006E"/>
                </a:solidFill>
                <a:latin typeface="Avenir Next LT Pro" panose="020B0504020202020204" pitchFamily="34" charset="0"/>
              </a:rPr>
              <a:t>ChUI</a:t>
            </a:r>
            <a:r>
              <a:rPr lang="en-US" sz="2400" b="1" dirty="0">
                <a:solidFill>
                  <a:srgbClr val="A0006E"/>
                </a:solidFill>
                <a:latin typeface="Avenir Next LT Pro" panose="020B0504020202020204" pitchFamily="34" charset="0"/>
              </a:rPr>
              <a:t>)</a:t>
            </a:r>
          </a:p>
          <a:p>
            <a:endParaRPr lang="en-US" sz="2400" b="1" dirty="0">
              <a:solidFill>
                <a:srgbClr val="A0006E"/>
              </a:solidFill>
              <a:latin typeface="Avenir Next LT Pro" panose="020B0504020202020204" pitchFamily="34" charset="0"/>
            </a:endParaRPr>
          </a:p>
          <a:p>
            <a:r>
              <a:rPr lang="en-US" sz="2400" b="1" dirty="0">
                <a:solidFill>
                  <a:srgbClr val="A0006E"/>
                </a:solidFill>
                <a:latin typeface="Avenir Next LT Pro" panose="020B0504020202020204" pitchFamily="34" charset="0"/>
              </a:rPr>
              <a:t>Reasoning capacity of LLM, indexing (embeddings) and search</a:t>
            </a:r>
          </a:p>
          <a:p>
            <a:endParaRPr lang="en-US" sz="2400" b="1" dirty="0">
              <a:solidFill>
                <a:srgbClr val="A0006E"/>
              </a:solidFill>
              <a:latin typeface="Avenir Next LT Pro" panose="020B0504020202020204" pitchFamily="34" charset="0"/>
            </a:endParaRPr>
          </a:p>
          <a:p>
            <a:r>
              <a:rPr lang="en-US" sz="2400" b="1" dirty="0">
                <a:solidFill>
                  <a:srgbClr val="A0006E"/>
                </a:solidFill>
                <a:latin typeface="Avenir Next LT Pro" panose="020B0504020202020204" pitchFamily="34" charset="0"/>
              </a:rPr>
              <a:t>Experiment with context-rich aggregate corpus</a:t>
            </a:r>
          </a:p>
          <a:p>
            <a:endParaRPr lang="en-US" sz="2400" b="1" dirty="0">
              <a:solidFill>
                <a:srgbClr val="A0006E"/>
              </a:solidFill>
              <a:latin typeface="Avenir Next LT Pro" panose="020B0504020202020204" pitchFamily="34" charset="0"/>
            </a:endParaRPr>
          </a:p>
          <a:p>
            <a:r>
              <a:rPr lang="en-US" sz="2400" b="1" dirty="0">
                <a:solidFill>
                  <a:srgbClr val="A0006E"/>
                </a:solidFill>
                <a:latin typeface="Avenir Next LT Pro" panose="020B0504020202020204" pitchFamily="34" charset="0"/>
              </a:rPr>
              <a:t>How well does it answer questions?</a:t>
            </a:r>
          </a:p>
          <a:p>
            <a:endParaRPr lang="en-US" sz="2400" dirty="0">
              <a:latin typeface="Avenir Next LT Pro" panose="020B0504020202020204" pitchFamily="34" charset="0"/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E8A216-F7FC-4E42-3069-5C5DF09293BD}"/>
              </a:ext>
            </a:extLst>
          </p:cNvPr>
          <p:cNvSpPr txBox="1"/>
          <p:nvPr/>
        </p:nvSpPr>
        <p:spPr>
          <a:xfrm>
            <a:off x="5983481" y="1522154"/>
            <a:ext cx="609696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venir Next LT Pro" panose="020B0504020202020204" pitchFamily="34" charset="0"/>
              </a:rPr>
              <a:t>Contextualised</a:t>
            </a:r>
            <a:r>
              <a:rPr lang="en-US" sz="3200" dirty="0">
                <a:latin typeface="Avenir Next LT Pro" panose="020B0504020202020204" pitchFamily="34" charset="0"/>
              </a:rPr>
              <a:t> learning resources with resource guides, reading lists?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Avenir Next LT Pro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venir Next LT Pro" panose="020B0504020202020204" pitchFamily="34" charset="0"/>
              </a:rPr>
              <a:t>Contextualised</a:t>
            </a:r>
            <a:r>
              <a:rPr lang="en-US" sz="3200" dirty="0">
                <a:latin typeface="Avenir Next LT Pro" panose="020B0504020202020204" pitchFamily="34" charset="0"/>
              </a:rPr>
              <a:t> special collections with exhibitions, finding aids. Finding aids!!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Avenir Next LT Pro" panose="020B05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26C271-2A8D-ACD2-C657-BB5BA9BD808E}"/>
              </a:ext>
            </a:extLst>
          </p:cNvPr>
          <p:cNvSpPr txBox="1"/>
          <p:nvPr/>
        </p:nvSpPr>
        <p:spPr>
          <a:xfrm>
            <a:off x="6096000" y="365888"/>
            <a:ext cx="36421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A0006E"/>
                </a:solidFill>
                <a:latin typeface="Avenir Next LT Pro" panose="020B0504020202020204" pitchFamily="34" charset="0"/>
              </a:rPr>
              <a:t>2 candidates?</a:t>
            </a:r>
          </a:p>
        </p:txBody>
      </p:sp>
    </p:spTree>
    <p:extLst>
      <p:ext uri="{BB962C8B-B14F-4D97-AF65-F5344CB8AC3E}">
        <p14:creationId xmlns:p14="http://schemas.microsoft.com/office/powerpoint/2010/main" val="28292668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65C561B-D76B-7CBB-5CF6-3CE726B0A089}"/>
              </a:ext>
            </a:extLst>
          </p:cNvPr>
          <p:cNvSpPr/>
          <p:nvPr/>
        </p:nvSpPr>
        <p:spPr>
          <a:xfrm>
            <a:off x="6610168" y="466725"/>
            <a:ext cx="5000625" cy="6153150"/>
          </a:xfrm>
          <a:prstGeom prst="rect">
            <a:avLst/>
          </a:prstGeom>
          <a:solidFill>
            <a:srgbClr val="A000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0006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FCD806-A7C3-C5A5-C22D-202C18FAF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98" y="838123"/>
            <a:ext cx="5434847" cy="40958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E0596D-DB06-E403-0EE4-C1EB9D651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9244" y="838124"/>
            <a:ext cx="2286000" cy="15703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08E988-6706-E6D0-F1D4-A57D81C211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9244" y="2472866"/>
            <a:ext cx="2286000" cy="19122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9B69C4-E70E-24CB-3927-8098D214A6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1840" y="838124"/>
            <a:ext cx="1984434" cy="15703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D6713D-1897-EFE4-489E-B789CAEAF8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1840" y="2472866"/>
            <a:ext cx="2008817" cy="13276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3255886-2ACE-F60D-46C0-79CB0537F1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81840" y="3876522"/>
            <a:ext cx="2003293" cy="16765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5710FFC-B259-F448-87F4-6A5C421DF4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29243" y="4471988"/>
            <a:ext cx="2284867" cy="176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1692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B68697-E941-3700-F502-B3A016E4EC8F}"/>
              </a:ext>
            </a:extLst>
          </p:cNvPr>
          <p:cNvSpPr txBox="1"/>
          <p:nvPr/>
        </p:nvSpPr>
        <p:spPr>
          <a:xfrm>
            <a:off x="1483354" y="1797786"/>
            <a:ext cx="3188825" cy="1631216"/>
          </a:xfrm>
          <a:prstGeom prst="rect">
            <a:avLst/>
          </a:prstGeom>
          <a:solidFill>
            <a:srgbClr val="A0006E">
              <a:alpha val="9098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Common exhibition </a:t>
            </a:r>
            <a:r>
              <a:rPr lang="en-US" sz="2000" b="1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sw</a:t>
            </a:r>
            <a:r>
              <a:rPr lang="en-US" sz="20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/</a:t>
            </a:r>
            <a:br>
              <a:rPr lang="en-US" sz="2000" b="1" dirty="0">
                <a:solidFill>
                  <a:schemeClr val="bg1"/>
                </a:solidFill>
                <a:latin typeface="Avenir Next LT Pro" panose="020B050402020202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infrastructure?</a:t>
            </a:r>
          </a:p>
          <a:p>
            <a:endParaRPr lang="en-US" sz="2000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Archives infrastructure underdeveloped?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F87FF4-FB7C-8BEA-847B-D649C7400429}"/>
              </a:ext>
            </a:extLst>
          </p:cNvPr>
          <p:cNvSpPr txBox="1"/>
          <p:nvPr/>
        </p:nvSpPr>
        <p:spPr>
          <a:xfrm>
            <a:off x="4718179" y="1797786"/>
            <a:ext cx="3188825" cy="1631216"/>
          </a:xfrm>
          <a:prstGeom prst="rect">
            <a:avLst/>
          </a:prstGeom>
          <a:solidFill>
            <a:srgbClr val="A0006E">
              <a:alpha val="90980"/>
            </a:srgbClr>
          </a:solidFill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endParaRPr lang="en-US" sz="2000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endParaRPr lang="en-US" sz="2000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Journal publishing infrastructure?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D774EB-B1FD-54E6-6FFC-24BB77885675}"/>
              </a:ext>
            </a:extLst>
          </p:cNvPr>
          <p:cNvSpPr txBox="1"/>
          <p:nvPr/>
        </p:nvSpPr>
        <p:spPr>
          <a:xfrm>
            <a:off x="7953005" y="1797786"/>
            <a:ext cx="3188825" cy="1631216"/>
          </a:xfrm>
          <a:prstGeom prst="rect">
            <a:avLst/>
          </a:prstGeom>
          <a:solidFill>
            <a:srgbClr val="A0006E">
              <a:alpha val="90980"/>
            </a:srgbClr>
          </a:solidFill>
        </p:spPr>
        <p:txBody>
          <a:bodyPr wrap="square" rtlCol="0">
            <a:spAutoFit/>
          </a:bodyPr>
          <a:lstStyle/>
          <a:p>
            <a:endParaRPr lang="en-US" sz="2000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endParaRPr lang="en-US" sz="2000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Support for OERs</a:t>
            </a:r>
          </a:p>
          <a:p>
            <a:endParaRPr lang="en-US" sz="2000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Leganto?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3B1A8C-3966-9E1C-BED4-AEC865E1BFC6}"/>
              </a:ext>
            </a:extLst>
          </p:cNvPr>
          <p:cNvSpPr txBox="1"/>
          <p:nvPr/>
        </p:nvSpPr>
        <p:spPr>
          <a:xfrm>
            <a:off x="1483356" y="95597"/>
            <a:ext cx="3188825" cy="1631216"/>
          </a:xfrm>
          <a:prstGeom prst="rect">
            <a:avLst/>
          </a:prstGeom>
          <a:solidFill>
            <a:srgbClr val="A0006E">
              <a:alpha val="90980"/>
            </a:srgbClr>
          </a:solidFill>
        </p:spPr>
        <p:txBody>
          <a:bodyPr wrap="square" rtlCol="0">
            <a:spAutoFit/>
          </a:bodyPr>
          <a:lstStyle/>
          <a:p>
            <a:endParaRPr lang="en-US" sz="2000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endParaRPr lang="en-US" sz="2000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endParaRPr lang="en-US" sz="2000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Prospective collection coordination?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EFCCE5-EE22-BF5D-D361-B16A7B817428}"/>
              </a:ext>
            </a:extLst>
          </p:cNvPr>
          <p:cNvSpPr txBox="1"/>
          <p:nvPr/>
        </p:nvSpPr>
        <p:spPr>
          <a:xfrm>
            <a:off x="7972886" y="4893114"/>
            <a:ext cx="3188825" cy="1631216"/>
          </a:xfrm>
          <a:prstGeom prst="rect">
            <a:avLst/>
          </a:prstGeom>
          <a:solidFill>
            <a:srgbClr val="A0006E">
              <a:alpha val="90980"/>
            </a:srgbClr>
          </a:solidFill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endParaRPr lang="en-US" sz="2000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r>
              <a:rPr lang="en-US" sz="2000" b="1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ChUI</a:t>
            </a:r>
            <a:r>
              <a:rPr lang="en-US" sz="20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 to aggregate learning or archival resource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2FAA16-9276-3A38-DEE3-D5EC698CA74A}"/>
              </a:ext>
            </a:extLst>
          </p:cNvPr>
          <p:cNvSpPr txBox="1"/>
          <p:nvPr/>
        </p:nvSpPr>
        <p:spPr>
          <a:xfrm>
            <a:off x="7981814" y="3509453"/>
            <a:ext cx="3188825" cy="1323439"/>
          </a:xfrm>
          <a:prstGeom prst="rect">
            <a:avLst/>
          </a:prstGeom>
          <a:solidFill>
            <a:srgbClr val="A0006E">
              <a:alpha val="90980"/>
            </a:srgbClr>
          </a:solidFill>
        </p:spPr>
        <p:txBody>
          <a:bodyPr wrap="square" rtlCol="0">
            <a:spAutoFit/>
          </a:bodyPr>
          <a:lstStyle/>
          <a:p>
            <a:endParaRPr lang="en-US" sz="2000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endParaRPr lang="en-US" sz="2000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endParaRPr lang="en-US" sz="2000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Innovation incubation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EB6163-5158-6DF8-35C0-E3EAD10293B3}"/>
              </a:ext>
            </a:extLst>
          </p:cNvPr>
          <p:cNvSpPr txBox="1"/>
          <p:nvPr/>
        </p:nvSpPr>
        <p:spPr>
          <a:xfrm>
            <a:off x="4732584" y="3509453"/>
            <a:ext cx="3188825" cy="1323439"/>
          </a:xfrm>
          <a:prstGeom prst="rect">
            <a:avLst/>
          </a:prstGeom>
          <a:solidFill>
            <a:srgbClr val="A0006E">
              <a:alpha val="90980"/>
            </a:srgbClr>
          </a:solidFill>
        </p:spPr>
        <p:txBody>
          <a:bodyPr wrap="square" rtlCol="0">
            <a:spAutoFit/>
          </a:bodyPr>
          <a:lstStyle/>
          <a:p>
            <a:endParaRPr lang="en-US" sz="2000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Expertise exchange/shared working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CB6B0C-1607-A218-5557-F0EAAFBC3FC2}"/>
              </a:ext>
            </a:extLst>
          </p:cNvPr>
          <p:cNvSpPr txBox="1"/>
          <p:nvPr/>
        </p:nvSpPr>
        <p:spPr>
          <a:xfrm>
            <a:off x="1483354" y="3509453"/>
            <a:ext cx="3188825" cy="1323439"/>
          </a:xfrm>
          <a:prstGeom prst="rect">
            <a:avLst/>
          </a:prstGeom>
          <a:solidFill>
            <a:srgbClr val="A0006E">
              <a:alpha val="90980"/>
            </a:srgbClr>
          </a:solidFill>
        </p:spPr>
        <p:txBody>
          <a:bodyPr wrap="square" rtlCol="0">
            <a:spAutoFit/>
          </a:bodyPr>
          <a:lstStyle/>
          <a:p>
            <a:endParaRPr lang="en-US" sz="2000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endParaRPr lang="en-US" sz="2000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endParaRPr lang="en-US" sz="2000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Dashboard</a:t>
            </a:r>
          </a:p>
        </p:txBody>
      </p:sp>
    </p:spTree>
    <p:extLst>
      <p:ext uri="{BB962C8B-B14F-4D97-AF65-F5344CB8AC3E}">
        <p14:creationId xmlns:p14="http://schemas.microsoft.com/office/powerpoint/2010/main" val="1257705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9FA91-197A-13C8-EB24-4CA8B54E1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717" y="283228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* the relational library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* the dynamics of consortia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* one collection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* scaling capacities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* obligatory mention of AI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87E0D05-2183-766E-B453-1A5A71084477}"/>
              </a:ext>
            </a:extLst>
          </p:cNvPr>
          <p:cNvCxnSpPr>
            <a:cxnSpLocks/>
          </p:cNvCxnSpPr>
          <p:nvPr/>
        </p:nvCxnSpPr>
        <p:spPr>
          <a:xfrm>
            <a:off x="4254664" y="1851678"/>
            <a:ext cx="4209691" cy="0"/>
          </a:xfrm>
          <a:prstGeom prst="line">
            <a:avLst/>
          </a:prstGeom>
          <a:ln w="57150">
            <a:solidFill>
              <a:srgbClr val="A00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560F0DD-7F5A-412F-F12C-077B4282DF95}"/>
              </a:ext>
            </a:extLst>
          </p:cNvPr>
          <p:cNvCxnSpPr>
            <a:cxnSpLocks/>
          </p:cNvCxnSpPr>
          <p:nvPr/>
        </p:nvCxnSpPr>
        <p:spPr>
          <a:xfrm>
            <a:off x="3800366" y="5824019"/>
            <a:ext cx="5095156" cy="0"/>
          </a:xfrm>
          <a:prstGeom prst="line">
            <a:avLst/>
          </a:prstGeom>
          <a:ln w="57150">
            <a:solidFill>
              <a:srgbClr val="A00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E5C2270-2A51-8B0B-475B-930A4AF47D06}"/>
              </a:ext>
            </a:extLst>
          </p:cNvPr>
          <p:cNvCxnSpPr>
            <a:cxnSpLocks/>
          </p:cNvCxnSpPr>
          <p:nvPr/>
        </p:nvCxnSpPr>
        <p:spPr>
          <a:xfrm>
            <a:off x="4949209" y="3811468"/>
            <a:ext cx="2898476" cy="0"/>
          </a:xfrm>
          <a:prstGeom prst="line">
            <a:avLst/>
          </a:prstGeom>
          <a:ln w="57150">
            <a:solidFill>
              <a:srgbClr val="A00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7B763DC-A613-4F3B-6796-1BBCC99C6734}"/>
              </a:ext>
            </a:extLst>
          </p:cNvPr>
          <p:cNvCxnSpPr>
            <a:cxnSpLocks/>
          </p:cNvCxnSpPr>
          <p:nvPr/>
        </p:nvCxnSpPr>
        <p:spPr>
          <a:xfrm>
            <a:off x="3800366" y="2832280"/>
            <a:ext cx="5319623" cy="0"/>
          </a:xfrm>
          <a:prstGeom prst="line">
            <a:avLst/>
          </a:prstGeom>
          <a:ln w="57150">
            <a:solidFill>
              <a:srgbClr val="A00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96ED115-81F0-5BE9-A50E-2EB6B5B64F33}"/>
              </a:ext>
            </a:extLst>
          </p:cNvPr>
          <p:cNvCxnSpPr>
            <a:cxnSpLocks/>
          </p:cNvCxnSpPr>
          <p:nvPr/>
        </p:nvCxnSpPr>
        <p:spPr>
          <a:xfrm>
            <a:off x="4596844" y="4821422"/>
            <a:ext cx="3640348" cy="0"/>
          </a:xfrm>
          <a:prstGeom prst="line">
            <a:avLst/>
          </a:prstGeom>
          <a:ln w="57150">
            <a:solidFill>
              <a:srgbClr val="A00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334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C595C84-83FE-1452-A3A2-E30DF3AC2B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6925" y="827088"/>
            <a:ext cx="9144000" cy="2387600"/>
          </a:xfrm>
        </p:spPr>
        <p:txBody>
          <a:bodyPr/>
          <a:lstStyle/>
          <a:p>
            <a:r>
              <a:rPr lang="en-US" dirty="0"/>
              <a:t>The relational library</a:t>
            </a:r>
          </a:p>
        </p:txBody>
      </p:sp>
    </p:spTree>
    <p:extLst>
      <p:ext uri="{BB962C8B-B14F-4D97-AF65-F5344CB8AC3E}">
        <p14:creationId xmlns:p14="http://schemas.microsoft.com/office/powerpoint/2010/main" val="3823356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3402448-D6FA-ED14-501F-B672B66FECC6}"/>
              </a:ext>
            </a:extLst>
          </p:cNvPr>
          <p:cNvSpPr txBox="1"/>
          <p:nvPr/>
        </p:nvSpPr>
        <p:spPr>
          <a:xfrm>
            <a:off x="177844" y="427472"/>
            <a:ext cx="6094562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Avenir Next LT Pro" panose="020B0504020202020204" pitchFamily="34" charset="0"/>
              </a:rPr>
              <a:t>Collections-based library </a:t>
            </a:r>
          </a:p>
          <a:p>
            <a:endParaRPr lang="en-US" sz="3600" b="1" dirty="0">
              <a:latin typeface="Avenir Next LT Pro" panose="020B0504020202020204" pitchFamily="34" charset="0"/>
            </a:endParaRPr>
          </a:p>
          <a:p>
            <a:endParaRPr lang="en-US" dirty="0"/>
          </a:p>
          <a:p>
            <a:r>
              <a:rPr lang="en-US" sz="2000" b="1" dirty="0">
                <a:latin typeface="Avenir Next LT Pro" panose="020B0504020202020204" pitchFamily="34" charset="0"/>
              </a:rPr>
              <a:t>Services, organization and spaces </a:t>
            </a:r>
            <a:br>
              <a:rPr lang="en-US" sz="2000" b="1" dirty="0">
                <a:latin typeface="Avenir Next LT Pro" panose="020B0504020202020204" pitchFamily="34" charset="0"/>
              </a:rPr>
            </a:br>
            <a:r>
              <a:rPr lang="en-US" sz="2000" b="1" dirty="0">
                <a:latin typeface="Avenir Next LT Pro" panose="020B0504020202020204" pitchFamily="34" charset="0"/>
              </a:rPr>
              <a:t>are configured by management of </a:t>
            </a:r>
            <a:br>
              <a:rPr lang="en-US" sz="2000" b="1" dirty="0">
                <a:latin typeface="Avenir Next LT Pro" panose="020B0504020202020204" pitchFamily="34" charset="0"/>
              </a:rPr>
            </a:br>
            <a:r>
              <a:rPr lang="en-US" sz="2000" b="1" dirty="0">
                <a:latin typeface="Avenir Next LT Pro" panose="020B0504020202020204" pitchFamily="34" charset="0"/>
              </a:rPr>
              <a:t>the collection. </a:t>
            </a:r>
          </a:p>
          <a:p>
            <a:endParaRPr lang="en-US" sz="2000" dirty="0">
              <a:latin typeface="Avenir Next LT Pro" panose="020B0504020202020204" pitchFamily="34" charset="0"/>
            </a:endParaRPr>
          </a:p>
          <a:p>
            <a:endParaRPr lang="en-US" sz="2000" dirty="0">
              <a:latin typeface="Avenir Next LT Pro" panose="020B0504020202020204" pitchFamily="34" charset="0"/>
            </a:endParaRPr>
          </a:p>
          <a:p>
            <a:r>
              <a:rPr lang="en-US" sz="2000" b="1" dirty="0">
                <a:latin typeface="Avenir Next LT Pro" panose="020B0504020202020204" pitchFamily="34" charset="0"/>
              </a:rPr>
              <a:t>Value</a:t>
            </a:r>
            <a:r>
              <a:rPr lang="en-US" sz="2000" dirty="0">
                <a:latin typeface="Avenir Next LT Pro" panose="020B0504020202020204" pitchFamily="34" charset="0"/>
              </a:rPr>
              <a:t> and role of library well</a:t>
            </a:r>
            <a:br>
              <a:rPr lang="en-US" sz="2000" dirty="0">
                <a:latin typeface="Avenir Next LT Pro" panose="020B0504020202020204" pitchFamily="34" charset="0"/>
              </a:rPr>
            </a:br>
            <a:r>
              <a:rPr lang="en-US" sz="2000" dirty="0">
                <a:latin typeface="Avenir Next LT Pro" panose="020B0504020202020204" pitchFamily="34" charset="0"/>
              </a:rPr>
              <a:t>understood</a:t>
            </a:r>
          </a:p>
          <a:p>
            <a:endParaRPr lang="en-US" sz="2000" dirty="0">
              <a:latin typeface="Avenir Next LT Pro" panose="020B0504020202020204" pitchFamily="34" charset="0"/>
            </a:endParaRPr>
          </a:p>
          <a:p>
            <a:endParaRPr lang="en-US" sz="2000" dirty="0">
              <a:latin typeface="Avenir Next LT Pro" panose="020B0504020202020204" pitchFamily="34" charset="0"/>
            </a:endParaRPr>
          </a:p>
          <a:p>
            <a:r>
              <a:rPr lang="en-US" sz="2000" dirty="0" err="1">
                <a:latin typeface="Avenir Next LT Pro" panose="020B0504020202020204" pitchFamily="34" charset="0"/>
              </a:rPr>
              <a:t>Optimise</a:t>
            </a:r>
            <a:r>
              <a:rPr lang="en-US" sz="2000" dirty="0">
                <a:latin typeface="Avenir Next LT Pro" panose="020B0504020202020204" pitchFamily="34" charset="0"/>
              </a:rPr>
              <a:t> fixed </a:t>
            </a:r>
            <a:r>
              <a:rPr lang="en-US" sz="2000" b="1" dirty="0">
                <a:latin typeface="Avenir Next LT Pro" panose="020B0504020202020204" pitchFamily="34" charset="0"/>
              </a:rPr>
              <a:t>capacities</a:t>
            </a:r>
          </a:p>
          <a:p>
            <a:endParaRPr lang="en-US" sz="2000" b="1" dirty="0">
              <a:latin typeface="Avenir Next LT Pro" panose="020B0504020202020204" pitchFamily="34" charset="0"/>
            </a:endParaRPr>
          </a:p>
          <a:p>
            <a:endParaRPr lang="en-US" sz="2000" b="1" dirty="0">
              <a:latin typeface="Avenir Next LT Pro" panose="020B0504020202020204" pitchFamily="34" charset="0"/>
            </a:endParaRPr>
          </a:p>
          <a:p>
            <a:r>
              <a:rPr lang="en-US" sz="2000" dirty="0">
                <a:latin typeface="Avenir Next LT Pro" panose="020B0504020202020204" pitchFamily="34" charset="0"/>
              </a:rPr>
              <a:t>Library develops service according to the </a:t>
            </a:r>
          </a:p>
          <a:p>
            <a:r>
              <a:rPr lang="en-US" sz="2000" b="1" dirty="0">
                <a:latin typeface="Avenir Next LT Pro" panose="020B0504020202020204" pitchFamily="34" charset="0"/>
              </a:rPr>
              <a:t>library pattern</a:t>
            </a:r>
          </a:p>
          <a:p>
            <a:endParaRPr lang="en-US" dirty="0">
              <a:latin typeface="Avenir Next LT Pro" panose="020B0504020202020204" pitchFamily="34" charset="0"/>
            </a:endParaRPr>
          </a:p>
          <a:p>
            <a:endParaRPr lang="en-US" dirty="0">
              <a:latin typeface="Avenir Next LT Pro" panose="020B0504020202020204" pitchFamily="34" charset="0"/>
            </a:endParaRPr>
          </a:p>
          <a:p>
            <a:endParaRPr lang="en-US" sz="2000" dirty="0">
              <a:latin typeface="Avenir Next LT Pro" panose="020B0504020202020204" pitchFamily="34" charset="0"/>
            </a:endParaRPr>
          </a:p>
          <a:p>
            <a:endParaRPr lang="en-US" dirty="0">
              <a:latin typeface="Avenir Next LT Pro" panose="020B0504020202020204" pitchFamily="34" charset="0"/>
            </a:endParaRPr>
          </a:p>
          <a:p>
            <a:endParaRPr lang="en-US" dirty="0">
              <a:latin typeface="Avenir Next LT Pro" panose="020B0504020202020204" pitchFamily="34" charset="0"/>
            </a:endParaRPr>
          </a:p>
          <a:p>
            <a:endParaRPr lang="en-US" dirty="0">
              <a:latin typeface="Avenir Next LT Pro" panose="020B05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E376E0-83F9-48CD-17E1-AE7D92EC255B}"/>
              </a:ext>
            </a:extLst>
          </p:cNvPr>
          <p:cNvSpPr txBox="1"/>
          <p:nvPr/>
        </p:nvSpPr>
        <p:spPr>
          <a:xfrm>
            <a:off x="6540980" y="467235"/>
            <a:ext cx="6094562" cy="5724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Avenir Next LT Pro" panose="020B0504020202020204" pitchFamily="34" charset="0"/>
              </a:rPr>
              <a:t>Relational library</a:t>
            </a:r>
          </a:p>
          <a:p>
            <a:endParaRPr lang="en-US" sz="3200" b="1" dirty="0">
              <a:latin typeface="Avenir Next LT Pro" panose="020B0504020202020204" pitchFamily="34" charset="0"/>
            </a:endParaRPr>
          </a:p>
          <a:p>
            <a:endParaRPr lang="en-US" dirty="0">
              <a:latin typeface="Avenir Next LT Pro" panose="020B0504020202020204" pitchFamily="34" charset="0"/>
            </a:endParaRPr>
          </a:p>
          <a:p>
            <a:r>
              <a:rPr lang="en-US" sz="2000" b="1" dirty="0">
                <a:latin typeface="Avenir Next LT Pro" panose="020B0504020202020204" pitchFamily="34" charset="0"/>
              </a:rPr>
              <a:t>Services, organization and spaces </a:t>
            </a:r>
            <a:br>
              <a:rPr lang="en-US" sz="2000" b="1" dirty="0">
                <a:latin typeface="Avenir Next LT Pro" panose="020B0504020202020204" pitchFamily="34" charset="0"/>
              </a:rPr>
            </a:br>
            <a:r>
              <a:rPr lang="en-US" sz="2000" b="1" dirty="0">
                <a:latin typeface="Avenir Next LT Pro" panose="020B0504020202020204" pitchFamily="34" charset="0"/>
              </a:rPr>
              <a:t>are configured by changing patterns </a:t>
            </a:r>
            <a:br>
              <a:rPr lang="en-US" sz="2000" b="1" dirty="0">
                <a:latin typeface="Avenir Next LT Pro" panose="020B0504020202020204" pitchFamily="34" charset="0"/>
              </a:rPr>
            </a:br>
            <a:r>
              <a:rPr lang="en-US" sz="2000" b="1" dirty="0">
                <a:latin typeface="Avenir Next LT Pro" panose="020B0504020202020204" pitchFamily="34" charset="0"/>
              </a:rPr>
              <a:t>of research and learning. </a:t>
            </a:r>
          </a:p>
          <a:p>
            <a:endParaRPr lang="en-US" sz="2000" dirty="0">
              <a:latin typeface="Avenir Next LT Pro" panose="020B0504020202020204" pitchFamily="34" charset="0"/>
            </a:endParaRPr>
          </a:p>
          <a:p>
            <a:endParaRPr lang="en-US" sz="2000" dirty="0">
              <a:latin typeface="Avenir Next LT Pro" panose="020B0504020202020204" pitchFamily="34" charset="0"/>
            </a:endParaRPr>
          </a:p>
          <a:p>
            <a:r>
              <a:rPr lang="en-US" sz="2000" b="1" dirty="0">
                <a:latin typeface="Avenir Next LT Pro" panose="020B0504020202020204" pitchFamily="34" charset="0"/>
              </a:rPr>
              <a:t>Value</a:t>
            </a:r>
            <a:r>
              <a:rPr lang="en-US" sz="2000" dirty="0">
                <a:latin typeface="Avenir Next LT Pro" panose="020B0504020202020204" pitchFamily="34" charset="0"/>
              </a:rPr>
              <a:t> and role of library continuously</a:t>
            </a:r>
            <a:br>
              <a:rPr lang="en-US" sz="2000" dirty="0">
                <a:latin typeface="Avenir Next LT Pro" panose="020B0504020202020204" pitchFamily="34" charset="0"/>
              </a:rPr>
            </a:br>
            <a:r>
              <a:rPr lang="en-US" sz="2000" dirty="0">
                <a:latin typeface="Avenir Next LT Pro" panose="020B0504020202020204" pitchFamily="34" charset="0"/>
              </a:rPr>
              <a:t>and collaboratively re-evaluated </a:t>
            </a:r>
          </a:p>
          <a:p>
            <a:endParaRPr lang="en-US" sz="2000" dirty="0">
              <a:latin typeface="Avenir Next LT Pro" panose="020B0504020202020204" pitchFamily="34" charset="0"/>
            </a:endParaRPr>
          </a:p>
          <a:p>
            <a:endParaRPr lang="en-US" sz="2000" dirty="0">
              <a:latin typeface="Avenir Next LT Pro" panose="020B0504020202020204" pitchFamily="34" charset="0"/>
            </a:endParaRPr>
          </a:p>
          <a:p>
            <a:r>
              <a:rPr lang="en-US" sz="2000" dirty="0">
                <a:latin typeface="Avenir Next LT Pro" panose="020B0504020202020204" pitchFamily="34" charset="0"/>
              </a:rPr>
              <a:t>Mobilize </a:t>
            </a:r>
            <a:r>
              <a:rPr lang="en-US" sz="2000" b="1" dirty="0">
                <a:latin typeface="Avenir Next LT Pro" panose="020B0504020202020204" pitchFamily="34" charset="0"/>
              </a:rPr>
              <a:t>capacities</a:t>
            </a:r>
            <a:r>
              <a:rPr lang="en-US" sz="2000" dirty="0">
                <a:latin typeface="Avenir Next LT Pro" panose="020B0504020202020204" pitchFamily="34" charset="0"/>
              </a:rPr>
              <a:t> around evolving </a:t>
            </a:r>
            <a:br>
              <a:rPr lang="en-US" sz="2000" dirty="0">
                <a:latin typeface="Avenir Next LT Pro" panose="020B0504020202020204" pitchFamily="34" charset="0"/>
              </a:rPr>
            </a:br>
            <a:r>
              <a:rPr lang="en-US" sz="2000" dirty="0">
                <a:latin typeface="Avenir Next LT Pro" panose="020B0504020202020204" pitchFamily="34" charset="0"/>
              </a:rPr>
              <a:t>goals</a:t>
            </a:r>
          </a:p>
          <a:p>
            <a:endParaRPr lang="en-US" sz="2000" dirty="0">
              <a:latin typeface="Avenir Next LT Pro" panose="020B0504020202020204" pitchFamily="34" charset="0"/>
            </a:endParaRPr>
          </a:p>
          <a:p>
            <a:r>
              <a:rPr lang="en-US" sz="2000" dirty="0">
                <a:latin typeface="Avenir Next LT Pro" panose="020B0504020202020204" pitchFamily="34" charset="0"/>
              </a:rPr>
              <a:t>Service </a:t>
            </a:r>
            <a:r>
              <a:rPr lang="en-US" sz="2000" b="1" dirty="0">
                <a:latin typeface="Avenir Next LT Pro" panose="020B0504020202020204" pitchFamily="34" charset="0"/>
              </a:rPr>
              <a:t>collaboratively developed </a:t>
            </a:r>
            <a:r>
              <a:rPr lang="en-US" sz="2000" dirty="0">
                <a:latin typeface="Avenir Next LT Pro" panose="020B0504020202020204" pitchFamily="34" charset="0"/>
              </a:rPr>
              <a:t>with </a:t>
            </a:r>
          </a:p>
          <a:p>
            <a:r>
              <a:rPr lang="en-US" sz="2000" dirty="0">
                <a:latin typeface="Avenir Next LT Pro" panose="020B0504020202020204" pitchFamily="34" charset="0"/>
              </a:rPr>
              <a:t>campus partners, faculty, students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03928D5-959E-913C-AA23-BCABF3AB9075}"/>
              </a:ext>
            </a:extLst>
          </p:cNvPr>
          <p:cNvCxnSpPr/>
          <p:nvPr/>
        </p:nvCxnSpPr>
        <p:spPr>
          <a:xfrm>
            <a:off x="446418" y="1500997"/>
            <a:ext cx="11602528" cy="0"/>
          </a:xfrm>
          <a:prstGeom prst="line">
            <a:avLst/>
          </a:prstGeom>
          <a:ln>
            <a:solidFill>
              <a:srgbClr val="A00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9DBA5AF1-AA64-978D-36E8-1496F948FF60}"/>
              </a:ext>
            </a:extLst>
          </p:cNvPr>
          <p:cNvSpPr/>
          <p:nvPr/>
        </p:nvSpPr>
        <p:spPr>
          <a:xfrm>
            <a:off x="5820202" y="1957809"/>
            <a:ext cx="382505" cy="365760"/>
          </a:xfrm>
          <a:prstGeom prst="ellipse">
            <a:avLst/>
          </a:prstGeom>
          <a:solidFill>
            <a:srgbClr val="A0006E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endParaRPr lang="en-US">
              <a:solidFill>
                <a:srgbClr val="F2F2F2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0C4B21D-00A4-DA70-E624-3B398808A99B}"/>
              </a:ext>
            </a:extLst>
          </p:cNvPr>
          <p:cNvSpPr/>
          <p:nvPr/>
        </p:nvSpPr>
        <p:spPr>
          <a:xfrm>
            <a:off x="5820202" y="4625516"/>
            <a:ext cx="382505" cy="365760"/>
          </a:xfrm>
          <a:prstGeom prst="ellipse">
            <a:avLst/>
          </a:prstGeom>
          <a:solidFill>
            <a:srgbClr val="A0006E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endParaRPr lang="en-US">
              <a:solidFill>
                <a:srgbClr val="F2F2F2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3A71A39-48F1-9CB5-4CE7-7993B4BC7A25}"/>
              </a:ext>
            </a:extLst>
          </p:cNvPr>
          <p:cNvSpPr/>
          <p:nvPr/>
        </p:nvSpPr>
        <p:spPr>
          <a:xfrm>
            <a:off x="5820202" y="3429000"/>
            <a:ext cx="382505" cy="365760"/>
          </a:xfrm>
          <a:prstGeom prst="ellipse">
            <a:avLst/>
          </a:prstGeom>
          <a:solidFill>
            <a:srgbClr val="A0006E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endParaRPr lang="en-US">
              <a:solidFill>
                <a:srgbClr val="F2F2F2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B923A0C-13BE-7117-8827-C90D4FB5EE2C}"/>
              </a:ext>
            </a:extLst>
          </p:cNvPr>
          <p:cNvSpPr/>
          <p:nvPr/>
        </p:nvSpPr>
        <p:spPr>
          <a:xfrm>
            <a:off x="5820202" y="5639152"/>
            <a:ext cx="382505" cy="365760"/>
          </a:xfrm>
          <a:prstGeom prst="ellipse">
            <a:avLst/>
          </a:prstGeom>
          <a:solidFill>
            <a:srgbClr val="A0006E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endParaRPr lang="en-US">
              <a:solidFill>
                <a:srgbClr val="F2F2F2"/>
              </a:solidFill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98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57FAA-83B1-EDE4-F951-A63143704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670" y="-186703"/>
            <a:ext cx="5248523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venir Next LT Pro" panose="020B0504020202020204" pitchFamily="34" charset="0"/>
              </a:rPr>
              <a:t>Collections-based library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83CCE9-87C8-23A5-CFBA-CBA4138EB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804259"/>
            <a:ext cx="2743200" cy="365125"/>
          </a:xfrm>
        </p:spPr>
        <p:txBody>
          <a:bodyPr/>
          <a:lstStyle/>
          <a:p>
            <a:fld id="{D604E195-53F4-42F9-A096-452A5DF13ACE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A7DAD5-48A2-5EF3-55A2-5BD4955F8D81}"/>
              </a:ext>
            </a:extLst>
          </p:cNvPr>
          <p:cNvSpPr txBox="1"/>
          <p:nvPr/>
        </p:nvSpPr>
        <p:spPr>
          <a:xfrm>
            <a:off x="567375" y="1242381"/>
            <a:ext cx="4502480" cy="563231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Avenir Next LT Pro" panose="020B0504020202020204" pitchFamily="34" charset="0"/>
              </a:rPr>
              <a:t>Space</a:t>
            </a:r>
            <a:r>
              <a:rPr lang="en-US" dirty="0">
                <a:latin typeface="Avenir Next LT Pro" panose="020B0504020202020204" pitchFamily="34" charset="0"/>
              </a:rPr>
              <a:t> – configured around collections</a:t>
            </a:r>
          </a:p>
          <a:p>
            <a:endParaRPr lang="en-US" dirty="0">
              <a:latin typeface="Avenir Next LT Pro" panose="020B0504020202020204" pitchFamily="34" charset="0"/>
            </a:endParaRPr>
          </a:p>
          <a:p>
            <a:r>
              <a:rPr lang="en-US" b="1" dirty="0">
                <a:latin typeface="Avenir Next LT Pro" panose="020B0504020202020204" pitchFamily="34" charset="0"/>
              </a:rPr>
              <a:t>Collections</a:t>
            </a:r>
            <a:r>
              <a:rPr lang="en-US" dirty="0">
                <a:latin typeface="Avenir Next LT Pro" panose="020B0504020202020204" pitchFamily="34" charset="0"/>
              </a:rPr>
              <a:t> – (passive) core of service and identity</a:t>
            </a:r>
          </a:p>
          <a:p>
            <a:r>
              <a:rPr lang="en-US" dirty="0">
                <a:latin typeface="Avenir Next LT Pro" panose="020B0504020202020204" pitchFamily="34" charset="0"/>
              </a:rPr>
              <a:t> </a:t>
            </a:r>
          </a:p>
          <a:p>
            <a:r>
              <a:rPr lang="en-US" b="1" dirty="0">
                <a:latin typeface="Avenir Next LT Pro" panose="020B0504020202020204" pitchFamily="34" charset="0"/>
              </a:rPr>
              <a:t>Expertise</a:t>
            </a:r>
            <a:r>
              <a:rPr lang="en-US" dirty="0">
                <a:latin typeface="Avenir Next LT Pro" panose="020B0504020202020204" pitchFamily="34" charset="0"/>
              </a:rPr>
              <a:t> – stable (cataloging, reference, access, IT, instruction)</a:t>
            </a:r>
          </a:p>
          <a:p>
            <a:endParaRPr lang="en-US" dirty="0">
              <a:latin typeface="Avenir Next LT Pro" panose="020B0504020202020204" pitchFamily="34" charset="0"/>
            </a:endParaRPr>
          </a:p>
          <a:p>
            <a:r>
              <a:rPr lang="en-US" b="1" dirty="0">
                <a:latin typeface="Avenir Next LT Pro" panose="020B0504020202020204" pitchFamily="34" charset="0"/>
              </a:rPr>
              <a:t>Org chart </a:t>
            </a:r>
            <a:r>
              <a:rPr lang="en-US" dirty="0">
                <a:latin typeface="Avenir Next LT Pro" panose="020B0504020202020204" pitchFamily="34" charset="0"/>
              </a:rPr>
              <a:t>– well understood; most libraries same or similar</a:t>
            </a:r>
          </a:p>
          <a:p>
            <a:endParaRPr lang="en-US" dirty="0">
              <a:latin typeface="Avenir Next LT Pro" panose="020B0504020202020204" pitchFamily="34" charset="0"/>
            </a:endParaRPr>
          </a:p>
          <a:p>
            <a:r>
              <a:rPr lang="en-US" b="1" dirty="0">
                <a:latin typeface="Avenir Next LT Pro" panose="020B0504020202020204" pitchFamily="34" charset="0"/>
              </a:rPr>
              <a:t>Systems</a:t>
            </a:r>
            <a:r>
              <a:rPr lang="en-US" dirty="0">
                <a:latin typeface="Avenir Next LT Pro" panose="020B0504020202020204" pitchFamily="34" charset="0"/>
              </a:rPr>
              <a:t> – manage the collection. ILS</a:t>
            </a:r>
          </a:p>
          <a:p>
            <a:endParaRPr lang="en-US" dirty="0">
              <a:latin typeface="Avenir Next LT Pro" panose="020B0504020202020204" pitchFamily="34" charset="0"/>
            </a:endParaRPr>
          </a:p>
          <a:p>
            <a:endParaRPr lang="en-US" dirty="0">
              <a:latin typeface="Avenir Next LT Pro" panose="020B0504020202020204" pitchFamily="34" charset="0"/>
            </a:endParaRPr>
          </a:p>
          <a:p>
            <a:endParaRPr lang="en-US" dirty="0">
              <a:latin typeface="Avenir Next LT Pro" panose="020B0504020202020204" pitchFamily="34" charset="0"/>
            </a:endParaRPr>
          </a:p>
          <a:p>
            <a:r>
              <a:rPr lang="en-US" b="1" dirty="0">
                <a:latin typeface="Avenir Next LT Pro" panose="020B0504020202020204" pitchFamily="34" charset="0"/>
              </a:rPr>
              <a:t>Website</a:t>
            </a:r>
            <a:r>
              <a:rPr lang="en-US" dirty="0">
                <a:latin typeface="Avenir Next LT Pro" panose="020B0504020202020204" pitchFamily="34" charset="0"/>
              </a:rPr>
              <a:t> – collections search box and signposts</a:t>
            </a:r>
          </a:p>
          <a:p>
            <a:endParaRPr lang="en-US" dirty="0">
              <a:latin typeface="Avenir Next LT Pro" panose="020B0504020202020204" pitchFamily="34" charset="0"/>
            </a:endParaRPr>
          </a:p>
          <a:p>
            <a:r>
              <a:rPr lang="en-US" b="1" dirty="0">
                <a:latin typeface="Avenir Next LT Pro" panose="020B0504020202020204" pitchFamily="34" charset="0"/>
              </a:rPr>
              <a:t>Liaison</a:t>
            </a:r>
            <a:r>
              <a:rPr lang="en-US" dirty="0">
                <a:latin typeface="Avenir Next LT Pro" panose="020B0504020202020204" pitchFamily="34" charset="0"/>
              </a:rPr>
              <a:t> work - emerging</a:t>
            </a:r>
          </a:p>
          <a:p>
            <a:endParaRPr lang="en-US" dirty="0">
              <a:solidFill>
                <a:schemeClr val="accent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10D6DDD-5B26-5C47-A842-49CE1A0F061A}"/>
              </a:ext>
            </a:extLst>
          </p:cNvPr>
          <p:cNvSpPr txBox="1">
            <a:spLocks/>
          </p:cNvSpPr>
          <p:nvPr/>
        </p:nvSpPr>
        <p:spPr>
          <a:xfrm>
            <a:off x="6309934" y="-186704"/>
            <a:ext cx="52485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Lucette V0.3 Bold" panose="00000800000000000000" pitchFamily="50" charset="0"/>
                <a:ea typeface="Biblio Sign" pitchFamily="2" charset="0"/>
                <a:cs typeface="+mj-cs"/>
              </a:defRPr>
            </a:lvl1pPr>
          </a:lstStyle>
          <a:p>
            <a:r>
              <a:rPr lang="en-US" sz="2800" b="1" dirty="0">
                <a:latin typeface="Avenir Next LT Pro" panose="020B0504020202020204" pitchFamily="34" charset="0"/>
              </a:rPr>
              <a:t>Relational library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222714-64D8-7EF6-A2C0-1BD3A2559E27}"/>
              </a:ext>
            </a:extLst>
          </p:cNvPr>
          <p:cNvSpPr txBox="1"/>
          <p:nvPr/>
        </p:nvSpPr>
        <p:spPr>
          <a:xfrm>
            <a:off x="6211019" y="1268265"/>
            <a:ext cx="5926397" cy="563231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Avenir Next LT Pro" panose="020B0504020202020204" pitchFamily="34" charset="0"/>
              </a:rPr>
              <a:t>Space</a:t>
            </a:r>
            <a:r>
              <a:rPr lang="en-US" dirty="0">
                <a:latin typeface="Avenir Next LT Pro" panose="020B0504020202020204" pitchFamily="34" charset="0"/>
              </a:rPr>
              <a:t> – configured around experiences</a:t>
            </a:r>
          </a:p>
          <a:p>
            <a:endParaRPr lang="en-US" dirty="0">
              <a:latin typeface="Avenir Next LT Pro" panose="020B0504020202020204" pitchFamily="34" charset="0"/>
            </a:endParaRPr>
          </a:p>
          <a:p>
            <a:r>
              <a:rPr lang="en-US" b="1" dirty="0">
                <a:latin typeface="Avenir Next LT Pro" panose="020B0504020202020204" pitchFamily="34" charset="0"/>
              </a:rPr>
              <a:t>Collections</a:t>
            </a:r>
            <a:r>
              <a:rPr lang="en-US" dirty="0">
                <a:latin typeface="Avenir Next LT Pro" panose="020B0504020202020204" pitchFamily="34" charset="0"/>
              </a:rPr>
              <a:t> – Mobilized in workflows, Facilitated, Inside out, collective, distinctive</a:t>
            </a:r>
          </a:p>
          <a:p>
            <a:r>
              <a:rPr lang="en-US" dirty="0">
                <a:latin typeface="Avenir Next LT Pro" panose="020B0504020202020204" pitchFamily="34" charset="0"/>
              </a:rPr>
              <a:t> </a:t>
            </a:r>
          </a:p>
          <a:p>
            <a:r>
              <a:rPr lang="en-US" b="1" dirty="0">
                <a:latin typeface="Avenir Next LT Pro" panose="020B0504020202020204" pitchFamily="34" charset="0"/>
              </a:rPr>
              <a:t>Expertise</a:t>
            </a:r>
            <a:r>
              <a:rPr lang="en-US" dirty="0">
                <a:latin typeface="Avenir Next LT Pro" panose="020B0504020202020204" pitchFamily="34" charset="0"/>
              </a:rPr>
              <a:t> – dynamic (mix of domain and relational – core expertise, social skills, </a:t>
            </a:r>
            <a:r>
              <a:rPr lang="en-US" dirty="0" err="1">
                <a:latin typeface="Avenir Next LT Pro" panose="020B0504020202020204" pitchFamily="34" charset="0"/>
              </a:rPr>
              <a:t>research&amp;pedagogy</a:t>
            </a:r>
            <a:r>
              <a:rPr lang="en-US" dirty="0">
                <a:latin typeface="Avenir Next LT Pro" panose="020B0504020202020204" pitchFamily="34" charset="0"/>
              </a:rPr>
              <a:t>)</a:t>
            </a:r>
          </a:p>
          <a:p>
            <a:endParaRPr lang="en-US" dirty="0">
              <a:latin typeface="Avenir Next LT Pro" panose="020B0504020202020204" pitchFamily="34" charset="0"/>
            </a:endParaRPr>
          </a:p>
          <a:p>
            <a:r>
              <a:rPr lang="en-US" b="1" dirty="0">
                <a:latin typeface="Avenir Next LT Pro" panose="020B0504020202020204" pitchFamily="34" charset="0"/>
              </a:rPr>
              <a:t>Org chart </a:t>
            </a:r>
            <a:r>
              <a:rPr lang="en-US" dirty="0">
                <a:latin typeface="Avenir Next LT Pro" panose="020B0504020202020204" pitchFamily="34" charset="0"/>
              </a:rPr>
              <a:t>– evolving. Varies across libraries .. </a:t>
            </a:r>
          </a:p>
          <a:p>
            <a:endParaRPr lang="en-US" dirty="0">
              <a:latin typeface="Avenir Next LT Pro" panose="020B0504020202020204" pitchFamily="34" charset="0"/>
            </a:endParaRPr>
          </a:p>
          <a:p>
            <a:endParaRPr lang="en-US" dirty="0">
              <a:latin typeface="Avenir Next LT Pro" panose="020B0504020202020204" pitchFamily="34" charset="0"/>
            </a:endParaRPr>
          </a:p>
          <a:p>
            <a:r>
              <a:rPr lang="en-US" b="1" dirty="0">
                <a:latin typeface="Avenir Next LT Pro" panose="020B0504020202020204" pitchFamily="34" charset="0"/>
              </a:rPr>
              <a:t>Systems</a:t>
            </a:r>
            <a:r>
              <a:rPr lang="en-US" dirty="0">
                <a:latin typeface="Avenir Next LT Pro" panose="020B0504020202020204" pitchFamily="34" charset="0"/>
              </a:rPr>
              <a:t> – manage the whole library and its relationships. Repositories, </a:t>
            </a:r>
            <a:r>
              <a:rPr lang="en-US" dirty="0" err="1">
                <a:latin typeface="Avenir Next LT Pro" panose="020B0504020202020204" pitchFamily="34" charset="0"/>
              </a:rPr>
              <a:t>libguides</a:t>
            </a:r>
            <a:r>
              <a:rPr lang="en-US" dirty="0">
                <a:latin typeface="Avenir Next LT Pro" panose="020B0504020202020204" pitchFamily="34" charset="0"/>
              </a:rPr>
              <a:t>, </a:t>
            </a:r>
            <a:r>
              <a:rPr lang="en-US" dirty="0" err="1">
                <a:latin typeface="Avenir Next LT Pro" panose="020B0504020202020204" pitchFamily="34" charset="0"/>
              </a:rPr>
              <a:t>research&amp;learning</a:t>
            </a:r>
            <a:r>
              <a:rPr lang="en-US" dirty="0">
                <a:latin typeface="Avenir Next LT Pro" panose="020B0504020202020204" pitchFamily="34" charset="0"/>
              </a:rPr>
              <a:t> workflow, …..</a:t>
            </a:r>
          </a:p>
          <a:p>
            <a:endParaRPr lang="en-US" dirty="0">
              <a:latin typeface="Avenir Next LT Pro" panose="020B0504020202020204" pitchFamily="34" charset="0"/>
            </a:endParaRPr>
          </a:p>
          <a:p>
            <a:r>
              <a:rPr lang="en-US" b="1" dirty="0">
                <a:latin typeface="Avenir Next LT Pro" panose="020B0504020202020204" pitchFamily="34" charset="0"/>
              </a:rPr>
              <a:t>Website</a:t>
            </a:r>
            <a:r>
              <a:rPr lang="en-US" dirty="0">
                <a:latin typeface="Avenir Next LT Pro" panose="020B0504020202020204" pitchFamily="34" charset="0"/>
              </a:rPr>
              <a:t> – storytelling, narrative and documentary</a:t>
            </a:r>
          </a:p>
          <a:p>
            <a:br>
              <a:rPr lang="en-US" dirty="0">
                <a:latin typeface="Avenir Next LT Pro" panose="020B0504020202020204" pitchFamily="34" charset="0"/>
              </a:rPr>
            </a:br>
            <a:endParaRPr lang="en-US" dirty="0">
              <a:latin typeface="Avenir Next LT Pro" panose="020B0504020202020204" pitchFamily="34" charset="0"/>
            </a:endParaRPr>
          </a:p>
          <a:p>
            <a:r>
              <a:rPr lang="en-US" b="1" dirty="0">
                <a:latin typeface="Avenir Next LT Pro" panose="020B0504020202020204" pitchFamily="34" charset="0"/>
              </a:rPr>
              <a:t>Liaison</a:t>
            </a:r>
            <a:r>
              <a:rPr lang="en-US" dirty="0">
                <a:latin typeface="Avenir Next LT Pro" panose="020B0504020202020204" pitchFamily="34" charset="0"/>
              </a:rPr>
              <a:t> – central relational capacity</a:t>
            </a:r>
          </a:p>
          <a:p>
            <a:endParaRPr lang="en-US" dirty="0">
              <a:solidFill>
                <a:schemeClr val="accent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C9BE359-CAA0-5677-03DA-1D9183837F42}"/>
              </a:ext>
            </a:extLst>
          </p:cNvPr>
          <p:cNvSpPr/>
          <p:nvPr/>
        </p:nvSpPr>
        <p:spPr>
          <a:xfrm>
            <a:off x="5331970" y="1872261"/>
            <a:ext cx="382505" cy="365760"/>
          </a:xfrm>
          <a:prstGeom prst="ellipse">
            <a:avLst/>
          </a:prstGeom>
          <a:solidFill>
            <a:srgbClr val="A0006E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endParaRPr lang="en-US">
              <a:solidFill>
                <a:srgbClr val="F2F2F2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E1485BB-BCF6-77BA-CC97-377B08C1A6D1}"/>
              </a:ext>
            </a:extLst>
          </p:cNvPr>
          <p:cNvSpPr/>
          <p:nvPr/>
        </p:nvSpPr>
        <p:spPr>
          <a:xfrm>
            <a:off x="5331970" y="4309717"/>
            <a:ext cx="382505" cy="365760"/>
          </a:xfrm>
          <a:prstGeom prst="ellipse">
            <a:avLst/>
          </a:prstGeom>
          <a:solidFill>
            <a:srgbClr val="A0006E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endParaRPr lang="en-US">
              <a:solidFill>
                <a:srgbClr val="F2F2F2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B3EFCC2-80C9-37E7-6F61-FBE8725B56AE}"/>
              </a:ext>
            </a:extLst>
          </p:cNvPr>
          <p:cNvSpPr/>
          <p:nvPr/>
        </p:nvSpPr>
        <p:spPr>
          <a:xfrm>
            <a:off x="5331970" y="1275513"/>
            <a:ext cx="382505" cy="365760"/>
          </a:xfrm>
          <a:prstGeom prst="ellipse">
            <a:avLst/>
          </a:prstGeom>
          <a:solidFill>
            <a:srgbClr val="A0006E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endParaRPr lang="en-US">
              <a:solidFill>
                <a:srgbClr val="F2F2F2"/>
              </a:solidFill>
              <a:latin typeface="Avenir Next LT Pro" panose="020B05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767CC8D-7D23-33AF-3365-87E578927B0D}"/>
              </a:ext>
            </a:extLst>
          </p:cNvPr>
          <p:cNvCxnSpPr/>
          <p:nvPr/>
        </p:nvCxnSpPr>
        <p:spPr>
          <a:xfrm>
            <a:off x="508670" y="994370"/>
            <a:ext cx="11602528" cy="0"/>
          </a:xfrm>
          <a:prstGeom prst="line">
            <a:avLst/>
          </a:prstGeom>
          <a:ln>
            <a:solidFill>
              <a:srgbClr val="A00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0D2CFA4D-D21B-4788-95AD-E49CD507AF5D}"/>
              </a:ext>
            </a:extLst>
          </p:cNvPr>
          <p:cNvSpPr/>
          <p:nvPr/>
        </p:nvSpPr>
        <p:spPr>
          <a:xfrm>
            <a:off x="5331970" y="2733452"/>
            <a:ext cx="382505" cy="365760"/>
          </a:xfrm>
          <a:prstGeom prst="ellipse">
            <a:avLst/>
          </a:prstGeom>
          <a:solidFill>
            <a:srgbClr val="A0006E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endParaRPr lang="en-US">
              <a:solidFill>
                <a:srgbClr val="F2F2F2"/>
              </a:solidFill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81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EFC81-E5F6-06EC-8D4B-7E3902F18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Consortia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F9548A-2B9B-0EF8-1D4A-C18EFF7D2F10}"/>
              </a:ext>
            </a:extLst>
          </p:cNvPr>
          <p:cNvSpPr txBox="1"/>
          <p:nvPr/>
        </p:nvSpPr>
        <p:spPr>
          <a:xfrm>
            <a:off x="1967948" y="2604052"/>
            <a:ext cx="862928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Avenir Next LT Pro" panose="020B0504020202020204" pitchFamily="34" charset="0"/>
              </a:rPr>
              <a:t>Shared systemwide investment for  …</a:t>
            </a:r>
          </a:p>
          <a:p>
            <a:endParaRPr lang="en-US" sz="3600" b="1" dirty="0">
              <a:latin typeface="Avenir Next LT Pro" panose="020B05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venir Next LT Pro" panose="020B0504020202020204" pitchFamily="34" charset="0"/>
              </a:rPr>
              <a:t>Local efficiencies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venir Next LT Pro" panose="020B0504020202020204" pitchFamily="34" charset="0"/>
              </a:rPr>
              <a:t>Local relational impact</a:t>
            </a:r>
            <a:endParaRPr lang="en-US" b="1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102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826FDB-BA5B-E029-DFDC-1274FECCA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5456" y="1954196"/>
            <a:ext cx="7361088" cy="194494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/>
              <a:t>The dynamics </a:t>
            </a:r>
            <a:br>
              <a:rPr lang="en-US" sz="5400" dirty="0"/>
            </a:br>
            <a:r>
              <a:rPr lang="en-US" sz="5400" dirty="0"/>
              <a:t>of consortia</a:t>
            </a:r>
            <a:br>
              <a:rPr lang="en-US" sz="5400" dirty="0"/>
            </a:br>
            <a:br>
              <a:rPr lang="en-US" sz="5400" dirty="0"/>
            </a:br>
            <a:r>
              <a:rPr lang="en-US" dirty="0">
                <a:solidFill>
                  <a:srgbClr val="A0006E"/>
                </a:solidFill>
              </a:rPr>
              <a:t>1, 2, 3</a:t>
            </a:r>
            <a:endParaRPr lang="en-US" sz="5400" dirty="0">
              <a:solidFill>
                <a:srgbClr val="A000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966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10184</TotalTime>
  <Words>1197</Words>
  <Application>Microsoft Office PowerPoint</Application>
  <PresentationFormat>Widescreen</PresentationFormat>
  <Paragraphs>373</Paragraphs>
  <Slides>32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Avenir Next LT Pro</vt:lpstr>
      <vt:lpstr>Avenir Next LT Pro Demi</vt:lpstr>
      <vt:lpstr>Calibri</vt:lpstr>
      <vt:lpstr>Office Theme</vt:lpstr>
      <vt:lpstr>Orbis Cascade Alliance strategic retreat, Ashland, Oregon 13 July 2023   Consortial observations</vt:lpstr>
      <vt:lpstr>Claude 2</vt:lpstr>
      <vt:lpstr>PowerPoint Presentation</vt:lpstr>
      <vt:lpstr>* the relational library  * the dynamics of consortia  * one collection  * scaling capacities  * obligatory mention of AI</vt:lpstr>
      <vt:lpstr>The relational library</vt:lpstr>
      <vt:lpstr>PowerPoint Presentation</vt:lpstr>
      <vt:lpstr>Collections-based library</vt:lpstr>
      <vt:lpstr>Consortia</vt:lpstr>
      <vt:lpstr>The dynamics  of consortia  1, 2, 3</vt:lpstr>
      <vt:lpstr>PowerPoint Presentation</vt:lpstr>
      <vt:lpstr>PowerPoint Presentation</vt:lpstr>
      <vt:lpstr>PowerPoint Presentation</vt:lpstr>
      <vt:lpstr>Rightscaling</vt:lpstr>
      <vt:lpstr>PowerPoint Presentation</vt:lpstr>
      <vt:lpstr>One collection</vt:lpstr>
      <vt:lpstr>PowerPoint Presentation</vt:lpstr>
      <vt:lpstr>PowerPoint Presentation</vt:lpstr>
      <vt:lpstr>Interoperability</vt:lpstr>
      <vt:lpstr>PowerPoint Presentation</vt:lpstr>
      <vt:lpstr>Conscious coordination</vt:lpstr>
      <vt:lpstr>PowerPoint Presentation</vt:lpstr>
      <vt:lpstr>Scaling (collection) capacities  (disproportionate amount of time goes on print?)</vt:lpstr>
      <vt:lpstr>PowerPoint Presentation</vt:lpstr>
      <vt:lpstr>PowerPoint Presentation</vt:lpstr>
      <vt:lpstr>PowerPoint Presentation</vt:lpstr>
      <vt:lpstr>Scaling capacities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Orbis Cascade Alliance: Observations</dc:title>
  <dc:creator>Lorcan Dempsey</dc:creator>
  <cp:lastModifiedBy>Lorcan Dempsey</cp:lastModifiedBy>
  <cp:revision>2</cp:revision>
  <dcterms:created xsi:type="dcterms:W3CDTF">2023-06-25T20:29:59Z</dcterms:created>
  <dcterms:modified xsi:type="dcterms:W3CDTF">2023-07-24T01:03:21Z</dcterms:modified>
</cp:coreProperties>
</file>