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848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0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0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65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792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99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08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088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033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864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71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5B48F-DFC2-465C-B3D6-1FBAAE0EBD71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7816A-B996-400A-9682-E5744B70A2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40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408239"/>
              </p:ext>
            </p:extLst>
          </p:nvPr>
        </p:nvGraphicFramePr>
        <p:xfrm>
          <a:off x="255769" y="447372"/>
          <a:ext cx="2453335" cy="939800"/>
        </p:xfrm>
        <a:graphic>
          <a:graphicData uri="http://schemas.openxmlformats.org/drawingml/2006/table">
            <a:tbl>
              <a:tblPr/>
              <a:tblGrid>
                <a:gridCol w="2453335">
                  <a:extLst>
                    <a:ext uri="{9D8B030D-6E8A-4147-A177-3AD203B41FA5}">
                      <a16:colId xmlns:a16="http://schemas.microsoft.com/office/drawing/2014/main" val="38849908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</a:rPr>
                        <a:t>DMM2.2 device 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590 </a:t>
                      </a:r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</a:rPr>
                        <a:t>nW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 returned with 2.6V on the VOA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Dataset 175248 (front, left)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Dataset 180327 (back, right)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(490 </a:t>
                      </a:r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</a:rPr>
                        <a:t>nW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 returned for backside)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673507"/>
                  </a:ext>
                </a:extLst>
              </a:tr>
            </a:tbl>
          </a:graphicData>
        </a:graphic>
      </p:graphicFrame>
      <p:pic>
        <p:nvPicPr>
          <p:cNvPr id="1026" name="Picture 2" descr="C:\Users\MATTHI~1\AppData\Local\Temp\msohtmlclip1\02\clip_image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215" y="447373"/>
            <a:ext cx="3683403" cy="293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-80 &#10;-100 &#10;—120 &#10;-140 &#10;100 &#10;200 &#10;No driving &#10;5 V driving &#10;500 &#10;300 &#10;Frequency (kHz) &#10;400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621" y="530994"/>
            <a:ext cx="4267893" cy="316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-60 &#10;-80 &#10;E 100 &#10;-120 &#10;-140 &#10;-160 &#10;240.0 &#10;240.1 &#10;240.2 &#10;240.3 &#10;Frequency (kHz) &#10;240.4 &#10;No driving &#10;5 V driving &#10;240.5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215" y="3691831"/>
            <a:ext cx="3525462" cy="273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@ -50 &#10;-30 &#10;-60 &#10;-70 &#10;-80 &#10;—90 &#10;10 &#10;Q = 516627.29, f = 240.306 kHz &#10;20 &#10;Time (s) &#10;30 &#10;data &#10;Fit &#10;40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691" y="3691831"/>
            <a:ext cx="3609802" cy="2843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521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Matthijs de Jong</dc:creator>
  <cp:lastModifiedBy>Matthijs de Jong</cp:lastModifiedBy>
  <cp:revision>1</cp:revision>
  <dcterms:created xsi:type="dcterms:W3CDTF">2022-10-28T11:59:13Z</dcterms:created>
  <dcterms:modified xsi:type="dcterms:W3CDTF">2022-10-28T11:59:30Z</dcterms:modified>
</cp:coreProperties>
</file>