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FF8DB-DDB1-479B-ACFB-0A00FB8D9BB7}" type="datetimeFigureOut">
              <a:rPr lang="en-GB" smtClean="0"/>
              <a:t>28/10/2022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03EC3-9DDF-4E3B-8A23-4ABA8CC0E2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5894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FF8DB-DDB1-479B-ACFB-0A00FB8D9BB7}" type="datetimeFigureOut">
              <a:rPr lang="en-GB" smtClean="0"/>
              <a:t>28/10/2022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03EC3-9DDF-4E3B-8A23-4ABA8CC0E2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39411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FF8DB-DDB1-479B-ACFB-0A00FB8D9BB7}" type="datetimeFigureOut">
              <a:rPr lang="en-GB" smtClean="0"/>
              <a:t>28/10/2022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03EC3-9DDF-4E3B-8A23-4ABA8CC0E2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6028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FF8DB-DDB1-479B-ACFB-0A00FB8D9BB7}" type="datetimeFigureOut">
              <a:rPr lang="en-GB" smtClean="0"/>
              <a:t>28/10/2022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03EC3-9DDF-4E3B-8A23-4ABA8CC0E2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7959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FF8DB-DDB1-479B-ACFB-0A00FB8D9BB7}" type="datetimeFigureOut">
              <a:rPr lang="en-GB" smtClean="0"/>
              <a:t>28/10/2022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03EC3-9DDF-4E3B-8A23-4ABA8CC0E2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9410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FF8DB-DDB1-479B-ACFB-0A00FB8D9BB7}" type="datetimeFigureOut">
              <a:rPr lang="en-GB" smtClean="0"/>
              <a:t>28/10/2022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03EC3-9DDF-4E3B-8A23-4ABA8CC0E2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3475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FF8DB-DDB1-479B-ACFB-0A00FB8D9BB7}" type="datetimeFigureOut">
              <a:rPr lang="en-GB" smtClean="0"/>
              <a:t>28/10/2022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03EC3-9DDF-4E3B-8A23-4ABA8CC0E2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2925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FF8DB-DDB1-479B-ACFB-0A00FB8D9BB7}" type="datetimeFigureOut">
              <a:rPr lang="en-GB" smtClean="0"/>
              <a:t>28/10/2022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03EC3-9DDF-4E3B-8A23-4ABA8CC0E2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1293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FF8DB-DDB1-479B-ACFB-0A00FB8D9BB7}" type="datetimeFigureOut">
              <a:rPr lang="en-GB" smtClean="0"/>
              <a:t>28/10/2022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03EC3-9DDF-4E3B-8A23-4ABA8CC0E2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1124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FF8DB-DDB1-479B-ACFB-0A00FB8D9BB7}" type="datetimeFigureOut">
              <a:rPr lang="en-GB" smtClean="0"/>
              <a:t>28/10/2022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03EC3-9DDF-4E3B-8A23-4ABA8CC0E2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49063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FF8DB-DDB1-479B-ACFB-0A00FB8D9BB7}" type="datetimeFigureOut">
              <a:rPr lang="en-GB" smtClean="0"/>
              <a:t>28/10/2022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03EC3-9DDF-4E3B-8A23-4ABA8CC0E2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8145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1FF8DB-DDB1-479B-ACFB-0A00FB8D9BB7}" type="datetimeFigureOut">
              <a:rPr lang="en-GB" smtClean="0"/>
              <a:t>28/10/2022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803EC3-9DDF-4E3B-8A23-4ABA8CC0E2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7294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4724098"/>
              </p:ext>
            </p:extLst>
          </p:nvPr>
        </p:nvGraphicFramePr>
        <p:xfrm>
          <a:off x="70643" y="82305"/>
          <a:ext cx="7678217" cy="772160"/>
        </p:xfrm>
        <a:graphic>
          <a:graphicData uri="http://schemas.openxmlformats.org/drawingml/2006/table">
            <a:tbl>
              <a:tblPr/>
              <a:tblGrid>
                <a:gridCol w="1667866">
                  <a:extLst>
                    <a:ext uri="{9D8B030D-6E8A-4147-A177-3AD203B41FA5}">
                      <a16:colId xmlns:a16="http://schemas.microsoft.com/office/drawing/2014/main" val="1767022891"/>
                    </a:ext>
                  </a:extLst>
                </a:gridCol>
                <a:gridCol w="3063240">
                  <a:extLst>
                    <a:ext uri="{9D8B030D-6E8A-4147-A177-3AD203B41FA5}">
                      <a16:colId xmlns:a16="http://schemas.microsoft.com/office/drawing/2014/main" val="3082802480"/>
                    </a:ext>
                  </a:extLst>
                </a:gridCol>
                <a:gridCol w="2947111">
                  <a:extLst>
                    <a:ext uri="{9D8B030D-6E8A-4147-A177-3AD203B41FA5}">
                      <a16:colId xmlns:a16="http://schemas.microsoft.com/office/drawing/2014/main" val="421794345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1">
                          <a:effectLst/>
                          <a:latin typeface="Calibri" panose="020F0502020204030204" pitchFamily="34" charset="0"/>
                        </a:rPr>
                        <a:t>DMM2.2 device 1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</a:rPr>
                        <a:t>660 nW returned with 2.6V on the VOA</a:t>
                      </a:r>
                    </a:p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</a:rPr>
                        <a:t>Dataset 174312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x-none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x-none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45637768"/>
                  </a:ext>
                </a:extLst>
              </a:tr>
            </a:tbl>
          </a:graphicData>
        </a:graphic>
      </p:graphicFrame>
      <p:pic>
        <p:nvPicPr>
          <p:cNvPr id="1025" name="Picture 1" descr="C:\Users\MATTHI~1\AppData\Local\Temp\msohtmlclip1\01\clip_image0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5162" y="82305"/>
            <a:ext cx="4066773" cy="3242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لا)2) BuanbaJA* &#10;00b &#10;اشيع &#10;6u!A!up ON 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4618" y="82305"/>
            <a:ext cx="4615780" cy="3409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Peak at 240.305 kHz &#10;-60 &#10;-80 &#10;-100 &#10;—120 &#10;—140 &#10;-160 &#10;240.0 &#10;240.1 &#10;240.2 &#10;240.3 &#10;240.4 &#10;No driving &#10;5 V driving &#10;240.5 &#10;Frequency (kHz) 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59" y="3541222"/>
            <a:ext cx="4047226" cy="3142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-40 &#10;-50 &#10;—60 &#10;-70 &#10;—80 &#10;—90 &#10;-100 &#10;10 &#10;Q = 836635.81, f = 240.305 kHz &#10;20 &#10;Time (s) &#10;30 &#10;data &#10;40 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3593" y="3541222"/>
            <a:ext cx="3937830" cy="3057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51317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-60 &#10;-80 &#10;-100 &#10;-120 &#10;-140 &#10;—160 &#10;240.1 &#10;240.2 &#10;240.3 &#10;240.4 &#10;Frequency (kHz) &#10;240.5 &#10;No driving &#10;5 V driving &#10;240.6 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3861" y="152059"/>
            <a:ext cx="3808095" cy="2956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—60 &#10;-80 &#10;—100 &#10;-120 &#10;10 &#10;Q = 495420.66, f = 240.341 kHz &#10;20 &#10;Time (s) &#10;30 &#10;data &#10;40 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3351" y="152059"/>
            <a:ext cx="3683405" cy="2859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Peak at 240.365 kHz &#10;-80 &#10;-100 &#10;-120 &#10;—140 &#10;—160 &#10;—180 &#10;240.2 &#10;No driving &#10;5 V driving &#10;240.6 &#10;240.4 &#10;240.3 &#10;Frequency (kHz) &#10;240.5 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3861" y="3108612"/>
            <a:ext cx="3923607" cy="3046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—60 &#10;—80 &#10;-100 &#10;-120 &#10;10 &#10;Q = 426467.23, f = 240.365 kHz &#10;20 &#10;Time (s) &#10;30 &#10;data &#10;40 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2159" y="3179268"/>
            <a:ext cx="3741593" cy="2904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26190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</Words>
  <Application>Microsoft Office PowerPoint</Application>
  <PresentationFormat>Widescreen</PresentationFormat>
  <Paragraphs>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>TU Delft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Matthijs de Jong</dc:creator>
  <cp:lastModifiedBy>Matthijs de Jong</cp:lastModifiedBy>
  <cp:revision>1</cp:revision>
  <dcterms:created xsi:type="dcterms:W3CDTF">2022-10-28T11:41:41Z</dcterms:created>
  <dcterms:modified xsi:type="dcterms:W3CDTF">2022-10-28T11:41:58Z</dcterms:modified>
</cp:coreProperties>
</file>