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9A0D-9F3C-4798-84A1-C77E5BCD5D3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60A4-2A69-4EFA-B913-C5C900E43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347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9A0D-9F3C-4798-84A1-C77E5BCD5D3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60A4-2A69-4EFA-B913-C5C900E43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479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9A0D-9F3C-4798-84A1-C77E5BCD5D3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60A4-2A69-4EFA-B913-C5C900E43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44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9A0D-9F3C-4798-84A1-C77E5BCD5D3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60A4-2A69-4EFA-B913-C5C900E43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863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9A0D-9F3C-4798-84A1-C77E5BCD5D3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60A4-2A69-4EFA-B913-C5C900E43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885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9A0D-9F3C-4798-84A1-C77E5BCD5D3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60A4-2A69-4EFA-B913-C5C900E43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634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9A0D-9F3C-4798-84A1-C77E5BCD5D3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60A4-2A69-4EFA-B913-C5C900E43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115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9A0D-9F3C-4798-84A1-C77E5BCD5D3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60A4-2A69-4EFA-B913-C5C900E43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090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9A0D-9F3C-4798-84A1-C77E5BCD5D3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60A4-2A69-4EFA-B913-C5C900E43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817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9A0D-9F3C-4798-84A1-C77E5BCD5D3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60A4-2A69-4EFA-B913-C5C900E43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276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9A0D-9F3C-4798-84A1-C77E5BCD5D3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60A4-2A69-4EFA-B913-C5C900E43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182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59A0D-9F3C-4798-84A1-C77E5BCD5D3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A60A4-2A69-4EFA-B913-C5C900E43B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843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656339"/>
              </p:ext>
            </p:extLst>
          </p:nvPr>
        </p:nvGraphicFramePr>
        <p:xfrm>
          <a:off x="463586" y="372558"/>
          <a:ext cx="2453335" cy="939800"/>
        </p:xfrm>
        <a:graphic>
          <a:graphicData uri="http://schemas.openxmlformats.org/drawingml/2006/table">
            <a:tbl>
              <a:tblPr/>
              <a:tblGrid>
                <a:gridCol w="2453335">
                  <a:extLst>
                    <a:ext uri="{9D8B030D-6E8A-4147-A177-3AD203B41FA5}">
                      <a16:colId xmlns:a16="http://schemas.microsoft.com/office/drawing/2014/main" val="316550108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</a:rPr>
                        <a:t>DMM2.2 device 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</a:rPr>
                        <a:t>560 </a:t>
                      </a:r>
                      <a:r>
                        <a:rPr lang="en-GB" sz="1100" dirty="0" err="1">
                          <a:effectLst/>
                          <a:latin typeface="Calibri" panose="020F0502020204030204" pitchFamily="34" charset="0"/>
                        </a:rPr>
                        <a:t>nW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</a:rPr>
                        <a:t> returned with 2.6V on the VOA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</a:rPr>
                        <a:t>Dataset 184001 (front, left)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</a:rPr>
                        <a:t>Dataset 184918 (back, right)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</a:rPr>
                        <a:t>(500 </a:t>
                      </a:r>
                      <a:r>
                        <a:rPr lang="en-GB" sz="1100" dirty="0" err="1">
                          <a:effectLst/>
                          <a:latin typeface="Calibri" panose="020F0502020204030204" pitchFamily="34" charset="0"/>
                        </a:rPr>
                        <a:t>nW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</a:rPr>
                        <a:t> returned)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9932525"/>
                  </a:ext>
                </a:extLst>
              </a:tr>
            </a:tbl>
          </a:graphicData>
        </a:graphic>
      </p:graphicFrame>
      <p:pic>
        <p:nvPicPr>
          <p:cNvPr id="1026" name="Picture 2" descr="لزل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834" y="372558"/>
            <a:ext cx="3891222" cy="3099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-60 &#10;—80 &#10;—100 &#10;-120 &#10;-140 &#10;100 &#10;200 &#10;No driving &#10;5 V driving &#10;500 &#10;300 &#10;Frequency (kHz) &#10;400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770" y="311349"/>
            <a:ext cx="4236430" cy="3160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eak at 240.205 kHz &#10;—60 &#10;—80 &#10;—100 &#10;—120 &#10;-140 &#10;—160 &#10;239.9 &#10;240.0 &#10;240.1 &#10;240.2 &#10;240.3 &#10;No driving &#10;5 V driving &#10;240.4 &#10;Frequency (kHz) 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260" y="3589866"/>
            <a:ext cx="3906796" cy="3033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-20 &#10;-40 &#10;-60 &#10;—80 &#10;—100 &#10;-120 &#10;10 &#10;Q = 219958.16, f = 240.205 kHz &#10;20 &#10;Time (s) &#10;30 &#10;data &#10;40 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770" y="3385647"/>
            <a:ext cx="4169833" cy="323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916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(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91" y="0"/>
            <a:ext cx="2876469" cy="2295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—80 &#10;-100 &#10;-110 &#10;—120 &#10;—130 &#10;100 &#10;200 &#10;300 &#10;Frequency (kHz) &#10;400 &#10;No driving &#10;5 V driving &#10;500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57" y="3072261"/>
            <a:ext cx="3579769" cy="265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eak at 240.027 kHz &#10;-60 &#10;-80 &#10;-100 &#10;—120 &#10;-140 &#10;—160 &#10;No driving &#10;5 V driving &#10;239.8 &#10;239.9 &#10;240.0 &#10;Frequency (kHz) &#10;240.1 &#10;240.2 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426" y="0"/>
            <a:ext cx="3499908" cy="2717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peak at 240.312 kHz &#10;NO driving &#10;5 V driving &#10;-60 &#10;-80 &#10;—100 &#10;-120 &#10;—140 &#10;-160 &#10;—180 &#10;240.2 &#10;240.4 &#10;240.3 &#10;Frequency (kHz) &#10;240.5 &#10;240.6 &#10;240.1 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8287" y="0"/>
            <a:ext cx="3499908" cy="2717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-40 &#10;—60 &#10;—80 &#10;—100 &#10;-120 &#10;10 &#10;Q = 819282.60, f = 240.027 kHz &#10;20 &#10;Time (s) &#10;30 &#10;data &#10;40 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426" y="2933212"/>
            <a:ext cx="3593900" cy="2790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—50 &#10;—60 &#10;—70 &#10;—80 &#10;-90 &#10;—100 &#10;—110 &#10;-120 &#10;10 &#10;Q = 698415.16, f = 240.312 kHz &#10;20 &#10;Time (s) &#10;30 &#10;data &#10;40 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8287" y="2933211"/>
            <a:ext cx="3499908" cy="2717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196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30</Words>
  <Application>Microsoft Office PowerPoint</Application>
  <PresentationFormat>Widescreen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Matthijs de Jong</dc:creator>
  <cp:lastModifiedBy>Matthijs de Jong</cp:lastModifiedBy>
  <cp:revision>2</cp:revision>
  <dcterms:created xsi:type="dcterms:W3CDTF">2022-10-28T11:12:06Z</dcterms:created>
  <dcterms:modified xsi:type="dcterms:W3CDTF">2022-10-28T11:36:26Z</dcterms:modified>
</cp:coreProperties>
</file>