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5" r:id="rId2"/>
    <p:sldId id="257" r:id="rId3"/>
    <p:sldId id="269" r:id="rId4"/>
    <p:sldId id="271" r:id="rId5"/>
    <p:sldId id="282" r:id="rId6"/>
    <p:sldId id="279" r:id="rId7"/>
    <p:sldId id="278" r:id="rId8"/>
    <p:sldId id="280" r:id="rId9"/>
    <p:sldId id="283" r:id="rId10"/>
    <p:sldId id="284" r:id="rId11"/>
    <p:sldId id="270" r:id="rId12"/>
    <p:sldId id="288" r:id="rId13"/>
    <p:sldId id="285" r:id="rId14"/>
    <p:sldId id="286" r:id="rId15"/>
    <p:sldId id="287" r:id="rId16"/>
    <p:sldId id="273" r:id="rId17"/>
    <p:sldId id="276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86E"/>
    <a:srgbClr val="003781"/>
    <a:srgbClr val="0D4991"/>
    <a:srgbClr val="D4CCC2"/>
    <a:srgbClr val="EFECE8"/>
    <a:srgbClr val="001F60"/>
    <a:srgbClr val="004996"/>
    <a:srgbClr val="054A89"/>
    <a:srgbClr val="000099"/>
    <a:srgbClr val="4F8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72711-312B-4797-AC3D-75DEFC57087A}" v="220" dt="2022-10-21T03:53:33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4796" autoAdjust="0"/>
  </p:normalViewPr>
  <p:slideViewPr>
    <p:cSldViewPr snapToGrid="0" snapToObjects="1">
      <p:cViewPr>
        <p:scale>
          <a:sx n="110" d="100"/>
          <a:sy n="110" d="100"/>
        </p:scale>
        <p:origin x="966" y="56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5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igh Barber" userId="15670896-f09a-450a-9f51-d2c7959a3175" providerId="ADAL" clId="{2E172711-312B-4797-AC3D-75DEFC57087A}"/>
    <pc:docChg chg="undo redo custSel addSld delSld modSld sldOrd">
      <pc:chgData name="Ashleigh Barber" userId="15670896-f09a-450a-9f51-d2c7959a3175" providerId="ADAL" clId="{2E172711-312B-4797-AC3D-75DEFC57087A}" dt="2022-10-21T03:53:57.637" v="5165" actId="1035"/>
      <pc:docMkLst>
        <pc:docMk/>
      </pc:docMkLst>
      <pc:sldChg chg="addSp delSp modSp del mod modTransition">
        <pc:chgData name="Ashleigh Barber" userId="15670896-f09a-450a-9f51-d2c7959a3175" providerId="ADAL" clId="{2E172711-312B-4797-AC3D-75DEFC57087A}" dt="2022-10-19T09:39:42.668" v="1304" actId="47"/>
        <pc:sldMkLst>
          <pc:docMk/>
          <pc:sldMk cId="4206137069" sldId="256"/>
        </pc:sldMkLst>
        <pc:spChg chg="mod">
          <ac:chgData name="Ashleigh Barber" userId="15670896-f09a-450a-9f51-d2c7959a3175" providerId="ADAL" clId="{2E172711-312B-4797-AC3D-75DEFC57087A}" dt="2022-10-19T06:29:12.650" v="469" actId="113"/>
          <ac:spMkLst>
            <pc:docMk/>
            <pc:sldMk cId="4206137069" sldId="256"/>
            <ac:spMk id="9" creationId="{00000000-0000-0000-0000-000000000000}"/>
          </ac:spMkLst>
        </pc:spChg>
        <pc:spChg chg="mod">
          <ac:chgData name="Ashleigh Barber" userId="15670896-f09a-450a-9f51-d2c7959a3175" providerId="ADAL" clId="{2E172711-312B-4797-AC3D-75DEFC57087A}" dt="2022-10-19T06:30:05.131" v="471" actId="404"/>
          <ac:spMkLst>
            <pc:docMk/>
            <pc:sldMk cId="4206137069" sldId="256"/>
            <ac:spMk id="10" creationId="{00000000-0000-0000-0000-000000000000}"/>
          </ac:spMkLst>
        </pc:spChg>
        <pc:picChg chg="add del mod">
          <ac:chgData name="Ashleigh Barber" userId="15670896-f09a-450a-9f51-d2c7959a3175" providerId="ADAL" clId="{2E172711-312B-4797-AC3D-75DEFC57087A}" dt="2022-10-19T09:38:44.493" v="1300" actId="478"/>
          <ac:picMkLst>
            <pc:docMk/>
            <pc:sldMk cId="4206137069" sldId="256"/>
            <ac:picMk id="4" creationId="{7B42A22C-4BF1-4142-8917-FA506443AD12}"/>
          </ac:picMkLst>
        </pc:picChg>
      </pc:sldChg>
      <pc:sldChg chg="delSp modSp add mod ord">
        <pc:chgData name="Ashleigh Barber" userId="15670896-f09a-450a-9f51-d2c7959a3175" providerId="ADAL" clId="{2E172711-312B-4797-AC3D-75DEFC57087A}" dt="2022-10-20T06:14:21.574" v="4865" actId="14838"/>
        <pc:sldMkLst>
          <pc:docMk/>
          <pc:sldMk cId="3571569799" sldId="257"/>
        </pc:sldMkLst>
        <pc:spChg chg="mod">
          <ac:chgData name="Ashleigh Barber" userId="15670896-f09a-450a-9f51-d2c7959a3175" providerId="ADAL" clId="{2E172711-312B-4797-AC3D-75DEFC57087A}" dt="2022-10-20T06:12:12.369" v="4844" actId="14838"/>
          <ac:spMkLst>
            <pc:docMk/>
            <pc:sldMk cId="3571569799" sldId="257"/>
            <ac:spMk id="2" creationId="{0194244E-B390-4344-A9D2-5671E9C083F2}"/>
          </ac:spMkLst>
        </pc:spChg>
        <pc:spChg chg="mod">
          <ac:chgData name="Ashleigh Barber" userId="15670896-f09a-450a-9f51-d2c7959a3175" providerId="ADAL" clId="{2E172711-312B-4797-AC3D-75DEFC57087A}" dt="2022-10-20T06:14:21.574" v="4865" actId="14838"/>
          <ac:spMkLst>
            <pc:docMk/>
            <pc:sldMk cId="3571569799" sldId="257"/>
            <ac:spMk id="3" creationId="{7925F64B-A824-0849-BF1E-EF3D56D5BF0A}"/>
          </ac:spMkLst>
        </pc:spChg>
        <pc:spChg chg="del">
          <ac:chgData name="Ashleigh Barber" userId="15670896-f09a-450a-9f51-d2c7959a3175" providerId="ADAL" clId="{2E172711-312B-4797-AC3D-75DEFC57087A}" dt="2022-10-19T10:38:57.053" v="1486" actId="478"/>
          <ac:spMkLst>
            <pc:docMk/>
            <pc:sldMk cId="3571569799" sldId="257"/>
            <ac:spMk id="4" creationId="{2A8CC540-A543-C44F-9E76-01D3F2BCD38F}"/>
          </ac:spMkLst>
        </pc:spChg>
      </pc:sldChg>
      <pc:sldChg chg="modSp del mod">
        <pc:chgData name="Ashleigh Barber" userId="15670896-f09a-450a-9f51-d2c7959a3175" providerId="ADAL" clId="{2E172711-312B-4797-AC3D-75DEFC57087A}" dt="2022-10-20T06:16:09.066" v="4893" actId="47"/>
        <pc:sldMkLst>
          <pc:docMk/>
          <pc:sldMk cId="1001730825" sldId="258"/>
        </pc:sldMkLst>
        <pc:spChg chg="mod">
          <ac:chgData name="Ashleigh Barber" userId="15670896-f09a-450a-9f51-d2c7959a3175" providerId="ADAL" clId="{2E172711-312B-4797-AC3D-75DEFC57087A}" dt="2022-10-17T02:05:28.106" v="341" actId="20577"/>
          <ac:spMkLst>
            <pc:docMk/>
            <pc:sldMk cId="1001730825" sldId="258"/>
            <ac:spMk id="2" creationId="{77A6D350-364F-6546-B92C-939E6F64AE5B}"/>
          </ac:spMkLst>
        </pc:spChg>
        <pc:spChg chg="mod">
          <ac:chgData name="Ashleigh Barber" userId="15670896-f09a-450a-9f51-d2c7959a3175" providerId="ADAL" clId="{2E172711-312B-4797-AC3D-75DEFC57087A}" dt="2022-10-17T02:07:16.186" v="387" actId="20577"/>
          <ac:spMkLst>
            <pc:docMk/>
            <pc:sldMk cId="1001730825" sldId="258"/>
            <ac:spMk id="3" creationId="{E3020739-28A8-6F44-B241-FC6C9E53C306}"/>
          </ac:spMkLst>
        </pc:spChg>
      </pc:sldChg>
      <pc:sldChg chg="del">
        <pc:chgData name="Ashleigh Barber" userId="15670896-f09a-450a-9f51-d2c7959a3175" providerId="ADAL" clId="{2E172711-312B-4797-AC3D-75DEFC57087A}" dt="2022-10-20T06:16:10.158" v="4894" actId="47"/>
        <pc:sldMkLst>
          <pc:docMk/>
          <pc:sldMk cId="2665626125" sldId="259"/>
        </pc:sldMkLst>
      </pc:sldChg>
      <pc:sldChg chg="del">
        <pc:chgData name="Ashleigh Barber" userId="15670896-f09a-450a-9f51-d2c7959a3175" providerId="ADAL" clId="{2E172711-312B-4797-AC3D-75DEFC57087A}" dt="2022-10-20T06:16:12.401" v="4895" actId="47"/>
        <pc:sldMkLst>
          <pc:docMk/>
          <pc:sldMk cId="3294382710" sldId="260"/>
        </pc:sldMkLst>
      </pc:sldChg>
      <pc:sldChg chg="del">
        <pc:chgData name="Ashleigh Barber" userId="15670896-f09a-450a-9f51-d2c7959a3175" providerId="ADAL" clId="{2E172711-312B-4797-AC3D-75DEFC57087A}" dt="2022-10-20T06:16:13.645" v="4896" actId="47"/>
        <pc:sldMkLst>
          <pc:docMk/>
          <pc:sldMk cId="4225785781" sldId="261"/>
        </pc:sldMkLst>
      </pc:sldChg>
      <pc:sldChg chg="del">
        <pc:chgData name="Ashleigh Barber" userId="15670896-f09a-450a-9f51-d2c7959a3175" providerId="ADAL" clId="{2E172711-312B-4797-AC3D-75DEFC57087A}" dt="2022-10-20T06:16:14.731" v="4897" actId="47"/>
        <pc:sldMkLst>
          <pc:docMk/>
          <pc:sldMk cId="2479821936" sldId="262"/>
        </pc:sldMkLst>
      </pc:sldChg>
      <pc:sldChg chg="addSp delSp modSp del mod">
        <pc:chgData name="Ashleigh Barber" userId="15670896-f09a-450a-9f51-d2c7959a3175" providerId="ADAL" clId="{2E172711-312B-4797-AC3D-75DEFC57087A}" dt="2022-10-19T01:51:09.503" v="430" actId="2696"/>
        <pc:sldMkLst>
          <pc:docMk/>
          <pc:sldMk cId="2477963855" sldId="263"/>
        </pc:sldMkLst>
        <pc:spChg chg="mod">
          <ac:chgData name="Ashleigh Barber" userId="15670896-f09a-450a-9f51-d2c7959a3175" providerId="ADAL" clId="{2E172711-312B-4797-AC3D-75DEFC57087A}" dt="2022-10-19T01:47:56.196" v="403" actId="1076"/>
          <ac:spMkLst>
            <pc:docMk/>
            <pc:sldMk cId="2477963855" sldId="263"/>
            <ac:spMk id="2" creationId="{2CE3D13B-6D6A-944C-BA46-5F367933D744}"/>
          </ac:spMkLst>
        </pc:spChg>
        <pc:picChg chg="add del mod">
          <ac:chgData name="Ashleigh Barber" userId="15670896-f09a-450a-9f51-d2c7959a3175" providerId="ADAL" clId="{2E172711-312B-4797-AC3D-75DEFC57087A}" dt="2022-10-19T01:47:39.468" v="400" actId="478"/>
          <ac:picMkLst>
            <pc:docMk/>
            <pc:sldMk cId="2477963855" sldId="263"/>
            <ac:picMk id="4" creationId="{0F9FE79D-7855-4A03-938B-80883FF86289}"/>
          </ac:picMkLst>
        </pc:picChg>
        <pc:picChg chg="add del mod">
          <ac:chgData name="Ashleigh Barber" userId="15670896-f09a-450a-9f51-d2c7959a3175" providerId="ADAL" clId="{2E172711-312B-4797-AC3D-75DEFC57087A}" dt="2022-10-17T02:04:00.795" v="316" actId="478"/>
          <ac:picMkLst>
            <pc:docMk/>
            <pc:sldMk cId="2477963855" sldId="263"/>
            <ac:picMk id="6" creationId="{AFD2FF8B-A047-4B12-8768-B86B5AE1DB8E}"/>
          </ac:picMkLst>
        </pc:picChg>
        <pc:picChg chg="add del mod">
          <ac:chgData name="Ashleigh Barber" userId="15670896-f09a-450a-9f51-d2c7959a3175" providerId="ADAL" clId="{2E172711-312B-4797-AC3D-75DEFC57087A}" dt="2022-10-19T01:47:37.989" v="399" actId="478"/>
          <ac:picMkLst>
            <pc:docMk/>
            <pc:sldMk cId="2477963855" sldId="263"/>
            <ac:picMk id="8" creationId="{65AFA124-6727-4FAF-92C2-CE88EA2EEC10}"/>
          </ac:picMkLst>
        </pc:picChg>
      </pc:sldChg>
      <pc:sldChg chg="new del">
        <pc:chgData name="Ashleigh Barber" userId="15670896-f09a-450a-9f51-d2c7959a3175" providerId="ADAL" clId="{2E172711-312B-4797-AC3D-75DEFC57087A}" dt="2022-10-17T02:03:43.847" v="313" actId="680"/>
        <pc:sldMkLst>
          <pc:docMk/>
          <pc:sldMk cId="2742974816" sldId="264"/>
        </pc:sldMkLst>
      </pc:sldChg>
      <pc:sldChg chg="addSp delSp modSp add del mod setBg">
        <pc:chgData name="Ashleigh Barber" userId="15670896-f09a-450a-9f51-d2c7959a3175" providerId="ADAL" clId="{2E172711-312B-4797-AC3D-75DEFC57087A}" dt="2022-10-19T09:26:38.327" v="836" actId="47"/>
        <pc:sldMkLst>
          <pc:docMk/>
          <pc:sldMk cId="3752772490" sldId="264"/>
        </pc:sldMkLst>
        <pc:picChg chg="add del mod">
          <ac:chgData name="Ashleigh Barber" userId="15670896-f09a-450a-9f51-d2c7959a3175" providerId="ADAL" clId="{2E172711-312B-4797-AC3D-75DEFC57087A}" dt="2022-10-19T09:26:11.991" v="820" actId="478"/>
          <ac:picMkLst>
            <pc:docMk/>
            <pc:sldMk cId="3752772490" sldId="264"/>
            <ac:picMk id="5" creationId="{EFDFDEB4-6179-41EF-AB40-F7393A59F746}"/>
          </ac:picMkLst>
        </pc:picChg>
      </pc:sldChg>
      <pc:sldChg chg="new del">
        <pc:chgData name="Ashleigh Barber" userId="15670896-f09a-450a-9f51-d2c7959a3175" providerId="ADAL" clId="{2E172711-312B-4797-AC3D-75DEFC57087A}" dt="2022-10-19T01:50:15.518" v="429" actId="2696"/>
        <pc:sldMkLst>
          <pc:docMk/>
          <pc:sldMk cId="1630702381" sldId="265"/>
        </pc:sldMkLst>
      </pc:sldChg>
      <pc:sldChg chg="addSp delSp modSp new del mod setBg">
        <pc:chgData name="Ashleigh Barber" userId="15670896-f09a-450a-9f51-d2c7959a3175" providerId="ADAL" clId="{2E172711-312B-4797-AC3D-75DEFC57087A}" dt="2022-10-19T07:09:48.141" v="491" actId="2696"/>
        <pc:sldMkLst>
          <pc:docMk/>
          <pc:sldMk cId="2549462451" sldId="266"/>
        </pc:sldMkLst>
        <pc:spChg chg="mod">
          <ac:chgData name="Ashleigh Barber" userId="15670896-f09a-450a-9f51-d2c7959a3175" providerId="ADAL" clId="{2E172711-312B-4797-AC3D-75DEFC57087A}" dt="2022-10-19T06:32:42.143" v="482" actId="2711"/>
          <ac:spMkLst>
            <pc:docMk/>
            <pc:sldMk cId="2549462451" sldId="266"/>
            <ac:spMk id="2" creationId="{7DAC4BE2-142C-4274-8E6E-374FE07096B6}"/>
          </ac:spMkLst>
        </pc:spChg>
        <pc:spChg chg="del">
          <ac:chgData name="Ashleigh Barber" userId="15670896-f09a-450a-9f51-d2c7959a3175" providerId="ADAL" clId="{2E172711-312B-4797-AC3D-75DEFC57087A}" dt="2022-10-19T01:49:30.884" v="408" actId="478"/>
          <ac:spMkLst>
            <pc:docMk/>
            <pc:sldMk cId="2549462451" sldId="266"/>
            <ac:spMk id="3" creationId="{EF00FE43-FB67-4CFA-B7E1-0BE12E1E5BC5}"/>
          </ac:spMkLst>
        </pc:spChg>
        <pc:picChg chg="add mod ord">
          <ac:chgData name="Ashleigh Barber" userId="15670896-f09a-450a-9f51-d2c7959a3175" providerId="ADAL" clId="{2E172711-312B-4797-AC3D-75DEFC57087A}" dt="2022-10-19T06:45:31.644" v="485" actId="167"/>
          <ac:picMkLst>
            <pc:docMk/>
            <pc:sldMk cId="2549462451" sldId="266"/>
            <ac:picMk id="5" creationId="{03D5441B-FFD0-43D6-B4AD-1CE3D4722D55}"/>
          </ac:picMkLst>
        </pc:picChg>
      </pc:sldChg>
      <pc:sldChg chg="modSp new del mod">
        <pc:chgData name="Ashleigh Barber" userId="15670896-f09a-450a-9f51-d2c7959a3175" providerId="ADAL" clId="{2E172711-312B-4797-AC3D-75DEFC57087A}" dt="2022-10-20T06:16:05.686" v="4891" actId="47"/>
        <pc:sldMkLst>
          <pc:docMk/>
          <pc:sldMk cId="1331841411" sldId="267"/>
        </pc:sldMkLst>
        <pc:spChg chg="mod">
          <ac:chgData name="Ashleigh Barber" userId="15670896-f09a-450a-9f51-d2c7959a3175" providerId="ADAL" clId="{2E172711-312B-4797-AC3D-75DEFC57087A}" dt="2022-10-19T10:34:04.691" v="1429" actId="2711"/>
          <ac:spMkLst>
            <pc:docMk/>
            <pc:sldMk cId="1331841411" sldId="267"/>
            <ac:spMk id="2" creationId="{6DD5078B-1D67-46A3-B1FB-0314222DB804}"/>
          </ac:spMkLst>
        </pc:spChg>
        <pc:spChg chg="mod">
          <ac:chgData name="Ashleigh Barber" userId="15670896-f09a-450a-9f51-d2c7959a3175" providerId="ADAL" clId="{2E172711-312B-4797-AC3D-75DEFC57087A}" dt="2022-10-19T10:36:40.096" v="1449" actId="404"/>
          <ac:spMkLst>
            <pc:docMk/>
            <pc:sldMk cId="1331841411" sldId="267"/>
            <ac:spMk id="3" creationId="{3DDF899B-2F98-47C4-9E3C-9C045EEDFAEA}"/>
          </ac:spMkLst>
        </pc:spChg>
      </pc:sldChg>
      <pc:sldChg chg="modSp new del mod">
        <pc:chgData name="Ashleigh Barber" userId="15670896-f09a-450a-9f51-d2c7959a3175" providerId="ADAL" clId="{2E172711-312B-4797-AC3D-75DEFC57087A}" dt="2022-10-20T06:16:07.548" v="4892" actId="47"/>
        <pc:sldMkLst>
          <pc:docMk/>
          <pc:sldMk cId="626118766" sldId="268"/>
        </pc:sldMkLst>
        <pc:spChg chg="mod">
          <ac:chgData name="Ashleigh Barber" userId="15670896-f09a-450a-9f51-d2c7959a3175" providerId="ADAL" clId="{2E172711-312B-4797-AC3D-75DEFC57087A}" dt="2022-10-19T01:51:57.224" v="468" actId="20577"/>
          <ac:spMkLst>
            <pc:docMk/>
            <pc:sldMk cId="626118766" sldId="268"/>
            <ac:spMk id="3" creationId="{1ECDD158-E18F-48E6-9294-D219575EC063}"/>
          </ac:spMkLst>
        </pc:spChg>
      </pc:sldChg>
      <pc:sldChg chg="addSp delSp modSp add mod ord">
        <pc:chgData name="Ashleigh Barber" userId="15670896-f09a-450a-9f51-d2c7959a3175" providerId="ADAL" clId="{2E172711-312B-4797-AC3D-75DEFC57087A}" dt="2022-10-20T06:13:53.623" v="4855" actId="14838"/>
        <pc:sldMkLst>
          <pc:docMk/>
          <pc:sldMk cId="1774400947" sldId="269"/>
        </pc:sldMkLst>
        <pc:spChg chg="mod">
          <ac:chgData name="Ashleigh Barber" userId="15670896-f09a-450a-9f51-d2c7959a3175" providerId="ADAL" clId="{2E172711-312B-4797-AC3D-75DEFC57087A}" dt="2022-10-20T06:12:01.946" v="4842" actId="14838"/>
          <ac:spMkLst>
            <pc:docMk/>
            <pc:sldMk cId="1774400947" sldId="269"/>
            <ac:spMk id="2" creationId="{AFA3E5B6-CD51-9F4B-B57E-131CBDEBE3B7}"/>
          </ac:spMkLst>
        </pc:spChg>
        <pc:spChg chg="mod">
          <ac:chgData name="Ashleigh Barber" userId="15670896-f09a-450a-9f51-d2c7959a3175" providerId="ADAL" clId="{2E172711-312B-4797-AC3D-75DEFC57087A}" dt="2022-10-20T06:12:01.946" v="4842" actId="14838"/>
          <ac:spMkLst>
            <pc:docMk/>
            <pc:sldMk cId="1774400947" sldId="269"/>
            <ac:spMk id="3" creationId="{2AAD6F51-C4ED-F842-96AB-5816E94BBD31}"/>
          </ac:spMkLst>
        </pc:spChg>
        <pc:spChg chg="del">
          <ac:chgData name="Ashleigh Barber" userId="15670896-f09a-450a-9f51-d2c7959a3175" providerId="ADAL" clId="{2E172711-312B-4797-AC3D-75DEFC57087A}" dt="2022-10-20T05:56:05.638" v="4108" actId="478"/>
          <ac:spMkLst>
            <pc:docMk/>
            <pc:sldMk cId="1774400947" sldId="269"/>
            <ac:spMk id="4" creationId="{0A85D166-9346-6A4C-929B-BD8FC22891F2}"/>
          </ac:spMkLst>
        </pc:spChg>
        <pc:spChg chg="add del mod">
          <ac:chgData name="Ashleigh Barber" userId="15670896-f09a-450a-9f51-d2c7959a3175" providerId="ADAL" clId="{2E172711-312B-4797-AC3D-75DEFC57087A}" dt="2022-10-20T03:58:49.474" v="2103" actId="478"/>
          <ac:spMkLst>
            <pc:docMk/>
            <pc:sldMk cId="1774400947" sldId="269"/>
            <ac:spMk id="6" creationId="{A26749F3-268C-4141-AB97-697BFC80AB0B}"/>
          </ac:spMkLst>
        </pc:spChg>
        <pc:spChg chg="add mod">
          <ac:chgData name="Ashleigh Barber" userId="15670896-f09a-450a-9f51-d2c7959a3175" providerId="ADAL" clId="{2E172711-312B-4797-AC3D-75DEFC57087A}" dt="2022-10-20T04:05:12.756" v="2201" actId="164"/>
          <ac:spMkLst>
            <pc:docMk/>
            <pc:sldMk cId="1774400947" sldId="269"/>
            <ac:spMk id="7" creationId="{1817AB51-5E55-482C-8BF9-2B1C17962997}"/>
          </ac:spMkLst>
        </pc:spChg>
        <pc:spChg chg="add mod">
          <ac:chgData name="Ashleigh Barber" userId="15670896-f09a-450a-9f51-d2c7959a3175" providerId="ADAL" clId="{2E172711-312B-4797-AC3D-75DEFC57087A}" dt="2022-10-20T04:05:12.756" v="2201" actId="164"/>
          <ac:spMkLst>
            <pc:docMk/>
            <pc:sldMk cId="1774400947" sldId="269"/>
            <ac:spMk id="8" creationId="{26EFCDC8-953F-4E89-9CCF-9F69598ADFFC}"/>
          </ac:spMkLst>
        </pc:spChg>
        <pc:spChg chg="add mod">
          <ac:chgData name="Ashleigh Barber" userId="15670896-f09a-450a-9f51-d2c7959a3175" providerId="ADAL" clId="{2E172711-312B-4797-AC3D-75DEFC57087A}" dt="2022-10-20T04:05:12.756" v="2201" actId="164"/>
          <ac:spMkLst>
            <pc:docMk/>
            <pc:sldMk cId="1774400947" sldId="269"/>
            <ac:spMk id="9" creationId="{DFC0D7FB-8DDE-45D0-A649-946A6DCA2201}"/>
          </ac:spMkLst>
        </pc:spChg>
        <pc:spChg chg="add mod ord">
          <ac:chgData name="Ashleigh Barber" userId="15670896-f09a-450a-9f51-d2c7959a3175" providerId="ADAL" clId="{2E172711-312B-4797-AC3D-75DEFC57087A}" dt="2022-10-20T04:05:12.756" v="2201" actId="164"/>
          <ac:spMkLst>
            <pc:docMk/>
            <pc:sldMk cId="1774400947" sldId="269"/>
            <ac:spMk id="10" creationId="{21D0162E-4796-4D64-B656-5E5EB737C241}"/>
          </ac:spMkLst>
        </pc:spChg>
        <pc:spChg chg="add mod">
          <ac:chgData name="Ashleigh Barber" userId="15670896-f09a-450a-9f51-d2c7959a3175" providerId="ADAL" clId="{2E172711-312B-4797-AC3D-75DEFC57087A}" dt="2022-10-20T06:13:53.623" v="4855" actId="14838"/>
          <ac:spMkLst>
            <pc:docMk/>
            <pc:sldMk cId="1774400947" sldId="269"/>
            <ac:spMk id="12" creationId="{A05B1299-04DE-459B-9F55-23CF0916825D}"/>
          </ac:spMkLst>
        </pc:spChg>
        <pc:grpChg chg="add del mod">
          <ac:chgData name="Ashleigh Barber" userId="15670896-f09a-450a-9f51-d2c7959a3175" providerId="ADAL" clId="{2E172711-312B-4797-AC3D-75DEFC57087A}" dt="2022-10-20T04:06:30.046" v="2310" actId="478"/>
          <ac:grpSpMkLst>
            <pc:docMk/>
            <pc:sldMk cId="1774400947" sldId="269"/>
            <ac:grpSpMk id="11" creationId="{8598003D-67D0-4ED3-A82E-90F049F1E9BB}"/>
          </ac:grpSpMkLst>
        </pc:grpChg>
      </pc:sldChg>
      <pc:sldChg chg="addSp delSp modSp add mod ord">
        <pc:chgData name="Ashleigh Barber" userId="15670896-f09a-450a-9f51-d2c7959a3175" providerId="ADAL" clId="{2E172711-312B-4797-AC3D-75DEFC57087A}" dt="2022-10-20T11:48:19.846" v="4993" actId="478"/>
        <pc:sldMkLst>
          <pc:docMk/>
          <pc:sldMk cId="3235072090" sldId="270"/>
        </pc:sldMkLst>
        <pc:spChg chg="mod">
          <ac:chgData name="Ashleigh Barber" userId="15670896-f09a-450a-9f51-d2c7959a3175" providerId="ADAL" clId="{2E172711-312B-4797-AC3D-75DEFC57087A}" dt="2022-10-20T06:13:08.054" v="4845" actId="20577"/>
          <ac:spMkLst>
            <pc:docMk/>
            <pc:sldMk cId="3235072090" sldId="270"/>
            <ac:spMk id="2" creationId="{2D42FE5F-98A3-4A46-9A83-E9FC1701B6E2}"/>
          </ac:spMkLst>
        </pc:spChg>
        <pc:spChg chg="mod">
          <ac:chgData name="Ashleigh Barber" userId="15670896-f09a-450a-9f51-d2c7959a3175" providerId="ADAL" clId="{2E172711-312B-4797-AC3D-75DEFC57087A}" dt="2022-10-20T06:11:46.865" v="4840" actId="14838"/>
          <ac:spMkLst>
            <pc:docMk/>
            <pc:sldMk cId="3235072090" sldId="270"/>
            <ac:spMk id="3" creationId="{D4567445-364B-654D-8018-8E97A3CC3DC7}"/>
          </ac:spMkLst>
        </pc:spChg>
        <pc:spChg chg="del">
          <ac:chgData name="Ashleigh Barber" userId="15670896-f09a-450a-9f51-d2c7959a3175" providerId="ADAL" clId="{2E172711-312B-4797-AC3D-75DEFC57087A}" dt="2022-10-20T06:07:19.877" v="4558" actId="478"/>
          <ac:spMkLst>
            <pc:docMk/>
            <pc:sldMk cId="3235072090" sldId="270"/>
            <ac:spMk id="4" creationId="{E08A4DAB-9292-EA4D-B415-B3F1D31D7FA5}"/>
          </ac:spMkLst>
        </pc:spChg>
        <pc:spChg chg="add mod">
          <ac:chgData name="Ashleigh Barber" userId="15670896-f09a-450a-9f51-d2c7959a3175" providerId="ADAL" clId="{2E172711-312B-4797-AC3D-75DEFC57087A}" dt="2022-10-20T06:13:35.734" v="4850" actId="14838"/>
          <ac:spMkLst>
            <pc:docMk/>
            <pc:sldMk cId="3235072090" sldId="270"/>
            <ac:spMk id="6" creationId="{2E3B57B1-EE6C-48D9-944A-1009333D4698}"/>
          </ac:spMkLst>
        </pc:spChg>
        <pc:picChg chg="add del mod">
          <ac:chgData name="Ashleigh Barber" userId="15670896-f09a-450a-9f51-d2c7959a3175" providerId="ADAL" clId="{2E172711-312B-4797-AC3D-75DEFC57087A}" dt="2022-10-20T11:48:19.846" v="4993" actId="478"/>
          <ac:picMkLst>
            <pc:docMk/>
            <pc:sldMk cId="3235072090" sldId="270"/>
            <ac:picMk id="8" creationId="{A240D59D-6156-4725-881E-56A4E4FC0A2D}"/>
          </ac:picMkLst>
        </pc:picChg>
        <pc:picChg chg="add del mod">
          <ac:chgData name="Ashleigh Barber" userId="15670896-f09a-450a-9f51-d2c7959a3175" providerId="ADAL" clId="{2E172711-312B-4797-AC3D-75DEFC57087A}" dt="2022-10-20T06:40:54.043" v="4982" actId="21"/>
          <ac:picMkLst>
            <pc:docMk/>
            <pc:sldMk cId="3235072090" sldId="270"/>
            <ac:picMk id="9" creationId="{5B245510-FB13-4BD3-993F-F658741391CA}"/>
          </ac:picMkLst>
        </pc:picChg>
      </pc:sldChg>
      <pc:sldChg chg="addSp delSp modSp add mod ord">
        <pc:chgData name="Ashleigh Barber" userId="15670896-f09a-450a-9f51-d2c7959a3175" providerId="ADAL" clId="{2E172711-312B-4797-AC3D-75DEFC57087A}" dt="2022-10-20T05:19:22.807" v="3662" actId="164"/>
        <pc:sldMkLst>
          <pc:docMk/>
          <pc:sldMk cId="1521050106" sldId="271"/>
        </pc:sldMkLst>
        <pc:spChg chg="add del">
          <ac:chgData name="Ashleigh Barber" userId="15670896-f09a-450a-9f51-d2c7959a3175" providerId="ADAL" clId="{2E172711-312B-4797-AC3D-75DEFC57087A}" dt="2022-10-20T03:11:42.374" v="1741" actId="931"/>
          <ac:spMkLst>
            <pc:docMk/>
            <pc:sldMk cId="1521050106" sldId="271"/>
            <ac:spMk id="2" creationId="{248D4EC2-9418-D040-8CAC-F599F62CEC22}"/>
          </ac:spMkLst>
        </pc:spChg>
        <pc:spChg chg="add del mod">
          <ac:chgData name="Ashleigh Barber" userId="15670896-f09a-450a-9f51-d2c7959a3175" providerId="ADAL" clId="{2E172711-312B-4797-AC3D-75DEFC57087A}" dt="2022-10-20T03:27:13.428" v="1746" actId="931"/>
          <ac:spMkLst>
            <pc:docMk/>
            <pc:sldMk cId="1521050106" sldId="271"/>
            <ac:spMk id="9" creationId="{69610ACE-A6CC-4C8B-8BF6-2E5182AD7007}"/>
          </ac:spMkLst>
        </pc:spChg>
        <pc:spChg chg="add del mod">
          <ac:chgData name="Ashleigh Barber" userId="15670896-f09a-450a-9f51-d2c7959a3175" providerId="ADAL" clId="{2E172711-312B-4797-AC3D-75DEFC57087A}" dt="2022-10-20T03:28:16.533" v="1753" actId="931"/>
          <ac:spMkLst>
            <pc:docMk/>
            <pc:sldMk cId="1521050106" sldId="271"/>
            <ac:spMk id="13" creationId="{3F5DF1AB-91B8-4733-9C89-853C88262550}"/>
          </ac:spMkLst>
        </pc:spChg>
        <pc:spChg chg="add del mod">
          <ac:chgData name="Ashleigh Barber" userId="15670896-f09a-450a-9f51-d2c7959a3175" providerId="ADAL" clId="{2E172711-312B-4797-AC3D-75DEFC57087A}" dt="2022-10-20T04:05:19.841" v="2202" actId="478"/>
          <ac:spMkLst>
            <pc:docMk/>
            <pc:sldMk cId="1521050106" sldId="271"/>
            <ac:spMk id="17" creationId="{9BEB2627-380D-49CC-8E11-40F5FBD80481}"/>
          </ac:spMkLst>
        </pc:spChg>
        <pc:spChg chg="mod">
          <ac:chgData name="Ashleigh Barber" userId="15670896-f09a-450a-9f51-d2c7959a3175" providerId="ADAL" clId="{2E172711-312B-4797-AC3D-75DEFC57087A}" dt="2022-10-20T04:05:20.454" v="2203"/>
          <ac:spMkLst>
            <pc:docMk/>
            <pc:sldMk cId="1521050106" sldId="271"/>
            <ac:spMk id="19" creationId="{C9AA4076-F898-4909-A1F1-28F099BD6B3C}"/>
          </ac:spMkLst>
        </pc:spChg>
        <pc:spChg chg="mod">
          <ac:chgData name="Ashleigh Barber" userId="15670896-f09a-450a-9f51-d2c7959a3175" providerId="ADAL" clId="{2E172711-312B-4797-AC3D-75DEFC57087A}" dt="2022-10-20T04:05:20.454" v="2203"/>
          <ac:spMkLst>
            <pc:docMk/>
            <pc:sldMk cId="1521050106" sldId="271"/>
            <ac:spMk id="20" creationId="{CCB84F24-D2FC-4183-91EC-26D87DC8DD69}"/>
          </ac:spMkLst>
        </pc:spChg>
        <pc:spChg chg="mod">
          <ac:chgData name="Ashleigh Barber" userId="15670896-f09a-450a-9f51-d2c7959a3175" providerId="ADAL" clId="{2E172711-312B-4797-AC3D-75DEFC57087A}" dt="2022-10-20T04:05:20.454" v="2203"/>
          <ac:spMkLst>
            <pc:docMk/>
            <pc:sldMk cId="1521050106" sldId="271"/>
            <ac:spMk id="21" creationId="{CEFAF376-03FE-47FD-B0AA-BB24B3DA7619}"/>
          </ac:spMkLst>
        </pc:spChg>
        <pc:spChg chg="mod">
          <ac:chgData name="Ashleigh Barber" userId="15670896-f09a-450a-9f51-d2c7959a3175" providerId="ADAL" clId="{2E172711-312B-4797-AC3D-75DEFC57087A}" dt="2022-10-20T04:05:20.454" v="2203"/>
          <ac:spMkLst>
            <pc:docMk/>
            <pc:sldMk cId="1521050106" sldId="271"/>
            <ac:spMk id="22" creationId="{0E93FD1D-9447-48E2-8AA3-BA7974FD5C8C}"/>
          </ac:spMkLst>
        </pc:spChg>
        <pc:spChg chg="add mod">
          <ac:chgData name="Ashleigh Barber" userId="15670896-f09a-450a-9f51-d2c7959a3175" providerId="ADAL" clId="{2E172711-312B-4797-AC3D-75DEFC57087A}" dt="2022-10-20T05:19:22.807" v="3662" actId="164"/>
          <ac:spMkLst>
            <pc:docMk/>
            <pc:sldMk cId="1521050106" sldId="271"/>
            <ac:spMk id="23" creationId="{7FB9DA00-EA09-44DF-A10E-67182CC9D34D}"/>
          </ac:spMkLst>
        </pc:spChg>
        <pc:spChg chg="add del mod">
          <ac:chgData name="Ashleigh Barber" userId="15670896-f09a-450a-9f51-d2c7959a3175" providerId="ADAL" clId="{2E172711-312B-4797-AC3D-75DEFC57087A}" dt="2022-10-20T05:17:43.104" v="3628" actId="478"/>
          <ac:spMkLst>
            <pc:docMk/>
            <pc:sldMk cId="1521050106" sldId="271"/>
            <ac:spMk id="24" creationId="{74DC0EE2-E49E-4A36-BFBC-0E1F3E0F021B}"/>
          </ac:spMkLst>
        </pc:spChg>
        <pc:spChg chg="add mod ord">
          <ac:chgData name="Ashleigh Barber" userId="15670896-f09a-450a-9f51-d2c7959a3175" providerId="ADAL" clId="{2E172711-312B-4797-AC3D-75DEFC57087A}" dt="2022-10-20T05:19:22.807" v="3662" actId="164"/>
          <ac:spMkLst>
            <pc:docMk/>
            <pc:sldMk cId="1521050106" sldId="271"/>
            <ac:spMk id="25" creationId="{25FB586B-E0B1-48B3-A2A4-DDCC2DB3C791}"/>
          </ac:spMkLst>
        </pc:spChg>
        <pc:grpChg chg="add mod">
          <ac:chgData name="Ashleigh Barber" userId="15670896-f09a-450a-9f51-d2c7959a3175" providerId="ADAL" clId="{2E172711-312B-4797-AC3D-75DEFC57087A}" dt="2022-10-20T04:07:34.622" v="2410" actId="1037"/>
          <ac:grpSpMkLst>
            <pc:docMk/>
            <pc:sldMk cId="1521050106" sldId="271"/>
            <ac:grpSpMk id="18" creationId="{CDA13BBF-4364-4FB3-AB14-8CB22F98925F}"/>
          </ac:grpSpMkLst>
        </pc:grpChg>
        <pc:grpChg chg="add mod">
          <ac:chgData name="Ashleigh Barber" userId="15670896-f09a-450a-9f51-d2c7959a3175" providerId="ADAL" clId="{2E172711-312B-4797-AC3D-75DEFC57087A}" dt="2022-10-20T05:19:22.807" v="3662" actId="164"/>
          <ac:grpSpMkLst>
            <pc:docMk/>
            <pc:sldMk cId="1521050106" sldId="271"/>
            <ac:grpSpMk id="26" creationId="{13685F91-5575-4F54-897E-78069C4DB48D}"/>
          </ac:grpSpMkLst>
        </pc:grpChg>
        <pc:picChg chg="add del mod">
          <ac:chgData name="Ashleigh Barber" userId="15670896-f09a-450a-9f51-d2c7959a3175" providerId="ADAL" clId="{2E172711-312B-4797-AC3D-75DEFC57087A}" dt="2022-10-20T03:09:57.240" v="1612" actId="931"/>
          <ac:picMkLst>
            <pc:docMk/>
            <pc:sldMk cId="1521050106" sldId="271"/>
            <ac:picMk id="5" creationId="{D0A4A4E6-FFF5-4B0A-969B-086CA09359A5}"/>
          </ac:picMkLst>
        </pc:picChg>
        <pc:picChg chg="add del mod">
          <ac:chgData name="Ashleigh Barber" userId="15670896-f09a-450a-9f51-d2c7959a3175" providerId="ADAL" clId="{2E172711-312B-4797-AC3D-75DEFC57087A}" dt="2022-10-20T03:26:55.673" v="1745" actId="478"/>
          <ac:picMkLst>
            <pc:docMk/>
            <pc:sldMk cId="1521050106" sldId="271"/>
            <ac:picMk id="7" creationId="{5142E30A-7987-4C00-B6BE-A3CC5445E1B7}"/>
          </ac:picMkLst>
        </pc:picChg>
        <pc:picChg chg="add del mod">
          <ac:chgData name="Ashleigh Barber" userId="15670896-f09a-450a-9f51-d2c7959a3175" providerId="ADAL" clId="{2E172711-312B-4797-AC3D-75DEFC57087A}" dt="2022-10-20T03:28:11.767" v="1752" actId="478"/>
          <ac:picMkLst>
            <pc:docMk/>
            <pc:sldMk cId="1521050106" sldId="271"/>
            <ac:picMk id="11" creationId="{E787286D-940D-4EAE-9D87-6759D2C59C82}"/>
          </ac:picMkLst>
        </pc:picChg>
        <pc:picChg chg="add mod">
          <ac:chgData name="Ashleigh Barber" userId="15670896-f09a-450a-9f51-d2c7959a3175" providerId="ADAL" clId="{2E172711-312B-4797-AC3D-75DEFC57087A}" dt="2022-10-20T03:28:17.627" v="1755" actId="962"/>
          <ac:picMkLst>
            <pc:docMk/>
            <pc:sldMk cId="1521050106" sldId="271"/>
            <ac:picMk id="15" creationId="{47142921-A24E-48F9-AD03-66E3D3B9216D}"/>
          </ac:picMkLst>
        </pc:picChg>
        <pc:picChg chg="add mod">
          <ac:chgData name="Ashleigh Barber" userId="15670896-f09a-450a-9f51-d2c7959a3175" providerId="ADAL" clId="{2E172711-312B-4797-AC3D-75DEFC57087A}" dt="2022-10-20T03:48:29.606" v="2039" actId="688"/>
          <ac:picMkLst>
            <pc:docMk/>
            <pc:sldMk cId="1521050106" sldId="271"/>
            <ac:picMk id="16" creationId="{140C172A-2773-4C44-B5AC-0FC8DA8BDC34}"/>
          </ac:picMkLst>
        </pc:picChg>
      </pc:sldChg>
      <pc:sldChg chg="addSp delSp modSp add del mod ord setBg">
        <pc:chgData name="Ashleigh Barber" userId="15670896-f09a-450a-9f51-d2c7959a3175" providerId="ADAL" clId="{2E172711-312B-4797-AC3D-75DEFC57087A}" dt="2022-10-20T06:16:18.204" v="4898" actId="47"/>
        <pc:sldMkLst>
          <pc:docMk/>
          <pc:sldMk cId="3278946573" sldId="272"/>
        </pc:sldMkLst>
        <pc:spChg chg="mod">
          <ac:chgData name="Ashleigh Barber" userId="15670896-f09a-450a-9f51-d2c7959a3175" providerId="ADAL" clId="{2E172711-312B-4797-AC3D-75DEFC57087A}" dt="2022-10-20T05:06:13.367" v="3551" actId="20577"/>
          <ac:spMkLst>
            <pc:docMk/>
            <pc:sldMk cId="3278946573" sldId="272"/>
            <ac:spMk id="2" creationId="{F861D3D6-4054-E449-9013-DFB17776383A}"/>
          </ac:spMkLst>
        </pc:spChg>
        <pc:spChg chg="del mod">
          <ac:chgData name="Ashleigh Barber" userId="15670896-f09a-450a-9f51-d2c7959a3175" providerId="ADAL" clId="{2E172711-312B-4797-AC3D-75DEFC57087A}" dt="2022-10-20T03:10:45.044" v="1687" actId="478"/>
          <ac:spMkLst>
            <pc:docMk/>
            <pc:sldMk cId="3278946573" sldId="272"/>
            <ac:spMk id="3" creationId="{7C7F6640-00A5-8243-ADEC-7DA08148FC92}"/>
          </ac:spMkLst>
        </pc:spChg>
        <pc:spChg chg="del mod">
          <ac:chgData name="Ashleigh Barber" userId="15670896-f09a-450a-9f51-d2c7959a3175" providerId="ADAL" clId="{2E172711-312B-4797-AC3D-75DEFC57087A}" dt="2022-10-20T03:10:42.082" v="1686" actId="478"/>
          <ac:spMkLst>
            <pc:docMk/>
            <pc:sldMk cId="3278946573" sldId="272"/>
            <ac:spMk id="4" creationId="{4D3ABD54-109E-834C-9B66-2859B73BF012}"/>
          </ac:spMkLst>
        </pc:spChg>
        <pc:spChg chg="add del">
          <ac:chgData name="Ashleigh Barber" userId="15670896-f09a-450a-9f51-d2c7959a3175" providerId="ADAL" clId="{2E172711-312B-4797-AC3D-75DEFC57087A}" dt="2022-10-20T03:10:49.073" v="1688" actId="931"/>
          <ac:spMkLst>
            <pc:docMk/>
            <pc:sldMk cId="3278946573" sldId="272"/>
            <ac:spMk id="5" creationId="{22DFECC2-67FD-6149-943F-908AC9B3034F}"/>
          </ac:spMkLst>
        </pc:spChg>
        <pc:picChg chg="add del mod">
          <ac:chgData name="Ashleigh Barber" userId="15670896-f09a-450a-9f51-d2c7959a3175" providerId="ADAL" clId="{2E172711-312B-4797-AC3D-75DEFC57087A}" dt="2022-10-20T03:09:11.297" v="1607" actId="931"/>
          <ac:picMkLst>
            <pc:docMk/>
            <pc:sldMk cId="3278946573" sldId="272"/>
            <ac:picMk id="8" creationId="{B4B4130C-2C75-4730-B0FF-60D0738E735B}"/>
          </ac:picMkLst>
        </pc:picChg>
        <pc:picChg chg="add mod">
          <ac:chgData name="Ashleigh Barber" userId="15670896-f09a-450a-9f51-d2c7959a3175" providerId="ADAL" clId="{2E172711-312B-4797-AC3D-75DEFC57087A}" dt="2022-10-20T03:10:50.278" v="1690" actId="962"/>
          <ac:picMkLst>
            <pc:docMk/>
            <pc:sldMk cId="3278946573" sldId="272"/>
            <ac:picMk id="10" creationId="{643C91A9-313C-4D98-8572-DC5C1F474E8B}"/>
          </ac:picMkLst>
        </pc:picChg>
      </pc:sldChg>
      <pc:sldChg chg="addSp delSp modSp add mod ord modTransition setBg">
        <pc:chgData name="Ashleigh Barber" userId="15670896-f09a-450a-9f51-d2c7959a3175" providerId="ADAL" clId="{2E172711-312B-4797-AC3D-75DEFC57087A}" dt="2022-10-21T03:53:57.637" v="5165" actId="1035"/>
        <pc:sldMkLst>
          <pc:docMk/>
          <pc:sldMk cId="2149404379" sldId="273"/>
        </pc:sldMkLst>
        <pc:spChg chg="add mod">
          <ac:chgData name="Ashleigh Barber" userId="15670896-f09a-450a-9f51-d2c7959a3175" providerId="ADAL" clId="{2E172711-312B-4797-AC3D-75DEFC57087A}" dt="2022-10-19T09:27:35.251" v="840" actId="113"/>
          <ac:spMkLst>
            <pc:docMk/>
            <pc:sldMk cId="2149404379" sldId="273"/>
            <ac:spMk id="2" creationId="{FF5079FF-F718-449F-AF53-7A9DA2FF6D18}"/>
          </ac:spMkLst>
        </pc:spChg>
        <pc:spChg chg="mod">
          <ac:chgData name="Ashleigh Barber" userId="15670896-f09a-450a-9f51-d2c7959a3175" providerId="ADAL" clId="{2E172711-312B-4797-AC3D-75DEFC57087A}" dt="2022-10-21T03:53:33.286" v="5079"/>
          <ac:spMkLst>
            <pc:docMk/>
            <pc:sldMk cId="2149404379" sldId="273"/>
            <ac:spMk id="9" creationId="{EBBCE8F3-5D35-413A-8F3F-427F03ADDA97}"/>
          </ac:spMkLst>
        </pc:spChg>
        <pc:spChg chg="mod">
          <ac:chgData name="Ashleigh Barber" userId="15670896-f09a-450a-9f51-d2c7959a3175" providerId="ADAL" clId="{2E172711-312B-4797-AC3D-75DEFC57087A}" dt="2022-10-19T09:30:52.896" v="917"/>
          <ac:spMkLst>
            <pc:docMk/>
            <pc:sldMk cId="2149404379" sldId="273"/>
            <ac:spMk id="14" creationId="{4B136EAD-1F4F-466E-A080-F425C0574EC2}"/>
          </ac:spMkLst>
        </pc:spChg>
        <pc:spChg chg="mod">
          <ac:chgData name="Ashleigh Barber" userId="15670896-f09a-450a-9f51-d2c7959a3175" providerId="ADAL" clId="{2E172711-312B-4797-AC3D-75DEFC57087A}" dt="2022-10-19T09:32:54.225" v="968"/>
          <ac:spMkLst>
            <pc:docMk/>
            <pc:sldMk cId="2149404379" sldId="273"/>
            <ac:spMk id="18" creationId="{C6AAE89C-9E21-4AA7-B799-91D45603518A}"/>
          </ac:spMkLst>
        </pc:spChg>
        <pc:grpChg chg="add mod">
          <ac:chgData name="Ashleigh Barber" userId="15670896-f09a-450a-9f51-d2c7959a3175" providerId="ADAL" clId="{2E172711-312B-4797-AC3D-75DEFC57087A}" dt="2022-10-21T03:53:57.637" v="5165" actId="1035"/>
          <ac:grpSpMkLst>
            <pc:docMk/>
            <pc:sldMk cId="2149404379" sldId="273"/>
            <ac:grpSpMk id="8" creationId="{A9F631D3-64F9-47E5-8B1B-DD64D6966248}"/>
          </ac:grpSpMkLst>
        </pc:grpChg>
        <pc:grpChg chg="add del mod">
          <ac:chgData name="Ashleigh Barber" userId="15670896-f09a-450a-9f51-d2c7959a3175" providerId="ADAL" clId="{2E172711-312B-4797-AC3D-75DEFC57087A}" dt="2022-10-19T09:31:22.065" v="920"/>
          <ac:grpSpMkLst>
            <pc:docMk/>
            <pc:sldMk cId="2149404379" sldId="273"/>
            <ac:grpSpMk id="13" creationId="{4371EBB4-48C0-48D8-91C1-77C2C0D8BBB3}"/>
          </ac:grpSpMkLst>
        </pc:grpChg>
        <pc:grpChg chg="add del mod">
          <ac:chgData name="Ashleigh Barber" userId="15670896-f09a-450a-9f51-d2c7959a3175" providerId="ADAL" clId="{2E172711-312B-4797-AC3D-75DEFC57087A}" dt="2022-10-21T03:53:52.201" v="5144" actId="478"/>
          <ac:grpSpMkLst>
            <pc:docMk/>
            <pc:sldMk cId="2149404379" sldId="273"/>
            <ac:grpSpMk id="17" creationId="{A92AE326-6EAA-4E11-8BEB-3C97057D8667}"/>
          </ac:grpSpMkLst>
        </pc:grpChg>
        <pc:picChg chg="add del mod">
          <ac:chgData name="Ashleigh Barber" userId="15670896-f09a-450a-9f51-d2c7959a3175" providerId="ADAL" clId="{2E172711-312B-4797-AC3D-75DEFC57087A}" dt="2022-10-19T07:16:09.937" v="592" actId="478"/>
          <ac:picMkLst>
            <pc:docMk/>
            <pc:sldMk cId="2149404379" sldId="273"/>
            <ac:picMk id="4" creationId="{D43A6194-BC03-4B07-AAD3-400784790851}"/>
          </ac:picMkLst>
        </pc:picChg>
        <pc:picChg chg="add del mod">
          <ac:chgData name="Ashleigh Barber" userId="15670896-f09a-450a-9f51-d2c7959a3175" providerId="ADAL" clId="{2E172711-312B-4797-AC3D-75DEFC57087A}" dt="2022-10-19T07:16:26.161" v="594" actId="478"/>
          <ac:picMkLst>
            <pc:docMk/>
            <pc:sldMk cId="2149404379" sldId="273"/>
            <ac:picMk id="6" creationId="{D3E38DE3-E62B-415A-BEBB-9871A95F84E4}"/>
          </ac:picMkLst>
        </pc:picChg>
        <pc:picChg chg="add del mod">
          <ac:chgData name="Ashleigh Barber" userId="15670896-f09a-450a-9f51-d2c7959a3175" providerId="ADAL" clId="{2E172711-312B-4797-AC3D-75DEFC57087A}" dt="2022-10-19T09:05:39.090" v="606" actId="478"/>
          <ac:picMkLst>
            <pc:docMk/>
            <pc:sldMk cId="2149404379" sldId="273"/>
            <ac:picMk id="8" creationId="{3C4E4FE7-6E01-43AF-B5BA-DF62354F8F10}"/>
          </ac:picMkLst>
        </pc:picChg>
        <pc:picChg chg="add mod">
          <ac:chgData name="Ashleigh Barber" userId="15670896-f09a-450a-9f51-d2c7959a3175" providerId="ADAL" clId="{2E172711-312B-4797-AC3D-75DEFC57087A}" dt="2022-10-19T09:28:52.330" v="904" actId="962"/>
          <ac:picMkLst>
            <pc:docMk/>
            <pc:sldMk cId="2149404379" sldId="273"/>
            <ac:picMk id="10" creationId="{EA08B022-073D-4256-919A-D3B2CA77A5F3}"/>
          </ac:picMkLst>
        </pc:picChg>
        <pc:picChg chg="mod">
          <ac:chgData name="Ashleigh Barber" userId="15670896-f09a-450a-9f51-d2c7959a3175" providerId="ADAL" clId="{2E172711-312B-4797-AC3D-75DEFC57087A}" dt="2022-10-21T03:53:33.286" v="5079"/>
          <ac:picMkLst>
            <pc:docMk/>
            <pc:sldMk cId="2149404379" sldId="273"/>
            <ac:picMk id="11" creationId="{F79F16E1-4C6F-45E6-A748-BF81BE5E812C}"/>
          </ac:picMkLst>
        </pc:picChg>
        <pc:picChg chg="add del mod">
          <ac:chgData name="Ashleigh Barber" userId="15670896-f09a-450a-9f51-d2c7959a3175" providerId="ADAL" clId="{2E172711-312B-4797-AC3D-75DEFC57087A}" dt="2022-10-19T09:23:52.918" v="755" actId="21"/>
          <ac:picMkLst>
            <pc:docMk/>
            <pc:sldMk cId="2149404379" sldId="273"/>
            <ac:picMk id="12" creationId="{30DEB145-B168-404F-8750-58B34B80D9E9}"/>
          </ac:picMkLst>
        </pc:picChg>
        <pc:picChg chg="mod">
          <ac:chgData name="Ashleigh Barber" userId="15670896-f09a-450a-9f51-d2c7959a3175" providerId="ADAL" clId="{2E172711-312B-4797-AC3D-75DEFC57087A}" dt="2022-10-21T03:53:33.286" v="5079"/>
          <ac:picMkLst>
            <pc:docMk/>
            <pc:sldMk cId="2149404379" sldId="273"/>
            <ac:picMk id="12" creationId="{45058F70-8356-42C9-9196-32FC9C67D6B5}"/>
          </ac:picMkLst>
        </pc:picChg>
        <pc:picChg chg="mod">
          <ac:chgData name="Ashleigh Barber" userId="15670896-f09a-450a-9f51-d2c7959a3175" providerId="ADAL" clId="{2E172711-312B-4797-AC3D-75DEFC57087A}" dt="2022-10-19T09:30:52.896" v="917"/>
          <ac:picMkLst>
            <pc:docMk/>
            <pc:sldMk cId="2149404379" sldId="273"/>
            <ac:picMk id="15" creationId="{7240DA3C-7B72-4DB9-898D-53708CA9E6FD}"/>
          </ac:picMkLst>
        </pc:picChg>
        <pc:picChg chg="mod">
          <ac:chgData name="Ashleigh Barber" userId="15670896-f09a-450a-9f51-d2c7959a3175" providerId="ADAL" clId="{2E172711-312B-4797-AC3D-75DEFC57087A}" dt="2022-10-19T09:30:52.896" v="917"/>
          <ac:picMkLst>
            <pc:docMk/>
            <pc:sldMk cId="2149404379" sldId="273"/>
            <ac:picMk id="16" creationId="{A5631078-04C1-46ED-9023-3CC9F69DC5FA}"/>
          </ac:picMkLst>
        </pc:picChg>
        <pc:picChg chg="mod">
          <ac:chgData name="Ashleigh Barber" userId="15670896-f09a-450a-9f51-d2c7959a3175" providerId="ADAL" clId="{2E172711-312B-4797-AC3D-75DEFC57087A}" dt="2022-10-19T09:32:54.225" v="968"/>
          <ac:picMkLst>
            <pc:docMk/>
            <pc:sldMk cId="2149404379" sldId="273"/>
            <ac:picMk id="19" creationId="{173CD26D-764B-4627-8667-E7C309F6FCDA}"/>
          </ac:picMkLst>
        </pc:picChg>
        <pc:picChg chg="mod">
          <ac:chgData name="Ashleigh Barber" userId="15670896-f09a-450a-9f51-d2c7959a3175" providerId="ADAL" clId="{2E172711-312B-4797-AC3D-75DEFC57087A}" dt="2022-10-19T09:32:54.225" v="968"/>
          <ac:picMkLst>
            <pc:docMk/>
            <pc:sldMk cId="2149404379" sldId="273"/>
            <ac:picMk id="20" creationId="{DAC983F6-51ED-46EB-8FA0-44F8175F9F1F}"/>
          </ac:picMkLst>
        </pc:picChg>
      </pc:sldChg>
      <pc:sldChg chg="addSp modSp add del mod">
        <pc:chgData name="Ashleigh Barber" userId="15670896-f09a-450a-9f51-d2c7959a3175" providerId="ADAL" clId="{2E172711-312B-4797-AC3D-75DEFC57087A}" dt="2022-10-19T09:26:45.779" v="837" actId="47"/>
        <pc:sldMkLst>
          <pc:docMk/>
          <pc:sldMk cId="1746660441" sldId="274"/>
        </pc:sldMkLst>
        <pc:spChg chg="add mod">
          <ac:chgData name="Ashleigh Barber" userId="15670896-f09a-450a-9f51-d2c7959a3175" providerId="ADAL" clId="{2E172711-312B-4797-AC3D-75DEFC57087A}" dt="2022-10-19T07:11:51.367" v="544" actId="2711"/>
          <ac:spMkLst>
            <pc:docMk/>
            <pc:sldMk cId="1746660441" sldId="274"/>
            <ac:spMk id="2" creationId="{D6EBE2DA-D3BB-4D67-83D2-15811E1ED992}"/>
          </ac:spMkLst>
        </pc:spChg>
        <pc:picChg chg="add mod">
          <ac:chgData name="Ashleigh Barber" userId="15670896-f09a-450a-9f51-d2c7959a3175" providerId="ADAL" clId="{2E172711-312B-4797-AC3D-75DEFC57087A}" dt="2022-10-19T07:11:34.124" v="543" actId="1036"/>
          <ac:picMkLst>
            <pc:docMk/>
            <pc:sldMk cId="1746660441" sldId="274"/>
            <ac:picMk id="3" creationId="{E84BCAA6-3AE3-4928-AD28-AD4B6BFB368E}"/>
          </ac:picMkLst>
        </pc:picChg>
        <pc:picChg chg="add mod">
          <ac:chgData name="Ashleigh Barber" userId="15670896-f09a-450a-9f51-d2c7959a3175" providerId="ADAL" clId="{2E172711-312B-4797-AC3D-75DEFC57087A}" dt="2022-10-19T07:11:34.124" v="543" actId="1036"/>
          <ac:picMkLst>
            <pc:docMk/>
            <pc:sldMk cId="1746660441" sldId="274"/>
            <ac:picMk id="4" creationId="{8F45C7FF-B860-42A2-8308-3E06DA5EEBEE}"/>
          </ac:picMkLst>
        </pc:picChg>
      </pc:sldChg>
      <pc:sldChg chg="addSp delSp modSp add del mod ord">
        <pc:chgData name="Ashleigh Barber" userId="15670896-f09a-450a-9f51-d2c7959a3175" providerId="ADAL" clId="{2E172711-312B-4797-AC3D-75DEFC57087A}" dt="2022-10-19T10:45:03.301" v="1601" actId="20577"/>
        <pc:sldMkLst>
          <pc:docMk/>
          <pc:sldMk cId="1738023901" sldId="275"/>
        </pc:sldMkLst>
        <pc:spChg chg="del">
          <ac:chgData name="Ashleigh Barber" userId="15670896-f09a-450a-9f51-d2c7959a3175" providerId="ADAL" clId="{2E172711-312B-4797-AC3D-75DEFC57087A}" dt="2022-10-19T07:12:25.330" v="547" actId="478"/>
          <ac:spMkLst>
            <pc:docMk/>
            <pc:sldMk cId="1738023901" sldId="275"/>
            <ac:spMk id="2" creationId="{FF5079FF-F718-449F-AF53-7A9DA2FF6D18}"/>
          </ac:spMkLst>
        </pc:spChg>
        <pc:spChg chg="add mod">
          <ac:chgData name="Ashleigh Barber" userId="15670896-f09a-450a-9f51-d2c7959a3175" providerId="ADAL" clId="{2E172711-312B-4797-AC3D-75DEFC57087A}" dt="2022-10-19T09:27:23.414" v="839" actId="2711"/>
          <ac:spMkLst>
            <pc:docMk/>
            <pc:sldMk cId="1738023901" sldId="275"/>
            <ac:spMk id="3" creationId="{638EA7BB-45CF-421D-B170-0A636EA6B469}"/>
          </ac:spMkLst>
        </pc:spChg>
        <pc:spChg chg="add mod">
          <ac:chgData name="Ashleigh Barber" userId="15670896-f09a-450a-9f51-d2c7959a3175" providerId="ADAL" clId="{2E172711-312B-4797-AC3D-75DEFC57087A}" dt="2022-10-19T09:39:27.907" v="1303" actId="113"/>
          <ac:spMkLst>
            <pc:docMk/>
            <pc:sldMk cId="1738023901" sldId="275"/>
            <ac:spMk id="9" creationId="{B92F6D0E-B416-458F-9283-2E6AB9208C55}"/>
          </ac:spMkLst>
        </pc:spChg>
        <pc:spChg chg="add mod">
          <ac:chgData name="Ashleigh Barber" userId="15670896-f09a-450a-9f51-d2c7959a3175" providerId="ADAL" clId="{2E172711-312B-4797-AC3D-75DEFC57087A}" dt="2022-10-19T09:39:12.022" v="1302" actId="108"/>
          <ac:spMkLst>
            <pc:docMk/>
            <pc:sldMk cId="1738023901" sldId="275"/>
            <ac:spMk id="10" creationId="{8D03B42F-E49C-4D01-836C-B6548C81FFC1}"/>
          </ac:spMkLst>
        </pc:spChg>
        <pc:spChg chg="add del mod">
          <ac:chgData name="Ashleigh Barber" userId="15670896-f09a-450a-9f51-d2c7959a3175" providerId="ADAL" clId="{2E172711-312B-4797-AC3D-75DEFC57087A}" dt="2022-10-19T10:43:31.320" v="1590" actId="33699"/>
          <ac:spMkLst>
            <pc:docMk/>
            <pc:sldMk cId="1738023901" sldId="275"/>
            <ac:spMk id="12" creationId="{864316FD-687E-44B5-A0DE-832AF553E3D6}"/>
          </ac:spMkLst>
        </pc:spChg>
        <pc:spChg chg="add del mod">
          <ac:chgData name="Ashleigh Barber" userId="15670896-f09a-450a-9f51-d2c7959a3175" providerId="ADAL" clId="{2E172711-312B-4797-AC3D-75DEFC57087A}" dt="2022-10-19T10:45:03.301" v="1601" actId="20577"/>
          <ac:spMkLst>
            <pc:docMk/>
            <pc:sldMk cId="1738023901" sldId="275"/>
            <ac:spMk id="13" creationId="{26D3FD77-6499-4C13-ACA5-E2DD9EE16CB2}"/>
          </ac:spMkLst>
        </pc:spChg>
        <pc:grpChg chg="add del mod">
          <ac:chgData name="Ashleigh Barber" userId="15670896-f09a-450a-9f51-d2c7959a3175" providerId="ADAL" clId="{2E172711-312B-4797-AC3D-75DEFC57087A}" dt="2022-10-19T09:38:04.925" v="1293" actId="478"/>
          <ac:grpSpMkLst>
            <pc:docMk/>
            <pc:sldMk cId="1738023901" sldId="275"/>
            <ac:grpSpMk id="8" creationId="{EF79D665-54DF-4124-AB55-2DEDBB18E43F}"/>
          </ac:grpSpMkLst>
        </pc:grpChg>
        <pc:picChg chg="add mod">
          <ac:chgData name="Ashleigh Barber" userId="15670896-f09a-450a-9f51-d2c7959a3175" providerId="ADAL" clId="{2E172711-312B-4797-AC3D-75DEFC57087A}" dt="2022-10-19T09:25:37.064" v="788" actId="164"/>
          <ac:picMkLst>
            <pc:docMk/>
            <pc:sldMk cId="1738023901" sldId="275"/>
            <ac:picMk id="4" creationId="{21B14667-BCE3-4588-A45F-54072E70DAC3}"/>
          </ac:picMkLst>
        </pc:picChg>
        <pc:picChg chg="add mod">
          <ac:chgData name="Ashleigh Barber" userId="15670896-f09a-450a-9f51-d2c7959a3175" providerId="ADAL" clId="{2E172711-312B-4797-AC3D-75DEFC57087A}" dt="2022-10-19T09:25:37.064" v="788" actId="164"/>
          <ac:picMkLst>
            <pc:docMk/>
            <pc:sldMk cId="1738023901" sldId="275"/>
            <ac:picMk id="5" creationId="{99141647-8B9C-4BA5-AC82-D3BD30394C38}"/>
          </ac:picMkLst>
        </pc:picChg>
        <pc:picChg chg="add del mod">
          <ac:chgData name="Ashleigh Barber" userId="15670896-f09a-450a-9f51-d2c7959a3175" providerId="ADAL" clId="{2E172711-312B-4797-AC3D-75DEFC57087A}" dt="2022-10-19T09:24:34.724" v="760" actId="21"/>
          <ac:picMkLst>
            <pc:docMk/>
            <pc:sldMk cId="1738023901" sldId="275"/>
            <ac:picMk id="6" creationId="{080E088E-09BE-4DFD-97AC-0EC16036AB1D}"/>
          </ac:picMkLst>
        </pc:picChg>
        <pc:picChg chg="add del mod">
          <ac:chgData name="Ashleigh Barber" userId="15670896-f09a-450a-9f51-d2c7959a3175" providerId="ADAL" clId="{2E172711-312B-4797-AC3D-75DEFC57087A}" dt="2022-10-19T09:38:40.374" v="1299" actId="478"/>
          <ac:picMkLst>
            <pc:docMk/>
            <pc:sldMk cId="1738023901" sldId="275"/>
            <ac:picMk id="7" creationId="{A61C5360-A950-44F0-94B8-CEBC377368E2}"/>
          </ac:picMkLst>
        </pc:picChg>
        <pc:picChg chg="add mod">
          <ac:chgData name="Ashleigh Barber" userId="15670896-f09a-450a-9f51-d2c7959a3175" providerId="ADAL" clId="{2E172711-312B-4797-AC3D-75DEFC57087A}" dt="2022-10-19T09:38:34.296" v="1298"/>
          <ac:picMkLst>
            <pc:docMk/>
            <pc:sldMk cId="1738023901" sldId="275"/>
            <ac:picMk id="11" creationId="{2D2B8A9B-C6EB-43B6-84F5-46958AE650FA}"/>
          </ac:picMkLst>
        </pc:picChg>
      </pc:sldChg>
      <pc:sldChg chg="addSp delSp modSp add del mod">
        <pc:chgData name="Ashleigh Barber" userId="15670896-f09a-450a-9f51-d2c7959a3175" providerId="ADAL" clId="{2E172711-312B-4797-AC3D-75DEFC57087A}" dt="2022-10-19T09:32:43.047" v="967" actId="2696"/>
        <pc:sldMkLst>
          <pc:docMk/>
          <pc:sldMk cId="595161117" sldId="276"/>
        </pc:sldMkLst>
        <pc:spChg chg="mod">
          <ac:chgData name="Ashleigh Barber" userId="15670896-f09a-450a-9f51-d2c7959a3175" providerId="ADAL" clId="{2E172711-312B-4797-AC3D-75DEFC57087A}" dt="2022-10-19T09:32:37.131" v="965" actId="1035"/>
          <ac:spMkLst>
            <pc:docMk/>
            <pc:sldMk cId="595161117" sldId="276"/>
            <ac:spMk id="2" creationId="{FF5079FF-F718-449F-AF53-7A9DA2FF6D18}"/>
          </ac:spMkLst>
        </pc:spChg>
        <pc:spChg chg="mod">
          <ac:chgData name="Ashleigh Barber" userId="15670896-f09a-450a-9f51-d2c7959a3175" providerId="ADAL" clId="{2E172711-312B-4797-AC3D-75DEFC57087A}" dt="2022-10-19T09:32:04.297" v="937"/>
          <ac:spMkLst>
            <pc:docMk/>
            <pc:sldMk cId="595161117" sldId="276"/>
            <ac:spMk id="5" creationId="{C4A8A48E-EF39-474C-8669-49EAC1C88C9B}"/>
          </ac:spMkLst>
        </pc:spChg>
        <pc:grpChg chg="add del mod">
          <ac:chgData name="Ashleigh Barber" userId="15670896-f09a-450a-9f51-d2c7959a3175" providerId="ADAL" clId="{2E172711-312B-4797-AC3D-75DEFC57087A}" dt="2022-10-19T09:32:37.605" v="966"/>
          <ac:grpSpMkLst>
            <pc:docMk/>
            <pc:sldMk cId="595161117" sldId="276"/>
            <ac:grpSpMk id="4" creationId="{5F8C3785-18C1-4B50-B22C-D715CFC2A13C}"/>
          </ac:grpSpMkLst>
        </pc:grpChg>
        <pc:picChg chg="mod">
          <ac:chgData name="Ashleigh Barber" userId="15670896-f09a-450a-9f51-d2c7959a3175" providerId="ADAL" clId="{2E172711-312B-4797-AC3D-75DEFC57087A}" dt="2022-10-19T09:32:04.297" v="937"/>
          <ac:picMkLst>
            <pc:docMk/>
            <pc:sldMk cId="595161117" sldId="276"/>
            <ac:picMk id="6" creationId="{04887EA4-CD6E-4D3D-8242-794A568F739E}"/>
          </ac:picMkLst>
        </pc:picChg>
        <pc:picChg chg="mod">
          <ac:chgData name="Ashleigh Barber" userId="15670896-f09a-450a-9f51-d2c7959a3175" providerId="ADAL" clId="{2E172711-312B-4797-AC3D-75DEFC57087A}" dt="2022-10-19T09:32:04.297" v="937"/>
          <ac:picMkLst>
            <pc:docMk/>
            <pc:sldMk cId="595161117" sldId="276"/>
            <ac:picMk id="7" creationId="{F1ABF4B9-4CB1-4D61-90B8-3BA477B4CEB5}"/>
          </ac:picMkLst>
        </pc:picChg>
      </pc:sldChg>
      <pc:sldChg chg="addSp delSp modSp add del mod modTransition">
        <pc:chgData name="Ashleigh Barber" userId="15670896-f09a-450a-9f51-d2c7959a3175" providerId="ADAL" clId="{2E172711-312B-4797-AC3D-75DEFC57087A}" dt="2022-10-21T03:53:25.090" v="5078" actId="1037"/>
        <pc:sldMkLst>
          <pc:docMk/>
          <pc:sldMk cId="4060298707" sldId="276"/>
        </pc:sldMkLst>
        <pc:spChg chg="mod">
          <ac:chgData name="Ashleigh Barber" userId="15670896-f09a-450a-9f51-d2c7959a3175" providerId="ADAL" clId="{2E172711-312B-4797-AC3D-75DEFC57087A}" dt="2022-10-19T09:35:18.684" v="1274" actId="1035"/>
          <ac:spMkLst>
            <pc:docMk/>
            <pc:sldMk cId="4060298707" sldId="276"/>
            <ac:spMk id="2" creationId="{FF5079FF-F718-449F-AF53-7A9DA2FF6D18}"/>
          </ac:spMkLst>
        </pc:spChg>
        <pc:spChg chg="mod topLvl">
          <ac:chgData name="Ashleigh Barber" userId="15670896-f09a-450a-9f51-d2c7959a3175" providerId="ADAL" clId="{2E172711-312B-4797-AC3D-75DEFC57087A}" dt="2022-10-21T03:52:03.606" v="5025" actId="164"/>
          <ac:spMkLst>
            <pc:docMk/>
            <pc:sldMk cId="4060298707" sldId="276"/>
            <ac:spMk id="18" creationId="{C6AAE89C-9E21-4AA7-B799-91D45603518A}"/>
          </ac:spMkLst>
        </pc:spChg>
        <pc:grpChg chg="add mod">
          <ac:chgData name="Ashleigh Barber" userId="15670896-f09a-450a-9f51-d2c7959a3175" providerId="ADAL" clId="{2E172711-312B-4797-AC3D-75DEFC57087A}" dt="2022-10-21T03:53:25.090" v="5078" actId="1037"/>
          <ac:grpSpMkLst>
            <pc:docMk/>
            <pc:sldMk cId="4060298707" sldId="276"/>
            <ac:grpSpMk id="3" creationId="{2017E841-60DC-4F25-AE4C-458569426B33}"/>
          </ac:grpSpMkLst>
        </pc:grpChg>
        <pc:grpChg chg="del mod">
          <ac:chgData name="Ashleigh Barber" userId="15670896-f09a-450a-9f51-d2c7959a3175" providerId="ADAL" clId="{2E172711-312B-4797-AC3D-75DEFC57087A}" dt="2022-10-21T03:51:33.016" v="5021" actId="165"/>
          <ac:grpSpMkLst>
            <pc:docMk/>
            <pc:sldMk cId="4060298707" sldId="276"/>
            <ac:grpSpMk id="17" creationId="{A92AE326-6EAA-4E11-8BEB-3C97057D8667}"/>
          </ac:grpSpMkLst>
        </pc:grpChg>
        <pc:picChg chg="mod">
          <ac:chgData name="Ashleigh Barber" userId="15670896-f09a-450a-9f51-d2c7959a3175" providerId="ADAL" clId="{2E172711-312B-4797-AC3D-75DEFC57087A}" dt="2022-10-19T09:35:13.392" v="1259" actId="1035"/>
          <ac:picMkLst>
            <pc:docMk/>
            <pc:sldMk cId="4060298707" sldId="276"/>
            <ac:picMk id="10" creationId="{EA08B022-073D-4256-919A-D3B2CA77A5F3}"/>
          </ac:picMkLst>
        </pc:picChg>
        <pc:picChg chg="mod topLvl">
          <ac:chgData name="Ashleigh Barber" userId="15670896-f09a-450a-9f51-d2c7959a3175" providerId="ADAL" clId="{2E172711-312B-4797-AC3D-75DEFC57087A}" dt="2022-10-21T03:52:03.606" v="5025" actId="164"/>
          <ac:picMkLst>
            <pc:docMk/>
            <pc:sldMk cId="4060298707" sldId="276"/>
            <ac:picMk id="19" creationId="{173CD26D-764B-4627-8667-E7C309F6FCDA}"/>
          </ac:picMkLst>
        </pc:picChg>
        <pc:picChg chg="mod topLvl">
          <ac:chgData name="Ashleigh Barber" userId="15670896-f09a-450a-9f51-d2c7959a3175" providerId="ADAL" clId="{2E172711-312B-4797-AC3D-75DEFC57087A}" dt="2022-10-21T03:52:03.606" v="5025" actId="164"/>
          <ac:picMkLst>
            <pc:docMk/>
            <pc:sldMk cId="4060298707" sldId="276"/>
            <ac:picMk id="20" creationId="{DAC983F6-51ED-46EB-8FA0-44F8175F9F1F}"/>
          </ac:picMkLst>
        </pc:picChg>
      </pc:sldChg>
      <pc:sldChg chg="modSp add del mod ord">
        <pc:chgData name="Ashleigh Barber" userId="15670896-f09a-450a-9f51-d2c7959a3175" providerId="ADAL" clId="{2E172711-312B-4797-AC3D-75DEFC57087A}" dt="2022-10-20T06:16:27.222" v="4899" actId="47"/>
        <pc:sldMkLst>
          <pc:docMk/>
          <pc:sldMk cId="3124262305" sldId="277"/>
        </pc:sldMkLst>
        <pc:spChg chg="mod">
          <ac:chgData name="Ashleigh Barber" userId="15670896-f09a-450a-9f51-d2c7959a3175" providerId="ADAL" clId="{2E172711-312B-4797-AC3D-75DEFC57087A}" dt="2022-10-19T10:38:19.813" v="1481" actId="20577"/>
          <ac:spMkLst>
            <pc:docMk/>
            <pc:sldMk cId="3124262305" sldId="277"/>
            <ac:spMk id="2" creationId="{0194244E-B390-4344-A9D2-5671E9C083F2}"/>
          </ac:spMkLst>
        </pc:spChg>
        <pc:spChg chg="mod">
          <ac:chgData name="Ashleigh Barber" userId="15670896-f09a-450a-9f51-d2c7959a3175" providerId="ADAL" clId="{2E172711-312B-4797-AC3D-75DEFC57087A}" dt="2022-10-19T10:38:16.692" v="1480" actId="20577"/>
          <ac:spMkLst>
            <pc:docMk/>
            <pc:sldMk cId="3124262305" sldId="277"/>
            <ac:spMk id="3" creationId="{7925F64B-A824-0849-BF1E-EF3D56D5BF0A}"/>
          </ac:spMkLst>
        </pc:spChg>
      </pc:sldChg>
      <pc:sldChg chg="addSp delSp modSp add mod ord modTransition">
        <pc:chgData name="Ashleigh Barber" userId="15670896-f09a-450a-9f51-d2c7959a3175" providerId="ADAL" clId="{2E172711-312B-4797-AC3D-75DEFC57087A}" dt="2022-10-20T05:23:13.297" v="3792" actId="14100"/>
        <pc:sldMkLst>
          <pc:docMk/>
          <pc:sldMk cId="160541998" sldId="278"/>
        </pc:sldMkLst>
        <pc:spChg chg="add del mod">
          <ac:chgData name="Ashleigh Barber" userId="15670896-f09a-450a-9f51-d2c7959a3175" providerId="ADAL" clId="{2E172711-312B-4797-AC3D-75DEFC57087A}" dt="2022-10-20T03:28:42.363" v="1763" actId="931"/>
          <ac:spMkLst>
            <pc:docMk/>
            <pc:sldMk cId="160541998" sldId="278"/>
            <ac:spMk id="4" creationId="{D14FA693-7439-4A4B-B1A0-D727BED24D1A}"/>
          </ac:spMkLst>
        </pc:spChg>
        <pc:spChg chg="mod">
          <ac:chgData name="Ashleigh Barber" userId="15670896-f09a-450a-9f51-d2c7959a3175" providerId="ADAL" clId="{2E172711-312B-4797-AC3D-75DEFC57087A}" dt="2022-10-20T04:07:13.912" v="2330"/>
          <ac:spMkLst>
            <pc:docMk/>
            <pc:sldMk cId="160541998" sldId="278"/>
            <ac:spMk id="11" creationId="{623C9C50-9C14-4C91-ACFD-1F5A608CC3F6}"/>
          </ac:spMkLst>
        </pc:spChg>
        <pc:spChg chg="mod">
          <ac:chgData name="Ashleigh Barber" userId="15670896-f09a-450a-9f51-d2c7959a3175" providerId="ADAL" clId="{2E172711-312B-4797-AC3D-75DEFC57087A}" dt="2022-10-20T04:07:13.912" v="2330"/>
          <ac:spMkLst>
            <pc:docMk/>
            <pc:sldMk cId="160541998" sldId="278"/>
            <ac:spMk id="12" creationId="{C91683A8-6FF5-4AD3-9E51-6D33F6097A71}"/>
          </ac:spMkLst>
        </pc:spChg>
        <pc:spChg chg="mod">
          <ac:chgData name="Ashleigh Barber" userId="15670896-f09a-450a-9f51-d2c7959a3175" providerId="ADAL" clId="{2E172711-312B-4797-AC3D-75DEFC57087A}" dt="2022-10-20T04:07:13.912" v="2330"/>
          <ac:spMkLst>
            <pc:docMk/>
            <pc:sldMk cId="160541998" sldId="278"/>
            <ac:spMk id="13" creationId="{4DA94149-2956-4F90-82EB-94B4E9923BAF}"/>
          </ac:spMkLst>
        </pc:spChg>
        <pc:spChg chg="mod">
          <ac:chgData name="Ashleigh Barber" userId="15670896-f09a-450a-9f51-d2c7959a3175" providerId="ADAL" clId="{2E172711-312B-4797-AC3D-75DEFC57087A}" dt="2022-10-20T04:07:13.912" v="2330"/>
          <ac:spMkLst>
            <pc:docMk/>
            <pc:sldMk cId="160541998" sldId="278"/>
            <ac:spMk id="14" creationId="{1972DE49-6224-4FA4-9085-EEFF1A47BAE4}"/>
          </ac:spMkLst>
        </pc:spChg>
        <pc:spChg chg="add mod">
          <ac:chgData name="Ashleigh Barber" userId="15670896-f09a-450a-9f51-d2c7959a3175" providerId="ADAL" clId="{2E172711-312B-4797-AC3D-75DEFC57087A}" dt="2022-10-20T04:31:43.799" v="3175" actId="403"/>
          <ac:spMkLst>
            <pc:docMk/>
            <pc:sldMk cId="160541998" sldId="278"/>
            <ac:spMk id="15" creationId="{D594263F-C072-4700-9D56-0575AA855354}"/>
          </ac:spMkLst>
        </pc:spChg>
        <pc:spChg chg="mod">
          <ac:chgData name="Ashleigh Barber" userId="15670896-f09a-450a-9f51-d2c7959a3175" providerId="ADAL" clId="{2E172711-312B-4797-AC3D-75DEFC57087A}" dt="2022-10-20T05:19:37.596" v="3665"/>
          <ac:spMkLst>
            <pc:docMk/>
            <pc:sldMk cId="160541998" sldId="278"/>
            <ac:spMk id="19" creationId="{2017FB55-0AF0-4457-A97E-27229E0E7144}"/>
          </ac:spMkLst>
        </pc:spChg>
        <pc:spChg chg="mod">
          <ac:chgData name="Ashleigh Barber" userId="15670896-f09a-450a-9f51-d2c7959a3175" providerId="ADAL" clId="{2E172711-312B-4797-AC3D-75DEFC57087A}" dt="2022-10-20T05:19:37.596" v="3665"/>
          <ac:spMkLst>
            <pc:docMk/>
            <pc:sldMk cId="160541998" sldId="278"/>
            <ac:spMk id="20" creationId="{9D9B4EF5-0A7A-4078-90BB-0D1897F5F79E}"/>
          </ac:spMkLst>
        </pc:spChg>
        <pc:spChg chg="mod">
          <ac:chgData name="Ashleigh Barber" userId="15670896-f09a-450a-9f51-d2c7959a3175" providerId="ADAL" clId="{2E172711-312B-4797-AC3D-75DEFC57087A}" dt="2022-10-20T05:21:10.687" v="3731"/>
          <ac:spMkLst>
            <pc:docMk/>
            <pc:sldMk cId="160541998" sldId="278"/>
            <ac:spMk id="22" creationId="{D5B420CD-A85E-4827-8A6E-3331D66849FA}"/>
          </ac:spMkLst>
        </pc:spChg>
        <pc:spChg chg="mod">
          <ac:chgData name="Ashleigh Barber" userId="15670896-f09a-450a-9f51-d2c7959a3175" providerId="ADAL" clId="{2E172711-312B-4797-AC3D-75DEFC57087A}" dt="2022-10-20T05:21:10.687" v="3731"/>
          <ac:spMkLst>
            <pc:docMk/>
            <pc:sldMk cId="160541998" sldId="278"/>
            <ac:spMk id="23" creationId="{3D8980B5-F34C-42E5-A596-C014ED8D79F8}"/>
          </ac:spMkLst>
        </pc:spChg>
        <pc:spChg chg="mod">
          <ac:chgData name="Ashleigh Barber" userId="15670896-f09a-450a-9f51-d2c7959a3175" providerId="ADAL" clId="{2E172711-312B-4797-AC3D-75DEFC57087A}" dt="2022-10-20T05:22:42.889" v="3775"/>
          <ac:spMkLst>
            <pc:docMk/>
            <pc:sldMk cId="160541998" sldId="278"/>
            <ac:spMk id="25" creationId="{9CCA9CBC-7938-4984-B7BE-0E6DF2603C9E}"/>
          </ac:spMkLst>
        </pc:spChg>
        <pc:spChg chg="mod">
          <ac:chgData name="Ashleigh Barber" userId="15670896-f09a-450a-9f51-d2c7959a3175" providerId="ADAL" clId="{2E172711-312B-4797-AC3D-75DEFC57087A}" dt="2022-10-20T05:22:42.889" v="3775"/>
          <ac:spMkLst>
            <pc:docMk/>
            <pc:sldMk cId="160541998" sldId="278"/>
            <ac:spMk id="26" creationId="{32BF50E4-5883-4097-980D-3992B042C09B}"/>
          </ac:spMkLst>
        </pc:spChg>
        <pc:spChg chg="mod">
          <ac:chgData name="Ashleigh Barber" userId="15670896-f09a-450a-9f51-d2c7959a3175" providerId="ADAL" clId="{2E172711-312B-4797-AC3D-75DEFC57087A}" dt="2022-10-20T05:22:55.863" v="3778"/>
          <ac:spMkLst>
            <pc:docMk/>
            <pc:sldMk cId="160541998" sldId="278"/>
            <ac:spMk id="28" creationId="{ABA7082A-FE2F-4747-BF08-96CF57817236}"/>
          </ac:spMkLst>
        </pc:spChg>
        <pc:spChg chg="mod">
          <ac:chgData name="Ashleigh Barber" userId="15670896-f09a-450a-9f51-d2c7959a3175" providerId="ADAL" clId="{2E172711-312B-4797-AC3D-75DEFC57087A}" dt="2022-10-20T05:23:04.162" v="3790" actId="20577"/>
          <ac:spMkLst>
            <pc:docMk/>
            <pc:sldMk cId="160541998" sldId="278"/>
            <ac:spMk id="29" creationId="{0C65D6EB-52A4-4ADB-829D-938EDCC83E55}"/>
          </ac:spMkLst>
        </pc:spChg>
        <pc:grpChg chg="add mod">
          <ac:chgData name="Ashleigh Barber" userId="15670896-f09a-450a-9f51-d2c7959a3175" providerId="ADAL" clId="{2E172711-312B-4797-AC3D-75DEFC57087A}" dt="2022-10-20T04:07:13.912" v="2330"/>
          <ac:grpSpMkLst>
            <pc:docMk/>
            <pc:sldMk cId="160541998" sldId="278"/>
            <ac:grpSpMk id="10" creationId="{BBB55099-59C4-41F8-86FB-771C05AD4738}"/>
          </ac:grpSpMkLst>
        </pc:grpChg>
        <pc:grpChg chg="add mod">
          <ac:chgData name="Ashleigh Barber" userId="15670896-f09a-450a-9f51-d2c7959a3175" providerId="ADAL" clId="{2E172711-312B-4797-AC3D-75DEFC57087A}" dt="2022-10-20T05:19:37.596" v="3665"/>
          <ac:grpSpMkLst>
            <pc:docMk/>
            <pc:sldMk cId="160541998" sldId="278"/>
            <ac:grpSpMk id="18" creationId="{A2466C20-4A9A-4110-B51F-B7A16E76176F}"/>
          </ac:grpSpMkLst>
        </pc:grpChg>
        <pc:grpChg chg="add mod">
          <ac:chgData name="Ashleigh Barber" userId="15670896-f09a-450a-9f51-d2c7959a3175" providerId="ADAL" clId="{2E172711-312B-4797-AC3D-75DEFC57087A}" dt="2022-10-20T05:21:10.687" v="3731"/>
          <ac:grpSpMkLst>
            <pc:docMk/>
            <pc:sldMk cId="160541998" sldId="278"/>
            <ac:grpSpMk id="21" creationId="{E217A75C-6D87-4C4F-9C66-05288388862F}"/>
          </ac:grpSpMkLst>
        </pc:grpChg>
        <pc:grpChg chg="add mod">
          <ac:chgData name="Ashleigh Barber" userId="15670896-f09a-450a-9f51-d2c7959a3175" providerId="ADAL" clId="{2E172711-312B-4797-AC3D-75DEFC57087A}" dt="2022-10-20T05:22:42.889" v="3775"/>
          <ac:grpSpMkLst>
            <pc:docMk/>
            <pc:sldMk cId="160541998" sldId="278"/>
            <ac:grpSpMk id="24" creationId="{73E663B6-FADA-4157-A27A-98842C2BC55B}"/>
          </ac:grpSpMkLst>
        </pc:grpChg>
        <pc:grpChg chg="add mod">
          <ac:chgData name="Ashleigh Barber" userId="15670896-f09a-450a-9f51-d2c7959a3175" providerId="ADAL" clId="{2E172711-312B-4797-AC3D-75DEFC57087A}" dt="2022-10-20T05:23:13.297" v="3792" actId="14100"/>
          <ac:grpSpMkLst>
            <pc:docMk/>
            <pc:sldMk cId="160541998" sldId="278"/>
            <ac:grpSpMk id="27" creationId="{929B23B6-1B35-4F22-9BE0-C38C2B1B63E2}"/>
          </ac:grpSpMkLst>
        </pc:grpChg>
        <pc:picChg chg="add mod">
          <ac:chgData name="Ashleigh Barber" userId="15670896-f09a-450a-9f51-d2c7959a3175" providerId="ADAL" clId="{2E172711-312B-4797-AC3D-75DEFC57087A}" dt="2022-10-20T03:28:43.351" v="1765" actId="962"/>
          <ac:picMkLst>
            <pc:docMk/>
            <pc:sldMk cId="160541998" sldId="278"/>
            <ac:picMk id="6" creationId="{B4B5807C-DA9E-4D87-BC42-FAA4E8AFE06F}"/>
          </ac:picMkLst>
        </pc:picChg>
        <pc:picChg chg="del">
          <ac:chgData name="Ashleigh Barber" userId="15670896-f09a-450a-9f51-d2c7959a3175" providerId="ADAL" clId="{2E172711-312B-4797-AC3D-75DEFC57087A}" dt="2022-10-20T03:28:37.980" v="1762" actId="478"/>
          <ac:picMkLst>
            <pc:docMk/>
            <pc:sldMk cId="160541998" sldId="278"/>
            <ac:picMk id="7" creationId="{5142E30A-7987-4C00-B6BE-A3CC5445E1B7}"/>
          </ac:picMkLst>
        </pc:picChg>
        <pc:picChg chg="add mod">
          <ac:chgData name="Ashleigh Barber" userId="15670896-f09a-450a-9f51-d2c7959a3175" providerId="ADAL" clId="{2E172711-312B-4797-AC3D-75DEFC57087A}" dt="2022-10-20T03:44:39.995" v="1990" actId="1036"/>
          <ac:picMkLst>
            <pc:docMk/>
            <pc:sldMk cId="160541998" sldId="278"/>
            <ac:picMk id="9" creationId="{18E2740A-E6B8-4C71-B7A2-C6C013C61F19}"/>
          </ac:picMkLst>
        </pc:picChg>
        <pc:picChg chg="add mod">
          <ac:chgData name="Ashleigh Barber" userId="15670896-f09a-450a-9f51-d2c7959a3175" providerId="ADAL" clId="{2E172711-312B-4797-AC3D-75DEFC57087A}" dt="2022-10-20T04:32:21.432" v="3198" actId="1037"/>
          <ac:picMkLst>
            <pc:docMk/>
            <pc:sldMk cId="160541998" sldId="278"/>
            <ac:picMk id="17" creationId="{56297969-F580-4833-8B4F-8835FC2E0C7A}"/>
          </ac:picMkLst>
        </pc:picChg>
      </pc:sldChg>
      <pc:sldChg chg="addSp delSp modSp add mod modTransition">
        <pc:chgData name="Ashleigh Barber" userId="15670896-f09a-450a-9f51-d2c7959a3175" providerId="ADAL" clId="{2E172711-312B-4797-AC3D-75DEFC57087A}" dt="2022-10-20T06:14:58.912" v="4875" actId="14838"/>
        <pc:sldMkLst>
          <pc:docMk/>
          <pc:sldMk cId="3332389098" sldId="279"/>
        </pc:sldMkLst>
        <pc:spChg chg="add del mod">
          <ac:chgData name="Ashleigh Barber" userId="15670896-f09a-450a-9f51-d2c7959a3175" providerId="ADAL" clId="{2E172711-312B-4797-AC3D-75DEFC57087A}" dt="2022-10-20T03:28:28.913" v="1757" actId="931"/>
          <ac:spMkLst>
            <pc:docMk/>
            <pc:sldMk cId="3332389098" sldId="279"/>
            <ac:spMk id="4" creationId="{362219BF-A84F-41AB-8355-F38B58DAE2C6}"/>
          </ac:spMkLst>
        </pc:spChg>
        <pc:spChg chg="mod">
          <ac:chgData name="Ashleigh Barber" userId="15670896-f09a-450a-9f51-d2c7959a3175" providerId="ADAL" clId="{2E172711-312B-4797-AC3D-75DEFC57087A}" dt="2022-10-20T04:07:11.123" v="2329"/>
          <ac:spMkLst>
            <pc:docMk/>
            <pc:sldMk cId="3332389098" sldId="279"/>
            <ac:spMk id="10" creationId="{3210B255-B9E0-4F94-9F09-464094EBA1B1}"/>
          </ac:spMkLst>
        </pc:spChg>
        <pc:spChg chg="mod">
          <ac:chgData name="Ashleigh Barber" userId="15670896-f09a-450a-9f51-d2c7959a3175" providerId="ADAL" clId="{2E172711-312B-4797-AC3D-75DEFC57087A}" dt="2022-10-20T04:07:11.123" v="2329"/>
          <ac:spMkLst>
            <pc:docMk/>
            <pc:sldMk cId="3332389098" sldId="279"/>
            <ac:spMk id="12" creationId="{1F0BEE71-6E15-4EE5-9B86-E63CB0E026B7}"/>
          </ac:spMkLst>
        </pc:spChg>
        <pc:spChg chg="mod">
          <ac:chgData name="Ashleigh Barber" userId="15670896-f09a-450a-9f51-d2c7959a3175" providerId="ADAL" clId="{2E172711-312B-4797-AC3D-75DEFC57087A}" dt="2022-10-20T04:07:11.123" v="2329"/>
          <ac:spMkLst>
            <pc:docMk/>
            <pc:sldMk cId="3332389098" sldId="279"/>
            <ac:spMk id="13" creationId="{02515891-AF5B-4262-B701-0C90C62A60E0}"/>
          </ac:spMkLst>
        </pc:spChg>
        <pc:spChg chg="mod">
          <ac:chgData name="Ashleigh Barber" userId="15670896-f09a-450a-9f51-d2c7959a3175" providerId="ADAL" clId="{2E172711-312B-4797-AC3D-75DEFC57087A}" dt="2022-10-20T04:07:11.123" v="2329"/>
          <ac:spMkLst>
            <pc:docMk/>
            <pc:sldMk cId="3332389098" sldId="279"/>
            <ac:spMk id="14" creationId="{A421973B-4CDE-4FA3-B758-B05C05BA6961}"/>
          </ac:spMkLst>
        </pc:spChg>
        <pc:spChg chg="add mod">
          <ac:chgData name="Ashleigh Barber" userId="15670896-f09a-450a-9f51-d2c7959a3175" providerId="ADAL" clId="{2E172711-312B-4797-AC3D-75DEFC57087A}" dt="2022-10-20T06:14:58.912" v="4875" actId="14838"/>
          <ac:spMkLst>
            <pc:docMk/>
            <pc:sldMk cId="3332389098" sldId="279"/>
            <ac:spMk id="15" creationId="{7C8B65F5-8C67-4BC3-9B0D-36581EF923D7}"/>
          </ac:spMkLst>
        </pc:spChg>
        <pc:spChg chg="add mod ord">
          <ac:chgData name="Ashleigh Barber" userId="15670896-f09a-450a-9f51-d2c7959a3175" providerId="ADAL" clId="{2E172711-312B-4797-AC3D-75DEFC57087A}" dt="2022-10-20T04:37:48.509" v="3359" actId="164"/>
          <ac:spMkLst>
            <pc:docMk/>
            <pc:sldMk cId="3332389098" sldId="279"/>
            <ac:spMk id="21" creationId="{13ED63D9-E5E1-4033-B1F3-89F69F01510A}"/>
          </ac:spMkLst>
        </pc:spChg>
        <pc:spChg chg="mod">
          <ac:chgData name="Ashleigh Barber" userId="15670896-f09a-450a-9f51-d2c7959a3175" providerId="ADAL" clId="{2E172711-312B-4797-AC3D-75DEFC57087A}" dt="2022-10-20T05:19:35.721" v="3664"/>
          <ac:spMkLst>
            <pc:docMk/>
            <pc:sldMk cId="3332389098" sldId="279"/>
            <ac:spMk id="24" creationId="{1D5C0B8E-ED2E-4B2A-A67B-9466BC5F0DE8}"/>
          </ac:spMkLst>
        </pc:spChg>
        <pc:spChg chg="mod">
          <ac:chgData name="Ashleigh Barber" userId="15670896-f09a-450a-9f51-d2c7959a3175" providerId="ADAL" clId="{2E172711-312B-4797-AC3D-75DEFC57087A}" dt="2022-10-20T05:19:35.721" v="3664"/>
          <ac:spMkLst>
            <pc:docMk/>
            <pc:sldMk cId="3332389098" sldId="279"/>
            <ac:spMk id="25" creationId="{F4E4E287-B01B-4573-91F3-8CCECA2B933D}"/>
          </ac:spMkLst>
        </pc:spChg>
        <pc:spChg chg="mod">
          <ac:chgData name="Ashleigh Barber" userId="15670896-f09a-450a-9f51-d2c7959a3175" providerId="ADAL" clId="{2E172711-312B-4797-AC3D-75DEFC57087A}" dt="2022-10-20T05:20:51.594" v="3730"/>
          <ac:spMkLst>
            <pc:docMk/>
            <pc:sldMk cId="3332389098" sldId="279"/>
            <ac:spMk id="27" creationId="{86CEC37F-7393-4D38-98D5-C919E5BF8FA6}"/>
          </ac:spMkLst>
        </pc:spChg>
        <pc:spChg chg="mod">
          <ac:chgData name="Ashleigh Barber" userId="15670896-f09a-450a-9f51-d2c7959a3175" providerId="ADAL" clId="{2E172711-312B-4797-AC3D-75DEFC57087A}" dt="2022-10-20T05:20:51.594" v="3730"/>
          <ac:spMkLst>
            <pc:docMk/>
            <pc:sldMk cId="3332389098" sldId="279"/>
            <ac:spMk id="28" creationId="{DDBAB78E-C426-4AAA-8C1A-08D9570EFE53}"/>
          </ac:spMkLst>
        </pc:spChg>
        <pc:spChg chg="mod">
          <ac:chgData name="Ashleigh Barber" userId="15670896-f09a-450a-9f51-d2c7959a3175" providerId="ADAL" clId="{2E172711-312B-4797-AC3D-75DEFC57087A}" dt="2022-10-20T05:21:28.717" v="3736"/>
          <ac:spMkLst>
            <pc:docMk/>
            <pc:sldMk cId="3332389098" sldId="279"/>
            <ac:spMk id="30" creationId="{95300807-6D68-43AA-8622-AF4BF8B02D4B}"/>
          </ac:spMkLst>
        </pc:spChg>
        <pc:spChg chg="mod">
          <ac:chgData name="Ashleigh Barber" userId="15670896-f09a-450a-9f51-d2c7959a3175" providerId="ADAL" clId="{2E172711-312B-4797-AC3D-75DEFC57087A}" dt="2022-10-20T05:21:49.833" v="3752" actId="20577"/>
          <ac:spMkLst>
            <pc:docMk/>
            <pc:sldMk cId="3332389098" sldId="279"/>
            <ac:spMk id="31" creationId="{CE964658-4FB8-4C31-B1AC-BBB0471F5B75}"/>
          </ac:spMkLst>
        </pc:spChg>
        <pc:grpChg chg="add mod">
          <ac:chgData name="Ashleigh Barber" userId="15670896-f09a-450a-9f51-d2c7959a3175" providerId="ADAL" clId="{2E172711-312B-4797-AC3D-75DEFC57087A}" dt="2022-10-20T04:07:11.123" v="2329"/>
          <ac:grpSpMkLst>
            <pc:docMk/>
            <pc:sldMk cId="3332389098" sldId="279"/>
            <ac:grpSpMk id="9" creationId="{7E20936E-DF56-4EF6-9D69-2AF0C1A756B1}"/>
          </ac:grpSpMkLst>
        </pc:grpChg>
        <pc:grpChg chg="add mod">
          <ac:chgData name="Ashleigh Barber" userId="15670896-f09a-450a-9f51-d2c7959a3175" providerId="ADAL" clId="{2E172711-312B-4797-AC3D-75DEFC57087A}" dt="2022-10-20T04:37:48.509" v="3359" actId="164"/>
          <ac:grpSpMkLst>
            <pc:docMk/>
            <pc:sldMk cId="3332389098" sldId="279"/>
            <ac:grpSpMk id="22" creationId="{DB3C4263-7EE0-487E-82A8-6D52D388E6C9}"/>
          </ac:grpSpMkLst>
        </pc:grpChg>
        <pc:grpChg chg="add mod">
          <ac:chgData name="Ashleigh Barber" userId="15670896-f09a-450a-9f51-d2c7959a3175" providerId="ADAL" clId="{2E172711-312B-4797-AC3D-75DEFC57087A}" dt="2022-10-20T05:19:35.721" v="3664"/>
          <ac:grpSpMkLst>
            <pc:docMk/>
            <pc:sldMk cId="3332389098" sldId="279"/>
            <ac:grpSpMk id="23" creationId="{36916BC9-198E-4B38-BB5D-6731E1E9FCA9}"/>
          </ac:grpSpMkLst>
        </pc:grpChg>
        <pc:grpChg chg="add mod">
          <ac:chgData name="Ashleigh Barber" userId="15670896-f09a-450a-9f51-d2c7959a3175" providerId="ADAL" clId="{2E172711-312B-4797-AC3D-75DEFC57087A}" dt="2022-10-20T05:20:51.594" v="3730"/>
          <ac:grpSpMkLst>
            <pc:docMk/>
            <pc:sldMk cId="3332389098" sldId="279"/>
            <ac:grpSpMk id="26" creationId="{2FD32717-B64F-464F-9F26-BF013F8F06DA}"/>
          </ac:grpSpMkLst>
        </pc:grpChg>
        <pc:grpChg chg="add mod">
          <ac:chgData name="Ashleigh Barber" userId="15670896-f09a-450a-9f51-d2c7959a3175" providerId="ADAL" clId="{2E172711-312B-4797-AC3D-75DEFC57087A}" dt="2022-10-20T05:22:30.609" v="3774" actId="1036"/>
          <ac:grpSpMkLst>
            <pc:docMk/>
            <pc:sldMk cId="3332389098" sldId="279"/>
            <ac:grpSpMk id="29" creationId="{F041E0F0-7E82-48CF-BD5C-2F3D213EEB29}"/>
          </ac:grpSpMkLst>
        </pc:grpChg>
        <pc:picChg chg="add mod">
          <ac:chgData name="Ashleigh Barber" userId="15670896-f09a-450a-9f51-d2c7959a3175" providerId="ADAL" clId="{2E172711-312B-4797-AC3D-75DEFC57087A}" dt="2022-10-20T05:21:46.841" v="3749" actId="1076"/>
          <ac:picMkLst>
            <pc:docMk/>
            <pc:sldMk cId="3332389098" sldId="279"/>
            <ac:picMk id="6" creationId="{286D7EE3-1477-4770-921A-9BC7E27D0FFB}"/>
          </ac:picMkLst>
        </pc:picChg>
        <pc:picChg chg="add mod">
          <ac:chgData name="Ashleigh Barber" userId="15670896-f09a-450a-9f51-d2c7959a3175" providerId="ADAL" clId="{2E172711-312B-4797-AC3D-75DEFC57087A}" dt="2022-10-20T03:45:32.763" v="2016" actId="1036"/>
          <ac:picMkLst>
            <pc:docMk/>
            <pc:sldMk cId="3332389098" sldId="279"/>
            <ac:picMk id="8" creationId="{6AD8BF2F-0E0C-4071-B642-CCA799ACDBE6}"/>
          </ac:picMkLst>
        </pc:picChg>
        <pc:picChg chg="del">
          <ac:chgData name="Ashleigh Barber" userId="15670896-f09a-450a-9f51-d2c7959a3175" providerId="ADAL" clId="{2E172711-312B-4797-AC3D-75DEFC57087A}" dt="2022-10-20T03:28:23.597" v="1756" actId="478"/>
          <ac:picMkLst>
            <pc:docMk/>
            <pc:sldMk cId="3332389098" sldId="279"/>
            <ac:picMk id="11" creationId="{E787286D-940D-4EAE-9D87-6759D2C59C82}"/>
          </ac:picMkLst>
        </pc:picChg>
        <pc:picChg chg="add del mod">
          <ac:chgData name="Ashleigh Barber" userId="15670896-f09a-450a-9f51-d2c7959a3175" providerId="ADAL" clId="{2E172711-312B-4797-AC3D-75DEFC57087A}" dt="2022-10-20T04:23:06.951" v="2789" actId="478"/>
          <ac:picMkLst>
            <pc:docMk/>
            <pc:sldMk cId="3332389098" sldId="279"/>
            <ac:picMk id="16" creationId="{F0547A8B-F79C-4EB5-AC73-115E37C8D579}"/>
          </ac:picMkLst>
        </pc:picChg>
        <pc:picChg chg="add del mod">
          <ac:chgData name="Ashleigh Barber" userId="15670896-f09a-450a-9f51-d2c7959a3175" providerId="ADAL" clId="{2E172711-312B-4797-AC3D-75DEFC57087A}" dt="2022-10-20T04:34:18.379" v="3278" actId="478"/>
          <ac:picMkLst>
            <pc:docMk/>
            <pc:sldMk cId="3332389098" sldId="279"/>
            <ac:picMk id="18" creationId="{87E8277B-488F-410A-B8E4-91C1F52443C1}"/>
          </ac:picMkLst>
        </pc:picChg>
        <pc:picChg chg="add mod ord">
          <ac:chgData name="Ashleigh Barber" userId="15670896-f09a-450a-9f51-d2c7959a3175" providerId="ADAL" clId="{2E172711-312B-4797-AC3D-75DEFC57087A}" dt="2022-10-20T04:37:48.509" v="3359" actId="164"/>
          <ac:picMkLst>
            <pc:docMk/>
            <pc:sldMk cId="3332389098" sldId="279"/>
            <ac:picMk id="20" creationId="{F7BD32DB-432C-45D9-8F4B-2FDEDEAF5BC8}"/>
          </ac:picMkLst>
        </pc:picChg>
      </pc:sldChg>
      <pc:sldChg chg="addSp modSp add mod modTransition">
        <pc:chgData name="Ashleigh Barber" userId="15670896-f09a-450a-9f51-d2c7959a3175" providerId="ADAL" clId="{2E172711-312B-4797-AC3D-75DEFC57087A}" dt="2022-10-20T06:15:09.821" v="4880" actId="14838"/>
        <pc:sldMkLst>
          <pc:docMk/>
          <pc:sldMk cId="314522907" sldId="280"/>
        </pc:sldMkLst>
        <pc:spChg chg="mod">
          <ac:chgData name="Ashleigh Barber" userId="15670896-f09a-450a-9f51-d2c7959a3175" providerId="ADAL" clId="{2E172711-312B-4797-AC3D-75DEFC57087A}" dt="2022-10-20T04:07:16.141" v="2331"/>
          <ac:spMkLst>
            <pc:docMk/>
            <pc:sldMk cId="314522907" sldId="280"/>
            <ac:spMk id="6" creationId="{59A02A6D-55D5-4DD7-B670-645BAAC4FE6A}"/>
          </ac:spMkLst>
        </pc:spChg>
        <pc:spChg chg="mod">
          <ac:chgData name="Ashleigh Barber" userId="15670896-f09a-450a-9f51-d2c7959a3175" providerId="ADAL" clId="{2E172711-312B-4797-AC3D-75DEFC57087A}" dt="2022-10-20T04:07:16.141" v="2331"/>
          <ac:spMkLst>
            <pc:docMk/>
            <pc:sldMk cId="314522907" sldId="280"/>
            <ac:spMk id="7" creationId="{CA6E235C-3218-494E-BBE4-42D90D4BA68A}"/>
          </ac:spMkLst>
        </pc:spChg>
        <pc:spChg chg="mod">
          <ac:chgData name="Ashleigh Barber" userId="15670896-f09a-450a-9f51-d2c7959a3175" providerId="ADAL" clId="{2E172711-312B-4797-AC3D-75DEFC57087A}" dt="2022-10-20T04:07:16.141" v="2331"/>
          <ac:spMkLst>
            <pc:docMk/>
            <pc:sldMk cId="314522907" sldId="280"/>
            <ac:spMk id="8" creationId="{602E5A75-A798-4E0E-A8D2-36FDE8F51969}"/>
          </ac:spMkLst>
        </pc:spChg>
        <pc:spChg chg="mod">
          <ac:chgData name="Ashleigh Barber" userId="15670896-f09a-450a-9f51-d2c7959a3175" providerId="ADAL" clId="{2E172711-312B-4797-AC3D-75DEFC57087A}" dt="2022-10-20T04:07:16.141" v="2331"/>
          <ac:spMkLst>
            <pc:docMk/>
            <pc:sldMk cId="314522907" sldId="280"/>
            <ac:spMk id="9" creationId="{9A42E8B9-AEA5-433B-98D8-E5B99DF942A3}"/>
          </ac:spMkLst>
        </pc:spChg>
        <pc:spChg chg="add mod">
          <ac:chgData name="Ashleigh Barber" userId="15670896-f09a-450a-9f51-d2c7959a3175" providerId="ADAL" clId="{2E172711-312B-4797-AC3D-75DEFC57087A}" dt="2022-10-20T05:03:30.854" v="3520" actId="20577"/>
          <ac:spMkLst>
            <pc:docMk/>
            <pc:sldMk cId="314522907" sldId="280"/>
            <ac:spMk id="10" creationId="{40D40150-4976-4738-9FD4-5D005844F485}"/>
          </ac:spMkLst>
        </pc:spChg>
        <pc:spChg chg="mod">
          <ac:chgData name="Ashleigh Barber" userId="15670896-f09a-450a-9f51-d2c7959a3175" providerId="ADAL" clId="{2E172711-312B-4797-AC3D-75DEFC57087A}" dt="2022-10-20T05:19:39.866" v="3666"/>
          <ac:spMkLst>
            <pc:docMk/>
            <pc:sldMk cId="314522907" sldId="280"/>
            <ac:spMk id="13" creationId="{CB1DF767-9BA8-414C-9256-6606CC52CAA1}"/>
          </ac:spMkLst>
        </pc:spChg>
        <pc:spChg chg="mod">
          <ac:chgData name="Ashleigh Barber" userId="15670896-f09a-450a-9f51-d2c7959a3175" providerId="ADAL" clId="{2E172711-312B-4797-AC3D-75DEFC57087A}" dt="2022-10-20T05:19:39.866" v="3666"/>
          <ac:spMkLst>
            <pc:docMk/>
            <pc:sldMk cId="314522907" sldId="280"/>
            <ac:spMk id="14" creationId="{2CE79FA7-1C34-4A85-A02E-EAAD4029E674}"/>
          </ac:spMkLst>
        </pc:spChg>
        <pc:spChg chg="mod">
          <ac:chgData name="Ashleigh Barber" userId="15670896-f09a-450a-9f51-d2c7959a3175" providerId="ADAL" clId="{2E172711-312B-4797-AC3D-75DEFC57087A}" dt="2022-10-20T05:21:14.267" v="3732"/>
          <ac:spMkLst>
            <pc:docMk/>
            <pc:sldMk cId="314522907" sldId="280"/>
            <ac:spMk id="16" creationId="{2BDCE6ED-0A6A-4F07-97E3-08E19DF936FF}"/>
          </ac:spMkLst>
        </pc:spChg>
        <pc:spChg chg="mod">
          <ac:chgData name="Ashleigh Barber" userId="15670896-f09a-450a-9f51-d2c7959a3175" providerId="ADAL" clId="{2E172711-312B-4797-AC3D-75DEFC57087A}" dt="2022-10-20T05:21:14.267" v="3732"/>
          <ac:spMkLst>
            <pc:docMk/>
            <pc:sldMk cId="314522907" sldId="280"/>
            <ac:spMk id="17" creationId="{2ED1FFA0-205A-4AB4-87DF-C5C76D335B9A}"/>
          </ac:spMkLst>
        </pc:spChg>
        <pc:spChg chg="mod">
          <ac:chgData name="Ashleigh Barber" userId="15670896-f09a-450a-9f51-d2c7959a3175" providerId="ADAL" clId="{2E172711-312B-4797-AC3D-75DEFC57087A}" dt="2022-10-20T05:22:47.728" v="3776"/>
          <ac:spMkLst>
            <pc:docMk/>
            <pc:sldMk cId="314522907" sldId="280"/>
            <ac:spMk id="19" creationId="{06AE50E1-2C80-4B4D-8597-D96348A217CF}"/>
          </ac:spMkLst>
        </pc:spChg>
        <pc:spChg chg="mod">
          <ac:chgData name="Ashleigh Barber" userId="15670896-f09a-450a-9f51-d2c7959a3175" providerId="ADAL" clId="{2E172711-312B-4797-AC3D-75DEFC57087A}" dt="2022-10-20T05:22:47.728" v="3776"/>
          <ac:spMkLst>
            <pc:docMk/>
            <pc:sldMk cId="314522907" sldId="280"/>
            <ac:spMk id="20" creationId="{5CD82423-5558-4328-8582-FAE0E520759F}"/>
          </ac:spMkLst>
        </pc:spChg>
        <pc:spChg chg="mod">
          <ac:chgData name="Ashleigh Barber" userId="15670896-f09a-450a-9f51-d2c7959a3175" providerId="ADAL" clId="{2E172711-312B-4797-AC3D-75DEFC57087A}" dt="2022-10-20T05:23:20.807" v="3793"/>
          <ac:spMkLst>
            <pc:docMk/>
            <pc:sldMk cId="314522907" sldId="280"/>
            <ac:spMk id="22" creationId="{C1792A8C-8F91-4ACE-BC01-F425737C5B28}"/>
          </ac:spMkLst>
        </pc:spChg>
        <pc:spChg chg="mod">
          <ac:chgData name="Ashleigh Barber" userId="15670896-f09a-450a-9f51-d2c7959a3175" providerId="ADAL" clId="{2E172711-312B-4797-AC3D-75DEFC57087A}" dt="2022-10-20T05:23:20.807" v="3793"/>
          <ac:spMkLst>
            <pc:docMk/>
            <pc:sldMk cId="314522907" sldId="280"/>
            <ac:spMk id="23" creationId="{38025A96-598C-4736-A360-0E3801CBC905}"/>
          </ac:spMkLst>
        </pc:spChg>
        <pc:spChg chg="mod">
          <ac:chgData name="Ashleigh Barber" userId="15670896-f09a-450a-9f51-d2c7959a3175" providerId="ADAL" clId="{2E172711-312B-4797-AC3D-75DEFC57087A}" dt="2022-10-20T05:23:29.852" v="3795"/>
          <ac:spMkLst>
            <pc:docMk/>
            <pc:sldMk cId="314522907" sldId="280"/>
            <ac:spMk id="25" creationId="{24460227-DFA6-41C2-89B3-ED9BB52C31A5}"/>
          </ac:spMkLst>
        </pc:spChg>
        <pc:spChg chg="mod">
          <ac:chgData name="Ashleigh Barber" userId="15670896-f09a-450a-9f51-d2c7959a3175" providerId="ADAL" clId="{2E172711-312B-4797-AC3D-75DEFC57087A}" dt="2022-10-20T05:24:21.572" v="3824" actId="20577"/>
          <ac:spMkLst>
            <pc:docMk/>
            <pc:sldMk cId="314522907" sldId="280"/>
            <ac:spMk id="26" creationId="{A3E5B01B-E011-40D1-BEB7-F1D9098A6918}"/>
          </ac:spMkLst>
        </pc:spChg>
        <pc:spChg chg="add mod">
          <ac:chgData name="Ashleigh Barber" userId="15670896-f09a-450a-9f51-d2c7959a3175" providerId="ADAL" clId="{2E172711-312B-4797-AC3D-75DEFC57087A}" dt="2022-10-20T06:15:09.821" v="4880" actId="14838"/>
          <ac:spMkLst>
            <pc:docMk/>
            <pc:sldMk cId="314522907" sldId="280"/>
            <ac:spMk id="27" creationId="{B46165D4-A8AB-4CCC-AC41-58D8527F08AB}"/>
          </ac:spMkLst>
        </pc:spChg>
        <pc:grpChg chg="add mod">
          <ac:chgData name="Ashleigh Barber" userId="15670896-f09a-450a-9f51-d2c7959a3175" providerId="ADAL" clId="{2E172711-312B-4797-AC3D-75DEFC57087A}" dt="2022-10-20T04:07:16.141" v="2331"/>
          <ac:grpSpMkLst>
            <pc:docMk/>
            <pc:sldMk cId="314522907" sldId="280"/>
            <ac:grpSpMk id="5" creationId="{49BCB162-9E2A-43F6-B1C2-CCA9751C0C4A}"/>
          </ac:grpSpMkLst>
        </pc:grpChg>
        <pc:grpChg chg="add mod">
          <ac:chgData name="Ashleigh Barber" userId="15670896-f09a-450a-9f51-d2c7959a3175" providerId="ADAL" clId="{2E172711-312B-4797-AC3D-75DEFC57087A}" dt="2022-10-20T05:19:39.866" v="3666"/>
          <ac:grpSpMkLst>
            <pc:docMk/>
            <pc:sldMk cId="314522907" sldId="280"/>
            <ac:grpSpMk id="12" creationId="{27CDED2B-BD30-44AE-9BCE-E70AEEEC9C59}"/>
          </ac:grpSpMkLst>
        </pc:grpChg>
        <pc:grpChg chg="add mod">
          <ac:chgData name="Ashleigh Barber" userId="15670896-f09a-450a-9f51-d2c7959a3175" providerId="ADAL" clId="{2E172711-312B-4797-AC3D-75DEFC57087A}" dt="2022-10-20T05:21:14.267" v="3732"/>
          <ac:grpSpMkLst>
            <pc:docMk/>
            <pc:sldMk cId="314522907" sldId="280"/>
            <ac:grpSpMk id="15" creationId="{AF4EB751-9C44-463D-B4AF-07C68C4C6B44}"/>
          </ac:grpSpMkLst>
        </pc:grpChg>
        <pc:grpChg chg="add mod">
          <ac:chgData name="Ashleigh Barber" userId="15670896-f09a-450a-9f51-d2c7959a3175" providerId="ADAL" clId="{2E172711-312B-4797-AC3D-75DEFC57087A}" dt="2022-10-20T05:22:47.728" v="3776"/>
          <ac:grpSpMkLst>
            <pc:docMk/>
            <pc:sldMk cId="314522907" sldId="280"/>
            <ac:grpSpMk id="18" creationId="{E957FEC7-CF92-4522-85C7-4C910714D903}"/>
          </ac:grpSpMkLst>
        </pc:grpChg>
        <pc:grpChg chg="add mod">
          <ac:chgData name="Ashleigh Barber" userId="15670896-f09a-450a-9f51-d2c7959a3175" providerId="ADAL" clId="{2E172711-312B-4797-AC3D-75DEFC57087A}" dt="2022-10-20T05:23:20.807" v="3793"/>
          <ac:grpSpMkLst>
            <pc:docMk/>
            <pc:sldMk cId="314522907" sldId="280"/>
            <ac:grpSpMk id="21" creationId="{BC21476F-3787-4B14-956F-DDEE2EAEA0B0}"/>
          </ac:grpSpMkLst>
        </pc:grpChg>
        <pc:grpChg chg="add mod">
          <ac:chgData name="Ashleigh Barber" userId="15670896-f09a-450a-9f51-d2c7959a3175" providerId="ADAL" clId="{2E172711-312B-4797-AC3D-75DEFC57087A}" dt="2022-10-20T05:24:36.802" v="3827" actId="14100"/>
          <ac:grpSpMkLst>
            <pc:docMk/>
            <pc:sldMk cId="314522907" sldId="280"/>
            <ac:grpSpMk id="24" creationId="{F29D59FD-6462-461E-8B32-5E6235380E37}"/>
          </ac:grpSpMkLst>
        </pc:grpChg>
        <pc:picChg chg="add mod">
          <ac:chgData name="Ashleigh Barber" userId="15670896-f09a-450a-9f51-d2c7959a3175" providerId="ADAL" clId="{2E172711-312B-4797-AC3D-75DEFC57087A}" dt="2022-10-20T03:47:19.638" v="2035" actId="1076"/>
          <ac:picMkLst>
            <pc:docMk/>
            <pc:sldMk cId="314522907" sldId="280"/>
            <ac:picMk id="4" creationId="{055CDEBC-CA2E-4942-83CD-1C16E6923A4C}"/>
          </ac:picMkLst>
        </pc:picChg>
        <pc:picChg chg="mod">
          <ac:chgData name="Ashleigh Barber" userId="15670896-f09a-450a-9f51-d2c7959a3175" providerId="ADAL" clId="{2E172711-312B-4797-AC3D-75DEFC57087A}" dt="2022-10-20T03:45:59.010" v="2022" actId="1076"/>
          <ac:picMkLst>
            <pc:docMk/>
            <pc:sldMk cId="314522907" sldId="280"/>
            <ac:picMk id="11" creationId="{E787286D-940D-4EAE-9D87-6759D2C59C82}"/>
          </ac:picMkLst>
        </pc:picChg>
      </pc:sldChg>
      <pc:sldChg chg="addSp modSp add del mod">
        <pc:chgData name="Ashleigh Barber" userId="15670896-f09a-450a-9f51-d2c7959a3175" providerId="ADAL" clId="{2E172711-312B-4797-AC3D-75DEFC57087A}" dt="2022-10-20T05:04:58.798" v="3550" actId="2696"/>
        <pc:sldMkLst>
          <pc:docMk/>
          <pc:sldMk cId="2306816683" sldId="281"/>
        </pc:sldMkLst>
        <pc:spChg chg="mod">
          <ac:chgData name="Ashleigh Barber" userId="15670896-f09a-450a-9f51-d2c7959a3175" providerId="ADAL" clId="{2E172711-312B-4797-AC3D-75DEFC57087A}" dt="2022-10-20T04:07:22.243" v="2332"/>
          <ac:spMkLst>
            <pc:docMk/>
            <pc:sldMk cId="2306816683" sldId="281"/>
            <ac:spMk id="6" creationId="{94F9F836-CCA7-4417-A4BA-72CBC2466997}"/>
          </ac:spMkLst>
        </pc:spChg>
        <pc:spChg chg="mod">
          <ac:chgData name="Ashleigh Barber" userId="15670896-f09a-450a-9f51-d2c7959a3175" providerId="ADAL" clId="{2E172711-312B-4797-AC3D-75DEFC57087A}" dt="2022-10-20T04:07:22.243" v="2332"/>
          <ac:spMkLst>
            <pc:docMk/>
            <pc:sldMk cId="2306816683" sldId="281"/>
            <ac:spMk id="7" creationId="{8BD26C77-06DE-48F0-82EA-19B7DF2FEE57}"/>
          </ac:spMkLst>
        </pc:spChg>
        <pc:spChg chg="mod">
          <ac:chgData name="Ashleigh Barber" userId="15670896-f09a-450a-9f51-d2c7959a3175" providerId="ADAL" clId="{2E172711-312B-4797-AC3D-75DEFC57087A}" dt="2022-10-20T04:07:22.243" v="2332"/>
          <ac:spMkLst>
            <pc:docMk/>
            <pc:sldMk cId="2306816683" sldId="281"/>
            <ac:spMk id="8" creationId="{06C4FB79-0505-4E32-95BC-6B28E206FCD0}"/>
          </ac:spMkLst>
        </pc:spChg>
        <pc:spChg chg="mod">
          <ac:chgData name="Ashleigh Barber" userId="15670896-f09a-450a-9f51-d2c7959a3175" providerId="ADAL" clId="{2E172711-312B-4797-AC3D-75DEFC57087A}" dt="2022-10-20T04:07:22.243" v="2332"/>
          <ac:spMkLst>
            <pc:docMk/>
            <pc:sldMk cId="2306816683" sldId="281"/>
            <ac:spMk id="9" creationId="{30DAF8DD-CAE1-4797-9195-6AEF7A024A36}"/>
          </ac:spMkLst>
        </pc:spChg>
        <pc:spChg chg="add mod">
          <ac:chgData name="Ashleigh Barber" userId="15670896-f09a-450a-9f51-d2c7959a3175" providerId="ADAL" clId="{2E172711-312B-4797-AC3D-75DEFC57087A}" dt="2022-10-20T05:02:38.508" v="3515" actId="21"/>
          <ac:spMkLst>
            <pc:docMk/>
            <pc:sldMk cId="2306816683" sldId="281"/>
            <ac:spMk id="10" creationId="{56030F43-E04F-4BC1-9B5D-D771BD1EEB93}"/>
          </ac:spMkLst>
        </pc:spChg>
        <pc:grpChg chg="add mod">
          <ac:chgData name="Ashleigh Barber" userId="15670896-f09a-450a-9f51-d2c7959a3175" providerId="ADAL" clId="{2E172711-312B-4797-AC3D-75DEFC57087A}" dt="2022-10-20T04:07:22.243" v="2332"/>
          <ac:grpSpMkLst>
            <pc:docMk/>
            <pc:sldMk cId="2306816683" sldId="281"/>
            <ac:grpSpMk id="5" creationId="{31754B0F-240D-4BAD-AE4C-211375D70A20}"/>
          </ac:grpSpMkLst>
        </pc:grpChg>
      </pc:sldChg>
      <pc:sldChg chg="addSp delSp modSp add mod modTransition">
        <pc:chgData name="Ashleigh Barber" userId="15670896-f09a-450a-9f51-d2c7959a3175" providerId="ADAL" clId="{2E172711-312B-4797-AC3D-75DEFC57087A}" dt="2022-10-20T06:14:43.085" v="4870" actId="14838"/>
        <pc:sldMkLst>
          <pc:docMk/>
          <pc:sldMk cId="3214266125" sldId="282"/>
        </pc:sldMkLst>
        <pc:spChg chg="add mod ord">
          <ac:chgData name="Ashleigh Barber" userId="15670896-f09a-450a-9f51-d2c7959a3175" providerId="ADAL" clId="{2E172711-312B-4797-AC3D-75DEFC57087A}" dt="2022-10-20T06:14:43.085" v="4870" actId="14838"/>
          <ac:spMkLst>
            <pc:docMk/>
            <pc:sldMk cId="3214266125" sldId="282"/>
            <ac:spMk id="5" creationId="{427D6929-D622-4ABD-80C6-9F91B67AF519}"/>
          </ac:spMkLst>
        </pc:spChg>
        <pc:spChg chg="mod">
          <ac:chgData name="Ashleigh Barber" userId="15670896-f09a-450a-9f51-d2c7959a3175" providerId="ADAL" clId="{2E172711-312B-4797-AC3D-75DEFC57087A}" dt="2022-10-20T04:07:08.930" v="2328"/>
          <ac:spMkLst>
            <pc:docMk/>
            <pc:sldMk cId="3214266125" sldId="282"/>
            <ac:spMk id="8" creationId="{558B318D-BD53-46E6-9E73-3211ED9174FB}"/>
          </ac:spMkLst>
        </pc:spChg>
        <pc:spChg chg="mod">
          <ac:chgData name="Ashleigh Barber" userId="15670896-f09a-450a-9f51-d2c7959a3175" providerId="ADAL" clId="{2E172711-312B-4797-AC3D-75DEFC57087A}" dt="2022-10-20T04:07:08.930" v="2328"/>
          <ac:spMkLst>
            <pc:docMk/>
            <pc:sldMk cId="3214266125" sldId="282"/>
            <ac:spMk id="9" creationId="{DF706365-8AF0-4C0F-B15A-577C961E4372}"/>
          </ac:spMkLst>
        </pc:spChg>
        <pc:spChg chg="mod">
          <ac:chgData name="Ashleigh Barber" userId="15670896-f09a-450a-9f51-d2c7959a3175" providerId="ADAL" clId="{2E172711-312B-4797-AC3D-75DEFC57087A}" dt="2022-10-20T04:07:08.930" v="2328"/>
          <ac:spMkLst>
            <pc:docMk/>
            <pc:sldMk cId="3214266125" sldId="282"/>
            <ac:spMk id="10" creationId="{0B4753FD-788B-49C7-8F77-6AD451A0A5FC}"/>
          </ac:spMkLst>
        </pc:spChg>
        <pc:spChg chg="mod">
          <ac:chgData name="Ashleigh Barber" userId="15670896-f09a-450a-9f51-d2c7959a3175" providerId="ADAL" clId="{2E172711-312B-4797-AC3D-75DEFC57087A}" dt="2022-10-20T04:07:08.930" v="2328"/>
          <ac:spMkLst>
            <pc:docMk/>
            <pc:sldMk cId="3214266125" sldId="282"/>
            <ac:spMk id="11" creationId="{1FA8AF25-34EB-4A5D-897D-30AAB1D5E909}"/>
          </ac:spMkLst>
        </pc:spChg>
        <pc:spChg chg="mod">
          <ac:chgData name="Ashleigh Barber" userId="15670896-f09a-450a-9f51-d2c7959a3175" providerId="ADAL" clId="{2E172711-312B-4797-AC3D-75DEFC57087A}" dt="2022-10-20T05:19:32.923" v="3663"/>
          <ac:spMkLst>
            <pc:docMk/>
            <pc:sldMk cId="3214266125" sldId="282"/>
            <ac:spMk id="14" creationId="{B8FA9BD6-68FC-40A9-B469-4241E8F826F5}"/>
          </ac:spMkLst>
        </pc:spChg>
        <pc:spChg chg="mod">
          <ac:chgData name="Ashleigh Barber" userId="15670896-f09a-450a-9f51-d2c7959a3175" providerId="ADAL" clId="{2E172711-312B-4797-AC3D-75DEFC57087A}" dt="2022-10-20T05:19:32.923" v="3663"/>
          <ac:spMkLst>
            <pc:docMk/>
            <pc:sldMk cId="3214266125" sldId="282"/>
            <ac:spMk id="17" creationId="{03794CBF-4647-4E72-90C0-DBDBDF953CF9}"/>
          </ac:spMkLst>
        </pc:spChg>
        <pc:spChg chg="mod">
          <ac:chgData name="Ashleigh Barber" userId="15670896-f09a-450a-9f51-d2c7959a3175" providerId="ADAL" clId="{2E172711-312B-4797-AC3D-75DEFC57087A}" dt="2022-10-20T05:19:53.914" v="3668"/>
          <ac:spMkLst>
            <pc:docMk/>
            <pc:sldMk cId="3214266125" sldId="282"/>
            <ac:spMk id="19" creationId="{D73A3706-93A2-4B5E-B9F5-749C9CA49BDF}"/>
          </ac:spMkLst>
        </pc:spChg>
        <pc:spChg chg="mod">
          <ac:chgData name="Ashleigh Barber" userId="15670896-f09a-450a-9f51-d2c7959a3175" providerId="ADAL" clId="{2E172711-312B-4797-AC3D-75DEFC57087A}" dt="2022-10-20T05:20:25.441" v="3714" actId="20577"/>
          <ac:spMkLst>
            <pc:docMk/>
            <pc:sldMk cId="3214266125" sldId="282"/>
            <ac:spMk id="20" creationId="{6536C38C-22B8-4D65-B07B-AA66A5F0D383}"/>
          </ac:spMkLst>
        </pc:spChg>
        <pc:spChg chg="mod">
          <ac:chgData name="Ashleigh Barber" userId="15670896-f09a-450a-9f51-d2c7959a3175" providerId="ADAL" clId="{2E172711-312B-4797-AC3D-75DEFC57087A}" dt="2022-10-20T05:21:21.561" v="3734"/>
          <ac:spMkLst>
            <pc:docMk/>
            <pc:sldMk cId="3214266125" sldId="282"/>
            <ac:spMk id="22" creationId="{E98A2E13-F6FE-4134-924C-7D3653609756}"/>
          </ac:spMkLst>
        </pc:spChg>
        <pc:spChg chg="mod">
          <ac:chgData name="Ashleigh Barber" userId="15670896-f09a-450a-9f51-d2c7959a3175" providerId="ADAL" clId="{2E172711-312B-4797-AC3D-75DEFC57087A}" dt="2022-10-20T05:21:21.561" v="3734"/>
          <ac:spMkLst>
            <pc:docMk/>
            <pc:sldMk cId="3214266125" sldId="282"/>
            <ac:spMk id="23" creationId="{4C994661-8768-49FB-9D35-CE8190F94411}"/>
          </ac:spMkLst>
        </pc:spChg>
        <pc:grpChg chg="add mod">
          <ac:chgData name="Ashleigh Barber" userId="15670896-f09a-450a-9f51-d2c7959a3175" providerId="ADAL" clId="{2E172711-312B-4797-AC3D-75DEFC57087A}" dt="2022-10-20T04:07:08.930" v="2328"/>
          <ac:grpSpMkLst>
            <pc:docMk/>
            <pc:sldMk cId="3214266125" sldId="282"/>
            <ac:grpSpMk id="7" creationId="{C85CF472-AB59-40B0-953C-2D9917AE48BF}"/>
          </ac:grpSpMkLst>
        </pc:grpChg>
        <pc:grpChg chg="add mod">
          <ac:chgData name="Ashleigh Barber" userId="15670896-f09a-450a-9f51-d2c7959a3175" providerId="ADAL" clId="{2E172711-312B-4797-AC3D-75DEFC57087A}" dt="2022-10-20T05:19:32.923" v="3663"/>
          <ac:grpSpMkLst>
            <pc:docMk/>
            <pc:sldMk cId="3214266125" sldId="282"/>
            <ac:grpSpMk id="13" creationId="{5859BCA5-4500-47A0-992E-7238854F925E}"/>
          </ac:grpSpMkLst>
        </pc:grpChg>
        <pc:grpChg chg="add mod">
          <ac:chgData name="Ashleigh Barber" userId="15670896-f09a-450a-9f51-d2c7959a3175" providerId="ADAL" clId="{2E172711-312B-4797-AC3D-75DEFC57087A}" dt="2022-10-20T05:20:44.643" v="3729" actId="1037"/>
          <ac:grpSpMkLst>
            <pc:docMk/>
            <pc:sldMk cId="3214266125" sldId="282"/>
            <ac:grpSpMk id="18" creationId="{D5B3CA8F-3505-42D3-98C7-C16DB57D9A7E}"/>
          </ac:grpSpMkLst>
        </pc:grpChg>
        <pc:grpChg chg="add del mod">
          <ac:chgData name="Ashleigh Barber" userId="15670896-f09a-450a-9f51-d2c7959a3175" providerId="ADAL" clId="{2E172711-312B-4797-AC3D-75DEFC57087A}" dt="2022-10-20T05:21:23.906" v="3735"/>
          <ac:grpSpMkLst>
            <pc:docMk/>
            <pc:sldMk cId="3214266125" sldId="282"/>
            <ac:grpSpMk id="21" creationId="{E1642A36-EEF2-4F91-8DFD-61B02A1FACDE}"/>
          </ac:grpSpMkLst>
        </pc:grpChg>
        <pc:picChg chg="add mod ord">
          <ac:chgData name="Ashleigh Barber" userId="15670896-f09a-450a-9f51-d2c7959a3175" providerId="ADAL" clId="{2E172711-312B-4797-AC3D-75DEFC57087A}" dt="2022-10-20T04:20:03.332" v="2674" actId="1036"/>
          <ac:picMkLst>
            <pc:docMk/>
            <pc:sldMk cId="3214266125" sldId="282"/>
            <ac:picMk id="4" creationId="{130DE900-42A0-4F53-B894-A0AB03241150}"/>
          </ac:picMkLst>
        </pc:picChg>
      </pc:sldChg>
      <pc:sldChg chg="addSp delSp modSp add del mod">
        <pc:chgData name="Ashleigh Barber" userId="15670896-f09a-450a-9f51-d2c7959a3175" providerId="ADAL" clId="{2E172711-312B-4797-AC3D-75DEFC57087A}" dt="2022-10-20T06:15:23.983" v="4885" actId="14838"/>
        <pc:sldMkLst>
          <pc:docMk/>
          <pc:sldMk cId="1083661138" sldId="283"/>
        </pc:sldMkLst>
        <pc:spChg chg="add mod">
          <ac:chgData name="Ashleigh Barber" userId="15670896-f09a-450a-9f51-d2c7959a3175" providerId="ADAL" clId="{2E172711-312B-4797-AC3D-75DEFC57087A}" dt="2022-10-20T06:15:23.983" v="4885" actId="14838"/>
          <ac:spMkLst>
            <pc:docMk/>
            <pc:sldMk cId="1083661138" sldId="283"/>
            <ac:spMk id="2" creationId="{88E191FB-1C93-4C72-B76A-D4E73D244E56}"/>
          </ac:spMkLst>
        </pc:spChg>
        <pc:spChg chg="del mod">
          <ac:chgData name="Ashleigh Barber" userId="15670896-f09a-450a-9f51-d2c7959a3175" providerId="ADAL" clId="{2E172711-312B-4797-AC3D-75DEFC57087A}" dt="2022-10-20T05:04:15.146" v="3523" actId="478"/>
          <ac:spMkLst>
            <pc:docMk/>
            <pc:sldMk cId="1083661138" sldId="283"/>
            <ac:spMk id="10" creationId="{56030F43-E04F-4BC1-9B5D-D771BD1EEB93}"/>
          </ac:spMkLst>
        </pc:spChg>
        <pc:spChg chg="add mod">
          <ac:chgData name="Ashleigh Barber" userId="15670896-f09a-450a-9f51-d2c7959a3175" providerId="ADAL" clId="{2E172711-312B-4797-AC3D-75DEFC57087A}" dt="2022-10-20T05:30:33.497" v="4009" actId="20577"/>
          <ac:spMkLst>
            <pc:docMk/>
            <pc:sldMk cId="1083661138" sldId="283"/>
            <ac:spMk id="12" creationId="{7D4A0825-F0A5-470B-A087-774802000BB0}"/>
          </ac:spMkLst>
        </pc:spChg>
        <pc:spChg chg="mod">
          <ac:chgData name="Ashleigh Barber" userId="15670896-f09a-450a-9f51-d2c7959a3175" providerId="ADAL" clId="{2E172711-312B-4797-AC3D-75DEFC57087A}" dt="2022-10-20T05:19:43.494" v="3667"/>
          <ac:spMkLst>
            <pc:docMk/>
            <pc:sldMk cId="1083661138" sldId="283"/>
            <ac:spMk id="14" creationId="{325894D4-201A-4F87-B741-D9E5204F29E6}"/>
          </ac:spMkLst>
        </pc:spChg>
        <pc:spChg chg="mod">
          <ac:chgData name="Ashleigh Barber" userId="15670896-f09a-450a-9f51-d2c7959a3175" providerId="ADAL" clId="{2E172711-312B-4797-AC3D-75DEFC57087A}" dt="2022-10-20T05:25:29.026" v="3849" actId="1037"/>
          <ac:spMkLst>
            <pc:docMk/>
            <pc:sldMk cId="1083661138" sldId="283"/>
            <ac:spMk id="15" creationId="{796D1228-3E9A-4913-8ADA-9E0588E6C6AD}"/>
          </ac:spMkLst>
        </pc:spChg>
        <pc:spChg chg="mod">
          <ac:chgData name="Ashleigh Barber" userId="15670896-f09a-450a-9f51-d2c7959a3175" providerId="ADAL" clId="{2E172711-312B-4797-AC3D-75DEFC57087A}" dt="2022-10-20T05:21:16.538" v="3733"/>
          <ac:spMkLst>
            <pc:docMk/>
            <pc:sldMk cId="1083661138" sldId="283"/>
            <ac:spMk id="17" creationId="{F08DB8B2-58E4-4CE8-8285-330A3A18B7E6}"/>
          </ac:spMkLst>
        </pc:spChg>
        <pc:spChg chg="mod">
          <ac:chgData name="Ashleigh Barber" userId="15670896-f09a-450a-9f51-d2c7959a3175" providerId="ADAL" clId="{2E172711-312B-4797-AC3D-75DEFC57087A}" dt="2022-10-20T05:21:16.538" v="3733"/>
          <ac:spMkLst>
            <pc:docMk/>
            <pc:sldMk cId="1083661138" sldId="283"/>
            <ac:spMk id="18" creationId="{9F537970-F65A-4012-8633-70748A5238F2}"/>
          </ac:spMkLst>
        </pc:spChg>
        <pc:spChg chg="mod">
          <ac:chgData name="Ashleigh Barber" userId="15670896-f09a-450a-9f51-d2c7959a3175" providerId="ADAL" clId="{2E172711-312B-4797-AC3D-75DEFC57087A}" dt="2022-10-20T05:22:49.698" v="3777"/>
          <ac:spMkLst>
            <pc:docMk/>
            <pc:sldMk cId="1083661138" sldId="283"/>
            <ac:spMk id="20" creationId="{345E476F-AD91-4D49-A8A8-EA62E91BACCF}"/>
          </ac:spMkLst>
        </pc:spChg>
        <pc:spChg chg="mod">
          <ac:chgData name="Ashleigh Barber" userId="15670896-f09a-450a-9f51-d2c7959a3175" providerId="ADAL" clId="{2E172711-312B-4797-AC3D-75DEFC57087A}" dt="2022-10-20T05:22:49.698" v="3777"/>
          <ac:spMkLst>
            <pc:docMk/>
            <pc:sldMk cId="1083661138" sldId="283"/>
            <ac:spMk id="21" creationId="{10168255-D860-407C-9FCB-888BAFE4DE50}"/>
          </ac:spMkLst>
        </pc:spChg>
        <pc:spChg chg="mod">
          <ac:chgData name="Ashleigh Barber" userId="15670896-f09a-450a-9f51-d2c7959a3175" providerId="ADAL" clId="{2E172711-312B-4797-AC3D-75DEFC57087A}" dt="2022-10-20T05:23:22.950" v="3794"/>
          <ac:spMkLst>
            <pc:docMk/>
            <pc:sldMk cId="1083661138" sldId="283"/>
            <ac:spMk id="23" creationId="{9AB8251C-8426-42DF-A0A2-8173153E3C14}"/>
          </ac:spMkLst>
        </pc:spChg>
        <pc:spChg chg="mod">
          <ac:chgData name="Ashleigh Barber" userId="15670896-f09a-450a-9f51-d2c7959a3175" providerId="ADAL" clId="{2E172711-312B-4797-AC3D-75DEFC57087A}" dt="2022-10-20T05:23:22.950" v="3794"/>
          <ac:spMkLst>
            <pc:docMk/>
            <pc:sldMk cId="1083661138" sldId="283"/>
            <ac:spMk id="24" creationId="{4DEF7222-8751-4360-ABCD-B1B663368CC7}"/>
          </ac:spMkLst>
        </pc:spChg>
        <pc:spChg chg="mod">
          <ac:chgData name="Ashleigh Barber" userId="15670896-f09a-450a-9f51-d2c7959a3175" providerId="ADAL" clId="{2E172711-312B-4797-AC3D-75DEFC57087A}" dt="2022-10-20T05:24:43.677" v="3828"/>
          <ac:spMkLst>
            <pc:docMk/>
            <pc:sldMk cId="1083661138" sldId="283"/>
            <ac:spMk id="26" creationId="{BD0C4B68-5850-4DAC-81A4-B1E29545E834}"/>
          </ac:spMkLst>
        </pc:spChg>
        <pc:spChg chg="mod">
          <ac:chgData name="Ashleigh Barber" userId="15670896-f09a-450a-9f51-d2c7959a3175" providerId="ADAL" clId="{2E172711-312B-4797-AC3D-75DEFC57087A}" dt="2022-10-20T05:24:43.677" v="3828"/>
          <ac:spMkLst>
            <pc:docMk/>
            <pc:sldMk cId="1083661138" sldId="283"/>
            <ac:spMk id="27" creationId="{CB843B97-2777-47A0-99CB-8B3FC71F9E1F}"/>
          </ac:spMkLst>
        </pc:spChg>
        <pc:spChg chg="mod">
          <ac:chgData name="Ashleigh Barber" userId="15670896-f09a-450a-9f51-d2c7959a3175" providerId="ADAL" clId="{2E172711-312B-4797-AC3D-75DEFC57087A}" dt="2022-10-20T05:24:45.998" v="3829"/>
          <ac:spMkLst>
            <pc:docMk/>
            <pc:sldMk cId="1083661138" sldId="283"/>
            <ac:spMk id="29" creationId="{38185BA8-728A-4FAF-BBF7-CBA13B5FE534}"/>
          </ac:spMkLst>
        </pc:spChg>
        <pc:spChg chg="mod">
          <ac:chgData name="Ashleigh Barber" userId="15670896-f09a-450a-9f51-d2c7959a3175" providerId="ADAL" clId="{2E172711-312B-4797-AC3D-75DEFC57087A}" dt="2022-10-20T05:24:45.998" v="3829"/>
          <ac:spMkLst>
            <pc:docMk/>
            <pc:sldMk cId="1083661138" sldId="283"/>
            <ac:spMk id="30" creationId="{CFF2B7D1-D730-4C69-B7CF-05CBA8B6955F}"/>
          </ac:spMkLst>
        </pc:spChg>
        <pc:spChg chg="add mod">
          <ac:chgData name="Ashleigh Barber" userId="15670896-f09a-450a-9f51-d2c7959a3175" providerId="ADAL" clId="{2E172711-312B-4797-AC3D-75DEFC57087A}" dt="2022-10-20T06:15:23.983" v="4885" actId="14838"/>
          <ac:spMkLst>
            <pc:docMk/>
            <pc:sldMk cId="1083661138" sldId="283"/>
            <ac:spMk id="31" creationId="{B2258330-188E-40BC-9EA6-E38A72341610}"/>
          </ac:spMkLst>
        </pc:spChg>
        <pc:grpChg chg="add mod">
          <ac:chgData name="Ashleigh Barber" userId="15670896-f09a-450a-9f51-d2c7959a3175" providerId="ADAL" clId="{2E172711-312B-4797-AC3D-75DEFC57087A}" dt="2022-10-20T05:25:19.105" v="3846" actId="14100"/>
          <ac:grpSpMkLst>
            <pc:docMk/>
            <pc:sldMk cId="1083661138" sldId="283"/>
            <ac:grpSpMk id="13" creationId="{6A15C066-2080-4965-8BF3-468094494AAF}"/>
          </ac:grpSpMkLst>
        </pc:grpChg>
        <pc:grpChg chg="add mod">
          <ac:chgData name="Ashleigh Barber" userId="15670896-f09a-450a-9f51-d2c7959a3175" providerId="ADAL" clId="{2E172711-312B-4797-AC3D-75DEFC57087A}" dt="2022-10-20T05:21:16.538" v="3733"/>
          <ac:grpSpMkLst>
            <pc:docMk/>
            <pc:sldMk cId="1083661138" sldId="283"/>
            <ac:grpSpMk id="16" creationId="{10C26592-4AD7-4D5B-9C64-AFA3A6707566}"/>
          </ac:grpSpMkLst>
        </pc:grpChg>
        <pc:grpChg chg="add mod">
          <ac:chgData name="Ashleigh Barber" userId="15670896-f09a-450a-9f51-d2c7959a3175" providerId="ADAL" clId="{2E172711-312B-4797-AC3D-75DEFC57087A}" dt="2022-10-20T05:22:49.698" v="3777"/>
          <ac:grpSpMkLst>
            <pc:docMk/>
            <pc:sldMk cId="1083661138" sldId="283"/>
            <ac:grpSpMk id="19" creationId="{CDC47AC5-4DB7-4BD6-9A62-FAE394796F0B}"/>
          </ac:grpSpMkLst>
        </pc:grpChg>
        <pc:grpChg chg="add mod">
          <ac:chgData name="Ashleigh Barber" userId="15670896-f09a-450a-9f51-d2c7959a3175" providerId="ADAL" clId="{2E172711-312B-4797-AC3D-75DEFC57087A}" dt="2022-10-20T05:23:22.950" v="3794"/>
          <ac:grpSpMkLst>
            <pc:docMk/>
            <pc:sldMk cId="1083661138" sldId="283"/>
            <ac:grpSpMk id="22" creationId="{321DF95F-FEDB-435A-8A8E-6698BD835EAA}"/>
          </ac:grpSpMkLst>
        </pc:grpChg>
        <pc:grpChg chg="add mod">
          <ac:chgData name="Ashleigh Barber" userId="15670896-f09a-450a-9f51-d2c7959a3175" providerId="ADAL" clId="{2E172711-312B-4797-AC3D-75DEFC57087A}" dt="2022-10-20T05:24:43.677" v="3828"/>
          <ac:grpSpMkLst>
            <pc:docMk/>
            <pc:sldMk cId="1083661138" sldId="283"/>
            <ac:grpSpMk id="25" creationId="{0C64C6E5-FF22-4515-90AC-BF8163BD8A74}"/>
          </ac:grpSpMkLst>
        </pc:grpChg>
        <pc:grpChg chg="add del mod">
          <ac:chgData name="Ashleigh Barber" userId="15670896-f09a-450a-9f51-d2c7959a3175" providerId="ADAL" clId="{2E172711-312B-4797-AC3D-75DEFC57087A}" dt="2022-10-20T05:24:55.079" v="3831" actId="478"/>
          <ac:grpSpMkLst>
            <pc:docMk/>
            <pc:sldMk cId="1083661138" sldId="283"/>
            <ac:grpSpMk id="28" creationId="{14B8B4E6-BA49-4F0E-B344-0BE27E3336D5}"/>
          </ac:grpSpMkLst>
        </pc:grpChg>
      </pc:sldChg>
      <pc:sldChg chg="addSp delSp modSp add mod modTransition">
        <pc:chgData name="Ashleigh Barber" userId="15670896-f09a-450a-9f51-d2c7959a3175" providerId="ADAL" clId="{2E172711-312B-4797-AC3D-75DEFC57087A}" dt="2022-10-20T06:15:38.452" v="4890" actId="14838"/>
        <pc:sldMkLst>
          <pc:docMk/>
          <pc:sldMk cId="4234825560" sldId="284"/>
        </pc:sldMkLst>
        <pc:spChg chg="add del mod">
          <ac:chgData name="Ashleigh Barber" userId="15670896-f09a-450a-9f51-d2c7959a3175" providerId="ADAL" clId="{2E172711-312B-4797-AC3D-75DEFC57087A}" dt="2022-10-20T06:15:38.452" v="4890" actId="14838"/>
          <ac:spMkLst>
            <pc:docMk/>
            <pc:sldMk cId="4234825560" sldId="284"/>
            <ac:spMk id="2" creationId="{61F39730-8DB8-4C56-B708-3F2264F05E4A}"/>
          </ac:spMkLst>
        </pc:spChg>
        <pc:spChg chg="add mod">
          <ac:chgData name="Ashleigh Barber" userId="15670896-f09a-450a-9f51-d2c7959a3175" providerId="ADAL" clId="{2E172711-312B-4797-AC3D-75DEFC57087A}" dt="2022-10-20T06:15:38.452" v="4890" actId="14838"/>
          <ac:spMkLst>
            <pc:docMk/>
            <pc:sldMk cId="4234825560" sldId="284"/>
            <ac:spMk id="10" creationId="{89BB7716-4ACA-4816-B0C4-DCA1AD73E3E3}"/>
          </ac:spMkLst>
        </pc:spChg>
        <pc:spChg chg="mod">
          <ac:chgData name="Ashleigh Barber" userId="15670896-f09a-450a-9f51-d2c7959a3175" providerId="ADAL" clId="{2E172711-312B-4797-AC3D-75DEFC57087A}" dt="2022-10-20T05:30:45.369" v="4010" actId="20577"/>
          <ac:spMkLst>
            <pc:docMk/>
            <pc:sldMk cId="4234825560" sldId="284"/>
            <ac:spMk id="12" creationId="{7D4A0825-F0A5-470B-A087-774802000BB0}"/>
          </ac:spMkLst>
        </pc:spChg>
        <pc:spChg chg="add mod">
          <ac:chgData name="Ashleigh Barber" userId="15670896-f09a-450a-9f51-d2c7959a3175" providerId="ADAL" clId="{2E172711-312B-4797-AC3D-75DEFC57087A}" dt="2022-10-20T06:15:38.452" v="4890" actId="14838"/>
          <ac:spMkLst>
            <pc:docMk/>
            <pc:sldMk cId="4234825560" sldId="284"/>
            <ac:spMk id="28" creationId="{31AFC4A3-516A-4CBF-AFE4-84CB95782BB8}"/>
          </ac:spMkLst>
        </pc:spChg>
      </pc:sldChg>
      <pc:sldChg chg="addSp delSp modSp add mod">
        <pc:chgData name="Ashleigh Barber" userId="15670896-f09a-450a-9f51-d2c7959a3175" providerId="ADAL" clId="{2E172711-312B-4797-AC3D-75DEFC57087A}" dt="2022-10-20T06:41:03.280" v="4986" actId="21"/>
        <pc:sldMkLst>
          <pc:docMk/>
          <pc:sldMk cId="146629631" sldId="285"/>
        </pc:sldMkLst>
        <pc:picChg chg="add mod">
          <ac:chgData name="Ashleigh Barber" userId="15670896-f09a-450a-9f51-d2c7959a3175" providerId="ADAL" clId="{2E172711-312B-4797-AC3D-75DEFC57087A}" dt="2022-10-20T06:31:16.143" v="4951" actId="1038"/>
          <ac:picMkLst>
            <pc:docMk/>
            <pc:sldMk cId="146629631" sldId="285"/>
            <ac:picMk id="7" creationId="{EB087515-79EE-45B6-810B-2D7BF34DE323}"/>
          </ac:picMkLst>
        </pc:picChg>
        <pc:picChg chg="del">
          <ac:chgData name="Ashleigh Barber" userId="15670896-f09a-450a-9f51-d2c7959a3175" providerId="ADAL" clId="{2E172711-312B-4797-AC3D-75DEFC57087A}" dt="2022-10-20T06:30:50.505" v="4940" actId="478"/>
          <ac:picMkLst>
            <pc:docMk/>
            <pc:sldMk cId="146629631" sldId="285"/>
            <ac:picMk id="8" creationId="{A240D59D-6156-4725-881E-56A4E4FC0A2D}"/>
          </ac:picMkLst>
        </pc:picChg>
        <pc:picChg chg="add del mod">
          <ac:chgData name="Ashleigh Barber" userId="15670896-f09a-450a-9f51-d2c7959a3175" providerId="ADAL" clId="{2E172711-312B-4797-AC3D-75DEFC57087A}" dt="2022-10-20T06:41:03.280" v="4986" actId="21"/>
          <ac:picMkLst>
            <pc:docMk/>
            <pc:sldMk cId="146629631" sldId="285"/>
            <ac:picMk id="9" creationId="{0322E7D3-D953-4A45-A760-CF3C74028FF9}"/>
          </ac:picMkLst>
        </pc:picChg>
      </pc:sldChg>
      <pc:sldChg chg="addSp delSp modSp add mod">
        <pc:chgData name="Ashleigh Barber" userId="15670896-f09a-450a-9f51-d2c7959a3175" providerId="ADAL" clId="{2E172711-312B-4797-AC3D-75DEFC57087A}" dt="2022-10-20T06:35:21.940" v="4973" actId="14861"/>
        <pc:sldMkLst>
          <pc:docMk/>
          <pc:sldMk cId="2191554234" sldId="286"/>
        </pc:sldMkLst>
        <pc:picChg chg="add del mod">
          <ac:chgData name="Ashleigh Barber" userId="15670896-f09a-450a-9f51-d2c7959a3175" providerId="ADAL" clId="{2E172711-312B-4797-AC3D-75DEFC57087A}" dt="2022-10-20T06:31:26.134" v="4953" actId="478"/>
          <ac:picMkLst>
            <pc:docMk/>
            <pc:sldMk cId="2191554234" sldId="286"/>
            <ac:picMk id="7" creationId="{F1A780E4-E14F-4C32-9326-2097252B5140}"/>
          </ac:picMkLst>
        </pc:picChg>
        <pc:picChg chg="del">
          <ac:chgData name="Ashleigh Barber" userId="15670896-f09a-450a-9f51-d2c7959a3175" providerId="ADAL" clId="{2E172711-312B-4797-AC3D-75DEFC57087A}" dt="2022-10-20T06:30:38.301" v="4938" actId="478"/>
          <ac:picMkLst>
            <pc:docMk/>
            <pc:sldMk cId="2191554234" sldId="286"/>
            <ac:picMk id="8" creationId="{A240D59D-6156-4725-881E-56A4E4FC0A2D}"/>
          </ac:picMkLst>
        </pc:picChg>
        <pc:picChg chg="add del mod">
          <ac:chgData name="Ashleigh Barber" userId="15670896-f09a-450a-9f51-d2c7959a3175" providerId="ADAL" clId="{2E172711-312B-4797-AC3D-75DEFC57087A}" dt="2022-10-20T06:34:57.505" v="4971" actId="478"/>
          <ac:picMkLst>
            <pc:docMk/>
            <pc:sldMk cId="2191554234" sldId="286"/>
            <ac:picMk id="9" creationId="{6DE511E8-E7B3-44C3-A072-E92876A8562F}"/>
          </ac:picMkLst>
        </pc:picChg>
        <pc:picChg chg="add mod modCrop">
          <ac:chgData name="Ashleigh Barber" userId="15670896-f09a-450a-9f51-d2c7959a3175" providerId="ADAL" clId="{2E172711-312B-4797-AC3D-75DEFC57087A}" dt="2022-10-20T06:35:21.940" v="4973" actId="14861"/>
          <ac:picMkLst>
            <pc:docMk/>
            <pc:sldMk cId="2191554234" sldId="286"/>
            <ac:picMk id="11" creationId="{66543F8E-9B27-48FA-92F8-7E3AF963707C}"/>
          </ac:picMkLst>
        </pc:picChg>
      </pc:sldChg>
      <pc:sldChg chg="addSp delSp modSp add mod">
        <pc:chgData name="Ashleigh Barber" userId="15670896-f09a-450a-9f51-d2c7959a3175" providerId="ADAL" clId="{2E172711-312B-4797-AC3D-75DEFC57087A}" dt="2022-10-20T06:41:12.663" v="4991" actId="478"/>
        <pc:sldMkLst>
          <pc:docMk/>
          <pc:sldMk cId="2610588948" sldId="287"/>
        </pc:sldMkLst>
        <pc:picChg chg="add del mod">
          <ac:chgData name="Ashleigh Barber" userId="15670896-f09a-450a-9f51-d2c7959a3175" providerId="ADAL" clId="{2E172711-312B-4797-AC3D-75DEFC57087A}" dt="2022-10-20T06:40:42.251" v="4978" actId="21"/>
          <ac:picMkLst>
            <pc:docMk/>
            <pc:sldMk cId="2610588948" sldId="287"/>
            <ac:picMk id="7" creationId="{D00DDE28-F7C6-4193-ADDB-5BD719760E68}"/>
          </ac:picMkLst>
        </pc:picChg>
        <pc:picChg chg="add mod">
          <ac:chgData name="Ashleigh Barber" userId="15670896-f09a-450a-9f51-d2c7959a3175" providerId="ADAL" clId="{2E172711-312B-4797-AC3D-75DEFC57087A}" dt="2022-10-20T06:41:10.643" v="4990" actId="14861"/>
          <ac:picMkLst>
            <pc:docMk/>
            <pc:sldMk cId="2610588948" sldId="287"/>
            <ac:picMk id="9" creationId="{05F244C2-674E-4B2B-BB9E-9BEAEF707FC4}"/>
          </ac:picMkLst>
        </pc:picChg>
        <pc:picChg chg="del">
          <ac:chgData name="Ashleigh Barber" userId="15670896-f09a-450a-9f51-d2c7959a3175" providerId="ADAL" clId="{2E172711-312B-4797-AC3D-75DEFC57087A}" dt="2022-10-20T06:41:12.663" v="4991" actId="478"/>
          <ac:picMkLst>
            <pc:docMk/>
            <pc:sldMk cId="2610588948" sldId="287"/>
            <ac:picMk id="11" creationId="{66543F8E-9B27-48FA-92F8-7E3AF963707C}"/>
          </ac:picMkLst>
        </pc:picChg>
      </pc:sldChg>
      <pc:sldChg chg="add">
        <pc:chgData name="Ashleigh Barber" userId="15670896-f09a-450a-9f51-d2c7959a3175" providerId="ADAL" clId="{2E172711-312B-4797-AC3D-75DEFC57087A}" dt="2022-10-20T11:48:16.290" v="4992" actId="2890"/>
        <pc:sldMkLst>
          <pc:docMk/>
          <pc:sldMk cId="1199234415" sldId="288"/>
        </pc:sldMkLst>
      </pc:sldChg>
      <pc:sldMasterChg chg="delSldLayout">
        <pc:chgData name="Ashleigh Barber" userId="15670896-f09a-450a-9f51-d2c7959a3175" providerId="ADAL" clId="{2E172711-312B-4797-AC3D-75DEFC57087A}" dt="2022-10-20T06:16:18.204" v="4898" actId="47"/>
        <pc:sldMasterMkLst>
          <pc:docMk/>
          <pc:sldMasterMk cId="0" sldId="2147483648"/>
        </pc:sldMasterMkLst>
        <pc:sldLayoutChg chg="del">
          <pc:chgData name="Ashleigh Barber" userId="15670896-f09a-450a-9f51-d2c7959a3175" providerId="ADAL" clId="{2E172711-312B-4797-AC3D-75DEFC57087A}" dt="2022-10-20T06:16:18.204" v="4898" actId="47"/>
          <pc:sldLayoutMkLst>
            <pc:docMk/>
            <pc:sldMasterMk cId="0" sldId="2147483648"/>
            <pc:sldLayoutMk cId="1120443403" sldId="2147483665"/>
          </pc:sldLayoutMkLst>
        </pc:sldLayoutChg>
        <pc:sldLayoutChg chg="del">
          <pc:chgData name="Ashleigh Barber" userId="15670896-f09a-450a-9f51-d2c7959a3175" providerId="ADAL" clId="{2E172711-312B-4797-AC3D-75DEFC57087A}" dt="2022-10-19T09:26:45.779" v="837" actId="47"/>
          <pc:sldLayoutMkLst>
            <pc:docMk/>
            <pc:sldMasterMk cId="0" sldId="2147483648"/>
            <pc:sldLayoutMk cId="2088395" sldId="214748366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F6F4C1-4114-4918-8993-473D0CD5D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DB437F-59FE-4A6C-A802-8DC82142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3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5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91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7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942E2-BAD8-FC47-AC93-B2BB6BCAF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28" y="590550"/>
            <a:ext cx="1288544" cy="1030835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ctrTitle" sz="quarter" hasCustomPrompt="1"/>
          </p:nvPr>
        </p:nvSpPr>
        <p:spPr bwMode="auto">
          <a:xfrm>
            <a:off x="1358089" y="2184400"/>
            <a:ext cx="6437083" cy="843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366353" y="3332829"/>
            <a:ext cx="6428827" cy="1249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16813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36CC4D-E0E0-6B42-B5BC-D4678C3B7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370" y="0"/>
            <a:ext cx="528963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419" y="488995"/>
            <a:ext cx="4021479" cy="2293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EDBC9D-23D1-0744-8AA8-119C3BC565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0405" y="2897049"/>
            <a:ext cx="4048643" cy="734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second line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2281DE1-0233-014B-B408-AD8333D5E2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3854370" cy="5143500"/>
          </a:xfrm>
        </p:spPr>
        <p:txBody>
          <a:bodyPr/>
          <a:lstStyle/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0822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F0D08D-CA99-644B-B90D-451624476B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001BE6-5BE4-2742-B208-F21A8450E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8CBD54-DF40-5146-A631-26A8BE439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00"/>
            <a:ext cx="9144000" cy="88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82909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6209" y="1295405"/>
            <a:ext cx="8280751" cy="250443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 marL="1143000" indent="-228600">
              <a:buFont typeface="Arial" panose="020B0604020202020204" pitchFamily="34" charset="0"/>
              <a:buChar char="»"/>
              <a:defRPr sz="2000"/>
            </a:lvl3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Second level if required</a:t>
            </a:r>
          </a:p>
          <a:p>
            <a:pPr lvl="2"/>
            <a:r>
              <a:rPr lang="en-US" dirty="0"/>
              <a:t>Third level if required</a:t>
            </a:r>
            <a:endParaRPr lang="en-A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Text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0FB18-372E-8048-B367-776BEFCD7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00"/>
            <a:ext cx="9144000" cy="889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-1"/>
            <a:ext cx="4573587" cy="42767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38205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6209" y="1295405"/>
            <a:ext cx="3810351" cy="251459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Text righ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B3DD-81C4-9F4B-B660-B393B3F43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00"/>
            <a:ext cx="9144000" cy="88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4572000" cy="427355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47577" y="428627"/>
            <a:ext cx="38205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47569" y="1295405"/>
            <a:ext cx="3810351" cy="251459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33627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448AA-A810-3541-838F-89503E9EE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00"/>
            <a:ext cx="9144000" cy="889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4000" cy="426481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i="1" baseline="0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 dirty="0"/>
              <a:t>to placeholder. </a:t>
            </a:r>
          </a:p>
          <a:p>
            <a:r>
              <a:rPr lang="en-US" dirty="0"/>
              <a:t>Or c</a:t>
            </a:r>
            <a:r>
              <a:rPr lang="en-AU" dirty="0"/>
              <a:t>lick icon to add.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415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 heading and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1B5293-C01E-AE4B-B09A-72C45EC0A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00"/>
            <a:ext cx="9144000" cy="889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47587"/>
            <a:ext cx="9144000" cy="30172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i="1" baseline="0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/>
              <a:t>to </a:t>
            </a:r>
            <a:r>
              <a:rPr lang="en-US" dirty="0"/>
              <a:t>placeholder</a:t>
            </a:r>
            <a:r>
              <a:rPr lang="en-US"/>
              <a:t>. </a:t>
            </a:r>
          </a:p>
          <a:p>
            <a:r>
              <a:rPr lang="en-US"/>
              <a:t>Or </a:t>
            </a:r>
            <a:r>
              <a:rPr lang="en-US" dirty="0"/>
              <a:t>c</a:t>
            </a:r>
            <a:r>
              <a:rPr lang="en-AU" dirty="0"/>
              <a:t>lick icon to add.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82909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54A89"/>
                </a:solidFill>
                <a:latin typeface="Altis UniSA" panose="020B0603030000000003" pitchFamily="34" charset="77"/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71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EBF3C-6C79-414F-B2F0-C45AE2BA79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4" y="904205"/>
            <a:ext cx="2084432" cy="1667545"/>
          </a:xfrm>
          <a:prstGeom prst="rect">
            <a:avLst/>
          </a:prstGeom>
        </p:spPr>
      </p:pic>
      <p:pic>
        <p:nvPicPr>
          <p:cNvPr id="6" name="Picture 5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4" y="904205"/>
            <a:ext cx="2084432" cy="1667545"/>
          </a:xfrm>
          <a:prstGeom prst="rect">
            <a:avLst/>
          </a:prstGeom>
        </p:spPr>
      </p:pic>
      <p:sp>
        <p:nvSpPr>
          <p:cNvPr id="9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0" y="3332829"/>
            <a:ext cx="9143999" cy="1249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3200" baseline="0">
                <a:solidFill>
                  <a:schemeClr val="bg1"/>
                </a:solidFill>
                <a:latin typeface="Altis UniSA" panose="020B0603030000000003" pitchFamily="34" charset="77"/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DEF5FE-89B7-E743-82F8-3B7F8BE08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312" y="488995"/>
            <a:ext cx="7886700" cy="5135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6F8170-CC2A-884C-9175-8877DBDE47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9312" y="1116480"/>
            <a:ext cx="3600000" cy="37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415798-1626-ED44-AA80-3DD30C4AF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8199" y="1110128"/>
            <a:ext cx="3600000" cy="37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3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36CC4D-E0E0-6B42-B5BC-D4678C3B7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033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88995"/>
            <a:ext cx="3237672" cy="2293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EDBC9D-23D1-0744-8AA8-119C3BC565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6035" y="2897049"/>
            <a:ext cx="3254939" cy="734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second line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2281DE1-0233-014B-B408-AD8333D5E2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09584" y="0"/>
            <a:ext cx="5334415" cy="5143500"/>
          </a:xfrm>
        </p:spPr>
        <p:txBody>
          <a:bodyPr/>
          <a:lstStyle/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718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2971800" y="290514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4" r:id="rId4"/>
    <p:sldLayoutId id="2147483659" r:id="rId5"/>
    <p:sldLayoutId id="2147483660" r:id="rId6"/>
    <p:sldLayoutId id="2147483649" r:id="rId7"/>
    <p:sldLayoutId id="2147483661" r:id="rId8"/>
    <p:sldLayoutId id="2147483662" r:id="rId9"/>
    <p:sldLayoutId id="2147483663" r:id="rId10"/>
    <p:sldLayoutId id="2147483664" r:id="rId11"/>
    <p:sldLayoutId id="2147483666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65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65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65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65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92F6D0E-B416-458F-9283-2E6AB9208C55}"/>
              </a:ext>
            </a:extLst>
          </p:cNvPr>
          <p:cNvSpPr txBox="1">
            <a:spLocks/>
          </p:cNvSpPr>
          <p:nvPr/>
        </p:nvSpPr>
        <p:spPr>
          <a:xfrm>
            <a:off x="458709" y="2184400"/>
            <a:ext cx="8244114" cy="84328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0">
                <a:solidFill>
                  <a:schemeClr val="bg1"/>
                </a:solidFill>
                <a:latin typeface="Altis UniSA" panose="020B0603030000000003" pitchFamily="34" charset="0"/>
                <a:ea typeface="Arial" pitchFamily="-65" charset="0"/>
                <a:cs typeface="+mj-cs"/>
              </a:defRPr>
            </a:lvl1pPr>
            <a:lvl2pPr algn="ctr" eaLnBrk="1" hangingPunct="1">
              <a:defRPr sz="4400">
                <a:solidFill>
                  <a:schemeClr val="tx2"/>
                </a:solidFill>
                <a:ea typeface="Arial" pitchFamily="-65" charset="0"/>
              </a:defRPr>
            </a:lvl2pPr>
            <a:lvl3pPr algn="ctr" eaLnBrk="1" hangingPunct="1">
              <a:defRPr sz="4400">
                <a:solidFill>
                  <a:schemeClr val="tx2"/>
                </a:solidFill>
                <a:ea typeface="Arial" pitchFamily="-65" charset="0"/>
              </a:defRPr>
            </a:lvl3pPr>
            <a:lvl4pPr algn="ctr" eaLnBrk="1" hangingPunct="1">
              <a:defRPr sz="4400">
                <a:solidFill>
                  <a:schemeClr val="tx2"/>
                </a:solidFill>
                <a:ea typeface="Arial" pitchFamily="-65" charset="0"/>
              </a:defRPr>
            </a:lvl4pPr>
            <a:lvl5pPr algn="ctr" eaLnBrk="1" hangingPunct="1">
              <a:defRPr sz="4400">
                <a:solidFill>
                  <a:schemeClr val="tx2"/>
                </a:solidFill>
                <a:ea typeface="Arial" pitchFamily="-65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en-AU" dirty="0"/>
              <a:t>LATN Fellowship</a:t>
            </a:r>
            <a:br>
              <a:rPr lang="en-AU" dirty="0"/>
            </a:br>
            <a:r>
              <a:rPr lang="en-AU" b="1" dirty="0"/>
              <a:t>Exploring Inclusive Solutions in OER</a:t>
            </a:r>
            <a:endParaRPr lang="en-US" b="1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D03B42F-E49C-4D01-836C-B6548C81FFC1}"/>
              </a:ext>
            </a:extLst>
          </p:cNvPr>
          <p:cNvSpPr txBox="1">
            <a:spLocks/>
          </p:cNvSpPr>
          <p:nvPr/>
        </p:nvSpPr>
        <p:spPr>
          <a:xfrm>
            <a:off x="1366353" y="3332829"/>
            <a:ext cx="6428827" cy="1249331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eaLnBrk="1" hangingPunct="1">
              <a:spcBef>
                <a:spcPct val="20000"/>
              </a:spcBef>
              <a:buFontTx/>
              <a:buNone/>
              <a:defRPr sz="3200" baseline="0">
                <a:solidFill>
                  <a:schemeClr val="bg1"/>
                </a:solidFill>
                <a:latin typeface="Altis UniSA" panose="020B0603030000000003" pitchFamily="34" charset="0"/>
                <a:ea typeface="Arial" pitchFamily="-65" charset="0"/>
                <a:cs typeface="+mn-cs"/>
              </a:defRPr>
            </a:lvl1pPr>
            <a:lvl2pPr marL="742950" indent="-285750" eaLnBrk="1" hangingPunct="1">
              <a:spcBef>
                <a:spcPct val="20000"/>
              </a:spcBef>
              <a:buChar char="–"/>
              <a:defRPr sz="2800">
                <a:latin typeface="+mn-lt"/>
                <a:ea typeface="Arial" pitchFamily="-65" charset="0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har char="•"/>
              <a:defRPr>
                <a:latin typeface="+mn-lt"/>
                <a:ea typeface="Arial" pitchFamily="-65" charset="0"/>
                <a:cs typeface="+mn-cs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2000">
                <a:latin typeface="+mn-lt"/>
                <a:ea typeface="Arial" pitchFamily="-65" charset="0"/>
                <a:cs typeface="+mn-cs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2000">
                <a:latin typeface="+mn-lt"/>
                <a:ea typeface="Arial" pitchFamily="-65" charset="0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AU" dirty="0"/>
              <a:t>Ash Barber – UniSA Library</a:t>
            </a:r>
            <a:endParaRPr lang="en-US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D2B8A9B-C6EB-43B6-84F5-46958AE6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99" y="225629"/>
            <a:ext cx="1753401" cy="1753401"/>
          </a:xfrm>
          <a:prstGeom prst="rect">
            <a:avLst/>
          </a:prstGeom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02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1">
            <a:extLst>
              <a:ext uri="{FF2B5EF4-FFF2-40B4-BE49-F238E27FC236}">
                <a16:creationId xmlns:a16="http://schemas.microsoft.com/office/drawing/2014/main" id="{EFB33899-4A7F-1C47-B493-526D540375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866" y="0"/>
            <a:ext cx="1493134" cy="5143500"/>
          </a:xfrm>
          <a:prstGeom prst="rect">
            <a:avLst/>
          </a:prstGeom>
        </p:spPr>
      </p:pic>
      <p:pic>
        <p:nvPicPr>
          <p:cNvPr id="11" name="Picture Placeholder 10" descr="Map&#10;&#10;Description automatically generated">
            <a:extLst>
              <a:ext uri="{FF2B5EF4-FFF2-40B4-BE49-F238E27FC236}">
                <a16:creationId xmlns:a16="http://schemas.microsoft.com/office/drawing/2014/main" id="{E787286D-940D-4EAE-9D87-6759D2C59C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597"/>
          <a:stretch>
            <a:fillRect/>
          </a:stretch>
        </p:blipFill>
        <p:spPr/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55CDEBC-CA2E-4942-83CD-1C16E6923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3164">
            <a:off x="3214839" y="3287629"/>
            <a:ext cx="320526" cy="320526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6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1754B0F-240D-4BAD-AE4C-211375D70A20}"/>
              </a:ext>
            </a:extLst>
          </p:cNvPr>
          <p:cNvGrpSpPr/>
          <p:nvPr/>
        </p:nvGrpSpPr>
        <p:grpSpPr>
          <a:xfrm>
            <a:off x="-30875" y="-17415"/>
            <a:ext cx="2793560" cy="7164369"/>
            <a:chOff x="3796330" y="0"/>
            <a:chExt cx="2793560" cy="70954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F9F836-CCA7-4417-A4BA-72CBC2466997}"/>
                </a:ext>
              </a:extLst>
            </p:cNvPr>
            <p:cNvSpPr/>
            <p:nvPr/>
          </p:nvSpPr>
          <p:spPr bwMode="auto">
            <a:xfrm>
              <a:off x="3822836" y="0"/>
              <a:ext cx="2767054" cy="5143500"/>
            </a:xfrm>
            <a:prstGeom prst="rect">
              <a:avLst/>
            </a:prstGeom>
            <a:solidFill>
              <a:srgbClr val="0D4991">
                <a:alpha val="8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8BD26C77-06DE-48F0-82EA-19B7DF2FEE57}"/>
                </a:ext>
              </a:extLst>
            </p:cNvPr>
            <p:cNvSpPr/>
            <p:nvPr/>
          </p:nvSpPr>
          <p:spPr bwMode="auto">
            <a:xfrm rot="5400000" flipH="1">
              <a:off x="2930386" y="3577338"/>
              <a:ext cx="4384065" cy="2652176"/>
            </a:xfrm>
            <a:prstGeom prst="parallelogram">
              <a:avLst>
                <a:gd name="adj" fmla="val 42772"/>
              </a:avLst>
            </a:prstGeom>
            <a:solidFill>
              <a:srgbClr val="003781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06C4FB79-0505-4E32-95BC-6B28E206FCD0}"/>
                </a:ext>
              </a:extLst>
            </p:cNvPr>
            <p:cNvSpPr/>
            <p:nvPr/>
          </p:nvSpPr>
          <p:spPr bwMode="auto">
            <a:xfrm rot="5400000" flipH="1">
              <a:off x="3278285" y="4000716"/>
              <a:ext cx="2934031" cy="1897942"/>
            </a:xfrm>
            <a:prstGeom prst="parallelogram">
              <a:avLst>
                <a:gd name="adj" fmla="val 41403"/>
              </a:avLst>
            </a:prstGeom>
            <a:solidFill>
              <a:srgbClr val="00286E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0DAF8DD-CAE1-4797-9195-6AEF7A024A36}"/>
                </a:ext>
              </a:extLst>
            </p:cNvPr>
            <p:cNvSpPr/>
            <p:nvPr/>
          </p:nvSpPr>
          <p:spPr bwMode="auto">
            <a:xfrm rot="5400000" flipH="1">
              <a:off x="6063954" y="4989961"/>
              <a:ext cx="560439" cy="491432"/>
            </a:xfrm>
            <a:prstGeom prst="parallelogram">
              <a:avLst>
                <a:gd name="adj" fmla="val 45604"/>
              </a:avLst>
            </a:prstGeom>
            <a:solidFill>
              <a:srgbClr val="00286E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A0825-F0A5-470B-A087-774802000BB0}"/>
              </a:ext>
            </a:extLst>
          </p:cNvPr>
          <p:cNvSpPr/>
          <p:nvPr/>
        </p:nvSpPr>
        <p:spPr bwMode="auto">
          <a:xfrm>
            <a:off x="191588" y="165463"/>
            <a:ext cx="2368731" cy="479266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AU" sz="1600" b="1" dirty="0">
              <a:solidFill>
                <a:srgbClr val="000000"/>
              </a:solidFill>
              <a:latin typeface="Altis UniSA" panose="020B06030300000000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15C066-2080-4965-8BF3-468094494AAF}"/>
              </a:ext>
            </a:extLst>
          </p:cNvPr>
          <p:cNvGrpSpPr/>
          <p:nvPr/>
        </p:nvGrpSpPr>
        <p:grpSpPr>
          <a:xfrm>
            <a:off x="3528499" y="3375308"/>
            <a:ext cx="3957133" cy="276999"/>
            <a:chOff x="3528500" y="3375308"/>
            <a:chExt cx="1854646" cy="276999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325894D4-201A-4F87-B741-D9E5204F29E6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6D1228-3E9A-4913-8ADA-9E0588E6C6AD}"/>
                </a:ext>
              </a:extLst>
            </p:cNvPr>
            <p:cNvSpPr txBox="1"/>
            <p:nvPr/>
          </p:nvSpPr>
          <p:spPr>
            <a:xfrm>
              <a:off x="3593169" y="3375308"/>
              <a:ext cx="1789977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Adelaide – Back home!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C26592-4AD7-4D5B-9C64-AFA3A6707566}"/>
              </a:ext>
            </a:extLst>
          </p:cNvPr>
          <p:cNvGrpSpPr/>
          <p:nvPr/>
        </p:nvGrpSpPr>
        <p:grpSpPr>
          <a:xfrm>
            <a:off x="4500679" y="1395685"/>
            <a:ext cx="1326852" cy="276999"/>
            <a:chOff x="3528500" y="3375308"/>
            <a:chExt cx="1097793" cy="276999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F08DB8B2-58E4-4CE8-8285-330A3A18B7E6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537970-F65A-4012-8633-70748A5238F2}"/>
                </a:ext>
              </a:extLst>
            </p:cNvPr>
            <p:cNvSpPr txBox="1"/>
            <p:nvPr/>
          </p:nvSpPr>
          <p:spPr>
            <a:xfrm>
              <a:off x="3604347" y="3375308"/>
              <a:ext cx="1021946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Los Angeles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C47AC5-4DB7-4BD6-9A62-FAE394796F0B}"/>
              </a:ext>
            </a:extLst>
          </p:cNvPr>
          <p:cNvGrpSpPr/>
          <p:nvPr/>
        </p:nvGrpSpPr>
        <p:grpSpPr>
          <a:xfrm>
            <a:off x="5676418" y="677564"/>
            <a:ext cx="1074536" cy="276999"/>
            <a:chOff x="3528500" y="3375308"/>
            <a:chExt cx="946206" cy="276999"/>
          </a:xfrm>
        </p:grpSpPr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345E476F-AD91-4D49-A8A8-EA62E91BACCF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168255-D860-407C-9FCB-888BAFE4DE50}"/>
                </a:ext>
              </a:extLst>
            </p:cNvPr>
            <p:cNvSpPr txBox="1"/>
            <p:nvPr/>
          </p:nvSpPr>
          <p:spPr>
            <a:xfrm>
              <a:off x="3604347" y="3375308"/>
              <a:ext cx="759848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Vancouver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1DF95F-FEDB-435A-8A8E-6698BD835EAA}"/>
              </a:ext>
            </a:extLst>
          </p:cNvPr>
          <p:cNvGrpSpPr/>
          <p:nvPr/>
        </p:nvGrpSpPr>
        <p:grpSpPr>
          <a:xfrm>
            <a:off x="6724096" y="1395844"/>
            <a:ext cx="1235179" cy="276999"/>
            <a:chOff x="3528500" y="3375308"/>
            <a:chExt cx="979528" cy="276999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9AB8251C-8426-42DF-A0A2-8173153E3C14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EF7222-8751-4360-ABCD-B1B663368CC7}"/>
                </a:ext>
              </a:extLst>
            </p:cNvPr>
            <p:cNvSpPr txBox="1"/>
            <p:nvPr/>
          </p:nvSpPr>
          <p:spPr>
            <a:xfrm>
              <a:off x="3604347" y="3375308"/>
              <a:ext cx="903681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Minneapolis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64C6E5-FF22-4515-90AC-BF8163BD8A74}"/>
              </a:ext>
            </a:extLst>
          </p:cNvPr>
          <p:cNvGrpSpPr/>
          <p:nvPr/>
        </p:nvGrpSpPr>
        <p:grpSpPr>
          <a:xfrm>
            <a:off x="5849710" y="1971731"/>
            <a:ext cx="1801156" cy="276999"/>
            <a:chOff x="3528500" y="3375308"/>
            <a:chExt cx="959996" cy="27699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BD0C4B68-5850-4DAC-81A4-B1E29545E834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843B97-2777-47A0-99CB-8B3FC71F9E1F}"/>
                </a:ext>
              </a:extLst>
            </p:cNvPr>
            <p:cNvSpPr txBox="1"/>
            <p:nvPr/>
          </p:nvSpPr>
          <p:spPr>
            <a:xfrm>
              <a:off x="3604347" y="3375308"/>
              <a:ext cx="884149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Los Angeles (again)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1F39730-8DB8-4C56-B708-3F2264F05E4A}"/>
              </a:ext>
            </a:extLst>
          </p:cNvPr>
          <p:cNvSpPr txBox="1"/>
          <p:nvPr/>
        </p:nvSpPr>
        <p:spPr>
          <a:xfrm>
            <a:off x="191588" y="169228"/>
            <a:ext cx="1374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Home</a:t>
            </a:r>
          </a:p>
          <a:p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Adelaide</a:t>
            </a:r>
            <a:endParaRPr lang="en-US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AFC4A3-516A-4CBF-AFE4-84CB95782BB8}"/>
              </a:ext>
            </a:extLst>
          </p:cNvPr>
          <p:cNvSpPr txBox="1"/>
          <p:nvPr/>
        </p:nvSpPr>
        <p:spPr>
          <a:xfrm>
            <a:off x="191932" y="1201369"/>
            <a:ext cx="1552028" cy="153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AU" sz="1600" b="1" dirty="0">
                <a:solidFill>
                  <a:srgbClr val="000000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+ 2.5 weeks</a:t>
            </a:r>
          </a:p>
          <a:p>
            <a:pPr>
              <a:lnSpc>
                <a:spcPct val="150000"/>
              </a:lnSpc>
              <a:defRPr/>
            </a:pPr>
            <a:r>
              <a:rPr lang="en-AU" sz="1600" b="1" dirty="0">
                <a:solidFill>
                  <a:srgbClr val="000000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+ 21 meetings</a:t>
            </a:r>
          </a:p>
          <a:p>
            <a:pPr>
              <a:lnSpc>
                <a:spcPct val="150000"/>
              </a:lnSpc>
              <a:defRPr/>
            </a:pPr>
            <a:r>
              <a:rPr lang="en-AU" sz="1600" b="1" dirty="0">
                <a:solidFill>
                  <a:srgbClr val="000000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+ 46 people</a:t>
            </a:r>
          </a:p>
          <a:p>
            <a:pPr>
              <a:lnSpc>
                <a:spcPct val="150000"/>
              </a:lnSpc>
              <a:defRPr/>
            </a:pPr>
            <a:r>
              <a:rPr lang="en-AU" sz="1600" b="1" dirty="0">
                <a:solidFill>
                  <a:srgbClr val="000000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+ 33,000 kms</a:t>
            </a:r>
            <a:endParaRPr lang="en-US" sz="1600" b="1" dirty="0">
              <a:solidFill>
                <a:srgbClr val="000000"/>
              </a:solidFill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B7716-4ACA-4816-B0C4-DCA1AD73E3E3}"/>
              </a:ext>
            </a:extLst>
          </p:cNvPr>
          <p:cNvSpPr txBox="1"/>
          <p:nvPr/>
        </p:nvSpPr>
        <p:spPr>
          <a:xfrm>
            <a:off x="194440" y="3033198"/>
            <a:ext cx="2143472" cy="426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AU" sz="1600" b="1" dirty="0">
                <a:solidFill>
                  <a:srgbClr val="000000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= Giant Spreadsheet</a:t>
            </a:r>
            <a:endParaRPr lang="en-US" sz="1600" b="1" dirty="0">
              <a:solidFill>
                <a:srgbClr val="000000"/>
              </a:solidFill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25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1">
            <a:extLst>
              <a:ext uri="{FF2B5EF4-FFF2-40B4-BE49-F238E27FC236}">
                <a16:creationId xmlns:a16="http://schemas.microsoft.com/office/drawing/2014/main" id="{8A91568E-699F-BC40-821F-48B55DCDE4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866" y="0"/>
            <a:ext cx="1493134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2FE5F-98A3-4A46-9A83-E9FC1701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Key </a:t>
            </a:r>
            <a:b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Insights</a:t>
            </a:r>
            <a:endParaRPr lang="en-US" dirty="0"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67445-364B-654D-8018-8E97A3CC3D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(so far)</a:t>
            </a:r>
            <a:endParaRPr lang="en-US" dirty="0"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B57B1-EE6C-48D9-944A-1009333D4698}"/>
              </a:ext>
            </a:extLst>
          </p:cNvPr>
          <p:cNvSpPr txBox="1"/>
          <p:nvPr/>
        </p:nvSpPr>
        <p:spPr>
          <a:xfrm>
            <a:off x="214684" y="739472"/>
            <a:ext cx="3490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Dedicated OER role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BranchED Equity Rubric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BCcampus 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Indigenization Guides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UDL Guidelines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Little wins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Australian resources</a:t>
            </a:r>
            <a:endParaRPr lang="en-US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1">
            <a:extLst>
              <a:ext uri="{FF2B5EF4-FFF2-40B4-BE49-F238E27FC236}">
                <a16:creationId xmlns:a16="http://schemas.microsoft.com/office/drawing/2014/main" id="{8A91568E-699F-BC40-821F-48B55DCDE4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866" y="0"/>
            <a:ext cx="1493134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2FE5F-98A3-4A46-9A83-E9FC1701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Key </a:t>
            </a:r>
            <a:b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Insights</a:t>
            </a:r>
            <a:endParaRPr lang="en-US" dirty="0"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67445-364B-654D-8018-8E97A3CC3D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(so far)</a:t>
            </a:r>
            <a:endParaRPr lang="en-US" dirty="0"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B57B1-EE6C-48D9-944A-1009333D4698}"/>
              </a:ext>
            </a:extLst>
          </p:cNvPr>
          <p:cNvSpPr txBox="1"/>
          <p:nvPr/>
        </p:nvSpPr>
        <p:spPr>
          <a:xfrm>
            <a:off x="214684" y="739472"/>
            <a:ext cx="3490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Dedicated OER role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BranchED Equity Rubric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BCcampus 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Indigenization Guides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UDL Guidelines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Little wins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Australian resources</a:t>
            </a:r>
            <a:endParaRPr lang="en-US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</p:txBody>
      </p:sp>
      <p:pic>
        <p:nvPicPr>
          <p:cNvPr id="8" name="Picture 7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A240D59D-6156-4725-881E-56A4E4FC0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10" y="2149903"/>
            <a:ext cx="2042920" cy="2643779"/>
          </a:xfrm>
          <a:prstGeom prst="rect">
            <a:avLst/>
          </a:prstGeom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23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1">
            <a:extLst>
              <a:ext uri="{FF2B5EF4-FFF2-40B4-BE49-F238E27FC236}">
                <a16:creationId xmlns:a16="http://schemas.microsoft.com/office/drawing/2014/main" id="{8A91568E-699F-BC40-821F-48B55DCDE4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866" y="0"/>
            <a:ext cx="1493134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2FE5F-98A3-4A46-9A83-E9FC1701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Key </a:t>
            </a:r>
            <a:b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Insights</a:t>
            </a:r>
            <a:endParaRPr lang="en-US" dirty="0"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67445-364B-654D-8018-8E97A3CC3D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(so far)</a:t>
            </a:r>
            <a:endParaRPr lang="en-US" dirty="0"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B57B1-EE6C-48D9-944A-1009333D4698}"/>
              </a:ext>
            </a:extLst>
          </p:cNvPr>
          <p:cNvSpPr txBox="1"/>
          <p:nvPr/>
        </p:nvSpPr>
        <p:spPr>
          <a:xfrm>
            <a:off x="214684" y="739472"/>
            <a:ext cx="3490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Dedicated OER role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BranchED Equity Rubric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BCcampus 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Indigenization Guides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UDL Guidelines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Little wins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Australian resources</a:t>
            </a:r>
            <a:endParaRPr lang="en-US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B087515-79EE-45B6-810B-2D7BF34DE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60" y="2027652"/>
            <a:ext cx="1861844" cy="2792766"/>
          </a:xfrm>
          <a:prstGeom prst="rect">
            <a:avLst/>
          </a:prstGeom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1">
            <a:extLst>
              <a:ext uri="{FF2B5EF4-FFF2-40B4-BE49-F238E27FC236}">
                <a16:creationId xmlns:a16="http://schemas.microsoft.com/office/drawing/2014/main" id="{8A91568E-699F-BC40-821F-48B55DCDE4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866" y="0"/>
            <a:ext cx="1493134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2FE5F-98A3-4A46-9A83-E9FC1701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Key </a:t>
            </a:r>
            <a:b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Insights</a:t>
            </a:r>
            <a:endParaRPr lang="en-US" dirty="0"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67445-364B-654D-8018-8E97A3CC3D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(so far)</a:t>
            </a:r>
            <a:endParaRPr lang="en-US" dirty="0"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B57B1-EE6C-48D9-944A-1009333D4698}"/>
              </a:ext>
            </a:extLst>
          </p:cNvPr>
          <p:cNvSpPr txBox="1"/>
          <p:nvPr/>
        </p:nvSpPr>
        <p:spPr>
          <a:xfrm>
            <a:off x="214684" y="739472"/>
            <a:ext cx="3490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Dedicated OER role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BranchED Equity Rubric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BCcampus 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Indigenization Guides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UDL Guidelines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Little wins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Australian resources</a:t>
            </a:r>
            <a:endParaRPr lang="en-US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</p:txBody>
      </p:sp>
      <p:pic>
        <p:nvPicPr>
          <p:cNvPr id="11" name="Picture 10" descr="Diagram, text&#10;&#10;Description automatically generated">
            <a:extLst>
              <a:ext uri="{FF2B5EF4-FFF2-40B4-BE49-F238E27FC236}">
                <a16:creationId xmlns:a16="http://schemas.microsoft.com/office/drawing/2014/main" id="{66543F8E-9B27-48FA-92F8-7E3AF9637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4135" r="4589" b="3438"/>
          <a:stretch/>
        </p:blipFill>
        <p:spPr>
          <a:xfrm>
            <a:off x="4889693" y="2169516"/>
            <a:ext cx="2954707" cy="2293962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5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1">
            <a:extLst>
              <a:ext uri="{FF2B5EF4-FFF2-40B4-BE49-F238E27FC236}">
                <a16:creationId xmlns:a16="http://schemas.microsoft.com/office/drawing/2014/main" id="{8A91568E-699F-BC40-821F-48B55DCDE4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866" y="0"/>
            <a:ext cx="1493134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2FE5F-98A3-4A46-9A83-E9FC1701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Key </a:t>
            </a:r>
            <a:b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Insights</a:t>
            </a:r>
            <a:endParaRPr lang="en-US" dirty="0"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67445-364B-654D-8018-8E97A3CC3D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(so far)</a:t>
            </a:r>
            <a:endParaRPr lang="en-US" dirty="0"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B57B1-EE6C-48D9-944A-1009333D4698}"/>
              </a:ext>
            </a:extLst>
          </p:cNvPr>
          <p:cNvSpPr txBox="1"/>
          <p:nvPr/>
        </p:nvSpPr>
        <p:spPr>
          <a:xfrm>
            <a:off x="214684" y="739472"/>
            <a:ext cx="3490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Dedicated OER role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BranchED Equity Rubric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BCcampus 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Indigenization Guides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UDL Guidelines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Little wins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Australian resources</a:t>
            </a:r>
            <a:endParaRPr lang="en-US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05F244C2-674E-4B2B-BB9E-9BEAEF707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60" y="2027652"/>
            <a:ext cx="1858304" cy="2792766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5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79FF-F718-449F-AF53-7A9DA2FF6D18}"/>
              </a:ext>
            </a:extLst>
          </p:cNvPr>
          <p:cNvSpPr txBox="1">
            <a:spLocks/>
          </p:cNvSpPr>
          <p:nvPr/>
        </p:nvSpPr>
        <p:spPr>
          <a:xfrm>
            <a:off x="276447" y="3796884"/>
            <a:ext cx="8591106" cy="843280"/>
          </a:xfrm>
          <a:prstGeom prst="rect">
            <a:avLst/>
          </a:prstGeom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itchFamily="-65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200" kern="0" dirty="0">
                <a:solidFill>
                  <a:schemeClr val="bg1"/>
                </a:solidFill>
                <a:latin typeface="Altis UniSA" panose="020B0603030000000003" pitchFamily="34" charset="0"/>
              </a:rPr>
              <a:t>EmpoweredOER.wordpress.com</a:t>
            </a:r>
          </a:p>
        </p:txBody>
      </p:sp>
      <p:pic>
        <p:nvPicPr>
          <p:cNvPr id="10" name="Picture 9" descr="QR code for EmpoweredOER website">
            <a:extLst>
              <a:ext uri="{FF2B5EF4-FFF2-40B4-BE49-F238E27FC236}">
                <a16:creationId xmlns:a16="http://schemas.microsoft.com/office/drawing/2014/main" id="{EA08B022-073D-4256-919A-D3B2CA77A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41" y="736034"/>
            <a:ext cx="2720606" cy="2720606"/>
          </a:xfrm>
          <a:prstGeom prst="rect">
            <a:avLst/>
          </a:prstGeom>
          <a:effectLst>
            <a:outerShdw blurRad="114300" sx="103000" sy="103000" algn="ctr" rotWithShape="0">
              <a:srgbClr val="D4CCC2">
                <a:alpha val="20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9F631D3-64F9-47E5-8B1B-DD64D6966248}"/>
              </a:ext>
            </a:extLst>
          </p:cNvPr>
          <p:cNvGrpSpPr/>
          <p:nvPr/>
        </p:nvGrpSpPr>
        <p:grpSpPr>
          <a:xfrm>
            <a:off x="2056899" y="5324467"/>
            <a:ext cx="5525489" cy="1019431"/>
            <a:chOff x="2362917" y="4009473"/>
            <a:chExt cx="5525489" cy="1019431"/>
          </a:xfrm>
        </p:grpSpPr>
        <p:sp>
          <p:nvSpPr>
            <p:cNvPr id="9" name="Subtitle 1">
              <a:extLst>
                <a:ext uri="{FF2B5EF4-FFF2-40B4-BE49-F238E27FC236}">
                  <a16:creationId xmlns:a16="http://schemas.microsoft.com/office/drawing/2014/main" id="{EBBCE8F3-5D35-413A-8F3F-427F03ADDA97}"/>
                </a:ext>
              </a:extLst>
            </p:cNvPr>
            <p:cNvSpPr txBox="1">
              <a:spLocks/>
            </p:cNvSpPr>
            <p:nvPr/>
          </p:nvSpPr>
          <p:spPr>
            <a:xfrm>
              <a:off x="2713074" y="4009473"/>
              <a:ext cx="5175332" cy="1019431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Arial" pitchFamily="-65" charset="0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Arial" pitchFamily="-65" charset="0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Arial" pitchFamily="-65" charset="0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Arial" pitchFamily="-65" charset="0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Arial" pitchFamily="-65" charset="0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2400" kern="0" dirty="0">
                  <a:solidFill>
                    <a:schemeClr val="bg1"/>
                  </a:solidFill>
                  <a:latin typeface="Altis UniSA Book" panose="020B0503030000000003" pitchFamily="34" charset="0"/>
                </a:rPr>
                <a:t>Ashleigh.Barber@unisa.edu.au</a:t>
              </a:r>
            </a:p>
            <a:p>
              <a:pPr marL="0" indent="0">
                <a:buNone/>
              </a:pPr>
              <a:r>
                <a:rPr lang="en-AU" sz="2400" kern="0" dirty="0">
                  <a:solidFill>
                    <a:schemeClr val="bg1"/>
                  </a:solidFill>
                  <a:latin typeface="Altis UniSA Book" panose="020B0503030000000003" pitchFamily="34" charset="0"/>
                </a:rPr>
                <a:t>@AshTheLibrarian  #EmpoweredOER</a:t>
              </a:r>
              <a:endParaRPr lang="en-US" sz="2400" kern="0" dirty="0">
                <a:solidFill>
                  <a:schemeClr val="bg1"/>
                </a:solidFill>
                <a:latin typeface="Altis UniSA Book" panose="020B0503030000000003" pitchFamily="34" charset="0"/>
              </a:endParaRPr>
            </a:p>
          </p:txBody>
        </p:sp>
        <p:pic>
          <p:nvPicPr>
            <p:cNvPr id="11" name="Picture 10" descr="Bird Twitter logo">
              <a:extLst>
                <a:ext uri="{FF2B5EF4-FFF2-40B4-BE49-F238E27FC236}">
                  <a16:creationId xmlns:a16="http://schemas.microsoft.com/office/drawing/2014/main" id="{F79F16E1-4C6F-45E6-A748-BF81BE5E8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546" y="4561347"/>
              <a:ext cx="297543" cy="244883"/>
            </a:xfrm>
            <a:prstGeom prst="rect">
              <a:avLst/>
            </a:prstGeom>
          </p:spPr>
        </p:pic>
        <p:pic>
          <p:nvPicPr>
            <p:cNvPr id="12" name="Picture 11" descr="Envelope email icon">
              <a:extLst>
                <a:ext uri="{FF2B5EF4-FFF2-40B4-BE49-F238E27FC236}">
                  <a16:creationId xmlns:a16="http://schemas.microsoft.com/office/drawing/2014/main" id="{45058F70-8356-42C9-9196-32FC9C67D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917" y="4084312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4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79FF-F718-449F-AF53-7A9DA2FF6D18}"/>
              </a:ext>
            </a:extLst>
          </p:cNvPr>
          <p:cNvSpPr txBox="1">
            <a:spLocks/>
          </p:cNvSpPr>
          <p:nvPr/>
        </p:nvSpPr>
        <p:spPr>
          <a:xfrm>
            <a:off x="276447" y="3187296"/>
            <a:ext cx="8591106" cy="843280"/>
          </a:xfrm>
          <a:prstGeom prst="rect">
            <a:avLst/>
          </a:prstGeom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itchFamily="-65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200" kern="0" dirty="0">
                <a:solidFill>
                  <a:schemeClr val="bg1"/>
                </a:solidFill>
                <a:latin typeface="Altis UniSA" panose="020B0603030000000003" pitchFamily="34" charset="0"/>
              </a:rPr>
              <a:t>EmpoweredOER.wordpress.com</a:t>
            </a:r>
          </a:p>
        </p:txBody>
      </p:sp>
      <p:pic>
        <p:nvPicPr>
          <p:cNvPr id="10" name="Picture 9" descr="QR code for EmpoweredOER website">
            <a:extLst>
              <a:ext uri="{FF2B5EF4-FFF2-40B4-BE49-F238E27FC236}">
                <a16:creationId xmlns:a16="http://schemas.microsoft.com/office/drawing/2014/main" id="{EA08B022-073D-4256-919A-D3B2CA77A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41" y="388712"/>
            <a:ext cx="2720606" cy="2720606"/>
          </a:xfrm>
          <a:prstGeom prst="rect">
            <a:avLst/>
          </a:prstGeom>
          <a:effectLst>
            <a:outerShdw blurRad="114300" sx="103000" sy="103000" algn="ctr" rotWithShape="0">
              <a:srgbClr val="D4CCC2">
                <a:alpha val="20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017E841-60DC-4F25-AE4C-458569426B33}"/>
              </a:ext>
            </a:extLst>
          </p:cNvPr>
          <p:cNvGrpSpPr/>
          <p:nvPr/>
        </p:nvGrpSpPr>
        <p:grpSpPr>
          <a:xfrm>
            <a:off x="2056899" y="4009473"/>
            <a:ext cx="5525489" cy="1019431"/>
            <a:chOff x="2362917" y="4009473"/>
            <a:chExt cx="5525489" cy="1019431"/>
          </a:xfrm>
        </p:grpSpPr>
        <p:sp>
          <p:nvSpPr>
            <p:cNvPr id="18" name="Subtitle 1">
              <a:extLst>
                <a:ext uri="{FF2B5EF4-FFF2-40B4-BE49-F238E27FC236}">
                  <a16:creationId xmlns:a16="http://schemas.microsoft.com/office/drawing/2014/main" id="{C6AAE89C-9E21-4AA7-B799-91D45603518A}"/>
                </a:ext>
              </a:extLst>
            </p:cNvPr>
            <p:cNvSpPr txBox="1">
              <a:spLocks/>
            </p:cNvSpPr>
            <p:nvPr/>
          </p:nvSpPr>
          <p:spPr>
            <a:xfrm>
              <a:off x="2713074" y="4009473"/>
              <a:ext cx="5175332" cy="1019431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Arial" pitchFamily="-65" charset="0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Arial" pitchFamily="-65" charset="0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Arial" pitchFamily="-65" charset="0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Arial" pitchFamily="-65" charset="0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Arial" pitchFamily="-65" charset="0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2400" kern="0" dirty="0">
                  <a:solidFill>
                    <a:schemeClr val="bg1"/>
                  </a:solidFill>
                  <a:latin typeface="Altis UniSA Book" panose="020B0503030000000003" pitchFamily="34" charset="0"/>
                </a:rPr>
                <a:t>Ashleigh.Barber@unisa.edu.au</a:t>
              </a:r>
            </a:p>
            <a:p>
              <a:pPr marL="0" indent="0">
                <a:buNone/>
              </a:pPr>
              <a:r>
                <a:rPr lang="en-AU" sz="2400" kern="0" dirty="0">
                  <a:solidFill>
                    <a:schemeClr val="bg1"/>
                  </a:solidFill>
                  <a:latin typeface="Altis UniSA Book" panose="020B0503030000000003" pitchFamily="34" charset="0"/>
                </a:rPr>
                <a:t>@AshTheLibrarian  #EmpoweredOER</a:t>
              </a:r>
              <a:endParaRPr lang="en-US" sz="2400" kern="0" dirty="0">
                <a:solidFill>
                  <a:schemeClr val="bg1"/>
                </a:solidFill>
                <a:latin typeface="Altis UniSA Book" panose="020B0503030000000003" pitchFamily="34" charset="0"/>
              </a:endParaRPr>
            </a:p>
          </p:txBody>
        </p:sp>
        <p:pic>
          <p:nvPicPr>
            <p:cNvPr id="19" name="Picture 18" descr="Bird Twitter logo">
              <a:extLst>
                <a:ext uri="{FF2B5EF4-FFF2-40B4-BE49-F238E27FC236}">
                  <a16:creationId xmlns:a16="http://schemas.microsoft.com/office/drawing/2014/main" id="{173CD26D-764B-4627-8667-E7C309F6F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546" y="4561347"/>
              <a:ext cx="297543" cy="244883"/>
            </a:xfrm>
            <a:prstGeom prst="rect">
              <a:avLst/>
            </a:prstGeom>
          </p:spPr>
        </p:pic>
        <p:pic>
          <p:nvPicPr>
            <p:cNvPr id="20" name="Picture 19" descr="Envelope email icon">
              <a:extLst>
                <a:ext uri="{FF2B5EF4-FFF2-40B4-BE49-F238E27FC236}">
                  <a16:creationId xmlns:a16="http://schemas.microsoft.com/office/drawing/2014/main" id="{DAC983F6-51ED-46EB-8FA0-44F8175F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917" y="4084312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0298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4244E-B390-4344-A9D2-5671E9C083F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Acknowledgement of Country</a:t>
            </a:r>
            <a:endParaRPr lang="en-US" dirty="0"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5F64B-A824-0849-BF1E-EF3D56D5BF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3724" y="1488551"/>
            <a:ext cx="7507136" cy="2849525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 Book" panose="020B050303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respectfully acknowledge the Kaurna People as the Traditional Custodians of the unceded lands where I live and work and I extend that respect to all First Nations Peoples and acknowledge their deep and spiritual relationship to Country. </a:t>
            </a:r>
            <a:endParaRPr lang="en-US" sz="28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 Book" panose="020B050303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5B6-CD51-9F4B-B57E-131CBDEB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48" y="488995"/>
            <a:ext cx="3237672" cy="22939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Why this project?</a:t>
            </a:r>
            <a:endParaRPr lang="en-US" dirty="0"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D6F51-C4ED-F842-96AB-5816E94BBD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AU" dirty="0"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(and why now?)</a:t>
            </a:r>
            <a:endParaRPr lang="en-US" dirty="0"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Content Placeholder 21">
            <a:extLst>
              <a:ext uri="{FF2B5EF4-FFF2-40B4-BE49-F238E27FC236}">
                <a16:creationId xmlns:a16="http://schemas.microsoft.com/office/drawing/2014/main" id="{F3AB6A26-1E6F-3D47-A5E2-C3F7BE6604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866" y="0"/>
            <a:ext cx="1493134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5B1299-04DE-459B-9F55-23CF0916825D}"/>
              </a:ext>
            </a:extLst>
          </p:cNvPr>
          <p:cNvSpPr txBox="1"/>
          <p:nvPr/>
        </p:nvSpPr>
        <p:spPr>
          <a:xfrm>
            <a:off x="4261899" y="485029"/>
            <a:ext cx="4564049" cy="420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OER flourishing in Australia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CAUL Pressbooks publishing pilot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Heightened awareness of traditional textbook issues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Lambert &amp; Fadel (2022) </a:t>
            </a:r>
            <a:b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</a:br>
            <a:r>
              <a:rPr lang="en-AU" sz="2000" i="1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Open textbooks and social justice: A national scoping study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Need for central hub of IDEA guidance for Australia</a:t>
            </a:r>
            <a:endParaRPr lang="en-US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1">
            <a:extLst>
              <a:ext uri="{FF2B5EF4-FFF2-40B4-BE49-F238E27FC236}">
                <a16:creationId xmlns:a16="http://schemas.microsoft.com/office/drawing/2014/main" id="{EFB33899-4A7F-1C47-B493-526D540375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866" y="0"/>
            <a:ext cx="1493134" cy="5143500"/>
          </a:xfrm>
          <a:prstGeom prst="rect">
            <a:avLst/>
          </a:prstGeom>
        </p:spPr>
      </p:pic>
      <p:pic>
        <p:nvPicPr>
          <p:cNvPr id="15" name="Picture Placeholder 14" descr="Map&#10;&#10;Description automatically generated">
            <a:extLst>
              <a:ext uri="{FF2B5EF4-FFF2-40B4-BE49-F238E27FC236}">
                <a16:creationId xmlns:a16="http://schemas.microsoft.com/office/drawing/2014/main" id="{47142921-A24E-48F9-AD03-66E3D3B921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597"/>
          <a:stretch>
            <a:fillRect/>
          </a:stretch>
        </p:blipFill>
        <p:spPr/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40C172A-2773-4C44-B5AC-0FC8DA8BD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363">
            <a:off x="3124599" y="3301806"/>
            <a:ext cx="320526" cy="320526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6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DA13BBF-4364-4FB3-AB14-8CB22F98925F}"/>
              </a:ext>
            </a:extLst>
          </p:cNvPr>
          <p:cNvGrpSpPr/>
          <p:nvPr/>
        </p:nvGrpSpPr>
        <p:grpSpPr>
          <a:xfrm>
            <a:off x="-2826339" y="-17415"/>
            <a:ext cx="2793560" cy="7164369"/>
            <a:chOff x="3796330" y="0"/>
            <a:chExt cx="2793560" cy="709545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AA4076-F898-4909-A1F1-28F099BD6B3C}"/>
                </a:ext>
              </a:extLst>
            </p:cNvPr>
            <p:cNvSpPr/>
            <p:nvPr/>
          </p:nvSpPr>
          <p:spPr bwMode="auto">
            <a:xfrm>
              <a:off x="3822836" y="0"/>
              <a:ext cx="2767054" cy="5143500"/>
            </a:xfrm>
            <a:prstGeom prst="rect">
              <a:avLst/>
            </a:prstGeom>
            <a:solidFill>
              <a:srgbClr val="0D4991">
                <a:alpha val="8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CCB84F24-D2FC-4183-91EC-26D87DC8DD69}"/>
                </a:ext>
              </a:extLst>
            </p:cNvPr>
            <p:cNvSpPr/>
            <p:nvPr/>
          </p:nvSpPr>
          <p:spPr bwMode="auto">
            <a:xfrm rot="5400000" flipH="1">
              <a:off x="2930386" y="3577338"/>
              <a:ext cx="4384065" cy="2652176"/>
            </a:xfrm>
            <a:prstGeom prst="parallelogram">
              <a:avLst>
                <a:gd name="adj" fmla="val 42772"/>
              </a:avLst>
            </a:prstGeom>
            <a:solidFill>
              <a:srgbClr val="003781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CEFAF376-03FE-47FD-B0AA-BB24B3DA7619}"/>
                </a:ext>
              </a:extLst>
            </p:cNvPr>
            <p:cNvSpPr/>
            <p:nvPr/>
          </p:nvSpPr>
          <p:spPr bwMode="auto">
            <a:xfrm rot="5400000" flipH="1">
              <a:off x="3278285" y="4000716"/>
              <a:ext cx="2934031" cy="1897942"/>
            </a:xfrm>
            <a:prstGeom prst="parallelogram">
              <a:avLst>
                <a:gd name="adj" fmla="val 41403"/>
              </a:avLst>
            </a:prstGeom>
            <a:solidFill>
              <a:srgbClr val="00286E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E93FD1D-9447-48E2-8AA3-BA7974FD5C8C}"/>
                </a:ext>
              </a:extLst>
            </p:cNvPr>
            <p:cNvSpPr/>
            <p:nvPr/>
          </p:nvSpPr>
          <p:spPr bwMode="auto">
            <a:xfrm rot="5400000" flipH="1">
              <a:off x="6063954" y="4989961"/>
              <a:ext cx="560439" cy="491432"/>
            </a:xfrm>
            <a:prstGeom prst="parallelogram">
              <a:avLst>
                <a:gd name="adj" fmla="val 45604"/>
              </a:avLst>
            </a:prstGeom>
            <a:solidFill>
              <a:srgbClr val="00286E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685F91-5575-4F54-897E-78069C4DB48D}"/>
              </a:ext>
            </a:extLst>
          </p:cNvPr>
          <p:cNvGrpSpPr/>
          <p:nvPr/>
        </p:nvGrpSpPr>
        <p:grpSpPr>
          <a:xfrm>
            <a:off x="3528500" y="3375308"/>
            <a:ext cx="946206" cy="276999"/>
            <a:chOff x="3528500" y="3375308"/>
            <a:chExt cx="946206" cy="276999"/>
          </a:xfrm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25FB586B-E0B1-48B3-A2A4-DDCC2DB3C791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B9DA00-EA09-44DF-A10E-67182CC9D34D}"/>
                </a:ext>
              </a:extLst>
            </p:cNvPr>
            <p:cNvSpPr txBox="1"/>
            <p:nvPr/>
          </p:nvSpPr>
          <p:spPr>
            <a:xfrm>
              <a:off x="3604347" y="3375308"/>
              <a:ext cx="794513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Adelaide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0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1">
            <a:extLst>
              <a:ext uri="{FF2B5EF4-FFF2-40B4-BE49-F238E27FC236}">
                <a16:creationId xmlns:a16="http://schemas.microsoft.com/office/drawing/2014/main" id="{EFB33899-4A7F-1C47-B493-526D540375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866" y="0"/>
            <a:ext cx="1493134" cy="5143500"/>
          </a:xfrm>
          <a:prstGeom prst="rect">
            <a:avLst/>
          </a:prstGeom>
        </p:spPr>
      </p:pic>
      <p:pic>
        <p:nvPicPr>
          <p:cNvPr id="15" name="Picture Placeholder 14" descr="Map&#10;&#10;Description automatically generated">
            <a:extLst>
              <a:ext uri="{FF2B5EF4-FFF2-40B4-BE49-F238E27FC236}">
                <a16:creationId xmlns:a16="http://schemas.microsoft.com/office/drawing/2014/main" id="{47142921-A24E-48F9-AD03-66E3D3B921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597"/>
          <a:stretch>
            <a:fillRect/>
          </a:stretch>
        </p:blipFill>
        <p:spPr/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40C172A-2773-4C44-B5AC-0FC8DA8BD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9901">
            <a:off x="5605529" y="1579331"/>
            <a:ext cx="320526" cy="320526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60000"/>
              </a:prst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85CF472-AB59-40B0-953C-2D9917AE48BF}"/>
              </a:ext>
            </a:extLst>
          </p:cNvPr>
          <p:cNvGrpSpPr/>
          <p:nvPr/>
        </p:nvGrpSpPr>
        <p:grpSpPr>
          <a:xfrm>
            <a:off x="-30875" y="-17415"/>
            <a:ext cx="2793560" cy="7164369"/>
            <a:chOff x="3796330" y="0"/>
            <a:chExt cx="2793560" cy="70954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8B318D-BD53-46E6-9E73-3211ED9174FB}"/>
                </a:ext>
              </a:extLst>
            </p:cNvPr>
            <p:cNvSpPr/>
            <p:nvPr/>
          </p:nvSpPr>
          <p:spPr bwMode="auto">
            <a:xfrm>
              <a:off x="3822836" y="0"/>
              <a:ext cx="2767054" cy="5143500"/>
            </a:xfrm>
            <a:prstGeom prst="rect">
              <a:avLst/>
            </a:prstGeom>
            <a:solidFill>
              <a:srgbClr val="0D4991">
                <a:alpha val="8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F706365-8AF0-4C0F-B15A-577C961E4372}"/>
                </a:ext>
              </a:extLst>
            </p:cNvPr>
            <p:cNvSpPr/>
            <p:nvPr/>
          </p:nvSpPr>
          <p:spPr bwMode="auto">
            <a:xfrm rot="5400000" flipH="1">
              <a:off x="2930386" y="3577338"/>
              <a:ext cx="4384065" cy="2652176"/>
            </a:xfrm>
            <a:prstGeom prst="parallelogram">
              <a:avLst>
                <a:gd name="adj" fmla="val 42772"/>
              </a:avLst>
            </a:prstGeom>
            <a:solidFill>
              <a:srgbClr val="003781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0B4753FD-788B-49C7-8F77-6AD451A0A5FC}"/>
                </a:ext>
              </a:extLst>
            </p:cNvPr>
            <p:cNvSpPr/>
            <p:nvPr/>
          </p:nvSpPr>
          <p:spPr bwMode="auto">
            <a:xfrm rot="5400000" flipH="1">
              <a:off x="3278285" y="4000716"/>
              <a:ext cx="2934031" cy="1897942"/>
            </a:xfrm>
            <a:prstGeom prst="parallelogram">
              <a:avLst>
                <a:gd name="adj" fmla="val 41403"/>
              </a:avLst>
            </a:prstGeom>
            <a:solidFill>
              <a:srgbClr val="00286E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FA8AF25-34EB-4A5D-897D-30AAB1D5E909}"/>
                </a:ext>
              </a:extLst>
            </p:cNvPr>
            <p:cNvSpPr/>
            <p:nvPr/>
          </p:nvSpPr>
          <p:spPr bwMode="auto">
            <a:xfrm rot="5400000" flipH="1">
              <a:off x="6063954" y="4989961"/>
              <a:ext cx="560439" cy="491432"/>
            </a:xfrm>
            <a:prstGeom prst="parallelogram">
              <a:avLst>
                <a:gd name="adj" fmla="val 45604"/>
              </a:avLst>
            </a:prstGeom>
            <a:solidFill>
              <a:srgbClr val="00286E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27D6929-D622-4ABD-80C6-9F91B67AF519}"/>
              </a:ext>
            </a:extLst>
          </p:cNvPr>
          <p:cNvSpPr/>
          <p:nvPr/>
        </p:nvSpPr>
        <p:spPr bwMode="auto">
          <a:xfrm>
            <a:off x="191588" y="165463"/>
            <a:ext cx="2368731" cy="479266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Leg 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Los Angeles &amp; Santa Clarita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="1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James Glapa-Grossklag</a:t>
            </a:r>
          </a:p>
          <a:p>
            <a:pPr marL="180000" marR="0" indent="-18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ltis UniSA Book" panose="020B0503030000000003" pitchFamily="34" charset="0"/>
              <a:buChar char="−"/>
              <a:tabLst/>
            </a:pPr>
            <a:r>
              <a:rPr kumimoji="0" lang="en-A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 Book" panose="020B0503030000000003" pitchFamily="34" charset="0"/>
              </a:rPr>
              <a:t>Dean: Educational Technology, Learning Resources &amp; Distance Education</a:t>
            </a:r>
          </a:p>
          <a:p>
            <a:pPr marL="180000" indent="-180000">
              <a:buFont typeface="Altis UniSA Book" panose="020B0503030000000003" pitchFamily="34" charset="0"/>
              <a:buChar char="−"/>
            </a:pPr>
            <a:r>
              <a:rPr kumimoji="0" lang="en-A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 Book" panose="020B0503030000000003" pitchFamily="34" charset="0"/>
              </a:rPr>
              <a:t>OER Fellow, Michelson 20MM Foundation</a:t>
            </a:r>
          </a:p>
          <a:p>
            <a:pPr marL="180000" indent="-180000">
              <a:buFont typeface="Altis UniSA Book" panose="020B0503030000000003" pitchFamily="34" charset="0"/>
              <a:buChar char="−"/>
            </a:pPr>
            <a:r>
              <a:rPr kumimoji="0" lang="en-A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 Book" panose="020B0503030000000003" pitchFamily="34" charset="0"/>
              </a:rPr>
              <a:t>Co-Director: Open for Anti-Racism (OFAR) Program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 Book" panose="020B0503030000000003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30DE900-42A0-4F53-B894-A0AB03241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4" y="1414950"/>
            <a:ext cx="1947377" cy="9266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59BCA5-4500-47A0-992E-7238854F925E}"/>
              </a:ext>
            </a:extLst>
          </p:cNvPr>
          <p:cNvGrpSpPr/>
          <p:nvPr/>
        </p:nvGrpSpPr>
        <p:grpSpPr>
          <a:xfrm>
            <a:off x="3528500" y="3375308"/>
            <a:ext cx="946206" cy="276999"/>
            <a:chOff x="3528500" y="3375308"/>
            <a:chExt cx="946206" cy="276999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B8FA9BD6-68FC-40A9-B469-4241E8F826F5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794CBF-4647-4E72-90C0-DBDBDF953CF9}"/>
                </a:ext>
              </a:extLst>
            </p:cNvPr>
            <p:cNvSpPr txBox="1"/>
            <p:nvPr/>
          </p:nvSpPr>
          <p:spPr>
            <a:xfrm>
              <a:off x="3604347" y="3375308"/>
              <a:ext cx="794513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Adelaide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B3CA8F-3505-42D3-98C7-C16DB57D9A7E}"/>
              </a:ext>
            </a:extLst>
          </p:cNvPr>
          <p:cNvGrpSpPr/>
          <p:nvPr/>
        </p:nvGrpSpPr>
        <p:grpSpPr>
          <a:xfrm>
            <a:off x="4500679" y="1395685"/>
            <a:ext cx="1326852" cy="276999"/>
            <a:chOff x="3528500" y="3375308"/>
            <a:chExt cx="1097793" cy="276999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D73A3706-93A2-4B5E-B9F5-749C9CA49BDF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36C38C-22B8-4D65-B07B-AA66A5F0D383}"/>
                </a:ext>
              </a:extLst>
            </p:cNvPr>
            <p:cNvSpPr txBox="1"/>
            <p:nvPr/>
          </p:nvSpPr>
          <p:spPr>
            <a:xfrm>
              <a:off x="3604347" y="3375308"/>
              <a:ext cx="1021946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Los Angeles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266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1">
            <a:extLst>
              <a:ext uri="{FF2B5EF4-FFF2-40B4-BE49-F238E27FC236}">
                <a16:creationId xmlns:a16="http://schemas.microsoft.com/office/drawing/2014/main" id="{EFB33899-4A7F-1C47-B493-526D540375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866" y="0"/>
            <a:ext cx="1493134" cy="5143500"/>
          </a:xfrm>
          <a:prstGeom prst="rect">
            <a:avLst/>
          </a:prstGeom>
        </p:spPr>
      </p:pic>
      <p:pic>
        <p:nvPicPr>
          <p:cNvPr id="6" name="Picture Placeholder 5" descr="Map&#10;&#10;Description automatically generated">
            <a:extLst>
              <a:ext uri="{FF2B5EF4-FFF2-40B4-BE49-F238E27FC236}">
                <a16:creationId xmlns:a16="http://schemas.microsoft.com/office/drawing/2014/main" id="{286D7EE3-1477-4770-921A-9BC7E27D0F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597"/>
          <a:stretch>
            <a:fillRect/>
          </a:stretch>
        </p:blipFill>
        <p:spPr/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AD8BF2F-0E0C-4071-B642-CCA799ACD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36185">
            <a:off x="5867799" y="1232000"/>
            <a:ext cx="320526" cy="320526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6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20936E-DF56-4EF6-9D69-2AF0C1A756B1}"/>
              </a:ext>
            </a:extLst>
          </p:cNvPr>
          <p:cNvGrpSpPr/>
          <p:nvPr/>
        </p:nvGrpSpPr>
        <p:grpSpPr>
          <a:xfrm>
            <a:off x="-30875" y="-17415"/>
            <a:ext cx="2793560" cy="7164369"/>
            <a:chOff x="3796330" y="0"/>
            <a:chExt cx="2793560" cy="70954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10B255-B9E0-4F94-9F09-464094EBA1B1}"/>
                </a:ext>
              </a:extLst>
            </p:cNvPr>
            <p:cNvSpPr/>
            <p:nvPr/>
          </p:nvSpPr>
          <p:spPr bwMode="auto">
            <a:xfrm>
              <a:off x="3822836" y="0"/>
              <a:ext cx="2767054" cy="5143500"/>
            </a:xfrm>
            <a:prstGeom prst="rect">
              <a:avLst/>
            </a:prstGeom>
            <a:solidFill>
              <a:srgbClr val="0D4991">
                <a:alpha val="8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1F0BEE71-6E15-4EE5-9B86-E63CB0E026B7}"/>
                </a:ext>
              </a:extLst>
            </p:cNvPr>
            <p:cNvSpPr/>
            <p:nvPr/>
          </p:nvSpPr>
          <p:spPr bwMode="auto">
            <a:xfrm rot="5400000" flipH="1">
              <a:off x="2930386" y="3577338"/>
              <a:ext cx="4384065" cy="2652176"/>
            </a:xfrm>
            <a:prstGeom prst="parallelogram">
              <a:avLst>
                <a:gd name="adj" fmla="val 42772"/>
              </a:avLst>
            </a:prstGeom>
            <a:solidFill>
              <a:srgbClr val="003781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2515891-AF5B-4262-B701-0C90C62A60E0}"/>
                </a:ext>
              </a:extLst>
            </p:cNvPr>
            <p:cNvSpPr/>
            <p:nvPr/>
          </p:nvSpPr>
          <p:spPr bwMode="auto">
            <a:xfrm rot="5400000" flipH="1">
              <a:off x="3278285" y="4000716"/>
              <a:ext cx="2934031" cy="1897942"/>
            </a:xfrm>
            <a:prstGeom prst="parallelogram">
              <a:avLst>
                <a:gd name="adj" fmla="val 41403"/>
              </a:avLst>
            </a:prstGeom>
            <a:solidFill>
              <a:srgbClr val="00286E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A421973B-4CDE-4FA3-B758-B05C05BA6961}"/>
                </a:ext>
              </a:extLst>
            </p:cNvPr>
            <p:cNvSpPr/>
            <p:nvPr/>
          </p:nvSpPr>
          <p:spPr bwMode="auto">
            <a:xfrm rot="5400000" flipH="1">
              <a:off x="6063954" y="4989961"/>
              <a:ext cx="560439" cy="491432"/>
            </a:xfrm>
            <a:prstGeom prst="parallelogram">
              <a:avLst>
                <a:gd name="adj" fmla="val 45604"/>
              </a:avLst>
            </a:prstGeom>
            <a:solidFill>
              <a:srgbClr val="00286E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C8B65F5-8C67-4BC3-9B0D-36581EF923D7}"/>
              </a:ext>
            </a:extLst>
          </p:cNvPr>
          <p:cNvSpPr/>
          <p:nvPr/>
        </p:nvSpPr>
        <p:spPr bwMode="auto">
          <a:xfrm>
            <a:off x="191588" y="165463"/>
            <a:ext cx="2368731" cy="479266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Leg 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Vancouver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="1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Amanda Coolidge</a:t>
            </a:r>
          </a:p>
          <a:p>
            <a:pPr marL="180000" indent="-180000">
              <a:buFont typeface="Altis UniSA Book" panose="020B0503030000000003" pitchFamily="34" charset="0"/>
              <a:buChar char="−"/>
            </a:pPr>
            <a:r>
              <a:rPr kumimoji="0" lang="en-A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 Book" panose="020B0503030000000003" pitchFamily="34" charset="0"/>
              </a:rPr>
              <a:t>Executive Director, BCcampus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400" b="1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="1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Clint Lalonde</a:t>
            </a:r>
          </a:p>
          <a:p>
            <a:pPr marL="180000" marR="0" indent="-18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ltis UniSA Book" panose="020B0503030000000003" pitchFamily="34" charset="0"/>
              <a:buChar char="−"/>
              <a:tabLst/>
            </a:pPr>
            <a:r>
              <a:rPr kumimoji="0" lang="en-A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 Book" panose="020B0503030000000003" pitchFamily="34" charset="0"/>
              </a:rPr>
              <a:t>Director: Open Education, BCcampus</a:t>
            </a:r>
          </a:p>
          <a:p>
            <a:pPr marL="180000" marR="0" indent="-18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ltis UniSA Book" panose="020B0503030000000003" pitchFamily="34" charset="0"/>
              <a:buChar char="−"/>
              <a:tabLst/>
            </a:pPr>
            <a:endParaRPr lang="en-AU" sz="14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 Book" panose="020B05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="1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Carolee Clyne</a:t>
            </a:r>
          </a:p>
          <a:p>
            <a:pPr marL="180000" marR="0" indent="-18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ltis UniSA Book" panose="020B0503030000000003" pitchFamily="34" charset="0"/>
              <a:buChar char="−"/>
              <a:tabLst/>
            </a:pPr>
            <a:r>
              <a:rPr kumimoji="0" lang="en-A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 Book" panose="020B0503030000000003" pitchFamily="34" charset="0"/>
              </a:rPr>
              <a:t>Learning Strategy Consultant, Universal Design for Learning (UDL)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3C4263-7EE0-487E-82A8-6D52D388E6C9}"/>
              </a:ext>
            </a:extLst>
          </p:cNvPr>
          <p:cNvGrpSpPr/>
          <p:nvPr/>
        </p:nvGrpSpPr>
        <p:grpSpPr>
          <a:xfrm>
            <a:off x="298970" y="1178803"/>
            <a:ext cx="2110235" cy="769276"/>
            <a:chOff x="298970" y="1178803"/>
            <a:chExt cx="2110235" cy="7692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ED63D9-E5E1-4033-B1F3-89F69F01510A}"/>
                </a:ext>
              </a:extLst>
            </p:cNvPr>
            <p:cNvSpPr/>
            <p:nvPr/>
          </p:nvSpPr>
          <p:spPr bwMode="auto">
            <a:xfrm>
              <a:off x="298970" y="1178803"/>
              <a:ext cx="2110235" cy="76927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0" name="Picture 19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7BD32DB-432C-45D9-8F4B-2FDEDEAF5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43" y="1203052"/>
              <a:ext cx="2003687" cy="73043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916BC9-198E-4B38-BB5D-6731E1E9FCA9}"/>
              </a:ext>
            </a:extLst>
          </p:cNvPr>
          <p:cNvGrpSpPr/>
          <p:nvPr/>
        </p:nvGrpSpPr>
        <p:grpSpPr>
          <a:xfrm>
            <a:off x="3528500" y="3375308"/>
            <a:ext cx="946206" cy="276999"/>
            <a:chOff x="3528500" y="3375308"/>
            <a:chExt cx="946206" cy="276999"/>
          </a:xfrm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1D5C0B8E-ED2E-4B2A-A67B-9466BC5F0DE8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E4E287-B01B-4573-91F3-8CCECA2B933D}"/>
                </a:ext>
              </a:extLst>
            </p:cNvPr>
            <p:cNvSpPr txBox="1"/>
            <p:nvPr/>
          </p:nvSpPr>
          <p:spPr>
            <a:xfrm>
              <a:off x="3604347" y="3375308"/>
              <a:ext cx="794513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Adelaide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D32717-B64F-464F-9F26-BF013F8F06DA}"/>
              </a:ext>
            </a:extLst>
          </p:cNvPr>
          <p:cNvGrpSpPr/>
          <p:nvPr/>
        </p:nvGrpSpPr>
        <p:grpSpPr>
          <a:xfrm>
            <a:off x="4500679" y="1395685"/>
            <a:ext cx="1326852" cy="276999"/>
            <a:chOff x="3528500" y="3375308"/>
            <a:chExt cx="1097793" cy="276999"/>
          </a:xfrm>
        </p:grpSpPr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86CEC37F-7393-4D38-98D5-C919E5BF8FA6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BAB78E-C426-4AAA-8C1A-08D9570EFE53}"/>
                </a:ext>
              </a:extLst>
            </p:cNvPr>
            <p:cNvSpPr txBox="1"/>
            <p:nvPr/>
          </p:nvSpPr>
          <p:spPr>
            <a:xfrm>
              <a:off x="3604347" y="3375308"/>
              <a:ext cx="1021946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Los Angeles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41E0F0-7E82-48CF-BD5C-2F3D213EEB29}"/>
              </a:ext>
            </a:extLst>
          </p:cNvPr>
          <p:cNvGrpSpPr/>
          <p:nvPr/>
        </p:nvGrpSpPr>
        <p:grpSpPr>
          <a:xfrm>
            <a:off x="5676418" y="677564"/>
            <a:ext cx="1074536" cy="276999"/>
            <a:chOff x="3528500" y="3375308"/>
            <a:chExt cx="946206" cy="276999"/>
          </a:xfrm>
        </p:grpSpPr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95300807-6D68-43AA-8622-AF4BF8B02D4B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964658-4FB8-4C31-B1AC-BBB0471F5B75}"/>
                </a:ext>
              </a:extLst>
            </p:cNvPr>
            <p:cNvSpPr txBox="1"/>
            <p:nvPr/>
          </p:nvSpPr>
          <p:spPr>
            <a:xfrm>
              <a:off x="3604347" y="3375308"/>
              <a:ext cx="759848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Vancouver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389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1">
            <a:extLst>
              <a:ext uri="{FF2B5EF4-FFF2-40B4-BE49-F238E27FC236}">
                <a16:creationId xmlns:a16="http://schemas.microsoft.com/office/drawing/2014/main" id="{EFB33899-4A7F-1C47-B493-526D540375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866" y="0"/>
            <a:ext cx="1493134" cy="5143500"/>
          </a:xfrm>
          <a:prstGeom prst="rect">
            <a:avLst/>
          </a:prstGeom>
        </p:spPr>
      </p:pic>
      <p:pic>
        <p:nvPicPr>
          <p:cNvPr id="6" name="Picture Placeholder 5" descr="Map&#10;&#10;Description automatically generated">
            <a:extLst>
              <a:ext uri="{FF2B5EF4-FFF2-40B4-BE49-F238E27FC236}">
                <a16:creationId xmlns:a16="http://schemas.microsoft.com/office/drawing/2014/main" id="{B4B5807C-DA9E-4D87-BC42-FAA4E8AFE0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597"/>
          <a:stretch>
            <a:fillRect/>
          </a:stretch>
        </p:blipFill>
        <p:spPr/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8E2740A-E6B8-4C71-B7A2-C6C013C61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4185">
            <a:off x="6356894" y="990994"/>
            <a:ext cx="320526" cy="320526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6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BB55099-59C4-41F8-86FB-771C05AD4738}"/>
              </a:ext>
            </a:extLst>
          </p:cNvPr>
          <p:cNvGrpSpPr/>
          <p:nvPr/>
        </p:nvGrpSpPr>
        <p:grpSpPr>
          <a:xfrm>
            <a:off x="-30875" y="-17415"/>
            <a:ext cx="2793560" cy="7164369"/>
            <a:chOff x="3796330" y="0"/>
            <a:chExt cx="2793560" cy="70954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3C9C50-9C14-4C91-ACFD-1F5A608CC3F6}"/>
                </a:ext>
              </a:extLst>
            </p:cNvPr>
            <p:cNvSpPr/>
            <p:nvPr/>
          </p:nvSpPr>
          <p:spPr bwMode="auto">
            <a:xfrm>
              <a:off x="3822836" y="0"/>
              <a:ext cx="2767054" cy="5143500"/>
            </a:xfrm>
            <a:prstGeom prst="rect">
              <a:avLst/>
            </a:prstGeom>
            <a:solidFill>
              <a:srgbClr val="0D4991">
                <a:alpha val="8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C91683A8-6FF5-4AD3-9E51-6D33F6097A71}"/>
                </a:ext>
              </a:extLst>
            </p:cNvPr>
            <p:cNvSpPr/>
            <p:nvPr/>
          </p:nvSpPr>
          <p:spPr bwMode="auto">
            <a:xfrm rot="5400000" flipH="1">
              <a:off x="2930386" y="3577338"/>
              <a:ext cx="4384065" cy="2652176"/>
            </a:xfrm>
            <a:prstGeom prst="parallelogram">
              <a:avLst>
                <a:gd name="adj" fmla="val 42772"/>
              </a:avLst>
            </a:prstGeom>
            <a:solidFill>
              <a:srgbClr val="003781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4DA94149-2956-4F90-82EB-94B4E9923BAF}"/>
                </a:ext>
              </a:extLst>
            </p:cNvPr>
            <p:cNvSpPr/>
            <p:nvPr/>
          </p:nvSpPr>
          <p:spPr bwMode="auto">
            <a:xfrm rot="5400000" flipH="1">
              <a:off x="3278285" y="4000716"/>
              <a:ext cx="2934031" cy="1897942"/>
            </a:xfrm>
            <a:prstGeom prst="parallelogram">
              <a:avLst>
                <a:gd name="adj" fmla="val 41403"/>
              </a:avLst>
            </a:prstGeom>
            <a:solidFill>
              <a:srgbClr val="00286E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1972DE49-6224-4FA4-9085-EEFF1A47BAE4}"/>
                </a:ext>
              </a:extLst>
            </p:cNvPr>
            <p:cNvSpPr/>
            <p:nvPr/>
          </p:nvSpPr>
          <p:spPr bwMode="auto">
            <a:xfrm rot="5400000" flipH="1">
              <a:off x="6063954" y="4989961"/>
              <a:ext cx="560439" cy="491432"/>
            </a:xfrm>
            <a:prstGeom prst="parallelogram">
              <a:avLst>
                <a:gd name="adj" fmla="val 45604"/>
              </a:avLst>
            </a:prstGeom>
            <a:solidFill>
              <a:srgbClr val="00286E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94263F-C072-4700-9D56-0575AA855354}"/>
              </a:ext>
            </a:extLst>
          </p:cNvPr>
          <p:cNvSpPr/>
          <p:nvPr/>
        </p:nvSpPr>
        <p:spPr bwMode="auto">
          <a:xfrm>
            <a:off x="191588" y="165463"/>
            <a:ext cx="2368731" cy="479266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tis UniSA" panose="020B0603030000000003" pitchFamily="34" charset="0"/>
              </a:rPr>
              <a:t>Leg 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000" dirty="0">
                <a:latin typeface="Altis UniSA" panose="020B0603030000000003" pitchFamily="34" charset="0"/>
              </a:rPr>
              <a:t>Minneapolis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dirty="0"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dirty="0"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dirty="0">
                <a:latin typeface="Altis UniSA" panose="020B0603030000000003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="1" dirty="0">
                <a:latin typeface="Altis UniSA" panose="020B0603030000000003" pitchFamily="34" charset="0"/>
              </a:rPr>
              <a:t>Dave Ernst</a:t>
            </a:r>
          </a:p>
          <a:p>
            <a:pPr marL="180000" indent="-180000">
              <a:buFont typeface="Altis UniSA Book" panose="020B0503030000000003" pitchFamily="34" charset="0"/>
              <a:buChar char="−"/>
            </a:pPr>
            <a:r>
              <a:rPr kumimoji="0" lang="en-A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tis UniSA Book" panose="020B0503030000000003" pitchFamily="34" charset="0"/>
              </a:rPr>
              <a:t>Founder &amp; Executive Director, Open Education Network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400" b="1" dirty="0">
              <a:latin typeface="Altis UniSA" panose="020B06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="1" dirty="0">
                <a:latin typeface="Altis UniSA" panose="020B0603030000000003" pitchFamily="34" charset="0"/>
              </a:rPr>
              <a:t>Barb Thees</a:t>
            </a:r>
          </a:p>
          <a:p>
            <a:pPr marL="180000" marR="0" indent="-18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ltis UniSA Book" panose="020B0503030000000003" pitchFamily="34" charset="0"/>
              <a:buChar char="−"/>
              <a:tabLst/>
            </a:pPr>
            <a:r>
              <a:rPr kumimoji="0" lang="en-A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tis UniSA Book" panose="020B0503030000000003" pitchFamily="34" charset="0"/>
              </a:rPr>
              <a:t>Director: Community Engagement, Open Education Network</a:t>
            </a:r>
          </a:p>
          <a:p>
            <a:pPr marL="180000" marR="0" indent="-18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ltis UniSA Book" panose="020B0503030000000003" pitchFamily="34" charset="0"/>
              <a:buChar char="−"/>
              <a:tabLst/>
            </a:pPr>
            <a:endParaRPr lang="en-AU" sz="1400" dirty="0">
              <a:latin typeface="Altis UniSA Book" panose="020B0503030000000003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="1" dirty="0">
                <a:latin typeface="Altis UniSA" panose="020B0603030000000003" pitchFamily="34" charset="0"/>
              </a:rPr>
              <a:t>Al Kuslikis</a:t>
            </a:r>
          </a:p>
          <a:p>
            <a:pPr marL="180000" marR="0" indent="-18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ltis UniSA Book" panose="020B0503030000000003" pitchFamily="34" charset="0"/>
              <a:buChar char="−"/>
              <a:tabLst/>
            </a:pPr>
            <a:r>
              <a:rPr kumimoji="0" lang="en-A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tis UniSA Book" panose="020B0503030000000003" pitchFamily="34" charset="0"/>
              </a:rPr>
              <a:t>Sr. Associate: Strategic Initiatives, AIHEC</a:t>
            </a:r>
          </a:p>
        </p:txBody>
      </p:sp>
      <p:pic>
        <p:nvPicPr>
          <p:cNvPr id="17" name="Picture 1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6297969-F580-4833-8B4F-8835FC2E0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3" y="1135011"/>
            <a:ext cx="2152770" cy="67732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2466C20-4A9A-4110-B51F-B7A16E76176F}"/>
              </a:ext>
            </a:extLst>
          </p:cNvPr>
          <p:cNvGrpSpPr/>
          <p:nvPr/>
        </p:nvGrpSpPr>
        <p:grpSpPr>
          <a:xfrm>
            <a:off x="3528500" y="3375308"/>
            <a:ext cx="946206" cy="276999"/>
            <a:chOff x="3528500" y="3375308"/>
            <a:chExt cx="946206" cy="276999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2017FB55-0AF0-4457-A97E-27229E0E7144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9B4EF5-0A7A-4078-90BB-0D1897F5F79E}"/>
                </a:ext>
              </a:extLst>
            </p:cNvPr>
            <p:cNvSpPr txBox="1"/>
            <p:nvPr/>
          </p:nvSpPr>
          <p:spPr>
            <a:xfrm>
              <a:off x="3604347" y="3375308"/>
              <a:ext cx="794513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Adelaide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17A75C-6D87-4C4F-9C66-05288388862F}"/>
              </a:ext>
            </a:extLst>
          </p:cNvPr>
          <p:cNvGrpSpPr/>
          <p:nvPr/>
        </p:nvGrpSpPr>
        <p:grpSpPr>
          <a:xfrm>
            <a:off x="4500679" y="1395685"/>
            <a:ext cx="1326852" cy="276999"/>
            <a:chOff x="3528500" y="3375308"/>
            <a:chExt cx="1097793" cy="276999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D5B420CD-A85E-4827-8A6E-3331D66849FA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8980B5-F34C-42E5-A596-C014ED8D79F8}"/>
                </a:ext>
              </a:extLst>
            </p:cNvPr>
            <p:cNvSpPr txBox="1"/>
            <p:nvPr/>
          </p:nvSpPr>
          <p:spPr>
            <a:xfrm>
              <a:off x="3604347" y="3375308"/>
              <a:ext cx="1021946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Los Angeles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E663B6-FADA-4157-A27A-98842C2BC55B}"/>
              </a:ext>
            </a:extLst>
          </p:cNvPr>
          <p:cNvGrpSpPr/>
          <p:nvPr/>
        </p:nvGrpSpPr>
        <p:grpSpPr>
          <a:xfrm>
            <a:off x="5676418" y="677564"/>
            <a:ext cx="1074536" cy="276999"/>
            <a:chOff x="3528500" y="3375308"/>
            <a:chExt cx="946206" cy="276999"/>
          </a:xfrm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9CCA9CBC-7938-4984-B7BE-0E6DF2603C9E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BF50E4-5883-4097-980D-3992B042C09B}"/>
                </a:ext>
              </a:extLst>
            </p:cNvPr>
            <p:cNvSpPr txBox="1"/>
            <p:nvPr/>
          </p:nvSpPr>
          <p:spPr>
            <a:xfrm>
              <a:off x="3604347" y="3375308"/>
              <a:ext cx="759848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Vancouver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9B23B6-1B35-4F22-9BE0-C38C2B1B63E2}"/>
              </a:ext>
            </a:extLst>
          </p:cNvPr>
          <p:cNvGrpSpPr/>
          <p:nvPr/>
        </p:nvGrpSpPr>
        <p:grpSpPr>
          <a:xfrm>
            <a:off x="6724096" y="1395844"/>
            <a:ext cx="1235179" cy="276999"/>
            <a:chOff x="3528500" y="3375308"/>
            <a:chExt cx="979528" cy="276999"/>
          </a:xfrm>
        </p:grpSpPr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ABA7082A-FE2F-4747-BF08-96CF57817236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65D6EB-52A4-4ADB-829D-938EDCC83E55}"/>
                </a:ext>
              </a:extLst>
            </p:cNvPr>
            <p:cNvSpPr txBox="1"/>
            <p:nvPr/>
          </p:nvSpPr>
          <p:spPr>
            <a:xfrm>
              <a:off x="3604347" y="3375308"/>
              <a:ext cx="903681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Minneapolis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41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1">
            <a:extLst>
              <a:ext uri="{FF2B5EF4-FFF2-40B4-BE49-F238E27FC236}">
                <a16:creationId xmlns:a16="http://schemas.microsoft.com/office/drawing/2014/main" id="{EFB33899-4A7F-1C47-B493-526D540375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866" y="0"/>
            <a:ext cx="1493134" cy="5143500"/>
          </a:xfrm>
          <a:prstGeom prst="rect">
            <a:avLst/>
          </a:prstGeom>
        </p:spPr>
      </p:pic>
      <p:pic>
        <p:nvPicPr>
          <p:cNvPr id="11" name="Picture Placeholder 10" descr="Map&#10;&#10;Description automatically generated">
            <a:extLst>
              <a:ext uri="{FF2B5EF4-FFF2-40B4-BE49-F238E27FC236}">
                <a16:creationId xmlns:a16="http://schemas.microsoft.com/office/drawing/2014/main" id="{E787286D-940D-4EAE-9D87-6759D2C59C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597"/>
          <a:stretch>
            <a:fillRect/>
          </a:stretch>
        </p:blipFill>
        <p:spPr/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55CDEBC-CA2E-4942-83CD-1C16E6923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3164">
            <a:off x="6149426" y="1302884"/>
            <a:ext cx="320526" cy="320526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6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9BCB162-9E2A-43F6-B1C2-CCA9751C0C4A}"/>
              </a:ext>
            </a:extLst>
          </p:cNvPr>
          <p:cNvGrpSpPr/>
          <p:nvPr/>
        </p:nvGrpSpPr>
        <p:grpSpPr>
          <a:xfrm>
            <a:off x="-30875" y="-17415"/>
            <a:ext cx="2793560" cy="7164369"/>
            <a:chOff x="3796330" y="0"/>
            <a:chExt cx="2793560" cy="70954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A02A6D-55D5-4DD7-B670-645BAAC4FE6A}"/>
                </a:ext>
              </a:extLst>
            </p:cNvPr>
            <p:cNvSpPr/>
            <p:nvPr/>
          </p:nvSpPr>
          <p:spPr bwMode="auto">
            <a:xfrm>
              <a:off x="3822836" y="0"/>
              <a:ext cx="2767054" cy="5143500"/>
            </a:xfrm>
            <a:prstGeom prst="rect">
              <a:avLst/>
            </a:prstGeom>
            <a:solidFill>
              <a:srgbClr val="0D4991">
                <a:alpha val="8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CA6E235C-3218-494E-BBE4-42D90D4BA68A}"/>
                </a:ext>
              </a:extLst>
            </p:cNvPr>
            <p:cNvSpPr/>
            <p:nvPr/>
          </p:nvSpPr>
          <p:spPr bwMode="auto">
            <a:xfrm rot="5400000" flipH="1">
              <a:off x="2930386" y="3577338"/>
              <a:ext cx="4384065" cy="2652176"/>
            </a:xfrm>
            <a:prstGeom prst="parallelogram">
              <a:avLst>
                <a:gd name="adj" fmla="val 42772"/>
              </a:avLst>
            </a:prstGeom>
            <a:solidFill>
              <a:srgbClr val="003781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02E5A75-A798-4E0E-A8D2-36FDE8F51969}"/>
                </a:ext>
              </a:extLst>
            </p:cNvPr>
            <p:cNvSpPr/>
            <p:nvPr/>
          </p:nvSpPr>
          <p:spPr bwMode="auto">
            <a:xfrm rot="5400000" flipH="1">
              <a:off x="3278285" y="4000716"/>
              <a:ext cx="2934031" cy="1897942"/>
            </a:xfrm>
            <a:prstGeom prst="parallelogram">
              <a:avLst>
                <a:gd name="adj" fmla="val 41403"/>
              </a:avLst>
            </a:prstGeom>
            <a:solidFill>
              <a:srgbClr val="00286E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A42E8B9-AEA5-433B-98D8-E5B99DF942A3}"/>
                </a:ext>
              </a:extLst>
            </p:cNvPr>
            <p:cNvSpPr/>
            <p:nvPr/>
          </p:nvSpPr>
          <p:spPr bwMode="auto">
            <a:xfrm rot="5400000" flipH="1">
              <a:off x="6063954" y="4989961"/>
              <a:ext cx="560439" cy="491432"/>
            </a:xfrm>
            <a:prstGeom prst="parallelogram">
              <a:avLst>
                <a:gd name="adj" fmla="val 45604"/>
              </a:avLst>
            </a:prstGeom>
            <a:solidFill>
              <a:srgbClr val="00286E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0D40150-4976-4738-9FD4-5D005844F485}"/>
              </a:ext>
            </a:extLst>
          </p:cNvPr>
          <p:cNvSpPr/>
          <p:nvPr/>
        </p:nvSpPr>
        <p:spPr bwMode="auto">
          <a:xfrm>
            <a:off x="191588" y="165463"/>
            <a:ext cx="2368731" cy="479266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dirty="0">
              <a:latin typeface="Altis UniSA" panose="020B06030300000000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CDED2B-BD30-44AE-9BCE-E70AEEEC9C59}"/>
              </a:ext>
            </a:extLst>
          </p:cNvPr>
          <p:cNvGrpSpPr/>
          <p:nvPr/>
        </p:nvGrpSpPr>
        <p:grpSpPr>
          <a:xfrm>
            <a:off x="3528500" y="3375308"/>
            <a:ext cx="946206" cy="276999"/>
            <a:chOff x="3528500" y="3375308"/>
            <a:chExt cx="946206" cy="276999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CB1DF767-9BA8-414C-9256-6606CC52CAA1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E79FA7-1C34-4A85-A02E-EAAD4029E674}"/>
                </a:ext>
              </a:extLst>
            </p:cNvPr>
            <p:cNvSpPr txBox="1"/>
            <p:nvPr/>
          </p:nvSpPr>
          <p:spPr>
            <a:xfrm>
              <a:off x="3604347" y="3375308"/>
              <a:ext cx="794513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Adelaide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4EB751-9C44-463D-B4AF-07C68C4C6B44}"/>
              </a:ext>
            </a:extLst>
          </p:cNvPr>
          <p:cNvGrpSpPr/>
          <p:nvPr/>
        </p:nvGrpSpPr>
        <p:grpSpPr>
          <a:xfrm>
            <a:off x="4500679" y="1395685"/>
            <a:ext cx="1326852" cy="276999"/>
            <a:chOff x="3528500" y="3375308"/>
            <a:chExt cx="1097793" cy="276999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2BDCE6ED-0A6A-4F07-97E3-08E19DF936FF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D1FFA0-205A-4AB4-87DF-C5C76D335B9A}"/>
                </a:ext>
              </a:extLst>
            </p:cNvPr>
            <p:cNvSpPr txBox="1"/>
            <p:nvPr/>
          </p:nvSpPr>
          <p:spPr>
            <a:xfrm>
              <a:off x="3604347" y="3375308"/>
              <a:ext cx="1021946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Los Angeles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7FEC7-CF92-4522-85C7-4C910714D903}"/>
              </a:ext>
            </a:extLst>
          </p:cNvPr>
          <p:cNvGrpSpPr/>
          <p:nvPr/>
        </p:nvGrpSpPr>
        <p:grpSpPr>
          <a:xfrm>
            <a:off x="5676418" y="677564"/>
            <a:ext cx="1074536" cy="276999"/>
            <a:chOff x="3528500" y="3375308"/>
            <a:chExt cx="946206" cy="276999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06AE50E1-2C80-4B4D-8597-D96348A217CF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D82423-5558-4328-8582-FAE0E520759F}"/>
                </a:ext>
              </a:extLst>
            </p:cNvPr>
            <p:cNvSpPr txBox="1"/>
            <p:nvPr/>
          </p:nvSpPr>
          <p:spPr>
            <a:xfrm>
              <a:off x="3604347" y="3375308"/>
              <a:ext cx="759848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Vancouver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21476F-3787-4B14-956F-DDEE2EAEA0B0}"/>
              </a:ext>
            </a:extLst>
          </p:cNvPr>
          <p:cNvGrpSpPr/>
          <p:nvPr/>
        </p:nvGrpSpPr>
        <p:grpSpPr>
          <a:xfrm>
            <a:off x="6724096" y="1395844"/>
            <a:ext cx="1235179" cy="276999"/>
            <a:chOff x="3528500" y="3375308"/>
            <a:chExt cx="979528" cy="276999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C1792A8C-8F91-4ACE-BC01-F425737C5B28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025A96-598C-4736-A360-0E3801CBC905}"/>
                </a:ext>
              </a:extLst>
            </p:cNvPr>
            <p:cNvSpPr txBox="1"/>
            <p:nvPr/>
          </p:nvSpPr>
          <p:spPr>
            <a:xfrm>
              <a:off x="3604347" y="3375308"/>
              <a:ext cx="903681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Minneapolis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9D59FD-6462-461E-8B32-5E6235380E37}"/>
              </a:ext>
            </a:extLst>
          </p:cNvPr>
          <p:cNvGrpSpPr/>
          <p:nvPr/>
        </p:nvGrpSpPr>
        <p:grpSpPr>
          <a:xfrm>
            <a:off x="5849710" y="1971731"/>
            <a:ext cx="1801156" cy="276999"/>
            <a:chOff x="3528500" y="3375308"/>
            <a:chExt cx="959996" cy="276999"/>
          </a:xfrm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24460227-DFA6-41C2-89B3-ED9BB52C31A5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E5B01B-E011-40D1-BEB7-F1D9098A6918}"/>
                </a:ext>
              </a:extLst>
            </p:cNvPr>
            <p:cNvSpPr txBox="1"/>
            <p:nvPr/>
          </p:nvSpPr>
          <p:spPr>
            <a:xfrm>
              <a:off x="3604347" y="3375308"/>
              <a:ext cx="884149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Los Angeles (again)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46165D4-A8AB-4CCC-AC41-58D8527F08AB}"/>
              </a:ext>
            </a:extLst>
          </p:cNvPr>
          <p:cNvSpPr txBox="1"/>
          <p:nvPr/>
        </p:nvSpPr>
        <p:spPr>
          <a:xfrm>
            <a:off x="191588" y="169228"/>
            <a:ext cx="1374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Home</a:t>
            </a:r>
          </a:p>
          <a:p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Adelaide</a:t>
            </a:r>
            <a:endParaRPr lang="en-US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2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1">
            <a:extLst>
              <a:ext uri="{FF2B5EF4-FFF2-40B4-BE49-F238E27FC236}">
                <a16:creationId xmlns:a16="http://schemas.microsoft.com/office/drawing/2014/main" id="{EFB33899-4A7F-1C47-B493-526D540375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866" y="0"/>
            <a:ext cx="1493134" cy="5143500"/>
          </a:xfrm>
          <a:prstGeom prst="rect">
            <a:avLst/>
          </a:prstGeom>
        </p:spPr>
      </p:pic>
      <p:pic>
        <p:nvPicPr>
          <p:cNvPr id="11" name="Picture Placeholder 10" descr="Map&#10;&#10;Description automatically generated">
            <a:extLst>
              <a:ext uri="{FF2B5EF4-FFF2-40B4-BE49-F238E27FC236}">
                <a16:creationId xmlns:a16="http://schemas.microsoft.com/office/drawing/2014/main" id="{E787286D-940D-4EAE-9D87-6759D2C59C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597"/>
          <a:stretch>
            <a:fillRect/>
          </a:stretch>
        </p:blipFill>
        <p:spPr/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55CDEBC-CA2E-4942-83CD-1C16E6923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3164">
            <a:off x="3214839" y="3287629"/>
            <a:ext cx="320526" cy="320526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6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1754B0F-240D-4BAD-AE4C-211375D70A20}"/>
              </a:ext>
            </a:extLst>
          </p:cNvPr>
          <p:cNvGrpSpPr/>
          <p:nvPr/>
        </p:nvGrpSpPr>
        <p:grpSpPr>
          <a:xfrm>
            <a:off x="-30875" y="-17415"/>
            <a:ext cx="2793560" cy="7164369"/>
            <a:chOff x="3796330" y="0"/>
            <a:chExt cx="2793560" cy="70954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F9F836-CCA7-4417-A4BA-72CBC2466997}"/>
                </a:ext>
              </a:extLst>
            </p:cNvPr>
            <p:cNvSpPr/>
            <p:nvPr/>
          </p:nvSpPr>
          <p:spPr bwMode="auto">
            <a:xfrm>
              <a:off x="3822836" y="0"/>
              <a:ext cx="2767054" cy="5143500"/>
            </a:xfrm>
            <a:prstGeom prst="rect">
              <a:avLst/>
            </a:prstGeom>
            <a:solidFill>
              <a:srgbClr val="0D4991">
                <a:alpha val="8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8BD26C77-06DE-48F0-82EA-19B7DF2FEE57}"/>
                </a:ext>
              </a:extLst>
            </p:cNvPr>
            <p:cNvSpPr/>
            <p:nvPr/>
          </p:nvSpPr>
          <p:spPr bwMode="auto">
            <a:xfrm rot="5400000" flipH="1">
              <a:off x="2930386" y="3577338"/>
              <a:ext cx="4384065" cy="2652176"/>
            </a:xfrm>
            <a:prstGeom prst="parallelogram">
              <a:avLst>
                <a:gd name="adj" fmla="val 42772"/>
              </a:avLst>
            </a:prstGeom>
            <a:solidFill>
              <a:srgbClr val="003781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06C4FB79-0505-4E32-95BC-6B28E206FCD0}"/>
                </a:ext>
              </a:extLst>
            </p:cNvPr>
            <p:cNvSpPr/>
            <p:nvPr/>
          </p:nvSpPr>
          <p:spPr bwMode="auto">
            <a:xfrm rot="5400000" flipH="1">
              <a:off x="3278285" y="4000716"/>
              <a:ext cx="2934031" cy="1897942"/>
            </a:xfrm>
            <a:prstGeom prst="parallelogram">
              <a:avLst>
                <a:gd name="adj" fmla="val 41403"/>
              </a:avLst>
            </a:prstGeom>
            <a:solidFill>
              <a:srgbClr val="00286E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0DAF8DD-CAE1-4797-9195-6AEF7A024A36}"/>
                </a:ext>
              </a:extLst>
            </p:cNvPr>
            <p:cNvSpPr/>
            <p:nvPr/>
          </p:nvSpPr>
          <p:spPr bwMode="auto">
            <a:xfrm rot="5400000" flipH="1">
              <a:off x="6063954" y="4989961"/>
              <a:ext cx="560439" cy="491432"/>
            </a:xfrm>
            <a:prstGeom prst="parallelogram">
              <a:avLst>
                <a:gd name="adj" fmla="val 45604"/>
              </a:avLst>
            </a:prstGeom>
            <a:solidFill>
              <a:srgbClr val="00286E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A0825-F0A5-470B-A087-774802000BB0}"/>
              </a:ext>
            </a:extLst>
          </p:cNvPr>
          <p:cNvSpPr/>
          <p:nvPr/>
        </p:nvSpPr>
        <p:spPr bwMode="auto">
          <a:xfrm>
            <a:off x="191588" y="165463"/>
            <a:ext cx="2368731" cy="479266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AU" sz="1600" b="1" dirty="0">
              <a:solidFill>
                <a:srgbClr val="000000"/>
              </a:solidFill>
              <a:latin typeface="Altis UniSA" panose="020B06030300000000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15C066-2080-4965-8BF3-468094494AAF}"/>
              </a:ext>
            </a:extLst>
          </p:cNvPr>
          <p:cNvGrpSpPr/>
          <p:nvPr/>
        </p:nvGrpSpPr>
        <p:grpSpPr>
          <a:xfrm>
            <a:off x="3528499" y="3375308"/>
            <a:ext cx="3957133" cy="276999"/>
            <a:chOff x="3528500" y="3375308"/>
            <a:chExt cx="1854646" cy="276999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325894D4-201A-4F87-B741-D9E5204F29E6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6D1228-3E9A-4913-8ADA-9E0588E6C6AD}"/>
                </a:ext>
              </a:extLst>
            </p:cNvPr>
            <p:cNvSpPr txBox="1"/>
            <p:nvPr/>
          </p:nvSpPr>
          <p:spPr>
            <a:xfrm>
              <a:off x="3593169" y="3375308"/>
              <a:ext cx="1789977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Adelaide – Back home!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C26592-4AD7-4D5B-9C64-AFA3A6707566}"/>
              </a:ext>
            </a:extLst>
          </p:cNvPr>
          <p:cNvGrpSpPr/>
          <p:nvPr/>
        </p:nvGrpSpPr>
        <p:grpSpPr>
          <a:xfrm>
            <a:off x="4500679" y="1395685"/>
            <a:ext cx="1326852" cy="276999"/>
            <a:chOff x="3528500" y="3375308"/>
            <a:chExt cx="1097793" cy="276999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F08DB8B2-58E4-4CE8-8285-330A3A18B7E6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537970-F65A-4012-8633-70748A5238F2}"/>
                </a:ext>
              </a:extLst>
            </p:cNvPr>
            <p:cNvSpPr txBox="1"/>
            <p:nvPr/>
          </p:nvSpPr>
          <p:spPr>
            <a:xfrm>
              <a:off x="3604347" y="3375308"/>
              <a:ext cx="1021946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Los Angeles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C47AC5-4DB7-4BD6-9A62-FAE394796F0B}"/>
              </a:ext>
            </a:extLst>
          </p:cNvPr>
          <p:cNvGrpSpPr/>
          <p:nvPr/>
        </p:nvGrpSpPr>
        <p:grpSpPr>
          <a:xfrm>
            <a:off x="5676418" y="677564"/>
            <a:ext cx="1074536" cy="276999"/>
            <a:chOff x="3528500" y="3375308"/>
            <a:chExt cx="946206" cy="276999"/>
          </a:xfrm>
        </p:grpSpPr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345E476F-AD91-4D49-A8A8-EA62E91BACCF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168255-D860-407C-9FCB-888BAFE4DE50}"/>
                </a:ext>
              </a:extLst>
            </p:cNvPr>
            <p:cNvSpPr txBox="1"/>
            <p:nvPr/>
          </p:nvSpPr>
          <p:spPr>
            <a:xfrm>
              <a:off x="3604347" y="3375308"/>
              <a:ext cx="759848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Vancouver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1DF95F-FEDB-435A-8A8E-6698BD835EAA}"/>
              </a:ext>
            </a:extLst>
          </p:cNvPr>
          <p:cNvGrpSpPr/>
          <p:nvPr/>
        </p:nvGrpSpPr>
        <p:grpSpPr>
          <a:xfrm>
            <a:off x="6724096" y="1395844"/>
            <a:ext cx="1235179" cy="276999"/>
            <a:chOff x="3528500" y="3375308"/>
            <a:chExt cx="979528" cy="276999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9AB8251C-8426-42DF-A0A2-8173153E3C14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EF7222-8751-4360-ABCD-B1B663368CC7}"/>
                </a:ext>
              </a:extLst>
            </p:cNvPr>
            <p:cNvSpPr txBox="1"/>
            <p:nvPr/>
          </p:nvSpPr>
          <p:spPr>
            <a:xfrm>
              <a:off x="3604347" y="3375308"/>
              <a:ext cx="903681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Minneapolis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64C6E5-FF22-4515-90AC-BF8163BD8A74}"/>
              </a:ext>
            </a:extLst>
          </p:cNvPr>
          <p:cNvGrpSpPr/>
          <p:nvPr/>
        </p:nvGrpSpPr>
        <p:grpSpPr>
          <a:xfrm>
            <a:off x="5849710" y="1971731"/>
            <a:ext cx="1801156" cy="276999"/>
            <a:chOff x="3528500" y="3375308"/>
            <a:chExt cx="959996" cy="27699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BD0C4B68-5850-4DAC-81A4-B1E29545E834}"/>
                </a:ext>
              </a:extLst>
            </p:cNvPr>
            <p:cNvSpPr/>
            <p:nvPr/>
          </p:nvSpPr>
          <p:spPr bwMode="auto">
            <a:xfrm>
              <a:off x="3528500" y="3375308"/>
              <a:ext cx="946206" cy="276999"/>
            </a:xfrm>
            <a:prstGeom prst="parallelogram">
              <a:avLst/>
            </a:prstGeom>
            <a:solidFill>
              <a:srgbClr val="00286E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843B97-2777-47A0-99CB-8B3FC71F9E1F}"/>
                </a:ext>
              </a:extLst>
            </p:cNvPr>
            <p:cNvSpPr txBox="1"/>
            <p:nvPr/>
          </p:nvSpPr>
          <p:spPr>
            <a:xfrm>
              <a:off x="3604347" y="3375308"/>
              <a:ext cx="884149" cy="27699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Altis UniSA" panose="020B0603030000000003" pitchFamily="34" charset="0"/>
                </a:rPr>
                <a:t>Los Angeles (again)</a:t>
              </a:r>
              <a:endParaRPr lang="en-US" sz="1200" dirty="0">
                <a:solidFill>
                  <a:schemeClr val="bg1"/>
                </a:solidFill>
                <a:latin typeface="Altis UniSA" panose="020B0603030000000003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2258330-188E-40BC-9EA6-E38A72341610}"/>
              </a:ext>
            </a:extLst>
          </p:cNvPr>
          <p:cNvSpPr txBox="1"/>
          <p:nvPr/>
        </p:nvSpPr>
        <p:spPr>
          <a:xfrm>
            <a:off x="191588" y="169228"/>
            <a:ext cx="1374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Home</a:t>
            </a:r>
          </a:p>
          <a:p>
            <a:r>
              <a:rPr lang="en-AU" sz="2000" dirty="0"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Adelaide</a:t>
            </a:r>
            <a:endParaRPr lang="en-US" sz="2000" dirty="0"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E191FB-1C93-4C72-B76A-D4E73D244E56}"/>
              </a:ext>
            </a:extLst>
          </p:cNvPr>
          <p:cNvSpPr txBox="1"/>
          <p:nvPr/>
        </p:nvSpPr>
        <p:spPr>
          <a:xfrm>
            <a:off x="191932" y="1201369"/>
            <a:ext cx="1552028" cy="153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AU" sz="1600" b="1" dirty="0">
                <a:solidFill>
                  <a:srgbClr val="000000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+ 2.5 weeks</a:t>
            </a:r>
          </a:p>
          <a:p>
            <a:pPr>
              <a:lnSpc>
                <a:spcPct val="150000"/>
              </a:lnSpc>
              <a:defRPr/>
            </a:pPr>
            <a:r>
              <a:rPr lang="en-AU" sz="1600" b="1" dirty="0">
                <a:solidFill>
                  <a:srgbClr val="000000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+ 21 meetings</a:t>
            </a:r>
          </a:p>
          <a:p>
            <a:pPr>
              <a:lnSpc>
                <a:spcPct val="150000"/>
              </a:lnSpc>
              <a:defRPr/>
            </a:pPr>
            <a:r>
              <a:rPr lang="en-AU" sz="1600" b="1" dirty="0">
                <a:solidFill>
                  <a:srgbClr val="000000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+ 46 people</a:t>
            </a:r>
          </a:p>
          <a:p>
            <a:pPr>
              <a:lnSpc>
                <a:spcPct val="150000"/>
              </a:lnSpc>
              <a:defRPr/>
            </a:pPr>
            <a:r>
              <a:rPr lang="en-AU" sz="1600" b="1" dirty="0">
                <a:solidFill>
                  <a:srgbClr val="000000"/>
                </a:solidFill>
                <a:effectLst>
                  <a:outerShdw blurRad="254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ltis UniSA" panose="020B0603030000000003" pitchFamily="34" charset="0"/>
              </a:rPr>
              <a:t>+ 33,000 kms</a:t>
            </a:r>
            <a:endParaRPr lang="en-US" sz="1600" b="1" dirty="0">
              <a:solidFill>
                <a:srgbClr val="000000"/>
              </a:solidFill>
              <a:effectLst>
                <a:outerShdw blurRad="25400" dist="12700" dir="5400000" algn="t" rotWithShape="0">
                  <a:prstClr val="black">
                    <a:alpha val="40000"/>
                  </a:prstClr>
                </a:outerShdw>
              </a:effectLst>
              <a:latin typeface="Altis UniSA" panose="020B06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61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niSA PPT - Bar foo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template 16-9_UniSA Corporate - Bar footer" id="{9F5AD3D8-F754-44A4-AC4D-A815DC4E54A1}" vid="{25813748-2585-4D6F-8CAF-E563CA521B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5018</TotalTime>
  <Words>465</Words>
  <Application>Microsoft Office PowerPoint</Application>
  <PresentationFormat>On-screen Show (16:9)</PresentationFormat>
  <Paragraphs>140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Altis UniSA</vt:lpstr>
      <vt:lpstr>Altis UniSA Book</vt:lpstr>
      <vt:lpstr>Arial</vt:lpstr>
      <vt:lpstr>UniSA PPT - Bar footer</vt:lpstr>
      <vt:lpstr>PowerPoint Presentation</vt:lpstr>
      <vt:lpstr>Acknowledgement of Country</vt:lpstr>
      <vt:lpstr>Why this project?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 Insights</vt:lpstr>
      <vt:lpstr>Key  Insights</vt:lpstr>
      <vt:lpstr>Key  Insights</vt:lpstr>
      <vt:lpstr>Key  Insights</vt:lpstr>
      <vt:lpstr>Key  Insights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Nita Haubrich</dc:creator>
  <cp:lastModifiedBy>Ashleigh Barber</cp:lastModifiedBy>
  <cp:revision>4</cp:revision>
  <cp:lastPrinted>2011-11-18T03:36:14Z</cp:lastPrinted>
  <dcterms:created xsi:type="dcterms:W3CDTF">2019-06-17T22:49:35Z</dcterms:created>
  <dcterms:modified xsi:type="dcterms:W3CDTF">2022-10-21T03:54:02Z</dcterms:modified>
</cp:coreProperties>
</file>