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63" r:id="rId2"/>
    <p:sldId id="262" r:id="rId3"/>
    <p:sldId id="269" r:id="rId4"/>
    <p:sldId id="274" r:id="rId5"/>
  </p:sldIdLst>
  <p:sldSz cx="6858000" cy="4679950"/>
  <p:notesSz cx="6858000" cy="9144000"/>
  <p:defaultTextStyle>
    <a:defPPr>
      <a:defRPr lang="zh-CN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7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6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6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6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D5E8BD5D-8275-49A8-B047-52A2B7A671A0}">
          <p14:sldIdLst>
            <p14:sldId id="263"/>
            <p14:sldId id="262"/>
            <p14:sldId id="269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91" userDrawn="1">
          <p15:clr>
            <a:srgbClr val="A4A3A4"/>
          </p15:clr>
        </p15:guide>
        <p15:guide id="3" pos="2772" userDrawn="1">
          <p15:clr>
            <a:srgbClr val="A4A3A4"/>
          </p15:clr>
        </p15:guide>
        <p15:guide id="4" pos="4133" userDrawn="1">
          <p15:clr>
            <a:srgbClr val="A4A3A4"/>
          </p15:clr>
        </p15:guide>
        <p15:guide id="5" pos="1593" userDrawn="1">
          <p15:clr>
            <a:srgbClr val="A4A3A4"/>
          </p15:clr>
        </p15:guide>
        <p15:guide id="6" orient="horz" pos="1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9BD"/>
    <a:srgbClr val="704AFB"/>
    <a:srgbClr val="0066FF"/>
    <a:srgbClr val="0000FF"/>
    <a:srgbClr val="3333FF"/>
    <a:srgbClr val="4716FA"/>
    <a:srgbClr val="B4BEF5"/>
    <a:srgbClr val="99A7F1"/>
    <a:srgbClr val="595959"/>
    <a:srgbClr val="8C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89798" autoAdjust="0"/>
  </p:normalViewPr>
  <p:slideViewPr>
    <p:cSldViewPr snapToGrid="0" showGuides="1">
      <p:cViewPr>
        <p:scale>
          <a:sx n="140" d="100"/>
          <a:sy n="140" d="100"/>
        </p:scale>
        <p:origin x="-2040" y="-504"/>
      </p:cViewPr>
      <p:guideLst>
        <p:guide orient="horz" pos="1746"/>
        <p:guide pos="391"/>
        <p:guide pos="2772"/>
        <p:guide pos="4133"/>
        <p:guide pos="15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2DF21-DA2C-495D-B005-35EAE7D3F356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143000"/>
            <a:ext cx="4521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6B448-2CBC-4914-9EF7-DD8DD1549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9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7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6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6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6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143000"/>
            <a:ext cx="45212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6B448-2CBC-4914-9EF7-DD8DD15498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3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143000"/>
            <a:ext cx="45212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485.6 </a:t>
            </a:r>
            <a:r>
              <a:rPr lang="en-US" altLang="zh-CN" dirty="0" smtClean="0"/>
              <a:t>nm</a:t>
            </a:r>
            <a:r>
              <a:rPr lang="zh-CN" altLang="en-US" sz="1200" dirty="0" smtClean="0"/>
              <a:t>拟合参数：</a:t>
            </a:r>
            <a:endParaRPr lang="en-US" altLang="zh-CN" sz="1200" dirty="0" smtClean="0"/>
          </a:p>
          <a:p>
            <a:r>
              <a:rPr lang="en-US" altLang="zh-CN" sz="1200" dirty="0" err="1" smtClean="0"/>
              <a:t>0T</a:t>
            </a:r>
            <a:r>
              <a:rPr lang="en-US" altLang="zh-CN" sz="1200" dirty="0" smtClean="0"/>
              <a:t>        </a:t>
            </a:r>
            <a:r>
              <a:rPr lang="zh-CN" altLang="en-US" sz="1200" dirty="0" smtClean="0"/>
              <a:t>单指数：</a:t>
            </a:r>
            <a:r>
              <a:rPr lang="en-US" altLang="zh-CN" sz="1200" dirty="0" err="1" smtClean="0"/>
              <a:t>40.66ps</a:t>
            </a:r>
            <a:endParaRPr lang="en-US" altLang="zh-CN" sz="1200" dirty="0" smtClean="0"/>
          </a:p>
          <a:p>
            <a:r>
              <a:rPr lang="en-US" altLang="zh-CN" sz="1200" dirty="0" err="1" smtClean="0"/>
              <a:t>0.65T</a:t>
            </a:r>
            <a:r>
              <a:rPr lang="en-US" altLang="zh-CN" sz="1200" dirty="0" smtClean="0"/>
              <a:t>   </a:t>
            </a:r>
            <a:r>
              <a:rPr lang="en-US" altLang="zh-CN" sz="1200" dirty="0" err="1" smtClean="0"/>
              <a:t>T2</a:t>
            </a:r>
            <a:r>
              <a:rPr lang="en-US" altLang="zh-CN" sz="1200" dirty="0" smtClean="0"/>
              <a:t>*=44.31 </a:t>
            </a:r>
            <a:r>
              <a:rPr lang="en-US" altLang="zh-CN" sz="1200" dirty="0" err="1" smtClean="0"/>
              <a:t>ps</a:t>
            </a:r>
            <a:r>
              <a:rPr lang="en-US" altLang="zh-CN" sz="1200" dirty="0" smtClean="0"/>
              <a:t>   </a:t>
            </a:r>
            <a:r>
              <a:rPr lang="zh-CN" altLang="en-US" sz="1200" dirty="0" smtClean="0"/>
              <a:t>周期</a:t>
            </a:r>
            <a:r>
              <a:rPr lang="en-US" altLang="zh-CN" sz="1200" dirty="0" smtClean="0"/>
              <a:t>=</a:t>
            </a:r>
            <a:r>
              <a:rPr lang="en-US" altLang="zh-CN" sz="1200" dirty="0" err="1" smtClean="0"/>
              <a:t>63.66ps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6B448-2CBC-4914-9EF7-DD8DD15498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9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8400" y="1143000"/>
            <a:ext cx="45212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6B448-2CBC-4914-9EF7-DD8DD15498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2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765909"/>
            <a:ext cx="5829300" cy="1629316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458058"/>
            <a:ext cx="5143500" cy="1129904"/>
          </a:xfrm>
        </p:spPr>
        <p:txBody>
          <a:bodyPr/>
          <a:lstStyle>
            <a:lvl1pPr marL="0" indent="0" algn="ctr">
              <a:buNone/>
              <a:defRPr sz="1600"/>
            </a:lvl1pPr>
            <a:lvl2pPr marL="311920" indent="0" algn="ctr">
              <a:buNone/>
              <a:defRPr sz="1400"/>
            </a:lvl2pPr>
            <a:lvl3pPr marL="623839" indent="0" algn="ctr">
              <a:buNone/>
              <a:defRPr sz="1200"/>
            </a:lvl3pPr>
            <a:lvl4pPr marL="935757" indent="0" algn="ctr">
              <a:buNone/>
              <a:defRPr sz="1100"/>
            </a:lvl4pPr>
            <a:lvl5pPr marL="1247676" indent="0" algn="ctr">
              <a:buNone/>
              <a:defRPr sz="1100"/>
            </a:lvl5pPr>
            <a:lvl6pPr marL="1559595" indent="0" algn="ctr">
              <a:buNone/>
              <a:defRPr sz="1100"/>
            </a:lvl6pPr>
            <a:lvl7pPr marL="1871515" indent="0" algn="ctr">
              <a:buNone/>
              <a:defRPr sz="1100"/>
            </a:lvl7pPr>
            <a:lvl8pPr marL="2183433" indent="0" algn="ctr">
              <a:buNone/>
              <a:defRPr sz="1100"/>
            </a:lvl8pPr>
            <a:lvl9pPr marL="2495352" indent="0" algn="ctr">
              <a:buNone/>
              <a:defRPr sz="11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5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7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49166"/>
            <a:ext cx="1478757" cy="39660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249166"/>
            <a:ext cx="4350543" cy="396604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85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1166742"/>
            <a:ext cx="5915025" cy="1946729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3131887"/>
            <a:ext cx="5915025" cy="102373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11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238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357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476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595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715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1834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4953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245822"/>
            <a:ext cx="2914650" cy="296938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245822"/>
            <a:ext cx="2914650" cy="296938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0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249165"/>
            <a:ext cx="5915025" cy="90457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4" y="1147239"/>
            <a:ext cx="2901255" cy="56224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1920" indent="0">
              <a:buNone/>
              <a:defRPr sz="1400" b="1"/>
            </a:lvl2pPr>
            <a:lvl3pPr marL="623839" indent="0">
              <a:buNone/>
              <a:defRPr sz="1200" b="1"/>
            </a:lvl3pPr>
            <a:lvl4pPr marL="935757" indent="0">
              <a:buNone/>
              <a:defRPr sz="1100" b="1"/>
            </a:lvl4pPr>
            <a:lvl5pPr marL="1247676" indent="0">
              <a:buNone/>
              <a:defRPr sz="1100" b="1"/>
            </a:lvl5pPr>
            <a:lvl6pPr marL="1559595" indent="0">
              <a:buNone/>
              <a:defRPr sz="1100" b="1"/>
            </a:lvl6pPr>
            <a:lvl7pPr marL="1871515" indent="0">
              <a:buNone/>
              <a:defRPr sz="1100" b="1"/>
            </a:lvl7pPr>
            <a:lvl8pPr marL="2183433" indent="0">
              <a:buNone/>
              <a:defRPr sz="1100" b="1"/>
            </a:lvl8pPr>
            <a:lvl9pPr marL="2495352" indent="0">
              <a:buNone/>
              <a:defRPr sz="1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4" y="1709482"/>
            <a:ext cx="2901255" cy="25143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147239"/>
            <a:ext cx="2915543" cy="56224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1920" indent="0">
              <a:buNone/>
              <a:defRPr sz="1400" b="1"/>
            </a:lvl2pPr>
            <a:lvl3pPr marL="623839" indent="0">
              <a:buNone/>
              <a:defRPr sz="1200" b="1"/>
            </a:lvl3pPr>
            <a:lvl4pPr marL="935757" indent="0">
              <a:buNone/>
              <a:defRPr sz="1100" b="1"/>
            </a:lvl4pPr>
            <a:lvl5pPr marL="1247676" indent="0">
              <a:buNone/>
              <a:defRPr sz="1100" b="1"/>
            </a:lvl5pPr>
            <a:lvl6pPr marL="1559595" indent="0">
              <a:buNone/>
              <a:defRPr sz="1100" b="1"/>
            </a:lvl6pPr>
            <a:lvl7pPr marL="1871515" indent="0">
              <a:buNone/>
              <a:defRPr sz="1100" b="1"/>
            </a:lvl7pPr>
            <a:lvl8pPr marL="2183433" indent="0">
              <a:buNone/>
              <a:defRPr sz="1100" b="1"/>
            </a:lvl8pPr>
            <a:lvl9pPr marL="2495352" indent="0">
              <a:buNone/>
              <a:defRPr sz="1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709482"/>
            <a:ext cx="2915543" cy="251439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8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27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50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311997"/>
            <a:ext cx="2211884" cy="1091988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673827"/>
            <a:ext cx="3471863" cy="332579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1403985"/>
            <a:ext cx="2211884" cy="2601056"/>
          </a:xfrm>
        </p:spPr>
        <p:txBody>
          <a:bodyPr/>
          <a:lstStyle>
            <a:lvl1pPr marL="0" indent="0">
              <a:buNone/>
              <a:defRPr sz="1100"/>
            </a:lvl1pPr>
            <a:lvl2pPr marL="311920" indent="0">
              <a:buNone/>
              <a:defRPr sz="1000"/>
            </a:lvl2pPr>
            <a:lvl3pPr marL="623839" indent="0">
              <a:buNone/>
              <a:defRPr sz="800"/>
            </a:lvl3pPr>
            <a:lvl4pPr marL="935757" indent="0">
              <a:buNone/>
              <a:defRPr sz="700"/>
            </a:lvl4pPr>
            <a:lvl5pPr marL="1247676" indent="0">
              <a:buNone/>
              <a:defRPr sz="700"/>
            </a:lvl5pPr>
            <a:lvl6pPr marL="1559595" indent="0">
              <a:buNone/>
              <a:defRPr sz="700"/>
            </a:lvl6pPr>
            <a:lvl7pPr marL="1871515" indent="0">
              <a:buNone/>
              <a:defRPr sz="700"/>
            </a:lvl7pPr>
            <a:lvl8pPr marL="2183433" indent="0">
              <a:buNone/>
              <a:defRPr sz="700"/>
            </a:lvl8pPr>
            <a:lvl9pPr marL="2495352" indent="0">
              <a:buNone/>
              <a:defRPr sz="7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311997"/>
            <a:ext cx="2211884" cy="1091988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673827"/>
            <a:ext cx="3471863" cy="3325798"/>
          </a:xfrm>
        </p:spPr>
        <p:txBody>
          <a:bodyPr anchor="t"/>
          <a:lstStyle>
            <a:lvl1pPr marL="0" indent="0">
              <a:buNone/>
              <a:defRPr sz="2200"/>
            </a:lvl1pPr>
            <a:lvl2pPr marL="311920" indent="0">
              <a:buNone/>
              <a:defRPr sz="1900"/>
            </a:lvl2pPr>
            <a:lvl3pPr marL="623839" indent="0">
              <a:buNone/>
              <a:defRPr sz="1600"/>
            </a:lvl3pPr>
            <a:lvl4pPr marL="935757" indent="0">
              <a:buNone/>
              <a:defRPr sz="1400"/>
            </a:lvl4pPr>
            <a:lvl5pPr marL="1247676" indent="0">
              <a:buNone/>
              <a:defRPr sz="1400"/>
            </a:lvl5pPr>
            <a:lvl6pPr marL="1559595" indent="0">
              <a:buNone/>
              <a:defRPr sz="1400"/>
            </a:lvl6pPr>
            <a:lvl7pPr marL="1871515" indent="0">
              <a:buNone/>
              <a:defRPr sz="1400"/>
            </a:lvl7pPr>
            <a:lvl8pPr marL="2183433" indent="0">
              <a:buNone/>
              <a:defRPr sz="1400"/>
            </a:lvl8pPr>
            <a:lvl9pPr marL="2495352" indent="0">
              <a:buNone/>
              <a:defRPr sz="1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1403985"/>
            <a:ext cx="2211884" cy="2601056"/>
          </a:xfrm>
        </p:spPr>
        <p:txBody>
          <a:bodyPr/>
          <a:lstStyle>
            <a:lvl1pPr marL="0" indent="0">
              <a:buNone/>
              <a:defRPr sz="1100"/>
            </a:lvl1pPr>
            <a:lvl2pPr marL="311920" indent="0">
              <a:buNone/>
              <a:defRPr sz="1000"/>
            </a:lvl2pPr>
            <a:lvl3pPr marL="623839" indent="0">
              <a:buNone/>
              <a:defRPr sz="800"/>
            </a:lvl3pPr>
            <a:lvl4pPr marL="935757" indent="0">
              <a:buNone/>
              <a:defRPr sz="700"/>
            </a:lvl4pPr>
            <a:lvl5pPr marL="1247676" indent="0">
              <a:buNone/>
              <a:defRPr sz="700"/>
            </a:lvl5pPr>
            <a:lvl6pPr marL="1559595" indent="0">
              <a:buNone/>
              <a:defRPr sz="700"/>
            </a:lvl6pPr>
            <a:lvl7pPr marL="1871515" indent="0">
              <a:buNone/>
              <a:defRPr sz="700"/>
            </a:lvl7pPr>
            <a:lvl8pPr marL="2183433" indent="0">
              <a:buNone/>
              <a:defRPr sz="700"/>
            </a:lvl8pPr>
            <a:lvl9pPr marL="2495352" indent="0">
              <a:buNone/>
              <a:defRPr sz="7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6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249165"/>
            <a:ext cx="5915025" cy="904574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1245822"/>
            <a:ext cx="5915025" cy="296938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337621"/>
            <a:ext cx="1543050" cy="24916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6098-2533-4910-9409-D920B1327EDA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337621"/>
            <a:ext cx="2314575" cy="24916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337621"/>
            <a:ext cx="1543050" cy="24916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0BAE-D377-4EF6-8B43-2A1980FB4B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839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61" indent="-155961" algn="l" defTabSz="623839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7879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798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715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03637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5554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27474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39394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313" indent="-155961" algn="l" defTabSz="623839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20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39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5757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7676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9595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515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83433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95352" algn="l" defTabSz="6238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5.png"/><Relationship Id="rId7" Type="http://schemas.openxmlformats.org/officeDocument/2006/relationships/image" Target="../media/image15.wmf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8.png"/><Relationship Id="rId5" Type="http://schemas.openxmlformats.org/officeDocument/2006/relationships/image" Target="../media/image14.wmf"/><Relationship Id="rId15" Type="http://schemas.openxmlformats.org/officeDocument/2006/relationships/image" Target="../media/image18.png"/><Relationship Id="rId23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0.png"/><Relationship Id="rId14" Type="http://schemas.openxmlformats.org/officeDocument/2006/relationships/image" Target="../media/image17.wmf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7.png"/><Relationship Id="rId18" Type="http://schemas.openxmlformats.org/officeDocument/2006/relationships/image" Target="../media/image47.png"/><Relationship Id="rId26" Type="http://schemas.openxmlformats.org/officeDocument/2006/relationships/image" Target="../media/image52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6.png"/><Relationship Id="rId7" Type="http://schemas.openxmlformats.org/officeDocument/2006/relationships/image" Target="../media/image20.wmf"/><Relationship Id="rId12" Type="http://schemas.openxmlformats.org/officeDocument/2006/relationships/image" Target="../media/image36.png"/><Relationship Id="rId17" Type="http://schemas.openxmlformats.org/officeDocument/2006/relationships/image" Target="../media/image46.png"/><Relationship Id="rId25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24" Type="http://schemas.openxmlformats.org/officeDocument/2006/relationships/image" Target="../media/image50.png"/><Relationship Id="rId5" Type="http://schemas.openxmlformats.org/officeDocument/2006/relationships/image" Target="../media/image19.wmf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oleObject" Target="../embeddings/oleObject9.bin"/><Relationship Id="rId19" Type="http://schemas.openxmlformats.org/officeDocument/2006/relationships/image" Target="../media/image4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9" Type="http://schemas.microsoft.com/office/2007/relationships/hdphoto" Target="../media/hdphoto4.wdp"/><Relationship Id="rId3" Type="http://schemas.openxmlformats.org/officeDocument/2006/relationships/oleObject" Target="../embeddings/oleObject10.bin"/><Relationship Id="rId34" Type="http://schemas.openxmlformats.org/officeDocument/2006/relationships/image" Target="../media/image30.png"/><Relationship Id="rId42" Type="http://schemas.openxmlformats.org/officeDocument/2006/relationships/image" Target="../media/image590.png"/><Relationship Id="rId7" Type="http://schemas.openxmlformats.org/officeDocument/2006/relationships/oleObject" Target="../embeddings/oleObject12.bin"/><Relationship Id="rId33" Type="http://schemas.openxmlformats.org/officeDocument/2006/relationships/image" Target="../media/image520.png"/><Relationship Id="rId38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431.png"/><Relationship Id="rId41" Type="http://schemas.openxmlformats.org/officeDocument/2006/relationships/image" Target="../media/image39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32" Type="http://schemas.openxmlformats.org/officeDocument/2006/relationships/image" Target="../media/image510.png"/><Relationship Id="rId37" Type="http://schemas.openxmlformats.org/officeDocument/2006/relationships/image" Target="../media/image550.png"/><Relationship Id="rId40" Type="http://schemas.openxmlformats.org/officeDocument/2006/relationships/image" Target="../media/image57.png"/><Relationship Id="rId45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28" Type="http://schemas.openxmlformats.org/officeDocument/2006/relationships/image" Target="../media/image421.png"/><Relationship Id="rId36" Type="http://schemas.openxmlformats.org/officeDocument/2006/relationships/image" Target="../media/image540.png"/><Relationship Id="rId10" Type="http://schemas.openxmlformats.org/officeDocument/2006/relationships/image" Target="../media/image26.wmf"/><Relationship Id="rId31" Type="http://schemas.microsoft.com/office/2007/relationships/hdphoto" Target="../media/hdphoto2.wdp"/><Relationship Id="rId44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Relationship Id="rId27" Type="http://schemas.openxmlformats.org/officeDocument/2006/relationships/image" Target="../media/image410.png"/><Relationship Id="rId30" Type="http://schemas.openxmlformats.org/officeDocument/2006/relationships/image" Target="../media/image29.png"/><Relationship Id="rId35" Type="http://schemas.microsoft.com/office/2007/relationships/hdphoto" Target="../media/hdphoto3.wdp"/><Relationship Id="rId43" Type="http://schemas.openxmlformats.org/officeDocument/2006/relationships/image" Target="../media/image6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对象 2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71930"/>
              </p:ext>
            </p:extLst>
          </p:nvPr>
        </p:nvGraphicFramePr>
        <p:xfrm>
          <a:off x="1410120" y="187384"/>
          <a:ext cx="230346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" name="Graph" r:id="rId4" imgW="2303640" imgH="1728000" progId="Origin95.Graph">
                  <p:embed/>
                </p:oleObj>
              </mc:Choice>
              <mc:Fallback>
                <p:oleObj name="Graph" r:id="rId4" imgW="2303640" imgH="1728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0120" y="187384"/>
                        <a:ext cx="2303463" cy="172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52">
            <a:extLst>
              <a:ext uri="{FF2B5EF4-FFF2-40B4-BE49-F238E27FC236}">
                <a16:creationId xmlns:a16="http://schemas.microsoft.com/office/drawing/2014/main" xmlns="" id="{6AFA15DC-3CD2-4C28-8AD8-3ECBDBC85E5E}"/>
              </a:ext>
            </a:extLst>
          </p:cNvPr>
          <p:cNvSpPr txBox="1"/>
          <p:nvPr/>
        </p:nvSpPr>
        <p:spPr>
          <a:xfrm>
            <a:off x="3597712" y="703783"/>
            <a:ext cx="360001" cy="23081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l-GR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9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75D270DC-C6C6-48B8-9E60-0531FAE31E5A}"/>
              </a:ext>
            </a:extLst>
          </p:cNvPr>
          <p:cNvCxnSpPr>
            <a:cxnSpLocks/>
          </p:cNvCxnSpPr>
          <p:nvPr/>
        </p:nvCxnSpPr>
        <p:spPr>
          <a:xfrm>
            <a:off x="3729863" y="549955"/>
            <a:ext cx="360000" cy="0"/>
          </a:xfrm>
          <a:prstGeom prst="line">
            <a:avLst/>
          </a:prstGeom>
          <a:ln w="15875">
            <a:solidFill>
              <a:srgbClr val="6D85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A4E2AA67-87B9-4079-88AD-AFAA072D3AA0}"/>
              </a:ext>
            </a:extLst>
          </p:cNvPr>
          <p:cNvCxnSpPr>
            <a:cxnSpLocks/>
          </p:cNvCxnSpPr>
          <p:nvPr/>
        </p:nvCxnSpPr>
        <p:spPr>
          <a:xfrm>
            <a:off x="3729863" y="1410816"/>
            <a:ext cx="360000" cy="0"/>
          </a:xfrm>
          <a:prstGeom prst="line">
            <a:avLst/>
          </a:prstGeom>
          <a:ln w="15875">
            <a:solidFill>
              <a:srgbClr val="6D85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7BB488E0-A286-4F91-A65A-D3EDB95041D1}"/>
              </a:ext>
            </a:extLst>
          </p:cNvPr>
          <p:cNvCxnSpPr>
            <a:cxnSpLocks/>
          </p:cNvCxnSpPr>
          <p:nvPr/>
        </p:nvCxnSpPr>
        <p:spPr>
          <a:xfrm flipV="1">
            <a:off x="3913820" y="569203"/>
            <a:ext cx="0" cy="828000"/>
          </a:xfrm>
          <a:prstGeom prst="straightConnector1">
            <a:avLst/>
          </a:prstGeom>
          <a:ln w="15875">
            <a:solidFill>
              <a:srgbClr val="6D85FF"/>
            </a:solidFill>
            <a:headEnd w="lg" len="med"/>
            <a:tailEnd type="triangle" w="med" len="lg"/>
          </a:ln>
          <a:effectLst/>
          <a:scene3d>
            <a:camera prst="perspectiveFront" fov="2700000">
              <a:rot lat="600000" lon="600000" rev="0"/>
            </a:camera>
            <a:lightRig rig="threePt" dir="t"/>
          </a:scene3d>
          <a:sp3d>
            <a:bevelT w="0" h="0"/>
            <a:bevelB w="152400" h="50800" prst="softRound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E4636A60-6C0E-47CF-93A0-255CCDC8E0AD}"/>
              </a:ext>
            </a:extLst>
          </p:cNvPr>
          <p:cNvSpPr/>
          <p:nvPr/>
        </p:nvSpPr>
        <p:spPr>
          <a:xfrm>
            <a:off x="4540317" y="716972"/>
            <a:ext cx="280818" cy="230818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el-GR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9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4260A842-485E-4180-A4CE-BA44064BBA2A}"/>
                  </a:ext>
                </a:extLst>
              </p:cNvPr>
              <p:cNvSpPr txBox="1"/>
              <p:nvPr/>
            </p:nvSpPr>
            <p:spPr>
              <a:xfrm flipH="1">
                <a:off x="4226875" y="297758"/>
                <a:ext cx="590331" cy="232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  <m:brk m:alnAt="1"/>
                            </m:rPr>
                            <a:rPr lang="en-US" altLang="zh-CN" sz="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  <m:brk m:alnAt="63"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</m:d>
                    </m:oMath>
                  </m:oMathPara>
                </a14:m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60A842-485E-4180-A4CE-BA44064B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26874" y="297758"/>
                <a:ext cx="590331" cy="233910"/>
              </a:xfrm>
              <a:prstGeom prst="rect">
                <a:avLst/>
              </a:prstGeom>
              <a:blipFill rotWithShape="1">
                <a:blip r:embed="rId6"/>
                <a:stretch>
                  <a:fillRect l="-31959" t="-223684" r="-58763" b="-3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73B6B822-94AF-4AE6-A316-08094309A5AE}"/>
                  </a:ext>
                </a:extLst>
              </p:cNvPr>
              <p:cNvSpPr txBox="1"/>
              <p:nvPr/>
            </p:nvSpPr>
            <p:spPr>
              <a:xfrm flipH="1">
                <a:off x="3630399" y="299968"/>
                <a:ext cx="557217" cy="232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  <m:brk m:alnAt="1"/>
                            </m:rPr>
                            <a:rPr lang="en-US" altLang="zh-CN" sz="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</m:d>
                    </m:oMath>
                  </m:oMathPara>
                </a14:m>
                <a:endParaRPr lang="zh-CN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B6B822-94AF-4AE6-A316-08094309A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30398" y="299968"/>
                <a:ext cx="557217" cy="233910"/>
              </a:xfrm>
              <a:prstGeom prst="rect">
                <a:avLst/>
              </a:prstGeom>
              <a:blipFill rotWithShape="1">
                <a:blip r:embed="rId7"/>
                <a:stretch>
                  <a:fillRect l="-37363" t="-215385" r="-64835" b="-3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2C68E1C6-551E-4638-A329-FF8AAC8D2008}"/>
                  </a:ext>
                </a:extLst>
              </p:cNvPr>
              <p:cNvSpPr txBox="1"/>
              <p:nvPr/>
            </p:nvSpPr>
            <p:spPr>
              <a:xfrm flipH="1">
                <a:off x="3677261" y="1462364"/>
                <a:ext cx="492827" cy="232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  <m:brk m:alnAt="1"/>
                            </m:rPr>
                            <a:rPr lang="en-US" altLang="zh-CN" sz="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  <m:brk m:alnAt="63"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</m:d>
                    </m:oMath>
                  </m:oMathPara>
                </a14:m>
                <a:endParaRPr lang="zh-CN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68E1C6-551E-4638-A329-FF8AAC8D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77260" y="1462364"/>
                <a:ext cx="492827" cy="233910"/>
              </a:xfrm>
              <a:prstGeom prst="rect">
                <a:avLst/>
              </a:prstGeom>
              <a:blipFill rotWithShape="1">
                <a:blip r:embed="rId6"/>
                <a:stretch>
                  <a:fillRect l="-48148" t="-223684" r="-80247" b="-3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弧形 28">
            <a:extLst>
              <a:ext uri="{FF2B5EF4-FFF2-40B4-BE49-F238E27FC236}">
                <a16:creationId xmlns:a16="http://schemas.microsoft.com/office/drawing/2014/main" xmlns="" id="{7385B390-7C90-4F16-A0E5-D793AB6A6CE0}"/>
              </a:ext>
            </a:extLst>
          </p:cNvPr>
          <p:cNvSpPr/>
          <p:nvPr/>
        </p:nvSpPr>
        <p:spPr>
          <a:xfrm>
            <a:off x="3733820" y="943777"/>
            <a:ext cx="360000" cy="108000"/>
          </a:xfrm>
          <a:prstGeom prst="arc">
            <a:avLst>
              <a:gd name="adj1" fmla="val 18316992"/>
              <a:gd name="adj2" fmla="val 13447828"/>
            </a:avLst>
          </a:prstGeom>
          <a:ln w="15875">
            <a:solidFill>
              <a:srgbClr val="7F7F7F"/>
            </a:solidFill>
            <a:headEnd type="triangle" w="sm" len="sm"/>
            <a:tailEnd type="none" w="med" len="lg"/>
          </a:ln>
          <a:effectLst>
            <a:glow>
              <a:srgbClr val="FF6347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834859F-7975-4318-9E10-E49ED2214091}"/>
              </a:ext>
            </a:extLst>
          </p:cNvPr>
          <p:cNvSpPr txBox="1"/>
          <p:nvPr/>
        </p:nvSpPr>
        <p:spPr>
          <a:xfrm>
            <a:off x="4648210" y="435819"/>
            <a:ext cx="412264" cy="215429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D0B90B41-69CD-43D7-8451-99CC693E7B22}"/>
              </a:ext>
            </a:extLst>
          </p:cNvPr>
          <p:cNvSpPr txBox="1"/>
          <p:nvPr/>
        </p:nvSpPr>
        <p:spPr>
          <a:xfrm>
            <a:off x="4654560" y="1295831"/>
            <a:ext cx="407456" cy="215429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VBM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9971D295-C17F-472D-95F2-DD2256BD1301}"/>
                  </a:ext>
                </a:extLst>
              </p:cNvPr>
              <p:cNvSpPr txBox="1"/>
              <p:nvPr/>
            </p:nvSpPr>
            <p:spPr>
              <a:xfrm flipH="1">
                <a:off x="4246800" y="1451755"/>
                <a:ext cx="550481" cy="232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US" altLang="zh-CN" sz="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  <m:brk m:alnAt="1"/>
                            </m:rPr>
                            <a:rPr lang="en-US" altLang="zh-CN" sz="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box>
                            <m:boxPr>
                              <m:ctrlPr>
                                <a:rPr lang="en-US" altLang="zh-CN" sz="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sz="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80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8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altLang="zh-CN" sz="80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box>
                        </m:e>
                      </m:d>
                    </m:oMath>
                  </m:oMathPara>
                </a14:m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71D295-C17F-472D-95F2-DD2256BD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46799" y="1451755"/>
                <a:ext cx="550481" cy="233910"/>
              </a:xfrm>
              <a:prstGeom prst="rect">
                <a:avLst/>
              </a:prstGeom>
              <a:blipFill rotWithShape="1">
                <a:blip r:embed="rId8"/>
                <a:stretch>
                  <a:fillRect l="-38889" t="-215385" r="-66667" b="-3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xmlns="" id="{75D270DC-C6C6-48B8-9E60-0531FAE31E5A}"/>
              </a:ext>
            </a:extLst>
          </p:cNvPr>
          <p:cNvCxnSpPr>
            <a:cxnSpLocks/>
          </p:cNvCxnSpPr>
          <p:nvPr/>
        </p:nvCxnSpPr>
        <p:spPr>
          <a:xfrm>
            <a:off x="4331160" y="545776"/>
            <a:ext cx="360000" cy="0"/>
          </a:xfrm>
          <a:prstGeom prst="line">
            <a:avLst/>
          </a:prstGeom>
          <a:ln w="15875">
            <a:solidFill>
              <a:srgbClr val="6D85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xmlns="" id="{A4E2AA67-87B9-4079-88AD-AFAA072D3AA0}"/>
              </a:ext>
            </a:extLst>
          </p:cNvPr>
          <p:cNvCxnSpPr>
            <a:cxnSpLocks/>
          </p:cNvCxnSpPr>
          <p:nvPr/>
        </p:nvCxnSpPr>
        <p:spPr>
          <a:xfrm>
            <a:off x="4331160" y="1406637"/>
            <a:ext cx="360000" cy="0"/>
          </a:xfrm>
          <a:prstGeom prst="line">
            <a:avLst/>
          </a:prstGeom>
          <a:ln w="15875">
            <a:solidFill>
              <a:srgbClr val="6D85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xmlns="" id="{9EF4237A-D327-4AD1-95D9-3FC42F875A3F}"/>
              </a:ext>
            </a:extLst>
          </p:cNvPr>
          <p:cNvSpPr txBox="1"/>
          <p:nvPr/>
        </p:nvSpPr>
        <p:spPr>
          <a:xfrm>
            <a:off x="1352173" y="1915149"/>
            <a:ext cx="205703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xmlns="" id="{7BB488E0-A286-4F91-A65A-D3EDB95041D1}"/>
              </a:ext>
            </a:extLst>
          </p:cNvPr>
          <p:cNvCxnSpPr>
            <a:cxnSpLocks/>
          </p:cNvCxnSpPr>
          <p:nvPr/>
        </p:nvCxnSpPr>
        <p:spPr>
          <a:xfrm flipV="1">
            <a:off x="4522039" y="562853"/>
            <a:ext cx="0" cy="828000"/>
          </a:xfrm>
          <a:prstGeom prst="straightConnector1">
            <a:avLst/>
          </a:prstGeom>
          <a:ln w="15875">
            <a:solidFill>
              <a:srgbClr val="6D85FF"/>
            </a:solidFill>
            <a:headEnd w="lg" len="med"/>
            <a:tailEnd type="triangle" w="med" len="lg"/>
          </a:ln>
          <a:effectLst/>
          <a:scene3d>
            <a:camera prst="perspectiveFront" fov="2700000">
              <a:rot lat="600000" lon="600000" rev="0"/>
            </a:camera>
            <a:lightRig rig="threePt" dir="t"/>
          </a:scene3d>
          <a:sp3d>
            <a:bevelT w="0" h="0"/>
            <a:bevelB w="152400" h="50800" prst="softRound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弧形 99">
            <a:extLst>
              <a:ext uri="{FF2B5EF4-FFF2-40B4-BE49-F238E27FC236}">
                <a16:creationId xmlns:a16="http://schemas.microsoft.com/office/drawing/2014/main" xmlns="" id="{7385B390-7C90-4F16-A0E5-D793AB6A6CE0}"/>
              </a:ext>
            </a:extLst>
          </p:cNvPr>
          <p:cNvSpPr/>
          <p:nvPr/>
        </p:nvSpPr>
        <p:spPr>
          <a:xfrm flipH="1">
            <a:off x="4335117" y="939598"/>
            <a:ext cx="360000" cy="108000"/>
          </a:xfrm>
          <a:prstGeom prst="arc">
            <a:avLst>
              <a:gd name="adj1" fmla="val 18316992"/>
              <a:gd name="adj2" fmla="val 13447828"/>
            </a:avLst>
          </a:prstGeom>
          <a:ln w="15875">
            <a:solidFill>
              <a:srgbClr val="7F7F7F"/>
            </a:solidFill>
            <a:headEnd type="triangle" w="sm" len="sm"/>
            <a:tailEnd type="none" w="med" len="lg"/>
          </a:ln>
          <a:effectLst>
            <a:glow>
              <a:srgbClr val="FF6347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2" name="组合 241"/>
          <p:cNvGrpSpPr/>
          <p:nvPr/>
        </p:nvGrpSpPr>
        <p:grpSpPr>
          <a:xfrm>
            <a:off x="1545937" y="2067022"/>
            <a:ext cx="3553484" cy="1365719"/>
            <a:chOff x="881505" y="2286110"/>
            <a:chExt cx="3553484" cy="1365718"/>
          </a:xfrm>
        </p:grpSpPr>
        <p:pic>
          <p:nvPicPr>
            <p:cNvPr id="6629" name="Picture 48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4466">
              <a:off x="3407748" y="2421181"/>
              <a:ext cx="144000" cy="29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0300E804-352C-4811-B739-5941E0E47454}"/>
                </a:ext>
              </a:extLst>
            </p:cNvPr>
            <p:cNvSpPr/>
            <p:nvPr/>
          </p:nvSpPr>
          <p:spPr>
            <a:xfrm>
              <a:off x="2115807" y="3260918"/>
              <a:ext cx="18994" cy="189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perspectiveFront" fov="2700000">
                <a:rot lat="247030" lon="299727" rev="21572325"/>
              </a:camera>
              <a:lightRig rig="threePt" dir="t"/>
            </a:scene3d>
            <a:sp3d z="228600">
              <a:bevelT w="0" h="248400"/>
              <a:bevelB w="0" h="248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等腰三角形 161"/>
            <p:cNvSpPr/>
            <p:nvPr/>
          </p:nvSpPr>
          <p:spPr>
            <a:xfrm rot="18340457">
              <a:off x="3446101" y="2777446"/>
              <a:ext cx="470500" cy="493102"/>
            </a:xfrm>
            <a:prstGeom prst="triangle">
              <a:avLst>
                <a:gd name="adj" fmla="val 70797"/>
              </a:avLst>
            </a:prstGeom>
            <a:gradFill flip="none" rotWithShape="1">
              <a:gsLst>
                <a:gs pos="100000">
                  <a:srgbClr val="DDE1F4"/>
                </a:gs>
                <a:gs pos="15000">
                  <a:srgbClr val="BBC3E9"/>
                </a:gs>
                <a:gs pos="0">
                  <a:srgbClr val="A4AEE1"/>
                </a:gs>
              </a:gsLst>
              <a:lin ang="16200000" scaled="0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6" name="直接连接符 245"/>
            <p:cNvCxnSpPr/>
            <p:nvPr/>
          </p:nvCxnSpPr>
          <p:spPr>
            <a:xfrm flipV="1">
              <a:off x="2148668" y="3293925"/>
              <a:ext cx="180102" cy="72000"/>
            </a:xfrm>
            <a:prstGeom prst="line">
              <a:avLst/>
            </a:prstGeom>
            <a:ln w="15875">
              <a:solidFill>
                <a:srgbClr val="C918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xmlns="" id="{427C0A39-66B5-4F0B-9F4A-55531C67567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966289" y="2803131"/>
              <a:ext cx="0" cy="13680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xmlns="" id="{2245DD49-09AC-45FB-909F-02A7F0B5A23A}"/>
                </a:ext>
              </a:extLst>
            </p:cNvPr>
            <p:cNvCxnSpPr>
              <a:cxnSpLocks/>
            </p:cNvCxnSpPr>
            <p:nvPr/>
          </p:nvCxnSpPr>
          <p:spPr>
            <a:xfrm>
              <a:off x="1364893" y="2416691"/>
              <a:ext cx="647111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128">
              <a:extLst>
                <a:ext uri="{FF2B5EF4-FFF2-40B4-BE49-F238E27FC236}">
                  <a16:creationId xmlns:a16="http://schemas.microsoft.com/office/drawing/2014/main" xmlns="" id="{E9D67C53-CC8C-4042-BEA3-80AA7BE5613F}"/>
                </a:ext>
              </a:extLst>
            </p:cNvPr>
            <p:cNvSpPr/>
            <p:nvPr/>
          </p:nvSpPr>
          <p:spPr>
            <a:xfrm>
              <a:off x="2062823" y="2314782"/>
              <a:ext cx="360901" cy="1899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perspectiveFront" fov="2700000">
                <a:rot lat="248500" lon="600504" rev="21594000"/>
              </a:camera>
              <a:lightRig rig="threePt" dir="t"/>
            </a:scene3d>
            <a:sp3d z="228600">
              <a:bevelT w="0" h="248400"/>
              <a:bevelB w="0" h="248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圆角矩形 126">
              <a:extLst>
                <a:ext uri="{FF2B5EF4-FFF2-40B4-BE49-F238E27FC236}">
                  <a16:creationId xmlns:a16="http://schemas.microsoft.com/office/drawing/2014/main" xmlns="" id="{BE6E786D-E932-452C-8F0C-4A9C09DE7A3A}"/>
                </a:ext>
              </a:extLst>
            </p:cNvPr>
            <p:cNvSpPr/>
            <p:nvPr/>
          </p:nvSpPr>
          <p:spPr>
            <a:xfrm>
              <a:off x="990508" y="2309713"/>
              <a:ext cx="360901" cy="1899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perspectiveFront" fov="2700000">
                <a:rot lat="248500" lon="600504" rev="21594000"/>
              </a:camera>
              <a:lightRig rig="threePt" dir="t"/>
            </a:scene3d>
            <a:sp3d z="228600">
              <a:bevelT w="0" h="248400"/>
              <a:bevelB w="0" h="248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052BA15E-F97A-4BDD-80D6-04111DA4CB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70594" y="2350618"/>
              <a:ext cx="132964" cy="132147"/>
              <a:chOff x="8113736" y="3643313"/>
              <a:chExt cx="364331" cy="364331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F91120E0-456D-448B-8954-96281A14E67A}"/>
                  </a:ext>
                </a:extLst>
              </p:cNvPr>
              <p:cNvSpPr/>
              <p:nvPr/>
            </p:nvSpPr>
            <p:spPr>
              <a:xfrm>
                <a:off x="8113736" y="3643313"/>
                <a:ext cx="364331" cy="364331"/>
              </a:xfrm>
              <a:prstGeom prst="rect">
                <a:avLst/>
              </a:prstGeom>
              <a:no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xmlns="" id="{87545F13-665E-4281-9B0C-F9FCE603BDDC}"/>
                  </a:ext>
                </a:extLst>
              </p:cNvPr>
              <p:cNvCxnSpPr/>
              <p:nvPr/>
            </p:nvCxnSpPr>
            <p:spPr>
              <a:xfrm>
                <a:off x="8113736" y="3643313"/>
                <a:ext cx="364331" cy="364331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xmlns="" id="{53CAC939-52CF-4FE7-AADB-BE0FB340274A}"/>
                </a:ext>
              </a:extLst>
            </p:cNvPr>
            <p:cNvCxnSpPr/>
            <p:nvPr/>
          </p:nvCxnSpPr>
          <p:spPr>
            <a:xfrm flipH="1">
              <a:off x="1628807" y="2420440"/>
              <a:ext cx="0" cy="50400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8BAF45D5-786E-4D52-9DF4-E1DB183368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57580" y="2350618"/>
              <a:ext cx="132964" cy="132147"/>
              <a:chOff x="4887860" y="3828511"/>
              <a:chExt cx="239950" cy="239950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668371C4-9C3C-4176-A391-534AB48E1AC1}"/>
                  </a:ext>
                </a:extLst>
              </p:cNvPr>
              <p:cNvSpPr/>
              <p:nvPr/>
            </p:nvSpPr>
            <p:spPr>
              <a:xfrm>
                <a:off x="4887860" y="3828511"/>
                <a:ext cx="239950" cy="239950"/>
              </a:xfrm>
              <a:prstGeom prst="rect">
                <a:avLst/>
              </a:prstGeom>
              <a:noFill/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xmlns="" id="{D77B6B9F-9F1F-4D5D-A770-70FF116AC89E}"/>
                  </a:ext>
                </a:extLst>
              </p:cNvPr>
              <p:cNvCxnSpPr/>
              <p:nvPr/>
            </p:nvCxnSpPr>
            <p:spPr>
              <a:xfrm>
                <a:off x="4887860" y="3828511"/>
                <a:ext cx="239950" cy="23995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xmlns="" id="{AE790EC1-C455-49B5-91AA-7142D94AC2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5169" y="2411919"/>
              <a:ext cx="0" cy="54000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xmlns="" id="{3F338690-C1B8-49D9-B7D2-DD9D5911F81F}"/>
                </a:ext>
              </a:extLst>
            </p:cNvPr>
            <p:cNvCxnSpPr/>
            <p:nvPr/>
          </p:nvCxnSpPr>
          <p:spPr>
            <a:xfrm>
              <a:off x="1624351" y="3351638"/>
              <a:ext cx="145637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702BD2D0-8447-4B0D-8A46-4ACF84545A76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597549" y="2853063"/>
              <a:ext cx="94973" cy="94973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xmlns="" id="{228439D7-947F-4BAE-9C5A-943E54AF30E8}"/>
                </a:ext>
              </a:extLst>
            </p:cNvPr>
            <p:cNvCxnSpPr>
              <a:cxnSpLocks/>
            </p:cNvCxnSpPr>
            <p:nvPr/>
          </p:nvCxnSpPr>
          <p:spPr>
            <a:xfrm>
              <a:off x="1018958" y="2901289"/>
              <a:ext cx="618004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63"/>
            <p:cNvGrpSpPr/>
            <p:nvPr/>
          </p:nvGrpSpPr>
          <p:grpSpPr>
            <a:xfrm>
              <a:off x="941873" y="2847938"/>
              <a:ext cx="126077" cy="244146"/>
              <a:chOff x="950949" y="2787164"/>
              <a:chExt cx="126077" cy="244146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xmlns="" id="{736BE30D-7392-4301-BF07-4C17757B308A}"/>
                  </a:ext>
                </a:extLst>
              </p:cNvPr>
              <p:cNvCxnSpPr/>
              <p:nvPr/>
            </p:nvCxnSpPr>
            <p:spPr>
              <a:xfrm>
                <a:off x="951026" y="2905310"/>
                <a:ext cx="126000" cy="12600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xmlns="" id="{589E7339-8E38-4B3C-8825-AD834782144F}"/>
                  </a:ext>
                </a:extLst>
              </p:cNvPr>
              <p:cNvCxnSpPr/>
              <p:nvPr/>
            </p:nvCxnSpPr>
            <p:spPr>
              <a:xfrm flipH="1">
                <a:off x="950949" y="2787164"/>
                <a:ext cx="126000" cy="12600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465B9A4F-7A02-4622-B38B-2B6339959127}"/>
                </a:ext>
              </a:extLst>
            </p:cNvPr>
            <p:cNvCxnSpPr/>
            <p:nvPr/>
          </p:nvCxnSpPr>
          <p:spPr>
            <a:xfrm flipH="1">
              <a:off x="1018958" y="2896739"/>
              <a:ext cx="2697" cy="140381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xmlns="" id="{307A75C4-F5C4-420B-8F7B-D98D4F30C154}"/>
                </a:ext>
              </a:extLst>
            </p:cNvPr>
            <p:cNvCxnSpPr>
              <a:cxnSpLocks/>
            </p:cNvCxnSpPr>
            <p:nvPr/>
          </p:nvCxnSpPr>
          <p:spPr>
            <a:xfrm>
              <a:off x="1016549" y="3041658"/>
              <a:ext cx="612000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0FE1A6AD-85CF-46FD-9F67-9625EBCD90FD}"/>
                </a:ext>
              </a:extLst>
            </p:cNvPr>
            <p:cNvCxnSpPr/>
            <p:nvPr/>
          </p:nvCxnSpPr>
          <p:spPr>
            <a:xfrm>
              <a:off x="1580517" y="2987804"/>
              <a:ext cx="94973" cy="94973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xmlns="" id="{9C16ECAF-0E44-43A6-95A3-23CD8321577B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622498" y="3035290"/>
              <a:ext cx="0" cy="32400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2571EC64-38DB-45C5-BD90-EA77E9A3686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565946" y="3303672"/>
              <a:ext cx="94973" cy="94973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xmlns="" id="{34F1AC5C-0E65-4562-B054-541377473097}"/>
                </a:ext>
              </a:extLst>
            </p:cNvPr>
            <p:cNvCxnSpPr/>
            <p:nvPr/>
          </p:nvCxnSpPr>
          <p:spPr>
            <a:xfrm>
              <a:off x="1961158" y="2809337"/>
              <a:ext cx="180000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组合 92"/>
            <p:cNvGrpSpPr/>
            <p:nvPr/>
          </p:nvGrpSpPr>
          <p:grpSpPr>
            <a:xfrm rot="20992368">
              <a:off x="3882629" y="2443808"/>
              <a:ext cx="395742" cy="215444"/>
              <a:chOff x="3825481" y="2369713"/>
              <a:chExt cx="453522" cy="215444"/>
            </a:xfrm>
          </p:grpSpPr>
          <p:sp>
            <p:nvSpPr>
              <p:cNvPr id="61" name="圆角矩形 139">
                <a:extLst>
                  <a:ext uri="{FF2B5EF4-FFF2-40B4-BE49-F238E27FC236}">
                    <a16:creationId xmlns:a16="http://schemas.microsoft.com/office/drawing/2014/main" xmlns="" id="{94DEAF78-AC14-4AC1-AB22-2C6E543B6E3A}"/>
                  </a:ext>
                </a:extLst>
              </p:cNvPr>
              <p:cNvSpPr/>
              <p:nvPr/>
            </p:nvSpPr>
            <p:spPr>
              <a:xfrm rot="20713127">
                <a:off x="3857198" y="2372107"/>
                <a:ext cx="421805" cy="16004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scene3d>
                <a:camera prst="perspectiveFront" fov="2700000">
                  <a:rot lat="248500" lon="600504" rev="21594000"/>
                </a:camera>
                <a:lightRig rig="threePt" dir="t"/>
              </a:scene3d>
              <a:sp3d z="228600">
                <a:bevelT w="0" h="248400"/>
                <a:bevelB w="0" h="248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id="{99E2887B-CCFC-4DA7-9688-A6D1E156EF57}"/>
                  </a:ext>
                </a:extLst>
              </p:cNvPr>
              <p:cNvSpPr txBox="1"/>
              <p:nvPr/>
            </p:nvSpPr>
            <p:spPr>
              <a:xfrm rot="20678128">
                <a:off x="3825481" y="2369713"/>
                <a:ext cx="42839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Det.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CB978197-CDF1-4ED1-ABC5-CD2C41456AF7}"/>
                </a:ext>
              </a:extLst>
            </p:cNvPr>
            <p:cNvSpPr txBox="1"/>
            <p:nvPr/>
          </p:nvSpPr>
          <p:spPr>
            <a:xfrm>
              <a:off x="994601" y="304226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Delay Line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="" id="{16DAD251-D146-4E88-B947-E791200D251A}"/>
                </a:ext>
              </a:extLst>
            </p:cNvPr>
            <p:cNvSpPr txBox="1"/>
            <p:nvPr/>
          </p:nvSpPr>
          <p:spPr>
            <a:xfrm>
              <a:off x="2871375" y="2573055"/>
              <a:ext cx="3273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rgbClr val="45AD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</a:t>
              </a:r>
              <a:endParaRPr lang="zh-CN" altLang="en-US" sz="800" dirty="0">
                <a:solidFill>
                  <a:srgbClr val="45AD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9397E0F0-F382-4247-A401-3B9CAFA5028B}"/>
                </a:ext>
              </a:extLst>
            </p:cNvPr>
            <p:cNvSpPr/>
            <p:nvPr/>
          </p:nvSpPr>
          <p:spPr>
            <a:xfrm>
              <a:off x="1769988" y="3436384"/>
              <a:ext cx="67034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Sapphire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xmlns="" id="{B0769592-8969-43C9-89A6-0EABD9A00345}"/>
                </a:ext>
              </a:extLst>
            </p:cNvPr>
            <p:cNvSpPr/>
            <p:nvPr/>
          </p:nvSpPr>
          <p:spPr>
            <a:xfrm>
              <a:off x="1796365" y="3264055"/>
              <a:ext cx="18994" cy="189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perspectiveFront" fov="2700000">
                <a:rot lat="247030" lon="299727" rev="21572325"/>
              </a:camera>
              <a:lightRig rig="threePt" dir="t"/>
            </a:scene3d>
            <a:sp3d z="228600">
              <a:bevelT w="0" h="248400"/>
              <a:bevelB w="0" h="248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xmlns="" id="{FE0AEBAE-BFC3-411B-86DB-052CB201D689}"/>
                </a:ext>
              </a:extLst>
            </p:cNvPr>
            <p:cNvSpPr txBox="1"/>
            <p:nvPr/>
          </p:nvSpPr>
          <p:spPr>
            <a:xfrm>
              <a:off x="1623774" y="3065020"/>
              <a:ext cx="4494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BBO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xmlns="" id="{17B226E7-ED73-4C92-AD50-8D0C9308722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497" y="3355780"/>
              <a:ext cx="252000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xmlns="" id="{02BABF88-888D-46F7-ACB2-9BF575FF5F6F}"/>
                </a:ext>
              </a:extLst>
            </p:cNvPr>
            <p:cNvSpPr txBox="1"/>
            <p:nvPr/>
          </p:nvSpPr>
          <p:spPr>
            <a:xfrm>
              <a:off x="881505" y="2319814"/>
              <a:ext cx="49439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xmlns="" id="{F397C6E5-7A66-4317-AE94-E0830A288020}"/>
                </a:ext>
              </a:extLst>
            </p:cNvPr>
            <p:cNvSpPr txBox="1"/>
            <p:nvPr/>
          </p:nvSpPr>
          <p:spPr>
            <a:xfrm>
              <a:off x="1981334" y="2326894"/>
              <a:ext cx="45520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OPA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1981334" y="2890800"/>
              <a:ext cx="4614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BBO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xmlns="" id="{EFA4C2C9-CEB6-4F74-AEDB-FE2A080A5B1F}"/>
                </a:ext>
              </a:extLst>
            </p:cNvPr>
            <p:cNvSpPr/>
            <p:nvPr/>
          </p:nvSpPr>
          <p:spPr>
            <a:xfrm>
              <a:off x="2158334" y="2699114"/>
              <a:ext cx="18994" cy="189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perspectiveFront" fov="2700000">
                <a:rot lat="247030" lon="299727" rev="21572325"/>
              </a:camera>
              <a:lightRig rig="threePt" dir="t"/>
            </a:scene3d>
            <a:sp3d z="228600">
              <a:bevelT w="0" h="248400"/>
              <a:bevelB w="0" h="248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xmlns="" id="{CE287858-B499-4E83-9122-120FD122A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203" y="2316360"/>
              <a:ext cx="0" cy="200662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w="lg" len="med"/>
              <a:tailEnd type="triangle" w="med" len="lg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perspectiveFront" fov="2700000">
                <a:rot lat="600000" lon="600000" rev="0"/>
              </a:camera>
              <a:lightRig rig="threePt" dir="t"/>
            </a:scene3d>
            <a:sp3d>
              <a:bevelT w="0" h="0"/>
              <a:bevelB w="152400" h="50800" prst="softRound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41484222-6119-4351-8836-7074137F09D3}"/>
                </a:ext>
              </a:extLst>
            </p:cNvPr>
            <p:cNvSpPr txBox="1"/>
            <p:nvPr/>
          </p:nvSpPr>
          <p:spPr>
            <a:xfrm>
              <a:off x="3524707" y="3321776"/>
              <a:ext cx="54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19509675-90B4-4320-A5BD-1BF9D83646F2}"/>
                </a:ext>
              </a:extLst>
            </p:cNvPr>
            <p:cNvSpPr txBox="1"/>
            <p:nvPr/>
          </p:nvSpPr>
          <p:spPr>
            <a:xfrm>
              <a:off x="3921055" y="3322376"/>
              <a:ext cx="485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298 K</a:t>
              </a:r>
              <a:endParaRPr lang="zh-CN" altLang="en-US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F856E53D-D2B6-4B33-BC5E-CC6280989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7031" y="2757532"/>
              <a:ext cx="94973" cy="94973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xmlns="" id="{844453B9-51CD-4E7B-9899-3622A0BFBCBB}"/>
                </a:ext>
              </a:extLst>
            </p:cNvPr>
            <p:cNvCxnSpPr/>
            <p:nvPr/>
          </p:nvCxnSpPr>
          <p:spPr>
            <a:xfrm>
              <a:off x="1818403" y="2938681"/>
              <a:ext cx="162000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 rot="16200000">
              <a:off x="1830453" y="2840044"/>
              <a:ext cx="126077" cy="244146"/>
              <a:chOff x="950949" y="2787164"/>
              <a:chExt cx="126077" cy="244146"/>
            </a:xfrm>
          </p:grpSpPr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xmlns="" id="{736BE30D-7392-4301-BF07-4C17757B308A}"/>
                  </a:ext>
                </a:extLst>
              </p:cNvPr>
              <p:cNvCxnSpPr/>
              <p:nvPr/>
            </p:nvCxnSpPr>
            <p:spPr>
              <a:xfrm>
                <a:off x="951026" y="2905310"/>
                <a:ext cx="126000" cy="12600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xmlns="" id="{589E7339-8E38-4B3C-8825-AD834782144F}"/>
                  </a:ext>
                </a:extLst>
              </p:cNvPr>
              <p:cNvCxnSpPr/>
              <p:nvPr/>
            </p:nvCxnSpPr>
            <p:spPr>
              <a:xfrm flipH="1">
                <a:off x="950949" y="2787164"/>
                <a:ext cx="126000" cy="126000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本框 184"/>
                <p:cNvSpPr txBox="1"/>
                <p:nvPr/>
              </p:nvSpPr>
              <p:spPr>
                <a:xfrm>
                  <a:off x="3649896" y="2286110"/>
                  <a:ext cx="131574" cy="1379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rgbClr val="CCA735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800" i="1">
                                <a:solidFill>
                                  <a:srgbClr val="BF9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800" i="1" baseline="-25000">
                                <a:solidFill>
                                  <a:srgbClr val="BF9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5" name="文本框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896" y="2286110"/>
                  <a:ext cx="131574" cy="13792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048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矩形 156"/>
            <p:cNvSpPr/>
            <p:nvPr/>
          </p:nvSpPr>
          <p:spPr>
            <a:xfrm>
              <a:off x="2662498" y="2289287"/>
              <a:ext cx="5806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Chopper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2" name="直接连接符 221"/>
            <p:cNvCxnSpPr/>
            <p:nvPr/>
          </p:nvCxnSpPr>
          <p:spPr>
            <a:xfrm rot="21540000" flipH="1">
              <a:off x="2194678" y="2802770"/>
              <a:ext cx="180000" cy="0"/>
            </a:xfrm>
            <a:prstGeom prst="line">
              <a:avLst/>
            </a:prstGeom>
            <a:ln w="15875">
              <a:solidFill>
                <a:srgbClr val="82CC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7" name="图片 2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687" y="2704752"/>
              <a:ext cx="118734" cy="186667"/>
            </a:xfrm>
            <a:prstGeom prst="rect">
              <a:avLst/>
            </a:prstGeom>
          </p:spPr>
        </p:pic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xmlns="" id="{B31B951E-B94B-44D9-91BE-B1A1EE335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228" y="2757532"/>
              <a:ext cx="1541014" cy="43775"/>
            </a:xfrm>
            <a:prstGeom prst="straightConnector1">
              <a:avLst/>
            </a:prstGeom>
            <a:ln w="15875">
              <a:solidFill>
                <a:srgbClr val="82CC82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H="1" flipV="1">
              <a:off x="2424401" y="2414501"/>
              <a:ext cx="213391" cy="61115"/>
            </a:xfrm>
            <a:prstGeom prst="line">
              <a:avLst/>
            </a:prstGeom>
            <a:ln w="15875">
              <a:solidFill>
                <a:srgbClr val="8C9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图片 2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116" y="2352745"/>
              <a:ext cx="133104" cy="189719"/>
            </a:xfrm>
            <a:prstGeom prst="rect">
              <a:avLst/>
            </a:prstGeom>
          </p:spPr>
        </p:pic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xmlns="" id="{D6D73BA9-5853-44A7-97D6-9C60FA2DF2BF}"/>
                </a:ext>
              </a:extLst>
            </p:cNvPr>
            <p:cNvCxnSpPr>
              <a:cxnSpLocks/>
            </p:cNvCxnSpPr>
            <p:nvPr/>
          </p:nvCxnSpPr>
          <p:spPr>
            <a:xfrm>
              <a:off x="2583134" y="2460066"/>
              <a:ext cx="1314108" cy="392439"/>
            </a:xfrm>
            <a:prstGeom prst="straightConnector1">
              <a:avLst/>
            </a:prstGeom>
            <a:ln w="15875">
              <a:solidFill>
                <a:srgbClr val="8C9E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F91890BD-31BF-48D6-AA08-BFC37FB53475}"/>
                </a:ext>
              </a:extLst>
            </p:cNvPr>
            <p:cNvSpPr txBox="1"/>
            <p:nvPr/>
          </p:nvSpPr>
          <p:spPr>
            <a:xfrm rot="1174863">
              <a:off x="3128161" y="2373613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rgbClr val="6D85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Pump</a:t>
              </a:r>
              <a:endParaRPr lang="zh-CN" altLang="en-US" sz="800" dirty="0">
                <a:solidFill>
                  <a:srgbClr val="6D85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6" name="组合 185"/>
            <p:cNvGrpSpPr/>
            <p:nvPr/>
          </p:nvGrpSpPr>
          <p:grpSpPr>
            <a:xfrm>
              <a:off x="2812669" y="2461877"/>
              <a:ext cx="180000" cy="180000"/>
              <a:chOff x="2562627" y="2333516"/>
              <a:chExt cx="180000" cy="180000"/>
            </a:xfrm>
            <a:scene3d>
              <a:camera prst="isometricRightUp">
                <a:rot lat="2090851" lon="18965773" rev="509521"/>
              </a:camera>
              <a:lightRig rig="threePt" dir="t"/>
            </a:scene3d>
          </p:grpSpPr>
          <p:sp>
            <p:nvSpPr>
              <p:cNvPr id="181" name="椭圆 180"/>
              <p:cNvSpPr/>
              <p:nvPr/>
            </p:nvSpPr>
            <p:spPr>
              <a:xfrm>
                <a:off x="2565992" y="2339348"/>
                <a:ext cx="172058" cy="171912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2562627" y="2333516"/>
                <a:ext cx="180000" cy="180000"/>
                <a:chOff x="5144580" y="2005099"/>
                <a:chExt cx="363338" cy="363649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72" name="弧形 171"/>
                <p:cNvSpPr/>
                <p:nvPr/>
              </p:nvSpPr>
              <p:spPr>
                <a:xfrm flipH="1">
                  <a:off x="5144580" y="2007285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弧形 174"/>
                <p:cNvSpPr/>
                <p:nvPr/>
              </p:nvSpPr>
              <p:spPr>
                <a:xfrm rot="3600000" flipH="1">
                  <a:off x="5147042" y="2008748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弧形 175"/>
                <p:cNvSpPr/>
                <p:nvPr/>
              </p:nvSpPr>
              <p:spPr>
                <a:xfrm rot="7200000" flipH="1">
                  <a:off x="5146832" y="2006923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7" name="弧形 176"/>
                <p:cNvSpPr/>
                <p:nvPr/>
              </p:nvSpPr>
              <p:spPr>
                <a:xfrm rot="10800000" flipH="1">
                  <a:off x="5144580" y="2005099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弧形 177"/>
                <p:cNvSpPr/>
                <p:nvPr/>
              </p:nvSpPr>
              <p:spPr>
                <a:xfrm rot="14400000" flipH="1">
                  <a:off x="5147918" y="2007797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9" name="弧形 178"/>
                <p:cNvSpPr/>
                <p:nvPr/>
              </p:nvSpPr>
              <p:spPr>
                <a:xfrm rot="18000000" flipH="1">
                  <a:off x="5146405" y="2006924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240" name="图片 2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05">
              <a:off x="2255733" y="3188700"/>
              <a:ext cx="143556" cy="195984"/>
            </a:xfrm>
            <a:prstGeom prst="rect">
              <a:avLst/>
            </a:prstGeom>
          </p:spPr>
        </p:pic>
        <p:cxnSp>
          <p:nvCxnSpPr>
            <p:cNvPr id="241" name="直接箭头连接符 240">
              <a:extLst>
                <a:ext uri="{FF2B5EF4-FFF2-40B4-BE49-F238E27FC236}">
                  <a16:creationId xmlns:a16="http://schemas.microsoft.com/office/drawing/2014/main" xmlns="" id="{F082E041-67AF-4837-ABF3-C5A5D941F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5192" y="2647602"/>
              <a:ext cx="1572050" cy="648000"/>
            </a:xfrm>
            <a:prstGeom prst="straightConnector1">
              <a:avLst/>
            </a:prstGeom>
            <a:ln w="15875">
              <a:gradFill>
                <a:gsLst>
                  <a:gs pos="0">
                    <a:srgbClr val="C00000"/>
                  </a:gs>
                  <a:gs pos="66000">
                    <a:srgbClr val="00B0F0"/>
                  </a:gs>
                  <a:gs pos="82000">
                    <a:schemeClr val="accent1"/>
                  </a:gs>
                  <a:gs pos="48871">
                    <a:schemeClr val="accent6"/>
                  </a:gs>
                  <a:gs pos="31000">
                    <a:schemeClr val="accent4"/>
                  </a:gs>
                  <a:gs pos="16000">
                    <a:schemeClr val="accent2"/>
                  </a:gs>
                  <a:gs pos="99000">
                    <a:srgbClr val="7030A0"/>
                  </a:gs>
                </a:gsLst>
                <a:lin ang="5400000" scaled="1"/>
              </a:gra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xmlns="" id="{A430BD23-6E41-400E-A637-AD2BF255CC5D}"/>
                </a:ext>
              </a:extLst>
            </p:cNvPr>
            <p:cNvGrpSpPr/>
            <p:nvPr/>
          </p:nvGrpSpPr>
          <p:grpSpPr>
            <a:xfrm>
              <a:off x="3549742" y="2548824"/>
              <a:ext cx="126000" cy="360000"/>
              <a:chOff x="2165961" y="3865028"/>
              <a:chExt cx="144000" cy="384825"/>
            </a:xfrm>
          </p:grpSpPr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xmlns="" id="{ACCE9AAE-F790-453A-8CB1-B8845C490608}"/>
                  </a:ext>
                </a:extLst>
              </p:cNvPr>
              <p:cNvSpPr/>
              <p:nvPr/>
            </p:nvSpPr>
            <p:spPr>
              <a:xfrm flipH="1">
                <a:off x="2219345" y="3900291"/>
                <a:ext cx="36000" cy="16778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90000"/>
                    <a:alpha val="7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矩形: 圆角 129">
                <a:extLst>
                  <a:ext uri="{FF2B5EF4-FFF2-40B4-BE49-F238E27FC236}">
                    <a16:creationId xmlns:a16="http://schemas.microsoft.com/office/drawing/2014/main" xmlns="" id="{C9A86080-6BFC-45CD-B48A-8A43FD678748}"/>
                  </a:ext>
                </a:extLst>
              </p:cNvPr>
              <p:cNvSpPr/>
              <p:nvPr/>
            </p:nvSpPr>
            <p:spPr>
              <a:xfrm>
                <a:off x="2201345" y="3961853"/>
                <a:ext cx="72000" cy="288000"/>
              </a:xfrm>
              <a:prstGeom prst="roundRect">
                <a:avLst/>
              </a:prstGeom>
              <a:solidFill>
                <a:srgbClr val="939FDE"/>
              </a:solidFill>
              <a:ln w="25400">
                <a:solidFill>
                  <a:schemeClr val="bg2">
                    <a:lumMod val="7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流程图: 准备 130">
                <a:extLst>
                  <a:ext uri="{FF2B5EF4-FFF2-40B4-BE49-F238E27FC236}">
                    <a16:creationId xmlns:a16="http://schemas.microsoft.com/office/drawing/2014/main" xmlns="" id="{2F04A65A-F791-42BF-AA7B-744E3B07E260}"/>
                  </a:ext>
                </a:extLst>
              </p:cNvPr>
              <p:cNvSpPr/>
              <p:nvPr/>
            </p:nvSpPr>
            <p:spPr>
              <a:xfrm>
                <a:off x="2165961" y="3865028"/>
                <a:ext cx="144000" cy="36000"/>
              </a:xfrm>
              <a:prstGeom prst="flowChartPreparatio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6" name="文本框 125"/>
            <p:cNvSpPr txBox="1"/>
            <p:nvPr/>
          </p:nvSpPr>
          <p:spPr>
            <a:xfrm>
              <a:off x="2229122" y="3357376"/>
              <a:ext cx="4723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QWP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6" name="直接箭头连接符 155">
              <a:extLst>
                <a:ext uri="{FF2B5EF4-FFF2-40B4-BE49-F238E27FC236}">
                  <a16:creationId xmlns:a16="http://schemas.microsoft.com/office/drawing/2014/main" xmlns="" id="{154AA842-0049-4FFA-BE78-39EB7F21FE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8821" y="3031678"/>
              <a:ext cx="288000" cy="1616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xmlns="" id="{63CBD1D1-CECE-4804-A424-E64DE497E2CF}"/>
                </a:ext>
              </a:extLst>
            </p:cNvPr>
            <p:cNvSpPr txBox="1"/>
            <p:nvPr/>
          </p:nvSpPr>
          <p:spPr>
            <a:xfrm>
              <a:off x="2793335" y="305890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zh-CN" sz="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</a:t>
              </a:r>
              <a:endParaRPr lang="zh-CN" altLang="en-US" sz="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xmlns="" id="{689CB880-36F1-4C9E-8A5A-C4DD807C9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415" y="2786579"/>
              <a:ext cx="1871" cy="305505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xmlns="" id="{B6F8D082-7693-4F76-9F22-B8F620C69DC3}"/>
                </a:ext>
              </a:extLst>
            </p:cNvPr>
            <p:cNvCxnSpPr>
              <a:cxnSpLocks/>
            </p:cNvCxnSpPr>
            <p:nvPr/>
          </p:nvCxnSpPr>
          <p:spPr>
            <a:xfrm>
              <a:off x="2720554" y="3112855"/>
              <a:ext cx="0" cy="1800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xmlns="" id="{53936DDD-EFEB-47C1-84A2-04A0D6DDD653}"/>
                </a:ext>
              </a:extLst>
            </p:cNvPr>
            <p:cNvCxnSpPr>
              <a:cxnSpLocks/>
            </p:cNvCxnSpPr>
            <p:nvPr/>
          </p:nvCxnSpPr>
          <p:spPr>
            <a:xfrm>
              <a:off x="2735122" y="3264055"/>
              <a:ext cx="684000" cy="0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xmlns="" id="{7E56B9E9-916C-4929-B2E0-0328380883BD}"/>
                </a:ext>
              </a:extLst>
            </p:cNvPr>
            <p:cNvCxnSpPr>
              <a:cxnSpLocks/>
            </p:cNvCxnSpPr>
            <p:nvPr/>
          </p:nvCxnSpPr>
          <p:spPr>
            <a:xfrm>
              <a:off x="3433547" y="2716621"/>
              <a:ext cx="0" cy="5760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xmlns="" id="{4C353053-CFB7-41A9-A6C5-79500907D9B0}"/>
                </a:ext>
              </a:extLst>
            </p:cNvPr>
            <p:cNvSpPr txBox="1"/>
            <p:nvPr/>
          </p:nvSpPr>
          <p:spPr>
            <a:xfrm>
              <a:off x="3141226" y="2991509"/>
              <a:ext cx="3756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zh-CN" sz="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</a:t>
              </a:r>
              <a:endParaRPr lang="zh-CN" altLang="en-US" sz="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弧形 76">
              <a:extLst>
                <a:ext uri="{FF2B5EF4-FFF2-40B4-BE49-F238E27FC236}">
                  <a16:creationId xmlns:a16="http://schemas.microsoft.com/office/drawing/2014/main" xmlns="" id="{73189A4B-6693-42F1-8849-3BD95E648DCE}"/>
                </a:ext>
              </a:extLst>
            </p:cNvPr>
            <p:cNvSpPr/>
            <p:nvPr/>
          </p:nvSpPr>
          <p:spPr>
            <a:xfrm rot="6920146">
              <a:off x="2604210" y="2454373"/>
              <a:ext cx="167811" cy="83905"/>
            </a:xfrm>
            <a:prstGeom prst="arc">
              <a:avLst>
                <a:gd name="adj1" fmla="val 17128287"/>
                <a:gd name="adj2" fmla="val 13948993"/>
              </a:avLst>
            </a:prstGeom>
            <a:ln w="15875">
              <a:solidFill>
                <a:srgbClr val="6D85FF"/>
              </a:solidFill>
              <a:headEnd type="triangle" w="sm" len="sm"/>
              <a:tailEnd type="none" w="med" len="lg"/>
            </a:ln>
            <a:effectLst>
              <a:glow>
                <a:schemeClr val="accent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弧形 78">
              <a:extLst>
                <a:ext uri="{FF2B5EF4-FFF2-40B4-BE49-F238E27FC236}">
                  <a16:creationId xmlns:a16="http://schemas.microsoft.com/office/drawing/2014/main" xmlns="" id="{7CB840FC-9A1B-4F78-8C1E-1EEAB74F0CBD}"/>
                </a:ext>
              </a:extLst>
            </p:cNvPr>
            <p:cNvSpPr/>
            <p:nvPr/>
          </p:nvSpPr>
          <p:spPr>
            <a:xfrm rot="4074971">
              <a:off x="2364142" y="3210253"/>
              <a:ext cx="167811" cy="83905"/>
            </a:xfrm>
            <a:prstGeom prst="arc">
              <a:avLst>
                <a:gd name="adj1" fmla="val 18311885"/>
                <a:gd name="adj2" fmla="val 13951745"/>
              </a:avLst>
            </a:prstGeom>
            <a:ln w="15875">
              <a:gradFill>
                <a:gsLst>
                  <a:gs pos="0">
                    <a:srgbClr val="C00000"/>
                  </a:gs>
                  <a:gs pos="66000">
                    <a:srgbClr val="00B0F0"/>
                  </a:gs>
                  <a:gs pos="82000">
                    <a:schemeClr val="accent1"/>
                  </a:gs>
                  <a:gs pos="48871">
                    <a:schemeClr val="accent6"/>
                  </a:gs>
                  <a:gs pos="31000">
                    <a:schemeClr val="accent4"/>
                  </a:gs>
                  <a:gs pos="16000">
                    <a:schemeClr val="accent2"/>
                  </a:gs>
                  <a:gs pos="99000">
                    <a:srgbClr val="7030A0"/>
                  </a:gs>
                </a:gsLst>
                <a:lin ang="5400000" scaled="1"/>
              </a:gradFill>
              <a:headEnd type="triangle" w="sm" len="sm"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xmlns="" id="{8A3719DB-93FB-4FD1-9E07-A7A57992C41E}"/>
                </a:ext>
              </a:extLst>
            </p:cNvPr>
            <p:cNvSpPr/>
            <p:nvPr/>
          </p:nvSpPr>
          <p:spPr>
            <a:xfrm rot="5569951">
              <a:off x="2395677" y="2755602"/>
              <a:ext cx="167811" cy="83905"/>
            </a:xfrm>
            <a:prstGeom prst="arc">
              <a:avLst>
                <a:gd name="adj1" fmla="val 16942634"/>
                <a:gd name="adj2" fmla="val 13556261"/>
              </a:avLst>
            </a:prstGeom>
            <a:ln w="15875">
              <a:solidFill>
                <a:srgbClr val="00B050"/>
              </a:solidFill>
              <a:headEnd type="triangle" w="sm" len="sm"/>
              <a:tailEnd type="none" w="med" len="lg"/>
            </a:ln>
            <a:effectLst>
              <a:glow>
                <a:schemeClr val="accent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文本框 66">
              <a:extLst>
                <a:ext uri="{FF2B5EF4-FFF2-40B4-BE49-F238E27FC236}">
                  <a16:creationId xmlns:a16="http://schemas.microsoft.com/office/drawing/2014/main" xmlns="" id="{7CC3A097-42F3-46D8-BC70-A04E665C2D2F}"/>
                </a:ext>
              </a:extLst>
            </p:cNvPr>
            <p:cNvSpPr txBox="1"/>
            <p:nvPr/>
          </p:nvSpPr>
          <p:spPr>
            <a:xfrm rot="20155099">
              <a:off x="2616240" y="2845099"/>
              <a:ext cx="4603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 rot="20550382">
              <a:off x="2665975" y="2684124"/>
              <a:ext cx="180000" cy="180000"/>
              <a:chOff x="2562627" y="2333516"/>
              <a:chExt cx="180000" cy="180000"/>
            </a:xfrm>
            <a:scene3d>
              <a:camera prst="isometricRightUp">
                <a:rot lat="2090851" lon="18965773" rev="509521"/>
              </a:camera>
              <a:lightRig rig="threePt" dir="t"/>
            </a:scene3d>
          </p:grpSpPr>
          <p:sp>
            <p:nvSpPr>
              <p:cNvPr id="169" name="椭圆 168"/>
              <p:cNvSpPr/>
              <p:nvPr/>
            </p:nvSpPr>
            <p:spPr>
              <a:xfrm>
                <a:off x="2565992" y="2339348"/>
                <a:ext cx="172058" cy="171912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0" name="组合 169"/>
              <p:cNvGrpSpPr/>
              <p:nvPr/>
            </p:nvGrpSpPr>
            <p:grpSpPr>
              <a:xfrm>
                <a:off x="2562627" y="2333516"/>
                <a:ext cx="180000" cy="180000"/>
                <a:chOff x="5144580" y="2005099"/>
                <a:chExt cx="363338" cy="363649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73" name="弧形 172"/>
                <p:cNvSpPr/>
                <p:nvPr/>
              </p:nvSpPr>
              <p:spPr>
                <a:xfrm flipH="1">
                  <a:off x="5144580" y="2007285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弧形 173"/>
                <p:cNvSpPr/>
                <p:nvPr/>
              </p:nvSpPr>
              <p:spPr>
                <a:xfrm rot="3600000" flipH="1">
                  <a:off x="5147042" y="2008748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2" name="弧形 181"/>
                <p:cNvSpPr/>
                <p:nvPr/>
              </p:nvSpPr>
              <p:spPr>
                <a:xfrm rot="7200000" flipH="1">
                  <a:off x="5146832" y="2006923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3" name="弧形 182"/>
                <p:cNvSpPr/>
                <p:nvPr/>
              </p:nvSpPr>
              <p:spPr>
                <a:xfrm rot="10800000" flipH="1">
                  <a:off x="5144580" y="2005099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4" name="弧形 183"/>
                <p:cNvSpPr/>
                <p:nvPr/>
              </p:nvSpPr>
              <p:spPr>
                <a:xfrm rot="14400000" flipH="1">
                  <a:off x="5147918" y="2007797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弧形 187"/>
                <p:cNvSpPr/>
                <p:nvPr/>
              </p:nvSpPr>
              <p:spPr>
                <a:xfrm rot="18000000" flipH="1">
                  <a:off x="5146405" y="2006924"/>
                  <a:ext cx="360000" cy="360000"/>
                </a:xfrm>
                <a:prstGeom prst="arc">
                  <a:avLst>
                    <a:gd name="adj1" fmla="val 15349382"/>
                    <a:gd name="adj2" fmla="val 17028771"/>
                  </a:avLst>
                </a:prstGeom>
                <a:grpFill/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31" name="组合 230"/>
            <p:cNvGrpSpPr/>
            <p:nvPr/>
          </p:nvGrpSpPr>
          <p:grpSpPr>
            <a:xfrm>
              <a:off x="3627953" y="2845010"/>
              <a:ext cx="807036" cy="481376"/>
              <a:chOff x="5731280" y="2553926"/>
              <a:chExt cx="807036" cy="481376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xmlns="" id="{4DCF214B-ECCA-46CA-A5AA-F87ACE16C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33679" y="2702844"/>
                <a:ext cx="405670" cy="332458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 rot="21091625">
                <a:off x="6174887" y="2713179"/>
                <a:ext cx="363429" cy="258739"/>
                <a:chOff x="3968074" y="3043078"/>
                <a:chExt cx="363429" cy="258739"/>
              </a:xfrm>
            </p:grpSpPr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xmlns="" id="{7EF5BC26-9C29-412E-86B0-EC07A2E73C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0273380" flipH="1">
                  <a:off x="3968074" y="3066942"/>
                  <a:ext cx="363429" cy="234875"/>
                </a:xfrm>
                <a:prstGeom prst="rect">
                  <a:avLst/>
                </a:prstGeom>
              </p:spPr>
            </p:pic>
            <p:cxnSp>
              <p:nvCxnSpPr>
                <p:cNvPr id="5" name="直接箭头连接符 4">
                  <a:extLst>
                    <a:ext uri="{FF2B5EF4-FFF2-40B4-BE49-F238E27FC236}">
                      <a16:creationId xmlns:a16="http://schemas.microsoft.com/office/drawing/2014/main" xmlns="" id="{809BA8A6-F867-4502-9D17-D51553D8A6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8112" y="3043078"/>
                  <a:ext cx="0" cy="226800"/>
                </a:xfrm>
                <a:prstGeom prst="straightConnector1">
                  <a:avLst/>
                </a:prstGeom>
                <a:ln w="19050">
                  <a:solidFill>
                    <a:srgbClr val="648EFF">
                      <a:alpha val="40000"/>
                    </a:srgbClr>
                  </a:solidFill>
                  <a:tailEnd type="triangle"/>
                </a:ln>
                <a:effectLst>
                  <a:outerShdw blurRad="63500" sx="102000" sy="102000" algn="ctr" rotWithShape="0">
                    <a:schemeClr val="accent4">
                      <a:lumMod val="40000"/>
                      <a:lumOff val="60000"/>
                      <a:alpha val="40000"/>
                    </a:schemeClr>
                  </a:outerShdw>
                </a:effectLst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>
                  <a:bevelT w="0" h="0"/>
                  <a:bevelB w="0" h="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xmlns="" id="{71DAF319-3925-46AE-BD2C-2FDD00129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25712" y="3110451"/>
                  <a:ext cx="64800" cy="66382"/>
                </a:xfrm>
                <a:prstGeom prst="ellipse">
                  <a:avLst/>
                </a:prstGeom>
                <a:gradFill>
                  <a:gsLst>
                    <a:gs pos="76000">
                      <a:srgbClr val="6D85FF">
                        <a:lumMod val="89000"/>
                        <a:lumOff val="11000"/>
                        <a:alpha val="49000"/>
                      </a:srgbClr>
                    </a:gs>
                    <a:gs pos="0">
                      <a:srgbClr val="AFBBF9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  <a:effectLst>
                  <a:glow rad="139700">
                    <a:srgbClr val="6D85FF">
                      <a:alpha val="26000"/>
                    </a:srgbClr>
                  </a:glow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74428">
                  <a:bevelT w="74428" h="74428"/>
                  <a:bevelB w="74428" h="74428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600" dirty="0"/>
                </a:p>
              </p:txBody>
            </p:sp>
          </p:grpSp>
          <p:grpSp>
            <p:nvGrpSpPr>
              <p:cNvPr id="159" name="组合 158"/>
              <p:cNvGrpSpPr/>
              <p:nvPr/>
            </p:nvGrpSpPr>
            <p:grpSpPr>
              <a:xfrm>
                <a:off x="5951566" y="2743761"/>
                <a:ext cx="223241" cy="205673"/>
                <a:chOff x="3440459" y="3544478"/>
                <a:chExt cx="223241" cy="205673"/>
              </a:xfrm>
            </p:grpSpPr>
            <p:sp>
              <p:nvSpPr>
                <p:cNvPr id="8" name="弧形 7">
                  <a:extLst>
                    <a:ext uri="{FF2B5EF4-FFF2-40B4-BE49-F238E27FC236}">
                      <a16:creationId xmlns:a16="http://schemas.microsoft.com/office/drawing/2014/main" xmlns="" id="{3F985555-B8BE-42C5-98C2-4E30B07646F4}"/>
                    </a:ext>
                  </a:extLst>
                </p:cNvPr>
                <p:cNvSpPr/>
                <p:nvPr/>
              </p:nvSpPr>
              <p:spPr>
                <a:xfrm rot="21060000">
                  <a:off x="3440459" y="3636753"/>
                  <a:ext cx="223241" cy="60649"/>
                </a:xfrm>
                <a:prstGeom prst="arc">
                  <a:avLst>
                    <a:gd name="adj1" fmla="val 18316992"/>
                    <a:gd name="adj2" fmla="val 13447828"/>
                  </a:avLst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headEnd type="triangle" w="sm" len="sm"/>
                  <a:tailEnd type="none" w="med" len="lg"/>
                </a:ln>
                <a:effectLst>
                  <a:glow>
                    <a:srgbClr val="FF6347"/>
                  </a:glow>
                </a:effectLst>
                <a:scene3d>
                  <a:camera prst="orthographicFront">
                    <a:rot lat="21496320" lon="21008936" rev="21008925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xmlns="" id="{855014B3-8CB4-4D4D-8F31-4B8FFC0FC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7344" y="3544478"/>
                  <a:ext cx="128141" cy="205673"/>
                </a:xfrm>
                <a:prstGeom prst="straightConnector1">
                  <a:avLst/>
                </a:prstGeom>
                <a:ln w="19050">
                  <a:solidFill>
                    <a:srgbClr val="7030A0"/>
                  </a:solidFill>
                  <a:tailEnd type="triangle"/>
                </a:ln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  <a:outerShdw blurRad="63500" sx="76000" sy="76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>
                  <a:bevelT w="0" h="0"/>
                  <a:bevelB w="0" h="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xmlns="" id="{31BE8E0C-3EDC-4504-B373-1D5A397F98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13275" y="3627904"/>
                  <a:ext cx="64800" cy="66381"/>
                </a:xfrm>
                <a:prstGeom prst="ellipse">
                  <a:avLst/>
                </a:prstGeom>
                <a:gradFill>
                  <a:gsLst>
                    <a:gs pos="100000">
                      <a:srgbClr val="983AF6"/>
                    </a:gs>
                    <a:gs pos="0">
                      <a:srgbClr val="AFBBF9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</a:gradFill>
                <a:ln>
                  <a:noFill/>
                </a:ln>
                <a:effectLst>
                  <a:glow rad="152400">
                    <a:srgbClr val="983AF6">
                      <a:alpha val="28000"/>
                    </a:srgbClr>
                  </a:glow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74428">
                  <a:bevelT w="74428" h="74428"/>
                  <a:bevelB w="74428" h="74428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600"/>
                </a:p>
              </p:txBody>
            </p:sp>
          </p:grpSp>
          <p:grpSp>
            <p:nvGrpSpPr>
              <p:cNvPr id="230" name="组合 229"/>
              <p:cNvGrpSpPr/>
              <p:nvPr/>
            </p:nvGrpSpPr>
            <p:grpSpPr>
              <a:xfrm>
                <a:off x="6008149" y="2553926"/>
                <a:ext cx="40646" cy="179578"/>
                <a:chOff x="6008149" y="2553926"/>
                <a:chExt cx="40646" cy="179578"/>
              </a:xfrm>
            </p:grpSpPr>
            <p:sp>
              <p:nvSpPr>
                <p:cNvPr id="103" name="任意多边形 102"/>
                <p:cNvSpPr/>
                <p:nvPr/>
              </p:nvSpPr>
              <p:spPr>
                <a:xfrm rot="16200000">
                  <a:off x="5944464" y="2617611"/>
                  <a:ext cx="165344" cy="37974"/>
                </a:xfrm>
                <a:custGeom>
                  <a:avLst/>
                  <a:gdLst>
                    <a:gd name="connsiteX0" fmla="*/ 0 w 381646"/>
                    <a:gd name="connsiteY0" fmla="*/ 106551 h 106551"/>
                    <a:gd name="connsiteX1" fmla="*/ 73617 w 381646"/>
                    <a:gd name="connsiteY1" fmla="*/ 67805 h 106551"/>
                    <a:gd name="connsiteX2" fmla="*/ 100739 w 381646"/>
                    <a:gd name="connsiteY2" fmla="*/ 87178 h 106551"/>
                    <a:gd name="connsiteX3" fmla="*/ 149171 w 381646"/>
                    <a:gd name="connsiteY3" fmla="*/ 54244 h 106551"/>
                    <a:gd name="connsiteX4" fmla="*/ 189854 w 381646"/>
                    <a:gd name="connsiteY4" fmla="*/ 73617 h 106551"/>
                    <a:gd name="connsiteX5" fmla="*/ 247973 w 381646"/>
                    <a:gd name="connsiteY5" fmla="*/ 40683 h 106551"/>
                    <a:gd name="connsiteX6" fmla="*/ 267346 w 381646"/>
                    <a:gd name="connsiteY6" fmla="*/ 61993 h 106551"/>
                    <a:gd name="connsiteX7" fmla="*/ 309966 w 381646"/>
                    <a:gd name="connsiteY7" fmla="*/ 23248 h 106551"/>
                    <a:gd name="connsiteX8" fmla="*/ 337088 w 381646"/>
                    <a:gd name="connsiteY8" fmla="*/ 54244 h 106551"/>
                    <a:gd name="connsiteX9" fmla="*/ 381646 w 381646"/>
                    <a:gd name="connsiteY9" fmla="*/ 0 h 10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646" h="106551">
                      <a:moveTo>
                        <a:pt x="0" y="106551"/>
                      </a:moveTo>
                      <a:cubicBezTo>
                        <a:pt x="28413" y="88792"/>
                        <a:pt x="56827" y="71034"/>
                        <a:pt x="73617" y="67805"/>
                      </a:cubicBezTo>
                      <a:cubicBezTo>
                        <a:pt x="90407" y="64576"/>
                        <a:pt x="88147" y="89438"/>
                        <a:pt x="100739" y="87178"/>
                      </a:cubicBezTo>
                      <a:cubicBezTo>
                        <a:pt x="113331" y="84918"/>
                        <a:pt x="134318" y="56504"/>
                        <a:pt x="149171" y="54244"/>
                      </a:cubicBezTo>
                      <a:cubicBezTo>
                        <a:pt x="164024" y="51984"/>
                        <a:pt x="173387" y="75877"/>
                        <a:pt x="189854" y="73617"/>
                      </a:cubicBezTo>
                      <a:cubicBezTo>
                        <a:pt x="206321" y="71357"/>
                        <a:pt x="235058" y="42620"/>
                        <a:pt x="247973" y="40683"/>
                      </a:cubicBezTo>
                      <a:cubicBezTo>
                        <a:pt x="260888" y="38746"/>
                        <a:pt x="257014" y="64899"/>
                        <a:pt x="267346" y="61993"/>
                      </a:cubicBezTo>
                      <a:cubicBezTo>
                        <a:pt x="277678" y="59087"/>
                        <a:pt x="298342" y="24540"/>
                        <a:pt x="309966" y="23248"/>
                      </a:cubicBezTo>
                      <a:cubicBezTo>
                        <a:pt x="321590" y="21956"/>
                        <a:pt x="325141" y="58119"/>
                        <a:pt x="337088" y="54244"/>
                      </a:cubicBezTo>
                      <a:cubicBezTo>
                        <a:pt x="349035" y="50369"/>
                        <a:pt x="365340" y="25184"/>
                        <a:pt x="381646" y="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  <a:alpha val="70000"/>
                    </a:schemeClr>
                  </a:solidFill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53276">
                  <a:bevelT w="53276" h="53276"/>
                  <a:bevelB w="53276" h="53276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 rot="18009955">
                  <a:off x="6023721" y="2708429"/>
                  <a:ext cx="25200" cy="24949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noFill/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18000">
                  <a:bevelT w="18000" h="18000"/>
                  <a:bevelB w="18000" h="1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64" name="组合 263"/>
              <p:cNvGrpSpPr/>
              <p:nvPr/>
            </p:nvGrpSpPr>
            <p:grpSpPr>
              <a:xfrm rot="11516286">
                <a:off x="5731280" y="2793696"/>
                <a:ext cx="204713" cy="54374"/>
                <a:chOff x="5462990" y="2792942"/>
                <a:chExt cx="281253" cy="55860"/>
              </a:xfrm>
            </p:grpSpPr>
            <p:sp>
              <p:nvSpPr>
                <p:cNvPr id="265" name="任意多边形 264"/>
                <p:cNvSpPr/>
                <p:nvPr/>
              </p:nvSpPr>
              <p:spPr>
                <a:xfrm>
                  <a:off x="5480991" y="2792942"/>
                  <a:ext cx="263252" cy="54795"/>
                </a:xfrm>
                <a:custGeom>
                  <a:avLst/>
                  <a:gdLst>
                    <a:gd name="connsiteX0" fmla="*/ 0 w 381646"/>
                    <a:gd name="connsiteY0" fmla="*/ 106551 h 106551"/>
                    <a:gd name="connsiteX1" fmla="*/ 73617 w 381646"/>
                    <a:gd name="connsiteY1" fmla="*/ 67805 h 106551"/>
                    <a:gd name="connsiteX2" fmla="*/ 100739 w 381646"/>
                    <a:gd name="connsiteY2" fmla="*/ 87178 h 106551"/>
                    <a:gd name="connsiteX3" fmla="*/ 149171 w 381646"/>
                    <a:gd name="connsiteY3" fmla="*/ 54244 h 106551"/>
                    <a:gd name="connsiteX4" fmla="*/ 189854 w 381646"/>
                    <a:gd name="connsiteY4" fmla="*/ 73617 h 106551"/>
                    <a:gd name="connsiteX5" fmla="*/ 247973 w 381646"/>
                    <a:gd name="connsiteY5" fmla="*/ 40683 h 106551"/>
                    <a:gd name="connsiteX6" fmla="*/ 267346 w 381646"/>
                    <a:gd name="connsiteY6" fmla="*/ 61993 h 106551"/>
                    <a:gd name="connsiteX7" fmla="*/ 309966 w 381646"/>
                    <a:gd name="connsiteY7" fmla="*/ 23248 h 106551"/>
                    <a:gd name="connsiteX8" fmla="*/ 337088 w 381646"/>
                    <a:gd name="connsiteY8" fmla="*/ 54244 h 106551"/>
                    <a:gd name="connsiteX9" fmla="*/ 381646 w 381646"/>
                    <a:gd name="connsiteY9" fmla="*/ 0 h 10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646" h="106551">
                      <a:moveTo>
                        <a:pt x="0" y="106551"/>
                      </a:moveTo>
                      <a:cubicBezTo>
                        <a:pt x="28413" y="88792"/>
                        <a:pt x="56827" y="71034"/>
                        <a:pt x="73617" y="67805"/>
                      </a:cubicBezTo>
                      <a:cubicBezTo>
                        <a:pt x="90407" y="64576"/>
                        <a:pt x="88147" y="89438"/>
                        <a:pt x="100739" y="87178"/>
                      </a:cubicBezTo>
                      <a:cubicBezTo>
                        <a:pt x="113331" y="84918"/>
                        <a:pt x="134318" y="56504"/>
                        <a:pt x="149171" y="54244"/>
                      </a:cubicBezTo>
                      <a:cubicBezTo>
                        <a:pt x="164024" y="51984"/>
                        <a:pt x="173387" y="75877"/>
                        <a:pt x="189854" y="73617"/>
                      </a:cubicBezTo>
                      <a:cubicBezTo>
                        <a:pt x="206321" y="71357"/>
                        <a:pt x="235058" y="42620"/>
                        <a:pt x="247973" y="40683"/>
                      </a:cubicBezTo>
                      <a:cubicBezTo>
                        <a:pt x="260888" y="38746"/>
                        <a:pt x="257014" y="64899"/>
                        <a:pt x="267346" y="61993"/>
                      </a:cubicBezTo>
                      <a:cubicBezTo>
                        <a:pt x="277678" y="59087"/>
                        <a:pt x="298342" y="24540"/>
                        <a:pt x="309966" y="23248"/>
                      </a:cubicBezTo>
                      <a:cubicBezTo>
                        <a:pt x="321590" y="21956"/>
                        <a:pt x="325141" y="58119"/>
                        <a:pt x="337088" y="54244"/>
                      </a:cubicBezTo>
                      <a:cubicBezTo>
                        <a:pt x="349035" y="50369"/>
                        <a:pt x="365340" y="25184"/>
                        <a:pt x="381646" y="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65000"/>
                      <a:alpha val="70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53276">
                  <a:bevelT w="53276" h="53276"/>
                  <a:bevelB w="53276" h="53276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" name="椭圆 265"/>
                <p:cNvSpPr/>
                <p:nvPr/>
              </p:nvSpPr>
              <p:spPr>
                <a:xfrm>
                  <a:off x="5462990" y="2822913"/>
                  <a:ext cx="36000" cy="25889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noFill/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18000">
                  <a:bevelT w="18000" h="18000"/>
                  <a:bevelB w="18000" h="1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8" name="任意多边形 267"/>
              <p:cNvSpPr/>
              <p:nvPr/>
            </p:nvSpPr>
            <p:spPr>
              <a:xfrm rot="1771110">
                <a:off x="6125488" y="2944727"/>
                <a:ext cx="199697" cy="42103"/>
              </a:xfrm>
              <a:custGeom>
                <a:avLst/>
                <a:gdLst>
                  <a:gd name="connsiteX0" fmla="*/ 0 w 381646"/>
                  <a:gd name="connsiteY0" fmla="*/ 106551 h 106551"/>
                  <a:gd name="connsiteX1" fmla="*/ 73617 w 381646"/>
                  <a:gd name="connsiteY1" fmla="*/ 67805 h 106551"/>
                  <a:gd name="connsiteX2" fmla="*/ 100739 w 381646"/>
                  <a:gd name="connsiteY2" fmla="*/ 87178 h 106551"/>
                  <a:gd name="connsiteX3" fmla="*/ 149171 w 381646"/>
                  <a:gd name="connsiteY3" fmla="*/ 54244 h 106551"/>
                  <a:gd name="connsiteX4" fmla="*/ 189854 w 381646"/>
                  <a:gd name="connsiteY4" fmla="*/ 73617 h 106551"/>
                  <a:gd name="connsiteX5" fmla="*/ 247973 w 381646"/>
                  <a:gd name="connsiteY5" fmla="*/ 40683 h 106551"/>
                  <a:gd name="connsiteX6" fmla="*/ 267346 w 381646"/>
                  <a:gd name="connsiteY6" fmla="*/ 61993 h 106551"/>
                  <a:gd name="connsiteX7" fmla="*/ 309966 w 381646"/>
                  <a:gd name="connsiteY7" fmla="*/ 23248 h 106551"/>
                  <a:gd name="connsiteX8" fmla="*/ 337088 w 381646"/>
                  <a:gd name="connsiteY8" fmla="*/ 54244 h 106551"/>
                  <a:gd name="connsiteX9" fmla="*/ 381646 w 381646"/>
                  <a:gd name="connsiteY9" fmla="*/ 0 h 10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646" h="106551">
                    <a:moveTo>
                      <a:pt x="0" y="106551"/>
                    </a:moveTo>
                    <a:cubicBezTo>
                      <a:pt x="28413" y="88792"/>
                      <a:pt x="56827" y="71034"/>
                      <a:pt x="73617" y="67805"/>
                    </a:cubicBezTo>
                    <a:cubicBezTo>
                      <a:pt x="90407" y="64576"/>
                      <a:pt x="88147" y="89438"/>
                      <a:pt x="100739" y="87178"/>
                    </a:cubicBezTo>
                    <a:cubicBezTo>
                      <a:pt x="113331" y="84918"/>
                      <a:pt x="134318" y="56504"/>
                      <a:pt x="149171" y="54244"/>
                    </a:cubicBezTo>
                    <a:cubicBezTo>
                      <a:pt x="164024" y="51984"/>
                      <a:pt x="173387" y="75877"/>
                      <a:pt x="189854" y="73617"/>
                    </a:cubicBezTo>
                    <a:cubicBezTo>
                      <a:pt x="206321" y="71357"/>
                      <a:pt x="235058" y="42620"/>
                      <a:pt x="247973" y="40683"/>
                    </a:cubicBezTo>
                    <a:cubicBezTo>
                      <a:pt x="260888" y="38746"/>
                      <a:pt x="257014" y="64899"/>
                      <a:pt x="267346" y="61993"/>
                    </a:cubicBezTo>
                    <a:cubicBezTo>
                      <a:pt x="277678" y="59087"/>
                      <a:pt x="298342" y="24540"/>
                      <a:pt x="309966" y="23248"/>
                    </a:cubicBezTo>
                    <a:cubicBezTo>
                      <a:pt x="321590" y="21956"/>
                      <a:pt x="325141" y="58119"/>
                      <a:pt x="337088" y="54244"/>
                    </a:cubicBezTo>
                    <a:cubicBezTo>
                      <a:pt x="349035" y="50369"/>
                      <a:pt x="365340" y="25184"/>
                      <a:pt x="381646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75000"/>
                    <a:alpha val="70000"/>
                  </a:schemeClr>
                </a:solidFill>
              </a:ln>
              <a:scene3d>
                <a:camera prst="perspectiveFront" fov="2700000">
                  <a:rot lat="600000" lon="600000" rev="0"/>
                </a:camera>
                <a:lightRig rig="threePt" dir="t"/>
              </a:scene3d>
              <a:sp3d z="53276">
                <a:bevelT w="53276" h="53276"/>
                <a:bevelB w="53276" h="53276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椭圆 268"/>
              <p:cNvSpPr/>
              <p:nvPr/>
            </p:nvSpPr>
            <p:spPr>
              <a:xfrm rot="1771110">
                <a:off x="6117749" y="2916149"/>
                <a:ext cx="25200" cy="25200"/>
              </a:xfrm>
              <a:prstGeom prst="ellipse">
                <a:avLst/>
              </a:prstGeom>
              <a:solidFill>
                <a:schemeClr val="bg1">
                  <a:lumMod val="50000"/>
                  <a:alpha val="50000"/>
                </a:schemeClr>
              </a:solidFill>
              <a:ln>
                <a:noFill/>
              </a:ln>
              <a:scene3d>
                <a:camera prst="perspectiveFront" fov="2700000">
                  <a:rot lat="600000" lon="600000" rev="0"/>
                </a:camera>
                <a:lightRig rig="threePt" dir="t"/>
              </a:scene3d>
              <a:sp3d z="18000">
                <a:bevelT w="18000" h="18000"/>
                <a:bevelB w="18000" h="1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0" name="组合 269"/>
              <p:cNvGrpSpPr/>
              <p:nvPr/>
            </p:nvGrpSpPr>
            <p:grpSpPr>
              <a:xfrm rot="9295845">
                <a:off x="5782749" y="2952339"/>
                <a:ext cx="204713" cy="54374"/>
                <a:chOff x="5462990" y="2792942"/>
                <a:chExt cx="281253" cy="55860"/>
              </a:xfrm>
            </p:grpSpPr>
            <p:sp>
              <p:nvSpPr>
                <p:cNvPr id="271" name="任意多边形 270"/>
                <p:cNvSpPr/>
                <p:nvPr/>
              </p:nvSpPr>
              <p:spPr>
                <a:xfrm>
                  <a:off x="5480991" y="2792942"/>
                  <a:ext cx="263252" cy="54795"/>
                </a:xfrm>
                <a:custGeom>
                  <a:avLst/>
                  <a:gdLst>
                    <a:gd name="connsiteX0" fmla="*/ 0 w 381646"/>
                    <a:gd name="connsiteY0" fmla="*/ 106551 h 106551"/>
                    <a:gd name="connsiteX1" fmla="*/ 73617 w 381646"/>
                    <a:gd name="connsiteY1" fmla="*/ 67805 h 106551"/>
                    <a:gd name="connsiteX2" fmla="*/ 100739 w 381646"/>
                    <a:gd name="connsiteY2" fmla="*/ 87178 h 106551"/>
                    <a:gd name="connsiteX3" fmla="*/ 149171 w 381646"/>
                    <a:gd name="connsiteY3" fmla="*/ 54244 h 106551"/>
                    <a:gd name="connsiteX4" fmla="*/ 189854 w 381646"/>
                    <a:gd name="connsiteY4" fmla="*/ 73617 h 106551"/>
                    <a:gd name="connsiteX5" fmla="*/ 247973 w 381646"/>
                    <a:gd name="connsiteY5" fmla="*/ 40683 h 106551"/>
                    <a:gd name="connsiteX6" fmla="*/ 267346 w 381646"/>
                    <a:gd name="connsiteY6" fmla="*/ 61993 h 106551"/>
                    <a:gd name="connsiteX7" fmla="*/ 309966 w 381646"/>
                    <a:gd name="connsiteY7" fmla="*/ 23248 h 106551"/>
                    <a:gd name="connsiteX8" fmla="*/ 337088 w 381646"/>
                    <a:gd name="connsiteY8" fmla="*/ 54244 h 106551"/>
                    <a:gd name="connsiteX9" fmla="*/ 381646 w 381646"/>
                    <a:gd name="connsiteY9" fmla="*/ 0 h 10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646" h="106551">
                      <a:moveTo>
                        <a:pt x="0" y="106551"/>
                      </a:moveTo>
                      <a:cubicBezTo>
                        <a:pt x="28413" y="88792"/>
                        <a:pt x="56827" y="71034"/>
                        <a:pt x="73617" y="67805"/>
                      </a:cubicBezTo>
                      <a:cubicBezTo>
                        <a:pt x="90407" y="64576"/>
                        <a:pt x="88147" y="89438"/>
                        <a:pt x="100739" y="87178"/>
                      </a:cubicBezTo>
                      <a:cubicBezTo>
                        <a:pt x="113331" y="84918"/>
                        <a:pt x="134318" y="56504"/>
                        <a:pt x="149171" y="54244"/>
                      </a:cubicBezTo>
                      <a:cubicBezTo>
                        <a:pt x="164024" y="51984"/>
                        <a:pt x="173387" y="75877"/>
                        <a:pt x="189854" y="73617"/>
                      </a:cubicBezTo>
                      <a:cubicBezTo>
                        <a:pt x="206321" y="71357"/>
                        <a:pt x="235058" y="42620"/>
                        <a:pt x="247973" y="40683"/>
                      </a:cubicBezTo>
                      <a:cubicBezTo>
                        <a:pt x="260888" y="38746"/>
                        <a:pt x="257014" y="64899"/>
                        <a:pt x="267346" y="61993"/>
                      </a:cubicBezTo>
                      <a:cubicBezTo>
                        <a:pt x="277678" y="59087"/>
                        <a:pt x="298342" y="24540"/>
                        <a:pt x="309966" y="23248"/>
                      </a:cubicBezTo>
                      <a:cubicBezTo>
                        <a:pt x="321590" y="21956"/>
                        <a:pt x="325141" y="58119"/>
                        <a:pt x="337088" y="54244"/>
                      </a:cubicBezTo>
                      <a:cubicBezTo>
                        <a:pt x="349035" y="50369"/>
                        <a:pt x="365340" y="25184"/>
                        <a:pt x="381646" y="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  <a:alpha val="70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53276">
                  <a:bevelT w="53276" h="53276"/>
                  <a:bevelB w="53276" h="53276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2" name="椭圆 271"/>
                <p:cNvSpPr/>
                <p:nvPr/>
              </p:nvSpPr>
              <p:spPr>
                <a:xfrm>
                  <a:off x="5462990" y="2822913"/>
                  <a:ext cx="36000" cy="25889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noFill/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18000">
                  <a:bevelT w="18000" h="18000"/>
                  <a:bevelB w="18000" h="1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9" name="组合 188"/>
              <p:cNvGrpSpPr/>
              <p:nvPr/>
            </p:nvGrpSpPr>
            <p:grpSpPr>
              <a:xfrm>
                <a:off x="5900808" y="2586648"/>
                <a:ext cx="83513" cy="174815"/>
                <a:chOff x="5965282" y="2558689"/>
                <a:chExt cx="83513" cy="174815"/>
              </a:xfrm>
            </p:grpSpPr>
            <p:sp>
              <p:nvSpPr>
                <p:cNvPr id="190" name="任意多边形 189"/>
                <p:cNvSpPr/>
                <p:nvPr/>
              </p:nvSpPr>
              <p:spPr>
                <a:xfrm rot="14816305">
                  <a:off x="5901597" y="2622374"/>
                  <a:ext cx="165344" cy="37974"/>
                </a:xfrm>
                <a:custGeom>
                  <a:avLst/>
                  <a:gdLst>
                    <a:gd name="connsiteX0" fmla="*/ 0 w 381646"/>
                    <a:gd name="connsiteY0" fmla="*/ 106551 h 106551"/>
                    <a:gd name="connsiteX1" fmla="*/ 73617 w 381646"/>
                    <a:gd name="connsiteY1" fmla="*/ 67805 h 106551"/>
                    <a:gd name="connsiteX2" fmla="*/ 100739 w 381646"/>
                    <a:gd name="connsiteY2" fmla="*/ 87178 h 106551"/>
                    <a:gd name="connsiteX3" fmla="*/ 149171 w 381646"/>
                    <a:gd name="connsiteY3" fmla="*/ 54244 h 106551"/>
                    <a:gd name="connsiteX4" fmla="*/ 189854 w 381646"/>
                    <a:gd name="connsiteY4" fmla="*/ 73617 h 106551"/>
                    <a:gd name="connsiteX5" fmla="*/ 247973 w 381646"/>
                    <a:gd name="connsiteY5" fmla="*/ 40683 h 106551"/>
                    <a:gd name="connsiteX6" fmla="*/ 267346 w 381646"/>
                    <a:gd name="connsiteY6" fmla="*/ 61993 h 106551"/>
                    <a:gd name="connsiteX7" fmla="*/ 309966 w 381646"/>
                    <a:gd name="connsiteY7" fmla="*/ 23248 h 106551"/>
                    <a:gd name="connsiteX8" fmla="*/ 337088 w 381646"/>
                    <a:gd name="connsiteY8" fmla="*/ 54244 h 106551"/>
                    <a:gd name="connsiteX9" fmla="*/ 381646 w 381646"/>
                    <a:gd name="connsiteY9" fmla="*/ 0 h 10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646" h="106551">
                      <a:moveTo>
                        <a:pt x="0" y="106551"/>
                      </a:moveTo>
                      <a:cubicBezTo>
                        <a:pt x="28413" y="88792"/>
                        <a:pt x="56827" y="71034"/>
                        <a:pt x="73617" y="67805"/>
                      </a:cubicBezTo>
                      <a:cubicBezTo>
                        <a:pt x="90407" y="64576"/>
                        <a:pt x="88147" y="89438"/>
                        <a:pt x="100739" y="87178"/>
                      </a:cubicBezTo>
                      <a:cubicBezTo>
                        <a:pt x="113331" y="84918"/>
                        <a:pt x="134318" y="56504"/>
                        <a:pt x="149171" y="54244"/>
                      </a:cubicBezTo>
                      <a:cubicBezTo>
                        <a:pt x="164024" y="51984"/>
                        <a:pt x="173387" y="75877"/>
                        <a:pt x="189854" y="73617"/>
                      </a:cubicBezTo>
                      <a:cubicBezTo>
                        <a:pt x="206321" y="71357"/>
                        <a:pt x="235058" y="42620"/>
                        <a:pt x="247973" y="40683"/>
                      </a:cubicBezTo>
                      <a:cubicBezTo>
                        <a:pt x="260888" y="38746"/>
                        <a:pt x="257014" y="64899"/>
                        <a:pt x="267346" y="61993"/>
                      </a:cubicBezTo>
                      <a:cubicBezTo>
                        <a:pt x="277678" y="59087"/>
                        <a:pt x="298342" y="24540"/>
                        <a:pt x="309966" y="23248"/>
                      </a:cubicBezTo>
                      <a:cubicBezTo>
                        <a:pt x="321590" y="21956"/>
                        <a:pt x="325141" y="58119"/>
                        <a:pt x="337088" y="54244"/>
                      </a:cubicBezTo>
                      <a:cubicBezTo>
                        <a:pt x="349035" y="50369"/>
                        <a:pt x="365340" y="25184"/>
                        <a:pt x="381646" y="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  <a:alpha val="70000"/>
                    </a:schemeClr>
                  </a:solidFill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53276">
                  <a:bevelT w="53276" h="53276"/>
                  <a:bevelB w="53276" h="53276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 rot="18009955">
                  <a:off x="6023721" y="2708429"/>
                  <a:ext cx="25200" cy="24949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noFill/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18000">
                  <a:bevelT w="18000" h="18000"/>
                  <a:bevelB w="18000" h="1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92" name="组合 191"/>
              <p:cNvGrpSpPr/>
              <p:nvPr/>
            </p:nvGrpSpPr>
            <p:grpSpPr>
              <a:xfrm>
                <a:off x="6128354" y="2631407"/>
                <a:ext cx="165344" cy="106367"/>
                <a:chOff x="6011146" y="2627137"/>
                <a:chExt cx="165344" cy="106367"/>
              </a:xfrm>
            </p:grpSpPr>
            <p:sp>
              <p:nvSpPr>
                <p:cNvPr id="193" name="任意多边形 192"/>
                <p:cNvSpPr/>
                <p:nvPr/>
              </p:nvSpPr>
              <p:spPr>
                <a:xfrm rot="8201253">
                  <a:off x="6011146" y="2627137"/>
                  <a:ext cx="165344" cy="37974"/>
                </a:xfrm>
                <a:custGeom>
                  <a:avLst/>
                  <a:gdLst>
                    <a:gd name="connsiteX0" fmla="*/ 0 w 381646"/>
                    <a:gd name="connsiteY0" fmla="*/ 106551 h 106551"/>
                    <a:gd name="connsiteX1" fmla="*/ 73617 w 381646"/>
                    <a:gd name="connsiteY1" fmla="*/ 67805 h 106551"/>
                    <a:gd name="connsiteX2" fmla="*/ 100739 w 381646"/>
                    <a:gd name="connsiteY2" fmla="*/ 87178 h 106551"/>
                    <a:gd name="connsiteX3" fmla="*/ 149171 w 381646"/>
                    <a:gd name="connsiteY3" fmla="*/ 54244 h 106551"/>
                    <a:gd name="connsiteX4" fmla="*/ 189854 w 381646"/>
                    <a:gd name="connsiteY4" fmla="*/ 73617 h 106551"/>
                    <a:gd name="connsiteX5" fmla="*/ 247973 w 381646"/>
                    <a:gd name="connsiteY5" fmla="*/ 40683 h 106551"/>
                    <a:gd name="connsiteX6" fmla="*/ 267346 w 381646"/>
                    <a:gd name="connsiteY6" fmla="*/ 61993 h 106551"/>
                    <a:gd name="connsiteX7" fmla="*/ 309966 w 381646"/>
                    <a:gd name="connsiteY7" fmla="*/ 23248 h 106551"/>
                    <a:gd name="connsiteX8" fmla="*/ 337088 w 381646"/>
                    <a:gd name="connsiteY8" fmla="*/ 54244 h 106551"/>
                    <a:gd name="connsiteX9" fmla="*/ 381646 w 381646"/>
                    <a:gd name="connsiteY9" fmla="*/ 0 h 10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646" h="106551">
                      <a:moveTo>
                        <a:pt x="0" y="106551"/>
                      </a:moveTo>
                      <a:cubicBezTo>
                        <a:pt x="28413" y="88792"/>
                        <a:pt x="56827" y="71034"/>
                        <a:pt x="73617" y="67805"/>
                      </a:cubicBezTo>
                      <a:cubicBezTo>
                        <a:pt x="90407" y="64576"/>
                        <a:pt x="88147" y="89438"/>
                        <a:pt x="100739" y="87178"/>
                      </a:cubicBezTo>
                      <a:cubicBezTo>
                        <a:pt x="113331" y="84918"/>
                        <a:pt x="134318" y="56504"/>
                        <a:pt x="149171" y="54244"/>
                      </a:cubicBezTo>
                      <a:cubicBezTo>
                        <a:pt x="164024" y="51984"/>
                        <a:pt x="173387" y="75877"/>
                        <a:pt x="189854" y="73617"/>
                      </a:cubicBezTo>
                      <a:cubicBezTo>
                        <a:pt x="206321" y="71357"/>
                        <a:pt x="235058" y="42620"/>
                        <a:pt x="247973" y="40683"/>
                      </a:cubicBezTo>
                      <a:cubicBezTo>
                        <a:pt x="260888" y="38746"/>
                        <a:pt x="257014" y="64899"/>
                        <a:pt x="267346" y="61993"/>
                      </a:cubicBezTo>
                      <a:cubicBezTo>
                        <a:pt x="277678" y="59087"/>
                        <a:pt x="298342" y="24540"/>
                        <a:pt x="309966" y="23248"/>
                      </a:cubicBezTo>
                      <a:cubicBezTo>
                        <a:pt x="321590" y="21956"/>
                        <a:pt x="325141" y="58119"/>
                        <a:pt x="337088" y="54244"/>
                      </a:cubicBezTo>
                      <a:cubicBezTo>
                        <a:pt x="349035" y="50369"/>
                        <a:pt x="365340" y="25184"/>
                        <a:pt x="381646" y="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  <a:alpha val="70000"/>
                    </a:schemeClr>
                  </a:solidFill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53276">
                  <a:bevelT w="53276" h="53276"/>
                  <a:bevelB w="53276" h="53276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椭圆 193"/>
                <p:cNvSpPr/>
                <p:nvPr/>
              </p:nvSpPr>
              <p:spPr>
                <a:xfrm rot="18009955">
                  <a:off x="6023721" y="2708429"/>
                  <a:ext cx="25200" cy="24949"/>
                </a:xfrm>
                <a:prstGeom prst="ellipse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noFill/>
                </a:ln>
                <a:scene3d>
                  <a:camera prst="perspectiveFront" fov="2700000">
                    <a:rot lat="600000" lon="600000" rev="0"/>
                  </a:camera>
                  <a:lightRig rig="threePt" dir="t"/>
                </a:scene3d>
                <a:sp3d z="18000">
                  <a:bevelT w="18000" h="18000"/>
                  <a:bevelB w="18000" h="1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pic>
          <p:nvPicPr>
            <p:cNvPr id="6632" name="Picture 48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5225">
              <a:off x="2572404" y="2807664"/>
              <a:ext cx="144000" cy="347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" name="Picture 487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471" y="2494087"/>
              <a:ext cx="157249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3" name="组合 242"/>
          <p:cNvGrpSpPr/>
          <p:nvPr/>
        </p:nvGrpSpPr>
        <p:grpSpPr>
          <a:xfrm>
            <a:off x="1646776" y="3566090"/>
            <a:ext cx="3266452" cy="855400"/>
            <a:chOff x="975994" y="3607378"/>
            <a:chExt cx="3266452" cy="855400"/>
          </a:xfrm>
        </p:grpSpPr>
        <p:pic>
          <p:nvPicPr>
            <p:cNvPr id="197" name="Picture 48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624" y="3654475"/>
              <a:ext cx="144000" cy="29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" name="Picture 48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209" y="3647191"/>
              <a:ext cx="144000" cy="30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980190" y="3777428"/>
              <a:ext cx="10388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Spin precession: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xmlns="" id="{CE287858-B499-4E83-9122-120FD122A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9607" y="3673937"/>
              <a:ext cx="0" cy="200662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w="lg" len="med"/>
              <a:tailEnd type="triangle" w="med" len="lg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perspectiveFront" fov="2700000">
                <a:rot lat="600000" lon="600000" rev="0"/>
              </a:camera>
              <a:lightRig rig="threePt" dir="t"/>
            </a:scene3d>
            <a:sp3d>
              <a:bevelT w="0" h="0"/>
              <a:bevelB w="152400" h="50800" prst="softRound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文本框 184"/>
                <p:cNvSpPr txBox="1"/>
                <p:nvPr/>
              </p:nvSpPr>
              <p:spPr>
                <a:xfrm>
                  <a:off x="2507300" y="3643687"/>
                  <a:ext cx="131574" cy="1379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rgbClr val="CCA735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800" i="1">
                                <a:solidFill>
                                  <a:srgbClr val="BF9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800" i="1" baseline="-25000">
                                <a:solidFill>
                                  <a:srgbClr val="BF9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2" name="文本框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00" y="3643687"/>
                  <a:ext cx="131574" cy="13792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3636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3" name="直接箭头连接符 202">
              <a:extLst>
                <a:ext uri="{FF2B5EF4-FFF2-40B4-BE49-F238E27FC236}">
                  <a16:creationId xmlns:a16="http://schemas.microsoft.com/office/drawing/2014/main" xmlns="" id="{53936DDD-EFEB-47C1-84A2-04A0D6DDD653}"/>
                </a:ext>
              </a:extLst>
            </p:cNvPr>
            <p:cNvCxnSpPr>
              <a:cxnSpLocks/>
            </p:cNvCxnSpPr>
            <p:nvPr/>
          </p:nvCxnSpPr>
          <p:spPr>
            <a:xfrm>
              <a:off x="1935646" y="3954258"/>
              <a:ext cx="684000" cy="0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2707566" y="3778556"/>
              <a:ext cx="12713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Optical Stark effect: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9" name="组合 238"/>
            <p:cNvGrpSpPr/>
            <p:nvPr/>
          </p:nvGrpSpPr>
          <p:grpSpPr>
            <a:xfrm>
              <a:off x="3753275" y="3654475"/>
              <a:ext cx="396000" cy="307067"/>
              <a:chOff x="3727875" y="3717975"/>
              <a:chExt cx="396000" cy="307067"/>
            </a:xfrm>
          </p:grpSpPr>
          <p:pic>
            <p:nvPicPr>
              <p:cNvPr id="199" name="Picture 487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050" y="3729758"/>
                <a:ext cx="157249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" name="Picture 488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178" y="3717975"/>
                <a:ext cx="144000" cy="307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9" name="直接箭头连接符 208">
                <a:extLst>
                  <a:ext uri="{FF2B5EF4-FFF2-40B4-BE49-F238E27FC236}">
                    <a16:creationId xmlns:a16="http://schemas.microsoft.com/office/drawing/2014/main" xmlns="" id="{53936DDD-EFEB-47C1-84A2-04A0D6DDD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7875" y="4017758"/>
                <a:ext cx="396000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none" w="sm" len="sm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2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975994" y="4247334"/>
              <a:ext cx="14649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Coherent manipulation: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2227631" y="4095057"/>
              <a:ext cx="1147728" cy="310571"/>
              <a:chOff x="1725981" y="4082357"/>
              <a:chExt cx="1147728" cy="310571"/>
            </a:xfrm>
          </p:grpSpPr>
          <p:pic>
            <p:nvPicPr>
              <p:cNvPr id="210" name="Picture 48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459" y="4093145"/>
                <a:ext cx="144000" cy="2997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1" name="Picture 488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544" y="4085861"/>
                <a:ext cx="144000" cy="307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13" name="直接箭头连接符 212">
                <a:extLst>
                  <a:ext uri="{FF2B5EF4-FFF2-40B4-BE49-F238E27FC236}">
                    <a16:creationId xmlns:a16="http://schemas.microsoft.com/office/drawing/2014/main" xmlns="" id="{CE287858-B499-4E83-9122-120FD122A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4442" y="4112607"/>
                <a:ext cx="0" cy="200662"/>
              </a:xfrm>
              <a:prstGeom prst="straightConnector1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headEnd w="lg" len="med"/>
                <a:tailEnd type="triangle" w="med" len="lg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perspectiveFront" fov="2700000">
                  <a:rot lat="600000" lon="600000" rev="0"/>
                </a:camera>
                <a:lightRig rig="threePt" dir="t"/>
              </a:scene3d>
              <a:sp3d>
                <a:bevelT w="0" h="0"/>
                <a:bevelB w="152400" h="50800" prst="softRound"/>
              </a:sp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4" name="文本框 184"/>
                  <p:cNvSpPr txBox="1"/>
                  <p:nvPr/>
                </p:nvSpPr>
                <p:spPr>
                  <a:xfrm>
                    <a:off x="2742135" y="4082357"/>
                    <a:ext cx="131574" cy="1379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zh-CN" altLang="en-US" sz="800" i="1">
                                  <a:solidFill>
                                    <a:srgbClr val="CCA735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800" i="1">
                                  <a:solidFill>
                                    <a:srgbClr val="BF9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800" i="1" baseline="-25000">
                                  <a:solidFill>
                                    <a:srgbClr val="BF9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oMath>
                      </m:oMathPara>
                    </a14:m>
                    <a:endParaRPr lang="zh-CN" altLang="en-US" sz="8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4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135" y="4082357"/>
                    <a:ext cx="131574" cy="137923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13636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5" name="直接箭头连接符 214">
                <a:extLst>
                  <a:ext uri="{FF2B5EF4-FFF2-40B4-BE49-F238E27FC236}">
                    <a16:creationId xmlns:a16="http://schemas.microsoft.com/office/drawing/2014/main" xmlns="" id="{53936DDD-EFEB-47C1-84A2-04A0D6DDD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981" y="4392928"/>
                <a:ext cx="1116000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headEnd type="none" w="sm" len="sm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6" name="Picture 487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6732" y="4104928"/>
                <a:ext cx="157249" cy="28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7" name="矩形 236"/>
            <p:cNvSpPr/>
            <p:nvPr/>
          </p:nvSpPr>
          <p:spPr>
            <a:xfrm>
              <a:off x="1030536" y="3607378"/>
              <a:ext cx="3211910" cy="85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9" name="文本框 85">
            <a:extLst>
              <a:ext uri="{FF2B5EF4-FFF2-40B4-BE49-F238E27FC236}">
                <a16:creationId xmlns:a16="http://schemas.microsoft.com/office/drawing/2014/main" xmlns="" id="{9EF4237A-D327-4AD1-95D9-3FC42F875A3F}"/>
              </a:ext>
            </a:extLst>
          </p:cNvPr>
          <p:cNvSpPr txBox="1"/>
          <p:nvPr/>
        </p:nvSpPr>
        <p:spPr>
          <a:xfrm>
            <a:off x="1352173" y="3435227"/>
            <a:ext cx="205703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文本框 83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1352066" y="178042"/>
            <a:ext cx="563133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文本框 84">
            <a:extLst>
              <a:ext uri="{FF2B5EF4-FFF2-40B4-BE49-F238E27FC236}">
                <a16:creationId xmlns:a16="http://schemas.microsoft.com/office/drawing/2014/main" xmlns="" id="{3DE4CE37-8424-4347-B9EE-0BD81FEB5F7A}"/>
              </a:ext>
            </a:extLst>
          </p:cNvPr>
          <p:cNvSpPr txBox="1"/>
          <p:nvPr/>
        </p:nvSpPr>
        <p:spPr>
          <a:xfrm>
            <a:off x="3495396" y="178042"/>
            <a:ext cx="356992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5" name="直接箭头连接符 194">
            <a:extLst>
              <a:ext uri="{FF2B5EF4-FFF2-40B4-BE49-F238E27FC236}">
                <a16:creationId xmlns:a16="http://schemas.microsoft.com/office/drawing/2014/main" xmlns="" id="{53936DDD-EFEB-47C1-84A2-04A0D6DDD653}"/>
              </a:ext>
            </a:extLst>
          </p:cNvPr>
          <p:cNvCxnSpPr>
            <a:cxnSpLocks/>
          </p:cNvCxnSpPr>
          <p:nvPr/>
        </p:nvCxnSpPr>
        <p:spPr>
          <a:xfrm>
            <a:off x="2775447" y="889027"/>
            <a:ext cx="0" cy="108000"/>
          </a:xfrm>
          <a:prstGeom prst="straightConnector1">
            <a:avLst/>
          </a:prstGeom>
          <a:ln w="9525">
            <a:solidFill>
              <a:srgbClr val="0066FF"/>
            </a:solidFill>
            <a:prstDash val="solid"/>
            <a:headEnd type="none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箭头连接符 204">
            <a:extLst>
              <a:ext uri="{FF2B5EF4-FFF2-40B4-BE49-F238E27FC236}">
                <a16:creationId xmlns:a16="http://schemas.microsoft.com/office/drawing/2014/main" xmlns="" id="{53936DDD-EFEB-47C1-84A2-04A0D6DDD653}"/>
              </a:ext>
            </a:extLst>
          </p:cNvPr>
          <p:cNvCxnSpPr>
            <a:cxnSpLocks/>
          </p:cNvCxnSpPr>
          <p:nvPr/>
        </p:nvCxnSpPr>
        <p:spPr>
          <a:xfrm>
            <a:off x="2465560" y="918090"/>
            <a:ext cx="0" cy="108000"/>
          </a:xfrm>
          <a:prstGeom prst="straightConnector1">
            <a:avLst/>
          </a:prstGeom>
          <a:ln w="9525">
            <a:solidFill>
              <a:srgbClr val="0066FF"/>
            </a:solidFill>
            <a:prstDash val="solid"/>
            <a:headEnd type="none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箭头连接符 206">
            <a:extLst>
              <a:ext uri="{FF2B5EF4-FFF2-40B4-BE49-F238E27FC236}">
                <a16:creationId xmlns:a16="http://schemas.microsoft.com/office/drawing/2014/main" xmlns="" id="{53936DDD-EFEB-47C1-84A2-04A0D6DDD653}"/>
              </a:ext>
            </a:extLst>
          </p:cNvPr>
          <p:cNvCxnSpPr>
            <a:cxnSpLocks/>
          </p:cNvCxnSpPr>
          <p:nvPr/>
        </p:nvCxnSpPr>
        <p:spPr>
          <a:xfrm>
            <a:off x="2657295" y="880835"/>
            <a:ext cx="0" cy="108000"/>
          </a:xfrm>
          <a:prstGeom prst="straightConnector1">
            <a:avLst/>
          </a:prstGeom>
          <a:ln w="9525">
            <a:solidFill>
              <a:srgbClr val="8439BD"/>
            </a:solidFill>
            <a:prstDash val="solid"/>
            <a:headEnd type="none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箭头连接符 207">
            <a:extLst>
              <a:ext uri="{FF2B5EF4-FFF2-40B4-BE49-F238E27FC236}">
                <a16:creationId xmlns:a16="http://schemas.microsoft.com/office/drawing/2014/main" xmlns="" id="{53936DDD-EFEB-47C1-84A2-04A0D6DDD653}"/>
              </a:ext>
            </a:extLst>
          </p:cNvPr>
          <p:cNvCxnSpPr>
            <a:cxnSpLocks/>
          </p:cNvCxnSpPr>
          <p:nvPr/>
        </p:nvCxnSpPr>
        <p:spPr>
          <a:xfrm flipH="1" flipV="1">
            <a:off x="2320409" y="1100472"/>
            <a:ext cx="0" cy="108000"/>
          </a:xfrm>
          <a:prstGeom prst="straightConnector1">
            <a:avLst/>
          </a:prstGeom>
          <a:ln w="9525">
            <a:solidFill>
              <a:srgbClr val="8439BD"/>
            </a:solidFill>
            <a:prstDash val="solid"/>
            <a:headEnd type="none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1280852" y="425348"/>
            <a:ext cx="278052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9EF4237A-D327-4AD1-95D9-3FC42F875A3F}"/>
              </a:ext>
            </a:extLst>
          </p:cNvPr>
          <p:cNvSpPr txBox="1"/>
          <p:nvPr/>
        </p:nvSpPr>
        <p:spPr>
          <a:xfrm>
            <a:off x="1280853" y="2074142"/>
            <a:ext cx="205705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75018" y="2110977"/>
            <a:ext cx="2305533" cy="2159000"/>
            <a:chOff x="1998180" y="2123797"/>
            <a:chExt cx="2305533" cy="2159000"/>
          </a:xfrm>
        </p:grpSpPr>
        <p:graphicFrame>
          <p:nvGraphicFramePr>
            <p:cNvPr id="51" name="对象 50">
              <a:extLst>
                <a:ext uri="{FF2B5EF4-FFF2-40B4-BE49-F238E27FC236}">
                  <a16:creationId xmlns:a16="http://schemas.microsoft.com/office/drawing/2014/main" xmlns="" id="{12969497-4EC5-4276-82CD-F6B2EC616D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389401"/>
                </p:ext>
              </p:extLst>
            </p:nvPr>
          </p:nvGraphicFramePr>
          <p:xfrm>
            <a:off x="1998180" y="2123797"/>
            <a:ext cx="2303463" cy="215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1" name="Graph" r:id="rId4" imgW="2304000" imgH="2159640" progId="Origin95.Graph">
                    <p:embed/>
                  </p:oleObj>
                </mc:Choice>
                <mc:Fallback>
                  <p:oleObj name="Graph" r:id="rId4" imgW="2304000" imgH="2159640" progId="Origin95.Graph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xmlns="" id="{12969497-4EC5-4276-82CD-F6B2EC616D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98180" y="2123797"/>
                          <a:ext cx="2303463" cy="215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xmlns="" id="{CE2E7724-7F13-4F3A-9F5B-1109555D54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348169"/>
                </p:ext>
              </p:extLst>
            </p:nvPr>
          </p:nvGraphicFramePr>
          <p:xfrm>
            <a:off x="2000251" y="2821627"/>
            <a:ext cx="2303462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2" name="Graph" r:id="rId6" imgW="2304000" imgH="1008000" progId="Origin95.Graph">
                    <p:embed/>
                  </p:oleObj>
                </mc:Choice>
                <mc:Fallback>
                  <p:oleObj name="Graph" r:id="rId6" imgW="2304000" imgH="10080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00251" y="2821627"/>
                          <a:ext cx="2303462" cy="1008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1191478" y="698991"/>
            <a:ext cx="1585291" cy="1095251"/>
            <a:chOff x="526218" y="703422"/>
            <a:chExt cx="1585291" cy="109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/>
                <p:cNvSpPr txBox="1"/>
                <p:nvPr/>
              </p:nvSpPr>
              <p:spPr>
                <a:xfrm>
                  <a:off x="1489584" y="1385066"/>
                  <a:ext cx="621925" cy="1994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9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9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>
                                            <a:latin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9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584" y="1385066"/>
                  <a:ext cx="621925" cy="199414"/>
                </a:xfrm>
                <a:prstGeom prst="rect">
                  <a:avLst/>
                </a:prstGeom>
                <a:blipFill>
                  <a:blip r:embed="rId8"/>
                  <a:stretch>
                    <a:fillRect t="-90909" r="-9804" b="-878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箭头连接符 15"/>
            <p:cNvCxnSpPr/>
            <p:nvPr/>
          </p:nvCxnSpPr>
          <p:spPr>
            <a:xfrm>
              <a:off x="1094739" y="1356571"/>
              <a:ext cx="0" cy="200320"/>
            </a:xfrm>
            <a:prstGeom prst="straightConnector1">
              <a:avLst/>
            </a:prstGeom>
            <a:ln w="9525"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1527205" y="1351911"/>
              <a:ext cx="0" cy="200320"/>
            </a:xfrm>
            <a:prstGeom prst="straightConnector1">
              <a:avLst/>
            </a:prstGeom>
            <a:ln w="9525">
              <a:headEnd type="none" w="med" len="med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文本框 218"/>
                <p:cNvSpPr txBox="1"/>
                <p:nvPr/>
              </p:nvSpPr>
              <p:spPr>
                <a:xfrm>
                  <a:off x="526218" y="1385066"/>
                  <a:ext cx="621925" cy="1994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9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>
                                            <a:latin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9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219" name="文本框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18" y="1385066"/>
                  <a:ext cx="621925" cy="199414"/>
                </a:xfrm>
                <a:prstGeom prst="rect">
                  <a:avLst/>
                </a:prstGeom>
                <a:blipFill>
                  <a:blip r:embed="rId9"/>
                  <a:stretch>
                    <a:fillRect t="-90909" r="-9804" b="-878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接连接符 3"/>
            <p:cNvCxnSpPr/>
            <p:nvPr/>
          </p:nvCxnSpPr>
          <p:spPr>
            <a:xfrm>
              <a:off x="973895" y="703422"/>
              <a:ext cx="216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415679" y="703422"/>
              <a:ext cx="216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420899" y="1453242"/>
              <a:ext cx="216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87579" y="1453242"/>
              <a:ext cx="216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058739" y="1415086"/>
              <a:ext cx="72000" cy="72000"/>
            </a:xfrm>
            <a:prstGeom prst="ellipse">
              <a:avLst/>
            </a:prstGeom>
            <a:gradFill>
              <a:gsLst>
                <a:gs pos="0">
                  <a:srgbClr val="7931EF"/>
                </a:gs>
                <a:gs pos="44000">
                  <a:srgbClr val="7E38F0"/>
                </a:gs>
                <a:gs pos="89000">
                  <a:srgbClr val="823EF0"/>
                </a:gs>
              </a:gsLst>
              <a:lin ang="108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 flipV="1">
              <a:off x="1491205" y="1420490"/>
              <a:ext cx="72000" cy="72000"/>
            </a:xfrm>
            <a:prstGeom prst="ellipse">
              <a:avLst/>
            </a:prstGeom>
            <a:gradFill>
              <a:gsLst>
                <a:gs pos="0">
                  <a:srgbClr val="7931EF"/>
                </a:gs>
                <a:gs pos="44000">
                  <a:srgbClr val="7E38F0"/>
                </a:gs>
                <a:gs pos="89000">
                  <a:srgbClr val="823EF0"/>
                </a:gs>
              </a:gsLst>
              <a:lin ang="108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弧形 58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 flipH="1">
              <a:off x="1233656" y="1415257"/>
              <a:ext cx="144000" cy="108000"/>
            </a:xfrm>
            <a:prstGeom prst="arc">
              <a:avLst>
                <a:gd name="adj1" fmla="val 550478"/>
                <a:gd name="adj2" fmla="val 9744301"/>
              </a:avLst>
            </a:prstGeom>
            <a:ln w="9525">
              <a:solidFill>
                <a:schemeClr val="tx1"/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弧形 59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 flipV="1">
              <a:off x="1232403" y="1389497"/>
              <a:ext cx="144000" cy="108000"/>
            </a:xfrm>
            <a:prstGeom prst="arc">
              <a:avLst>
                <a:gd name="adj1" fmla="val 550478"/>
                <a:gd name="adj2" fmla="val 9744301"/>
              </a:avLst>
            </a:prstGeom>
            <a:ln w="9525">
              <a:solidFill>
                <a:schemeClr val="tx1"/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993697" y="1619002"/>
              <a:ext cx="642262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/>
                <p:cNvSpPr txBox="1"/>
                <p:nvPr/>
              </p:nvSpPr>
              <p:spPr>
                <a:xfrm>
                  <a:off x="1225445" y="1643309"/>
                  <a:ext cx="128832" cy="1553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9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9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9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27" name="文本框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5445" y="1643309"/>
                  <a:ext cx="128832" cy="155364"/>
                </a:xfrm>
                <a:prstGeom prst="rect">
                  <a:avLst/>
                </a:prstGeom>
                <a:blipFill>
                  <a:blip r:embed="rId10"/>
                  <a:stretch>
                    <a:fillRect l="-28571" r="-9524" b="-1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文本框 52">
              <a:extLst>
                <a:ext uri="{FF2B5EF4-FFF2-40B4-BE49-F238E27FC236}">
                  <a16:creationId xmlns:a16="http://schemas.microsoft.com/office/drawing/2014/main" xmlns="" id="{6AFA15DC-3CD2-4C28-8AD8-3ECBDBC85E5E}"/>
                </a:ext>
              </a:extLst>
            </p:cNvPr>
            <p:cNvSpPr txBox="1"/>
            <p:nvPr/>
          </p:nvSpPr>
          <p:spPr>
            <a:xfrm>
              <a:off x="761698" y="831259"/>
              <a:ext cx="360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altLang="zh-CN" sz="9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52">
              <a:extLst>
                <a:ext uri="{FF2B5EF4-FFF2-40B4-BE49-F238E27FC236}">
                  <a16:creationId xmlns:a16="http://schemas.microsoft.com/office/drawing/2014/main" xmlns="" id="{6AFA15DC-3CD2-4C28-8AD8-3ECBDBC85E5E}"/>
                </a:ext>
              </a:extLst>
            </p:cNvPr>
            <p:cNvSpPr txBox="1"/>
            <p:nvPr/>
          </p:nvSpPr>
          <p:spPr>
            <a:xfrm>
              <a:off x="1571466" y="813831"/>
              <a:ext cx="360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altLang="zh-CN" sz="9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 rot="16200000">
              <a:off x="780586" y="992786"/>
              <a:ext cx="615963" cy="79200"/>
            </a:xfrm>
            <a:prstGeom prst="rightArrow">
              <a:avLst/>
            </a:prstGeom>
            <a:gradFill>
              <a:gsLst>
                <a:gs pos="28000">
                  <a:srgbClr val="6D85FF"/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右箭头 1"/>
            <p:cNvSpPr/>
            <p:nvPr/>
          </p:nvSpPr>
          <p:spPr>
            <a:xfrm rot="16200000">
              <a:off x="1218761" y="992786"/>
              <a:ext cx="615963" cy="79200"/>
            </a:xfrm>
            <a:prstGeom prst="rightArrow">
              <a:avLst/>
            </a:prstGeom>
            <a:gradFill>
              <a:gsLst>
                <a:gs pos="28000">
                  <a:srgbClr val="6D85FF"/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弧形 56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>
              <a:off x="964223" y="969219"/>
              <a:ext cx="252000" cy="90000"/>
            </a:xfrm>
            <a:prstGeom prst="arc">
              <a:avLst>
                <a:gd name="adj1" fmla="val 18316992"/>
                <a:gd name="adj2" fmla="val 13447828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弧形 57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 flipH="1">
              <a:off x="1399856" y="969219"/>
              <a:ext cx="252000" cy="90000"/>
            </a:xfrm>
            <a:prstGeom prst="arc">
              <a:avLst>
                <a:gd name="adj1" fmla="val 18316992"/>
                <a:gd name="adj2" fmla="val 13447828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4035" y="433718"/>
            <a:ext cx="3343275" cy="1728788"/>
            <a:chOff x="1533525" y="438150"/>
            <a:chExt cx="3343275" cy="1728788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xmlns="" id="{4BE45A64-BE28-4B32-AA2D-4BCCE6C79D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25291"/>
                </p:ext>
              </p:extLst>
            </p:nvPr>
          </p:nvGraphicFramePr>
          <p:xfrm>
            <a:off x="1533525" y="438150"/>
            <a:ext cx="2159000" cy="172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3" name="Graph" r:id="rId11" imgW="2159640" imgH="1728000" progId="Origin95.Graph">
                    <p:embed/>
                  </p:oleObj>
                </mc:Choice>
                <mc:Fallback>
                  <p:oleObj name="Graph" r:id="rId11" imgW="2159640" imgH="17280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33525" y="438150"/>
                          <a:ext cx="2159000" cy="1728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xmlns="" id="{91760369-2E30-4F67-AF71-B956FE189E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683371"/>
                </p:ext>
              </p:extLst>
            </p:nvPr>
          </p:nvGraphicFramePr>
          <p:xfrm>
            <a:off x="2717800" y="438150"/>
            <a:ext cx="2159000" cy="172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4" name="Graph" r:id="rId13" imgW="2159640" imgH="1728000" progId="Origin95.Graph">
                    <p:embed/>
                  </p:oleObj>
                </mc:Choice>
                <mc:Fallback>
                  <p:oleObj name="Graph" r:id="rId13" imgW="2159640" imgH="172800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17800" y="438150"/>
                          <a:ext cx="2159000" cy="1728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2247121" y="609989"/>
              <a:ext cx="586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Co-polar.</a:t>
              </a:r>
            </a:p>
            <a:p>
              <a:pPr algn="ctr"/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0.65 T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3289302" y="610810"/>
              <a:ext cx="815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Counter-polar.</a:t>
              </a:r>
            </a:p>
            <a:p>
              <a:pPr algn="ctr"/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0.65 T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xmlns="" id="{53936DDD-EFEB-47C1-84A2-04A0D6DDD6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6273" y="1321316"/>
              <a:ext cx="2052000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  <a:alpha val="70000"/>
                </a:schemeClr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xmlns="" id="{53936DDD-EFEB-47C1-84A2-04A0D6DDD6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1510" y="1547468"/>
              <a:ext cx="2052000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  <a:alpha val="70000"/>
                </a:schemeClr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文本框 51">
            <a:extLst>
              <a:ext uri="{FF2B5EF4-FFF2-40B4-BE49-F238E27FC236}">
                <a16:creationId xmlns:a16="http://schemas.microsoft.com/office/drawing/2014/main" xmlns="" id="{9EF4237A-D327-4AD1-95D9-3FC42F875A3F}"/>
              </a:ext>
            </a:extLst>
          </p:cNvPr>
          <p:cNvSpPr txBox="1"/>
          <p:nvPr/>
        </p:nvSpPr>
        <p:spPr>
          <a:xfrm>
            <a:off x="2771100" y="2074142"/>
            <a:ext cx="205705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13">
            <a:extLst>
              <a:ext uri="{FF2B5EF4-FFF2-40B4-BE49-F238E27FC236}">
                <a16:creationId xmlns:a16="http://schemas.microsoft.com/office/drawing/2014/main" xmlns="" id="{3DE4CE37-8424-4347-B9EE-0BD81FEB5F7A}"/>
              </a:ext>
            </a:extLst>
          </p:cNvPr>
          <p:cNvSpPr txBox="1"/>
          <p:nvPr/>
        </p:nvSpPr>
        <p:spPr>
          <a:xfrm>
            <a:off x="2617551" y="379478"/>
            <a:ext cx="278052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5491" y="2221143"/>
            <a:ext cx="1496679" cy="1439821"/>
            <a:chOff x="1305490" y="2221142"/>
            <a:chExt cx="1496679" cy="1439821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72" b="899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883910" y="2660217"/>
              <a:ext cx="496214" cy="469565"/>
            </a:xfrm>
            <a:prstGeom prst="rect">
              <a:avLst/>
            </a:prstGeom>
          </p:spPr>
        </p:pic>
        <p:sp>
          <p:nvSpPr>
            <p:cNvPr id="168" name="椭圆 167"/>
            <p:cNvSpPr>
              <a:spLocks noChangeAspect="1"/>
            </p:cNvSpPr>
            <p:nvPr/>
          </p:nvSpPr>
          <p:spPr>
            <a:xfrm>
              <a:off x="1737406" y="2590666"/>
              <a:ext cx="624123" cy="624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178" name="弧形 177"/>
            <p:cNvSpPr/>
            <p:nvPr/>
          </p:nvSpPr>
          <p:spPr>
            <a:xfrm>
              <a:off x="1741379" y="2810060"/>
              <a:ext cx="620149" cy="241571"/>
            </a:xfrm>
            <a:prstGeom prst="arc">
              <a:avLst>
                <a:gd name="adj1" fmla="val 10877500"/>
                <a:gd name="adj2" fmla="val 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177" name="弧形 176"/>
            <p:cNvSpPr/>
            <p:nvPr/>
          </p:nvSpPr>
          <p:spPr>
            <a:xfrm>
              <a:off x="1738248" y="2781319"/>
              <a:ext cx="623281" cy="266092"/>
            </a:xfrm>
            <a:prstGeom prst="arc">
              <a:avLst>
                <a:gd name="adj1" fmla="val 21484554"/>
                <a:gd name="adj2" fmla="val 10827248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文本框 219"/>
                <p:cNvSpPr txBox="1"/>
                <p:nvPr/>
              </p:nvSpPr>
              <p:spPr>
                <a:xfrm>
                  <a:off x="1958313" y="3225261"/>
                  <a:ext cx="158184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9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CN" altLang="en-US" sz="900"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900" dirty="0"/>
                </a:p>
              </p:txBody>
            </p:sp>
          </mc:Choice>
          <mc:Fallback xmlns="">
            <p:sp>
              <p:nvSpPr>
                <p:cNvPr id="220" name="文本框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313" y="3225261"/>
                  <a:ext cx="171400" cy="1500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10714" t="-152000" r="-160714" b="-2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/>
                <p:cNvSpPr txBox="1"/>
                <p:nvPr/>
              </p:nvSpPr>
              <p:spPr>
                <a:xfrm>
                  <a:off x="1958634" y="2426725"/>
                  <a:ext cx="158184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9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CN" altLang="en-US" sz="90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634" y="2426725"/>
                  <a:ext cx="171400" cy="15007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10714" t="-152000" r="-160714" b="-22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接箭头连接符 71"/>
            <p:cNvCxnSpPr>
              <a:cxnSpLocks/>
              <a:endCxn id="168" idx="0"/>
            </p:cNvCxnSpPr>
            <p:nvPr/>
          </p:nvCxnSpPr>
          <p:spPr>
            <a:xfrm flipV="1">
              <a:off x="2044936" y="2590666"/>
              <a:ext cx="0" cy="340535"/>
            </a:xfrm>
            <a:prstGeom prst="straightConnector1">
              <a:avLst/>
            </a:prstGeom>
            <a:ln w="22225">
              <a:solidFill>
                <a:srgbClr val="823EF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/>
                <p:cNvSpPr txBox="1"/>
                <p:nvPr/>
              </p:nvSpPr>
              <p:spPr>
                <a:xfrm>
                  <a:off x="1862395" y="2635204"/>
                  <a:ext cx="142410" cy="1553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9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9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9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85" name="文本框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395" y="2635204"/>
                  <a:ext cx="154308" cy="16834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/>
                <p:cNvSpPr txBox="1"/>
                <p:nvPr/>
              </p:nvSpPr>
              <p:spPr>
                <a:xfrm>
                  <a:off x="1305490" y="2813085"/>
                  <a:ext cx="502345" cy="1994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9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 i="1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 i="1">
                                            <a:latin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9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9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6" name="文本框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490" y="2813085"/>
                  <a:ext cx="502345" cy="19941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9639" t="-90909" r="-22892" b="-878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/>
                <p:cNvSpPr txBox="1"/>
                <p:nvPr/>
              </p:nvSpPr>
              <p:spPr>
                <a:xfrm>
                  <a:off x="2299822" y="2823491"/>
                  <a:ext cx="502347" cy="1994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900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 i="1">
                                            <a:latin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9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zh-CN" altLang="en-US" sz="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900" i="1">
                                            <a:latin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9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9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9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02" name="文本框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822" y="2823491"/>
                  <a:ext cx="502347" cy="19941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9639" t="-90909" r="-22892" b="-878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组合 10"/>
            <p:cNvGrpSpPr/>
            <p:nvPr/>
          </p:nvGrpSpPr>
          <p:grpSpPr>
            <a:xfrm>
              <a:off x="1603637" y="3254584"/>
              <a:ext cx="438941" cy="406379"/>
              <a:chOff x="757464" y="3084803"/>
              <a:chExt cx="438941" cy="406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文本框 86"/>
                  <p:cNvSpPr txBox="1"/>
                  <p:nvPr/>
                </p:nvSpPr>
                <p:spPr>
                  <a:xfrm>
                    <a:off x="925305" y="3275738"/>
                    <a:ext cx="27110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文本框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5305" y="3275738"/>
                    <a:ext cx="264159" cy="24106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文本框 111"/>
                  <p:cNvSpPr txBox="1"/>
                  <p:nvPr/>
                </p:nvSpPr>
                <p:spPr>
                  <a:xfrm>
                    <a:off x="882895" y="3143977"/>
                    <a:ext cx="259724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CN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2" name="文本框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895" y="3143977"/>
                    <a:ext cx="259724" cy="2410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文本框 112"/>
                  <p:cNvSpPr txBox="1"/>
                  <p:nvPr/>
                </p:nvSpPr>
                <p:spPr>
                  <a:xfrm>
                    <a:off x="757464" y="3084803"/>
                    <a:ext cx="26494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CN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3" name="文本框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464" y="3084803"/>
                    <a:ext cx="258161" cy="24106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直接箭头连接符 105"/>
              <p:cNvCxnSpPr/>
              <p:nvPr/>
            </p:nvCxnSpPr>
            <p:spPr>
              <a:xfrm flipV="1">
                <a:off x="885445" y="3296736"/>
                <a:ext cx="86292" cy="9903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/>
              <p:cNvCxnSpPr/>
              <p:nvPr/>
            </p:nvCxnSpPr>
            <p:spPr>
              <a:xfrm flipV="1">
                <a:off x="882639" y="3395895"/>
                <a:ext cx="130745" cy="75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/>
              <p:cNvCxnSpPr/>
              <p:nvPr/>
            </p:nvCxnSpPr>
            <p:spPr>
              <a:xfrm flipV="1">
                <a:off x="886544" y="3248611"/>
                <a:ext cx="0" cy="150049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968078" y="3387059"/>
              <a:ext cx="524493" cy="200055"/>
              <a:chOff x="537642" y="2494912"/>
              <a:chExt cx="524493" cy="20005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867924" y="2540799"/>
                <a:ext cx="194211" cy="118926"/>
                <a:chOff x="5460802" y="2206308"/>
                <a:chExt cx="194211" cy="118926"/>
              </a:xfrm>
            </p:grpSpPr>
            <p:sp>
              <p:nvSpPr>
                <p:cNvPr id="53" name="弧形 52">
                  <a:extLst>
                    <a:ext uri="{FF2B5EF4-FFF2-40B4-BE49-F238E27FC236}">
                      <a16:creationId xmlns:a16="http://schemas.microsoft.com/office/drawing/2014/main" xmlns="" id="{7385B390-7C90-4F16-A0E5-D793AB6A6CE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474445" y="2234347"/>
                  <a:ext cx="118926" cy="62848"/>
                </a:xfrm>
                <a:prstGeom prst="arc">
                  <a:avLst>
                    <a:gd name="adj1" fmla="val 16125494"/>
                    <a:gd name="adj2" fmla="val 13447828"/>
                  </a:avLst>
                </a:prstGeom>
                <a:ln w="12700">
                  <a:solidFill>
                    <a:schemeClr val="bg1">
                      <a:lumMod val="50000"/>
                    </a:schemeClr>
                  </a:solidFill>
                  <a:headEnd type="triangle" w="sm" len="sm"/>
                  <a:tailEnd type="none" w="med" len="lg"/>
                </a:ln>
                <a:effectLst>
                  <a:glow>
                    <a:srgbClr val="FF6347"/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54" name="直接箭头连接符 53"/>
                <p:cNvCxnSpPr/>
                <p:nvPr/>
              </p:nvCxnSpPr>
              <p:spPr>
                <a:xfrm>
                  <a:off x="5460802" y="2277252"/>
                  <a:ext cx="194211" cy="0"/>
                </a:xfrm>
                <a:prstGeom prst="straightConnector1">
                  <a:avLst/>
                </a:prstGeom>
                <a:ln w="9525">
                  <a:solidFill>
                    <a:srgbClr val="6D85FF"/>
                  </a:solidFill>
                  <a:headEnd w="sm" len="sm"/>
                  <a:tailEnd type="triangle" w="sm" len="sm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文本框 81">
                <a:extLst>
                  <a:ext uri="{FF2B5EF4-FFF2-40B4-BE49-F238E27FC236}">
                    <a16:creationId xmlns:a16="http://schemas.microsoft.com/office/drawing/2014/main" xmlns="" id="{7AF8E963-23DE-4CA7-B16E-7BF5C98C9522}"/>
                  </a:ext>
                </a:extLst>
              </p:cNvPr>
              <p:cNvSpPr txBox="1"/>
              <p:nvPr/>
            </p:nvSpPr>
            <p:spPr>
              <a:xfrm>
                <a:off x="537642" y="2494912"/>
                <a:ext cx="44984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  <a:endParaRPr lang="zh-CN" altLang="en-US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1" name="直接箭头连接符 70"/>
            <p:cNvCxnSpPr/>
            <p:nvPr/>
          </p:nvCxnSpPr>
          <p:spPr>
            <a:xfrm flipV="1">
              <a:off x="2027609" y="2923197"/>
              <a:ext cx="324000" cy="1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1462173" y="2221142"/>
              <a:ext cx="12461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Hole-spin Bloch sphere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8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组合 180"/>
          <p:cNvGrpSpPr/>
          <p:nvPr/>
        </p:nvGrpSpPr>
        <p:grpSpPr>
          <a:xfrm>
            <a:off x="580506" y="2339372"/>
            <a:ext cx="2159000" cy="1439862"/>
            <a:chOff x="1504535" y="2046531"/>
            <a:chExt cx="2159000" cy="1439862"/>
          </a:xfrm>
        </p:grpSpPr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xmlns="" id="{88E9FE94-3C16-4B68-BB68-3EA1CA5008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206190"/>
                </p:ext>
              </p:extLst>
            </p:nvPr>
          </p:nvGraphicFramePr>
          <p:xfrm>
            <a:off x="1504535" y="2046531"/>
            <a:ext cx="2159000" cy="1439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0" name="Graph" r:id="rId4" imgW="2159640" imgH="1439640" progId="Origin95.Graph">
                    <p:embed/>
                  </p:oleObj>
                </mc:Choice>
                <mc:Fallback>
                  <p:oleObj name="Graph" r:id="rId4" imgW="2159640" imgH="143964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04535" y="2046531"/>
                          <a:ext cx="2159000" cy="1439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2" name="直接箭头连接符 171"/>
            <p:cNvCxnSpPr/>
            <p:nvPr/>
          </p:nvCxnSpPr>
          <p:spPr>
            <a:xfrm>
              <a:off x="2408581" y="2375982"/>
              <a:ext cx="259268" cy="617168"/>
            </a:xfrm>
            <a:prstGeom prst="straightConnector1">
              <a:avLst/>
            </a:prstGeom>
            <a:ln w="6350">
              <a:headEnd w="sm" len="sm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857207" y="570500"/>
            <a:ext cx="245937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10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839391" y="2174835"/>
            <a:ext cx="281566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168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2216041" y="2174835"/>
            <a:ext cx="281566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9">
            <a:extLst>
              <a:ext uri="{FF2B5EF4-FFF2-40B4-BE49-F238E27FC236}">
                <a16:creationId xmlns:a16="http://schemas.microsoft.com/office/drawing/2014/main" xmlns="" id="{9EF4237A-D327-4AD1-95D9-3FC42F875A3F}"/>
              </a:ext>
            </a:extLst>
          </p:cNvPr>
          <p:cNvSpPr txBox="1"/>
          <p:nvPr/>
        </p:nvSpPr>
        <p:spPr>
          <a:xfrm>
            <a:off x="3576177" y="2175123"/>
            <a:ext cx="261599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599253" y="596436"/>
            <a:ext cx="3575229" cy="1728935"/>
            <a:chOff x="2226183" y="343763"/>
            <a:chExt cx="3575229" cy="1728935"/>
          </a:xfrm>
        </p:grpSpPr>
        <p:grpSp>
          <p:nvGrpSpPr>
            <p:cNvPr id="25" name="组合 24"/>
            <p:cNvGrpSpPr/>
            <p:nvPr/>
          </p:nvGrpSpPr>
          <p:grpSpPr>
            <a:xfrm>
              <a:off x="2226183" y="343763"/>
              <a:ext cx="3575229" cy="1728935"/>
              <a:chOff x="2226183" y="343763"/>
              <a:chExt cx="3575229" cy="1728935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2226183" y="343763"/>
                <a:ext cx="3575229" cy="1728935"/>
                <a:chOff x="1635307" y="472099"/>
                <a:chExt cx="3575229" cy="1728935"/>
              </a:xfrm>
            </p:grpSpPr>
            <p:graphicFrame>
              <p:nvGraphicFramePr>
                <p:cNvPr id="5" name="对象 4">
                  <a:extLst>
                    <a:ext uri="{FF2B5EF4-FFF2-40B4-BE49-F238E27FC236}">
                      <a16:creationId xmlns:a16="http://schemas.microsoft.com/office/drawing/2014/main" xmlns="" id="{3B5C3A43-1AA9-4AF1-8141-87D61B5B5C2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4400753"/>
                    </p:ext>
                  </p:extLst>
                </p:nvPr>
              </p:nvGraphicFramePr>
              <p:xfrm>
                <a:off x="1635307" y="472246"/>
                <a:ext cx="2159000" cy="1728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521" name="Graph" r:id="rId6" imgW="2159640" imgH="1728000" progId="Origin95.Graph">
                        <p:embed/>
                      </p:oleObj>
                    </mc:Choice>
                    <mc:Fallback>
                      <p:oleObj name="Graph" r:id="rId6" imgW="2159640" imgH="1728000" progId="Origin95.Graph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35307" y="472246"/>
                              <a:ext cx="2159000" cy="17287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" name="对象 5">
                  <a:extLst>
                    <a:ext uri="{FF2B5EF4-FFF2-40B4-BE49-F238E27FC236}">
                      <a16:creationId xmlns:a16="http://schemas.microsoft.com/office/drawing/2014/main" xmlns="" id="{8B698472-781E-4473-AE1F-3332B12A533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1633112"/>
                    </p:ext>
                  </p:extLst>
                </p:nvPr>
              </p:nvGraphicFramePr>
              <p:xfrm>
                <a:off x="3051536" y="472099"/>
                <a:ext cx="2159000" cy="1728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522" name="Graph" r:id="rId8" imgW="2159640" imgH="1728000" progId="Origin95.Graph">
                        <p:embed/>
                      </p:oleObj>
                    </mc:Choice>
                    <mc:Fallback>
                      <p:oleObj name="Graph" r:id="rId8" imgW="2159640" imgH="1728000" progId="Origin95.Graph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51536" y="472099"/>
                              <a:ext cx="2159000" cy="1728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9" name="直接箭头连接符 68">
                <a:extLst>
                  <a:ext uri="{FF2B5EF4-FFF2-40B4-BE49-F238E27FC236}">
                    <a16:creationId xmlns:a16="http://schemas.microsoft.com/office/drawing/2014/main" xmlns="" id="{53936DDD-EFEB-47C1-84A2-04A0D6DDD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0162" y="1230183"/>
                <a:ext cx="2484000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prstDash val="sysDot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2929944" y="535533"/>
              <a:ext cx="58656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Co-polar.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4290723" y="515272"/>
              <a:ext cx="8159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Counter-polar.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03143" y="812190"/>
            <a:ext cx="1583676" cy="1078471"/>
            <a:chOff x="1103143" y="812190"/>
            <a:chExt cx="1583676" cy="1078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/>
                <p:cNvSpPr txBox="1"/>
                <p:nvPr/>
              </p:nvSpPr>
              <p:spPr>
                <a:xfrm>
                  <a:off x="1294884" y="1767550"/>
                  <a:ext cx="33701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>
                                    <a:latin typeface="Cambria Math"/>
                                  </a:rPr>
                                  <m:t>−1/2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0" name="文本框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4884" y="1767550"/>
                  <a:ext cx="337015" cy="12311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86" t="-190000" r="-78571" b="-27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/>
                <p:cNvSpPr txBox="1"/>
                <p:nvPr/>
              </p:nvSpPr>
              <p:spPr>
                <a:xfrm>
                  <a:off x="2257120" y="812190"/>
                  <a:ext cx="33701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>
                                    <a:latin typeface="Cambria Math"/>
                                  </a:rPr>
                                  <m:t>−1/2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1" name="文本框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120" y="812190"/>
                  <a:ext cx="337015" cy="12311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86" t="-185000" r="-78571" b="-28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/>
                <p:cNvSpPr txBox="1"/>
                <p:nvPr/>
              </p:nvSpPr>
              <p:spPr>
                <a:xfrm>
                  <a:off x="2257453" y="1764246"/>
                  <a:ext cx="33701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altLang="zh-CN" sz="800">
                                    <a:latin typeface="Cambria Math"/>
                                  </a:rPr>
                                  <m:t>/2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5" name="文本框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453" y="1764246"/>
                  <a:ext cx="337015" cy="12311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51786" t="-176190" r="-78571" b="-2619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/>
                <p:cNvSpPr txBox="1"/>
                <p:nvPr/>
              </p:nvSpPr>
              <p:spPr>
                <a:xfrm>
                  <a:off x="1300981" y="814111"/>
                  <a:ext cx="33701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altLang="zh-CN" sz="800">
                                    <a:latin typeface="Cambria Math"/>
                                  </a:rPr>
                                  <m:t>/2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7" name="文本框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981" y="814111"/>
                  <a:ext cx="337015" cy="12311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1786" t="-190000" r="-78571" b="-27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连接符 15"/>
            <p:cNvCxnSpPr/>
            <p:nvPr/>
          </p:nvCxnSpPr>
          <p:spPr>
            <a:xfrm flipV="1">
              <a:off x="1583806" y="890631"/>
              <a:ext cx="264226" cy="72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572086" y="1722179"/>
              <a:ext cx="257946" cy="72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2293865" y="967597"/>
              <a:ext cx="252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2293865" y="1722180"/>
              <a:ext cx="25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右箭头 110"/>
            <p:cNvSpPr/>
            <p:nvPr/>
          </p:nvSpPr>
          <p:spPr>
            <a:xfrm rot="16200000">
              <a:off x="2023865" y="1303163"/>
              <a:ext cx="756000" cy="79200"/>
            </a:xfrm>
            <a:prstGeom prst="rightArrow">
              <a:avLst/>
            </a:prstGeom>
            <a:gradFill>
              <a:gsLst>
                <a:gs pos="0">
                  <a:srgbClr val="3600FA"/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1313994" y="967597"/>
              <a:ext cx="252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1311876" y="1722180"/>
              <a:ext cx="252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1337939" y="1138822"/>
              <a:ext cx="216000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右箭头 111"/>
            <p:cNvSpPr/>
            <p:nvPr/>
          </p:nvSpPr>
          <p:spPr>
            <a:xfrm rot="16200000">
              <a:off x="1155517" y="1389526"/>
              <a:ext cx="576000" cy="79200"/>
            </a:xfrm>
            <a:prstGeom prst="rightArrow">
              <a:avLst/>
            </a:prstGeom>
            <a:gradFill>
              <a:gsLst>
                <a:gs pos="28000">
                  <a:schemeClr val="accent6"/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右箭头 86"/>
            <p:cNvSpPr/>
            <p:nvPr/>
          </p:nvSpPr>
          <p:spPr>
            <a:xfrm rot="16200000">
              <a:off x="1506032" y="1306099"/>
              <a:ext cx="900000" cy="79200"/>
            </a:xfrm>
            <a:prstGeom prst="rightArrow">
              <a:avLst/>
            </a:prstGeom>
            <a:gradFill>
              <a:gsLst>
                <a:gs pos="28000">
                  <a:srgbClr val="7030A0"/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1848032" y="890631"/>
              <a:ext cx="252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1848032" y="1793330"/>
              <a:ext cx="25200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文本框 118"/>
            <p:cNvSpPr txBox="1"/>
            <p:nvPr/>
          </p:nvSpPr>
          <p:spPr>
            <a:xfrm>
              <a:off x="1216668" y="1233354"/>
              <a:ext cx="307777" cy="2350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</a:t>
              </a:r>
              <a:endParaRPr lang="zh-CN" altLang="en-US" sz="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691162" y="1142767"/>
              <a:ext cx="307777" cy="36804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</a:t>
              </a:r>
              <a:endParaRPr lang="zh-CN" alt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/>
                <p:cNvSpPr txBox="1"/>
                <p:nvPr/>
              </p:nvSpPr>
              <p:spPr>
                <a:xfrm>
                  <a:off x="1490910" y="1000858"/>
                  <a:ext cx="89768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800" i="1">
                            <a:latin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9" name="文本框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910" y="1000858"/>
                  <a:ext cx="89768" cy="12311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8571" r="-28571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组合 146"/>
            <p:cNvGrpSpPr/>
            <p:nvPr/>
          </p:nvGrpSpPr>
          <p:grpSpPr>
            <a:xfrm>
              <a:off x="1462458" y="977480"/>
              <a:ext cx="28800" cy="144000"/>
              <a:chOff x="6146837" y="2561278"/>
              <a:chExt cx="28800" cy="12334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6146837" y="2561278"/>
                <a:ext cx="28800" cy="216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等腰三角形 143"/>
              <p:cNvSpPr/>
              <p:nvPr/>
            </p:nvSpPr>
            <p:spPr>
              <a:xfrm flipV="1">
                <a:off x="6146837" y="2663021"/>
                <a:ext cx="28800" cy="216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6" name="直接连接符 145"/>
              <p:cNvCxnSpPr/>
              <p:nvPr/>
            </p:nvCxnSpPr>
            <p:spPr>
              <a:xfrm>
                <a:off x="6159120" y="2579701"/>
                <a:ext cx="0" cy="9000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本框 161"/>
                <p:cNvSpPr txBox="1"/>
                <p:nvPr/>
              </p:nvSpPr>
              <p:spPr>
                <a:xfrm>
                  <a:off x="1901417" y="958391"/>
                  <a:ext cx="317908" cy="55242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8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800" i="1" baseline="-25000">
                            <a:latin typeface="Cambria Math"/>
                          </a:rPr>
                          <m:t>𝑂𝑆𝐸</m:t>
                        </m:r>
                      </m:oMath>
                    </m:oMathPara>
                  </a14:m>
                  <a:endParaRPr lang="zh-CN" altLang="en-US" sz="8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2" name="文本框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1418" y="958391"/>
                  <a:ext cx="317908" cy="55242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/>
                <p:cNvSpPr txBox="1"/>
                <p:nvPr/>
              </p:nvSpPr>
              <p:spPr>
                <a:xfrm>
                  <a:off x="2368911" y="1145888"/>
                  <a:ext cx="317908" cy="230641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3" name="文本框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911" y="1145888"/>
                  <a:ext cx="317908" cy="23064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弧形 99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>
              <a:off x="1312754" y="1516547"/>
              <a:ext cx="252000" cy="90000"/>
            </a:xfrm>
            <a:prstGeom prst="arc">
              <a:avLst>
                <a:gd name="adj1" fmla="val 18316992"/>
                <a:gd name="adj2" fmla="val 13447828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弧形 112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>
              <a:off x="1830032" y="1516547"/>
              <a:ext cx="252000" cy="90000"/>
            </a:xfrm>
            <a:prstGeom prst="arc">
              <a:avLst>
                <a:gd name="adj1" fmla="val 18316992"/>
                <a:gd name="adj2" fmla="val 13447828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弧形 88">
              <a:extLst>
                <a:ext uri="{FF2B5EF4-FFF2-40B4-BE49-F238E27FC236}">
                  <a16:creationId xmlns:a16="http://schemas.microsoft.com/office/drawing/2014/main" xmlns="" id="{7385B390-7C90-4F16-A0E5-D793AB6A6CE0}"/>
                </a:ext>
              </a:extLst>
            </p:cNvPr>
            <p:cNvSpPr/>
            <p:nvPr/>
          </p:nvSpPr>
          <p:spPr>
            <a:xfrm flipH="1">
              <a:off x="2275865" y="1516547"/>
              <a:ext cx="252000" cy="90000"/>
            </a:xfrm>
            <a:prstGeom prst="arc">
              <a:avLst>
                <a:gd name="adj1" fmla="val 18316992"/>
                <a:gd name="adj2" fmla="val 13447828"/>
              </a:avLst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none" w="med" len="lg"/>
            </a:ln>
            <a:effectLst>
              <a:glow>
                <a:srgbClr val="FF6347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文本框 52">
              <a:extLst>
                <a:ext uri="{FF2B5EF4-FFF2-40B4-BE49-F238E27FC236}">
                  <a16:creationId xmlns:a16="http://schemas.microsoft.com/office/drawing/2014/main" xmlns="" id="{6AFA15DC-3CD2-4C28-8AD8-3ECBDBC85E5E}"/>
                </a:ext>
              </a:extLst>
            </p:cNvPr>
            <p:cNvSpPr txBox="1"/>
            <p:nvPr/>
          </p:nvSpPr>
          <p:spPr>
            <a:xfrm>
              <a:off x="1103143" y="1428169"/>
              <a:ext cx="360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altLang="zh-CN" sz="9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文本框 52">
              <a:extLst>
                <a:ext uri="{FF2B5EF4-FFF2-40B4-BE49-F238E27FC236}">
                  <a16:creationId xmlns:a16="http://schemas.microsoft.com/office/drawing/2014/main" xmlns="" id="{6AFA15DC-3CD2-4C28-8AD8-3ECBDBC85E5E}"/>
                </a:ext>
              </a:extLst>
            </p:cNvPr>
            <p:cNvSpPr txBox="1"/>
            <p:nvPr/>
          </p:nvSpPr>
          <p:spPr>
            <a:xfrm>
              <a:off x="1612655" y="1434423"/>
              <a:ext cx="360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altLang="zh-CN" sz="9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文本框 52">
            <a:extLst>
              <a:ext uri="{FF2B5EF4-FFF2-40B4-BE49-F238E27FC236}">
                <a16:creationId xmlns:a16="http://schemas.microsoft.com/office/drawing/2014/main" xmlns="" id="{6AFA15DC-3CD2-4C28-8AD8-3ECBDBC85E5E}"/>
              </a:ext>
            </a:extLst>
          </p:cNvPr>
          <p:cNvSpPr txBox="1"/>
          <p:nvPr/>
        </p:nvSpPr>
        <p:spPr>
          <a:xfrm>
            <a:off x="2458554" y="1434410"/>
            <a:ext cx="305064" cy="23081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l-GR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zh-CN" altLang="en-US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8">
            <a:extLst>
              <a:ext uri="{FF2B5EF4-FFF2-40B4-BE49-F238E27FC236}">
                <a16:creationId xmlns:a16="http://schemas.microsoft.com/office/drawing/2014/main" xmlns="" id="{3DE4CE37-8424-4347-B9EE-0BD81FEB5F7A}"/>
              </a:ext>
            </a:extLst>
          </p:cNvPr>
          <p:cNvSpPr txBox="1"/>
          <p:nvPr/>
        </p:nvSpPr>
        <p:spPr>
          <a:xfrm>
            <a:off x="2764064" y="570500"/>
            <a:ext cx="299244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46740" y="2436446"/>
            <a:ext cx="2491383" cy="1219967"/>
            <a:chOff x="3786439" y="2374526"/>
            <a:chExt cx="2491383" cy="1219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218"/>
                <p:cNvSpPr txBox="1"/>
                <p:nvPr/>
              </p:nvSpPr>
              <p:spPr>
                <a:xfrm>
                  <a:off x="4719017" y="2875178"/>
                  <a:ext cx="206531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7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7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altLang="zh-CN" sz="8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σ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800" baseline="30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800" baseline="30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4" name="文本框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017" y="2875178"/>
                  <a:ext cx="204928" cy="10772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70588" t="-164706" r="-117647" b="-276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219"/>
                <p:cNvSpPr txBox="1"/>
                <p:nvPr/>
              </p:nvSpPr>
              <p:spPr>
                <a:xfrm>
                  <a:off x="3888316" y="2885741"/>
                  <a:ext cx="195951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altLang="zh-CN" sz="8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σ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800" i="1" baseline="300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5" name="文本框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316" y="2885741"/>
                  <a:ext cx="178319" cy="12311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113793" t="-190000" r="-158621" b="-27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4080684" y="2616978"/>
              <a:ext cx="624123" cy="624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28" name="弧形 27"/>
            <p:cNvSpPr/>
            <p:nvPr/>
          </p:nvSpPr>
          <p:spPr>
            <a:xfrm>
              <a:off x="4084657" y="2836372"/>
              <a:ext cx="620149" cy="241571"/>
            </a:xfrm>
            <a:prstGeom prst="arc">
              <a:avLst>
                <a:gd name="adj1" fmla="val 10877500"/>
                <a:gd name="adj2" fmla="val 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30" name="弧形 29"/>
            <p:cNvSpPr/>
            <p:nvPr/>
          </p:nvSpPr>
          <p:spPr>
            <a:xfrm>
              <a:off x="4081526" y="2807631"/>
              <a:ext cx="623281" cy="266092"/>
            </a:xfrm>
            <a:prstGeom prst="arc">
              <a:avLst>
                <a:gd name="adj1" fmla="val 21484554"/>
                <a:gd name="adj2" fmla="val 10827248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cxnSp>
          <p:nvCxnSpPr>
            <p:cNvPr id="33" name="直接箭头连接符 32"/>
            <p:cNvCxnSpPr>
              <a:cxnSpLocks/>
            </p:cNvCxnSpPr>
            <p:nvPr/>
          </p:nvCxnSpPr>
          <p:spPr>
            <a:xfrm flipV="1">
              <a:off x="4382118" y="2946752"/>
              <a:ext cx="316592" cy="356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21728" y="3188114"/>
              <a:ext cx="438941" cy="406379"/>
              <a:chOff x="858760" y="2834515"/>
              <a:chExt cx="438941" cy="406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1026601" y="3025450"/>
                    <a:ext cx="27110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文本框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6601" y="3025450"/>
                    <a:ext cx="264159" cy="241065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/>
                  <p:cNvSpPr txBox="1"/>
                  <p:nvPr/>
                </p:nvSpPr>
                <p:spPr>
                  <a:xfrm>
                    <a:off x="982587" y="2904917"/>
                    <a:ext cx="259724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CN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文本框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587" y="2904917"/>
                    <a:ext cx="259724" cy="24106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858760" y="2834515"/>
                    <a:ext cx="26494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800" i="1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CN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文本框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60" y="2834515"/>
                    <a:ext cx="258161" cy="2410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直接箭头连接符 40"/>
              <p:cNvCxnSpPr/>
              <p:nvPr/>
            </p:nvCxnSpPr>
            <p:spPr>
              <a:xfrm flipV="1">
                <a:off x="984624" y="3048565"/>
                <a:ext cx="86292" cy="9903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V="1">
                <a:off x="985539" y="3146264"/>
                <a:ext cx="130745" cy="75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none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85281" y="2998323"/>
                <a:ext cx="0" cy="150049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/>
                <p:cNvSpPr txBox="1"/>
                <p:nvPr/>
              </p:nvSpPr>
              <p:spPr>
                <a:xfrm>
                  <a:off x="4705999" y="2691478"/>
                  <a:ext cx="221343" cy="150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1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999" y="2691478"/>
                  <a:ext cx="221343" cy="15068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8333" r="-8333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组合 3"/>
            <p:cNvGrpSpPr/>
            <p:nvPr/>
          </p:nvGrpSpPr>
          <p:grpSpPr>
            <a:xfrm>
              <a:off x="4890149" y="3329365"/>
              <a:ext cx="533079" cy="215444"/>
              <a:chOff x="602440" y="2224050"/>
              <a:chExt cx="533079" cy="215444"/>
            </a:xfrm>
          </p:grpSpPr>
          <p:sp>
            <p:nvSpPr>
              <p:cNvPr id="62" name="弧形 61">
                <a:extLst>
                  <a:ext uri="{FF2B5EF4-FFF2-40B4-BE49-F238E27FC236}">
                    <a16:creationId xmlns:a16="http://schemas.microsoft.com/office/drawing/2014/main" xmlns="" id="{7385B390-7C90-4F16-A0E5-D793AB6A6CE0}"/>
                  </a:ext>
                </a:extLst>
              </p:cNvPr>
              <p:cNvSpPr/>
              <p:nvPr/>
            </p:nvSpPr>
            <p:spPr>
              <a:xfrm rot="5400000" flipH="1" flipV="1">
                <a:off x="954951" y="2297060"/>
                <a:ext cx="118926" cy="62848"/>
              </a:xfrm>
              <a:prstGeom prst="arc">
                <a:avLst>
                  <a:gd name="adj1" fmla="val 16125494"/>
                  <a:gd name="adj2" fmla="val 13447828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none" w="med" len="lg"/>
              </a:ln>
              <a:effectLst>
                <a:glow>
                  <a:srgbClr val="FF6347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941308" y="2344298"/>
                <a:ext cx="194211" cy="0"/>
              </a:xfrm>
              <a:prstGeom prst="straightConnector1">
                <a:avLst/>
              </a:prstGeom>
              <a:ln w="9525">
                <a:headEnd w="sm" len="sm"/>
                <a:tailEnd type="triangle" w="sm" len="sm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4" name="文本框 81">
                <a:extLst>
                  <a:ext uri="{FF2B5EF4-FFF2-40B4-BE49-F238E27FC236}">
                    <a16:creationId xmlns:a16="http://schemas.microsoft.com/office/drawing/2014/main" xmlns="" id="{7AF8E963-23DE-4CA7-B16E-7BF5C98C9522}"/>
                  </a:ext>
                </a:extLst>
              </p:cNvPr>
              <p:cNvSpPr txBox="1"/>
              <p:nvPr/>
            </p:nvSpPr>
            <p:spPr>
              <a:xfrm>
                <a:off x="602440" y="2224050"/>
                <a:ext cx="4557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laser</a:t>
                </a:r>
                <a:endParaRPr lang="zh-CN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弧形 72"/>
            <p:cNvSpPr/>
            <p:nvPr/>
          </p:nvSpPr>
          <p:spPr>
            <a:xfrm rot="17001672" flipH="1">
              <a:off x="4136170" y="2766210"/>
              <a:ext cx="474841" cy="212671"/>
            </a:xfrm>
            <a:prstGeom prst="arc">
              <a:avLst>
                <a:gd name="adj1" fmla="val 6594918"/>
                <a:gd name="adj2" fmla="val 20759584"/>
              </a:avLst>
            </a:prstGeom>
            <a:noFill/>
            <a:ln w="28575">
              <a:gradFill flip="none" rotWithShape="1">
                <a:gsLst>
                  <a:gs pos="24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箭头连接符 73"/>
            <p:cNvCxnSpPr/>
            <p:nvPr/>
          </p:nvCxnSpPr>
          <p:spPr>
            <a:xfrm flipV="1">
              <a:off x="4380806" y="2827369"/>
              <a:ext cx="108000" cy="10800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3786439" y="2374526"/>
              <a:ext cx="12258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Exciton Bloch sphere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5195948" y="2616978"/>
              <a:ext cx="624123" cy="6241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83" name="弧形 82"/>
            <p:cNvSpPr/>
            <p:nvPr/>
          </p:nvSpPr>
          <p:spPr>
            <a:xfrm>
              <a:off x="5199921" y="2836372"/>
              <a:ext cx="620149" cy="241571"/>
            </a:xfrm>
            <a:prstGeom prst="arc">
              <a:avLst>
                <a:gd name="adj1" fmla="val 10877500"/>
                <a:gd name="adj2" fmla="val 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84" name="弧形 83"/>
            <p:cNvSpPr/>
            <p:nvPr/>
          </p:nvSpPr>
          <p:spPr>
            <a:xfrm>
              <a:off x="5196790" y="2807631"/>
              <a:ext cx="623281" cy="266092"/>
            </a:xfrm>
            <a:prstGeom prst="arc">
              <a:avLst>
                <a:gd name="adj1" fmla="val 21484554"/>
                <a:gd name="adj2" fmla="val 10827248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cxnSp>
          <p:nvCxnSpPr>
            <p:cNvPr id="85" name="直接箭头连接符 84"/>
            <p:cNvCxnSpPr>
              <a:cxnSpLocks/>
            </p:cNvCxnSpPr>
            <p:nvPr/>
          </p:nvCxnSpPr>
          <p:spPr>
            <a:xfrm flipV="1">
              <a:off x="5497382" y="2946752"/>
              <a:ext cx="316592" cy="356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34"/>
                <p:cNvSpPr txBox="1"/>
                <p:nvPr/>
              </p:nvSpPr>
              <p:spPr>
                <a:xfrm>
                  <a:off x="5821263" y="2691478"/>
                  <a:ext cx="221343" cy="150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10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263" y="2691478"/>
                  <a:ext cx="221343" cy="15068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8333" r="-8333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弧形 96"/>
            <p:cNvSpPr/>
            <p:nvPr/>
          </p:nvSpPr>
          <p:spPr>
            <a:xfrm rot="17001672" flipH="1">
              <a:off x="5251434" y="2766210"/>
              <a:ext cx="474841" cy="212671"/>
            </a:xfrm>
            <a:prstGeom prst="arc">
              <a:avLst>
                <a:gd name="adj1" fmla="val 6594918"/>
                <a:gd name="adj2" fmla="val 11946505"/>
              </a:avLst>
            </a:prstGeom>
            <a:noFill/>
            <a:ln w="28575">
              <a:gradFill flip="none" rotWithShape="1">
                <a:gsLst>
                  <a:gs pos="24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10800000" scaled="0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8" name="直接箭头连接符 97"/>
            <p:cNvCxnSpPr/>
            <p:nvPr/>
          </p:nvCxnSpPr>
          <p:spPr>
            <a:xfrm flipV="1">
              <a:off x="5496070" y="2827369"/>
              <a:ext cx="108000" cy="10800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4952503" y="2374526"/>
              <a:ext cx="13253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</a:rPr>
                <a:t>Hole-spin Bloch sphere</a:t>
              </a:r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本框 218"/>
                <p:cNvSpPr txBox="1"/>
                <p:nvPr/>
              </p:nvSpPr>
              <p:spPr>
                <a:xfrm>
                  <a:off x="5009455" y="2909613"/>
                  <a:ext cx="220006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CN" altLang="en-US" sz="800"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zh-CN" alt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17" name="文本框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9455" y="2909613"/>
                  <a:ext cx="220006" cy="12311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75000" t="-176190" r="-97222" b="-2619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218"/>
                <p:cNvSpPr txBox="1"/>
                <p:nvPr/>
              </p:nvSpPr>
              <p:spPr>
                <a:xfrm>
                  <a:off x="5796115" y="2885741"/>
                  <a:ext cx="220006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"/>
                            <m:ctrlPr>
                              <a:rPr lang="en-US" altLang="zh-CN" sz="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CN" altLang="en-US" sz="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CN" altLang="en-US" sz="800">
                                    <a:latin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zh-CN" altLang="en-US" sz="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20" name="文本框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15" y="2885741"/>
                  <a:ext cx="220006" cy="12311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75000" t="-190000" r="-97222" b="-27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30353"/>
              </p:ext>
            </p:extLst>
          </p:nvPr>
        </p:nvGraphicFramePr>
        <p:xfrm>
          <a:off x="1913596" y="2341806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Graph" r:id="rId28" imgW="2159640" imgH="1439640" progId="Origin95.Graph">
                  <p:embed/>
                </p:oleObj>
              </mc:Choice>
              <mc:Fallback>
                <p:oleObj name="Graph" r:id="rId28" imgW="2159640" imgH="143964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913596" y="2341806"/>
                        <a:ext cx="2159000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3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615"/>
              </p:ext>
            </p:extLst>
          </p:nvPr>
        </p:nvGraphicFramePr>
        <p:xfrm>
          <a:off x="1306323" y="156415"/>
          <a:ext cx="2159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Graph" r:id="rId3" imgW="2159640" imgH="1728000" progId="Origin95.Graph">
                  <p:embed/>
                </p:oleObj>
              </mc:Choice>
              <mc:Fallback>
                <p:oleObj name="Graph" r:id="rId3" imgW="2159640" imgH="1728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6323" y="156415"/>
                        <a:ext cx="2159000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55757"/>
              </p:ext>
            </p:extLst>
          </p:nvPr>
        </p:nvGraphicFramePr>
        <p:xfrm>
          <a:off x="1306323" y="1345458"/>
          <a:ext cx="2159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Graph" r:id="rId5" imgW="2159640" imgH="1728000" progId="Origin95.Graph">
                  <p:embed/>
                </p:oleObj>
              </mc:Choice>
              <mc:Fallback>
                <p:oleObj name="Graph" r:id="rId5" imgW="2159640" imgH="1728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6323" y="1345458"/>
                        <a:ext cx="2159000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30770"/>
              </p:ext>
            </p:extLst>
          </p:nvPr>
        </p:nvGraphicFramePr>
        <p:xfrm>
          <a:off x="1306323" y="751103"/>
          <a:ext cx="2159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Graph" r:id="rId7" imgW="2159640" imgH="1728000" progId="Origin95.Graph">
                  <p:embed/>
                </p:oleObj>
              </mc:Choice>
              <mc:Fallback>
                <p:oleObj name="Graph" r:id="rId7" imgW="2159640" imgH="1728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6323" y="751103"/>
                        <a:ext cx="2159000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接箭头连接符 18"/>
          <p:cNvCxnSpPr/>
          <p:nvPr/>
        </p:nvCxnSpPr>
        <p:spPr>
          <a:xfrm>
            <a:off x="1814560" y="754776"/>
            <a:ext cx="0" cy="12318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1866370" y="1452298"/>
            <a:ext cx="0" cy="12318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924740" y="1979566"/>
            <a:ext cx="0" cy="12318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1296491" y="425490"/>
            <a:ext cx="281567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71347" y="2518231"/>
            <a:ext cx="2159000" cy="1728788"/>
            <a:chOff x="580666" y="3138873"/>
            <a:chExt cx="2159000" cy="1728788"/>
          </a:xfrm>
        </p:grpSpPr>
        <p:grpSp>
          <p:nvGrpSpPr>
            <p:cNvPr id="2" name="组合 1"/>
            <p:cNvGrpSpPr/>
            <p:nvPr/>
          </p:nvGrpSpPr>
          <p:grpSpPr>
            <a:xfrm>
              <a:off x="580666" y="3138873"/>
              <a:ext cx="2159000" cy="1728788"/>
              <a:chOff x="576584" y="2759307"/>
              <a:chExt cx="2159000" cy="1728788"/>
            </a:xfrm>
          </p:grpSpPr>
          <p:graphicFrame>
            <p:nvGraphicFramePr>
              <p:cNvPr id="156" name="对象 1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7020122"/>
                  </p:ext>
                </p:extLst>
              </p:nvPr>
            </p:nvGraphicFramePr>
            <p:xfrm>
              <a:off x="576584" y="2759307"/>
              <a:ext cx="2159000" cy="1728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87" name="Graph" r:id="rId9" imgW="2159640" imgH="1728000" progId="Origin95.Graph">
                      <p:embed/>
                    </p:oleObj>
                  </mc:Choice>
                  <mc:Fallback>
                    <p:oleObj name="Graph" r:id="rId9" imgW="2159640" imgH="1728000" progId="Origin95.Graph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76584" y="2759307"/>
                            <a:ext cx="2159000" cy="17287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1" name="直接箭头连接符 160"/>
              <p:cNvCxnSpPr/>
              <p:nvPr/>
            </p:nvCxnSpPr>
            <p:spPr>
              <a:xfrm flipV="1">
                <a:off x="1261093" y="3253613"/>
                <a:ext cx="0" cy="648000"/>
              </a:xfrm>
              <a:prstGeom prst="straightConnector1">
                <a:avLst/>
              </a:prstGeom>
              <a:ln>
                <a:tailEnd type="triangle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接箭头连接符 161"/>
            <p:cNvCxnSpPr/>
            <p:nvPr/>
          </p:nvCxnSpPr>
          <p:spPr>
            <a:xfrm flipV="1">
              <a:off x="1063089" y="3957179"/>
              <a:ext cx="64469" cy="247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3DE4CE37-8424-4347-B9EE-0BD81FEB5F7A}"/>
              </a:ext>
            </a:extLst>
          </p:cNvPr>
          <p:cNvSpPr txBox="1"/>
          <p:nvPr/>
        </p:nvSpPr>
        <p:spPr>
          <a:xfrm>
            <a:off x="3430347" y="425814"/>
            <a:ext cx="281566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152">
            <a:extLst>
              <a:ext uri="{FF2B5EF4-FFF2-40B4-BE49-F238E27FC236}">
                <a16:creationId xmlns:a16="http://schemas.microsoft.com/office/drawing/2014/main" xmlns="" id="{BDF1F43F-C019-4C59-8C8C-9AD0093B7037}"/>
              </a:ext>
            </a:extLst>
          </p:cNvPr>
          <p:cNvSpPr txBox="1"/>
          <p:nvPr/>
        </p:nvSpPr>
        <p:spPr>
          <a:xfrm>
            <a:off x="1296491" y="2669379"/>
            <a:ext cx="281566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681424" y="1255788"/>
            <a:ext cx="413507" cy="391881"/>
            <a:chOff x="3588258" y="937819"/>
            <a:chExt cx="413507" cy="391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/>
                <p:cNvSpPr txBox="1"/>
                <p:nvPr/>
              </p:nvSpPr>
              <p:spPr>
                <a:xfrm>
                  <a:off x="3730665" y="1114256"/>
                  <a:ext cx="27110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文本框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65" y="1114256"/>
                  <a:ext cx="224129" cy="20453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/>
                <p:cNvSpPr txBox="1"/>
                <p:nvPr/>
              </p:nvSpPr>
              <p:spPr>
                <a:xfrm>
                  <a:off x="3693320" y="1011988"/>
                  <a:ext cx="22036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文本框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320" y="1011988"/>
                  <a:ext cx="220366" cy="204534"/>
                </a:xfrm>
                <a:prstGeom prst="rect">
                  <a:avLst/>
                </a:prstGeom>
                <a:blipFill>
                  <a:blip r:embed="rId2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/>
                <p:cNvSpPr txBox="1"/>
                <p:nvPr/>
              </p:nvSpPr>
              <p:spPr>
                <a:xfrm>
                  <a:off x="3588258" y="937819"/>
                  <a:ext cx="26494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CN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文本框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258" y="937819"/>
                  <a:ext cx="219039" cy="204534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接箭头连接符 59"/>
            <p:cNvCxnSpPr/>
            <p:nvPr/>
          </p:nvCxnSpPr>
          <p:spPr>
            <a:xfrm flipV="1">
              <a:off x="3695049" y="1133868"/>
              <a:ext cx="73215" cy="8402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V="1">
              <a:off x="3695825" y="1216762"/>
              <a:ext cx="110932" cy="63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3695606" y="1091240"/>
              <a:ext cx="0" cy="12731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035208" y="695995"/>
            <a:ext cx="1025931" cy="536985"/>
            <a:chOff x="3368590" y="432491"/>
            <a:chExt cx="1025931" cy="536985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3368590" y="439096"/>
              <a:ext cx="529544" cy="5295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47" name="弧形 46"/>
            <p:cNvSpPr/>
            <p:nvPr/>
          </p:nvSpPr>
          <p:spPr>
            <a:xfrm>
              <a:off x="3371961" y="625244"/>
              <a:ext cx="526172" cy="204964"/>
            </a:xfrm>
            <a:prstGeom prst="arc">
              <a:avLst>
                <a:gd name="adj1" fmla="val 10877500"/>
                <a:gd name="adj2" fmla="val 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48" name="弧形 47"/>
            <p:cNvSpPr/>
            <p:nvPr/>
          </p:nvSpPr>
          <p:spPr>
            <a:xfrm>
              <a:off x="3369305" y="600858"/>
              <a:ext cx="528829" cy="225769"/>
            </a:xfrm>
            <a:prstGeom prst="arc">
              <a:avLst>
                <a:gd name="adj1" fmla="val 21484554"/>
                <a:gd name="adj2" fmla="val 10827248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83" name="弧形 82"/>
            <p:cNvSpPr/>
            <p:nvPr/>
          </p:nvSpPr>
          <p:spPr>
            <a:xfrm rot="5400000">
              <a:off x="3346678" y="588936"/>
              <a:ext cx="528829" cy="225769"/>
            </a:xfrm>
            <a:prstGeom prst="arc">
              <a:avLst>
                <a:gd name="adj1" fmla="val 21484554"/>
                <a:gd name="adj2" fmla="val 10827248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sp>
          <p:nvSpPr>
            <p:cNvPr id="84" name="弧形 83"/>
            <p:cNvSpPr/>
            <p:nvPr/>
          </p:nvSpPr>
          <p:spPr>
            <a:xfrm rot="5400000">
              <a:off x="3350356" y="592990"/>
              <a:ext cx="526172" cy="226800"/>
            </a:xfrm>
            <a:prstGeom prst="arc">
              <a:avLst>
                <a:gd name="adj1" fmla="val 10877500"/>
                <a:gd name="adj2" fmla="val 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600"/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9972" b="89981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433358" y="481156"/>
              <a:ext cx="480988" cy="435141"/>
            </a:xfrm>
            <a:prstGeom prst="rect">
              <a:avLst/>
            </a:prstGeom>
          </p:spPr>
        </p:pic>
        <p:sp>
          <p:nvSpPr>
            <p:cNvPr id="88" name="弧形 87"/>
            <p:cNvSpPr/>
            <p:nvPr/>
          </p:nvSpPr>
          <p:spPr>
            <a:xfrm>
              <a:off x="3496378" y="433706"/>
              <a:ext cx="230400" cy="529200"/>
            </a:xfrm>
            <a:prstGeom prst="arc">
              <a:avLst>
                <a:gd name="adj1" fmla="val 14981345"/>
                <a:gd name="adj2" fmla="val 19896888"/>
              </a:avLst>
            </a:prstGeom>
            <a:noFill/>
            <a:ln w="28575">
              <a:gradFill flip="none" rotWithShape="1">
                <a:gsLst>
                  <a:gs pos="24000">
                    <a:schemeClr val="accent1">
                      <a:lumMod val="0"/>
                      <a:lumOff val="100000"/>
                      <a:alpha val="7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lin ang="16200000" scaled="0"/>
                <a:tileRect/>
              </a:gra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5" name="直接箭头连接符 94"/>
            <p:cNvCxnSpPr>
              <a:cxnSpLocks/>
            </p:cNvCxnSpPr>
            <p:nvPr/>
          </p:nvCxnSpPr>
          <p:spPr>
            <a:xfrm>
              <a:off x="3635275" y="725264"/>
              <a:ext cx="262800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本框 101"/>
                <p:cNvSpPr txBox="1"/>
                <p:nvPr/>
              </p:nvSpPr>
              <p:spPr>
                <a:xfrm>
                  <a:off x="3939343" y="676872"/>
                  <a:ext cx="221343" cy="150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文本框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343" y="676872"/>
                  <a:ext cx="221343" cy="15068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11111" r="-5556" b="-2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直接箭头连接符 80"/>
            <p:cNvCxnSpPr/>
            <p:nvPr/>
          </p:nvCxnSpPr>
          <p:spPr>
            <a:xfrm flipV="1">
              <a:off x="3633362" y="640089"/>
              <a:ext cx="81832" cy="81927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 flipH="1" flipV="1">
              <a:off x="3570303" y="549977"/>
              <a:ext cx="63002" cy="167517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/>
              </p:nvSpPr>
              <p:spPr>
                <a:xfrm>
                  <a:off x="3834388" y="432491"/>
                  <a:ext cx="560133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800" i="1" baseline="-25000">
                            <a:latin typeface="Cambria Math"/>
                          </a:rPr>
                          <m:t>𝑡𝑖𝑝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=114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388" y="432491"/>
                  <a:ext cx="560133" cy="123111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/>
          <p:cNvGrpSpPr/>
          <p:nvPr/>
        </p:nvGrpSpPr>
        <p:grpSpPr>
          <a:xfrm>
            <a:off x="4035207" y="1307013"/>
            <a:ext cx="898912" cy="529543"/>
            <a:chOff x="3368590" y="1059385"/>
            <a:chExt cx="898912" cy="529543"/>
          </a:xfrm>
        </p:grpSpPr>
        <p:grpSp>
          <p:nvGrpSpPr>
            <p:cNvPr id="71" name="组合 70"/>
            <p:cNvGrpSpPr/>
            <p:nvPr/>
          </p:nvGrpSpPr>
          <p:grpSpPr>
            <a:xfrm>
              <a:off x="3368590" y="1059385"/>
              <a:ext cx="529544" cy="529543"/>
              <a:chOff x="3774438" y="536759"/>
              <a:chExt cx="529544" cy="529543"/>
            </a:xfrm>
          </p:grpSpPr>
          <p:sp>
            <p:nvSpPr>
              <p:cNvPr id="72" name="椭圆 71"/>
              <p:cNvSpPr>
                <a:spLocks noChangeAspect="1"/>
              </p:cNvSpPr>
              <p:nvPr/>
            </p:nvSpPr>
            <p:spPr>
              <a:xfrm>
                <a:off x="3774438" y="536759"/>
                <a:ext cx="529544" cy="5295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73" name="弧形 72"/>
              <p:cNvSpPr/>
              <p:nvPr/>
            </p:nvSpPr>
            <p:spPr>
              <a:xfrm>
                <a:off x="3777809" y="722907"/>
                <a:ext cx="526172" cy="204964"/>
              </a:xfrm>
              <a:prstGeom prst="arc">
                <a:avLst>
                  <a:gd name="adj1" fmla="val 10877500"/>
                  <a:gd name="adj2" fmla="val 0"/>
                </a:avLst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74" name="弧形 73"/>
              <p:cNvSpPr/>
              <p:nvPr/>
            </p:nvSpPr>
            <p:spPr>
              <a:xfrm>
                <a:off x="3775153" y="698521"/>
                <a:ext cx="528829" cy="225769"/>
              </a:xfrm>
              <a:prstGeom prst="arc">
                <a:avLst>
                  <a:gd name="adj1" fmla="val 21484554"/>
                  <a:gd name="adj2" fmla="val 10827248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</p:grpSp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9972" b="899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474880" y="1116575"/>
              <a:ext cx="437722" cy="396000"/>
            </a:xfrm>
            <a:prstGeom prst="rect">
              <a:avLst/>
            </a:prstGeom>
          </p:spPr>
        </p:pic>
        <p:cxnSp>
          <p:nvCxnSpPr>
            <p:cNvPr id="106" name="直接箭头连接符 105"/>
            <p:cNvCxnSpPr>
              <a:cxnSpLocks/>
            </p:cNvCxnSpPr>
            <p:nvPr/>
          </p:nvCxnSpPr>
          <p:spPr>
            <a:xfrm flipV="1">
              <a:off x="3636542" y="1336081"/>
              <a:ext cx="264284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/>
                <p:cNvSpPr txBox="1"/>
                <p:nvPr/>
              </p:nvSpPr>
              <p:spPr>
                <a:xfrm>
                  <a:off x="3939343" y="1282406"/>
                  <a:ext cx="221343" cy="150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文本框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343" y="1282406"/>
                  <a:ext cx="221343" cy="15068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11111" r="-5556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直接箭头连接符 134"/>
            <p:cNvCxnSpPr/>
            <p:nvPr/>
          </p:nvCxnSpPr>
          <p:spPr>
            <a:xfrm flipH="1" flipV="1">
              <a:off x="3474880" y="1333826"/>
              <a:ext cx="165574" cy="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/>
                <p:cNvSpPr txBox="1"/>
                <p:nvPr/>
              </p:nvSpPr>
              <p:spPr>
                <a:xfrm>
                  <a:off x="4150482" y="1083476"/>
                  <a:ext cx="117020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01" name="文本框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482" y="1083476"/>
                  <a:ext cx="117020" cy="123111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15789" r="-26316" b="-47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/>
          <p:cNvGrpSpPr/>
          <p:nvPr/>
        </p:nvGrpSpPr>
        <p:grpSpPr>
          <a:xfrm>
            <a:off x="3748416" y="1916085"/>
            <a:ext cx="1269861" cy="529543"/>
            <a:chOff x="3081799" y="1687506"/>
            <a:chExt cx="1269861" cy="529543"/>
          </a:xfrm>
        </p:grpSpPr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9972" b="899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481764" y="1739225"/>
              <a:ext cx="437723" cy="396000"/>
            </a:xfrm>
            <a:prstGeom prst="rect">
              <a:avLst/>
            </a:prstGeom>
          </p:spPr>
        </p:pic>
        <p:grpSp>
          <p:nvGrpSpPr>
            <p:cNvPr id="75" name="组合 74"/>
            <p:cNvGrpSpPr/>
            <p:nvPr/>
          </p:nvGrpSpPr>
          <p:grpSpPr>
            <a:xfrm>
              <a:off x="3382268" y="1687506"/>
              <a:ext cx="529544" cy="529543"/>
              <a:chOff x="3774438" y="536759"/>
              <a:chExt cx="529544" cy="529543"/>
            </a:xfrm>
          </p:grpSpPr>
          <p:sp>
            <p:nvSpPr>
              <p:cNvPr id="76" name="椭圆 75"/>
              <p:cNvSpPr>
                <a:spLocks noChangeAspect="1"/>
              </p:cNvSpPr>
              <p:nvPr/>
            </p:nvSpPr>
            <p:spPr>
              <a:xfrm>
                <a:off x="3774438" y="536759"/>
                <a:ext cx="529544" cy="5295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77" name="弧形 76"/>
              <p:cNvSpPr/>
              <p:nvPr/>
            </p:nvSpPr>
            <p:spPr>
              <a:xfrm>
                <a:off x="3777809" y="722907"/>
                <a:ext cx="526172" cy="204964"/>
              </a:xfrm>
              <a:prstGeom prst="arc">
                <a:avLst>
                  <a:gd name="adj1" fmla="val 10877500"/>
                  <a:gd name="adj2" fmla="val 0"/>
                </a:avLst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78" name="弧形 77"/>
              <p:cNvSpPr/>
              <p:nvPr/>
            </p:nvSpPr>
            <p:spPr>
              <a:xfrm>
                <a:off x="3775153" y="698521"/>
                <a:ext cx="528829" cy="225769"/>
              </a:xfrm>
              <a:prstGeom prst="arc">
                <a:avLst>
                  <a:gd name="adj1" fmla="val 21484554"/>
                  <a:gd name="adj2" fmla="val 10827248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</p:grpSp>
        <p:cxnSp>
          <p:nvCxnSpPr>
            <p:cNvPr id="108" name="直接箭头连接符 107"/>
            <p:cNvCxnSpPr>
              <a:cxnSpLocks/>
            </p:cNvCxnSpPr>
            <p:nvPr/>
          </p:nvCxnSpPr>
          <p:spPr>
            <a:xfrm flipV="1">
              <a:off x="3634489" y="1971867"/>
              <a:ext cx="264284" cy="0"/>
            </a:xfrm>
            <a:prstGeom prst="straightConnector1">
              <a:avLst/>
            </a:prstGeom>
            <a:ln w="22225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/>
                <p:cNvSpPr txBox="1"/>
                <p:nvPr/>
              </p:nvSpPr>
              <p:spPr>
                <a:xfrm>
                  <a:off x="3939343" y="1917845"/>
                  <a:ext cx="221343" cy="150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zh-CN" altLang="en-US" sz="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文本框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343" y="1917845"/>
                  <a:ext cx="221343" cy="15068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11111" r="-5556" b="-2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7" name="组合 136"/>
            <p:cNvGrpSpPr/>
            <p:nvPr/>
          </p:nvGrpSpPr>
          <p:grpSpPr>
            <a:xfrm>
              <a:off x="3411265" y="1735109"/>
              <a:ext cx="190748" cy="434451"/>
              <a:chOff x="4162147" y="687562"/>
              <a:chExt cx="229012" cy="528829"/>
            </a:xfrm>
          </p:grpSpPr>
          <p:sp>
            <p:nvSpPr>
              <p:cNvPr id="138" name="弧形 137"/>
              <p:cNvSpPr/>
              <p:nvPr/>
            </p:nvSpPr>
            <p:spPr>
              <a:xfrm rot="5400000">
                <a:off x="4010617" y="839092"/>
                <a:ext cx="528829" cy="225769"/>
              </a:xfrm>
              <a:prstGeom prst="arc">
                <a:avLst>
                  <a:gd name="adj1" fmla="val 21484554"/>
                  <a:gd name="adj2" fmla="val 10827248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sp>
            <p:nvSpPr>
              <p:cNvPr id="139" name="弧形 138"/>
              <p:cNvSpPr/>
              <p:nvPr/>
            </p:nvSpPr>
            <p:spPr>
              <a:xfrm rot="5400000">
                <a:off x="4014673" y="838284"/>
                <a:ext cx="526172" cy="226800"/>
              </a:xfrm>
              <a:prstGeom prst="arc">
                <a:avLst>
                  <a:gd name="adj1" fmla="val 10877500"/>
                  <a:gd name="adj2" fmla="val 0"/>
                </a:avLst>
              </a:prstGeom>
              <a:ln w="952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</p:grpSp>
        <p:cxnSp>
          <p:nvCxnSpPr>
            <p:cNvPr id="141" name="直接箭头连接符 140"/>
            <p:cNvCxnSpPr/>
            <p:nvPr/>
          </p:nvCxnSpPr>
          <p:spPr>
            <a:xfrm flipH="1">
              <a:off x="3518856" y="1970709"/>
              <a:ext cx="114506" cy="25391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弧形 148"/>
            <p:cNvSpPr/>
            <p:nvPr/>
          </p:nvSpPr>
          <p:spPr>
            <a:xfrm>
              <a:off x="3411213" y="1722453"/>
              <a:ext cx="190800" cy="442800"/>
            </a:xfrm>
            <a:prstGeom prst="arc">
              <a:avLst>
                <a:gd name="adj1" fmla="val 3775087"/>
                <a:gd name="adj2" fmla="val 8361835"/>
              </a:avLst>
            </a:prstGeom>
            <a:ln w="28575"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0" name="直接箭头连接符 149"/>
            <p:cNvCxnSpPr/>
            <p:nvPr/>
          </p:nvCxnSpPr>
          <p:spPr>
            <a:xfrm flipH="1">
              <a:off x="3593277" y="1972701"/>
              <a:ext cx="42744" cy="95337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/>
                <p:cNvSpPr txBox="1"/>
                <p:nvPr/>
              </p:nvSpPr>
              <p:spPr>
                <a:xfrm>
                  <a:off x="4122430" y="1707285"/>
                  <a:ext cx="229230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i="1">
                            <a:latin typeface="Cambria Math"/>
                          </a:rPr>
                          <m:t>112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03" name="文本框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2430" y="1707285"/>
                  <a:ext cx="229230" cy="123111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l="-10811" r="-10811"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9" name="组合 168"/>
            <p:cNvGrpSpPr/>
            <p:nvPr/>
          </p:nvGrpSpPr>
          <p:grpSpPr>
            <a:xfrm>
              <a:off x="3081799" y="1734318"/>
              <a:ext cx="195840" cy="428244"/>
              <a:chOff x="4263336" y="1638130"/>
              <a:chExt cx="139492" cy="428244"/>
            </a:xfrm>
          </p:grpSpPr>
          <p:sp>
            <p:nvSpPr>
              <p:cNvPr id="170" name="弧形 169"/>
              <p:cNvSpPr/>
              <p:nvPr/>
            </p:nvSpPr>
            <p:spPr>
              <a:xfrm rot="5400000">
                <a:off x="4118960" y="1782506"/>
                <a:ext cx="428244" cy="139492"/>
              </a:xfrm>
              <a:prstGeom prst="arc">
                <a:avLst>
                  <a:gd name="adj1" fmla="val 10853341"/>
                  <a:gd name="adj2" fmla="val 10827248"/>
                </a:avLst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/>
              </a:p>
            </p:txBody>
          </p:sp>
          <p:cxnSp>
            <p:nvCxnSpPr>
              <p:cNvPr id="171" name="直接箭头连接符 170"/>
              <p:cNvCxnSpPr/>
              <p:nvPr/>
            </p:nvCxnSpPr>
            <p:spPr>
              <a:xfrm flipH="1">
                <a:off x="4271543" y="1848276"/>
                <a:ext cx="77997" cy="103157"/>
              </a:xfrm>
              <a:prstGeom prst="straightConnector1">
                <a:avLst/>
              </a:prstGeom>
              <a:ln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接箭头连接符 171"/>
              <p:cNvCxnSpPr/>
              <p:nvPr/>
            </p:nvCxnSpPr>
            <p:spPr>
              <a:xfrm>
                <a:off x="4350848" y="1846288"/>
                <a:ext cx="23791" cy="178497"/>
              </a:xfrm>
              <a:prstGeom prst="straightConnector1">
                <a:avLst/>
              </a:prstGeom>
              <a:ln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弧形 172"/>
              <p:cNvSpPr/>
              <p:nvPr/>
            </p:nvSpPr>
            <p:spPr>
              <a:xfrm>
                <a:off x="4310541" y="1835501"/>
                <a:ext cx="64098" cy="78255"/>
              </a:xfrm>
              <a:prstGeom prst="arc">
                <a:avLst>
                  <a:gd name="adj1" fmla="val 3545599"/>
                  <a:gd name="adj2" fmla="val 9026142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本框 173"/>
                <p:cNvSpPr txBox="1"/>
                <p:nvPr/>
              </p:nvSpPr>
              <p:spPr>
                <a:xfrm>
                  <a:off x="3128217" y="1837662"/>
                  <a:ext cx="83164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800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 sz="800" dirty="0"/>
                </a:p>
              </p:txBody>
            </p:sp>
          </mc:Choice>
          <mc:Fallback xmlns="">
            <p:sp>
              <p:nvSpPr>
                <p:cNvPr id="174" name="文本框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217" y="1837662"/>
                  <a:ext cx="83164" cy="123111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 l="-38462" r="-38462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直接连接符 174"/>
            <p:cNvCxnSpPr>
              <a:stCxn id="170" idx="0"/>
            </p:cNvCxnSpPr>
            <p:nvPr/>
          </p:nvCxnSpPr>
          <p:spPr>
            <a:xfrm>
              <a:off x="3183040" y="1734441"/>
              <a:ext cx="325642" cy="1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3183229" y="2161554"/>
              <a:ext cx="277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3759577" y="1076698"/>
            <a:ext cx="160354" cy="200662"/>
            <a:chOff x="3105660" y="609995"/>
            <a:chExt cx="160354" cy="200662"/>
          </a:xfrm>
        </p:grpSpPr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xmlns="" id="{CE287858-B499-4E83-9122-120FD122A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6014" y="609995"/>
              <a:ext cx="0" cy="2006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med"/>
              <a:tailEnd type="triangle" w="med" len="lg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perspectiveFront" fov="2700000">
                <a:rot lat="600000" lon="600000" rev="0"/>
              </a:camera>
              <a:lightRig rig="threePt" dir="t"/>
            </a:scene3d>
            <a:sp3d>
              <a:bevelT w="0" h="0"/>
              <a:bevelB w="152400" h="50800" prst="softRound"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184"/>
                <p:cNvSpPr txBox="1"/>
                <p:nvPr/>
              </p:nvSpPr>
              <p:spPr>
                <a:xfrm>
                  <a:off x="3105660" y="641022"/>
                  <a:ext cx="131574" cy="1379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CN" altLang="en-US" sz="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800" i="1" baseline="-25000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zh-CN" altLang="en-US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5660" y="641022"/>
                  <a:ext cx="131574" cy="137923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l="-19048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3663056" y="638801"/>
            <a:ext cx="416670" cy="308962"/>
            <a:chOff x="3019522" y="202701"/>
            <a:chExt cx="416670" cy="308962"/>
          </a:xfrm>
        </p:grpSpPr>
        <p:grpSp>
          <p:nvGrpSpPr>
            <p:cNvPr id="92" name="组合 91"/>
            <p:cNvGrpSpPr/>
            <p:nvPr/>
          </p:nvGrpSpPr>
          <p:grpSpPr>
            <a:xfrm>
              <a:off x="3126797" y="392737"/>
              <a:ext cx="194211" cy="118926"/>
              <a:chOff x="5460802" y="2206308"/>
              <a:chExt cx="194211" cy="118926"/>
            </a:xfrm>
          </p:grpSpPr>
          <p:sp>
            <p:nvSpPr>
              <p:cNvPr id="93" name="弧形 92">
                <a:extLst>
                  <a:ext uri="{FF2B5EF4-FFF2-40B4-BE49-F238E27FC236}">
                    <a16:creationId xmlns:a16="http://schemas.microsoft.com/office/drawing/2014/main" xmlns="" id="{7385B390-7C90-4F16-A0E5-D793AB6A6CE0}"/>
                  </a:ext>
                </a:extLst>
              </p:cNvPr>
              <p:cNvSpPr/>
              <p:nvPr/>
            </p:nvSpPr>
            <p:spPr>
              <a:xfrm rot="5400000" flipH="1" flipV="1">
                <a:off x="5474445" y="2234347"/>
                <a:ext cx="118926" cy="62848"/>
              </a:xfrm>
              <a:prstGeom prst="arc">
                <a:avLst>
                  <a:gd name="adj1" fmla="val 16125494"/>
                  <a:gd name="adj2" fmla="val 13447828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none" w="med" len="lg"/>
              </a:ln>
              <a:effectLst>
                <a:glow>
                  <a:srgbClr val="FF6347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94" name="直接箭头连接符 93"/>
              <p:cNvCxnSpPr/>
              <p:nvPr/>
            </p:nvCxnSpPr>
            <p:spPr>
              <a:xfrm>
                <a:off x="5460802" y="2275075"/>
                <a:ext cx="194211" cy="0"/>
              </a:xfrm>
              <a:prstGeom prst="straightConnector1">
                <a:avLst/>
              </a:prstGeom>
              <a:ln w="9525">
                <a:headEnd w="sm" len="sm"/>
                <a:tailEnd type="triangle" w="sm" len="sm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98" name="文本框 81">
              <a:extLst>
                <a:ext uri="{FF2B5EF4-FFF2-40B4-BE49-F238E27FC236}">
                  <a16:creationId xmlns:a16="http://schemas.microsoft.com/office/drawing/2014/main" xmlns="" id="{7AF8E963-23DE-4CA7-B16E-7BF5C98C9522}"/>
                </a:ext>
              </a:extLst>
            </p:cNvPr>
            <p:cNvSpPr txBox="1"/>
            <p:nvPr/>
          </p:nvSpPr>
          <p:spPr>
            <a:xfrm>
              <a:off x="3019522" y="202701"/>
              <a:ext cx="4166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latin typeface="Arial" panose="020B0604020202020204" pitchFamily="34" charset="0"/>
                  <a:cs typeface="Arial" panose="020B0604020202020204" pitchFamily="34" charset="0"/>
                </a:rPr>
                <a:t>laser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81">
            <a:extLst>
              <a:ext uri="{FF2B5EF4-FFF2-40B4-BE49-F238E27FC236}">
                <a16:creationId xmlns:a16="http://schemas.microsoft.com/office/drawing/2014/main" xmlns="" id="{7AF8E963-23DE-4CA7-B16E-7BF5C98C9522}"/>
              </a:ext>
            </a:extLst>
          </p:cNvPr>
          <p:cNvSpPr txBox="1"/>
          <p:nvPr/>
        </p:nvSpPr>
        <p:spPr>
          <a:xfrm>
            <a:off x="3704915" y="448573"/>
            <a:ext cx="1246191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Hole-spin Bloch sphere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文本框 153">
            <a:extLst>
              <a:ext uri="{FF2B5EF4-FFF2-40B4-BE49-F238E27FC236}">
                <a16:creationId xmlns:a16="http://schemas.microsoft.com/office/drawing/2014/main" xmlns="" id="{3DE4CE37-8424-4347-B9EE-0BD81FEB5F7A}"/>
              </a:ext>
            </a:extLst>
          </p:cNvPr>
          <p:cNvSpPr txBox="1"/>
          <p:nvPr/>
        </p:nvSpPr>
        <p:spPr>
          <a:xfrm>
            <a:off x="3406284" y="2669379"/>
            <a:ext cx="364047" cy="26159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04981"/>
              </p:ext>
            </p:extLst>
          </p:nvPr>
        </p:nvGraphicFramePr>
        <p:xfrm>
          <a:off x="3502658" y="2700371"/>
          <a:ext cx="215900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Graph" r:id="rId44" imgW="2159640" imgH="1728000" progId="Origin95.Graph">
                  <p:embed/>
                </p:oleObj>
              </mc:Choice>
              <mc:Fallback>
                <p:oleObj name="Graph" r:id="rId44" imgW="2159640" imgH="1728000" progId="Origin95.Graph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502658" y="2700371"/>
                        <a:ext cx="2159000" cy="172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5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10174</TotalTime>
  <Words>294</Words>
  <Application>Microsoft Office PowerPoint</Application>
  <PresentationFormat>自定义</PresentationFormat>
  <Paragraphs>111</Paragraphs>
  <Slides>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Office 主题​​</vt:lpstr>
      <vt:lpstr>Graph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蔺煦阳</dc:creator>
  <cp:lastModifiedBy>吴凯丰</cp:lastModifiedBy>
  <cp:revision>527</cp:revision>
  <dcterms:created xsi:type="dcterms:W3CDTF">2022-03-21T02:04:49Z</dcterms:created>
  <dcterms:modified xsi:type="dcterms:W3CDTF">2022-10-21T08:07:09Z</dcterms:modified>
</cp:coreProperties>
</file>