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104063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000" autoAdjust="0"/>
  </p:normalViewPr>
  <p:slideViewPr>
    <p:cSldViewPr snapToGrid="0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22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48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53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6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95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1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6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22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6907-B18D-4BC6-A35A-1E09C8CD744E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DFF8-9496-4A32-A173-4ABB01B951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55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ngyel.attila@ecolres.h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lengyel-attila.blogspot.com/p/temakiiraso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lengyel.attila@ecolres.hu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engyel-attila.blogspot.com/p/temakiiraso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lengyel-attila.blogspot.com/2022/04/a-felemasbibejuseg-heterosztili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1440" y="219457"/>
            <a:ext cx="81290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Növényi inváziók közösségi ökológiai vonatkozásai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Témavezető: Lengyel Attila, tudományos munkatárs, ÖK Ökológiai és Botanikai Intézet, Vácrátót</a:t>
            </a: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Szint: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(folytatásban PhD lehetséges)</a:t>
            </a:r>
          </a:p>
          <a:p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infó: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http://lengyel-attila.blogspot.com/p/temakiirasok.html</a:t>
            </a: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Jelentkezés: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lengyel.attila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ecolres.hu</a:t>
            </a: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biológiai inváziók megváltoztatják a minket körülvevő ökoszisztémák összetételét, működését, ezzel a kor egyik legnagyobb kihívása elé állítják az emberiséget. Egyes behurcolt fajok még csak a megtelepedés kezdeti fázisánál tartanak, mások már olyan elterjedtséget értek el, hogy az őshonos fajokkal, valamint más özönfajokkal kialakított kapcsolataik számítanak aktuális kérdésnek a tudomány számára. A tágabb témakörön belül módszertan, szemlélet és a vizsgálat tárgya szempontjából számos témalehetőség választható, melyek közül néhány példa: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többfajú invázió</a:t>
            </a: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(amikor több özönfaj együtt válik uralkodóvá) </a:t>
            </a:r>
            <a:r>
              <a:rPr lang="hu-HU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hatása a befogadó közösség növényzetére</a:t>
            </a: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szezonalitás szerepe az özönnövények hatásaiban</a:t>
            </a: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Spontán módon terjedő adventív növények a vácrátóti botanikus kertben</a:t>
            </a: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hu-H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szakdolgozó hallgató bekapcsolódhat az Ökológiai Kutatóközpont Ökológiai és Botanikai Intézet, valamint az Egészségbiztonsági Nemzeti Laboratórium Invázióbiológia Divízió munkájába, részt vehet a tudományos műhely szakmai és közösségi programjain, hozzájárulása függvényében bekerülhet közös publikációkba.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98" y="1640254"/>
            <a:ext cx="3753913" cy="24928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98" y="4284539"/>
            <a:ext cx="3753913" cy="24928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49" y="48459"/>
            <a:ext cx="1540128" cy="150970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6" y="48459"/>
            <a:ext cx="1542030" cy="15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1440" y="219457"/>
            <a:ext cx="81290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témák a botanika, növénytársulástan, közösségi ökológia terén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Témavezető: Lengyel Attila, tudományos munkatárs, ÖK Ökológiai és Botanikai Intézet, Vácrátót</a:t>
            </a: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Szint: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(folytatásban PhD lehetséges)</a:t>
            </a:r>
          </a:p>
          <a:p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infó: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http://lengyel-attila.blogspot.com/p/temakiirasok.html</a:t>
            </a: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Jelentkezés: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lengyel.attila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ecolres.hu</a:t>
            </a: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felemásbibéjűség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heterosztília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ökológiai vonatkozásai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Tartui Egyetemmel együttműködésben egy nemzetközi projekt keretében vizsgáltuk, hogy a tavaszi kankalin állományaiban a virágtípusok aránya hogyan függ össze az állományok izoláltságával. A szakdolgozat keretein belül ezt megtennénk egyes hazai fajokon is. Bővebben: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http://lengyel-attila.blogspot.com/2022/04/a-felemasbibejuseg-heterosztilia.html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választott vegetációtípus hazai változatosságának vizsgálata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Talán meglepő, de Magyarország növényzetének klasszikus, leíró szintű ismerete meglehetősen hiányos Európa más országaihoz képest. Ezen javítanánk a hallgatóval egyeztetett tájegység és vegetációtípus feldolgozásával.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 adatelemzési problémák megoldási lehetőségei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Statisztikai módszertani jellegű téma, amelyben gyakran előforduló elemzési kérdésekre, döntéshelyzetekre keresnénk megoldásokat.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‚Citizen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módszerek alkalmazása az ökológiában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Közösségi oldalak (pl.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iNaturalist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laikusok bevonásával gyűjtött adatokkal végzett esettanulmány vagy módszertani kutatás.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Adatbázis-építés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Cönológiai vagy növényijelleg-adatbázis építése, fejlesztése.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75" y="4209664"/>
            <a:ext cx="3762756" cy="24989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6" y="1581912"/>
            <a:ext cx="3764035" cy="24993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49" y="48459"/>
            <a:ext cx="1540128" cy="15097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6" y="48459"/>
            <a:ext cx="1542030" cy="15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425</Words>
  <Application>Microsoft Macintosh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Office-téma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Attila Lengyel</dc:creator>
  <cp:lastModifiedBy>Varga Máté</cp:lastModifiedBy>
  <cp:revision>21</cp:revision>
  <dcterms:created xsi:type="dcterms:W3CDTF">2021-10-07T11:30:08Z</dcterms:created>
  <dcterms:modified xsi:type="dcterms:W3CDTF">2022-10-06T08:11:57Z</dcterms:modified>
</cp:coreProperties>
</file>