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</p:sldMasterIdLst>
  <p:notesMasterIdLst>
    <p:notesMasterId r:id="rId38"/>
  </p:notesMasterIdLst>
  <p:sldIdLst>
    <p:sldId id="256" r:id="rId5"/>
    <p:sldId id="443" r:id="rId6"/>
    <p:sldId id="449" r:id="rId7"/>
    <p:sldId id="481" r:id="rId8"/>
    <p:sldId id="452" r:id="rId9"/>
    <p:sldId id="450" r:id="rId10"/>
    <p:sldId id="475" r:id="rId11"/>
    <p:sldId id="403" r:id="rId12"/>
    <p:sldId id="486" r:id="rId13"/>
    <p:sldId id="484" r:id="rId14"/>
    <p:sldId id="485" r:id="rId15"/>
    <p:sldId id="492" r:id="rId16"/>
    <p:sldId id="479" r:id="rId17"/>
    <p:sldId id="493" r:id="rId18"/>
    <p:sldId id="451" r:id="rId19"/>
    <p:sldId id="495" r:id="rId20"/>
    <p:sldId id="477" r:id="rId21"/>
    <p:sldId id="490" r:id="rId22"/>
    <p:sldId id="488" r:id="rId23"/>
    <p:sldId id="472" r:id="rId24"/>
    <p:sldId id="427" r:id="rId25"/>
    <p:sldId id="444" r:id="rId26"/>
    <p:sldId id="440" r:id="rId27"/>
    <p:sldId id="489" r:id="rId28"/>
    <p:sldId id="469" r:id="rId29"/>
    <p:sldId id="494" r:id="rId30"/>
    <p:sldId id="464" r:id="rId31"/>
    <p:sldId id="426" r:id="rId32"/>
    <p:sldId id="428" r:id="rId33"/>
    <p:sldId id="491" r:id="rId34"/>
    <p:sldId id="419" r:id="rId35"/>
    <p:sldId id="476" r:id="rId36"/>
    <p:sldId id="40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0F4FC"/>
    <a:srgbClr val="0072CF"/>
    <a:srgbClr val="000BCF"/>
    <a:srgbClr val="68ACE5"/>
    <a:srgbClr val="003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4EFAF8-DF70-457C-AF3A-A4D8C5C03DBC}" v="5" dt="2022-06-16T06:48:01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oit Baillif" userId="9ed956e5-56bd-4a29-928e-ee83544b9781" providerId="ADAL" clId="{9281093E-1A49-4838-844D-2D9C2D9C8980}"/>
    <pc:docChg chg="undo custSel addSld delSld modSld sldOrd">
      <pc:chgData name="Benoit Baillif" userId="9ed956e5-56bd-4a29-928e-ee83544b9781" providerId="ADAL" clId="{9281093E-1A49-4838-844D-2D9C2D9C8980}" dt="2021-06-25T15:01:36.879" v="2464" actId="20577"/>
      <pc:docMkLst>
        <pc:docMk/>
      </pc:docMkLst>
      <pc:sldChg chg="modSp mod">
        <pc:chgData name="Benoit Baillif" userId="9ed956e5-56bd-4a29-928e-ee83544b9781" providerId="ADAL" clId="{9281093E-1A49-4838-844D-2D9C2D9C8980}" dt="2021-06-22T13:14:53.094" v="1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9281093E-1A49-4838-844D-2D9C2D9C8980}" dt="2021-06-22T13:14:53.094" v="1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9281093E-1A49-4838-844D-2D9C2D9C8980}" dt="2021-06-25T13:02:59.721" v="1855" actId="47"/>
        <pc:sldMkLst>
          <pc:docMk/>
          <pc:sldMk cId="1405223376" sldId="310"/>
        </pc:sldMkLst>
      </pc:sldChg>
      <pc:sldChg chg="del">
        <pc:chgData name="Benoit Baillif" userId="9ed956e5-56bd-4a29-928e-ee83544b9781" providerId="ADAL" clId="{9281093E-1A49-4838-844D-2D9C2D9C8980}" dt="2021-06-25T13:43:06.747" v="2336" actId="47"/>
        <pc:sldMkLst>
          <pc:docMk/>
          <pc:sldMk cId="4131411833" sldId="321"/>
        </pc:sldMkLst>
      </pc:sldChg>
      <pc:sldChg chg="addSp delSp modSp mod">
        <pc:chgData name="Benoit Baillif" userId="9ed956e5-56bd-4a29-928e-ee83544b9781" providerId="ADAL" clId="{9281093E-1A49-4838-844D-2D9C2D9C8980}" dt="2021-06-25T14:00:12.757" v="2452" actId="20577"/>
        <pc:sldMkLst>
          <pc:docMk/>
          <pc:sldMk cId="1801150932" sldId="327"/>
        </pc:sldMkLst>
        <pc:spChg chg="mod">
          <ac:chgData name="Benoit Baillif" userId="9ed956e5-56bd-4a29-928e-ee83544b9781" providerId="ADAL" clId="{9281093E-1A49-4838-844D-2D9C2D9C8980}" dt="2021-06-22T13:15:14.590" v="32" actId="20577"/>
          <ac:spMkLst>
            <pc:docMk/>
            <pc:sldMk cId="1801150932" sldId="327"/>
            <ac:spMk id="2" creationId="{76C21EB7-92F0-4E6D-A42A-15A9F7CB3600}"/>
          </ac:spMkLst>
        </pc:spChg>
        <pc:spChg chg="mod">
          <ac:chgData name="Benoit Baillif" userId="9ed956e5-56bd-4a29-928e-ee83544b9781" providerId="ADAL" clId="{9281093E-1A49-4838-844D-2D9C2D9C8980}" dt="2021-06-25T14:00:12.757" v="2452" actId="20577"/>
          <ac:spMkLst>
            <pc:docMk/>
            <pc:sldMk cId="1801150932" sldId="327"/>
            <ac:spMk id="3" creationId="{222F9AA4-2B9C-4238-8EA8-6E1E713BE65F}"/>
          </ac:spMkLst>
        </pc:spChg>
        <pc:spChg chg="add del">
          <ac:chgData name="Benoit Baillif" userId="9ed956e5-56bd-4a29-928e-ee83544b9781" providerId="ADAL" clId="{9281093E-1A49-4838-844D-2D9C2D9C8980}" dt="2021-06-22T13:15:56.249" v="145"/>
          <ac:spMkLst>
            <pc:docMk/>
            <pc:sldMk cId="1801150932" sldId="327"/>
            <ac:spMk id="5" creationId="{E1BACCDD-F801-4805-B0DE-90963E7B18CB}"/>
          </ac:spMkLst>
        </pc:spChg>
        <pc:picChg chg="del">
          <ac:chgData name="Benoit Baillif" userId="9ed956e5-56bd-4a29-928e-ee83544b9781" providerId="ADAL" clId="{9281093E-1A49-4838-844D-2D9C2D9C8980}" dt="2021-06-22T13:15:17.774" v="33" actId="478"/>
          <ac:picMkLst>
            <pc:docMk/>
            <pc:sldMk cId="1801150932" sldId="327"/>
            <ac:picMk id="4" creationId="{8C3B7FEC-A93B-4C11-A276-16EF0629DFCE}"/>
          </ac:picMkLst>
        </pc:picChg>
      </pc:sldChg>
      <pc:sldChg chg="ord">
        <pc:chgData name="Benoit Baillif" userId="9ed956e5-56bd-4a29-928e-ee83544b9781" providerId="ADAL" clId="{9281093E-1A49-4838-844D-2D9C2D9C8980}" dt="2021-06-22T13:48:28.508" v="1741"/>
        <pc:sldMkLst>
          <pc:docMk/>
          <pc:sldMk cId="4135371719" sldId="330"/>
        </pc:sldMkLst>
      </pc:sldChg>
      <pc:sldChg chg="ord">
        <pc:chgData name="Benoit Baillif" userId="9ed956e5-56bd-4a29-928e-ee83544b9781" providerId="ADAL" clId="{9281093E-1A49-4838-844D-2D9C2D9C8980}" dt="2021-06-22T13:47:16.237" v="1665"/>
        <pc:sldMkLst>
          <pc:docMk/>
          <pc:sldMk cId="310287981" sldId="331"/>
        </pc:sldMkLst>
      </pc:sldChg>
      <pc:sldChg chg="del">
        <pc:chgData name="Benoit Baillif" userId="9ed956e5-56bd-4a29-928e-ee83544b9781" providerId="ADAL" clId="{9281093E-1A49-4838-844D-2D9C2D9C8980}" dt="2021-06-25T13:43:15.794" v="2337" actId="47"/>
        <pc:sldMkLst>
          <pc:docMk/>
          <pc:sldMk cId="3291075348" sldId="332"/>
        </pc:sldMkLst>
      </pc:sldChg>
      <pc:sldChg chg="addSp delSp modSp mod">
        <pc:chgData name="Benoit Baillif" userId="9ed956e5-56bd-4a29-928e-ee83544b9781" providerId="ADAL" clId="{9281093E-1A49-4838-844D-2D9C2D9C8980}" dt="2021-06-25T13:45:47.308" v="2354" actId="1076"/>
        <pc:sldMkLst>
          <pc:docMk/>
          <pc:sldMk cId="937461939" sldId="333"/>
        </pc:sldMkLst>
        <pc:picChg chg="add mod">
          <ac:chgData name="Benoit Baillif" userId="9ed956e5-56bd-4a29-928e-ee83544b9781" providerId="ADAL" clId="{9281093E-1A49-4838-844D-2D9C2D9C8980}" dt="2021-06-25T13:45:47.308" v="2354" actId="1076"/>
          <ac:picMkLst>
            <pc:docMk/>
            <pc:sldMk cId="937461939" sldId="333"/>
            <ac:picMk id="4" creationId="{C432EB47-0C58-4DE8-B2E4-9495FEE90B76}"/>
          </ac:picMkLst>
        </pc:picChg>
        <pc:picChg chg="del">
          <ac:chgData name="Benoit Baillif" userId="9ed956e5-56bd-4a29-928e-ee83544b9781" providerId="ADAL" clId="{9281093E-1A49-4838-844D-2D9C2D9C8980}" dt="2021-06-25T13:44:45.350" v="2338" actId="478"/>
          <ac:picMkLst>
            <pc:docMk/>
            <pc:sldMk cId="937461939" sldId="333"/>
            <ac:picMk id="5" creationId="{B50EE3BA-168D-4DA7-A9E9-58AE4AE5AB37}"/>
          </ac:picMkLst>
        </pc:picChg>
        <pc:picChg chg="del">
          <ac:chgData name="Benoit Baillif" userId="9ed956e5-56bd-4a29-928e-ee83544b9781" providerId="ADAL" clId="{9281093E-1A49-4838-844D-2D9C2D9C8980}" dt="2021-06-25T13:44:50.385" v="2342" actId="478"/>
          <ac:picMkLst>
            <pc:docMk/>
            <pc:sldMk cId="937461939" sldId="333"/>
            <ac:picMk id="7" creationId="{7DF4C967-E200-4739-9D69-2B7B83B09B15}"/>
          </ac:picMkLst>
        </pc:picChg>
        <pc:picChg chg="add mod">
          <ac:chgData name="Benoit Baillif" userId="9ed956e5-56bd-4a29-928e-ee83544b9781" providerId="ADAL" clId="{9281093E-1A49-4838-844D-2D9C2D9C8980}" dt="2021-06-25T13:45:39.587" v="2351" actId="1076"/>
          <ac:picMkLst>
            <pc:docMk/>
            <pc:sldMk cId="937461939" sldId="333"/>
            <ac:picMk id="8" creationId="{E61A2F8B-0B66-4822-8383-31C3BD04FC4C}"/>
          </ac:picMkLst>
        </pc:picChg>
      </pc:sldChg>
      <pc:sldChg chg="addSp modSp new mod">
        <pc:chgData name="Benoit Baillif" userId="9ed956e5-56bd-4a29-928e-ee83544b9781" providerId="ADAL" clId="{9281093E-1A49-4838-844D-2D9C2D9C8980}" dt="2021-06-25T15:01:36.879" v="2464" actId="20577"/>
        <pc:sldMkLst>
          <pc:docMk/>
          <pc:sldMk cId="1926134256" sldId="334"/>
        </pc:sldMkLst>
        <pc:spChg chg="mod">
          <ac:chgData name="Benoit Baillif" userId="9ed956e5-56bd-4a29-928e-ee83544b9781" providerId="ADAL" clId="{9281093E-1A49-4838-844D-2D9C2D9C8980}" dt="2021-06-22T13:18:42.590" v="522" actId="20577"/>
          <ac:spMkLst>
            <pc:docMk/>
            <pc:sldMk cId="1926134256" sldId="334"/>
            <ac:spMk id="2" creationId="{78D70016-7437-4480-BF19-B67CBBC6E0A3}"/>
          </ac:spMkLst>
        </pc:spChg>
        <pc:spChg chg="mod">
          <ac:chgData name="Benoit Baillif" userId="9ed956e5-56bd-4a29-928e-ee83544b9781" providerId="ADAL" clId="{9281093E-1A49-4838-844D-2D9C2D9C8980}" dt="2021-06-25T13:38:43.400" v="2333" actId="20577"/>
          <ac:spMkLst>
            <pc:docMk/>
            <pc:sldMk cId="1926134256" sldId="334"/>
            <ac:spMk id="3" creationId="{C24A651D-B503-4BE8-9593-3DBF4B9E2C25}"/>
          </ac:spMkLst>
        </pc:spChg>
        <pc:graphicFrameChg chg="add mod modGraphic">
          <ac:chgData name="Benoit Baillif" userId="9ed956e5-56bd-4a29-928e-ee83544b9781" providerId="ADAL" clId="{9281093E-1A49-4838-844D-2D9C2D9C8980}" dt="2021-06-25T15:01:36.879" v="2464" actId="20577"/>
          <ac:graphicFrameMkLst>
            <pc:docMk/>
            <pc:sldMk cId="1926134256" sldId="334"/>
            <ac:graphicFrameMk id="4" creationId="{025F3D75-6A98-4AD2-9A2B-58319836615C}"/>
          </ac:graphicFrameMkLst>
        </pc:graphicFrameChg>
      </pc:sldChg>
      <pc:sldChg chg="modSp new mod">
        <pc:chgData name="Benoit Baillif" userId="9ed956e5-56bd-4a29-928e-ee83544b9781" providerId="ADAL" clId="{9281093E-1A49-4838-844D-2D9C2D9C8980}" dt="2021-06-25T13:42:24.860" v="2335" actId="20577"/>
        <pc:sldMkLst>
          <pc:docMk/>
          <pc:sldMk cId="165369239" sldId="335"/>
        </pc:sldMkLst>
        <pc:spChg chg="mod">
          <ac:chgData name="Benoit Baillif" userId="9ed956e5-56bd-4a29-928e-ee83544b9781" providerId="ADAL" clId="{9281093E-1A49-4838-844D-2D9C2D9C8980}" dt="2021-06-22T13:44:26.786" v="1401" actId="20577"/>
          <ac:spMkLst>
            <pc:docMk/>
            <pc:sldMk cId="165369239" sldId="335"/>
            <ac:spMk id="2" creationId="{4E74FB52-1973-4A2B-98C4-86037A4A9265}"/>
          </ac:spMkLst>
        </pc:spChg>
        <pc:spChg chg="mod">
          <ac:chgData name="Benoit Baillif" userId="9ed956e5-56bd-4a29-928e-ee83544b9781" providerId="ADAL" clId="{9281093E-1A49-4838-844D-2D9C2D9C8980}" dt="2021-06-25T13:42:24.860" v="2335" actId="20577"/>
          <ac:spMkLst>
            <pc:docMk/>
            <pc:sldMk cId="165369239" sldId="335"/>
            <ac:spMk id="3" creationId="{F712EB38-DF31-4911-B330-D2F4D2554910}"/>
          </ac:spMkLst>
        </pc:spChg>
      </pc:sldChg>
    </pc:docChg>
  </pc:docChgLst>
  <pc:docChgLst>
    <pc:chgData name="Benoit Baillif" userId="S::bb596@cam.ac.uk::9ed956e5-56bd-4a29-928e-ee83544b9781" providerId="AD" clId="Web-{2D3A8872-44D7-F693-E3BE-81323AF36E80}"/>
    <pc:docChg chg="addSld delSld modSld sldOrd">
      <pc:chgData name="Benoit Baillif" userId="S::bb596@cam.ac.uk::9ed956e5-56bd-4a29-928e-ee83544b9781" providerId="AD" clId="Web-{2D3A8872-44D7-F693-E3BE-81323AF36E80}" dt="2021-11-30T16:02:06.228" v="653" actId="20577"/>
      <pc:docMkLst>
        <pc:docMk/>
      </pc:docMkLst>
      <pc:sldChg chg="modSp">
        <pc:chgData name="Benoit Baillif" userId="S::bb596@cam.ac.uk::9ed956e5-56bd-4a29-928e-ee83544b9781" providerId="AD" clId="Web-{2D3A8872-44D7-F693-E3BE-81323AF36E80}" dt="2021-11-30T16:02:06.228" v="653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2D3A8872-44D7-F693-E3BE-81323AF36E80}" dt="2021-11-30T16:02:06.228" v="65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">
        <pc:chgData name="Benoit Baillif" userId="S::bb596@cam.ac.uk::9ed956e5-56bd-4a29-928e-ee83544b9781" providerId="AD" clId="Web-{2D3A8872-44D7-F693-E3BE-81323AF36E80}" dt="2021-11-30T13:35:35.252" v="365" actId="20577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2D3A8872-44D7-F693-E3BE-81323AF36E80}" dt="2021-11-30T13:35:35.252" v="365" actId="20577"/>
          <ac:spMkLst>
            <pc:docMk/>
            <pc:sldMk cId="3282609704" sldId="374"/>
            <ac:spMk id="3" creationId="{CEA3CDE1-DCA5-4D90-AB95-6D7F9DE2B2FD}"/>
          </ac:spMkLst>
        </pc:spChg>
      </pc:sldChg>
      <pc:sldChg chg="del">
        <pc:chgData name="Benoit Baillif" userId="S::bb596@cam.ac.uk::9ed956e5-56bd-4a29-928e-ee83544b9781" providerId="AD" clId="Web-{2D3A8872-44D7-F693-E3BE-81323AF36E80}" dt="2021-11-30T15:42:41.356" v="621"/>
        <pc:sldMkLst>
          <pc:docMk/>
          <pc:sldMk cId="4103177111" sldId="375"/>
        </pc:sldMkLst>
      </pc:sldChg>
      <pc:sldChg chg="del">
        <pc:chgData name="Benoit Baillif" userId="S::bb596@cam.ac.uk::9ed956e5-56bd-4a29-928e-ee83544b9781" providerId="AD" clId="Web-{2D3A8872-44D7-F693-E3BE-81323AF36E80}" dt="2021-11-30T15:42:46.278" v="623"/>
        <pc:sldMkLst>
          <pc:docMk/>
          <pc:sldMk cId="3445036756" sldId="376"/>
        </pc:sldMkLst>
      </pc:sldChg>
      <pc:sldChg chg="del">
        <pc:chgData name="Benoit Baillif" userId="S::bb596@cam.ac.uk::9ed956e5-56bd-4a29-928e-ee83544b9781" providerId="AD" clId="Web-{2D3A8872-44D7-F693-E3BE-81323AF36E80}" dt="2021-11-30T15:42:51.575" v="624"/>
        <pc:sldMkLst>
          <pc:docMk/>
          <pc:sldMk cId="2205950609" sldId="377"/>
        </pc:sldMkLst>
      </pc:sldChg>
      <pc:sldChg chg="del">
        <pc:chgData name="Benoit Baillif" userId="S::bb596@cam.ac.uk::9ed956e5-56bd-4a29-928e-ee83544b9781" providerId="AD" clId="Web-{2D3A8872-44D7-F693-E3BE-81323AF36E80}" dt="2021-11-30T15:42:42.653" v="622"/>
        <pc:sldMkLst>
          <pc:docMk/>
          <pc:sldMk cId="1940783597" sldId="378"/>
        </pc:sldMkLst>
      </pc:sldChg>
      <pc:sldChg chg="addSp delSp modSp new">
        <pc:chgData name="Benoit Baillif" userId="S::bb596@cam.ac.uk::9ed956e5-56bd-4a29-928e-ee83544b9781" providerId="AD" clId="Web-{2D3A8872-44D7-F693-E3BE-81323AF36E80}" dt="2021-11-30T14:11:18.941" v="501"/>
        <pc:sldMkLst>
          <pc:docMk/>
          <pc:sldMk cId="4095992104" sldId="379"/>
        </pc:sldMkLst>
        <pc:spChg chg="mod">
          <ac:chgData name="Benoit Baillif" userId="S::bb596@cam.ac.uk::9ed956e5-56bd-4a29-928e-ee83544b9781" providerId="AD" clId="Web-{2D3A8872-44D7-F693-E3BE-81323AF36E80}" dt="2021-11-30T13:26:40.820" v="67" actId="20577"/>
          <ac:spMkLst>
            <pc:docMk/>
            <pc:sldMk cId="4095992104" sldId="379"/>
            <ac:spMk id="2" creationId="{2FA3F87F-457A-4E6A-86EB-B00470C7A120}"/>
          </ac:spMkLst>
        </pc:spChg>
        <pc:spChg chg="del">
          <ac:chgData name="Benoit Baillif" userId="S::bb596@cam.ac.uk::9ed956e5-56bd-4a29-928e-ee83544b9781" providerId="AD" clId="Web-{2D3A8872-44D7-F693-E3BE-81323AF36E80}" dt="2021-11-30T13:01:57.369" v="37"/>
          <ac:spMkLst>
            <pc:docMk/>
            <pc:sldMk cId="4095992104" sldId="379"/>
            <ac:spMk id="3" creationId="{D0BA617C-4E13-481B-95C2-E53F25F18D84}"/>
          </ac:spMkLst>
        </pc:spChg>
        <pc:graphicFrameChg chg="add del modGraphic">
          <ac:chgData name="Benoit Baillif" userId="S::bb596@cam.ac.uk::9ed956e5-56bd-4a29-928e-ee83544b9781" providerId="AD" clId="Web-{2D3A8872-44D7-F693-E3BE-81323AF36E80}" dt="2021-11-30T13:27:01.039" v="72"/>
          <ac:graphicFrameMkLst>
            <pc:docMk/>
            <pc:sldMk cId="4095992104" sldId="379"/>
            <ac:graphicFrameMk id="8" creationId="{70DF4DC1-AB1A-42A7-97DC-099D9C947685}"/>
          </ac:graphicFrameMkLst>
        </pc:graphicFrameChg>
        <pc:graphicFrameChg chg="add mod modGraphic">
          <ac:chgData name="Benoit Baillif" userId="S::bb596@cam.ac.uk::9ed956e5-56bd-4a29-928e-ee83544b9781" providerId="AD" clId="Web-{2D3A8872-44D7-F693-E3BE-81323AF36E80}" dt="2021-11-30T14:11:18.941" v="501"/>
          <ac:graphicFrameMkLst>
            <pc:docMk/>
            <pc:sldMk cId="4095992104" sldId="379"/>
            <ac:graphicFrameMk id="9" creationId="{5180DED3-94A1-4A96-A713-D63F77C3E696}"/>
          </ac:graphicFrameMkLst>
        </pc:graphicFrameChg>
        <pc:picChg chg="add del mod">
          <ac:chgData name="Benoit Baillif" userId="S::bb596@cam.ac.uk::9ed956e5-56bd-4a29-928e-ee83544b9781" providerId="AD" clId="Web-{2D3A8872-44D7-F693-E3BE-81323AF36E80}" dt="2021-11-30T13:15:47.416" v="53"/>
          <ac:picMkLst>
            <pc:docMk/>
            <pc:sldMk cId="4095992104" sldId="379"/>
            <ac:picMk id="4" creationId="{FF90A599-AF13-4C56-AFF0-32ADE2FB0CD0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3:15:48.026" v="55"/>
          <ac:picMkLst>
            <pc:docMk/>
            <pc:sldMk cId="4095992104" sldId="379"/>
            <ac:picMk id="5" creationId="{A6304690-A938-48C5-BF29-60478E3A8999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3:15:48.026" v="54"/>
          <ac:picMkLst>
            <pc:docMk/>
            <pc:sldMk cId="4095992104" sldId="379"/>
            <ac:picMk id="6" creationId="{A2399E74-51DF-4A86-A051-6B009A216FC6}"/>
          </ac:picMkLst>
        </pc:picChg>
        <pc:picChg chg="add mod">
          <ac:chgData name="Benoit Baillif" userId="S::bb596@cam.ac.uk::9ed956e5-56bd-4a29-928e-ee83544b9781" providerId="AD" clId="Web-{2D3A8872-44D7-F693-E3BE-81323AF36E80}" dt="2021-11-30T13:26:42.039" v="68" actId="1076"/>
          <ac:picMkLst>
            <pc:docMk/>
            <pc:sldMk cId="4095992104" sldId="379"/>
            <ac:picMk id="7" creationId="{3E209446-FBA7-4FFC-BBB1-EBC9F60F3761}"/>
          </ac:picMkLst>
        </pc:picChg>
      </pc:sldChg>
      <pc:sldChg chg="modSp new del">
        <pc:chgData name="Benoit Baillif" userId="S::bb596@cam.ac.uk::9ed956e5-56bd-4a29-928e-ee83544b9781" providerId="AD" clId="Web-{2D3A8872-44D7-F693-E3BE-81323AF36E80}" dt="2021-11-30T16:00:21.038" v="650"/>
        <pc:sldMkLst>
          <pc:docMk/>
          <pc:sldMk cId="3071371477" sldId="380"/>
        </pc:sldMkLst>
        <pc:spChg chg="mod">
          <ac:chgData name="Benoit Baillif" userId="S::bb596@cam.ac.uk::9ed956e5-56bd-4a29-928e-ee83544b9781" providerId="AD" clId="Web-{2D3A8872-44D7-F693-E3BE-81323AF36E80}" dt="2021-11-30T13:32:28.014" v="301" actId="20577"/>
          <ac:spMkLst>
            <pc:docMk/>
            <pc:sldMk cId="3071371477" sldId="380"/>
            <ac:spMk id="2" creationId="{6A4433C5-5CFA-40EC-AB39-2CB3D7C6B6F9}"/>
          </ac:spMkLst>
        </pc:spChg>
        <pc:spChg chg="mod">
          <ac:chgData name="Benoit Baillif" userId="S::bb596@cam.ac.uk::9ed956e5-56bd-4a29-928e-ee83544b9781" providerId="AD" clId="Web-{2D3A8872-44D7-F693-E3BE-81323AF36E80}" dt="2021-11-30T13:33:53.157" v="314" actId="20577"/>
          <ac:spMkLst>
            <pc:docMk/>
            <pc:sldMk cId="3071371477" sldId="380"/>
            <ac:spMk id="3" creationId="{62BE034D-A98A-4592-9947-324F0DF6A94D}"/>
          </ac:spMkLst>
        </pc:spChg>
      </pc:sldChg>
      <pc:sldChg chg="addSp delSp modSp new ord">
        <pc:chgData name="Benoit Baillif" userId="S::bb596@cam.ac.uk::9ed956e5-56bd-4a29-928e-ee83544b9781" providerId="AD" clId="Web-{2D3A8872-44D7-F693-E3BE-81323AF36E80}" dt="2021-11-30T15:41:39.761" v="620"/>
        <pc:sldMkLst>
          <pc:docMk/>
          <pc:sldMk cId="3615499014" sldId="381"/>
        </pc:sldMkLst>
        <pc:spChg chg="mod">
          <ac:chgData name="Benoit Baillif" userId="S::bb596@cam.ac.uk::9ed956e5-56bd-4a29-928e-ee83544b9781" providerId="AD" clId="Web-{2D3A8872-44D7-F693-E3BE-81323AF36E80}" dt="2021-11-30T13:34:08.188" v="324" actId="20577"/>
          <ac:spMkLst>
            <pc:docMk/>
            <pc:sldMk cId="3615499014" sldId="381"/>
            <ac:spMk id="2" creationId="{9CB3FF5F-BC9A-4536-B46A-23BF6BDC1AE4}"/>
          </ac:spMkLst>
        </pc:spChg>
        <pc:spChg chg="del">
          <ac:chgData name="Benoit Baillif" userId="S::bb596@cam.ac.uk::9ed956e5-56bd-4a29-928e-ee83544b9781" providerId="AD" clId="Web-{2D3A8872-44D7-F693-E3BE-81323AF36E80}" dt="2021-11-30T13:34:09.844" v="325"/>
          <ac:spMkLst>
            <pc:docMk/>
            <pc:sldMk cId="3615499014" sldId="381"/>
            <ac:spMk id="3" creationId="{8DDF8B97-22C8-43E3-8562-082DAE2EACF1}"/>
          </ac:spMkLst>
        </pc:spChg>
        <pc:picChg chg="add del mod">
          <ac:chgData name="Benoit Baillif" userId="S::bb596@cam.ac.uk::9ed956e5-56bd-4a29-928e-ee83544b9781" providerId="AD" clId="Web-{2D3A8872-44D7-F693-E3BE-81323AF36E80}" dt="2021-11-30T15:37:02.426" v="611"/>
          <ac:picMkLst>
            <pc:docMk/>
            <pc:sldMk cId="3615499014" sldId="381"/>
            <ac:picMk id="3" creationId="{B2356430-4070-4C62-BD42-303D4FDDF2FD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5:36:56.411" v="608"/>
          <ac:picMkLst>
            <pc:docMk/>
            <pc:sldMk cId="3615499014" sldId="381"/>
            <ac:picMk id="4" creationId="{95F7016F-804F-450F-B064-558DB1351536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5:32:43.592" v="594"/>
          <ac:picMkLst>
            <pc:docMk/>
            <pc:sldMk cId="3615499014" sldId="381"/>
            <ac:picMk id="5" creationId="{2C73EAA7-1F97-4894-8809-55307D92807A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5:36:14.925" v="605"/>
          <ac:picMkLst>
            <pc:docMk/>
            <pc:sldMk cId="3615499014" sldId="381"/>
            <ac:picMk id="6" creationId="{658FE63B-890E-4EEC-AFD8-E7411CAB90F5}"/>
          </ac:picMkLst>
        </pc:picChg>
        <pc:picChg chg="add mod modCrop">
          <ac:chgData name="Benoit Baillif" userId="S::bb596@cam.ac.uk::9ed956e5-56bd-4a29-928e-ee83544b9781" providerId="AD" clId="Web-{2D3A8872-44D7-F693-E3BE-81323AF36E80}" dt="2021-11-30T15:29:49.963" v="593" actId="14100"/>
          <ac:picMkLst>
            <pc:docMk/>
            <pc:sldMk cId="3615499014" sldId="381"/>
            <ac:picMk id="7" creationId="{E6091BC7-7339-47CA-8AB5-BB8B57F15F31}"/>
          </ac:picMkLst>
        </pc:picChg>
        <pc:picChg chg="add mod">
          <ac:chgData name="Benoit Baillif" userId="S::bb596@cam.ac.uk::9ed956e5-56bd-4a29-928e-ee83544b9781" providerId="AD" clId="Web-{2D3A8872-44D7-F693-E3BE-81323AF36E80}" dt="2021-11-30T15:32:49.608" v="598" actId="1076"/>
          <ac:picMkLst>
            <pc:docMk/>
            <pc:sldMk cId="3615499014" sldId="381"/>
            <ac:picMk id="8" creationId="{12ADE971-7A32-4C74-8893-F2BEE86DE53A}"/>
          </ac:picMkLst>
        </pc:picChg>
        <pc:picChg chg="add mod">
          <ac:chgData name="Benoit Baillif" userId="S::bb596@cam.ac.uk::9ed956e5-56bd-4a29-928e-ee83544b9781" providerId="AD" clId="Web-{2D3A8872-44D7-F693-E3BE-81323AF36E80}" dt="2021-11-30T15:33:11.296" v="602" actId="1076"/>
          <ac:picMkLst>
            <pc:docMk/>
            <pc:sldMk cId="3615499014" sldId="381"/>
            <ac:picMk id="9" creationId="{A65AC0B4-6193-46AA-9D54-7831DA8635D0}"/>
          </ac:picMkLst>
        </pc:picChg>
        <pc:picChg chg="add mod">
          <ac:chgData name="Benoit Baillif" userId="S::bb596@cam.ac.uk::9ed956e5-56bd-4a29-928e-ee83544b9781" providerId="AD" clId="Web-{2D3A8872-44D7-F693-E3BE-81323AF36E80}" dt="2021-11-30T15:36:18.129" v="607" actId="1076"/>
          <ac:picMkLst>
            <pc:docMk/>
            <pc:sldMk cId="3615499014" sldId="381"/>
            <ac:picMk id="10" creationId="{B17E1537-92DF-40B5-BBA3-99DF8B128A21}"/>
          </ac:picMkLst>
        </pc:picChg>
        <pc:picChg chg="add mod">
          <ac:chgData name="Benoit Baillif" userId="S::bb596@cam.ac.uk::9ed956e5-56bd-4a29-928e-ee83544b9781" providerId="AD" clId="Web-{2D3A8872-44D7-F693-E3BE-81323AF36E80}" dt="2021-11-30T15:36:59.270" v="610" actId="1076"/>
          <ac:picMkLst>
            <pc:docMk/>
            <pc:sldMk cId="3615499014" sldId="381"/>
            <ac:picMk id="11" creationId="{B3C274B9-8CB7-46C8-9235-ED91BC068F2B}"/>
          </ac:picMkLst>
        </pc:picChg>
        <pc:picChg chg="add mod">
          <ac:chgData name="Benoit Baillif" userId="S::bb596@cam.ac.uk::9ed956e5-56bd-4a29-928e-ee83544b9781" providerId="AD" clId="Web-{2D3A8872-44D7-F693-E3BE-81323AF36E80}" dt="2021-11-30T15:41:31.261" v="617" actId="1076"/>
          <ac:picMkLst>
            <pc:docMk/>
            <pc:sldMk cId="3615499014" sldId="381"/>
            <ac:picMk id="12" creationId="{95FF4DC9-1445-4B43-B952-032CF7608678}"/>
          </ac:picMkLst>
        </pc:picChg>
        <pc:picChg chg="add mod modCrop">
          <ac:chgData name="Benoit Baillif" userId="S::bb596@cam.ac.uk::9ed956e5-56bd-4a29-928e-ee83544b9781" providerId="AD" clId="Web-{2D3A8872-44D7-F693-E3BE-81323AF36E80}" dt="2021-11-30T15:41:39.761" v="620"/>
          <ac:picMkLst>
            <pc:docMk/>
            <pc:sldMk cId="3615499014" sldId="381"/>
            <ac:picMk id="13" creationId="{A5686413-6BF3-4C4C-B86E-7F3CD6FCEFC6}"/>
          </ac:picMkLst>
        </pc:picChg>
      </pc:sldChg>
      <pc:sldChg chg="addSp delSp modSp new">
        <pc:chgData name="Benoit Baillif" userId="S::bb596@cam.ac.uk::9ed956e5-56bd-4a29-928e-ee83544b9781" providerId="AD" clId="Web-{2D3A8872-44D7-F693-E3BE-81323AF36E80}" dt="2021-11-30T14:30:42.082" v="528" actId="1076"/>
        <pc:sldMkLst>
          <pc:docMk/>
          <pc:sldMk cId="394669024" sldId="382"/>
        </pc:sldMkLst>
        <pc:spChg chg="mod">
          <ac:chgData name="Benoit Baillif" userId="S::bb596@cam.ac.uk::9ed956e5-56bd-4a29-928e-ee83544b9781" providerId="AD" clId="Web-{2D3A8872-44D7-F693-E3BE-81323AF36E80}" dt="2021-11-30T14:11:13.441" v="496" actId="20577"/>
          <ac:spMkLst>
            <pc:docMk/>
            <pc:sldMk cId="394669024" sldId="382"/>
            <ac:spMk id="2" creationId="{4BB5B2E6-3289-49B7-8438-0C15ED48D4CB}"/>
          </ac:spMkLst>
        </pc:spChg>
        <pc:spChg chg="del">
          <ac:chgData name="Benoit Baillif" userId="S::bb596@cam.ac.uk::9ed956e5-56bd-4a29-928e-ee83544b9781" providerId="AD" clId="Web-{2D3A8872-44D7-F693-E3BE-81323AF36E80}" dt="2021-11-30T14:07:42.998" v="448"/>
          <ac:spMkLst>
            <pc:docMk/>
            <pc:sldMk cId="394669024" sldId="382"/>
            <ac:spMk id="3" creationId="{53A13465-6F61-475A-B025-7A5DA9500668}"/>
          </ac:spMkLst>
        </pc:spChg>
        <pc:graphicFrameChg chg="add mod modGraphic">
          <ac:chgData name="Benoit Baillif" userId="S::bb596@cam.ac.uk::9ed956e5-56bd-4a29-928e-ee83544b9781" providerId="AD" clId="Web-{2D3A8872-44D7-F693-E3BE-81323AF36E80}" dt="2021-11-30T14:30:42.082" v="528" actId="1076"/>
          <ac:graphicFrameMkLst>
            <pc:docMk/>
            <pc:sldMk cId="394669024" sldId="382"/>
            <ac:graphicFrameMk id="6" creationId="{1EC614F5-571C-40A2-BAA1-F4E89FB8DC45}"/>
          </ac:graphicFrameMkLst>
        </pc:graphicFrameChg>
        <pc:picChg chg="add mod">
          <ac:chgData name="Benoit Baillif" userId="S::bb596@cam.ac.uk::9ed956e5-56bd-4a29-928e-ee83544b9781" providerId="AD" clId="Web-{2D3A8872-44D7-F693-E3BE-81323AF36E80}" dt="2021-11-30T14:08:16.842" v="450" actId="1076"/>
          <ac:picMkLst>
            <pc:docMk/>
            <pc:sldMk cId="394669024" sldId="382"/>
            <ac:picMk id="4" creationId="{16296197-8EC9-4CA6-81CE-D066FDC4AF85}"/>
          </ac:picMkLst>
        </pc:picChg>
      </pc:sldChg>
      <pc:sldChg chg="modSp new">
        <pc:chgData name="Benoit Baillif" userId="S::bb596@cam.ac.uk::9ed956e5-56bd-4a29-928e-ee83544b9781" providerId="AD" clId="Web-{2D3A8872-44D7-F693-E3BE-81323AF36E80}" dt="2021-11-30T16:02:00.431" v="652" actId="20577"/>
        <pc:sldMkLst>
          <pc:docMk/>
          <pc:sldMk cId="945718884" sldId="383"/>
        </pc:sldMkLst>
        <pc:spChg chg="mod">
          <ac:chgData name="Benoit Baillif" userId="S::bb596@cam.ac.uk::9ed956e5-56bd-4a29-928e-ee83544b9781" providerId="AD" clId="Web-{2D3A8872-44D7-F693-E3BE-81323AF36E80}" dt="2021-11-30T14:36:42.795" v="546" actId="20577"/>
          <ac:spMkLst>
            <pc:docMk/>
            <pc:sldMk cId="945718884" sldId="383"/>
            <ac:spMk id="2" creationId="{17DBFE95-D999-4CDC-9C77-7837B4E01925}"/>
          </ac:spMkLst>
        </pc:spChg>
        <pc:spChg chg="mod">
          <ac:chgData name="Benoit Baillif" userId="S::bb596@cam.ac.uk::9ed956e5-56bd-4a29-928e-ee83544b9781" providerId="AD" clId="Web-{2D3A8872-44D7-F693-E3BE-81323AF36E80}" dt="2021-11-30T16:02:00.431" v="652" actId="20577"/>
          <ac:spMkLst>
            <pc:docMk/>
            <pc:sldMk cId="945718884" sldId="383"/>
            <ac:spMk id="3" creationId="{1E3C8CD6-E743-4AD7-BC7C-AF82EAF062AC}"/>
          </ac:spMkLst>
        </pc:spChg>
      </pc:sldChg>
    </pc:docChg>
  </pc:docChgLst>
  <pc:docChgLst>
    <pc:chgData name="Benoit Baillif" userId="S::bb596@cam.ac.uk::9ed956e5-56bd-4a29-928e-ee83544b9781" providerId="AD" clId="Web-{A4D77075-702E-22E9-05A7-AE3F33ECDBD5}"/>
    <pc:docChg chg="addSld delSld modSld sldOrd">
      <pc:chgData name="Benoit Baillif" userId="S::bb596@cam.ac.uk::9ed956e5-56bd-4a29-928e-ee83544b9781" providerId="AD" clId="Web-{A4D77075-702E-22E9-05A7-AE3F33ECDBD5}" dt="2022-05-20T16:20:50.844" v="3304"/>
      <pc:docMkLst>
        <pc:docMk/>
      </pc:docMkLst>
      <pc:sldChg chg="modSp">
        <pc:chgData name="Benoit Baillif" userId="S::bb596@cam.ac.uk::9ed956e5-56bd-4a29-928e-ee83544b9781" providerId="AD" clId="Web-{A4D77075-702E-22E9-05A7-AE3F33ECDBD5}" dt="2022-05-20T12:50:13.137" v="966" actId="20577"/>
        <pc:sldMkLst>
          <pc:docMk/>
          <pc:sldMk cId="1792243850" sldId="390"/>
        </pc:sldMkLst>
        <pc:spChg chg="mod">
          <ac:chgData name="Benoit Baillif" userId="S::bb596@cam.ac.uk::9ed956e5-56bd-4a29-928e-ee83544b9781" providerId="AD" clId="Web-{A4D77075-702E-22E9-05A7-AE3F33ECDBD5}" dt="2022-05-20T12:50:13.137" v="966" actId="20577"/>
          <ac:spMkLst>
            <pc:docMk/>
            <pc:sldMk cId="1792243850" sldId="390"/>
            <ac:spMk id="2" creationId="{3A9B324C-84C7-4EED-88E6-5BB8D3D1F1E2}"/>
          </ac:spMkLst>
        </pc:spChg>
      </pc:sldChg>
      <pc:sldChg chg="addSp delSp modSp">
        <pc:chgData name="Benoit Baillif" userId="S::bb596@cam.ac.uk::9ed956e5-56bd-4a29-928e-ee83544b9781" providerId="AD" clId="Web-{A4D77075-702E-22E9-05A7-AE3F33ECDBD5}" dt="2022-05-20T16:19:56.561" v="3299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A4D77075-702E-22E9-05A7-AE3F33ECDBD5}" dt="2022-05-20T14:19:35.755" v="2085" actId="20577"/>
          <ac:spMkLst>
            <pc:docMk/>
            <pc:sldMk cId="1270089218" sldId="391"/>
            <ac:spMk id="2" creationId="{CC3D4237-8DC4-45DB-86E8-B45DDFC1B3CC}"/>
          </ac:spMkLst>
        </pc:spChg>
        <pc:spChg chg="mod">
          <ac:chgData name="Benoit Baillif" userId="S::bb596@cam.ac.uk::9ed956e5-56bd-4a29-928e-ee83544b9781" providerId="AD" clId="Web-{A4D77075-702E-22E9-05A7-AE3F33ECDBD5}" dt="2022-05-20T16:09:23.811" v="3255" actId="20577"/>
          <ac:spMkLst>
            <pc:docMk/>
            <pc:sldMk cId="1270089218" sldId="391"/>
            <ac:spMk id="4" creationId="{BE4D08D2-96E8-610E-7877-4F2CED909D2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34" v="3281" actId="1076"/>
          <ac:spMkLst>
            <pc:docMk/>
            <pc:sldMk cId="1270089218" sldId="391"/>
            <ac:spMk id="6" creationId="{A1AA5F7C-11E7-58C3-1E09-94A1A3E095C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7"/>
          <ac:spMkLst>
            <pc:docMk/>
            <pc:sldMk cId="1270089218" sldId="391"/>
            <ac:spMk id="11" creationId="{4FB5C2C5-C604-6094-3C23-00E553F0D83B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6"/>
          <ac:spMkLst>
            <pc:docMk/>
            <pc:sldMk cId="1270089218" sldId="391"/>
            <ac:spMk id="12" creationId="{AE20F8A1-8719-AF19-1D3C-C35FFB220C3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34" v="3282" actId="1076"/>
          <ac:spMkLst>
            <pc:docMk/>
            <pc:sldMk cId="1270089218" sldId="391"/>
            <ac:spMk id="13" creationId="{302DC483-EE65-5EE7-4471-BF1C8D9C5E2A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49" v="3283" actId="1076"/>
          <ac:spMkLst>
            <pc:docMk/>
            <pc:sldMk cId="1270089218" sldId="391"/>
            <ac:spMk id="14" creationId="{B3EB5EC5-5282-B831-9D68-DF98EFED4AA7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65" v="3284" actId="1076"/>
          <ac:spMkLst>
            <pc:docMk/>
            <pc:sldMk cId="1270089218" sldId="391"/>
            <ac:spMk id="15" creationId="{9440F9C4-C837-37AC-0365-576B30FBFB75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5"/>
          <ac:spMkLst>
            <pc:docMk/>
            <pc:sldMk cId="1270089218" sldId="391"/>
            <ac:spMk id="16" creationId="{B879DBE7-FC84-3D8F-F1F3-1B961BA7A156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4"/>
          <ac:spMkLst>
            <pc:docMk/>
            <pc:sldMk cId="1270089218" sldId="391"/>
            <ac:spMk id="17" creationId="{B0C482C8-2760-8F76-9C23-92333E607422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65" v="3285" actId="1076"/>
          <ac:spMkLst>
            <pc:docMk/>
            <pc:sldMk cId="1270089218" sldId="391"/>
            <ac:spMk id="18" creationId="{7E638A86-2D10-4C51-1D20-61457B315F81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3"/>
          <ac:spMkLst>
            <pc:docMk/>
            <pc:sldMk cId="1270089218" sldId="391"/>
            <ac:spMk id="19" creationId="{4F471263-4330-AED5-C451-048D8DE6164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2"/>
          <ac:spMkLst>
            <pc:docMk/>
            <pc:sldMk cId="1270089218" sldId="391"/>
            <ac:spMk id="20" creationId="{12D3F390-66DD-B5B9-254C-FACCD69FE655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1"/>
          <ac:spMkLst>
            <pc:docMk/>
            <pc:sldMk cId="1270089218" sldId="391"/>
            <ac:spMk id="21" creationId="{65BF424C-8C01-D211-FB9F-1C8CC795748E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0"/>
          <ac:spMkLst>
            <pc:docMk/>
            <pc:sldMk cId="1270089218" sldId="391"/>
            <ac:spMk id="22" creationId="{70CEF402-7FFC-5D59-4561-60E4E07A71FF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80" v="3286" actId="1076"/>
          <ac:spMkLst>
            <pc:docMk/>
            <pc:sldMk cId="1270089218" sldId="391"/>
            <ac:spMk id="27" creationId="{58C16016-B786-C7A9-7286-C7E526C6728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96" v="3287" actId="1076"/>
          <ac:spMkLst>
            <pc:docMk/>
            <pc:sldMk cId="1270089218" sldId="391"/>
            <ac:spMk id="28" creationId="{11716BAC-6EE1-AF9A-9877-2BA976CB127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96" v="3288" actId="1076"/>
          <ac:spMkLst>
            <pc:docMk/>
            <pc:sldMk cId="1270089218" sldId="391"/>
            <ac:spMk id="29" creationId="{B1BF3944-37DD-ECE4-BBA5-E25FF139B25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812" v="3289" actId="1076"/>
          <ac:spMkLst>
            <pc:docMk/>
            <pc:sldMk cId="1270089218" sldId="391"/>
            <ac:spMk id="30" creationId="{186CBA4C-8894-139A-33F0-6F8E36FDB1E6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812" v="3290" actId="1076"/>
          <ac:spMkLst>
            <pc:docMk/>
            <pc:sldMk cId="1270089218" sldId="391"/>
            <ac:spMk id="31" creationId="{CC4580F3-B064-7501-E96E-6D0A3BBC0670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827" v="3291" actId="1076"/>
          <ac:spMkLst>
            <pc:docMk/>
            <pc:sldMk cId="1270089218" sldId="391"/>
            <ac:spMk id="32" creationId="{BC793BB0-0621-7FBC-328C-CD77F8ED4C88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827" v="3292" actId="1076"/>
          <ac:spMkLst>
            <pc:docMk/>
            <pc:sldMk cId="1270089218" sldId="391"/>
            <ac:spMk id="33" creationId="{3816A4E9-A2FC-C24B-A058-3AAC03A6EE59}"/>
          </ac:spMkLst>
        </pc:spChg>
        <pc:spChg chg="add mod">
          <ac:chgData name="Benoit Baillif" userId="S::bb596@cam.ac.uk::9ed956e5-56bd-4a29-928e-ee83544b9781" providerId="AD" clId="Web-{A4D77075-702E-22E9-05A7-AE3F33ECDBD5}" dt="2022-05-20T16:19:56.561" v="3299" actId="20577"/>
          <ac:spMkLst>
            <pc:docMk/>
            <pc:sldMk cId="1270089218" sldId="391"/>
            <ac:spMk id="34" creationId="{EDABCA57-94AC-4342-0445-40FC4EE9E7FF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70"/>
          <ac:spMkLst>
            <pc:docMk/>
            <pc:sldMk cId="1270089218" sldId="391"/>
            <ac:spMk id="47" creationId="{7AD4248D-864C-D5B7-8442-B1D5291BB372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20"/>
          <ac:spMkLst>
            <pc:docMk/>
            <pc:sldMk cId="1270089218" sldId="391"/>
            <ac:spMk id="49" creationId="{90F362B0-CE93-74D1-E2AD-2DAF386F1508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9"/>
          <ac:spMkLst>
            <pc:docMk/>
            <pc:sldMk cId="1270089218" sldId="391"/>
            <ac:spMk id="50" creationId="{ABF21850-B021-AF51-B7D9-B94CE97A9C0F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8"/>
          <ac:spMkLst>
            <pc:docMk/>
            <pc:sldMk cId="1270089218" sldId="391"/>
            <ac:spMk id="51" creationId="{046A709D-77E0-40A5-618A-88FFFAFCFF3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7"/>
          <ac:spMkLst>
            <pc:docMk/>
            <pc:sldMk cId="1270089218" sldId="391"/>
            <ac:spMk id="52" creationId="{E8E3FE93-99D5-5175-069C-C10B2CA2B8BC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6"/>
          <ac:spMkLst>
            <pc:docMk/>
            <pc:sldMk cId="1270089218" sldId="391"/>
            <ac:spMk id="53" creationId="{FF38ED4C-D7E6-DB3F-6E90-7A288ED1A505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5"/>
          <ac:spMkLst>
            <pc:docMk/>
            <pc:sldMk cId="1270089218" sldId="391"/>
            <ac:spMk id="54" creationId="{E1A0A41E-1C99-B418-CEE8-8FFD169EAC34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4"/>
          <ac:spMkLst>
            <pc:docMk/>
            <pc:sldMk cId="1270089218" sldId="391"/>
            <ac:spMk id="55" creationId="{38D8221A-8C69-06F7-3BB0-A42190ABD479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3"/>
          <ac:spMkLst>
            <pc:docMk/>
            <pc:sldMk cId="1270089218" sldId="391"/>
            <ac:spMk id="56" creationId="{4A60DA23-9629-E0E7-AB88-FBAF8E0CAB10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2"/>
          <ac:spMkLst>
            <pc:docMk/>
            <pc:sldMk cId="1270089218" sldId="391"/>
            <ac:spMk id="57" creationId="{E6BB88D8-EF7E-B266-FED0-2F1BA7BE1176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1"/>
          <ac:spMkLst>
            <pc:docMk/>
            <pc:sldMk cId="1270089218" sldId="391"/>
            <ac:spMk id="58" creationId="{8E1AED5B-8793-0B88-888A-261E5D29089C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0"/>
          <ac:spMkLst>
            <pc:docMk/>
            <pc:sldMk cId="1270089218" sldId="391"/>
            <ac:spMk id="59" creationId="{E419A53A-28AF-F220-D351-5DCEC181147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09"/>
          <ac:spMkLst>
            <pc:docMk/>
            <pc:sldMk cId="1270089218" sldId="391"/>
            <ac:spMk id="60" creationId="{85EE8723-45E5-20A9-D1D2-D08CEF652458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08"/>
          <ac:spMkLst>
            <pc:docMk/>
            <pc:sldMk cId="1270089218" sldId="391"/>
            <ac:spMk id="61" creationId="{6F8BD63B-E85E-0D41-0D71-B063B7E593F8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07"/>
          <ac:spMkLst>
            <pc:docMk/>
            <pc:sldMk cId="1270089218" sldId="391"/>
            <ac:spMk id="62" creationId="{0EAD8548-5EF4-707E-F181-2F7E9D50797F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06"/>
          <ac:spMkLst>
            <pc:docMk/>
            <pc:sldMk cId="1270089218" sldId="391"/>
            <ac:spMk id="63" creationId="{661D03FA-4250-6A03-838A-F3421E63ED2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04" v="905"/>
          <ac:spMkLst>
            <pc:docMk/>
            <pc:sldMk cId="1270089218" sldId="391"/>
            <ac:spMk id="64" creationId="{7C4F55BE-B7C3-F7E6-E3CA-B98B06E620DE}"/>
          </ac:spMkLst>
        </pc:spChg>
        <pc:spChg chg="del">
          <ac:chgData name="Benoit Baillif" userId="S::bb596@cam.ac.uk::9ed956e5-56bd-4a29-928e-ee83544b9781" providerId="AD" clId="Web-{A4D77075-702E-22E9-05A7-AE3F33ECDBD5}" dt="2022-05-20T12:45:04.004" v="904"/>
          <ac:spMkLst>
            <pc:docMk/>
            <pc:sldMk cId="1270089218" sldId="391"/>
            <ac:spMk id="65" creationId="{8A2AF92C-1A09-4AB6-1C93-27409C3C0349}"/>
          </ac:spMkLst>
        </pc:spChg>
        <pc:spChg chg="del">
          <ac:chgData name="Benoit Baillif" userId="S::bb596@cam.ac.uk::9ed956e5-56bd-4a29-928e-ee83544b9781" providerId="AD" clId="Web-{A4D77075-702E-22E9-05A7-AE3F33ECDBD5}" dt="2022-05-20T12:45:04.004" v="903"/>
          <ac:spMkLst>
            <pc:docMk/>
            <pc:sldMk cId="1270089218" sldId="391"/>
            <ac:spMk id="66" creationId="{10110A1F-B07D-9F4A-79ED-CD9EB8F1AE3B}"/>
          </ac:spMkLst>
        </pc:spChg>
        <pc:spChg chg="del">
          <ac:chgData name="Benoit Baillif" userId="S::bb596@cam.ac.uk::9ed956e5-56bd-4a29-928e-ee83544b9781" providerId="AD" clId="Web-{A4D77075-702E-22E9-05A7-AE3F33ECDBD5}" dt="2022-05-20T12:45:04.004" v="902"/>
          <ac:spMkLst>
            <pc:docMk/>
            <pc:sldMk cId="1270089218" sldId="391"/>
            <ac:spMk id="67" creationId="{05B0E66C-2976-F7E4-0979-9AEC968BFF3D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9"/>
          <ac:spMkLst>
            <pc:docMk/>
            <pc:sldMk cId="1270089218" sldId="391"/>
            <ac:spMk id="68" creationId="{28583E90-9880-5A76-B328-4B240F7F869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8"/>
          <ac:spMkLst>
            <pc:docMk/>
            <pc:sldMk cId="1270089218" sldId="391"/>
            <ac:spMk id="69" creationId="{F4928397-6050-63E4-C02F-B9F06801A1EB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7"/>
          <ac:spMkLst>
            <pc:docMk/>
            <pc:sldMk cId="1270089218" sldId="391"/>
            <ac:spMk id="70" creationId="{DDAE01F3-B797-8907-D4BE-757F14EE29E0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6"/>
          <ac:spMkLst>
            <pc:docMk/>
            <pc:sldMk cId="1270089218" sldId="391"/>
            <ac:spMk id="71" creationId="{F4F27800-D26A-2DCD-2811-9D5013C93159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5"/>
          <ac:spMkLst>
            <pc:docMk/>
            <pc:sldMk cId="1270089218" sldId="391"/>
            <ac:spMk id="72" creationId="{6F13003B-C83E-6305-C112-79AAC5B3E9B0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4"/>
          <ac:spMkLst>
            <pc:docMk/>
            <pc:sldMk cId="1270089218" sldId="391"/>
            <ac:spMk id="73" creationId="{ABDE73B9-21C8-BC95-C289-777CAFA3347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3"/>
          <ac:spMkLst>
            <pc:docMk/>
            <pc:sldMk cId="1270089218" sldId="391"/>
            <ac:spMk id="74" creationId="{7537A62A-7AA1-679F-0B84-2DF443B375A0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2"/>
          <ac:spMkLst>
            <pc:docMk/>
            <pc:sldMk cId="1270089218" sldId="391"/>
            <ac:spMk id="75" creationId="{3FEF6276-406C-B635-D240-F474AB94E825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1"/>
          <ac:spMkLst>
            <pc:docMk/>
            <pc:sldMk cId="1270089218" sldId="391"/>
            <ac:spMk id="76" creationId="{6B43BBC7-0E26-DE5A-9A70-DE91D2776452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0"/>
          <ac:spMkLst>
            <pc:docMk/>
            <pc:sldMk cId="1270089218" sldId="391"/>
            <ac:spMk id="77" creationId="{A141A8D9-495A-1A3B-B08F-FA591319A52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59"/>
          <ac:spMkLst>
            <pc:docMk/>
            <pc:sldMk cId="1270089218" sldId="391"/>
            <ac:spMk id="78" creationId="{C6CDF160-B27A-DF99-F0FD-48AAC9750D1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15:55.890" v="1984"/>
          <ac:spMkLst>
            <pc:docMk/>
            <pc:sldMk cId="1270089218" sldId="391"/>
            <ac:spMk id="79" creationId="{FF1CF38B-A34C-8A83-4536-7F8B5F0A84AE}"/>
          </ac:spMkLst>
        </pc:spChg>
        <pc:graphicFrameChg chg="del">
          <ac:chgData name="Benoit Baillif" userId="S::bb596@cam.ac.uk::9ed956e5-56bd-4a29-928e-ee83544b9781" providerId="AD" clId="Web-{A4D77075-702E-22E9-05A7-AE3F33ECDBD5}" dt="2022-05-20T12:45:04.020" v="929"/>
          <ac:graphicFrameMkLst>
            <pc:docMk/>
            <pc:sldMk cId="1270089218" sldId="391"/>
            <ac:graphicFrameMk id="3" creationId="{08ABF6F3-12DE-398F-CB13-23325D4DC423}"/>
          </ac:graphicFrameMkLst>
        </pc:graphicFrameChg>
        <pc:graphicFrameChg chg="del">
          <ac:chgData name="Benoit Baillif" userId="S::bb596@cam.ac.uk::9ed956e5-56bd-4a29-928e-ee83544b9781" providerId="AD" clId="Web-{A4D77075-702E-22E9-05A7-AE3F33ECDBD5}" dt="2022-05-20T12:45:04.004" v="900"/>
          <ac:graphicFrameMkLst>
            <pc:docMk/>
            <pc:sldMk cId="1270089218" sldId="391"/>
            <ac:graphicFrameMk id="35" creationId="{039C7E7B-7BA0-D268-5306-F550D3E753FE}"/>
          </ac:graphicFrameMkLst>
        </pc:graphicFrameChg>
        <pc:graphicFrameChg chg="del">
          <ac:chgData name="Benoit Baillif" userId="S::bb596@cam.ac.uk::9ed956e5-56bd-4a29-928e-ee83544b9781" providerId="AD" clId="Web-{A4D77075-702E-22E9-05A7-AE3F33ECDBD5}" dt="2022-05-20T12:45:04.004" v="901"/>
          <ac:graphicFrameMkLst>
            <pc:docMk/>
            <pc:sldMk cId="1270089218" sldId="391"/>
            <ac:graphicFrameMk id="48" creationId="{014A1847-7C3A-D5A9-0627-99A78B81BF6E}"/>
          </ac:graphicFrameMkLst>
        </pc:graphicFrameChg>
        <pc:picChg chg="del">
          <ac:chgData name="Benoit Baillif" userId="S::bb596@cam.ac.uk::9ed956e5-56bd-4a29-928e-ee83544b9781" providerId="AD" clId="Web-{A4D77075-702E-22E9-05A7-AE3F33ECDBD5}" dt="2022-05-20T12:45:04.020" v="941"/>
          <ac:picMkLst>
            <pc:docMk/>
            <pc:sldMk cId="1270089218" sldId="391"/>
            <ac:picMk id="7" creationId="{068E504B-8C85-FF49-1B6F-CC74A581FBFB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40"/>
          <ac:picMkLst>
            <pc:docMk/>
            <pc:sldMk cId="1270089218" sldId="391"/>
            <ac:picMk id="8" creationId="{62A09C5F-F35A-29D6-C901-886069A43473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39"/>
          <ac:picMkLst>
            <pc:docMk/>
            <pc:sldMk cId="1270089218" sldId="391"/>
            <ac:picMk id="9" creationId="{F9E72801-84F8-E7D8-A3E2-1A9F72798270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38"/>
          <ac:picMkLst>
            <pc:docMk/>
            <pc:sldMk cId="1270089218" sldId="391"/>
            <ac:picMk id="10" creationId="{0947B413-41AB-4394-D3FB-D7100128B419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8"/>
          <ac:picMkLst>
            <pc:docMk/>
            <pc:sldMk cId="1270089218" sldId="391"/>
            <ac:picMk id="23" creationId="{5F8910C1-49A0-CC4A-8F93-1265F18A1E37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7"/>
          <ac:picMkLst>
            <pc:docMk/>
            <pc:sldMk cId="1270089218" sldId="391"/>
            <ac:picMk id="24" creationId="{96E17698-5887-E30F-9362-2DD594BD4138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6"/>
          <ac:picMkLst>
            <pc:docMk/>
            <pc:sldMk cId="1270089218" sldId="391"/>
            <ac:picMk id="25" creationId="{2AF12C31-979E-F9EC-EA7A-7075B986451E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5"/>
          <ac:picMkLst>
            <pc:docMk/>
            <pc:sldMk cId="1270089218" sldId="391"/>
            <ac:picMk id="26" creationId="{451DFD3C-19FB-E8B2-0628-E80F8FFF48FB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4"/>
          <ac:picMkLst>
            <pc:docMk/>
            <pc:sldMk cId="1270089218" sldId="391"/>
            <ac:picMk id="36" creationId="{E839B979-2D4A-F003-6953-E81E0FF17E51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3"/>
          <ac:picMkLst>
            <pc:docMk/>
            <pc:sldMk cId="1270089218" sldId="391"/>
            <ac:picMk id="37" creationId="{FEB2EEEE-A653-E387-9051-48AC83DDBC7C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2"/>
          <ac:picMkLst>
            <pc:docMk/>
            <pc:sldMk cId="1270089218" sldId="391"/>
            <ac:picMk id="38" creationId="{FD7F2A9D-ED7A-809B-354C-8C29043585FE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1"/>
          <ac:picMkLst>
            <pc:docMk/>
            <pc:sldMk cId="1270089218" sldId="391"/>
            <ac:picMk id="39" creationId="{44151A2E-5FE7-3B77-3AEF-A42D40DCB57C}"/>
          </ac:picMkLst>
        </pc:picChg>
      </pc:sldChg>
      <pc:sldChg chg="mod ord modShow">
        <pc:chgData name="Benoit Baillif" userId="S::bb596@cam.ac.uk::9ed956e5-56bd-4a29-928e-ee83544b9781" providerId="AD" clId="Web-{A4D77075-702E-22E9-05A7-AE3F33ECDBD5}" dt="2022-05-20T16:20:23.312" v="3303"/>
        <pc:sldMkLst>
          <pc:docMk/>
          <pc:sldMk cId="3003372951" sldId="396"/>
        </pc:sldMkLst>
      </pc:sldChg>
      <pc:sldChg chg="mod ord modShow">
        <pc:chgData name="Benoit Baillif" userId="S::bb596@cam.ac.uk::9ed956e5-56bd-4a29-928e-ee83544b9781" providerId="AD" clId="Web-{A4D77075-702E-22E9-05A7-AE3F33ECDBD5}" dt="2022-05-20T12:44:46.144" v="897"/>
        <pc:sldMkLst>
          <pc:docMk/>
          <pc:sldMk cId="2881774484" sldId="402"/>
        </pc:sldMkLst>
      </pc:sldChg>
      <pc:sldChg chg="addSp delSp modSp">
        <pc:chgData name="Benoit Baillif" userId="S::bb596@cam.ac.uk::9ed956e5-56bd-4a29-928e-ee83544b9781" providerId="AD" clId="Web-{A4D77075-702E-22E9-05A7-AE3F33ECDBD5}" dt="2022-05-20T14:06:35.267" v="1875" actId="20577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A4D77075-702E-22E9-05A7-AE3F33ECDBD5}" dt="2022-05-20T12:18:04.885" v="557" actId="20577"/>
          <ac:spMkLst>
            <pc:docMk/>
            <pc:sldMk cId="1578520090" sldId="403"/>
            <ac:spMk id="2" creationId="{B2831939-AB53-4793-85F0-34790A09006D}"/>
          </ac:spMkLst>
        </pc:spChg>
        <pc:spChg chg="del mod">
          <ac:chgData name="Benoit Baillif" userId="S::bb596@cam.ac.uk::9ed956e5-56bd-4a29-928e-ee83544b9781" providerId="AD" clId="Web-{A4D77075-702E-22E9-05A7-AE3F33ECDBD5}" dt="2022-05-20T12:19:41.528" v="563"/>
          <ac:spMkLst>
            <pc:docMk/>
            <pc:sldMk cId="1578520090" sldId="403"/>
            <ac:spMk id="5" creationId="{682372B0-4225-4DC6-AEAA-F5399336A648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05" v="804" actId="1076"/>
          <ac:spMkLst>
            <pc:docMk/>
            <pc:sldMk cId="1578520090" sldId="403"/>
            <ac:spMk id="6" creationId="{4E33B5DB-1F44-C888-909A-0DD0D088E9E2}"/>
          </ac:spMkLst>
        </pc:spChg>
        <pc:spChg chg="del mod">
          <ac:chgData name="Benoit Baillif" userId="S::bb596@cam.ac.uk::9ed956e5-56bd-4a29-928e-ee83544b9781" providerId="AD" clId="Web-{A4D77075-702E-22E9-05A7-AE3F33ECDBD5}" dt="2022-05-20T12:41:18.827" v="769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A4D77075-702E-22E9-05A7-AE3F33ECDBD5}" dt="2022-05-20T12:41:48.359" v="799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A4D77075-702E-22E9-05A7-AE3F33ECDBD5}" dt="2022-05-20T12:41:48.374" v="801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A4D77075-702E-22E9-05A7-AE3F33ECDBD5}" dt="2022-05-20T12:41:48.499" v="811" actId="1076"/>
          <ac:spMkLst>
            <pc:docMk/>
            <pc:sldMk cId="1578520090" sldId="403"/>
            <ac:spMk id="12" creationId="{5BA3C0DB-31D0-4CEB-822B-8E8F9D18100C}"/>
          </ac:spMkLst>
        </pc:spChg>
        <pc:spChg chg="del">
          <ac:chgData name="Benoit Baillif" userId="S::bb596@cam.ac.uk::9ed956e5-56bd-4a29-928e-ee83544b9781" providerId="AD" clId="Web-{A4D77075-702E-22E9-05A7-AE3F33ECDBD5}" dt="2022-05-20T12:39:01.636" v="697"/>
          <ac:spMkLst>
            <pc:docMk/>
            <pc:sldMk cId="1578520090" sldId="403"/>
            <ac:spMk id="13" creationId="{E97C58AF-22AF-9B8A-C22F-CF9CDB4EB798}"/>
          </ac:spMkLst>
        </pc:spChg>
        <pc:spChg chg="add del mod">
          <ac:chgData name="Benoit Baillif" userId="S::bb596@cam.ac.uk::9ed956e5-56bd-4a29-928e-ee83544b9781" providerId="AD" clId="Web-{A4D77075-702E-22E9-05A7-AE3F33ECDBD5}" dt="2022-05-20T12:41:35.733" v="770"/>
          <ac:spMkLst>
            <pc:docMk/>
            <pc:sldMk cId="1578520090" sldId="403"/>
            <ac:spMk id="15" creationId="{F507FD90-EE77-815E-2306-02294F6A9414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05" v="803" actId="1076"/>
          <ac:spMkLst>
            <pc:docMk/>
            <pc:sldMk cId="1578520090" sldId="403"/>
            <ac:spMk id="17" creationId="{A5F9E00F-F539-ABF8-6556-764859C1B344}"/>
          </ac:spMkLst>
        </pc:spChg>
        <pc:spChg chg="del">
          <ac:chgData name="Benoit Baillif" userId="S::bb596@cam.ac.uk::9ed956e5-56bd-4a29-928e-ee83544b9781" providerId="AD" clId="Web-{A4D77075-702E-22E9-05A7-AE3F33ECDBD5}" dt="2022-05-20T12:39:01.636" v="696"/>
          <ac:spMkLst>
            <pc:docMk/>
            <pc:sldMk cId="1578520090" sldId="403"/>
            <ac:spMk id="18" creationId="{E81CB804-5B70-EA21-CF40-CE068F37EB3E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21" v="805" actId="1076"/>
          <ac:spMkLst>
            <pc:docMk/>
            <pc:sldMk cId="1578520090" sldId="403"/>
            <ac:spMk id="19" creationId="{DFAF097A-216F-241F-9C8F-A0AC4874DD5D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37" v="806" actId="1076"/>
          <ac:spMkLst>
            <pc:docMk/>
            <pc:sldMk cId="1578520090" sldId="403"/>
            <ac:spMk id="21" creationId="{693E9917-D0DD-0368-298A-AE9260FFBA78}"/>
          </ac:spMkLst>
        </pc:spChg>
        <pc:spChg chg="add mod">
          <ac:chgData name="Benoit Baillif" userId="S::bb596@cam.ac.uk::9ed956e5-56bd-4a29-928e-ee83544b9781" providerId="AD" clId="Web-{A4D77075-702E-22E9-05A7-AE3F33ECDBD5}" dt="2022-05-20T14:06:35.267" v="1875" actId="20577"/>
          <ac:spMkLst>
            <pc:docMk/>
            <pc:sldMk cId="1578520090" sldId="403"/>
            <ac:spMk id="22" creationId="{688D89D0-51B2-8C11-E166-9C579042C938}"/>
          </ac:spMkLst>
        </pc:spChg>
        <pc:spChg chg="add del mod">
          <ac:chgData name="Benoit Baillif" userId="S::bb596@cam.ac.uk::9ed956e5-56bd-4a29-928e-ee83544b9781" providerId="AD" clId="Web-{A4D77075-702E-22E9-05A7-AE3F33ECDBD5}" dt="2022-05-20T12:34:54.364" v="630"/>
          <ac:spMkLst>
            <pc:docMk/>
            <pc:sldMk cId="1578520090" sldId="403"/>
            <ac:spMk id="23" creationId="{A987D7ED-375D-D76F-5BCB-988C596AD87F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52" v="808" actId="1076"/>
          <ac:spMkLst>
            <pc:docMk/>
            <pc:sldMk cId="1578520090" sldId="403"/>
            <ac:spMk id="24" creationId="{4F8F16E7-BFC8-80D4-F40C-77A84AD38DA4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68" v="809" actId="1076"/>
          <ac:spMkLst>
            <pc:docMk/>
            <pc:sldMk cId="1578520090" sldId="403"/>
            <ac:spMk id="25" creationId="{B19CE943-51AA-50DB-2690-A0D7EABAD6E7}"/>
          </ac:spMkLst>
        </pc:spChg>
        <pc:spChg chg="add del">
          <ac:chgData name="Benoit Baillif" userId="S::bb596@cam.ac.uk::9ed956e5-56bd-4a29-928e-ee83544b9781" providerId="AD" clId="Web-{A4D77075-702E-22E9-05A7-AE3F33ECDBD5}" dt="2022-05-20T12:39:24.355" v="703"/>
          <ac:spMkLst>
            <pc:docMk/>
            <pc:sldMk cId="1578520090" sldId="403"/>
            <ac:spMk id="26" creationId="{DDF7BB7C-8E16-272D-4EDF-BE00B3ACCD76}"/>
          </ac:spMkLst>
        </pc:spChg>
        <pc:spChg chg="add del">
          <ac:chgData name="Benoit Baillif" userId="S::bb596@cam.ac.uk::9ed956e5-56bd-4a29-928e-ee83544b9781" providerId="AD" clId="Web-{A4D77075-702E-22E9-05A7-AE3F33ECDBD5}" dt="2022-05-20T12:39:28.824" v="705"/>
          <ac:spMkLst>
            <pc:docMk/>
            <pc:sldMk cId="1578520090" sldId="403"/>
            <ac:spMk id="27" creationId="{F707B586-F1C5-B77E-AD99-D86AA34D3105}"/>
          </ac:spMkLst>
        </pc:spChg>
        <pc:spChg chg="add mod">
          <ac:chgData name="Benoit Baillif" userId="S::bb596@cam.ac.uk::9ed956e5-56bd-4a29-928e-ee83544b9781" providerId="AD" clId="Web-{A4D77075-702E-22E9-05A7-AE3F33ECDBD5}" dt="2022-05-20T12:41:58.156" v="813" actId="20577"/>
          <ac:spMkLst>
            <pc:docMk/>
            <pc:sldMk cId="1578520090" sldId="403"/>
            <ac:spMk id="28" creationId="{6E50BB78-848F-D1F0-21F5-FA49E032C77C}"/>
          </ac:spMkLst>
        </pc:spChg>
        <pc:picChg chg="mod">
          <ac:chgData name="Benoit Baillif" userId="S::bb596@cam.ac.uk::9ed956e5-56bd-4a29-928e-ee83544b9781" providerId="AD" clId="Web-{A4D77075-702E-22E9-05A7-AE3F33ECDBD5}" dt="2022-05-20T12:41:48.343" v="798" actId="1076"/>
          <ac:picMkLst>
            <pc:docMk/>
            <pc:sldMk cId="1578520090" sldId="403"/>
            <ac:picMk id="3" creationId="{5C009DFA-5014-455C-9BE3-71F175470FB7}"/>
          </ac:picMkLst>
        </pc:picChg>
        <pc:picChg chg="mod">
          <ac:chgData name="Benoit Baillif" userId="S::bb596@cam.ac.uk::9ed956e5-56bd-4a29-928e-ee83544b9781" providerId="AD" clId="Web-{A4D77075-702E-22E9-05A7-AE3F33ECDBD5}" dt="2022-05-20T12:41:48.390" v="802" actId="1076"/>
          <ac:picMkLst>
            <pc:docMk/>
            <pc:sldMk cId="1578520090" sldId="403"/>
            <ac:picMk id="7" creationId="{CFD46710-6DBA-D5A9-1AFB-CCAC0775CB5A}"/>
          </ac:picMkLst>
        </pc:picChg>
        <pc:picChg chg="del">
          <ac:chgData name="Benoit Baillif" userId="S::bb596@cam.ac.uk::9ed956e5-56bd-4a29-928e-ee83544b9781" providerId="AD" clId="Web-{A4D77075-702E-22E9-05A7-AE3F33ECDBD5}" dt="2022-05-20T12:19:37.153" v="561"/>
          <ac:picMkLst>
            <pc:docMk/>
            <pc:sldMk cId="1578520090" sldId="403"/>
            <ac:picMk id="16" creationId="{271E00DA-D627-4CF7-9920-B71936CDCB96}"/>
          </ac:picMkLst>
        </pc:picChg>
        <pc:picChg chg="del">
          <ac:chgData name="Benoit Baillif" userId="S::bb596@cam.ac.uk::9ed956e5-56bd-4a29-928e-ee83544b9781" providerId="AD" clId="Web-{A4D77075-702E-22E9-05A7-AE3F33ECDBD5}" dt="2022-05-20T12:39:01.636" v="695"/>
          <ac:picMkLst>
            <pc:docMk/>
            <pc:sldMk cId="1578520090" sldId="403"/>
            <ac:picMk id="20" creationId="{0330BC6A-F51B-DA4E-E420-1B072178557E}"/>
          </ac:picMkLst>
        </pc:picChg>
        <pc:cxnChg chg="mod">
          <ac:chgData name="Benoit Baillif" userId="S::bb596@cam.ac.uk::9ed956e5-56bd-4a29-928e-ee83544b9781" providerId="AD" clId="Web-{A4D77075-702E-22E9-05A7-AE3F33ECDBD5}" dt="2022-05-20T12:41:48.374" v="800" actId="1076"/>
          <ac:cxnSpMkLst>
            <pc:docMk/>
            <pc:sldMk cId="1578520090" sldId="403"/>
            <ac:cxnSpMk id="10" creationId="{5C61FED6-3032-4CFC-A1FA-D65CDA50C82B}"/>
          </ac:cxnSpMkLst>
        </pc:cxnChg>
      </pc:sldChg>
      <pc:sldChg chg="addSp delSp modSp del ord">
        <pc:chgData name="Benoit Baillif" userId="S::bb596@cam.ac.uk::9ed956e5-56bd-4a29-928e-ee83544b9781" providerId="AD" clId="Web-{A4D77075-702E-22E9-05A7-AE3F33ECDBD5}" dt="2022-05-20T13:11:42.513" v="1066"/>
        <pc:sldMkLst>
          <pc:docMk/>
          <pc:sldMk cId="2222468835" sldId="410"/>
        </pc:sldMkLst>
        <pc:spChg chg="mod">
          <ac:chgData name="Benoit Baillif" userId="S::bb596@cam.ac.uk::9ed956e5-56bd-4a29-928e-ee83544b9781" providerId="AD" clId="Web-{A4D77075-702E-22E9-05A7-AE3F33ECDBD5}" dt="2022-05-20T09:52:01.679" v="110" actId="20577"/>
          <ac:spMkLst>
            <pc:docMk/>
            <pc:sldMk cId="2222468835" sldId="410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A4D77075-702E-22E9-05A7-AE3F33ECDBD5}" dt="2022-05-20T12:47:46.508" v="962" actId="20577"/>
          <ac:spMkLst>
            <pc:docMk/>
            <pc:sldMk cId="2222468835" sldId="410"/>
            <ac:spMk id="3" creationId="{C090212A-4906-536A-67C1-56B1BE30BBED}"/>
          </ac:spMkLst>
        </pc:spChg>
        <pc:spChg chg="del">
          <ac:chgData name="Benoit Baillif" userId="S::bb596@cam.ac.uk::9ed956e5-56bd-4a29-928e-ee83544b9781" providerId="AD" clId="Web-{A4D77075-702E-22E9-05A7-AE3F33ECDBD5}" dt="2022-05-20T10:12:06.839" v="165"/>
          <ac:spMkLst>
            <pc:docMk/>
            <pc:sldMk cId="2222468835" sldId="410"/>
            <ac:spMk id="7" creationId="{7A55002B-135A-D6E0-2FC6-6ACD4A377445}"/>
          </ac:spMkLst>
        </pc:spChg>
        <pc:spChg chg="add">
          <ac:chgData name="Benoit Baillif" userId="S::bb596@cam.ac.uk::9ed956e5-56bd-4a29-928e-ee83544b9781" providerId="AD" clId="Web-{A4D77075-702E-22E9-05A7-AE3F33ECDBD5}" dt="2022-05-20T10:12:15.151" v="168"/>
          <ac:spMkLst>
            <pc:docMk/>
            <pc:sldMk cId="2222468835" sldId="410"/>
            <ac:spMk id="9" creationId="{243AFAA9-9BF1-941C-6F13-BBE807F31FB2}"/>
          </ac:spMkLst>
        </pc:spChg>
        <pc:spChg chg="add mod">
          <ac:chgData name="Benoit Baillif" userId="S::bb596@cam.ac.uk::9ed956e5-56bd-4a29-928e-ee83544b9781" providerId="AD" clId="Web-{A4D77075-702E-22E9-05A7-AE3F33ECDBD5}" dt="2022-05-20T10:15:09.797" v="191" actId="1076"/>
          <ac:spMkLst>
            <pc:docMk/>
            <pc:sldMk cId="2222468835" sldId="410"/>
            <ac:spMk id="10" creationId="{56B3C942-456F-C9AA-3C9A-B737B507C549}"/>
          </ac:spMkLst>
        </pc:spChg>
        <pc:picChg chg="add del">
          <ac:chgData name="Benoit Baillif" userId="S::bb596@cam.ac.uk::9ed956e5-56bd-4a29-928e-ee83544b9781" providerId="AD" clId="Web-{A4D77075-702E-22E9-05A7-AE3F33ECDBD5}" dt="2022-05-20T10:12:09.729" v="167"/>
          <ac:picMkLst>
            <pc:docMk/>
            <pc:sldMk cId="2222468835" sldId="410"/>
            <ac:picMk id="8" creationId="{9C7D0772-1DCC-A7C6-0A99-9B61E674159D}"/>
          </ac:picMkLst>
        </pc:picChg>
      </pc:sldChg>
      <pc:sldChg chg="ord">
        <pc:chgData name="Benoit Baillif" userId="S::bb596@cam.ac.uk::9ed956e5-56bd-4a29-928e-ee83544b9781" providerId="AD" clId="Web-{A4D77075-702E-22E9-05A7-AE3F33ECDBD5}" dt="2022-05-20T13:39:29.460" v="1624"/>
        <pc:sldMkLst>
          <pc:docMk/>
          <pc:sldMk cId="1275980858" sldId="412"/>
        </pc:sldMkLst>
      </pc:sldChg>
      <pc:sldChg chg="modSp">
        <pc:chgData name="Benoit Baillif" userId="S::bb596@cam.ac.uk::9ed956e5-56bd-4a29-928e-ee83544b9781" providerId="AD" clId="Web-{A4D77075-702E-22E9-05A7-AE3F33ECDBD5}" dt="2022-05-20T10:18:43.725" v="192" actId="20577"/>
        <pc:sldMkLst>
          <pc:docMk/>
          <pc:sldMk cId="2077933745" sldId="413"/>
        </pc:sldMkLst>
        <pc:spChg chg="mod">
          <ac:chgData name="Benoit Baillif" userId="S::bb596@cam.ac.uk::9ed956e5-56bd-4a29-928e-ee83544b9781" providerId="AD" clId="Web-{A4D77075-702E-22E9-05A7-AE3F33ECDBD5}" dt="2022-05-20T10:18:43.725" v="192" actId="20577"/>
          <ac:spMkLst>
            <pc:docMk/>
            <pc:sldMk cId="2077933745" sldId="413"/>
            <ac:spMk id="5" creationId="{7D8A0375-A5A7-364D-DBB5-BFFA33BE0A25}"/>
          </ac:spMkLst>
        </pc:spChg>
      </pc:sldChg>
      <pc:sldChg chg="modSp del ord">
        <pc:chgData name="Benoit Baillif" userId="S::bb596@cam.ac.uk::9ed956e5-56bd-4a29-928e-ee83544b9781" providerId="AD" clId="Web-{A4D77075-702E-22E9-05A7-AE3F33ECDBD5}" dt="2022-05-20T13:39:44.023" v="1627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A4D77075-702E-22E9-05A7-AE3F33ECDBD5}" dt="2022-05-20T13:25:25.830" v="1177" actId="20577"/>
          <ac:spMkLst>
            <pc:docMk/>
            <pc:sldMk cId="1580424778" sldId="416"/>
            <ac:spMk id="2" creationId="{32C93B28-888F-3099-5844-41589186CBD4}"/>
          </ac:spMkLst>
        </pc:spChg>
      </pc:sldChg>
      <pc:sldChg chg="mod ord modShow">
        <pc:chgData name="Benoit Baillif" userId="S::bb596@cam.ac.uk::9ed956e5-56bd-4a29-928e-ee83544b9781" providerId="AD" clId="Web-{A4D77075-702E-22E9-05A7-AE3F33ECDBD5}" dt="2022-05-20T16:20:23.203" v="3302"/>
        <pc:sldMkLst>
          <pc:docMk/>
          <pc:sldMk cId="4278490504" sldId="417"/>
        </pc:sldMkLst>
      </pc:sldChg>
      <pc:sldChg chg="ord">
        <pc:chgData name="Benoit Baillif" userId="S::bb596@cam.ac.uk::9ed956e5-56bd-4a29-928e-ee83544b9781" providerId="AD" clId="Web-{A4D77075-702E-22E9-05A7-AE3F33ECDBD5}" dt="2022-05-20T16:20:50.844" v="3304"/>
        <pc:sldMkLst>
          <pc:docMk/>
          <pc:sldMk cId="1096623673" sldId="425"/>
        </pc:sldMkLst>
      </pc:sldChg>
      <pc:sldChg chg="modSp">
        <pc:chgData name="Benoit Baillif" userId="S::bb596@cam.ac.uk::9ed956e5-56bd-4a29-928e-ee83544b9781" providerId="AD" clId="Web-{A4D77075-702E-22E9-05A7-AE3F33ECDBD5}" dt="2022-05-20T13:14:02.813" v="1092" actId="1076"/>
        <pc:sldMkLst>
          <pc:docMk/>
          <pc:sldMk cId="3549377510" sldId="432"/>
        </pc:sldMkLst>
        <pc:spChg chg="mod">
          <ac:chgData name="Benoit Baillif" userId="S::bb596@cam.ac.uk::9ed956e5-56bd-4a29-928e-ee83544b9781" providerId="AD" clId="Web-{A4D77075-702E-22E9-05A7-AE3F33ECDBD5}" dt="2022-05-20T13:14:02.813" v="1092" actId="1076"/>
          <ac:spMkLst>
            <pc:docMk/>
            <pc:sldMk cId="3549377510" sldId="432"/>
            <ac:spMk id="9" creationId="{6466633F-5CAA-B9E9-BE10-D8AFE7801044}"/>
          </ac:spMkLst>
        </pc:spChg>
      </pc:sldChg>
      <pc:sldChg chg="mod ord modShow">
        <pc:chgData name="Benoit Baillif" userId="S::bb596@cam.ac.uk::9ed956e5-56bd-4a29-928e-ee83544b9781" providerId="AD" clId="Web-{A4D77075-702E-22E9-05A7-AE3F33ECDBD5}" dt="2022-05-20T12:44:44.785" v="896"/>
        <pc:sldMkLst>
          <pc:docMk/>
          <pc:sldMk cId="628546132" sldId="442"/>
        </pc:sldMkLst>
      </pc:sldChg>
      <pc:sldChg chg="addSp modSp new ord">
        <pc:chgData name="Benoit Baillif" userId="S::bb596@cam.ac.uk::9ed956e5-56bd-4a29-928e-ee83544b9781" providerId="AD" clId="Web-{A4D77075-702E-22E9-05A7-AE3F33ECDBD5}" dt="2022-05-20T10:39:43.510" v="220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A4D77075-702E-22E9-05A7-AE3F33ECDBD5}" dt="2022-05-20T09:49:19.362" v="4" actId="20577"/>
          <ac:spMkLst>
            <pc:docMk/>
            <pc:sldMk cId="2502436791" sldId="443"/>
            <ac:spMk id="2" creationId="{70E56EE1-741C-BD1B-5BF9-1110CC843B2B}"/>
          </ac:spMkLst>
        </pc:spChg>
        <pc:spChg chg="mod">
          <ac:chgData name="Benoit Baillif" userId="S::bb596@cam.ac.uk::9ed956e5-56bd-4a29-928e-ee83544b9781" providerId="AD" clId="Web-{A4D77075-702E-22E9-05A7-AE3F33ECDBD5}" dt="2022-05-20T10:39:43.510" v="220" actId="20577"/>
          <ac:spMkLst>
            <pc:docMk/>
            <pc:sldMk cId="2502436791" sldId="443"/>
            <ac:spMk id="3" creationId="{46C2FBC7-F2EB-B20C-32D8-804A35DBF0FE}"/>
          </ac:spMkLst>
        </pc:spChg>
        <pc:spChg chg="add">
          <ac:chgData name="Benoit Baillif" userId="S::bb596@cam.ac.uk::9ed956e5-56bd-4a29-928e-ee83544b9781" providerId="AD" clId="Web-{A4D77075-702E-22E9-05A7-AE3F33ECDBD5}" dt="2022-05-20T10:12:16.948" v="169"/>
          <ac:spMkLst>
            <pc:docMk/>
            <pc:sldMk cId="2502436791" sldId="443"/>
            <ac:spMk id="5" creationId="{45A19462-1DDB-46FA-E5A8-636F6A29F625}"/>
          </ac:spMkLst>
        </pc:spChg>
      </pc:sldChg>
      <pc:sldChg chg="new del">
        <pc:chgData name="Benoit Baillif" userId="S::bb596@cam.ac.uk::9ed956e5-56bd-4a29-928e-ee83544b9781" providerId="AD" clId="Web-{A4D77075-702E-22E9-05A7-AE3F33ECDBD5}" dt="2022-05-20T09:49:14.362" v="1"/>
        <pc:sldMkLst>
          <pc:docMk/>
          <pc:sldMk cId="3546828281" sldId="443"/>
        </pc:sldMkLst>
      </pc:sldChg>
      <pc:sldChg chg="addSp modSp new">
        <pc:chgData name="Benoit Baillif" userId="S::bb596@cam.ac.uk::9ed956e5-56bd-4a29-928e-ee83544b9781" providerId="AD" clId="Web-{A4D77075-702E-22E9-05A7-AE3F33ECDBD5}" dt="2022-05-20T10:10:49.930" v="164" actId="1076"/>
        <pc:sldMkLst>
          <pc:docMk/>
          <pc:sldMk cId="2906741194" sldId="444"/>
        </pc:sldMkLst>
        <pc:spChg chg="mod">
          <ac:chgData name="Benoit Baillif" userId="S::bb596@cam.ac.uk::9ed956e5-56bd-4a29-928e-ee83544b9781" providerId="AD" clId="Web-{A4D77075-702E-22E9-05A7-AE3F33ECDBD5}" dt="2022-05-20T10:09:02.271" v="124" actId="20577"/>
          <ac:spMkLst>
            <pc:docMk/>
            <pc:sldMk cId="2906741194" sldId="444"/>
            <ac:spMk id="2" creationId="{DBDDB556-B608-D034-491A-06B8D077BF34}"/>
          </ac:spMkLst>
        </pc:spChg>
        <pc:spChg chg="mod">
          <ac:chgData name="Benoit Baillif" userId="S::bb596@cam.ac.uk::9ed956e5-56bd-4a29-928e-ee83544b9781" providerId="AD" clId="Web-{A4D77075-702E-22E9-05A7-AE3F33ECDBD5}" dt="2022-05-20T10:10:34.133" v="161" actId="20577"/>
          <ac:spMkLst>
            <pc:docMk/>
            <pc:sldMk cId="2906741194" sldId="444"/>
            <ac:spMk id="3" creationId="{2B0DC907-8E96-9FBF-3D82-C8134A4855AF}"/>
          </ac:spMkLst>
        </pc:spChg>
        <pc:picChg chg="add mod">
          <ac:chgData name="Benoit Baillif" userId="S::bb596@cam.ac.uk::9ed956e5-56bd-4a29-928e-ee83544b9781" providerId="AD" clId="Web-{A4D77075-702E-22E9-05A7-AE3F33ECDBD5}" dt="2022-05-20T10:10:49.930" v="164" actId="1076"/>
          <ac:picMkLst>
            <pc:docMk/>
            <pc:sldMk cId="2906741194" sldId="444"/>
            <ac:picMk id="5" creationId="{9A4DECE5-8298-C23E-C126-4211D00021FD}"/>
          </ac:picMkLst>
        </pc:picChg>
      </pc:sldChg>
      <pc:sldChg chg="modSp new del">
        <pc:chgData name="Benoit Baillif" userId="S::bb596@cam.ac.uk::9ed956e5-56bd-4a29-928e-ee83544b9781" providerId="AD" clId="Web-{A4D77075-702E-22E9-05A7-AE3F33ECDBD5}" dt="2022-05-20T09:52:05.023" v="111"/>
        <pc:sldMkLst>
          <pc:docMk/>
          <pc:sldMk cId="4149784372" sldId="444"/>
        </pc:sldMkLst>
        <pc:spChg chg="mod">
          <ac:chgData name="Benoit Baillif" userId="S::bb596@cam.ac.uk::9ed956e5-56bd-4a29-928e-ee83544b9781" providerId="AD" clId="Web-{A4D77075-702E-22E9-05A7-AE3F33ECDBD5}" dt="2022-05-20T09:51:18.256" v="108" actId="20577"/>
          <ac:spMkLst>
            <pc:docMk/>
            <pc:sldMk cId="4149784372" sldId="444"/>
            <ac:spMk id="2" creationId="{B48B65C8-E839-219E-3F33-6D60C31948E6}"/>
          </ac:spMkLst>
        </pc:spChg>
      </pc:sldChg>
      <pc:sldChg chg="addSp delSp modSp new">
        <pc:chgData name="Benoit Baillif" userId="S::bb596@cam.ac.uk::9ed956e5-56bd-4a29-928e-ee83544b9781" providerId="AD" clId="Web-{A4D77075-702E-22E9-05A7-AE3F33ECDBD5}" dt="2022-05-20T16:08:43.076" v="3250" actId="20577"/>
        <pc:sldMkLst>
          <pc:docMk/>
          <pc:sldMk cId="600229354" sldId="445"/>
        </pc:sldMkLst>
        <pc:spChg chg="mod">
          <ac:chgData name="Benoit Baillif" userId="S::bb596@cam.ac.uk::9ed956e5-56bd-4a29-928e-ee83544b9781" providerId="AD" clId="Web-{A4D77075-702E-22E9-05A7-AE3F33ECDBD5}" dt="2022-05-20T15:21:37.896" v="2890" actId="20577"/>
          <ac:spMkLst>
            <pc:docMk/>
            <pc:sldMk cId="600229354" sldId="445"/>
            <ac:spMk id="2" creationId="{359F3256-9A76-7474-7052-09365DF28C27}"/>
          </ac:spMkLst>
        </pc:spChg>
        <pc:spChg chg="del mod">
          <ac:chgData name="Benoit Baillif" userId="S::bb596@cam.ac.uk::9ed956e5-56bd-4a29-928e-ee83544b9781" providerId="AD" clId="Web-{A4D77075-702E-22E9-05A7-AE3F33ECDBD5}" dt="2022-05-20T14:35:20.919" v="2397"/>
          <ac:spMkLst>
            <pc:docMk/>
            <pc:sldMk cId="600229354" sldId="445"/>
            <ac:spMk id="3" creationId="{A30F340E-17F2-7F2A-4667-341F9EEC90FF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72"/>
          <ac:spMkLst>
            <pc:docMk/>
            <pc:sldMk cId="600229354" sldId="445"/>
            <ac:spMk id="13" creationId="{8EAC7618-856D-D523-C9F7-2ECDFA31179C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71"/>
          <ac:spMkLst>
            <pc:docMk/>
            <pc:sldMk cId="600229354" sldId="445"/>
            <ac:spMk id="15" creationId="{745ACA24-100C-0F22-1FA4-5832FF525C6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70"/>
          <ac:spMkLst>
            <pc:docMk/>
            <pc:sldMk cId="600229354" sldId="445"/>
            <ac:spMk id="17" creationId="{31B98742-DCC3-952A-0F96-D50A68F00400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9"/>
          <ac:spMkLst>
            <pc:docMk/>
            <pc:sldMk cId="600229354" sldId="445"/>
            <ac:spMk id="19" creationId="{F8F812D6-D01A-CFDF-326F-C5748AB566E8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8"/>
          <ac:spMkLst>
            <pc:docMk/>
            <pc:sldMk cId="600229354" sldId="445"/>
            <ac:spMk id="21" creationId="{D827090B-A764-F0E0-0020-08FEA71EE9E0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7"/>
          <ac:spMkLst>
            <pc:docMk/>
            <pc:sldMk cId="600229354" sldId="445"/>
            <ac:spMk id="23" creationId="{E85E1385-6546-F61B-9D82-626756ED1E58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6"/>
          <ac:spMkLst>
            <pc:docMk/>
            <pc:sldMk cId="600229354" sldId="445"/>
            <ac:spMk id="25" creationId="{6347B2B0-9A9D-B142-57C1-C3D54DA6C8EC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5"/>
          <ac:spMkLst>
            <pc:docMk/>
            <pc:sldMk cId="600229354" sldId="445"/>
            <ac:spMk id="27" creationId="{78B4AC93-CCC6-8DF3-07BE-1E23B8D2C417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3"/>
          <ac:spMkLst>
            <pc:docMk/>
            <pc:sldMk cId="600229354" sldId="445"/>
            <ac:spMk id="30" creationId="{59BE3E09-8E6B-31C4-C105-4BECEA31D475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7.167" v="2777"/>
          <ac:spMkLst>
            <pc:docMk/>
            <pc:sldMk cId="600229354" sldId="445"/>
            <ac:spMk id="31" creationId="{FEB00A0F-6629-6F98-81AD-6650DE68971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1"/>
          <ac:spMkLst>
            <pc:docMk/>
            <pc:sldMk cId="600229354" sldId="445"/>
            <ac:spMk id="35" creationId="{F9102871-786C-6315-F6BD-252AA1F1CA49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35:22.935" v="2398"/>
          <ac:spMkLst>
            <pc:docMk/>
            <pc:sldMk cId="600229354" sldId="445"/>
            <ac:spMk id="45" creationId="{D2C5EECF-8A58-DAB7-314B-9CD3102F7D68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9.046" v="2499"/>
          <ac:spMkLst>
            <pc:docMk/>
            <pc:sldMk cId="600229354" sldId="445"/>
            <ac:spMk id="50" creationId="{0C65C779-7C63-8825-A3CC-C59A20CFDA6D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9.046" v="2498"/>
          <ac:spMkLst>
            <pc:docMk/>
            <pc:sldMk cId="600229354" sldId="445"/>
            <ac:spMk id="51" creationId="{8BEBBC8B-E5EB-653E-3A5D-12269FB7F958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9.046" v="2497"/>
          <ac:spMkLst>
            <pc:docMk/>
            <pc:sldMk cId="600229354" sldId="445"/>
            <ac:spMk id="52" creationId="{84C5ED36-F7C1-E81D-28EC-1111AF336221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5.484" v="2493"/>
          <ac:spMkLst>
            <pc:docMk/>
            <pc:sldMk cId="600229354" sldId="445"/>
            <ac:spMk id="56" creationId="{A3C5FAD1-3BFF-E0A1-561A-302DAA73083E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5.484" v="2492"/>
          <ac:spMkLst>
            <pc:docMk/>
            <pc:sldMk cId="600229354" sldId="445"/>
            <ac:spMk id="57" creationId="{7F175CC4-73E8-0811-30CA-D020B2C91112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5.484" v="2491"/>
          <ac:spMkLst>
            <pc:docMk/>
            <pc:sldMk cId="600229354" sldId="445"/>
            <ac:spMk id="58" creationId="{A7F9EF08-64FE-D037-E2E1-3C14797F22C0}"/>
          </ac:spMkLst>
        </pc:spChg>
        <pc:spChg chg="add mod">
          <ac:chgData name="Benoit Baillif" userId="S::bb596@cam.ac.uk::9ed956e5-56bd-4a29-928e-ee83544b9781" providerId="AD" clId="Web-{A4D77075-702E-22E9-05A7-AE3F33ECDBD5}" dt="2022-05-20T14:55:56.731" v="2730" actId="1076"/>
          <ac:spMkLst>
            <pc:docMk/>
            <pc:sldMk cId="600229354" sldId="445"/>
            <ac:spMk id="62" creationId="{90B3F0A6-54C1-95A6-8A54-27383D17B0B3}"/>
          </ac:spMkLst>
        </pc:spChg>
        <pc:spChg chg="add mod">
          <ac:chgData name="Benoit Baillif" userId="S::bb596@cam.ac.uk::9ed956e5-56bd-4a29-928e-ee83544b9781" providerId="AD" clId="Web-{A4D77075-702E-22E9-05A7-AE3F33ECDBD5}" dt="2022-05-20T14:56:05.622" v="2733" actId="1076"/>
          <ac:spMkLst>
            <pc:docMk/>
            <pc:sldMk cId="600229354" sldId="445"/>
            <ac:spMk id="63" creationId="{AECAFA50-92CD-0187-0AC4-912D101CFF77}"/>
          </ac:spMkLst>
        </pc:spChg>
        <pc:spChg chg="add mod">
          <ac:chgData name="Benoit Baillif" userId="S::bb596@cam.ac.uk::9ed956e5-56bd-4a29-928e-ee83544b9781" providerId="AD" clId="Web-{A4D77075-702E-22E9-05A7-AE3F33ECDBD5}" dt="2022-05-20T14:56:02.138" v="2731" actId="1076"/>
          <ac:spMkLst>
            <pc:docMk/>
            <pc:sldMk cId="600229354" sldId="445"/>
            <ac:spMk id="64" creationId="{FE45BE74-B4CC-C385-2EBF-3F5592825789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1:28.881" v="2594"/>
          <ac:spMkLst>
            <pc:docMk/>
            <pc:sldMk cId="600229354" sldId="445"/>
            <ac:spMk id="65" creationId="{9CAA6330-80AE-72CA-AF28-80ED4D0C1703}"/>
          </ac:spMkLst>
        </pc:spChg>
        <pc:spChg chg="add mod">
          <ac:chgData name="Benoit Baillif" userId="S::bb596@cam.ac.uk::9ed956e5-56bd-4a29-928e-ee83544b9781" providerId="AD" clId="Web-{A4D77075-702E-22E9-05A7-AE3F33ECDBD5}" dt="2022-05-20T14:56:02.153" v="2732" actId="1076"/>
          <ac:spMkLst>
            <pc:docMk/>
            <pc:sldMk cId="600229354" sldId="445"/>
            <ac:spMk id="66" creationId="{D77386C5-749D-2963-F34D-648DFC9488BA}"/>
          </ac:spMkLst>
        </pc:spChg>
        <pc:spChg chg="add mod">
          <ac:chgData name="Benoit Baillif" userId="S::bb596@cam.ac.uk::9ed956e5-56bd-4a29-928e-ee83544b9781" providerId="AD" clId="Web-{A4D77075-702E-22E9-05A7-AE3F33ECDBD5}" dt="2022-05-20T14:56:10.919" v="2735" actId="1076"/>
          <ac:spMkLst>
            <pc:docMk/>
            <pc:sldMk cId="600229354" sldId="445"/>
            <ac:spMk id="67" creationId="{07675FB2-11AD-7C57-55DF-6E71FA4713A2}"/>
          </ac:spMkLst>
        </pc:spChg>
        <pc:spChg chg="add mod">
          <ac:chgData name="Benoit Baillif" userId="S::bb596@cam.ac.uk::9ed956e5-56bd-4a29-928e-ee83544b9781" providerId="AD" clId="Web-{A4D77075-702E-22E9-05A7-AE3F33ECDBD5}" dt="2022-05-20T14:56:08.060" v="2734" actId="1076"/>
          <ac:spMkLst>
            <pc:docMk/>
            <pc:sldMk cId="600229354" sldId="445"/>
            <ac:spMk id="68" creationId="{FF9F06E0-DC85-D3E8-FE72-07A58012B446}"/>
          </ac:spMkLst>
        </pc:spChg>
        <pc:spChg chg="add del">
          <ac:chgData name="Benoit Baillif" userId="S::bb596@cam.ac.uk::9ed956e5-56bd-4a29-928e-ee83544b9781" providerId="AD" clId="Web-{A4D77075-702E-22E9-05A7-AE3F33ECDBD5}" dt="2022-05-20T14:51:36.350" v="2602"/>
          <ac:spMkLst>
            <pc:docMk/>
            <pc:sldMk cId="600229354" sldId="445"/>
            <ac:spMk id="69" creationId="{F5D641C0-4189-B924-C50A-CEC3B276E40A}"/>
          </ac:spMkLst>
        </pc:spChg>
        <pc:spChg chg="add del">
          <ac:chgData name="Benoit Baillif" userId="S::bb596@cam.ac.uk::9ed956e5-56bd-4a29-928e-ee83544b9781" providerId="AD" clId="Web-{A4D77075-702E-22E9-05A7-AE3F33ECDBD5}" dt="2022-05-20T14:51:36.350" v="2601"/>
          <ac:spMkLst>
            <pc:docMk/>
            <pc:sldMk cId="600229354" sldId="445"/>
            <ac:spMk id="70" creationId="{8AE39779-32FB-8363-F196-98174F0CD7DD}"/>
          </ac:spMkLst>
        </pc:spChg>
        <pc:spChg chg="add mod">
          <ac:chgData name="Benoit Baillif" userId="S::bb596@cam.ac.uk::9ed956e5-56bd-4a29-928e-ee83544b9781" providerId="AD" clId="Web-{A4D77075-702E-22E9-05A7-AE3F33ECDBD5}" dt="2022-05-20T14:56:13.435" v="2736" actId="1076"/>
          <ac:spMkLst>
            <pc:docMk/>
            <pc:sldMk cId="600229354" sldId="445"/>
            <ac:spMk id="71" creationId="{0B30BA4F-07C5-77E7-A43F-E81EA2D43C5B}"/>
          </ac:spMkLst>
        </pc:spChg>
        <pc:spChg chg="add del">
          <ac:chgData name="Benoit Baillif" userId="S::bb596@cam.ac.uk::9ed956e5-56bd-4a29-928e-ee83544b9781" providerId="AD" clId="Web-{A4D77075-702E-22E9-05A7-AE3F33ECDBD5}" dt="2022-05-20T14:52:24.695" v="2621"/>
          <ac:spMkLst>
            <pc:docMk/>
            <pc:sldMk cId="600229354" sldId="445"/>
            <ac:spMk id="74" creationId="{A28E6966-8313-2014-44FB-42A8B251FE81}"/>
          </ac:spMkLst>
        </pc:spChg>
        <pc:spChg chg="add mod">
          <ac:chgData name="Benoit Baillif" userId="S::bb596@cam.ac.uk::9ed956e5-56bd-4a29-928e-ee83544b9781" providerId="AD" clId="Web-{A4D77075-702E-22E9-05A7-AE3F33ECDBD5}" dt="2022-05-20T16:08:43.076" v="3250" actId="20577"/>
          <ac:spMkLst>
            <pc:docMk/>
            <pc:sldMk cId="600229354" sldId="445"/>
            <ac:spMk id="78" creationId="{BFDE690A-3977-8FF8-3B4B-25C185955609}"/>
          </ac:spMkLst>
        </pc:spChg>
        <pc:spChg chg="add mod">
          <ac:chgData name="Benoit Baillif" userId="S::bb596@cam.ac.uk::9ed956e5-56bd-4a29-928e-ee83544b9781" providerId="AD" clId="Web-{A4D77075-702E-22E9-05A7-AE3F33ECDBD5}" dt="2022-05-20T15:18:07.719" v="2796" actId="20577"/>
          <ac:spMkLst>
            <pc:docMk/>
            <pc:sldMk cId="600229354" sldId="445"/>
            <ac:spMk id="79" creationId="{3ED01888-6FCD-3D1F-8960-6B44EB10F5F2}"/>
          </ac:spMkLst>
        </pc:spChg>
        <pc:spChg chg="add mod">
          <ac:chgData name="Benoit Baillif" userId="S::bb596@cam.ac.uk::9ed956e5-56bd-4a29-928e-ee83544b9781" providerId="AD" clId="Web-{A4D77075-702E-22E9-05A7-AE3F33ECDBD5}" dt="2022-05-20T15:18:26.829" v="2805" actId="1076"/>
          <ac:spMkLst>
            <pc:docMk/>
            <pc:sldMk cId="600229354" sldId="445"/>
            <ac:spMk id="80" creationId="{22EE51FE-A038-81EF-623B-9BB50FAFFA10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5:10.730" v="2695"/>
          <ac:spMkLst>
            <pc:docMk/>
            <pc:sldMk cId="600229354" sldId="445"/>
            <ac:spMk id="81" creationId="{4BE64D3B-AD85-193B-C9BB-607D29BF6E42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5:09.605" v="2694"/>
          <ac:spMkLst>
            <pc:docMk/>
            <pc:sldMk cId="600229354" sldId="445"/>
            <ac:spMk id="82" creationId="{E21F2EA2-691A-0C98-AB6B-679126FD4FF5}"/>
          </ac:spMkLst>
        </pc:spChg>
        <pc:graphicFrameChg chg="add del mod modGraphic">
          <ac:chgData name="Benoit Baillif" userId="S::bb596@cam.ac.uk::9ed956e5-56bd-4a29-928e-ee83544b9781" providerId="AD" clId="Web-{A4D77075-702E-22E9-05A7-AE3F33ECDBD5}" dt="2022-05-20T15:14:14.417" v="2764"/>
          <ac:graphicFrameMkLst>
            <pc:docMk/>
            <pc:sldMk cId="600229354" sldId="445"/>
            <ac:graphicFrameMk id="29" creationId="{3ADB0E8C-A206-CAC4-148F-E48F11E0FB58}"/>
          </ac:graphicFrameMkLst>
        </pc:graphicFrameChg>
        <pc:graphicFrameChg chg="add del mod modGraphic">
          <ac:chgData name="Benoit Baillif" userId="S::bb596@cam.ac.uk::9ed956e5-56bd-4a29-928e-ee83544b9781" providerId="AD" clId="Web-{A4D77075-702E-22E9-05A7-AE3F33ECDBD5}" dt="2022-05-20T14:21:52.165" v="2134"/>
          <ac:graphicFrameMkLst>
            <pc:docMk/>
            <pc:sldMk cId="600229354" sldId="445"/>
            <ac:graphicFrameMk id="33" creationId="{7B3114DE-04C2-02FC-4FB2-EDA5F0EE6D3F}"/>
          </ac:graphicFrameMkLst>
        </pc:graphicFrameChg>
        <pc:picChg chg="add del mod">
          <ac:chgData name="Benoit Baillif" userId="S::bb596@cam.ac.uk::9ed956e5-56bd-4a29-928e-ee83544b9781" providerId="AD" clId="Web-{A4D77075-702E-22E9-05A7-AE3F33ECDBD5}" dt="2022-05-20T15:14:14.417" v="2776"/>
          <ac:picMkLst>
            <pc:docMk/>
            <pc:sldMk cId="600229354" sldId="445"/>
            <ac:picMk id="5" creationId="{5D7A8D0F-7B3D-3959-3771-D0CA9EA84A3E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14.417" v="2775"/>
          <ac:picMkLst>
            <pc:docMk/>
            <pc:sldMk cId="600229354" sldId="445"/>
            <ac:picMk id="7" creationId="{421C4FBF-A0B1-C9B4-B30D-C3287B971D20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14.417" v="2774"/>
          <ac:picMkLst>
            <pc:docMk/>
            <pc:sldMk cId="600229354" sldId="445"/>
            <ac:picMk id="9" creationId="{322EB7E5-1A8D-D1D2-6FC3-89CBD709F177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14.417" v="2773"/>
          <ac:picMkLst>
            <pc:docMk/>
            <pc:sldMk cId="600229354" sldId="445"/>
            <ac:picMk id="11" creationId="{25AF8AD4-11BF-0D10-CDF4-1A65FDD32564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14.417" v="2762"/>
          <ac:picMkLst>
            <pc:docMk/>
            <pc:sldMk cId="600229354" sldId="445"/>
            <ac:picMk id="34" creationId="{ABD91A91-D33B-E8CF-E113-551321020DC0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9"/>
          <ac:picMkLst>
            <pc:docMk/>
            <pc:sldMk cId="600229354" sldId="445"/>
            <ac:picMk id="36" creationId="{6BC8009A-02C9-7D34-14B7-41A5AECCAA82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8"/>
          <ac:picMkLst>
            <pc:docMk/>
            <pc:sldMk cId="600229354" sldId="445"/>
            <ac:picMk id="37" creationId="{2531D9FB-579A-DD78-E62C-C9566AB1DA1D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7"/>
          <ac:picMkLst>
            <pc:docMk/>
            <pc:sldMk cId="600229354" sldId="445"/>
            <ac:picMk id="38" creationId="{98F33F87-FCD4-E20E-8A92-D3B8AFAB6A98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6"/>
          <ac:picMkLst>
            <pc:docMk/>
            <pc:sldMk cId="600229354" sldId="445"/>
            <ac:picMk id="39" creationId="{292BE82E-A3C2-149E-2F20-7C2DEBBA7260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5"/>
          <ac:picMkLst>
            <pc:docMk/>
            <pc:sldMk cId="600229354" sldId="445"/>
            <ac:picMk id="40" creationId="{87F72C20-5734-22FB-69AD-73AAFB1FCDE8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4"/>
          <ac:picMkLst>
            <pc:docMk/>
            <pc:sldMk cId="600229354" sldId="445"/>
            <ac:picMk id="41" creationId="{93BB2368-2227-828B-6AA9-790053E27BCC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3"/>
          <ac:picMkLst>
            <pc:docMk/>
            <pc:sldMk cId="600229354" sldId="445"/>
            <ac:picMk id="42" creationId="{9E8D1326-2135-CF47-554B-70017337A999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2"/>
          <ac:picMkLst>
            <pc:docMk/>
            <pc:sldMk cId="600229354" sldId="445"/>
            <ac:picMk id="43" creationId="{779430F9-D848-1D7F-3FAC-7CF60419913F}"/>
          </ac:picMkLst>
        </pc:picChg>
        <pc:picChg chg="add del mod modCrop">
          <ac:chgData name="Benoit Baillif" userId="S::bb596@cam.ac.uk::9ed956e5-56bd-4a29-928e-ee83544b9781" providerId="AD" clId="Web-{A4D77075-702E-22E9-05A7-AE3F33ECDBD5}" dt="2022-05-20T14:47:09.046" v="2502"/>
          <ac:picMkLst>
            <pc:docMk/>
            <pc:sldMk cId="600229354" sldId="445"/>
            <ac:picMk id="46" creationId="{244D7F36-3AE2-CB60-1462-1DA037562827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7:05.484" v="2496"/>
          <ac:picMkLst>
            <pc:docMk/>
            <pc:sldMk cId="600229354" sldId="445"/>
            <ac:picMk id="53" creationId="{F9DEF0A8-6539-7AED-F203-BFA5749BBA3A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8:21.986" v="2506"/>
          <ac:picMkLst>
            <pc:docMk/>
            <pc:sldMk cId="600229354" sldId="445"/>
            <ac:picMk id="59" creationId="{3381A9DC-76C4-0CBC-C632-9DC4FCC8C9DD}"/>
          </ac:picMkLst>
        </pc:picChg>
        <pc:picChg chg="add mod">
          <ac:chgData name="Benoit Baillif" userId="S::bb596@cam.ac.uk::9ed956e5-56bd-4a29-928e-ee83544b9781" providerId="AD" clId="Web-{A4D77075-702E-22E9-05A7-AE3F33ECDBD5}" dt="2022-05-20T14:53:17.337" v="2637" actId="1076"/>
          <ac:picMkLst>
            <pc:docMk/>
            <pc:sldMk cId="600229354" sldId="445"/>
            <ac:picMk id="60" creationId="{1D07806A-F3FA-9117-1D86-46A5F716EF35}"/>
          </ac:picMkLst>
        </pc:picChg>
        <pc:picChg chg="add mod">
          <ac:chgData name="Benoit Baillif" userId="S::bb596@cam.ac.uk::9ed956e5-56bd-4a29-928e-ee83544b9781" providerId="AD" clId="Web-{A4D77075-702E-22E9-05A7-AE3F33ECDBD5}" dt="2022-05-20T14:53:22.884" v="2640" actId="1076"/>
          <ac:picMkLst>
            <pc:docMk/>
            <pc:sldMk cId="600229354" sldId="445"/>
            <ac:picMk id="61" creationId="{BD22DB19-229E-2634-85F3-F8ECDEE40B16}"/>
          </ac:picMkLst>
        </pc:picChg>
        <pc:cxnChg chg="add del mod">
          <ac:chgData name="Benoit Baillif" userId="S::bb596@cam.ac.uk::9ed956e5-56bd-4a29-928e-ee83544b9781" providerId="AD" clId="Web-{A4D77075-702E-22E9-05A7-AE3F33ECDBD5}" dt="2022-05-20T14:43:14.556" v="2452"/>
          <ac:cxnSpMkLst>
            <pc:docMk/>
            <pc:sldMk cId="600229354" sldId="445"/>
            <ac:cxnSpMk id="47" creationId="{0128E9BB-9DC5-848A-FC9E-1717672AE862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47:09.046" v="2501"/>
          <ac:cxnSpMkLst>
            <pc:docMk/>
            <pc:sldMk cId="600229354" sldId="445"/>
            <ac:cxnSpMk id="48" creationId="{9CD85CF7-5D75-9211-B5CB-B01E2782CF5F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47:09.046" v="2500"/>
          <ac:cxnSpMkLst>
            <pc:docMk/>
            <pc:sldMk cId="600229354" sldId="445"/>
            <ac:cxnSpMk id="49" creationId="{B64B408B-9101-A3F1-B0EA-5A55E286296B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47:05.484" v="2495"/>
          <ac:cxnSpMkLst>
            <pc:docMk/>
            <pc:sldMk cId="600229354" sldId="445"/>
            <ac:cxnSpMk id="54" creationId="{2E1819FB-A809-0EE5-9C57-48A7297E8D03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47:05.484" v="2494"/>
          <ac:cxnSpMkLst>
            <pc:docMk/>
            <pc:sldMk cId="600229354" sldId="445"/>
            <ac:cxnSpMk id="55" creationId="{1800E842-7736-B779-48F1-EF7B218FE8BA}"/>
          </ac:cxnSpMkLst>
        </pc:cxnChg>
        <pc:cxnChg chg="add mod">
          <ac:chgData name="Benoit Baillif" userId="S::bb596@cam.ac.uk::9ed956e5-56bd-4a29-928e-ee83544b9781" providerId="AD" clId="Web-{A4D77075-702E-22E9-05A7-AE3F33ECDBD5}" dt="2022-05-20T14:53:17.352" v="2638" actId="1076"/>
          <ac:cxnSpMkLst>
            <pc:docMk/>
            <pc:sldMk cId="600229354" sldId="445"/>
            <ac:cxnSpMk id="72" creationId="{9F9B3351-7B64-D1D6-8935-55A737C6F974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52:29.632" v="2623"/>
          <ac:cxnSpMkLst>
            <pc:docMk/>
            <pc:sldMk cId="600229354" sldId="445"/>
            <ac:cxnSpMk id="73" creationId="{9F9B3351-7B64-D1D6-8935-55A737C6F974}"/>
          </ac:cxnSpMkLst>
        </pc:cxnChg>
        <pc:cxnChg chg="add mod">
          <ac:chgData name="Benoit Baillif" userId="S::bb596@cam.ac.uk::9ed956e5-56bd-4a29-928e-ee83544b9781" providerId="AD" clId="Web-{A4D77075-702E-22E9-05A7-AE3F33ECDBD5}" dt="2022-05-20T15:20:53.645" v="2870" actId="1076"/>
          <ac:cxnSpMkLst>
            <pc:docMk/>
            <pc:sldMk cId="600229354" sldId="445"/>
            <ac:cxnSpMk id="75" creationId="{2F26412B-35B3-F173-357D-203C1A68E214}"/>
          </ac:cxnSpMkLst>
        </pc:cxnChg>
        <pc:cxnChg chg="add mod">
          <ac:chgData name="Benoit Baillif" userId="S::bb596@cam.ac.uk::9ed956e5-56bd-4a29-928e-ee83544b9781" providerId="AD" clId="Web-{A4D77075-702E-22E9-05A7-AE3F33ECDBD5}" dt="2022-05-20T14:53:22.899" v="2641" actId="1076"/>
          <ac:cxnSpMkLst>
            <pc:docMk/>
            <pc:sldMk cId="600229354" sldId="445"/>
            <ac:cxnSpMk id="76" creationId="{907F4EB6-6DB2-14AE-5194-D591F06F69C5}"/>
          </ac:cxnSpMkLst>
        </pc:cxnChg>
        <pc:cxnChg chg="add mod">
          <ac:chgData name="Benoit Baillif" userId="S::bb596@cam.ac.uk::9ed956e5-56bd-4a29-928e-ee83544b9781" providerId="AD" clId="Web-{A4D77075-702E-22E9-05A7-AE3F33ECDBD5}" dt="2022-05-20T14:53:22.915" v="2642" actId="1076"/>
          <ac:cxnSpMkLst>
            <pc:docMk/>
            <pc:sldMk cId="600229354" sldId="445"/>
            <ac:cxnSpMk id="77" creationId="{6B97DC8F-448C-AC0F-E95B-06370B8103EC}"/>
          </ac:cxnSpMkLst>
        </pc:cxnChg>
      </pc:sldChg>
      <pc:sldChg chg="addSp delSp modSp new">
        <pc:chgData name="Benoit Baillif" userId="S::bb596@cam.ac.uk::9ed956e5-56bd-4a29-928e-ee83544b9781" providerId="AD" clId="Web-{A4D77075-702E-22E9-05A7-AE3F33ECDBD5}" dt="2022-05-20T15:26:52.498" v="2957" actId="1076"/>
        <pc:sldMkLst>
          <pc:docMk/>
          <pc:sldMk cId="1313772104" sldId="446"/>
        </pc:sldMkLst>
        <pc:spChg chg="mod">
          <ac:chgData name="Benoit Baillif" userId="S::bb596@cam.ac.uk::9ed956e5-56bd-4a29-928e-ee83544b9781" providerId="AD" clId="Web-{A4D77075-702E-22E9-05A7-AE3F33ECDBD5}" dt="2022-05-20T15:21:53.725" v="2904" actId="20577"/>
          <ac:spMkLst>
            <pc:docMk/>
            <pc:sldMk cId="1313772104" sldId="446"/>
            <ac:spMk id="2" creationId="{BA36D541-52BE-7BC1-993A-3098528C739E}"/>
          </ac:spMkLst>
        </pc:spChg>
        <pc:spChg chg="mod">
          <ac:chgData name="Benoit Baillif" userId="S::bb596@cam.ac.uk::9ed956e5-56bd-4a29-928e-ee83544b9781" providerId="AD" clId="Web-{A4D77075-702E-22E9-05A7-AE3F33ECDBD5}" dt="2022-05-20T15:18:35.376" v="2806" actId="14100"/>
          <ac:spMkLst>
            <pc:docMk/>
            <pc:sldMk cId="1313772104" sldId="446"/>
            <ac:spMk id="3" creationId="{653AA752-823B-2300-F585-A59B47382161}"/>
          </ac:spMkLst>
        </pc:spChg>
        <pc:spChg chg="add del mod">
          <ac:chgData name="Benoit Baillif" userId="S::bb596@cam.ac.uk::9ed956e5-56bd-4a29-928e-ee83544b9781" providerId="AD" clId="Web-{A4D77075-702E-22E9-05A7-AE3F33ECDBD5}" dt="2022-05-20T12:43:59.002" v="869"/>
          <ac:spMkLst>
            <pc:docMk/>
            <pc:sldMk cId="1313772104" sldId="446"/>
            <ac:spMk id="13" creationId="{2932AA2C-FA40-7BCE-0429-E84BC0C20A0C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6"/>
          <ac:spMkLst>
            <pc:docMk/>
            <pc:sldMk cId="1313772104" sldId="446"/>
            <ac:spMk id="15" creationId="{DFD0DB7D-7120-CFDA-15DB-7A659149CE15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5"/>
          <ac:spMkLst>
            <pc:docMk/>
            <pc:sldMk cId="1313772104" sldId="446"/>
            <ac:spMk id="17" creationId="{342A671F-C050-C2FD-E81E-283C61827499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4"/>
          <ac:spMkLst>
            <pc:docMk/>
            <pc:sldMk cId="1313772104" sldId="446"/>
            <ac:spMk id="19" creationId="{12658C13-39EA-278E-1503-A0FD96410FBA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3"/>
          <ac:spMkLst>
            <pc:docMk/>
            <pc:sldMk cId="1313772104" sldId="446"/>
            <ac:spMk id="21" creationId="{B5E78C0F-871C-744E-6F53-1A5D699939C5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2"/>
          <ac:spMkLst>
            <pc:docMk/>
            <pc:sldMk cId="1313772104" sldId="446"/>
            <ac:spMk id="23" creationId="{BD836EDB-2754-4E3B-74CD-8F93540B6FF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1"/>
          <ac:spMkLst>
            <pc:docMk/>
            <pc:sldMk cId="1313772104" sldId="446"/>
            <ac:spMk id="25" creationId="{4E42CB22-C109-7F9D-D755-60BE2C00469F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0"/>
          <ac:spMkLst>
            <pc:docMk/>
            <pc:sldMk cId="1313772104" sldId="446"/>
            <ac:spMk id="27" creationId="{2145CBC0-CEB7-B099-643D-ED2472E32D1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49"/>
          <ac:spMkLst>
            <pc:docMk/>
            <pc:sldMk cId="1313772104" sldId="446"/>
            <ac:spMk id="29" creationId="{C28931F3-651A-6A35-765F-CA64AADDA2C3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46"/>
          <ac:spMkLst>
            <pc:docMk/>
            <pc:sldMk cId="1313772104" sldId="446"/>
            <ac:spMk id="35" creationId="{341FB21D-0524-A417-DD0E-8DBD8435A49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45"/>
          <ac:spMkLst>
            <pc:docMk/>
            <pc:sldMk cId="1313772104" sldId="446"/>
            <ac:spMk id="37" creationId="{43E62F64-C7A7-B1A6-6787-18952D30BC0A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198" v="2744"/>
          <ac:spMkLst>
            <pc:docMk/>
            <pc:sldMk cId="1313772104" sldId="446"/>
            <ac:spMk id="39" creationId="{5054D170-65BF-1CBA-9EEB-93B7629B02E1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04" v="2944" actId="1076"/>
          <ac:spMkLst>
            <pc:docMk/>
            <pc:sldMk cId="1313772104" sldId="446"/>
            <ac:spMk id="43" creationId="{634EFE75-CCFF-44C8-0073-88865CB6940C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21"/>
          <ac:spMkLst>
            <pc:docMk/>
            <pc:sldMk cId="1313772104" sldId="446"/>
            <ac:spMk id="45" creationId="{3BC23E49-B877-392C-BD1B-EBF0A74CC5CB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20"/>
          <ac:spMkLst>
            <pc:docMk/>
            <pc:sldMk cId="1313772104" sldId="446"/>
            <ac:spMk id="47" creationId="{21C9AFB1-38AF-C20E-20B7-21DAFD209027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19"/>
          <ac:spMkLst>
            <pc:docMk/>
            <pc:sldMk cId="1313772104" sldId="446"/>
            <ac:spMk id="49" creationId="{489F1001-897C-AEDB-096C-7F04E990CC0A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18"/>
          <ac:spMkLst>
            <pc:docMk/>
            <pc:sldMk cId="1313772104" sldId="446"/>
            <ac:spMk id="51" creationId="{6691380D-294D-5D83-FE1F-53FECAD066E2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17"/>
          <ac:spMkLst>
            <pc:docMk/>
            <pc:sldMk cId="1313772104" sldId="446"/>
            <ac:spMk id="53" creationId="{8D086218-BA0D-86CF-E135-EB71A0AD9F28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16"/>
          <ac:spMkLst>
            <pc:docMk/>
            <pc:sldMk cId="1313772104" sldId="446"/>
            <ac:spMk id="55" creationId="{414CB048-C68F-7D97-D856-DD543FE82C15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20" v="2945" actId="1076"/>
          <ac:spMkLst>
            <pc:docMk/>
            <pc:sldMk cId="1313772104" sldId="446"/>
            <ac:spMk id="57" creationId="{09F011CC-DEF7-7A23-E349-B48382EA5CE0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20" v="2946" actId="1076"/>
          <ac:spMkLst>
            <pc:docMk/>
            <pc:sldMk cId="1313772104" sldId="446"/>
            <ac:spMk id="59" creationId="{2C11F962-B640-2487-DF79-BD36C16BF8B8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35" v="2947" actId="1076"/>
          <ac:spMkLst>
            <pc:docMk/>
            <pc:sldMk cId="1313772104" sldId="446"/>
            <ac:spMk id="61" creationId="{7C4165FD-04B7-A399-9A34-8FFC39786DBC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35" v="2948" actId="1076"/>
          <ac:spMkLst>
            <pc:docMk/>
            <pc:sldMk cId="1313772104" sldId="446"/>
            <ac:spMk id="63" creationId="{228468A1-7C73-C796-4439-0C4B4974C58D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51" v="2949" actId="1076"/>
          <ac:spMkLst>
            <pc:docMk/>
            <pc:sldMk cId="1313772104" sldId="446"/>
            <ac:spMk id="65" creationId="{29911040-5191-995A-87BA-297F74AD600E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51" v="2950" actId="1076"/>
          <ac:spMkLst>
            <pc:docMk/>
            <pc:sldMk cId="1313772104" sldId="446"/>
            <ac:spMk id="67" creationId="{E4864449-AEA6-F155-936F-68CB39AC2E56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98" v="2957" actId="1076"/>
          <ac:spMkLst>
            <pc:docMk/>
            <pc:sldMk cId="1313772104" sldId="446"/>
            <ac:spMk id="69" creationId="{7AADE3A1-C1D5-F0F1-4FFE-A655B810B390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9:55.347" v="2850"/>
          <ac:spMkLst>
            <pc:docMk/>
            <pc:sldMk cId="1313772104" sldId="446"/>
            <ac:spMk id="78" creationId="{B1C16A9E-D8D3-E781-8BC6-47F599F514D8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82" v="2955" actId="1076"/>
          <ac:spMkLst>
            <pc:docMk/>
            <pc:sldMk cId="1313772104" sldId="446"/>
            <ac:spMk id="80" creationId="{67CFA6FC-ABA6-D1C0-D8C1-AA57231267B8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98" v="2956" actId="1076"/>
          <ac:spMkLst>
            <pc:docMk/>
            <pc:sldMk cId="1313772104" sldId="446"/>
            <ac:spMk id="82" creationId="{F17382B1-01A7-B939-609F-4DC160A86F67}"/>
          </ac:spMkLst>
        </pc:spChg>
        <pc:graphicFrameChg chg="add del mod modGraphic">
          <ac:chgData name="Benoit Baillif" userId="S::bb596@cam.ac.uk::9ed956e5-56bd-4a29-928e-ee83544b9781" providerId="AD" clId="Web-{A4D77075-702E-22E9-05A7-AE3F33ECDBD5}" dt="2022-05-20T15:14:08.213" v="2748"/>
          <ac:graphicFrameMkLst>
            <pc:docMk/>
            <pc:sldMk cId="1313772104" sldId="446"/>
            <ac:graphicFrameMk id="31" creationId="{7C01B924-7721-A56C-B641-6D35FB14A359}"/>
          </ac:graphicFrameMkLst>
        </pc:graphicFrameChg>
        <pc:picChg chg="add del mod">
          <ac:chgData name="Benoit Baillif" userId="S::bb596@cam.ac.uk::9ed956e5-56bd-4a29-928e-ee83544b9781" providerId="AD" clId="Web-{A4D77075-702E-22E9-05A7-AE3F33ECDBD5}" dt="2022-05-20T15:14:08.213" v="2760"/>
          <ac:picMkLst>
            <pc:docMk/>
            <pc:sldMk cId="1313772104" sldId="446"/>
            <ac:picMk id="5" creationId="{B507D70B-4446-FF8C-D032-768FD8E9E470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08.213" v="2759"/>
          <ac:picMkLst>
            <pc:docMk/>
            <pc:sldMk cId="1313772104" sldId="446"/>
            <ac:picMk id="7" creationId="{B1C1EAE0-1B50-7656-8F72-0BDD0329220E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08.213" v="2758"/>
          <ac:picMkLst>
            <pc:docMk/>
            <pc:sldMk cId="1313772104" sldId="446"/>
            <ac:picMk id="9" creationId="{18CF5872-9093-3FC4-0C96-355F561E34DE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08.213" v="2757"/>
          <ac:picMkLst>
            <pc:docMk/>
            <pc:sldMk cId="1313772104" sldId="446"/>
            <ac:picMk id="11" creationId="{6A6CF3D0-9A5E-F7DB-A66A-A9071622D3AA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08.213" v="2747"/>
          <ac:picMkLst>
            <pc:docMk/>
            <pc:sldMk cId="1313772104" sldId="446"/>
            <ac:picMk id="33" creationId="{E1DF3571-DE30-43B4-6512-E37F12F3074C}"/>
          </ac:picMkLst>
        </pc:picChg>
        <pc:picChg chg="add mod">
          <ac:chgData name="Benoit Baillif" userId="S::bb596@cam.ac.uk::9ed956e5-56bd-4a29-928e-ee83544b9781" providerId="AD" clId="Web-{A4D77075-702E-22E9-05A7-AE3F33ECDBD5}" dt="2022-05-20T15:26:52.373" v="2942" actId="1076"/>
          <ac:picMkLst>
            <pc:docMk/>
            <pc:sldMk cId="1313772104" sldId="446"/>
            <ac:picMk id="40" creationId="{58C44BB3-EB66-D2A6-F2E2-9DD9FB8E8F11}"/>
          </ac:picMkLst>
        </pc:picChg>
        <pc:picChg chg="add mod">
          <ac:chgData name="Benoit Baillif" userId="S::bb596@cam.ac.uk::9ed956e5-56bd-4a29-928e-ee83544b9781" providerId="AD" clId="Web-{A4D77075-702E-22E9-05A7-AE3F33ECDBD5}" dt="2022-05-20T15:26:52.404" v="2943" actId="1076"/>
          <ac:picMkLst>
            <pc:docMk/>
            <pc:sldMk cId="1313772104" sldId="446"/>
            <ac:picMk id="41" creationId="{8A82A187-881B-1A67-301D-DC5F235ADD82}"/>
          </ac:picMkLst>
        </pc:picChg>
        <pc:cxnChg chg="add mod">
          <ac:chgData name="Benoit Baillif" userId="S::bb596@cam.ac.uk::9ed956e5-56bd-4a29-928e-ee83544b9781" providerId="AD" clId="Web-{A4D77075-702E-22E9-05A7-AE3F33ECDBD5}" dt="2022-05-20T15:26:52.451" v="2951" actId="1076"/>
          <ac:cxnSpMkLst>
            <pc:docMk/>
            <pc:sldMk cId="1313772104" sldId="446"/>
            <ac:cxnSpMk id="71" creationId="{455F17C7-2E85-AEB5-107B-088692EDAA2F}"/>
          </ac:cxnSpMkLst>
        </pc:cxnChg>
        <pc:cxnChg chg="add mod">
          <ac:chgData name="Benoit Baillif" userId="S::bb596@cam.ac.uk::9ed956e5-56bd-4a29-928e-ee83544b9781" providerId="AD" clId="Web-{A4D77075-702E-22E9-05A7-AE3F33ECDBD5}" dt="2022-05-20T15:26:52.467" v="2952" actId="1076"/>
          <ac:cxnSpMkLst>
            <pc:docMk/>
            <pc:sldMk cId="1313772104" sldId="446"/>
            <ac:cxnSpMk id="73" creationId="{B5D31D4D-9FD6-F2BC-95D7-543835452D90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5:19:44.440" v="2842"/>
          <ac:cxnSpMkLst>
            <pc:docMk/>
            <pc:sldMk cId="1313772104" sldId="446"/>
            <ac:cxnSpMk id="74" creationId="{0BD53FFE-A2A5-CCFF-4CD2-AB69A0D2F4F7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5:19:44.440" v="2841"/>
          <ac:cxnSpMkLst>
            <pc:docMk/>
            <pc:sldMk cId="1313772104" sldId="446"/>
            <ac:cxnSpMk id="75" creationId="{82875F3C-F823-39AD-2440-38FE953EA71E}"/>
          </ac:cxnSpMkLst>
        </pc:cxnChg>
        <pc:cxnChg chg="add mod">
          <ac:chgData name="Benoit Baillif" userId="S::bb596@cam.ac.uk::9ed956e5-56bd-4a29-928e-ee83544b9781" providerId="AD" clId="Web-{A4D77075-702E-22E9-05A7-AE3F33ECDBD5}" dt="2022-05-20T15:26:52.467" v="2953" actId="1076"/>
          <ac:cxnSpMkLst>
            <pc:docMk/>
            <pc:sldMk cId="1313772104" sldId="446"/>
            <ac:cxnSpMk id="76" creationId="{A1D4EF6C-EB53-7CC2-5434-BE617686BA09}"/>
          </ac:cxnSpMkLst>
        </pc:cxnChg>
        <pc:cxnChg chg="add mod">
          <ac:chgData name="Benoit Baillif" userId="S::bb596@cam.ac.uk::9ed956e5-56bd-4a29-928e-ee83544b9781" providerId="AD" clId="Web-{A4D77075-702E-22E9-05A7-AE3F33ECDBD5}" dt="2022-05-20T15:26:52.482" v="2954" actId="1076"/>
          <ac:cxnSpMkLst>
            <pc:docMk/>
            <pc:sldMk cId="1313772104" sldId="446"/>
            <ac:cxnSpMk id="77" creationId="{EB90645A-949E-B544-E1D3-0AAFE6100D7E}"/>
          </ac:cxnSpMkLst>
        </pc:cxnChg>
      </pc:sldChg>
      <pc:sldChg chg="addSp modSp new mod ord modShow">
        <pc:chgData name="Benoit Baillif" userId="S::bb596@cam.ac.uk::9ed956e5-56bd-4a29-928e-ee83544b9781" providerId="AD" clId="Web-{A4D77075-702E-22E9-05A7-AE3F33ECDBD5}" dt="2022-05-20T16:09:05.592" v="3252"/>
        <pc:sldMkLst>
          <pc:docMk/>
          <pc:sldMk cId="2576400593" sldId="447"/>
        </pc:sldMkLst>
        <pc:spChg chg="mod">
          <ac:chgData name="Benoit Baillif" userId="S::bb596@cam.ac.uk::9ed956e5-56bd-4a29-928e-ee83544b9781" providerId="AD" clId="Web-{A4D77075-702E-22E9-05A7-AE3F33ECDBD5}" dt="2022-05-20T14:28:33.909" v="2259" actId="20577"/>
          <ac:spMkLst>
            <pc:docMk/>
            <pc:sldMk cId="2576400593" sldId="447"/>
            <ac:spMk id="2" creationId="{4B1F9A26-18D7-50C4-EC5D-68B61CE24A1E}"/>
          </ac:spMkLst>
        </pc:spChg>
        <pc:spChg chg="mod">
          <ac:chgData name="Benoit Baillif" userId="S::bb596@cam.ac.uk::9ed956e5-56bd-4a29-928e-ee83544b9781" providerId="AD" clId="Web-{A4D77075-702E-22E9-05A7-AE3F33ECDBD5}" dt="2022-05-20T11:27:32.653" v="537" actId="20577"/>
          <ac:spMkLst>
            <pc:docMk/>
            <pc:sldMk cId="2576400593" sldId="447"/>
            <ac:spMk id="3" creationId="{18692A42-E43A-0DAC-E33A-ED6C8694E89D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13" v="2228" actId="1076"/>
          <ac:spMkLst>
            <pc:docMk/>
            <pc:sldMk cId="2576400593" sldId="447"/>
            <ac:spMk id="13" creationId="{E838786F-F2C5-E99A-CF4A-D2506F57CF4B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28" v="2229" actId="1076"/>
          <ac:spMkLst>
            <pc:docMk/>
            <pc:sldMk cId="2576400593" sldId="447"/>
            <ac:spMk id="15" creationId="{B2A5B228-0565-5C7D-30D9-4CB274D9A8F5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28" v="2230" actId="1076"/>
          <ac:spMkLst>
            <pc:docMk/>
            <pc:sldMk cId="2576400593" sldId="447"/>
            <ac:spMk id="17" creationId="{CB41383D-42B9-2E3B-5110-E892F7E18636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44" v="2231" actId="1076"/>
          <ac:spMkLst>
            <pc:docMk/>
            <pc:sldMk cId="2576400593" sldId="447"/>
            <ac:spMk id="19" creationId="{5B1A0C9A-37E5-CA0E-1DD8-82C546D975A1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59" v="2232" actId="1076"/>
          <ac:spMkLst>
            <pc:docMk/>
            <pc:sldMk cId="2576400593" sldId="447"/>
            <ac:spMk id="21" creationId="{C13B2238-EADF-AB6B-EDA2-87A57BCCD24A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75" v="2233" actId="1076"/>
          <ac:spMkLst>
            <pc:docMk/>
            <pc:sldMk cId="2576400593" sldId="447"/>
            <ac:spMk id="23" creationId="{B4D14097-4601-43CF-EC00-DC1427F6B4EF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91" v="2234" actId="1076"/>
          <ac:spMkLst>
            <pc:docMk/>
            <pc:sldMk cId="2576400593" sldId="447"/>
            <ac:spMk id="25" creationId="{C24D4C43-5999-2B79-4CE3-78BBE35363DB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91" v="2235" actId="1076"/>
          <ac:spMkLst>
            <pc:docMk/>
            <pc:sldMk cId="2576400593" sldId="447"/>
            <ac:spMk id="27" creationId="{129FC1C2-2033-CE7D-3C42-DA92ED533BEF}"/>
          </ac:spMkLst>
        </pc:spChg>
        <pc:spChg chg="add mod">
          <ac:chgData name="Benoit Baillif" userId="S::bb596@cam.ac.uk::9ed956e5-56bd-4a29-928e-ee83544b9781" providerId="AD" clId="Web-{A4D77075-702E-22E9-05A7-AE3F33ECDBD5}" dt="2022-05-20T14:26:43.531" v="2240" actId="1076"/>
          <ac:spMkLst>
            <pc:docMk/>
            <pc:sldMk cId="2576400593" sldId="447"/>
            <ac:spMk id="33" creationId="{BE3D8B84-7472-F460-2688-331908EA2C74}"/>
          </ac:spMkLst>
        </pc:spChg>
        <pc:spChg chg="add mod">
          <ac:chgData name="Benoit Baillif" userId="S::bb596@cam.ac.uk::9ed956e5-56bd-4a29-928e-ee83544b9781" providerId="AD" clId="Web-{A4D77075-702E-22E9-05A7-AE3F33ECDBD5}" dt="2022-05-20T14:27:21.501" v="2247" actId="1076"/>
          <ac:spMkLst>
            <pc:docMk/>
            <pc:sldMk cId="2576400593" sldId="447"/>
            <ac:spMk id="35" creationId="{5FF406FD-E385-ACDD-E46C-8D44D20B97C4}"/>
          </ac:spMkLst>
        </pc:spChg>
        <pc:spChg chg="add mod">
          <ac:chgData name="Benoit Baillif" userId="S::bb596@cam.ac.uk::9ed956e5-56bd-4a29-928e-ee83544b9781" providerId="AD" clId="Web-{A4D77075-702E-22E9-05A7-AE3F33ECDBD5}" dt="2022-05-20T14:27:21.517" v="2248" actId="1076"/>
          <ac:spMkLst>
            <pc:docMk/>
            <pc:sldMk cId="2576400593" sldId="447"/>
            <ac:spMk id="37" creationId="{BD59CBF6-52D3-C132-BB8E-880D16ED1077}"/>
          </ac:spMkLst>
        </pc:spChg>
        <pc:graphicFrameChg chg="add mod modGraphic">
          <ac:chgData name="Benoit Baillif" userId="S::bb596@cam.ac.uk::9ed956e5-56bd-4a29-928e-ee83544b9781" providerId="AD" clId="Web-{A4D77075-702E-22E9-05A7-AE3F33ECDBD5}" dt="2022-05-20T14:26:39.406" v="2236" actId="1076"/>
          <ac:graphicFrameMkLst>
            <pc:docMk/>
            <pc:sldMk cId="2576400593" sldId="447"/>
            <ac:graphicFrameMk id="29" creationId="{B33AA5E1-2F39-B1D8-6205-17585E55BA75}"/>
          </ac:graphicFrameMkLst>
        </pc:graphicFrameChg>
        <pc:picChg chg="add mod">
          <ac:chgData name="Benoit Baillif" userId="S::bb596@cam.ac.uk::9ed956e5-56bd-4a29-928e-ee83544b9781" providerId="AD" clId="Web-{A4D77075-702E-22E9-05A7-AE3F33ECDBD5}" dt="2022-05-20T14:26:39.266" v="2224" actId="1076"/>
          <ac:picMkLst>
            <pc:docMk/>
            <pc:sldMk cId="2576400593" sldId="447"/>
            <ac:picMk id="5" creationId="{EA111AFC-DC54-5534-AAEB-2B2F20AF924A}"/>
          </ac:picMkLst>
        </pc:picChg>
        <pc:picChg chg="add mod">
          <ac:chgData name="Benoit Baillif" userId="S::bb596@cam.ac.uk::9ed956e5-56bd-4a29-928e-ee83544b9781" providerId="AD" clId="Web-{A4D77075-702E-22E9-05A7-AE3F33ECDBD5}" dt="2022-05-20T14:26:39.281" v="2225" actId="1076"/>
          <ac:picMkLst>
            <pc:docMk/>
            <pc:sldMk cId="2576400593" sldId="447"/>
            <ac:picMk id="7" creationId="{F391E5F0-2508-5F2A-FA57-9A378594C07E}"/>
          </ac:picMkLst>
        </pc:picChg>
        <pc:picChg chg="add mod">
          <ac:chgData name="Benoit Baillif" userId="S::bb596@cam.ac.uk::9ed956e5-56bd-4a29-928e-ee83544b9781" providerId="AD" clId="Web-{A4D77075-702E-22E9-05A7-AE3F33ECDBD5}" dt="2022-05-20T14:26:39.281" v="2226" actId="1076"/>
          <ac:picMkLst>
            <pc:docMk/>
            <pc:sldMk cId="2576400593" sldId="447"/>
            <ac:picMk id="9" creationId="{ECA2C0E5-0A4F-6B9D-6275-8B18A69F3873}"/>
          </ac:picMkLst>
        </pc:picChg>
        <pc:picChg chg="add mod">
          <ac:chgData name="Benoit Baillif" userId="S::bb596@cam.ac.uk::9ed956e5-56bd-4a29-928e-ee83544b9781" providerId="AD" clId="Web-{A4D77075-702E-22E9-05A7-AE3F33ECDBD5}" dt="2022-05-20T14:26:39.297" v="2227" actId="1076"/>
          <ac:picMkLst>
            <pc:docMk/>
            <pc:sldMk cId="2576400593" sldId="447"/>
            <ac:picMk id="11" creationId="{EC64326C-CDDF-2EC6-4C3A-9BDAFE10331B}"/>
          </ac:picMkLst>
        </pc:picChg>
        <pc:picChg chg="add mod">
          <ac:chgData name="Benoit Baillif" userId="S::bb596@cam.ac.uk::9ed956e5-56bd-4a29-928e-ee83544b9781" providerId="AD" clId="Web-{A4D77075-702E-22E9-05A7-AE3F33ECDBD5}" dt="2022-05-20T14:26:43.531" v="2239" actId="1076"/>
          <ac:picMkLst>
            <pc:docMk/>
            <pc:sldMk cId="2576400593" sldId="447"/>
            <ac:picMk id="31" creationId="{304F8C8F-CCE0-127B-5914-31ABE3C804A0}"/>
          </ac:picMkLst>
        </pc:picChg>
      </pc:sldChg>
      <pc:sldChg chg="add mod replId modShow">
        <pc:chgData name="Benoit Baillif" userId="S::bb596@cam.ac.uk::9ed956e5-56bd-4a29-928e-ee83544b9781" providerId="AD" clId="Web-{A4D77075-702E-22E9-05A7-AE3F33ECDBD5}" dt="2022-05-20T12:44:52.316" v="899"/>
        <pc:sldMkLst>
          <pc:docMk/>
          <pc:sldMk cId="1521959282" sldId="448"/>
        </pc:sldMkLst>
      </pc:sldChg>
      <pc:sldChg chg="modSp add replId">
        <pc:chgData name="Benoit Baillif" userId="S::bb596@cam.ac.uk::9ed956e5-56bd-4a29-928e-ee83544b9781" providerId="AD" clId="Web-{A4D77075-702E-22E9-05A7-AE3F33ECDBD5}" dt="2022-05-20T12:46:02.099" v="947" actId="14100"/>
        <pc:sldMkLst>
          <pc:docMk/>
          <pc:sldMk cId="2960130316" sldId="449"/>
        </pc:sldMkLst>
        <pc:spChg chg="mod">
          <ac:chgData name="Benoit Baillif" userId="S::bb596@cam.ac.uk::9ed956e5-56bd-4a29-928e-ee83544b9781" providerId="AD" clId="Web-{A4D77075-702E-22E9-05A7-AE3F33ECDBD5}" dt="2022-05-20T12:46:02.099" v="947" actId="14100"/>
          <ac:spMkLst>
            <pc:docMk/>
            <pc:sldMk cId="2960130316" sldId="449"/>
            <ac:spMk id="3" creationId="{70B96629-F390-41C8-8715-1F796684D23A}"/>
          </ac:spMkLst>
        </pc:spChg>
      </pc:sldChg>
      <pc:sldChg chg="modSp add replId">
        <pc:chgData name="Benoit Baillif" userId="S::bb596@cam.ac.uk::9ed956e5-56bd-4a29-928e-ee83544b9781" providerId="AD" clId="Web-{A4D77075-702E-22E9-05A7-AE3F33ECDBD5}" dt="2022-05-20T12:46:11.724" v="949" actId="20577"/>
        <pc:sldMkLst>
          <pc:docMk/>
          <pc:sldMk cId="327754635" sldId="450"/>
        </pc:sldMkLst>
        <pc:spChg chg="mod">
          <ac:chgData name="Benoit Baillif" userId="S::bb596@cam.ac.uk::9ed956e5-56bd-4a29-928e-ee83544b9781" providerId="AD" clId="Web-{A4D77075-702E-22E9-05A7-AE3F33ECDBD5}" dt="2022-05-20T12:46:11.724" v="949" actId="20577"/>
          <ac:spMkLst>
            <pc:docMk/>
            <pc:sldMk cId="327754635" sldId="450"/>
            <ac:spMk id="3" creationId="{70B96629-F390-41C8-8715-1F796684D23A}"/>
          </ac:spMkLst>
        </pc:spChg>
      </pc:sldChg>
      <pc:sldChg chg="modSp add ord replId">
        <pc:chgData name="Benoit Baillif" userId="S::bb596@cam.ac.uk::9ed956e5-56bd-4a29-928e-ee83544b9781" providerId="AD" clId="Web-{A4D77075-702E-22E9-05A7-AE3F33ECDBD5}" dt="2022-05-20T12:46:25.287" v="954" actId="20577"/>
        <pc:sldMkLst>
          <pc:docMk/>
          <pc:sldMk cId="1342841500" sldId="451"/>
        </pc:sldMkLst>
        <pc:spChg chg="mod">
          <ac:chgData name="Benoit Baillif" userId="S::bb596@cam.ac.uk::9ed956e5-56bd-4a29-928e-ee83544b9781" providerId="AD" clId="Web-{A4D77075-702E-22E9-05A7-AE3F33ECDBD5}" dt="2022-05-20T12:46:25.287" v="954" actId="20577"/>
          <ac:spMkLst>
            <pc:docMk/>
            <pc:sldMk cId="1342841500" sldId="451"/>
            <ac:spMk id="3" creationId="{70B96629-F390-41C8-8715-1F796684D23A}"/>
          </ac:spMkLst>
        </pc:spChg>
      </pc:sldChg>
      <pc:sldChg chg="addSp delSp modSp add replId">
        <pc:chgData name="Benoit Baillif" userId="S::bb596@cam.ac.uk::9ed956e5-56bd-4a29-928e-ee83544b9781" providerId="AD" clId="Web-{A4D77075-702E-22E9-05A7-AE3F33ECDBD5}" dt="2022-05-20T14:30:45.366" v="2283" actId="14100"/>
        <pc:sldMkLst>
          <pc:docMk/>
          <pc:sldMk cId="3470068790" sldId="452"/>
        </pc:sldMkLst>
        <pc:spChg chg="mod">
          <ac:chgData name="Benoit Baillif" userId="S::bb596@cam.ac.uk::9ed956e5-56bd-4a29-928e-ee83544b9781" providerId="AD" clId="Web-{A4D77075-702E-22E9-05A7-AE3F33ECDBD5}" dt="2022-05-20T14:02:47.542" v="1818" actId="20577"/>
          <ac:spMkLst>
            <pc:docMk/>
            <pc:sldMk cId="3470068790" sldId="452"/>
            <ac:spMk id="10" creationId="{56B3C942-456F-C9AA-3C9A-B737B507C549}"/>
          </ac:spMkLst>
        </pc:spChg>
        <pc:spChg chg="add mod">
          <ac:chgData name="Benoit Baillif" userId="S::bb596@cam.ac.uk::9ed956e5-56bd-4a29-928e-ee83544b9781" providerId="AD" clId="Web-{A4D77075-702E-22E9-05A7-AE3F33ECDBD5}" dt="2022-05-20T13:07:52.569" v="1019" actId="1076"/>
          <ac:spMkLst>
            <pc:docMk/>
            <pc:sldMk cId="3470068790" sldId="452"/>
            <ac:spMk id="15" creationId="{4EC46280-9FC6-C1BA-BED3-C3A66602E479}"/>
          </ac:spMkLst>
        </pc:spChg>
        <pc:spChg chg="mod">
          <ac:chgData name="Benoit Baillif" userId="S::bb596@cam.ac.uk::9ed956e5-56bd-4a29-928e-ee83544b9781" providerId="AD" clId="Web-{A4D77075-702E-22E9-05A7-AE3F33ECDBD5}" dt="2022-05-20T13:10:14.245" v="1053" actId="20577"/>
          <ac:spMkLst>
            <pc:docMk/>
            <pc:sldMk cId="3470068790" sldId="452"/>
            <ac:spMk id="18" creationId="{FD93D779-9994-3219-4B50-B3EB95555A8C}"/>
          </ac:spMkLst>
        </pc:spChg>
        <pc:spChg chg="del mod">
          <ac:chgData name="Benoit Baillif" userId="S::bb596@cam.ac.uk::9ed956e5-56bd-4a29-928e-ee83544b9781" providerId="AD" clId="Web-{A4D77075-702E-22E9-05A7-AE3F33ECDBD5}" dt="2022-05-20T13:02:36.124" v="989"/>
          <ac:spMkLst>
            <pc:docMk/>
            <pc:sldMk cId="3470068790" sldId="452"/>
            <ac:spMk id="20" creationId="{CC90E205-3BFD-5A78-484C-4D21F2A6B718}"/>
          </ac:spMkLst>
        </pc:spChg>
        <pc:spChg chg="del">
          <ac:chgData name="Benoit Baillif" userId="S::bb596@cam.ac.uk::9ed956e5-56bd-4a29-928e-ee83544b9781" providerId="AD" clId="Web-{A4D77075-702E-22E9-05A7-AE3F33ECDBD5}" dt="2022-05-20T13:02:37.108" v="990"/>
          <ac:spMkLst>
            <pc:docMk/>
            <pc:sldMk cId="3470068790" sldId="452"/>
            <ac:spMk id="22" creationId="{C4BDEB05-4F7A-9AAB-1531-292FB323737A}"/>
          </ac:spMkLst>
        </pc:spChg>
        <pc:spChg chg="mod ord">
          <ac:chgData name="Benoit Baillif" userId="S::bb596@cam.ac.uk::9ed956e5-56bd-4a29-928e-ee83544b9781" providerId="AD" clId="Web-{A4D77075-702E-22E9-05A7-AE3F33ECDBD5}" dt="2022-05-20T13:10:54.058" v="1063" actId="14100"/>
          <ac:spMkLst>
            <pc:docMk/>
            <pc:sldMk cId="3470068790" sldId="452"/>
            <ac:spMk id="23" creationId="{92880CB5-CA90-422D-A34E-7263EB5B3BB2}"/>
          </ac:spMkLst>
        </pc:spChg>
        <pc:spChg chg="mod">
          <ac:chgData name="Benoit Baillif" userId="S::bb596@cam.ac.uk::9ed956e5-56bd-4a29-928e-ee83544b9781" providerId="AD" clId="Web-{A4D77075-702E-22E9-05A7-AE3F33ECDBD5}" dt="2022-05-20T13:10:58.480" v="1064" actId="1076"/>
          <ac:spMkLst>
            <pc:docMk/>
            <pc:sldMk cId="3470068790" sldId="452"/>
            <ac:spMk id="24" creationId="{59541382-CE9F-799C-DCF7-62E1B09D50E4}"/>
          </ac:spMkLst>
        </pc:spChg>
        <pc:spChg chg="mod">
          <ac:chgData name="Benoit Baillif" userId="S::bb596@cam.ac.uk::9ed956e5-56bd-4a29-928e-ee83544b9781" providerId="AD" clId="Web-{A4D77075-702E-22E9-05A7-AE3F33ECDBD5}" dt="2022-05-20T13:03:30.219" v="1002" actId="1076"/>
          <ac:spMkLst>
            <pc:docMk/>
            <pc:sldMk cId="3470068790" sldId="452"/>
            <ac:spMk id="25" creationId="{18DDA5F3-48E5-3D85-4971-97835F222196}"/>
          </ac:spMkLst>
        </pc:spChg>
        <pc:spChg chg="add mod">
          <ac:chgData name="Benoit Baillif" userId="S::bb596@cam.ac.uk::9ed956e5-56bd-4a29-928e-ee83544b9781" providerId="AD" clId="Web-{A4D77075-702E-22E9-05A7-AE3F33ECDBD5}" dt="2022-05-20T13:08:09.617" v="1024" actId="1076"/>
          <ac:spMkLst>
            <pc:docMk/>
            <pc:sldMk cId="3470068790" sldId="452"/>
            <ac:spMk id="26" creationId="{CAA27DEA-0BF1-A6B3-BF3E-415150B45F2C}"/>
          </ac:spMkLst>
        </pc:spChg>
        <pc:spChg chg="add mod">
          <ac:chgData name="Benoit Baillif" userId="S::bb596@cam.ac.uk::9ed956e5-56bd-4a29-928e-ee83544b9781" providerId="AD" clId="Web-{A4D77075-702E-22E9-05A7-AE3F33ECDBD5}" dt="2022-05-20T13:08:52.430" v="1034" actId="1076"/>
          <ac:spMkLst>
            <pc:docMk/>
            <pc:sldMk cId="3470068790" sldId="452"/>
            <ac:spMk id="27" creationId="{F254C806-32DB-F818-A1C3-444932A3FCC9}"/>
          </ac:spMkLst>
        </pc:spChg>
        <pc:spChg chg="add mod">
          <ac:chgData name="Benoit Baillif" userId="S::bb596@cam.ac.uk::9ed956e5-56bd-4a29-928e-ee83544b9781" providerId="AD" clId="Web-{A4D77075-702E-22E9-05A7-AE3F33ECDBD5}" dt="2022-05-20T13:10:27.776" v="1057" actId="20577"/>
          <ac:spMkLst>
            <pc:docMk/>
            <pc:sldMk cId="3470068790" sldId="452"/>
            <ac:spMk id="28" creationId="{AB1C4EBA-63F6-59A5-95C8-08E8B559A24F}"/>
          </ac:spMkLst>
        </pc:spChg>
        <pc:spChg chg="add mod">
          <ac:chgData name="Benoit Baillif" userId="S::bb596@cam.ac.uk::9ed956e5-56bd-4a29-928e-ee83544b9781" providerId="AD" clId="Web-{A4D77075-702E-22E9-05A7-AE3F33ECDBD5}" dt="2022-05-20T13:10:25.714" v="1056" actId="20577"/>
          <ac:spMkLst>
            <pc:docMk/>
            <pc:sldMk cId="3470068790" sldId="452"/>
            <ac:spMk id="29" creationId="{C38B8C77-1744-E029-FB7A-D5ED1F79B520}"/>
          </ac:spMkLst>
        </pc:spChg>
        <pc:spChg chg="add mod">
          <ac:chgData name="Benoit Baillif" userId="S::bb596@cam.ac.uk::9ed956e5-56bd-4a29-928e-ee83544b9781" providerId="AD" clId="Web-{A4D77075-702E-22E9-05A7-AE3F33ECDBD5}" dt="2022-05-20T13:11:29.169" v="1065" actId="20577"/>
          <ac:spMkLst>
            <pc:docMk/>
            <pc:sldMk cId="3470068790" sldId="452"/>
            <ac:spMk id="30" creationId="{73C78E99-9800-8BFA-79BD-0F3FB19C7A1E}"/>
          </ac:spMkLst>
        </pc:spChg>
        <pc:picChg chg="del">
          <ac:chgData name="Benoit Baillif" userId="S::bb596@cam.ac.uk::9ed956e5-56bd-4a29-928e-ee83544b9781" providerId="AD" clId="Web-{A4D77075-702E-22E9-05A7-AE3F33ECDBD5}" dt="2022-05-20T13:02:31.155" v="985"/>
          <ac:picMkLst>
            <pc:docMk/>
            <pc:sldMk cId="3470068790" sldId="452"/>
            <ac:picMk id="4" creationId="{5027B612-6A87-B0E4-B330-D9F38EBB98AC}"/>
          </ac:picMkLst>
        </pc:picChg>
        <pc:picChg chg="del">
          <ac:chgData name="Benoit Baillif" userId="S::bb596@cam.ac.uk::9ed956e5-56bd-4a29-928e-ee83544b9781" providerId="AD" clId="Web-{A4D77075-702E-22E9-05A7-AE3F33ECDBD5}" dt="2022-05-20T13:02:30.827" v="984"/>
          <ac:picMkLst>
            <pc:docMk/>
            <pc:sldMk cId="3470068790" sldId="452"/>
            <ac:picMk id="5" creationId="{4B11D09C-CB1F-FEB3-E180-5B4C89A8370E}"/>
          </ac:picMkLst>
        </pc:picChg>
        <pc:picChg chg="del">
          <ac:chgData name="Benoit Baillif" userId="S::bb596@cam.ac.uk::9ed956e5-56bd-4a29-928e-ee83544b9781" providerId="AD" clId="Web-{A4D77075-702E-22E9-05A7-AE3F33ECDBD5}" dt="2022-05-20T13:02:31.577" v="986"/>
          <ac:picMkLst>
            <pc:docMk/>
            <pc:sldMk cId="3470068790" sldId="452"/>
            <ac:picMk id="6" creationId="{459B59C5-E1E0-E926-3E48-1554DC417C3E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3:02:25.827" v="980"/>
          <ac:picMkLst>
            <pc:docMk/>
            <pc:sldMk cId="3470068790" sldId="452"/>
            <ac:picMk id="7" creationId="{877E9583-CA7E-870D-C162-0E7FF6F043B7}"/>
          </ac:picMkLst>
        </pc:picChg>
        <pc:picChg chg="add mod">
          <ac:chgData name="Benoit Baillif" userId="S::bb596@cam.ac.uk::9ed956e5-56bd-4a29-928e-ee83544b9781" providerId="AD" clId="Web-{A4D77075-702E-22E9-05A7-AE3F33ECDBD5}" dt="2022-05-20T13:10:29.417" v="1058" actId="1076"/>
          <ac:picMkLst>
            <pc:docMk/>
            <pc:sldMk cId="3470068790" sldId="452"/>
            <ac:picMk id="8" creationId="{575C9CFB-89F7-6725-F780-1A4E3D3BCEF3}"/>
          </ac:picMkLst>
        </pc:picChg>
        <pc:picChg chg="add mod">
          <ac:chgData name="Benoit Baillif" userId="S::bb596@cam.ac.uk::9ed956e5-56bd-4a29-928e-ee83544b9781" providerId="AD" clId="Web-{A4D77075-702E-22E9-05A7-AE3F33ECDBD5}" dt="2022-05-20T13:02:45.499" v="994" actId="1076"/>
          <ac:picMkLst>
            <pc:docMk/>
            <pc:sldMk cId="3470068790" sldId="452"/>
            <ac:picMk id="11" creationId="{2A3B593A-0683-3C39-4DBE-67B0A9698C6B}"/>
          </ac:picMkLst>
        </pc:picChg>
        <pc:picChg chg="add mod">
          <ac:chgData name="Benoit Baillif" userId="S::bb596@cam.ac.uk::9ed956e5-56bd-4a29-928e-ee83544b9781" providerId="AD" clId="Web-{A4D77075-702E-22E9-05A7-AE3F33ECDBD5}" dt="2022-05-20T13:03:27.235" v="1001" actId="1076"/>
          <ac:picMkLst>
            <pc:docMk/>
            <pc:sldMk cId="3470068790" sldId="452"/>
            <ac:picMk id="12" creationId="{A8FB76DF-B141-293C-ACB1-47A2097192F6}"/>
          </ac:picMkLst>
        </pc:picChg>
        <pc:picChg chg="add mod">
          <ac:chgData name="Benoit Baillif" userId="S::bb596@cam.ac.uk::9ed956e5-56bd-4a29-928e-ee83544b9781" providerId="AD" clId="Web-{A4D77075-702E-22E9-05A7-AE3F33ECDBD5}" dt="2022-05-20T14:30:45.366" v="2283" actId="14100"/>
          <ac:picMkLst>
            <pc:docMk/>
            <pc:sldMk cId="3470068790" sldId="452"/>
            <ac:picMk id="13" creationId="{6E333277-DAC7-C35F-04BA-06624152FDED}"/>
          </ac:picMkLst>
        </pc:picChg>
        <pc:picChg chg="add mod">
          <ac:chgData name="Benoit Baillif" userId="S::bb596@cam.ac.uk::9ed956e5-56bd-4a29-928e-ee83544b9781" providerId="AD" clId="Web-{A4D77075-702E-22E9-05A7-AE3F33ECDBD5}" dt="2022-05-20T13:09:53.291" v="1051" actId="1076"/>
          <ac:picMkLst>
            <pc:docMk/>
            <pc:sldMk cId="3470068790" sldId="452"/>
            <ac:picMk id="14" creationId="{2E8965F6-377D-A49B-D468-EED14B2C034A}"/>
          </ac:picMkLst>
        </pc:picChg>
        <pc:picChg chg="del mod">
          <ac:chgData name="Benoit Baillif" userId="S::bb596@cam.ac.uk::9ed956e5-56bd-4a29-928e-ee83544b9781" providerId="AD" clId="Web-{A4D77075-702E-22E9-05A7-AE3F33ECDBD5}" dt="2022-05-20T13:03:18.906" v="996"/>
          <ac:picMkLst>
            <pc:docMk/>
            <pc:sldMk cId="3470068790" sldId="452"/>
            <ac:picMk id="16" creationId="{AA790CEB-F9C7-C963-FCC7-69C2FD36EC8D}"/>
          </ac:picMkLst>
        </pc:picChg>
      </pc:sldChg>
      <pc:sldChg chg="addSp modSp new ord">
        <pc:chgData name="Benoit Baillif" userId="S::bb596@cam.ac.uk::9ed956e5-56bd-4a29-928e-ee83544b9781" providerId="AD" clId="Web-{A4D77075-702E-22E9-05A7-AE3F33ECDBD5}" dt="2022-05-20T14:12:21.822" v="1910" actId="20577"/>
        <pc:sldMkLst>
          <pc:docMk/>
          <pc:sldMk cId="855732379" sldId="453"/>
        </pc:sldMkLst>
        <pc:spChg chg="mod">
          <ac:chgData name="Benoit Baillif" userId="S::bb596@cam.ac.uk::9ed956e5-56bd-4a29-928e-ee83544b9781" providerId="AD" clId="Web-{A4D77075-702E-22E9-05A7-AE3F33ECDBD5}" dt="2022-05-20T13:24:17.453" v="1144" actId="20577"/>
          <ac:spMkLst>
            <pc:docMk/>
            <pc:sldMk cId="855732379" sldId="453"/>
            <ac:spMk id="2" creationId="{E0F6B59B-72A0-8083-DEFC-46BA2656A187}"/>
          </ac:spMkLst>
        </pc:spChg>
        <pc:spChg chg="mod">
          <ac:chgData name="Benoit Baillif" userId="S::bb596@cam.ac.uk::9ed956e5-56bd-4a29-928e-ee83544b9781" providerId="AD" clId="Web-{A4D77075-702E-22E9-05A7-AE3F33ECDBD5}" dt="2022-05-20T14:12:21.822" v="1910" actId="20577"/>
          <ac:spMkLst>
            <pc:docMk/>
            <pc:sldMk cId="855732379" sldId="453"/>
            <ac:spMk id="3" creationId="{171C145F-4B5B-C46B-8DA3-2EACDCFBA4C0}"/>
          </ac:spMkLst>
        </pc:spChg>
        <pc:spChg chg="add mod">
          <ac:chgData name="Benoit Baillif" userId="S::bb596@cam.ac.uk::9ed956e5-56bd-4a29-928e-ee83544b9781" providerId="AD" clId="Web-{A4D77075-702E-22E9-05A7-AE3F33ECDBD5}" dt="2022-05-20T13:30:26.634" v="1317" actId="1076"/>
          <ac:spMkLst>
            <pc:docMk/>
            <pc:sldMk cId="855732379" sldId="453"/>
            <ac:spMk id="7" creationId="{93C4997D-9FD3-5F1C-6145-66E506FEC72F}"/>
          </ac:spMkLst>
        </pc:spChg>
        <pc:spChg chg="add mod">
          <ac:chgData name="Benoit Baillif" userId="S::bb596@cam.ac.uk::9ed956e5-56bd-4a29-928e-ee83544b9781" providerId="AD" clId="Web-{A4D77075-702E-22E9-05A7-AE3F33ECDBD5}" dt="2022-05-20T13:30:26.634" v="1318" actId="1076"/>
          <ac:spMkLst>
            <pc:docMk/>
            <pc:sldMk cId="855732379" sldId="453"/>
            <ac:spMk id="9" creationId="{A8A3286A-CB26-E96B-1BFB-53871569145F}"/>
          </ac:spMkLst>
        </pc:spChg>
        <pc:spChg chg="add mod">
          <ac:chgData name="Benoit Baillif" userId="S::bb596@cam.ac.uk::9ed956e5-56bd-4a29-928e-ee83544b9781" providerId="AD" clId="Web-{A4D77075-702E-22E9-05A7-AE3F33ECDBD5}" dt="2022-05-20T13:30:26.634" v="1319" actId="1076"/>
          <ac:spMkLst>
            <pc:docMk/>
            <pc:sldMk cId="855732379" sldId="453"/>
            <ac:spMk id="11" creationId="{065BE8E8-7764-9F8F-D0F4-3F8CB623EE79}"/>
          </ac:spMkLst>
        </pc:spChg>
        <pc:picChg chg="add mod">
          <ac:chgData name="Benoit Baillif" userId="S::bb596@cam.ac.uk::9ed956e5-56bd-4a29-928e-ee83544b9781" providerId="AD" clId="Web-{A4D77075-702E-22E9-05A7-AE3F33ECDBD5}" dt="2022-05-20T13:30:26.619" v="1316" actId="1076"/>
          <ac:picMkLst>
            <pc:docMk/>
            <pc:sldMk cId="855732379" sldId="453"/>
            <ac:picMk id="5" creationId="{54BB2858-C6E8-5200-042A-A121331CFD35}"/>
          </ac:picMkLst>
        </pc:picChg>
      </pc:sldChg>
      <pc:sldChg chg="modSp new ord">
        <pc:chgData name="Benoit Baillif" userId="S::bb596@cam.ac.uk::9ed956e5-56bd-4a29-928e-ee83544b9781" providerId="AD" clId="Web-{A4D77075-702E-22E9-05A7-AE3F33ECDBD5}" dt="2022-05-20T13:38:51.194" v="1623" actId="2057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A4D77075-702E-22E9-05A7-AE3F33ECDBD5}" dt="2022-05-20T13:24:55.470" v="1158" actId="20577"/>
          <ac:spMkLst>
            <pc:docMk/>
            <pc:sldMk cId="685210634" sldId="454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A4D77075-702E-22E9-05A7-AE3F33ECDBD5}" dt="2022-05-20T13:38:51.194" v="1623" actId="20577"/>
          <ac:spMkLst>
            <pc:docMk/>
            <pc:sldMk cId="685210634" sldId="454"/>
            <ac:spMk id="3" creationId="{6E96FE80-C582-E759-C382-6B379C564A53}"/>
          </ac:spMkLst>
        </pc:spChg>
      </pc:sldChg>
      <pc:sldChg chg="addSp delSp modSp add replId">
        <pc:chgData name="Benoit Baillif" userId="S::bb596@cam.ac.uk::9ed956e5-56bd-4a29-928e-ee83544b9781" providerId="AD" clId="Web-{A4D77075-702E-22E9-05A7-AE3F33ECDBD5}" dt="2022-05-20T14:15:14.561" v="1968" actId="20577"/>
        <pc:sldMkLst>
          <pc:docMk/>
          <pc:sldMk cId="4119019284" sldId="455"/>
        </pc:sldMkLst>
        <pc:spChg chg="mod">
          <ac:chgData name="Benoit Baillif" userId="S::bb596@cam.ac.uk::9ed956e5-56bd-4a29-928e-ee83544b9781" providerId="AD" clId="Web-{A4D77075-702E-22E9-05A7-AE3F33ECDBD5}" dt="2022-05-20T14:15:09.467" v="1965" actId="20577"/>
          <ac:spMkLst>
            <pc:docMk/>
            <pc:sldMk cId="4119019284" sldId="455"/>
            <ac:spMk id="2" creationId="{32C93B28-888F-3099-5844-41589186CBD4}"/>
          </ac:spMkLst>
        </pc:spChg>
        <pc:spChg chg="del">
          <ac:chgData name="Benoit Baillif" userId="S::bb596@cam.ac.uk::9ed956e5-56bd-4a29-928e-ee83544b9781" providerId="AD" clId="Web-{A4D77075-702E-22E9-05A7-AE3F33ECDBD5}" dt="2022-05-20T13:26:31.691" v="1203"/>
          <ac:spMkLst>
            <pc:docMk/>
            <pc:sldMk cId="4119019284" sldId="455"/>
            <ac:spMk id="3" creationId="{5A75FCF4-2162-A627-CE06-6CB1B7E8C7F0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201"/>
          <ac:spMkLst>
            <pc:docMk/>
            <pc:sldMk cId="4119019284" sldId="455"/>
            <ac:spMk id="7" creationId="{17BB2A75-F783-C98F-33C4-A2FD17FAE714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200"/>
          <ac:spMkLst>
            <pc:docMk/>
            <pc:sldMk cId="4119019284" sldId="455"/>
            <ac:spMk id="8" creationId="{6732D1D1-891C-9AB4-B5A6-F4C20D264C1A}"/>
          </ac:spMkLst>
        </pc:spChg>
        <pc:spChg chg="add del mod">
          <ac:chgData name="Benoit Baillif" userId="S::bb596@cam.ac.uk::9ed956e5-56bd-4a29-928e-ee83544b9781" providerId="AD" clId="Web-{A4D77075-702E-22E9-05A7-AE3F33ECDBD5}" dt="2022-05-20T13:26:39.691" v="1245"/>
          <ac:spMkLst>
            <pc:docMk/>
            <pc:sldMk cId="4119019284" sldId="455"/>
            <ac:spMk id="9" creationId="{D083032C-2A5F-3091-AAE0-71904FA8BA36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9"/>
          <ac:spMkLst>
            <pc:docMk/>
            <pc:sldMk cId="4119019284" sldId="455"/>
            <ac:spMk id="13" creationId="{02BBC39B-7088-D9C8-C72A-0AFA8085B2B2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5"/>
          <ac:spMkLst>
            <pc:docMk/>
            <pc:sldMk cId="4119019284" sldId="455"/>
            <ac:spMk id="22" creationId="{5FB3A380-A8FF-2F1C-F8E1-2CC1DE04F836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4"/>
          <ac:spMkLst>
            <pc:docMk/>
            <pc:sldMk cId="4119019284" sldId="455"/>
            <ac:spMk id="23" creationId="{BC5D242D-E78F-06CB-BD99-08830E212C76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3"/>
          <ac:spMkLst>
            <pc:docMk/>
            <pc:sldMk cId="4119019284" sldId="455"/>
            <ac:spMk id="24" creationId="{2C166AD4-9873-AA7C-3E04-6CA56D4F7AA5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2"/>
          <ac:spMkLst>
            <pc:docMk/>
            <pc:sldMk cId="4119019284" sldId="455"/>
            <ac:spMk id="25" creationId="{915B30B3-CB9F-017F-4F3B-99BFC32A02E9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1"/>
          <ac:spMkLst>
            <pc:docMk/>
            <pc:sldMk cId="4119019284" sldId="455"/>
            <ac:spMk id="26" creationId="{546AF1CF-A8F4-67E3-D730-91A889CFA234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0"/>
          <ac:spMkLst>
            <pc:docMk/>
            <pc:sldMk cId="4119019284" sldId="455"/>
            <ac:spMk id="27" creationId="{8BC3076F-4547-5975-CDD8-30ABA2212F27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8"/>
          <ac:spMkLst>
            <pc:docMk/>
            <pc:sldMk cId="4119019284" sldId="455"/>
            <ac:spMk id="29" creationId="{9714DF15-45C3-95C5-3EA2-C1A90A0A1479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7"/>
          <ac:spMkLst>
            <pc:docMk/>
            <pc:sldMk cId="4119019284" sldId="455"/>
            <ac:spMk id="30" creationId="{2860F852-AA53-7A0A-4D54-D9D7E5302213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6"/>
          <ac:spMkLst>
            <pc:docMk/>
            <pc:sldMk cId="4119019284" sldId="455"/>
            <ac:spMk id="31" creationId="{7AECB954-FEAF-FC0A-2540-CA3CABA6AB49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223" v="1205" actId="1076"/>
          <ac:spMkLst>
            <pc:docMk/>
            <pc:sldMk cId="4119019284" sldId="455"/>
            <ac:spMk id="32" creationId="{1FC45F27-D7B3-A824-F432-A6CECCCD7D7F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5"/>
          <ac:spMkLst>
            <pc:docMk/>
            <pc:sldMk cId="4119019284" sldId="455"/>
            <ac:spMk id="33" creationId="{F08E6E03-EDE7-9C9F-A447-1BD476651F1C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4"/>
          <ac:spMkLst>
            <pc:docMk/>
            <pc:sldMk cId="4119019284" sldId="455"/>
            <ac:spMk id="34" creationId="{C7C83562-38D0-4D10-1CD8-976B49C51533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3"/>
          <ac:spMkLst>
            <pc:docMk/>
            <pc:sldMk cId="4119019284" sldId="455"/>
            <ac:spMk id="35" creationId="{9FCD7C44-0309-9B0A-30C9-D27941C5564D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2"/>
          <ac:spMkLst>
            <pc:docMk/>
            <pc:sldMk cId="4119019284" sldId="455"/>
            <ac:spMk id="36" creationId="{60413A50-26B6-EF95-843D-2681B8FE36B5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1"/>
          <ac:spMkLst>
            <pc:docMk/>
            <pc:sldMk cId="4119019284" sldId="455"/>
            <ac:spMk id="37" creationId="{CA07A774-2608-2515-1751-F0F3437F339B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0"/>
          <ac:spMkLst>
            <pc:docMk/>
            <pc:sldMk cId="4119019284" sldId="455"/>
            <ac:spMk id="38" creationId="{DF390D8A-E9A8-FC97-6A8A-875C56EE59B1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79"/>
          <ac:spMkLst>
            <pc:docMk/>
            <pc:sldMk cId="4119019284" sldId="455"/>
            <ac:spMk id="39" creationId="{94CBFAFE-5350-D78D-62B6-352BCEA6D966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01" v="1209" actId="1076"/>
          <ac:spMkLst>
            <pc:docMk/>
            <pc:sldMk cId="4119019284" sldId="455"/>
            <ac:spMk id="43" creationId="{1C28482A-2C9C-6170-29AB-A6ADF510E34C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16" v="1210" actId="1076"/>
          <ac:spMkLst>
            <pc:docMk/>
            <pc:sldMk cId="4119019284" sldId="455"/>
            <ac:spMk id="44" creationId="{FDD6F64A-7D7B-5DD7-AE9F-28BC630FAF4C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32" v="1211" actId="1076"/>
          <ac:spMkLst>
            <pc:docMk/>
            <pc:sldMk cId="4119019284" sldId="455"/>
            <ac:spMk id="45" creationId="{1B7F7152-7CFF-3C81-F2F2-8B25C402323A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63" v="1212" actId="1076"/>
          <ac:spMkLst>
            <pc:docMk/>
            <pc:sldMk cId="4119019284" sldId="455"/>
            <ac:spMk id="46" creationId="{4467A0C0-6220-5D8D-52A2-64BFE8164439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94" v="1213" actId="1076"/>
          <ac:spMkLst>
            <pc:docMk/>
            <pc:sldMk cId="4119019284" sldId="455"/>
            <ac:spMk id="47" creationId="{E0189C23-D350-C2B3-F022-36FC7545F78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426" v="1214" actId="1076"/>
          <ac:spMkLst>
            <pc:docMk/>
            <pc:sldMk cId="4119019284" sldId="455"/>
            <ac:spMk id="48" creationId="{1C6F926A-9FCE-17CA-1CDC-4D6B18575882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457" v="1215" actId="1076"/>
          <ac:spMkLst>
            <pc:docMk/>
            <pc:sldMk cId="4119019284" sldId="455"/>
            <ac:spMk id="49" creationId="{96AD941D-A8F8-9FE6-AC37-CECFE527F28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535" v="1220" actId="1076"/>
          <ac:spMkLst>
            <pc:docMk/>
            <pc:sldMk cId="4119019284" sldId="455"/>
            <ac:spMk id="54" creationId="{151B7024-A6C2-9A0B-5CB2-CB79D3A3DBFB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551" v="1221" actId="1076"/>
          <ac:spMkLst>
            <pc:docMk/>
            <pc:sldMk cId="4119019284" sldId="455"/>
            <ac:spMk id="55" creationId="{00438218-490C-539A-417F-6AD08B3D9792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566" v="1222" actId="1076"/>
          <ac:spMkLst>
            <pc:docMk/>
            <pc:sldMk cId="4119019284" sldId="455"/>
            <ac:spMk id="56" creationId="{7AEE65DE-F4CA-7D80-8EBF-FEFA923C34A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582" v="1223" actId="1076"/>
          <ac:spMkLst>
            <pc:docMk/>
            <pc:sldMk cId="4119019284" sldId="455"/>
            <ac:spMk id="57" creationId="{BC4D2184-6DE7-3E58-C07B-3B1D528E3E1F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13" v="1224" actId="1076"/>
          <ac:spMkLst>
            <pc:docMk/>
            <pc:sldMk cId="4119019284" sldId="455"/>
            <ac:spMk id="58" creationId="{201016AA-4045-DD18-9AA2-8A5FEF14FD4B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29" v="1225" actId="1076"/>
          <ac:spMkLst>
            <pc:docMk/>
            <pc:sldMk cId="4119019284" sldId="455"/>
            <ac:spMk id="59" creationId="{839ED4DE-3229-F26F-2466-9D1E266F4565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44" v="1226" actId="1076"/>
          <ac:spMkLst>
            <pc:docMk/>
            <pc:sldMk cId="4119019284" sldId="455"/>
            <ac:spMk id="60" creationId="{31D9503F-4B4C-976D-8EE8-1D3A9A776E09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60" v="1227" actId="1076"/>
          <ac:spMkLst>
            <pc:docMk/>
            <pc:sldMk cId="4119019284" sldId="455"/>
            <ac:spMk id="61" creationId="{F46557A4-04CF-51AB-06BA-DFBD7B46B8B9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91" v="1228" actId="1076"/>
          <ac:spMkLst>
            <pc:docMk/>
            <pc:sldMk cId="4119019284" sldId="455"/>
            <ac:spMk id="62" creationId="{2F73430E-7DDD-A99A-8DF0-E03B4771E66B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707" v="1229" actId="1076"/>
          <ac:spMkLst>
            <pc:docMk/>
            <pc:sldMk cId="4119019284" sldId="455"/>
            <ac:spMk id="63" creationId="{8CCB0962-8429-274E-974E-C2CB5707D935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723" v="1230" actId="1076"/>
          <ac:spMkLst>
            <pc:docMk/>
            <pc:sldMk cId="4119019284" sldId="455"/>
            <ac:spMk id="64" creationId="{E1BD06D1-C9B2-AB3E-1532-0AA476E29FC1}"/>
          </ac:spMkLst>
        </pc:spChg>
        <pc:spChg chg="add mod">
          <ac:chgData name="Benoit Baillif" userId="S::bb596@cam.ac.uk::9ed956e5-56bd-4a29-928e-ee83544b9781" providerId="AD" clId="Web-{A4D77075-702E-22E9-05A7-AE3F33ECDBD5}" dt="2022-05-20T14:15:14.561" v="1968" actId="20577"/>
          <ac:spMkLst>
            <pc:docMk/>
            <pc:sldMk cId="4119019284" sldId="455"/>
            <ac:spMk id="65" creationId="{34BF446A-9E7C-8C99-720C-BFD027C6855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769" v="1232" actId="1076"/>
          <ac:spMkLst>
            <pc:docMk/>
            <pc:sldMk cId="4119019284" sldId="455"/>
            <ac:spMk id="66" creationId="{4DE4D89E-C03A-3EC1-014D-AED0AFE63CCD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785" v="1233" actId="1076"/>
          <ac:spMkLst>
            <pc:docMk/>
            <pc:sldMk cId="4119019284" sldId="455"/>
            <ac:spMk id="67" creationId="{90AEF79A-6689-7F9C-BA35-EEE8B853008D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01" v="1234" actId="1076"/>
          <ac:spMkLst>
            <pc:docMk/>
            <pc:sldMk cId="4119019284" sldId="455"/>
            <ac:spMk id="68" creationId="{B71F5BEC-AE52-0EDC-B083-15AEC8EFB3EA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32" v="1235" actId="1076"/>
          <ac:spMkLst>
            <pc:docMk/>
            <pc:sldMk cId="4119019284" sldId="455"/>
            <ac:spMk id="69" creationId="{8F76CEF2-041C-3AD0-A181-551C14313EAE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48" v="1236" actId="1076"/>
          <ac:spMkLst>
            <pc:docMk/>
            <pc:sldMk cId="4119019284" sldId="455"/>
            <ac:spMk id="70" creationId="{CFA672ED-9930-1393-23F6-4F3A03545C2D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63" v="1237" actId="1076"/>
          <ac:spMkLst>
            <pc:docMk/>
            <pc:sldMk cId="4119019284" sldId="455"/>
            <ac:spMk id="71" creationId="{CDE0D214-3165-F0C7-1375-1307ED77154C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79" v="1238" actId="1076"/>
          <ac:spMkLst>
            <pc:docMk/>
            <pc:sldMk cId="4119019284" sldId="455"/>
            <ac:spMk id="72" creationId="{70FC24B9-F749-D99E-229F-8B0A007CC3E2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94" v="1239" actId="1076"/>
          <ac:spMkLst>
            <pc:docMk/>
            <pc:sldMk cId="4119019284" sldId="455"/>
            <ac:spMk id="73" creationId="{8D8DC660-8751-B35C-87C3-5EE9C06690D6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10" v="1240" actId="1076"/>
          <ac:spMkLst>
            <pc:docMk/>
            <pc:sldMk cId="4119019284" sldId="455"/>
            <ac:spMk id="74" creationId="{2475E7A5-61DD-138E-1664-589E68B3254A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26" v="1241" actId="1076"/>
          <ac:spMkLst>
            <pc:docMk/>
            <pc:sldMk cId="4119019284" sldId="455"/>
            <ac:spMk id="75" creationId="{BC104FDA-38A2-F51D-A032-C026215C875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41" v="1242" actId="1076"/>
          <ac:spMkLst>
            <pc:docMk/>
            <pc:sldMk cId="4119019284" sldId="455"/>
            <ac:spMk id="76" creationId="{DD9A0FB2-675E-A3A7-1682-3492EF6AF84D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57" v="1243" actId="1076"/>
          <ac:spMkLst>
            <pc:docMk/>
            <pc:sldMk cId="4119019284" sldId="455"/>
            <ac:spMk id="77" creationId="{06DDA1B7-0307-B2EE-8175-32DC45C37281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73" v="1244" actId="1076"/>
          <ac:spMkLst>
            <pc:docMk/>
            <pc:sldMk cId="4119019284" sldId="455"/>
            <ac:spMk id="78" creationId="{D1E2E82E-F23C-77F3-E01E-0D88019CD1EF}"/>
          </ac:spMkLst>
        </pc:spChg>
        <pc:picChg chg="del">
          <ac:chgData name="Benoit Baillif" userId="S::bb596@cam.ac.uk::9ed956e5-56bd-4a29-928e-ee83544b9781" providerId="AD" clId="Web-{A4D77075-702E-22E9-05A7-AE3F33ECDBD5}" dt="2022-05-20T13:26:31.644" v="1202"/>
          <ac:picMkLst>
            <pc:docMk/>
            <pc:sldMk cId="4119019284" sldId="455"/>
            <ac:picMk id="5" creationId="{9A3E61DC-6265-4903-3337-863ACD61606F}"/>
          </ac:picMkLst>
        </pc:picChg>
        <pc:picChg chg="del">
          <ac:chgData name="Benoit Baillif" userId="S::bb596@cam.ac.uk::9ed956e5-56bd-4a29-928e-ee83544b9781" providerId="AD" clId="Web-{A4D77075-702E-22E9-05A7-AE3F33ECDBD5}" dt="2022-05-20T13:26:31.644" v="1198"/>
          <ac:picMkLst>
            <pc:docMk/>
            <pc:sldMk cId="4119019284" sldId="455"/>
            <ac:picMk id="18" creationId="{E01390EF-215E-0B5F-1222-5F12D3A79CBA}"/>
          </ac:picMkLst>
        </pc:picChg>
        <pc:picChg chg="del">
          <ac:chgData name="Benoit Baillif" userId="S::bb596@cam.ac.uk::9ed956e5-56bd-4a29-928e-ee83544b9781" providerId="AD" clId="Web-{A4D77075-702E-22E9-05A7-AE3F33ECDBD5}" dt="2022-05-20T13:26:31.644" v="1197"/>
          <ac:picMkLst>
            <pc:docMk/>
            <pc:sldMk cId="4119019284" sldId="455"/>
            <ac:picMk id="20" creationId="{9BDCDAA4-EE9A-DB56-33B8-BFD7654FEE8E}"/>
          </ac:picMkLst>
        </pc:picChg>
        <pc:picChg chg="del">
          <ac:chgData name="Benoit Baillif" userId="S::bb596@cam.ac.uk::9ed956e5-56bd-4a29-928e-ee83544b9781" providerId="AD" clId="Web-{A4D77075-702E-22E9-05A7-AE3F33ECDBD5}" dt="2022-05-20T13:26:31.644" v="1196"/>
          <ac:picMkLst>
            <pc:docMk/>
            <pc:sldMk cId="4119019284" sldId="455"/>
            <ac:picMk id="21" creationId="{3767F0A7-322E-5251-1E7A-1EA1F43269F6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238" v="1206" actId="1076"/>
          <ac:picMkLst>
            <pc:docMk/>
            <pc:sldMk cId="4119019284" sldId="455"/>
            <ac:picMk id="40" creationId="{6EC0A690-D48D-DC43-C1EE-21F5067774D2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254" v="1207" actId="1076"/>
          <ac:picMkLst>
            <pc:docMk/>
            <pc:sldMk cId="4119019284" sldId="455"/>
            <ac:picMk id="41" creationId="{9F0DD11D-F179-AF25-B801-D81F3B8C7B63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269" v="1208" actId="1076"/>
          <ac:picMkLst>
            <pc:docMk/>
            <pc:sldMk cId="4119019284" sldId="455"/>
            <ac:picMk id="42" creationId="{B60C417A-5EB4-4527-EB19-411568DFA2CB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488" v="1217" actId="1076"/>
          <ac:picMkLst>
            <pc:docMk/>
            <pc:sldMk cId="4119019284" sldId="455"/>
            <ac:picMk id="51" creationId="{A9C8CC5F-F411-45F2-A762-599E19655D18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504" v="1218" actId="1076"/>
          <ac:picMkLst>
            <pc:docMk/>
            <pc:sldMk cId="4119019284" sldId="455"/>
            <ac:picMk id="52" creationId="{D435C720-58B8-BD21-2042-B65801B9A4BB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519" v="1219" actId="1076"/>
          <ac:picMkLst>
            <pc:docMk/>
            <pc:sldMk cId="4119019284" sldId="455"/>
            <ac:picMk id="53" creationId="{96EEDCD6-7FCB-4E21-1FB8-1F6A56EE3649}"/>
          </ac:picMkLst>
        </pc:picChg>
        <pc:cxnChg chg="del">
          <ac:chgData name="Benoit Baillif" userId="S::bb596@cam.ac.uk::9ed956e5-56bd-4a29-928e-ee83544b9781" providerId="AD" clId="Web-{A4D77075-702E-22E9-05A7-AE3F33ECDBD5}" dt="2022-05-20T13:26:31.644" v="1189"/>
          <ac:cxnSpMkLst>
            <pc:docMk/>
            <pc:sldMk cId="4119019284" sldId="455"/>
            <ac:cxnSpMk id="28" creationId="{EFCD237D-6051-B8CB-73C3-4AE893AE7D64}"/>
          </ac:cxnSpMkLst>
        </pc:cxnChg>
        <pc:cxnChg chg="add mod">
          <ac:chgData name="Benoit Baillif" userId="S::bb596@cam.ac.uk::9ed956e5-56bd-4a29-928e-ee83544b9781" providerId="AD" clId="Web-{A4D77075-702E-22E9-05A7-AE3F33ECDBD5}" dt="2022-05-20T13:26:38.473" v="1216" actId="1076"/>
          <ac:cxnSpMkLst>
            <pc:docMk/>
            <pc:sldMk cId="4119019284" sldId="455"/>
            <ac:cxnSpMk id="50" creationId="{258292B5-1478-2B25-DD79-489720D31099}"/>
          </ac:cxnSpMkLst>
        </pc:cxnChg>
      </pc:sldChg>
      <pc:sldChg chg="addSp delSp modSp new">
        <pc:chgData name="Benoit Baillif" userId="S::bb596@cam.ac.uk::9ed956e5-56bd-4a29-928e-ee83544b9781" providerId="AD" clId="Web-{A4D77075-702E-22E9-05A7-AE3F33ECDBD5}" dt="2022-05-20T13:29:38.211" v="1294"/>
        <pc:sldMkLst>
          <pc:docMk/>
          <pc:sldMk cId="1502151856" sldId="456"/>
        </pc:sldMkLst>
        <pc:spChg chg="mod">
          <ac:chgData name="Benoit Baillif" userId="S::bb596@cam.ac.uk::9ed956e5-56bd-4a29-928e-ee83544b9781" providerId="AD" clId="Web-{A4D77075-702E-22E9-05A7-AE3F33ECDBD5}" dt="2022-05-20T13:27:27.552" v="1260" actId="20577"/>
          <ac:spMkLst>
            <pc:docMk/>
            <pc:sldMk cId="1502151856" sldId="456"/>
            <ac:spMk id="2" creationId="{8619DF4D-4633-4C06-F5A8-CF1D27BBADE6}"/>
          </ac:spMkLst>
        </pc:spChg>
        <pc:spChg chg="del">
          <ac:chgData name="Benoit Baillif" userId="S::bb596@cam.ac.uk::9ed956e5-56bd-4a29-928e-ee83544b9781" providerId="AD" clId="Web-{A4D77075-702E-22E9-05A7-AE3F33ECDBD5}" dt="2022-05-20T13:27:29.193" v="1261"/>
          <ac:spMkLst>
            <pc:docMk/>
            <pc:sldMk cId="1502151856" sldId="456"/>
            <ac:spMk id="3" creationId="{E9CE7D52-7F80-27F4-C64C-674AF13436EE}"/>
          </ac:spMkLst>
        </pc:spChg>
        <pc:spChg chg="add">
          <ac:chgData name="Benoit Baillif" userId="S::bb596@cam.ac.uk::9ed956e5-56bd-4a29-928e-ee83544b9781" providerId="AD" clId="Web-{A4D77075-702E-22E9-05A7-AE3F33ECDBD5}" dt="2022-05-20T13:29:37.883" v="1262"/>
          <ac:spMkLst>
            <pc:docMk/>
            <pc:sldMk cId="1502151856" sldId="456"/>
            <ac:spMk id="5" creationId="{F7D15D1D-0CAD-A11F-C805-23F8815E4B2A}"/>
          </ac:spMkLst>
        </pc:spChg>
        <pc:spChg chg="add">
          <ac:chgData name="Benoit Baillif" userId="S::bb596@cam.ac.uk::9ed956e5-56bd-4a29-928e-ee83544b9781" providerId="AD" clId="Web-{A4D77075-702E-22E9-05A7-AE3F33ECDBD5}" dt="2022-05-20T13:29:37.914" v="1266"/>
          <ac:spMkLst>
            <pc:docMk/>
            <pc:sldMk cId="1502151856" sldId="456"/>
            <ac:spMk id="13" creationId="{50E3F0C1-8B7D-7CC2-9A1B-8D73F748D585}"/>
          </ac:spMkLst>
        </pc:spChg>
        <pc:spChg chg="add">
          <ac:chgData name="Benoit Baillif" userId="S::bb596@cam.ac.uk::9ed956e5-56bd-4a29-928e-ee83544b9781" providerId="AD" clId="Web-{A4D77075-702E-22E9-05A7-AE3F33ECDBD5}" dt="2022-05-20T13:29:37.930" v="1267"/>
          <ac:spMkLst>
            <pc:docMk/>
            <pc:sldMk cId="1502151856" sldId="456"/>
            <ac:spMk id="15" creationId="{51FE9FF2-C53B-4A00-FF93-1FB57221129B}"/>
          </ac:spMkLst>
        </pc:spChg>
        <pc:spChg chg="add">
          <ac:chgData name="Benoit Baillif" userId="S::bb596@cam.ac.uk::9ed956e5-56bd-4a29-928e-ee83544b9781" providerId="AD" clId="Web-{A4D77075-702E-22E9-05A7-AE3F33ECDBD5}" dt="2022-05-20T13:29:37.930" v="1268"/>
          <ac:spMkLst>
            <pc:docMk/>
            <pc:sldMk cId="1502151856" sldId="456"/>
            <ac:spMk id="17" creationId="{14D3D28D-46FD-3065-B04D-9A9A205F5FD7}"/>
          </ac:spMkLst>
        </pc:spChg>
        <pc:spChg chg="add">
          <ac:chgData name="Benoit Baillif" userId="S::bb596@cam.ac.uk::9ed956e5-56bd-4a29-928e-ee83544b9781" providerId="AD" clId="Web-{A4D77075-702E-22E9-05A7-AE3F33ECDBD5}" dt="2022-05-20T13:29:37.946" v="1269"/>
          <ac:spMkLst>
            <pc:docMk/>
            <pc:sldMk cId="1502151856" sldId="456"/>
            <ac:spMk id="19" creationId="{DD88DEAC-3FFC-1E96-033F-7605FD1B0E4B}"/>
          </ac:spMkLst>
        </pc:spChg>
        <pc:spChg chg="add">
          <ac:chgData name="Benoit Baillif" userId="S::bb596@cam.ac.uk::9ed956e5-56bd-4a29-928e-ee83544b9781" providerId="AD" clId="Web-{A4D77075-702E-22E9-05A7-AE3F33ECDBD5}" dt="2022-05-20T13:29:37.946" v="1270"/>
          <ac:spMkLst>
            <pc:docMk/>
            <pc:sldMk cId="1502151856" sldId="456"/>
            <ac:spMk id="21" creationId="{FC0B9236-1DE3-9867-C6D2-957680C8074A}"/>
          </ac:spMkLst>
        </pc:spChg>
        <pc:spChg chg="add">
          <ac:chgData name="Benoit Baillif" userId="S::bb596@cam.ac.uk::9ed956e5-56bd-4a29-928e-ee83544b9781" providerId="AD" clId="Web-{A4D77075-702E-22E9-05A7-AE3F33ECDBD5}" dt="2022-05-20T13:29:37.961" v="1271"/>
          <ac:spMkLst>
            <pc:docMk/>
            <pc:sldMk cId="1502151856" sldId="456"/>
            <ac:spMk id="23" creationId="{01D2993A-D249-DCBB-62C7-BA39C7FD86DA}"/>
          </ac:spMkLst>
        </pc:spChg>
        <pc:spChg chg="add">
          <ac:chgData name="Benoit Baillif" userId="S::bb596@cam.ac.uk::9ed956e5-56bd-4a29-928e-ee83544b9781" providerId="AD" clId="Web-{A4D77075-702E-22E9-05A7-AE3F33ECDBD5}" dt="2022-05-20T13:29:37.961" v="1272"/>
          <ac:spMkLst>
            <pc:docMk/>
            <pc:sldMk cId="1502151856" sldId="456"/>
            <ac:spMk id="25" creationId="{FC76A023-555F-EB40-407E-B1BBEF954DA1}"/>
          </ac:spMkLst>
        </pc:spChg>
        <pc:spChg chg="add">
          <ac:chgData name="Benoit Baillif" userId="S::bb596@cam.ac.uk::9ed956e5-56bd-4a29-928e-ee83544b9781" providerId="AD" clId="Web-{A4D77075-702E-22E9-05A7-AE3F33ECDBD5}" dt="2022-05-20T13:29:38.008" v="1277"/>
          <ac:spMkLst>
            <pc:docMk/>
            <pc:sldMk cId="1502151856" sldId="456"/>
            <ac:spMk id="35" creationId="{99C05DD8-22B1-4723-BD13-DC6F8F0D108C}"/>
          </ac:spMkLst>
        </pc:spChg>
        <pc:spChg chg="add">
          <ac:chgData name="Benoit Baillif" userId="S::bb596@cam.ac.uk::9ed956e5-56bd-4a29-928e-ee83544b9781" providerId="AD" clId="Web-{A4D77075-702E-22E9-05A7-AE3F33ECDBD5}" dt="2022-05-20T13:29:38.008" v="1278"/>
          <ac:spMkLst>
            <pc:docMk/>
            <pc:sldMk cId="1502151856" sldId="456"/>
            <ac:spMk id="37" creationId="{B260275C-6A85-1847-3C36-45C790557266}"/>
          </ac:spMkLst>
        </pc:spChg>
        <pc:spChg chg="add">
          <ac:chgData name="Benoit Baillif" userId="S::bb596@cam.ac.uk::9ed956e5-56bd-4a29-928e-ee83544b9781" providerId="AD" clId="Web-{A4D77075-702E-22E9-05A7-AE3F33ECDBD5}" dt="2022-05-20T13:29:38.024" v="1279"/>
          <ac:spMkLst>
            <pc:docMk/>
            <pc:sldMk cId="1502151856" sldId="456"/>
            <ac:spMk id="39" creationId="{2D79451A-8069-F330-1ACE-CCA79D6F1B58}"/>
          </ac:spMkLst>
        </pc:spChg>
        <pc:spChg chg="add">
          <ac:chgData name="Benoit Baillif" userId="S::bb596@cam.ac.uk::9ed956e5-56bd-4a29-928e-ee83544b9781" providerId="AD" clId="Web-{A4D77075-702E-22E9-05A7-AE3F33ECDBD5}" dt="2022-05-20T13:29:38.024" v="1280"/>
          <ac:spMkLst>
            <pc:docMk/>
            <pc:sldMk cId="1502151856" sldId="456"/>
            <ac:spMk id="41" creationId="{5AFD2E41-D98C-1247-5770-C2C3633ECC74}"/>
          </ac:spMkLst>
        </pc:spChg>
        <pc:spChg chg="add">
          <ac:chgData name="Benoit Baillif" userId="S::bb596@cam.ac.uk::9ed956e5-56bd-4a29-928e-ee83544b9781" providerId="AD" clId="Web-{A4D77075-702E-22E9-05A7-AE3F33ECDBD5}" dt="2022-05-20T13:29:38.039" v="1281"/>
          <ac:spMkLst>
            <pc:docMk/>
            <pc:sldMk cId="1502151856" sldId="456"/>
            <ac:spMk id="43" creationId="{513BB058-C252-C194-DD4C-A94AFA575B2F}"/>
          </ac:spMkLst>
        </pc:spChg>
        <pc:spChg chg="add">
          <ac:chgData name="Benoit Baillif" userId="S::bb596@cam.ac.uk::9ed956e5-56bd-4a29-928e-ee83544b9781" providerId="AD" clId="Web-{A4D77075-702E-22E9-05A7-AE3F33ECDBD5}" dt="2022-05-20T13:29:38.055" v="1282"/>
          <ac:spMkLst>
            <pc:docMk/>
            <pc:sldMk cId="1502151856" sldId="456"/>
            <ac:spMk id="45" creationId="{6ACBBDA7-73A9-AF98-F356-F74F255A3407}"/>
          </ac:spMkLst>
        </pc:spChg>
        <pc:spChg chg="add">
          <ac:chgData name="Benoit Baillif" userId="S::bb596@cam.ac.uk::9ed956e5-56bd-4a29-928e-ee83544b9781" providerId="AD" clId="Web-{A4D77075-702E-22E9-05A7-AE3F33ECDBD5}" dt="2022-05-20T13:29:38.071" v="1283"/>
          <ac:spMkLst>
            <pc:docMk/>
            <pc:sldMk cId="1502151856" sldId="456"/>
            <ac:spMk id="47" creationId="{B20DB1B8-F92E-F3F6-9DCD-E85B24ECA0A6}"/>
          </ac:spMkLst>
        </pc:spChg>
        <pc:spChg chg="add">
          <ac:chgData name="Benoit Baillif" userId="S::bb596@cam.ac.uk::9ed956e5-56bd-4a29-928e-ee83544b9781" providerId="AD" clId="Web-{A4D77075-702E-22E9-05A7-AE3F33ECDBD5}" dt="2022-05-20T13:29:38.071" v="1284"/>
          <ac:spMkLst>
            <pc:docMk/>
            <pc:sldMk cId="1502151856" sldId="456"/>
            <ac:spMk id="49" creationId="{D822960B-5D25-D1F3-68C2-318F02B044B3}"/>
          </ac:spMkLst>
        </pc:spChg>
        <pc:spChg chg="add">
          <ac:chgData name="Benoit Baillif" userId="S::bb596@cam.ac.uk::9ed956e5-56bd-4a29-928e-ee83544b9781" providerId="AD" clId="Web-{A4D77075-702E-22E9-05A7-AE3F33ECDBD5}" dt="2022-05-20T13:29:38.086" v="1285"/>
          <ac:spMkLst>
            <pc:docMk/>
            <pc:sldMk cId="1502151856" sldId="456"/>
            <ac:spMk id="51" creationId="{7CC5DD22-362F-469C-DC24-1A3F3EB7BA0D}"/>
          </ac:spMkLst>
        </pc:spChg>
        <pc:spChg chg="add">
          <ac:chgData name="Benoit Baillif" userId="S::bb596@cam.ac.uk::9ed956e5-56bd-4a29-928e-ee83544b9781" providerId="AD" clId="Web-{A4D77075-702E-22E9-05A7-AE3F33ECDBD5}" dt="2022-05-20T13:29:38.102" v="1286"/>
          <ac:spMkLst>
            <pc:docMk/>
            <pc:sldMk cId="1502151856" sldId="456"/>
            <ac:spMk id="53" creationId="{202F224D-29A7-DE09-6905-A154216CBE27}"/>
          </ac:spMkLst>
        </pc:spChg>
        <pc:spChg chg="add">
          <ac:chgData name="Benoit Baillif" userId="S::bb596@cam.ac.uk::9ed956e5-56bd-4a29-928e-ee83544b9781" providerId="AD" clId="Web-{A4D77075-702E-22E9-05A7-AE3F33ECDBD5}" dt="2022-05-20T13:29:38.118" v="1287"/>
          <ac:spMkLst>
            <pc:docMk/>
            <pc:sldMk cId="1502151856" sldId="456"/>
            <ac:spMk id="55" creationId="{935A30C7-D080-AC24-0BEE-FE4B75A13139}"/>
          </ac:spMkLst>
        </pc:spChg>
        <pc:spChg chg="add">
          <ac:chgData name="Benoit Baillif" userId="S::bb596@cam.ac.uk::9ed956e5-56bd-4a29-928e-ee83544b9781" providerId="AD" clId="Web-{A4D77075-702E-22E9-05A7-AE3F33ECDBD5}" dt="2022-05-20T13:29:38.118" v="1288"/>
          <ac:spMkLst>
            <pc:docMk/>
            <pc:sldMk cId="1502151856" sldId="456"/>
            <ac:spMk id="57" creationId="{F0943867-0D2E-91DE-2FDA-29481E9C7ED9}"/>
          </ac:spMkLst>
        </pc:spChg>
        <pc:spChg chg="add">
          <ac:chgData name="Benoit Baillif" userId="S::bb596@cam.ac.uk::9ed956e5-56bd-4a29-928e-ee83544b9781" providerId="AD" clId="Web-{A4D77075-702E-22E9-05A7-AE3F33ECDBD5}" dt="2022-05-20T13:29:38.133" v="1289"/>
          <ac:spMkLst>
            <pc:docMk/>
            <pc:sldMk cId="1502151856" sldId="456"/>
            <ac:spMk id="59" creationId="{FCF73404-304F-3377-4CF8-AF3CD4FDF243}"/>
          </ac:spMkLst>
        </pc:spChg>
        <pc:spChg chg="add">
          <ac:chgData name="Benoit Baillif" userId="S::bb596@cam.ac.uk::9ed956e5-56bd-4a29-928e-ee83544b9781" providerId="AD" clId="Web-{A4D77075-702E-22E9-05A7-AE3F33ECDBD5}" dt="2022-05-20T13:29:38.149" v="1290"/>
          <ac:spMkLst>
            <pc:docMk/>
            <pc:sldMk cId="1502151856" sldId="456"/>
            <ac:spMk id="61" creationId="{A8DEC952-A19E-84F8-A5EF-E83AAFB9E789}"/>
          </ac:spMkLst>
        </pc:spChg>
        <pc:spChg chg="add">
          <ac:chgData name="Benoit Baillif" userId="S::bb596@cam.ac.uk::9ed956e5-56bd-4a29-928e-ee83544b9781" providerId="AD" clId="Web-{A4D77075-702E-22E9-05A7-AE3F33ECDBD5}" dt="2022-05-20T13:29:38.164" v="1291"/>
          <ac:spMkLst>
            <pc:docMk/>
            <pc:sldMk cId="1502151856" sldId="456"/>
            <ac:spMk id="63" creationId="{F3627C47-858F-64D5-D758-CD4245991EBC}"/>
          </ac:spMkLst>
        </pc:spChg>
        <pc:spChg chg="add">
          <ac:chgData name="Benoit Baillif" userId="S::bb596@cam.ac.uk::9ed956e5-56bd-4a29-928e-ee83544b9781" providerId="AD" clId="Web-{A4D77075-702E-22E9-05A7-AE3F33ECDBD5}" dt="2022-05-20T13:29:38.180" v="1292"/>
          <ac:spMkLst>
            <pc:docMk/>
            <pc:sldMk cId="1502151856" sldId="456"/>
            <ac:spMk id="65" creationId="{D38790A7-4847-45DF-5DCD-9177CA5E54E9}"/>
          </ac:spMkLst>
        </pc:spChg>
        <pc:spChg chg="add">
          <ac:chgData name="Benoit Baillif" userId="S::bb596@cam.ac.uk::9ed956e5-56bd-4a29-928e-ee83544b9781" providerId="AD" clId="Web-{A4D77075-702E-22E9-05A7-AE3F33ECDBD5}" dt="2022-05-20T13:29:38.196" v="1293"/>
          <ac:spMkLst>
            <pc:docMk/>
            <pc:sldMk cId="1502151856" sldId="456"/>
            <ac:spMk id="67" creationId="{FB471566-91DA-A4A3-53B8-1B3C0AE53C09}"/>
          </ac:spMkLst>
        </pc:spChg>
        <pc:spChg chg="add">
          <ac:chgData name="Benoit Baillif" userId="S::bb596@cam.ac.uk::9ed956e5-56bd-4a29-928e-ee83544b9781" providerId="AD" clId="Web-{A4D77075-702E-22E9-05A7-AE3F33ECDBD5}" dt="2022-05-20T13:29:38.211" v="1294"/>
          <ac:spMkLst>
            <pc:docMk/>
            <pc:sldMk cId="1502151856" sldId="456"/>
            <ac:spMk id="69" creationId="{753CE6F8-B0F6-231F-A4ED-B2EE0081E4A6}"/>
          </ac:spMkLst>
        </pc:spChg>
        <pc:picChg chg="add">
          <ac:chgData name="Benoit Baillif" userId="S::bb596@cam.ac.uk::9ed956e5-56bd-4a29-928e-ee83544b9781" providerId="AD" clId="Web-{A4D77075-702E-22E9-05A7-AE3F33ECDBD5}" dt="2022-05-20T13:29:37.899" v="1263"/>
          <ac:picMkLst>
            <pc:docMk/>
            <pc:sldMk cId="1502151856" sldId="456"/>
            <ac:picMk id="7" creationId="{60F4DE79-B5D1-4170-4F21-953A262A324F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899" v="1264"/>
          <ac:picMkLst>
            <pc:docMk/>
            <pc:sldMk cId="1502151856" sldId="456"/>
            <ac:picMk id="9" creationId="{63A6D3C2-8DA3-BEA0-E481-086535E5F406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914" v="1265"/>
          <ac:picMkLst>
            <pc:docMk/>
            <pc:sldMk cId="1502151856" sldId="456"/>
            <ac:picMk id="11" creationId="{508C0FEC-3070-2AFB-91D5-BD1CEC0379C9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977" v="1274"/>
          <ac:picMkLst>
            <pc:docMk/>
            <pc:sldMk cId="1502151856" sldId="456"/>
            <ac:picMk id="29" creationId="{6A2A718F-BF2E-D188-604E-30A087FF9340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993" v="1275"/>
          <ac:picMkLst>
            <pc:docMk/>
            <pc:sldMk cId="1502151856" sldId="456"/>
            <ac:picMk id="31" creationId="{8DACE6A8-3AB7-FF46-C332-7544BBC68EE2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993" v="1276"/>
          <ac:picMkLst>
            <pc:docMk/>
            <pc:sldMk cId="1502151856" sldId="456"/>
            <ac:picMk id="33" creationId="{AB12E726-63E6-ED2C-C926-32AFAE5112B3}"/>
          </ac:picMkLst>
        </pc:picChg>
        <pc:cxnChg chg="add">
          <ac:chgData name="Benoit Baillif" userId="S::bb596@cam.ac.uk::9ed956e5-56bd-4a29-928e-ee83544b9781" providerId="AD" clId="Web-{A4D77075-702E-22E9-05A7-AE3F33ECDBD5}" dt="2022-05-20T13:29:37.977" v="1273"/>
          <ac:cxnSpMkLst>
            <pc:docMk/>
            <pc:sldMk cId="1502151856" sldId="456"/>
            <ac:cxnSpMk id="27" creationId="{C1A68099-DE0A-1DE1-0572-0A27B72605E4}"/>
          </ac:cxnSpMkLst>
        </pc:cxnChg>
      </pc:sldChg>
      <pc:sldChg chg="add mod replId modShow">
        <pc:chgData name="Benoit Baillif" userId="S::bb596@cam.ac.uk::9ed956e5-56bd-4a29-928e-ee83544b9781" providerId="AD" clId="Web-{A4D77075-702E-22E9-05A7-AE3F33ECDBD5}" dt="2022-05-20T13:39:35.523" v="1626"/>
        <pc:sldMkLst>
          <pc:docMk/>
          <pc:sldMk cId="507233104" sldId="457"/>
        </pc:sldMkLst>
      </pc:sldChg>
      <pc:sldChg chg="addSp delSp modSp new ord">
        <pc:chgData name="Benoit Baillif" userId="S::bb596@cam.ac.uk::9ed956e5-56bd-4a29-928e-ee83544b9781" providerId="AD" clId="Web-{A4D77075-702E-22E9-05A7-AE3F33ECDBD5}" dt="2022-05-20T14:31:51.055" v="2307" actId="1076"/>
        <pc:sldMkLst>
          <pc:docMk/>
          <pc:sldMk cId="2619078077" sldId="458"/>
        </pc:sldMkLst>
        <pc:spChg chg="mod">
          <ac:chgData name="Benoit Baillif" userId="S::bb596@cam.ac.uk::9ed956e5-56bd-4a29-928e-ee83544b9781" providerId="AD" clId="Web-{A4D77075-702E-22E9-05A7-AE3F33ECDBD5}" dt="2022-05-20T14:01:56.432" v="1771" actId="20577"/>
          <ac:spMkLst>
            <pc:docMk/>
            <pc:sldMk cId="2619078077" sldId="458"/>
            <ac:spMk id="2" creationId="{01B2034E-8E1C-EFA6-D42F-033C289A6FD2}"/>
          </ac:spMkLst>
        </pc:spChg>
        <pc:spChg chg="del">
          <ac:chgData name="Benoit Baillif" userId="S::bb596@cam.ac.uk::9ed956e5-56bd-4a29-928e-ee83544b9781" providerId="AD" clId="Web-{A4D77075-702E-22E9-05A7-AE3F33ECDBD5}" dt="2022-05-20T13:57:42.050" v="1720"/>
          <ac:spMkLst>
            <pc:docMk/>
            <pc:sldMk cId="2619078077" sldId="458"/>
            <ac:spMk id="3" creationId="{93BF79B3-0D23-69AA-CD92-BBE9A784BAF2}"/>
          </ac:spMkLst>
        </pc:spChg>
        <pc:spChg chg="add mod">
          <ac:chgData name="Benoit Baillif" userId="S::bb596@cam.ac.uk::9ed956e5-56bd-4a29-928e-ee83544b9781" providerId="AD" clId="Web-{A4D77075-702E-22E9-05A7-AE3F33ECDBD5}" dt="2022-05-20T14:04:08.091" v="1821" actId="1076"/>
          <ac:spMkLst>
            <pc:docMk/>
            <pc:sldMk cId="2619078077" sldId="458"/>
            <ac:spMk id="9" creationId="{8E5324AD-73A6-21F9-2F19-DF77DB1B612A}"/>
          </ac:spMkLst>
        </pc:spChg>
        <pc:spChg chg="add mod">
          <ac:chgData name="Benoit Baillif" userId="S::bb596@cam.ac.uk::9ed956e5-56bd-4a29-928e-ee83544b9781" providerId="AD" clId="Web-{A4D77075-702E-22E9-05A7-AE3F33ECDBD5}" dt="2022-05-20T14:05:47.859" v="1860" actId="1076"/>
          <ac:spMkLst>
            <pc:docMk/>
            <pc:sldMk cId="2619078077" sldId="458"/>
            <ac:spMk id="10" creationId="{DC4EBF45-047A-87F5-ED77-D2A41FD47FAE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30:54.569" v="2287"/>
          <ac:spMkLst>
            <pc:docMk/>
            <pc:sldMk cId="2619078077" sldId="458"/>
            <ac:spMk id="12" creationId="{B3C8EC8E-542A-9E49-7487-A04E3FA6BE5A}"/>
          </ac:spMkLst>
        </pc:spChg>
        <pc:spChg chg="add mod">
          <ac:chgData name="Benoit Baillif" userId="S::bb596@cam.ac.uk::9ed956e5-56bd-4a29-928e-ee83544b9781" providerId="AD" clId="Web-{A4D77075-702E-22E9-05A7-AE3F33ECDBD5}" dt="2022-05-20T14:04:08.107" v="1824" actId="1076"/>
          <ac:spMkLst>
            <pc:docMk/>
            <pc:sldMk cId="2619078077" sldId="458"/>
            <ac:spMk id="13" creationId="{F29060F8-EB2E-18FD-2025-5ED14FF6895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02:19.479" v="1788"/>
          <ac:spMkLst>
            <pc:docMk/>
            <pc:sldMk cId="2619078077" sldId="458"/>
            <ac:spMk id="14" creationId="{E79D521C-829B-0B93-9B0E-62B52D97BD23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30:57.725" v="2288"/>
          <ac:spMkLst>
            <pc:docMk/>
            <pc:sldMk cId="2619078077" sldId="458"/>
            <ac:spMk id="15" creationId="{241E38DC-8756-3065-B1D0-407A2441ACC6}"/>
          </ac:spMkLst>
        </pc:spChg>
        <pc:spChg chg="add mod">
          <ac:chgData name="Benoit Baillif" userId="S::bb596@cam.ac.uk::9ed956e5-56bd-4a29-928e-ee83544b9781" providerId="AD" clId="Web-{A4D77075-702E-22E9-05A7-AE3F33ECDBD5}" dt="2022-05-20T14:04:18.170" v="1832" actId="1076"/>
          <ac:spMkLst>
            <pc:docMk/>
            <pc:sldMk cId="2619078077" sldId="458"/>
            <ac:spMk id="19" creationId="{A5D9ABCF-492E-0E15-8F2C-E0A9E407E52D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04:30.170" v="1835"/>
          <ac:spMkLst>
            <pc:docMk/>
            <pc:sldMk cId="2619078077" sldId="458"/>
            <ac:spMk id="20" creationId="{43C0F674-B166-A8B5-8ADD-6A64DBAD277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30:18.334" v="2270"/>
          <ac:spMkLst>
            <pc:docMk/>
            <pc:sldMk cId="2619078077" sldId="458"/>
            <ac:spMk id="21" creationId="{97F088E8-C52A-AE0F-F8EA-1C275A43F961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05:05.577" v="1850"/>
          <ac:spMkLst>
            <pc:docMk/>
            <pc:sldMk cId="2619078077" sldId="458"/>
            <ac:spMk id="22" creationId="{A55D1506-7520-2D2B-0165-8BC563BB7461}"/>
          </ac:spMkLst>
        </pc:spChg>
        <pc:spChg chg="add mod">
          <ac:chgData name="Benoit Baillif" userId="S::bb596@cam.ac.uk::9ed956e5-56bd-4a29-928e-ee83544b9781" providerId="AD" clId="Web-{A4D77075-702E-22E9-05A7-AE3F33ECDBD5}" dt="2022-05-20T14:31:01.694" v="2289" actId="1076"/>
          <ac:spMkLst>
            <pc:docMk/>
            <pc:sldMk cId="2619078077" sldId="458"/>
            <ac:spMk id="24" creationId="{436A924E-6F6C-FF05-E438-73EBD8502843}"/>
          </ac:spMkLst>
        </pc:spChg>
        <pc:spChg chg="add mod">
          <ac:chgData name="Benoit Baillif" userId="S::bb596@cam.ac.uk::9ed956e5-56bd-4a29-928e-ee83544b9781" providerId="AD" clId="Web-{A4D77075-702E-22E9-05A7-AE3F33ECDBD5}" dt="2022-05-20T14:31:05.335" v="2292" actId="1076"/>
          <ac:spMkLst>
            <pc:docMk/>
            <pc:sldMk cId="2619078077" sldId="458"/>
            <ac:spMk id="29" creationId="{24409E37-5012-43F8-23C0-53C8E001FEE6}"/>
          </ac:spMkLst>
        </pc:spChg>
        <pc:spChg chg="add mod">
          <ac:chgData name="Benoit Baillif" userId="S::bb596@cam.ac.uk::9ed956e5-56bd-4a29-928e-ee83544b9781" providerId="AD" clId="Web-{A4D77075-702E-22E9-05A7-AE3F33ECDBD5}" dt="2022-05-20T14:31:12.319" v="2294" actId="1076"/>
          <ac:spMkLst>
            <pc:docMk/>
            <pc:sldMk cId="2619078077" sldId="458"/>
            <ac:spMk id="32" creationId="{E197C1B8-DFA4-ABB5-F4B5-D240C90FAC1A}"/>
          </ac:spMkLst>
        </pc:spChg>
        <pc:spChg chg="add mod">
          <ac:chgData name="Benoit Baillif" userId="S::bb596@cam.ac.uk::9ed956e5-56bd-4a29-928e-ee83544b9781" providerId="AD" clId="Web-{A4D77075-702E-22E9-05A7-AE3F33ECDBD5}" dt="2022-05-20T14:31:51.055" v="2307" actId="1076"/>
          <ac:spMkLst>
            <pc:docMk/>
            <pc:sldMk cId="2619078077" sldId="458"/>
            <ac:spMk id="33" creationId="{C63841CE-E318-D063-55F3-909468A1EA30}"/>
          </ac:spMkLst>
        </pc:spChg>
        <pc:picChg chg="add mod">
          <ac:chgData name="Benoit Baillif" userId="S::bb596@cam.ac.uk::9ed956e5-56bd-4a29-928e-ee83544b9781" providerId="AD" clId="Web-{A4D77075-702E-22E9-05A7-AE3F33ECDBD5}" dt="2022-05-20T14:04:08.060" v="1819" actId="1076"/>
          <ac:picMkLst>
            <pc:docMk/>
            <pc:sldMk cId="2619078077" sldId="458"/>
            <ac:picMk id="5" creationId="{71669B09-5BC7-A9EF-55C3-50949B7210F8}"/>
          </ac:picMkLst>
        </pc:picChg>
        <pc:picChg chg="add mod">
          <ac:chgData name="Benoit Baillif" userId="S::bb596@cam.ac.uk::9ed956e5-56bd-4a29-928e-ee83544b9781" providerId="AD" clId="Web-{A4D77075-702E-22E9-05A7-AE3F33ECDBD5}" dt="2022-05-20T14:04:08.076" v="1820" actId="1076"/>
          <ac:picMkLst>
            <pc:docMk/>
            <pc:sldMk cId="2619078077" sldId="458"/>
            <ac:picMk id="7" creationId="{F5D5F1AD-C7C4-1F12-02D1-07F484979D9B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00:55.539" v="1752"/>
          <ac:picMkLst>
            <pc:docMk/>
            <pc:sldMk cId="2619078077" sldId="458"/>
            <ac:picMk id="11" creationId="{62577C8F-D42A-2781-F6F2-71047E810417}"/>
          </ac:picMkLst>
        </pc:picChg>
        <pc:picChg chg="add mod">
          <ac:chgData name="Benoit Baillif" userId="S::bb596@cam.ac.uk::9ed956e5-56bd-4a29-928e-ee83544b9781" providerId="AD" clId="Web-{A4D77075-702E-22E9-05A7-AE3F33ECDBD5}" dt="2022-05-20T14:04:14.638" v="1831" actId="1076"/>
          <ac:picMkLst>
            <pc:docMk/>
            <pc:sldMk cId="2619078077" sldId="458"/>
            <ac:picMk id="17" creationId="{4BC27632-1457-6DAA-37C1-0EE3C17C9369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30:49.475" v="2284"/>
          <ac:picMkLst>
            <pc:docMk/>
            <pc:sldMk cId="2619078077" sldId="458"/>
            <ac:picMk id="26" creationId="{67F2C4F4-3017-A217-BEA0-1BBBE2FD02C3}"/>
          </ac:picMkLst>
        </pc:picChg>
        <pc:picChg chg="add mod">
          <ac:chgData name="Benoit Baillif" userId="S::bb596@cam.ac.uk::9ed956e5-56bd-4a29-928e-ee83544b9781" providerId="AD" clId="Web-{A4D77075-702E-22E9-05A7-AE3F33ECDBD5}" dt="2022-05-20T14:31:14.351" v="2295" actId="1076"/>
          <ac:picMkLst>
            <pc:docMk/>
            <pc:sldMk cId="2619078077" sldId="458"/>
            <ac:picMk id="28" creationId="{4DDCE300-4A43-1A17-9E02-3106917FA802}"/>
          </ac:picMkLst>
        </pc:picChg>
        <pc:picChg chg="add mod">
          <ac:chgData name="Benoit Baillif" userId="S::bb596@cam.ac.uk::9ed956e5-56bd-4a29-928e-ee83544b9781" providerId="AD" clId="Web-{A4D77075-702E-22E9-05A7-AE3F33ECDBD5}" dt="2022-05-20T14:31:01.710" v="2290" actId="1076"/>
          <ac:picMkLst>
            <pc:docMk/>
            <pc:sldMk cId="2619078077" sldId="458"/>
            <ac:picMk id="31" creationId="{926FBEC0-5522-E38F-87DF-7B8817BBA0A4}"/>
          </ac:picMkLst>
        </pc:picChg>
      </pc:sldChg>
      <pc:sldChg chg="addSp delSp modSp new">
        <pc:chgData name="Benoit Baillif" userId="S::bb596@cam.ac.uk::9ed956e5-56bd-4a29-928e-ee83544b9781" providerId="AD" clId="Web-{A4D77075-702E-22E9-05A7-AE3F33ECDBD5}" dt="2022-05-20T14:14:25.997" v="1951"/>
        <pc:sldMkLst>
          <pc:docMk/>
          <pc:sldMk cId="1250333830" sldId="459"/>
        </pc:sldMkLst>
        <pc:spChg chg="mod">
          <ac:chgData name="Benoit Baillif" userId="S::bb596@cam.ac.uk::9ed956e5-56bd-4a29-928e-ee83544b9781" providerId="AD" clId="Web-{A4D77075-702E-22E9-05A7-AE3F33ECDBD5}" dt="2022-05-20T14:14:17.372" v="1930" actId="20577"/>
          <ac:spMkLst>
            <pc:docMk/>
            <pc:sldMk cId="1250333830" sldId="459"/>
            <ac:spMk id="2" creationId="{CC9DAF3B-FF25-E11F-0B0A-256DD5138109}"/>
          </ac:spMkLst>
        </pc:spChg>
        <pc:spChg chg="del">
          <ac:chgData name="Benoit Baillif" userId="S::bb596@cam.ac.uk::9ed956e5-56bd-4a29-928e-ee83544b9781" providerId="AD" clId="Web-{A4D77075-702E-22E9-05A7-AE3F33ECDBD5}" dt="2022-05-20T14:14:25.419" v="1931"/>
          <ac:spMkLst>
            <pc:docMk/>
            <pc:sldMk cId="1250333830" sldId="459"/>
            <ac:spMk id="3" creationId="{8AC7844B-9A11-73AF-FE33-542DCE9983CB}"/>
          </ac:spMkLst>
        </pc:spChg>
        <pc:spChg chg="add">
          <ac:chgData name="Benoit Baillif" userId="S::bb596@cam.ac.uk::9ed956e5-56bd-4a29-928e-ee83544b9781" providerId="AD" clId="Web-{A4D77075-702E-22E9-05A7-AE3F33ECDBD5}" dt="2022-05-20T14:14:25.857" v="1935"/>
          <ac:spMkLst>
            <pc:docMk/>
            <pc:sldMk cId="1250333830" sldId="459"/>
            <ac:spMk id="11" creationId="{A22A536C-3756-D1D3-EDE1-6EBFE5D33C54}"/>
          </ac:spMkLst>
        </pc:spChg>
        <pc:spChg chg="add">
          <ac:chgData name="Benoit Baillif" userId="S::bb596@cam.ac.uk::9ed956e5-56bd-4a29-928e-ee83544b9781" providerId="AD" clId="Web-{A4D77075-702E-22E9-05A7-AE3F33ECDBD5}" dt="2022-05-20T14:14:25.857" v="1936"/>
          <ac:spMkLst>
            <pc:docMk/>
            <pc:sldMk cId="1250333830" sldId="459"/>
            <ac:spMk id="13" creationId="{61C38EC3-131A-C03F-2F03-14092624CD73}"/>
          </ac:spMkLst>
        </pc:spChg>
        <pc:spChg chg="add">
          <ac:chgData name="Benoit Baillif" userId="S::bb596@cam.ac.uk::9ed956e5-56bd-4a29-928e-ee83544b9781" providerId="AD" clId="Web-{A4D77075-702E-22E9-05A7-AE3F33ECDBD5}" dt="2022-05-20T14:14:25.872" v="1937"/>
          <ac:spMkLst>
            <pc:docMk/>
            <pc:sldMk cId="1250333830" sldId="459"/>
            <ac:spMk id="15" creationId="{2337DC17-CA14-3748-BD05-E6D1397CF2FE}"/>
          </ac:spMkLst>
        </pc:spChg>
        <pc:spChg chg="add">
          <ac:chgData name="Benoit Baillif" userId="S::bb596@cam.ac.uk::9ed956e5-56bd-4a29-928e-ee83544b9781" providerId="AD" clId="Web-{A4D77075-702E-22E9-05A7-AE3F33ECDBD5}" dt="2022-05-20T14:14:25.872" v="1938"/>
          <ac:spMkLst>
            <pc:docMk/>
            <pc:sldMk cId="1250333830" sldId="459"/>
            <ac:spMk id="17" creationId="{0C4ADCA9-5A26-3908-7B14-5C8814D3DD18}"/>
          </ac:spMkLst>
        </pc:spChg>
        <pc:spChg chg="add">
          <ac:chgData name="Benoit Baillif" userId="S::bb596@cam.ac.uk::9ed956e5-56bd-4a29-928e-ee83544b9781" providerId="AD" clId="Web-{A4D77075-702E-22E9-05A7-AE3F33ECDBD5}" dt="2022-05-20T14:14:25.888" v="1939"/>
          <ac:spMkLst>
            <pc:docMk/>
            <pc:sldMk cId="1250333830" sldId="459"/>
            <ac:spMk id="19" creationId="{1514ED66-5B70-8CCB-C986-AE0E94001FDF}"/>
          </ac:spMkLst>
        </pc:spChg>
        <pc:spChg chg="add">
          <ac:chgData name="Benoit Baillif" userId="S::bb596@cam.ac.uk::9ed956e5-56bd-4a29-928e-ee83544b9781" providerId="AD" clId="Web-{A4D77075-702E-22E9-05A7-AE3F33ECDBD5}" dt="2022-05-20T14:14:25.888" v="1940"/>
          <ac:spMkLst>
            <pc:docMk/>
            <pc:sldMk cId="1250333830" sldId="459"/>
            <ac:spMk id="21" creationId="{99E5D5B6-B73D-9F25-8BB5-7266B4AB3A20}"/>
          </ac:spMkLst>
        </pc:spChg>
        <pc:spChg chg="add">
          <ac:chgData name="Benoit Baillif" userId="S::bb596@cam.ac.uk::9ed956e5-56bd-4a29-928e-ee83544b9781" providerId="AD" clId="Web-{A4D77075-702E-22E9-05A7-AE3F33ECDBD5}" dt="2022-05-20T14:14:25.904" v="1942"/>
          <ac:spMkLst>
            <pc:docMk/>
            <pc:sldMk cId="1250333830" sldId="459"/>
            <ac:spMk id="25" creationId="{DFF0A7F7-62D7-E2CE-D802-B7B048B1D86F}"/>
          </ac:spMkLst>
        </pc:spChg>
        <pc:spChg chg="add">
          <ac:chgData name="Benoit Baillif" userId="S::bb596@cam.ac.uk::9ed956e5-56bd-4a29-928e-ee83544b9781" providerId="AD" clId="Web-{A4D77075-702E-22E9-05A7-AE3F33ECDBD5}" dt="2022-05-20T14:14:25.919" v="1943"/>
          <ac:spMkLst>
            <pc:docMk/>
            <pc:sldMk cId="1250333830" sldId="459"/>
            <ac:spMk id="27" creationId="{0A71CB4C-35C2-F415-A436-DA0A76668409}"/>
          </ac:spMkLst>
        </pc:spChg>
        <pc:spChg chg="add">
          <ac:chgData name="Benoit Baillif" userId="S::bb596@cam.ac.uk::9ed956e5-56bd-4a29-928e-ee83544b9781" providerId="AD" clId="Web-{A4D77075-702E-22E9-05A7-AE3F33ECDBD5}" dt="2022-05-20T14:14:25.919" v="1944"/>
          <ac:spMkLst>
            <pc:docMk/>
            <pc:sldMk cId="1250333830" sldId="459"/>
            <ac:spMk id="29" creationId="{47D52E3D-4543-710C-5388-4EC15DC2C653}"/>
          </ac:spMkLst>
        </pc:spChg>
        <pc:spChg chg="add">
          <ac:chgData name="Benoit Baillif" userId="S::bb596@cam.ac.uk::9ed956e5-56bd-4a29-928e-ee83544b9781" providerId="AD" clId="Web-{A4D77075-702E-22E9-05A7-AE3F33ECDBD5}" dt="2022-05-20T14:14:25.935" v="1945"/>
          <ac:spMkLst>
            <pc:docMk/>
            <pc:sldMk cId="1250333830" sldId="459"/>
            <ac:spMk id="31" creationId="{D5B37FD5-F883-C880-278E-2DD849342F5A}"/>
          </ac:spMkLst>
        </pc:spChg>
        <pc:spChg chg="add">
          <ac:chgData name="Benoit Baillif" userId="S::bb596@cam.ac.uk::9ed956e5-56bd-4a29-928e-ee83544b9781" providerId="AD" clId="Web-{A4D77075-702E-22E9-05A7-AE3F33ECDBD5}" dt="2022-05-20T14:14:25.935" v="1946"/>
          <ac:spMkLst>
            <pc:docMk/>
            <pc:sldMk cId="1250333830" sldId="459"/>
            <ac:spMk id="33" creationId="{997E5AF2-C964-791B-D47C-F4EE6073D1D7}"/>
          </ac:spMkLst>
        </pc:spChg>
        <pc:spChg chg="add">
          <ac:chgData name="Benoit Baillif" userId="S::bb596@cam.ac.uk::9ed956e5-56bd-4a29-928e-ee83544b9781" providerId="AD" clId="Web-{A4D77075-702E-22E9-05A7-AE3F33ECDBD5}" dt="2022-05-20T14:14:25.950" v="1947"/>
          <ac:spMkLst>
            <pc:docMk/>
            <pc:sldMk cId="1250333830" sldId="459"/>
            <ac:spMk id="35" creationId="{8C7D653F-01B3-7DB2-2FC7-69708D940DC1}"/>
          </ac:spMkLst>
        </pc:spChg>
        <pc:spChg chg="add">
          <ac:chgData name="Benoit Baillif" userId="S::bb596@cam.ac.uk::9ed956e5-56bd-4a29-928e-ee83544b9781" providerId="AD" clId="Web-{A4D77075-702E-22E9-05A7-AE3F33ECDBD5}" dt="2022-05-20T14:14:25.966" v="1948"/>
          <ac:spMkLst>
            <pc:docMk/>
            <pc:sldMk cId="1250333830" sldId="459"/>
            <ac:spMk id="37" creationId="{35F6F344-8D7A-4A13-0D07-5C4E9AD6EA32}"/>
          </ac:spMkLst>
        </pc:spChg>
        <pc:spChg chg="add">
          <ac:chgData name="Benoit Baillif" userId="S::bb596@cam.ac.uk::9ed956e5-56bd-4a29-928e-ee83544b9781" providerId="AD" clId="Web-{A4D77075-702E-22E9-05A7-AE3F33ECDBD5}" dt="2022-05-20T14:14:25.966" v="1949"/>
          <ac:spMkLst>
            <pc:docMk/>
            <pc:sldMk cId="1250333830" sldId="459"/>
            <ac:spMk id="39" creationId="{2331685E-C735-06B1-6921-58E421AFE2B2}"/>
          </ac:spMkLst>
        </pc:spChg>
        <pc:spChg chg="add">
          <ac:chgData name="Benoit Baillif" userId="S::bb596@cam.ac.uk::9ed956e5-56bd-4a29-928e-ee83544b9781" providerId="AD" clId="Web-{A4D77075-702E-22E9-05A7-AE3F33ECDBD5}" dt="2022-05-20T14:14:25.982" v="1950"/>
          <ac:spMkLst>
            <pc:docMk/>
            <pc:sldMk cId="1250333830" sldId="459"/>
            <ac:spMk id="41" creationId="{67BD1418-CC06-D046-EB65-37E9846626E2}"/>
          </ac:spMkLst>
        </pc:spChg>
        <pc:spChg chg="add">
          <ac:chgData name="Benoit Baillif" userId="S::bb596@cam.ac.uk::9ed956e5-56bd-4a29-928e-ee83544b9781" providerId="AD" clId="Web-{A4D77075-702E-22E9-05A7-AE3F33ECDBD5}" dt="2022-05-20T14:14:25.997" v="1951"/>
          <ac:spMkLst>
            <pc:docMk/>
            <pc:sldMk cId="1250333830" sldId="459"/>
            <ac:spMk id="43" creationId="{5C53885D-697A-3F2F-CBF3-7254E147B5B5}"/>
          </ac:spMkLst>
        </pc:spChg>
        <pc:picChg chg="add">
          <ac:chgData name="Benoit Baillif" userId="S::bb596@cam.ac.uk::9ed956e5-56bd-4a29-928e-ee83544b9781" providerId="AD" clId="Web-{A4D77075-702E-22E9-05A7-AE3F33ECDBD5}" dt="2022-05-20T14:14:25.825" v="1932"/>
          <ac:picMkLst>
            <pc:docMk/>
            <pc:sldMk cId="1250333830" sldId="459"/>
            <ac:picMk id="5" creationId="{0320135F-8C8F-9691-31DC-CEA768A77A8A}"/>
          </ac:picMkLst>
        </pc:picChg>
        <pc:picChg chg="add">
          <ac:chgData name="Benoit Baillif" userId="S::bb596@cam.ac.uk::9ed956e5-56bd-4a29-928e-ee83544b9781" providerId="AD" clId="Web-{A4D77075-702E-22E9-05A7-AE3F33ECDBD5}" dt="2022-05-20T14:14:25.841" v="1933"/>
          <ac:picMkLst>
            <pc:docMk/>
            <pc:sldMk cId="1250333830" sldId="459"/>
            <ac:picMk id="7" creationId="{9A9B6741-FCB0-4CE1-B3C6-8439287721ED}"/>
          </ac:picMkLst>
        </pc:picChg>
        <pc:picChg chg="add">
          <ac:chgData name="Benoit Baillif" userId="S::bb596@cam.ac.uk::9ed956e5-56bd-4a29-928e-ee83544b9781" providerId="AD" clId="Web-{A4D77075-702E-22E9-05A7-AE3F33ECDBD5}" dt="2022-05-20T14:14:25.841" v="1934"/>
          <ac:picMkLst>
            <pc:docMk/>
            <pc:sldMk cId="1250333830" sldId="459"/>
            <ac:picMk id="9" creationId="{090FD117-B042-D65A-D135-DDD50FB5D073}"/>
          </ac:picMkLst>
        </pc:picChg>
        <pc:cxnChg chg="add">
          <ac:chgData name="Benoit Baillif" userId="S::bb596@cam.ac.uk::9ed956e5-56bd-4a29-928e-ee83544b9781" providerId="AD" clId="Web-{A4D77075-702E-22E9-05A7-AE3F33ECDBD5}" dt="2022-05-20T14:14:25.904" v="1941"/>
          <ac:cxnSpMkLst>
            <pc:docMk/>
            <pc:sldMk cId="1250333830" sldId="459"/>
            <ac:cxnSpMk id="23" creationId="{9495AE4C-41BB-210E-F54A-94D8422EE153}"/>
          </ac:cxnSpMkLst>
        </pc:cxnChg>
      </pc:sldChg>
      <pc:sldChg chg="add del replId">
        <pc:chgData name="Benoit Baillif" userId="S::bb596@cam.ac.uk::9ed956e5-56bd-4a29-928e-ee83544b9781" providerId="AD" clId="Web-{A4D77075-702E-22E9-05A7-AE3F33ECDBD5}" dt="2022-05-20T14:43:34.463" v="2458"/>
        <pc:sldMkLst>
          <pc:docMk/>
          <pc:sldMk cId="3033043307" sldId="460"/>
        </pc:sldMkLst>
      </pc:sldChg>
      <pc:sldChg chg="addSp delSp modSp new del">
        <pc:chgData name="Benoit Baillif" userId="S::bb596@cam.ac.uk::9ed956e5-56bd-4a29-928e-ee83544b9781" providerId="AD" clId="Web-{A4D77075-702E-22E9-05A7-AE3F33ECDBD5}" dt="2022-05-20T16:09:32.390" v="3280"/>
        <pc:sldMkLst>
          <pc:docMk/>
          <pc:sldMk cId="3438950681" sldId="460"/>
        </pc:sldMkLst>
        <pc:spChg chg="mod">
          <ac:chgData name="Benoit Baillif" userId="S::bb596@cam.ac.uk::9ed956e5-56bd-4a29-928e-ee83544b9781" providerId="AD" clId="Web-{A4D77075-702E-22E9-05A7-AE3F33ECDBD5}" dt="2022-05-20T14:50:01.644" v="2533" actId="20577"/>
          <ac:spMkLst>
            <pc:docMk/>
            <pc:sldMk cId="3438950681" sldId="460"/>
            <ac:spMk id="2" creationId="{B7A8C728-9992-063A-994C-0A6CAF91DC10}"/>
          </ac:spMkLst>
        </pc:spChg>
        <pc:spChg chg="del">
          <ac:chgData name="Benoit Baillif" userId="S::bb596@cam.ac.uk::9ed956e5-56bd-4a29-928e-ee83544b9781" providerId="AD" clId="Web-{A4D77075-702E-22E9-05A7-AE3F33ECDBD5}" dt="2022-05-20T14:50:01.910" v="2534"/>
          <ac:spMkLst>
            <pc:docMk/>
            <pc:sldMk cId="3438950681" sldId="460"/>
            <ac:spMk id="3" creationId="{0358D0D1-3055-E56D-43E2-CD78F165098C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32" v="2547" actId="1076"/>
          <ac:spMkLst>
            <pc:docMk/>
            <pc:sldMk cId="3438950681" sldId="460"/>
            <ac:spMk id="5" creationId="{A76F8162-0B2B-0EC7-0F65-F235C14431CD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48" v="2548" actId="1076"/>
          <ac:spMkLst>
            <pc:docMk/>
            <pc:sldMk cId="3438950681" sldId="460"/>
            <ac:spMk id="7" creationId="{AEA00974-5BA1-D3B7-AEEC-5E18F44D7685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48" v="2549" actId="1076"/>
          <ac:spMkLst>
            <pc:docMk/>
            <pc:sldMk cId="3438950681" sldId="460"/>
            <ac:spMk id="9" creationId="{73E71E00-6CDE-7E27-8F12-42E9B90DDA41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63" v="2550" actId="1076"/>
          <ac:spMkLst>
            <pc:docMk/>
            <pc:sldMk cId="3438950681" sldId="460"/>
            <ac:spMk id="11" creationId="{7B06ECA8-44EA-C955-E710-6C6A4640F0A7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79" v="2551" actId="1076"/>
          <ac:spMkLst>
            <pc:docMk/>
            <pc:sldMk cId="3438950681" sldId="460"/>
            <ac:spMk id="13" creationId="{A2E05176-F7F6-0C7F-FD69-6AD7F830CB77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79" v="2552" actId="1076"/>
          <ac:spMkLst>
            <pc:docMk/>
            <pc:sldMk cId="3438950681" sldId="460"/>
            <ac:spMk id="15" creationId="{FF7DB6C2-ABB5-AFAF-91F3-208CD20B17C4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95" v="2553" actId="1076"/>
          <ac:spMkLst>
            <pc:docMk/>
            <pc:sldMk cId="3438950681" sldId="460"/>
            <ac:spMk id="17" creationId="{9F1A5538-F7AF-A623-E3DF-DCD040C3ADA9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95" v="2554" actId="1076"/>
          <ac:spMkLst>
            <pc:docMk/>
            <pc:sldMk cId="3438950681" sldId="460"/>
            <ac:spMk id="19" creationId="{AEE075CE-DB9E-2CBE-29A8-A6BC3EFE626E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95" v="2555" actId="1076"/>
          <ac:spMkLst>
            <pc:docMk/>
            <pc:sldMk cId="3438950681" sldId="460"/>
            <ac:spMk id="21" creationId="{F0A0655E-2060-6507-3990-959C047A3475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410" v="2556" actId="1076"/>
          <ac:spMkLst>
            <pc:docMk/>
            <pc:sldMk cId="3438950681" sldId="460"/>
            <ac:spMk id="23" creationId="{87068DC4-5C6B-A16E-555E-389ADAF851BA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410" v="2557" actId="1076"/>
          <ac:spMkLst>
            <pc:docMk/>
            <pc:sldMk cId="3438950681" sldId="460"/>
            <ac:spMk id="25" creationId="{8A538866-DA44-10E7-2882-F26007D53510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426" v="2558" actId="1076"/>
          <ac:spMkLst>
            <pc:docMk/>
            <pc:sldMk cId="3438950681" sldId="460"/>
            <ac:spMk id="27" creationId="{63FD5528-0841-F350-B29F-BC387F937821}"/>
          </ac:spMkLst>
        </pc:spChg>
      </pc:sldChg>
      <pc:sldChg chg="addSp delSp modSp new">
        <pc:chgData name="Benoit Baillif" userId="S::bb596@cam.ac.uk::9ed956e5-56bd-4a29-928e-ee83544b9781" providerId="AD" clId="Web-{A4D77075-702E-22E9-05A7-AE3F33ECDBD5}" dt="2022-05-20T16:08:16.278" v="3235" actId="1076"/>
        <pc:sldMkLst>
          <pc:docMk/>
          <pc:sldMk cId="3117269072" sldId="461"/>
        </pc:sldMkLst>
        <pc:spChg chg="mod">
          <ac:chgData name="Benoit Baillif" userId="S::bb596@cam.ac.uk::9ed956e5-56bd-4a29-928e-ee83544b9781" providerId="AD" clId="Web-{A4D77075-702E-22E9-05A7-AE3F33ECDBD5}" dt="2022-05-20T15:26:17.935" v="2924" actId="20577"/>
          <ac:spMkLst>
            <pc:docMk/>
            <pc:sldMk cId="3117269072" sldId="461"/>
            <ac:spMk id="2" creationId="{30A7E5CF-0896-0E79-C5F5-D817E4BAF0E6}"/>
          </ac:spMkLst>
        </pc:spChg>
        <pc:spChg chg="mod">
          <ac:chgData name="Benoit Baillif" userId="S::bb596@cam.ac.uk::9ed956e5-56bd-4a29-928e-ee83544b9781" providerId="AD" clId="Web-{A4D77075-702E-22E9-05A7-AE3F33ECDBD5}" dt="2022-05-20T15:49:07.125" v="3054" actId="20577"/>
          <ac:spMkLst>
            <pc:docMk/>
            <pc:sldMk cId="3117269072" sldId="461"/>
            <ac:spMk id="3" creationId="{A3A77577-C925-0B09-70F7-E88C981A1046}"/>
          </ac:spMkLst>
        </pc:spChg>
        <pc:spChg chg="add mod">
          <ac:chgData name="Benoit Baillif" userId="S::bb596@cam.ac.uk::9ed956e5-56bd-4a29-928e-ee83544b9781" providerId="AD" clId="Web-{A4D77075-702E-22E9-05A7-AE3F33ECDBD5}" dt="2022-05-20T16:05:26.290" v="3169" actId="1076"/>
          <ac:spMkLst>
            <pc:docMk/>
            <pc:sldMk cId="3117269072" sldId="461"/>
            <ac:spMk id="12" creationId="{D6DBBB6E-D308-8A95-644E-FDF13E7EF9A4}"/>
          </ac:spMkLst>
        </pc:spChg>
        <pc:spChg chg="add mod">
          <ac:chgData name="Benoit Baillif" userId="S::bb596@cam.ac.uk::9ed956e5-56bd-4a29-928e-ee83544b9781" providerId="AD" clId="Web-{A4D77075-702E-22E9-05A7-AE3F33ECDBD5}" dt="2022-05-20T16:05:26.305" v="3170" actId="1076"/>
          <ac:spMkLst>
            <pc:docMk/>
            <pc:sldMk cId="3117269072" sldId="461"/>
            <ac:spMk id="13" creationId="{B702BC63-8608-FAE3-A333-F597046CB284}"/>
          </ac:spMkLst>
        </pc:spChg>
        <pc:spChg chg="add mod">
          <ac:chgData name="Benoit Baillif" userId="S::bb596@cam.ac.uk::9ed956e5-56bd-4a29-928e-ee83544b9781" providerId="AD" clId="Web-{A4D77075-702E-22E9-05A7-AE3F33ECDBD5}" dt="2022-05-20T16:05:26.305" v="3171" actId="1076"/>
          <ac:spMkLst>
            <pc:docMk/>
            <pc:sldMk cId="3117269072" sldId="461"/>
            <ac:spMk id="14" creationId="{533B4A89-2F75-F171-8B58-4CC1F5E092A3}"/>
          </ac:spMkLst>
        </pc:spChg>
        <pc:spChg chg="add mod">
          <ac:chgData name="Benoit Baillif" userId="S::bb596@cam.ac.uk::9ed956e5-56bd-4a29-928e-ee83544b9781" providerId="AD" clId="Web-{A4D77075-702E-22E9-05A7-AE3F33ECDBD5}" dt="2022-05-20T16:05:26.305" v="3172" actId="1076"/>
          <ac:spMkLst>
            <pc:docMk/>
            <pc:sldMk cId="3117269072" sldId="461"/>
            <ac:spMk id="15" creationId="{5D8FFA43-F8B2-D5A4-389C-A167BF560470}"/>
          </ac:spMkLst>
        </pc:spChg>
        <pc:spChg chg="add mod">
          <ac:chgData name="Benoit Baillif" userId="S::bb596@cam.ac.uk::9ed956e5-56bd-4a29-928e-ee83544b9781" providerId="AD" clId="Web-{A4D77075-702E-22E9-05A7-AE3F33ECDBD5}" dt="2022-05-20T16:05:40.790" v="3184" actId="1076"/>
          <ac:spMkLst>
            <pc:docMk/>
            <pc:sldMk cId="3117269072" sldId="461"/>
            <ac:spMk id="16" creationId="{4FF49545-3EC0-2DC7-317F-BD0A93C0D0EE}"/>
          </ac:spMkLst>
        </pc:spChg>
        <pc:spChg chg="add del mod">
          <ac:chgData name="Benoit Baillif" userId="S::bb596@cam.ac.uk::9ed956e5-56bd-4a29-928e-ee83544b9781" providerId="AD" clId="Web-{A4D77075-702E-22E9-05A7-AE3F33ECDBD5}" dt="2022-05-20T16:01:47.769" v="3149"/>
          <ac:spMkLst>
            <pc:docMk/>
            <pc:sldMk cId="3117269072" sldId="461"/>
            <ac:spMk id="17" creationId="{B733D101-6525-64C1-ECFE-066D3C636103}"/>
          </ac:spMkLst>
        </pc:spChg>
        <pc:spChg chg="add mod">
          <ac:chgData name="Benoit Baillif" userId="S::bb596@cam.ac.uk::9ed956e5-56bd-4a29-928e-ee83544b9781" providerId="AD" clId="Web-{A4D77075-702E-22E9-05A7-AE3F33ECDBD5}" dt="2022-05-20T16:05:37.587" v="3183" actId="1076"/>
          <ac:spMkLst>
            <pc:docMk/>
            <pc:sldMk cId="3117269072" sldId="461"/>
            <ac:spMk id="18" creationId="{BBB387F7-4D6E-89A3-930F-454548E932B0}"/>
          </ac:spMkLst>
        </pc:spChg>
        <pc:spChg chg="add mod">
          <ac:chgData name="Benoit Baillif" userId="S::bb596@cam.ac.uk::9ed956e5-56bd-4a29-928e-ee83544b9781" providerId="AD" clId="Web-{A4D77075-702E-22E9-05A7-AE3F33ECDBD5}" dt="2022-05-20T16:07:50.278" v="3225" actId="1076"/>
          <ac:spMkLst>
            <pc:docMk/>
            <pc:sldMk cId="3117269072" sldId="461"/>
            <ac:spMk id="27" creationId="{066A4CFB-665F-2C20-34D0-719979F1960F}"/>
          </ac:spMkLst>
        </pc:spChg>
        <pc:spChg chg="add mod">
          <ac:chgData name="Benoit Baillif" userId="S::bb596@cam.ac.uk::9ed956e5-56bd-4a29-928e-ee83544b9781" providerId="AD" clId="Web-{A4D77075-702E-22E9-05A7-AE3F33ECDBD5}" dt="2022-05-20T16:07:52.028" v="3226" actId="1076"/>
          <ac:spMkLst>
            <pc:docMk/>
            <pc:sldMk cId="3117269072" sldId="461"/>
            <ac:spMk id="29" creationId="{9BBDA696-5D4C-45DC-9353-B8D2CC0D72DE}"/>
          </ac:spMkLst>
        </pc:spChg>
        <pc:spChg chg="add mod">
          <ac:chgData name="Benoit Baillif" userId="S::bb596@cam.ac.uk::9ed956e5-56bd-4a29-928e-ee83544b9781" providerId="AD" clId="Web-{A4D77075-702E-22E9-05A7-AE3F33ECDBD5}" dt="2022-05-20T16:07:47.434" v="3224" actId="1076"/>
          <ac:spMkLst>
            <pc:docMk/>
            <pc:sldMk cId="3117269072" sldId="461"/>
            <ac:spMk id="31" creationId="{FA89DF88-29A3-63CD-32F2-E46E636D8D2A}"/>
          </ac:spMkLst>
        </pc:spChg>
        <pc:spChg chg="add mod">
          <ac:chgData name="Benoit Baillif" userId="S::bb596@cam.ac.uk::9ed956e5-56bd-4a29-928e-ee83544b9781" providerId="AD" clId="Web-{A4D77075-702E-22E9-05A7-AE3F33ECDBD5}" dt="2022-05-20T16:08:16.278" v="3235" actId="1076"/>
          <ac:spMkLst>
            <pc:docMk/>
            <pc:sldMk cId="3117269072" sldId="461"/>
            <ac:spMk id="33" creationId="{3961CA40-CB71-E745-A7E0-2AC42A612AF5}"/>
          </ac:spMkLst>
        </pc:spChg>
        <pc:picChg chg="add del mod modCrop">
          <ac:chgData name="Benoit Baillif" userId="S::bb596@cam.ac.uk::9ed956e5-56bd-4a29-928e-ee83544b9781" providerId="AD" clId="Web-{A4D77075-702E-22E9-05A7-AE3F33ECDBD5}" dt="2022-05-20T16:06:05.119" v="3189"/>
          <ac:picMkLst>
            <pc:docMk/>
            <pc:sldMk cId="3117269072" sldId="461"/>
            <ac:picMk id="4" creationId="{3560C8FE-4250-B033-D2BC-26CF74AC9CD7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5:26.259" v="3165" actId="1076"/>
          <ac:picMkLst>
            <pc:docMk/>
            <pc:sldMk cId="3117269072" sldId="461"/>
            <ac:picMk id="5" creationId="{E62E0138-5042-224B-2C5A-9DE6B25E9A88}"/>
          </ac:picMkLst>
        </pc:picChg>
        <pc:picChg chg="add mod modCrop">
          <ac:chgData name="Benoit Baillif" userId="S::bb596@cam.ac.uk::9ed956e5-56bd-4a29-928e-ee83544b9781" providerId="AD" clId="Web-{A4D77075-702E-22E9-05A7-AE3F33ECDBD5}" dt="2022-05-20T16:05:26.274" v="3166" actId="1076"/>
          <ac:picMkLst>
            <pc:docMk/>
            <pc:sldMk cId="3117269072" sldId="461"/>
            <ac:picMk id="6" creationId="{670076DB-FA2A-DF27-DB53-5B055E11431C}"/>
          </ac:picMkLst>
        </pc:picChg>
        <pc:picChg chg="add del mod modCrop">
          <ac:chgData name="Benoit Baillif" userId="S::bb596@cam.ac.uk::9ed956e5-56bd-4a29-928e-ee83544b9781" providerId="AD" clId="Web-{A4D77075-702E-22E9-05A7-AE3F33ECDBD5}" dt="2022-05-20T16:06:23.151" v="3194"/>
          <ac:picMkLst>
            <pc:docMk/>
            <pc:sldMk cId="3117269072" sldId="461"/>
            <ac:picMk id="7" creationId="{2A63FB63-82F3-CBB7-C8EC-E61F6A25FE5E}"/>
          </ac:picMkLst>
        </pc:picChg>
        <pc:picChg chg="add del mod modCrop">
          <ac:chgData name="Benoit Baillif" userId="S::bb596@cam.ac.uk::9ed956e5-56bd-4a29-928e-ee83544b9781" providerId="AD" clId="Web-{A4D77075-702E-22E9-05A7-AE3F33ECDBD5}" dt="2022-05-20T16:06:48.292" v="3201"/>
          <ac:picMkLst>
            <pc:docMk/>
            <pc:sldMk cId="3117269072" sldId="461"/>
            <ac:picMk id="8" creationId="{07E6E52A-6C56-D4E6-B680-D90B3168A1C4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5:26.274" v="3167" actId="1076"/>
          <ac:picMkLst>
            <pc:docMk/>
            <pc:sldMk cId="3117269072" sldId="461"/>
            <ac:picMk id="9" creationId="{742F65D4-1222-8FFC-F140-C2F7D7B7E7A9}"/>
          </ac:picMkLst>
        </pc:picChg>
        <pc:picChg chg="add del mod modCrop">
          <ac:chgData name="Benoit Baillif" userId="S::bb596@cam.ac.uk::9ed956e5-56bd-4a29-928e-ee83544b9781" providerId="AD" clId="Web-{A4D77075-702E-22E9-05A7-AE3F33ECDBD5}" dt="2022-05-20T16:07:09.621" v="3207"/>
          <ac:picMkLst>
            <pc:docMk/>
            <pc:sldMk cId="3117269072" sldId="461"/>
            <ac:picMk id="10" creationId="{EE8415A3-1896-3C4F-F0DD-F4F357775FF1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5:26.290" v="3168" actId="1076"/>
          <ac:picMkLst>
            <pc:docMk/>
            <pc:sldMk cId="3117269072" sldId="461"/>
            <ac:picMk id="11" creationId="{6322A369-DFE7-E228-A99F-39DD477A1DAD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6:09.682" v="3193" actId="1076"/>
          <ac:picMkLst>
            <pc:docMk/>
            <pc:sldMk cId="3117269072" sldId="461"/>
            <ac:picMk id="19" creationId="{66EE6DC6-8895-34BD-BA5E-C998B802A099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6:34.167" v="3200" actId="1076"/>
          <ac:picMkLst>
            <pc:docMk/>
            <pc:sldMk cId="3117269072" sldId="461"/>
            <ac:picMk id="20" creationId="{53A7FE12-5C15-3233-D592-23CD622D39E1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6:57.105" v="3206" actId="14100"/>
          <ac:picMkLst>
            <pc:docMk/>
            <pc:sldMk cId="3117269072" sldId="461"/>
            <ac:picMk id="21" creationId="{49EA148F-F831-4CF4-507B-DDD71D093CF2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7:14.511" v="3211" actId="1076"/>
          <ac:picMkLst>
            <pc:docMk/>
            <pc:sldMk cId="3117269072" sldId="461"/>
            <ac:picMk id="22" creationId="{71F2EE6F-5DFB-BEA5-4AF8-9025C19475EB}"/>
          </ac:picMkLst>
        </pc:picChg>
        <pc:cxnChg chg="add mod">
          <ac:chgData name="Benoit Baillif" userId="S::bb596@cam.ac.uk::9ed956e5-56bd-4a29-928e-ee83544b9781" providerId="AD" clId="Web-{A4D77075-702E-22E9-05A7-AE3F33ECDBD5}" dt="2022-05-20T16:07:32.887" v="3216" actId="1076"/>
          <ac:cxnSpMkLst>
            <pc:docMk/>
            <pc:sldMk cId="3117269072" sldId="461"/>
            <ac:cxnSpMk id="24" creationId="{D65EA272-D213-685B-5A70-94D1F3A06C8D}"/>
          </ac:cxnSpMkLst>
        </pc:cxnChg>
        <pc:cxnChg chg="add mod">
          <ac:chgData name="Benoit Baillif" userId="S::bb596@cam.ac.uk::9ed956e5-56bd-4a29-928e-ee83544b9781" providerId="AD" clId="Web-{A4D77075-702E-22E9-05A7-AE3F33ECDBD5}" dt="2022-05-20T16:07:37.559" v="3218" actId="1076"/>
          <ac:cxnSpMkLst>
            <pc:docMk/>
            <pc:sldMk cId="3117269072" sldId="461"/>
            <ac:cxnSpMk id="25" creationId="{BC9DF276-8795-24FA-C0D9-6986871B744E}"/>
          </ac:cxnSpMkLst>
        </pc:cxnChg>
      </pc:sldChg>
    </pc:docChg>
  </pc:docChgLst>
  <pc:docChgLst>
    <pc:chgData name="Benoit Baillif" userId="S::bb596@cam.ac.uk::9ed956e5-56bd-4a29-928e-ee83544b9781" providerId="AD" clId="Web-{4222CCF7-8B65-F5B7-472F-5076A8B97452}"/>
    <pc:docChg chg="addSld delSld modSld sldOrd">
      <pc:chgData name="Benoit Baillif" userId="S::bb596@cam.ac.uk::9ed956e5-56bd-4a29-928e-ee83544b9781" providerId="AD" clId="Web-{4222CCF7-8B65-F5B7-472F-5076A8B97452}" dt="2021-11-16T15:46:20.881" v="554" actId="20577"/>
      <pc:docMkLst>
        <pc:docMk/>
      </pc:docMkLst>
      <pc:sldChg chg="modSp">
        <pc:chgData name="Benoit Baillif" userId="S::bb596@cam.ac.uk::9ed956e5-56bd-4a29-928e-ee83544b9781" providerId="AD" clId="Web-{4222CCF7-8B65-F5B7-472F-5076A8B97452}" dt="2021-11-16T11:36:48.964" v="0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4222CCF7-8B65-F5B7-472F-5076A8B97452}" dt="2021-11-16T11:36:48.964" v="0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S::bb596@cam.ac.uk::9ed956e5-56bd-4a29-928e-ee83544b9781" providerId="AD" clId="Web-{4222CCF7-8B65-F5B7-472F-5076A8B97452}" dt="2021-11-16T11:36:59.480" v="1"/>
        <pc:sldMkLst>
          <pc:docMk/>
          <pc:sldMk cId="579752710" sldId="373"/>
        </pc:sldMkLst>
      </pc:sldChg>
      <pc:sldChg chg="addSp modSp">
        <pc:chgData name="Benoit Baillif" userId="S::bb596@cam.ac.uk::9ed956e5-56bd-4a29-928e-ee83544b9781" providerId="AD" clId="Web-{4222CCF7-8B65-F5B7-472F-5076A8B97452}" dt="2021-11-16T14:54:59.721" v="324" actId="1076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4222CCF7-8B65-F5B7-472F-5076A8B97452}" dt="2021-11-16T14:54:50.690" v="320" actId="14100"/>
          <ac:spMkLst>
            <pc:docMk/>
            <pc:sldMk cId="3282609704" sldId="374"/>
            <ac:spMk id="3" creationId="{CEA3CDE1-DCA5-4D90-AB95-6D7F9DE2B2FD}"/>
          </ac:spMkLst>
        </pc:spChg>
        <pc:spChg chg="add mod">
          <ac:chgData name="Benoit Baillif" userId="S::bb596@cam.ac.uk::9ed956e5-56bd-4a29-928e-ee83544b9781" providerId="AD" clId="Web-{4222CCF7-8B65-F5B7-472F-5076A8B97452}" dt="2021-11-16T14:54:59.721" v="323" actId="1076"/>
          <ac:spMkLst>
            <pc:docMk/>
            <pc:sldMk cId="3282609704" sldId="374"/>
            <ac:spMk id="6" creationId="{A164ED71-B24D-41BD-817E-D46FF37CE8FF}"/>
          </ac:spMkLst>
        </pc:spChg>
        <pc:spChg chg="add mod">
          <ac:chgData name="Benoit Baillif" userId="S::bb596@cam.ac.uk::9ed956e5-56bd-4a29-928e-ee83544b9781" providerId="AD" clId="Web-{4222CCF7-8B65-F5B7-472F-5076A8B97452}" dt="2021-11-16T14:54:59.721" v="324" actId="1076"/>
          <ac:spMkLst>
            <pc:docMk/>
            <pc:sldMk cId="3282609704" sldId="374"/>
            <ac:spMk id="7" creationId="{6B079FEA-E514-424E-ADB8-48341DB617C2}"/>
          </ac:spMkLst>
        </pc:spChg>
        <pc:picChg chg="add mod">
          <ac:chgData name="Benoit Baillif" userId="S::bb596@cam.ac.uk::9ed956e5-56bd-4a29-928e-ee83544b9781" providerId="AD" clId="Web-{4222CCF7-8B65-F5B7-472F-5076A8B97452}" dt="2021-11-16T14:54:59.706" v="321" actId="1076"/>
          <ac:picMkLst>
            <pc:docMk/>
            <pc:sldMk cId="3282609704" sldId="374"/>
            <ac:picMk id="4" creationId="{E96AB09D-C988-4F8F-90E3-0CFCC0940B45}"/>
          </ac:picMkLst>
        </pc:picChg>
        <pc:picChg chg="add mod modCrop">
          <ac:chgData name="Benoit Baillif" userId="S::bb596@cam.ac.uk::9ed956e5-56bd-4a29-928e-ee83544b9781" providerId="AD" clId="Web-{4222CCF7-8B65-F5B7-472F-5076A8B97452}" dt="2021-11-16T14:54:59.706" v="322" actId="1076"/>
          <ac:picMkLst>
            <pc:docMk/>
            <pc:sldMk cId="3282609704" sldId="374"/>
            <ac:picMk id="5" creationId="{6DA6E4EA-98D8-4B63-97F2-AC4890ED6EA8}"/>
          </ac:picMkLst>
        </pc:picChg>
      </pc:sldChg>
      <pc:sldChg chg="addSp delSp modSp">
        <pc:chgData name="Benoit Baillif" userId="S::bb596@cam.ac.uk::9ed956e5-56bd-4a29-928e-ee83544b9781" providerId="AD" clId="Web-{4222CCF7-8B65-F5B7-472F-5076A8B97452}" dt="2021-11-16T13:18:48.205" v="134" actId="20577"/>
        <pc:sldMkLst>
          <pc:docMk/>
          <pc:sldMk cId="4103177111" sldId="375"/>
        </pc:sldMkLst>
        <pc:spChg chg="mod">
          <ac:chgData name="Benoit Baillif" userId="S::bb596@cam.ac.uk::9ed956e5-56bd-4a29-928e-ee83544b9781" providerId="AD" clId="Web-{4222CCF7-8B65-F5B7-472F-5076A8B97452}" dt="2021-11-16T13:18:48.205" v="134" actId="20577"/>
          <ac:spMkLst>
            <pc:docMk/>
            <pc:sldMk cId="4103177111" sldId="375"/>
            <ac:spMk id="3" creationId="{054943CB-9CCA-4051-883E-0D783048ED5E}"/>
          </ac:spMkLst>
        </pc:spChg>
        <pc:picChg chg="del">
          <ac:chgData name="Benoit Baillif" userId="S::bb596@cam.ac.uk::9ed956e5-56bd-4a29-928e-ee83544b9781" providerId="AD" clId="Web-{4222CCF7-8B65-F5B7-472F-5076A8B97452}" dt="2021-11-16T11:50:43.043" v="94"/>
          <ac:picMkLst>
            <pc:docMk/>
            <pc:sldMk cId="4103177111" sldId="375"/>
            <ac:picMk id="4" creationId="{C644EC09-7B18-40C7-9507-E6FFA0DAB46B}"/>
          </ac:picMkLst>
        </pc:picChg>
        <pc:picChg chg="del">
          <ac:chgData name="Benoit Baillif" userId="S::bb596@cam.ac.uk::9ed956e5-56bd-4a29-928e-ee83544b9781" providerId="AD" clId="Web-{4222CCF7-8B65-F5B7-472F-5076A8B97452}" dt="2021-11-16T11:48:31.098" v="91"/>
          <ac:picMkLst>
            <pc:docMk/>
            <pc:sldMk cId="4103177111" sldId="375"/>
            <ac:picMk id="5" creationId="{D6EA1D65-7DFA-4D38-A3DD-ED2F536CE621}"/>
          </ac:picMkLst>
        </pc:picChg>
        <pc:picChg chg="del">
          <ac:chgData name="Benoit Baillif" userId="S::bb596@cam.ac.uk::9ed956e5-56bd-4a29-928e-ee83544b9781" providerId="AD" clId="Web-{4222CCF7-8B65-F5B7-472F-5076A8B97452}" dt="2021-11-16T11:52:09.954" v="118"/>
          <ac:picMkLst>
            <pc:docMk/>
            <pc:sldMk cId="4103177111" sldId="375"/>
            <ac:picMk id="6" creationId="{7FEF4255-1093-4DB9-8746-F5A84AC2D52C}"/>
          </ac:picMkLst>
        </pc:picChg>
        <pc:picChg chg="add mod">
          <ac:chgData name="Benoit Baillif" userId="S::bb596@cam.ac.uk::9ed956e5-56bd-4a29-928e-ee83544b9781" providerId="AD" clId="Web-{4222CCF7-8B65-F5B7-472F-5076A8B97452}" dt="2021-11-16T11:52:13.767" v="119" actId="1076"/>
          <ac:picMkLst>
            <pc:docMk/>
            <pc:sldMk cId="4103177111" sldId="375"/>
            <ac:picMk id="7" creationId="{29290E38-3B2C-41A5-9F66-6D414779C4BE}"/>
          </ac:picMkLst>
        </pc:picChg>
        <pc:picChg chg="add mod">
          <ac:chgData name="Benoit Baillif" userId="S::bb596@cam.ac.uk::9ed956e5-56bd-4a29-928e-ee83544b9781" providerId="AD" clId="Web-{4222CCF7-8B65-F5B7-472F-5076A8B97452}" dt="2021-11-16T11:50:47.684" v="97" actId="14100"/>
          <ac:picMkLst>
            <pc:docMk/>
            <pc:sldMk cId="4103177111" sldId="375"/>
            <ac:picMk id="8" creationId="{52557D87-583C-445F-8B0F-56D85BE3D241}"/>
          </ac:picMkLst>
        </pc:picChg>
      </pc:sldChg>
      <pc:sldChg chg="addSp delSp modSp new">
        <pc:chgData name="Benoit Baillif" userId="S::bb596@cam.ac.uk::9ed956e5-56bd-4a29-928e-ee83544b9781" providerId="AD" clId="Web-{4222CCF7-8B65-F5B7-472F-5076A8B97452}" dt="2021-11-16T15:45:54.349" v="538" actId="1076"/>
        <pc:sldMkLst>
          <pc:docMk/>
          <pc:sldMk cId="3445036756" sldId="376"/>
        </pc:sldMkLst>
        <pc:spChg chg="mod">
          <ac:chgData name="Benoit Baillif" userId="S::bb596@cam.ac.uk::9ed956e5-56bd-4a29-928e-ee83544b9781" providerId="AD" clId="Web-{4222CCF7-8B65-F5B7-472F-5076A8B97452}" dt="2021-11-16T11:39:58.772" v="42" actId="20577"/>
          <ac:spMkLst>
            <pc:docMk/>
            <pc:sldMk cId="3445036756" sldId="376"/>
            <ac:spMk id="2" creationId="{1A44F587-8105-444A-870E-366B6AB89C6B}"/>
          </ac:spMkLst>
        </pc:spChg>
        <pc:spChg chg="mod">
          <ac:chgData name="Benoit Baillif" userId="S::bb596@cam.ac.uk::9ed956e5-56bd-4a29-928e-ee83544b9781" providerId="AD" clId="Web-{4222CCF7-8B65-F5B7-472F-5076A8B97452}" dt="2021-11-16T11:51:29.061" v="105" actId="20577"/>
          <ac:spMkLst>
            <pc:docMk/>
            <pc:sldMk cId="3445036756" sldId="376"/>
            <ac:spMk id="3" creationId="{07ECBDA3-2F6B-4E65-945E-C6AC1782AC4C}"/>
          </ac:spMkLst>
        </pc:spChg>
        <pc:picChg chg="add mod">
          <ac:chgData name="Benoit Baillif" userId="S::bb596@cam.ac.uk::9ed956e5-56bd-4a29-928e-ee83544b9781" providerId="AD" clId="Web-{4222CCF7-8B65-F5B7-472F-5076A8B97452}" dt="2021-11-16T11:43:41.097" v="78" actId="14100"/>
          <ac:picMkLst>
            <pc:docMk/>
            <pc:sldMk cId="3445036756" sldId="376"/>
            <ac:picMk id="4" creationId="{CEE4B4B3-0655-4064-AD3A-6B3E641B7DC8}"/>
          </ac:picMkLst>
        </pc:picChg>
        <pc:picChg chg="add mod">
          <ac:chgData name="Benoit Baillif" userId="S::bb596@cam.ac.uk::9ed956e5-56bd-4a29-928e-ee83544b9781" providerId="AD" clId="Web-{4222CCF7-8B65-F5B7-472F-5076A8B97452}" dt="2021-11-16T15:45:54.349" v="538" actId="1076"/>
          <ac:picMkLst>
            <pc:docMk/>
            <pc:sldMk cId="3445036756" sldId="376"/>
            <ac:picMk id="5" creationId="{D5E4D1A0-F2FF-4D63-98A1-288D53121F53}"/>
          </ac:picMkLst>
        </pc:picChg>
        <pc:picChg chg="add del mod">
          <ac:chgData name="Benoit Baillif" userId="S::bb596@cam.ac.uk::9ed956e5-56bd-4a29-928e-ee83544b9781" providerId="AD" clId="Web-{4222CCF7-8B65-F5B7-472F-5076A8B97452}" dt="2021-11-16T11:47:55.877" v="88"/>
          <ac:picMkLst>
            <pc:docMk/>
            <pc:sldMk cId="3445036756" sldId="376"/>
            <ac:picMk id="5" creationId="{D6D5B1BA-86EF-497D-9D8A-B53B0EC934E0}"/>
          </ac:picMkLst>
        </pc:picChg>
        <pc:picChg chg="add mod">
          <ac:chgData name="Benoit Baillif" userId="S::bb596@cam.ac.uk::9ed956e5-56bd-4a29-928e-ee83544b9781" providerId="AD" clId="Web-{4222CCF7-8B65-F5B7-472F-5076A8B97452}" dt="2021-11-16T11:48:00.721" v="90" actId="1076"/>
          <ac:picMkLst>
            <pc:docMk/>
            <pc:sldMk cId="3445036756" sldId="376"/>
            <ac:picMk id="6" creationId="{B8AB0617-39FC-4A7A-B5FF-316710D54FC9}"/>
          </ac:picMkLst>
        </pc:picChg>
      </pc:sldChg>
      <pc:sldChg chg="addSp modSp new ord">
        <pc:chgData name="Benoit Baillif" userId="S::bb596@cam.ac.uk::9ed956e5-56bd-4a29-928e-ee83544b9781" providerId="AD" clId="Web-{4222CCF7-8B65-F5B7-472F-5076A8B97452}" dt="2021-11-16T15:02:16.702" v="397" actId="20577"/>
        <pc:sldMkLst>
          <pc:docMk/>
          <pc:sldMk cId="2205950609" sldId="377"/>
        </pc:sldMkLst>
        <pc:spChg chg="mod">
          <ac:chgData name="Benoit Baillif" userId="S::bb596@cam.ac.uk::9ed956e5-56bd-4a29-928e-ee83544b9781" providerId="AD" clId="Web-{4222CCF7-8B65-F5B7-472F-5076A8B97452}" dt="2021-11-16T14:30:08.494" v="138" actId="20577"/>
          <ac:spMkLst>
            <pc:docMk/>
            <pc:sldMk cId="2205950609" sldId="377"/>
            <ac:spMk id="2" creationId="{D7B449C8-3F10-4DC5-94E4-FDDF1C9BB6BE}"/>
          </ac:spMkLst>
        </pc:spChg>
        <pc:spChg chg="mod">
          <ac:chgData name="Benoit Baillif" userId="S::bb596@cam.ac.uk::9ed956e5-56bd-4a29-928e-ee83544b9781" providerId="AD" clId="Web-{4222CCF7-8B65-F5B7-472F-5076A8B97452}" dt="2021-11-16T15:02:16.702" v="397" actId="20577"/>
          <ac:spMkLst>
            <pc:docMk/>
            <pc:sldMk cId="2205950609" sldId="377"/>
            <ac:spMk id="3" creationId="{5D3044AA-63FF-45D8-84DB-E48C0AB91DF4}"/>
          </ac:spMkLst>
        </pc:spChg>
        <pc:picChg chg="add mod">
          <ac:chgData name="Benoit Baillif" userId="S::bb596@cam.ac.uk::9ed956e5-56bd-4a29-928e-ee83544b9781" providerId="AD" clId="Web-{4222CCF7-8B65-F5B7-472F-5076A8B97452}" dt="2021-11-16T15:01:35.654" v="367" actId="1076"/>
          <ac:picMkLst>
            <pc:docMk/>
            <pc:sldMk cId="2205950609" sldId="377"/>
            <ac:picMk id="4" creationId="{05DE8957-D9CD-45CF-A311-4ADAE251AC2A}"/>
          </ac:picMkLst>
        </pc:picChg>
      </pc:sldChg>
      <pc:sldChg chg="modSp new ord">
        <pc:chgData name="Benoit Baillif" userId="S::bb596@cam.ac.uk::9ed956e5-56bd-4a29-928e-ee83544b9781" providerId="AD" clId="Web-{4222CCF7-8B65-F5B7-472F-5076A8B97452}" dt="2021-11-16T15:46:20.881" v="554" actId="20577"/>
        <pc:sldMkLst>
          <pc:docMk/>
          <pc:sldMk cId="1940783597" sldId="378"/>
        </pc:sldMkLst>
        <pc:spChg chg="mod">
          <ac:chgData name="Benoit Baillif" userId="S::bb596@cam.ac.uk::9ed956e5-56bd-4a29-928e-ee83544b9781" providerId="AD" clId="Web-{4222CCF7-8B65-F5B7-472F-5076A8B97452}" dt="2021-11-16T15:14:55.534" v="405" actId="20577"/>
          <ac:spMkLst>
            <pc:docMk/>
            <pc:sldMk cId="1940783597" sldId="378"/>
            <ac:spMk id="2" creationId="{B0704BB7-DB5C-4E14-9A90-74BFC7C79F7C}"/>
          </ac:spMkLst>
        </pc:spChg>
        <pc:spChg chg="mod">
          <ac:chgData name="Benoit Baillif" userId="S::bb596@cam.ac.uk::9ed956e5-56bd-4a29-928e-ee83544b9781" providerId="AD" clId="Web-{4222CCF7-8B65-F5B7-472F-5076A8B97452}" dt="2021-11-16T15:46:20.881" v="554" actId="20577"/>
          <ac:spMkLst>
            <pc:docMk/>
            <pc:sldMk cId="1940783597" sldId="378"/>
            <ac:spMk id="3" creationId="{54FD039A-8284-48FB-A1BB-C097F7AF52CD}"/>
          </ac:spMkLst>
        </pc:spChg>
      </pc:sldChg>
    </pc:docChg>
  </pc:docChgLst>
  <pc:docChgLst>
    <pc:chgData name="Benoit Baillif" userId="S::bb596@cam.ac.uk::9ed956e5-56bd-4a29-928e-ee83544b9781" providerId="AD" clId="Web-{09B0DCD9-7DD0-7FBB-BD50-837A7F2E609A}"/>
    <pc:docChg chg="addSld delSld modSld sldOrd addMainMaster">
      <pc:chgData name="Benoit Baillif" userId="S::bb596@cam.ac.uk::9ed956e5-56bd-4a29-928e-ee83544b9781" providerId="AD" clId="Web-{09B0DCD9-7DD0-7FBB-BD50-837A7F2E609A}" dt="2022-02-04T17:11:04.452" v="1060" actId="14100"/>
      <pc:docMkLst>
        <pc:docMk/>
      </pc:docMkLst>
      <pc:sldChg chg="del">
        <pc:chgData name="Benoit Baillif" userId="S::bb596@cam.ac.uk::9ed956e5-56bd-4a29-928e-ee83544b9781" providerId="AD" clId="Web-{09B0DCD9-7DD0-7FBB-BD50-837A7F2E609A}" dt="2022-02-03T18:22:39.189" v="803"/>
        <pc:sldMkLst>
          <pc:docMk/>
          <pc:sldMk cId="2639107026" sldId="387"/>
        </pc:sldMkLst>
      </pc:sldChg>
      <pc:sldChg chg="del">
        <pc:chgData name="Benoit Baillif" userId="S::bb596@cam.ac.uk::9ed956e5-56bd-4a29-928e-ee83544b9781" providerId="AD" clId="Web-{09B0DCD9-7DD0-7FBB-BD50-837A7F2E609A}" dt="2022-02-03T18:22:43.768" v="804"/>
        <pc:sldMkLst>
          <pc:docMk/>
          <pc:sldMk cId="2084893498" sldId="388"/>
        </pc:sldMkLst>
      </pc:sldChg>
      <pc:sldChg chg="addSp delSp modSp">
        <pc:chgData name="Benoit Baillif" userId="S::bb596@cam.ac.uk::9ed956e5-56bd-4a29-928e-ee83544b9781" providerId="AD" clId="Web-{09B0DCD9-7DD0-7FBB-BD50-837A7F2E609A}" dt="2022-02-03T17:15:35.013" v="163" actId="1076"/>
        <pc:sldMkLst>
          <pc:docMk/>
          <pc:sldMk cId="1270089218" sldId="391"/>
        </pc:sldMkLst>
        <pc:spChg chg="add mod">
          <ac:chgData name="Benoit Baillif" userId="S::bb596@cam.ac.uk::9ed956e5-56bd-4a29-928e-ee83544b9781" providerId="AD" clId="Web-{09B0DCD9-7DD0-7FBB-BD50-837A7F2E609A}" dt="2022-02-03T17:15:31.935" v="162" actId="14100"/>
          <ac:spMkLst>
            <pc:docMk/>
            <pc:sldMk cId="1270089218" sldId="391"/>
            <ac:spMk id="3" creationId="{0F6179C6-1F6A-43A1-A46A-B2F818A8BA2E}"/>
          </ac:spMkLst>
        </pc:spChg>
        <pc:spChg chg="mod">
          <ac:chgData name="Benoit Baillif" userId="S::bb596@cam.ac.uk::9ed956e5-56bd-4a29-928e-ee83544b9781" providerId="AD" clId="Web-{09B0DCD9-7DD0-7FBB-BD50-837A7F2E609A}" dt="2022-02-03T17:03:28.977" v="45" actId="1076"/>
          <ac:spMkLst>
            <pc:docMk/>
            <pc:sldMk cId="1270089218" sldId="391"/>
            <ac:spMk id="6" creationId="{6ACB23BF-36CC-4A1F-A328-2899734725FF}"/>
          </ac:spMkLst>
        </pc:spChg>
        <pc:spChg chg="mod">
          <ac:chgData name="Benoit Baillif" userId="S::bb596@cam.ac.uk::9ed956e5-56bd-4a29-928e-ee83544b9781" providerId="AD" clId="Web-{09B0DCD9-7DD0-7FBB-BD50-837A7F2E609A}" dt="2022-02-03T17:03:28.992" v="46" actId="1076"/>
          <ac:spMkLst>
            <pc:docMk/>
            <pc:sldMk cId="1270089218" sldId="391"/>
            <ac:spMk id="7" creationId="{A54798D5-4122-429A-9FD8-B71D5404709F}"/>
          </ac:spMkLst>
        </pc:spChg>
        <pc:spChg chg="mod">
          <ac:chgData name="Benoit Baillif" userId="S::bb596@cam.ac.uk::9ed956e5-56bd-4a29-928e-ee83544b9781" providerId="AD" clId="Web-{09B0DCD9-7DD0-7FBB-BD50-837A7F2E609A}" dt="2022-02-03T17:03:28.992" v="47" actId="1076"/>
          <ac:spMkLst>
            <pc:docMk/>
            <pc:sldMk cId="1270089218" sldId="391"/>
            <ac:spMk id="8" creationId="{1276DBC9-5192-4198-B433-E027A4312E0A}"/>
          </ac:spMkLst>
        </pc:spChg>
        <pc:spChg chg="mod">
          <ac:chgData name="Benoit Baillif" userId="S::bb596@cam.ac.uk::9ed956e5-56bd-4a29-928e-ee83544b9781" providerId="AD" clId="Web-{09B0DCD9-7DD0-7FBB-BD50-837A7F2E609A}" dt="2022-02-03T17:03:28.992" v="48" actId="1076"/>
          <ac:spMkLst>
            <pc:docMk/>
            <pc:sldMk cId="1270089218" sldId="391"/>
            <ac:spMk id="9" creationId="{3E440D42-9210-44C0-9DAB-1EB40B8D7A8D}"/>
          </ac:spMkLst>
        </pc:spChg>
        <pc:spChg chg="mod">
          <ac:chgData name="Benoit Baillif" userId="S::bb596@cam.ac.uk::9ed956e5-56bd-4a29-928e-ee83544b9781" providerId="AD" clId="Web-{09B0DCD9-7DD0-7FBB-BD50-837A7F2E609A}" dt="2022-02-03T17:03:29.008" v="49" actId="1076"/>
          <ac:spMkLst>
            <pc:docMk/>
            <pc:sldMk cId="1270089218" sldId="391"/>
            <ac:spMk id="13" creationId="{FCC54D7C-3CEA-451E-B7D5-4C212EA746E3}"/>
          </ac:spMkLst>
        </pc:spChg>
        <pc:spChg chg="mod">
          <ac:chgData name="Benoit Baillif" userId="S::bb596@cam.ac.uk::9ed956e5-56bd-4a29-928e-ee83544b9781" providerId="AD" clId="Web-{09B0DCD9-7DD0-7FBB-BD50-837A7F2E609A}" dt="2022-02-03T17:03:29.008" v="50" actId="1076"/>
          <ac:spMkLst>
            <pc:docMk/>
            <pc:sldMk cId="1270089218" sldId="391"/>
            <ac:spMk id="14" creationId="{6C2C37B1-E7B2-4FAD-A613-63EE4EBE4A56}"/>
          </ac:spMkLst>
        </pc:spChg>
        <pc:spChg chg="mod">
          <ac:chgData name="Benoit Baillif" userId="S::bb596@cam.ac.uk::9ed956e5-56bd-4a29-928e-ee83544b9781" providerId="AD" clId="Web-{09B0DCD9-7DD0-7FBB-BD50-837A7F2E609A}" dt="2022-02-03T17:03:29.024" v="51" actId="1076"/>
          <ac:spMkLst>
            <pc:docMk/>
            <pc:sldMk cId="1270089218" sldId="391"/>
            <ac:spMk id="17" creationId="{8A9E0768-B104-42CE-BC60-0493A427CF24}"/>
          </ac:spMkLst>
        </pc:spChg>
        <pc:spChg chg="mod">
          <ac:chgData name="Benoit Baillif" userId="S::bb596@cam.ac.uk::9ed956e5-56bd-4a29-928e-ee83544b9781" providerId="AD" clId="Web-{09B0DCD9-7DD0-7FBB-BD50-837A7F2E609A}" dt="2022-02-03T17:03:29.024" v="52" actId="1076"/>
          <ac:spMkLst>
            <pc:docMk/>
            <pc:sldMk cId="1270089218" sldId="391"/>
            <ac:spMk id="18" creationId="{4DCE6EC4-D747-455C-8F80-E53222731CE9}"/>
          </ac:spMkLst>
        </pc:spChg>
        <pc:spChg chg="mod">
          <ac:chgData name="Benoit Baillif" userId="S::bb596@cam.ac.uk::9ed956e5-56bd-4a29-928e-ee83544b9781" providerId="AD" clId="Web-{09B0DCD9-7DD0-7FBB-BD50-837A7F2E609A}" dt="2022-02-03T17:03:29.070" v="57" actId="1076"/>
          <ac:spMkLst>
            <pc:docMk/>
            <pc:sldMk cId="1270089218" sldId="391"/>
            <ac:spMk id="19" creationId="{52AFF716-5A7C-4F0D-AD55-76C68E4FCF8E}"/>
          </ac:spMkLst>
        </pc:spChg>
        <pc:spChg chg="mod">
          <ac:chgData name="Benoit Baillif" userId="S::bb596@cam.ac.uk::9ed956e5-56bd-4a29-928e-ee83544b9781" providerId="AD" clId="Web-{09B0DCD9-7DD0-7FBB-BD50-837A7F2E609A}" dt="2022-02-03T17:03:29.039" v="53" actId="1076"/>
          <ac:spMkLst>
            <pc:docMk/>
            <pc:sldMk cId="1270089218" sldId="391"/>
            <ac:spMk id="20" creationId="{CE86BC30-F60F-403F-A0CC-A2C65CDBEF04}"/>
          </ac:spMkLst>
        </pc:spChg>
        <pc:spChg chg="del">
          <ac:chgData name="Benoit Baillif" userId="S::bb596@cam.ac.uk::9ed956e5-56bd-4a29-928e-ee83544b9781" providerId="AD" clId="Web-{09B0DCD9-7DD0-7FBB-BD50-837A7F2E609A}" dt="2022-02-03T17:03:18.336" v="41"/>
          <ac:spMkLst>
            <pc:docMk/>
            <pc:sldMk cId="1270089218" sldId="391"/>
            <ac:spMk id="23" creationId="{B4A56E0A-8DE3-4457-BA7C-7CFA07AE2226}"/>
          </ac:spMkLst>
        </pc:spChg>
        <pc:spChg chg="del">
          <ac:chgData name="Benoit Baillif" userId="S::bb596@cam.ac.uk::9ed956e5-56bd-4a29-928e-ee83544b9781" providerId="AD" clId="Web-{09B0DCD9-7DD0-7FBB-BD50-837A7F2E609A}" dt="2022-02-03T17:03:18.336" v="40"/>
          <ac:spMkLst>
            <pc:docMk/>
            <pc:sldMk cId="1270089218" sldId="391"/>
            <ac:spMk id="24" creationId="{2E9996B5-4968-46FC-9732-5F9D7CE73197}"/>
          </ac:spMkLst>
        </pc:spChg>
        <pc:spChg chg="mod">
          <ac:chgData name="Benoit Baillif" userId="S::bb596@cam.ac.uk::9ed956e5-56bd-4a29-928e-ee83544b9781" providerId="AD" clId="Web-{09B0DCD9-7DD0-7FBB-BD50-837A7F2E609A}" dt="2022-02-03T17:03:29.055" v="56" actId="1076"/>
          <ac:spMkLst>
            <pc:docMk/>
            <pc:sldMk cId="1270089218" sldId="391"/>
            <ac:spMk id="27" creationId="{15F7976E-DBCA-4E53-909D-B9F478A3AC4F}"/>
          </ac:spMkLst>
        </pc:spChg>
        <pc:spChg chg="add mod">
          <ac:chgData name="Benoit Baillif" userId="S::bb596@cam.ac.uk::9ed956e5-56bd-4a29-928e-ee83544b9781" providerId="AD" clId="Web-{09B0DCD9-7DD0-7FBB-BD50-837A7F2E609A}" dt="2022-02-03T17:15:35.013" v="163" actId="1076"/>
          <ac:spMkLst>
            <pc:docMk/>
            <pc:sldMk cId="1270089218" sldId="391"/>
            <ac:spMk id="28" creationId="{C0A0B6F9-A54F-4AAA-83F7-3DDEA12FD986}"/>
          </ac:spMkLst>
        </pc:spChg>
        <pc:cxnChg chg="del">
          <ac:chgData name="Benoit Baillif" userId="S::bb596@cam.ac.uk::9ed956e5-56bd-4a29-928e-ee83544b9781" providerId="AD" clId="Web-{09B0DCD9-7DD0-7FBB-BD50-837A7F2E609A}" dt="2022-02-03T17:03:18.336" v="43"/>
          <ac:cxnSpMkLst>
            <pc:docMk/>
            <pc:sldMk cId="1270089218" sldId="391"/>
            <ac:cxnSpMk id="21" creationId="{EE053153-4FEF-4C7A-96F8-ECCA3FBBFA91}"/>
          </ac:cxnSpMkLst>
        </pc:cxnChg>
        <pc:cxnChg chg="del">
          <ac:chgData name="Benoit Baillif" userId="S::bb596@cam.ac.uk::9ed956e5-56bd-4a29-928e-ee83544b9781" providerId="AD" clId="Web-{09B0DCD9-7DD0-7FBB-BD50-837A7F2E609A}" dt="2022-02-03T17:03:18.336" v="42"/>
          <ac:cxnSpMkLst>
            <pc:docMk/>
            <pc:sldMk cId="1270089218" sldId="391"/>
            <ac:cxnSpMk id="22" creationId="{731FE18C-1024-49A9-BB56-FF9EB0D67027}"/>
          </ac:cxnSpMkLst>
        </pc:cxnChg>
        <pc:cxnChg chg="mod">
          <ac:chgData name="Benoit Baillif" userId="S::bb596@cam.ac.uk::9ed956e5-56bd-4a29-928e-ee83544b9781" providerId="AD" clId="Web-{09B0DCD9-7DD0-7FBB-BD50-837A7F2E609A}" dt="2022-02-03T17:03:29.039" v="54" actId="1076"/>
          <ac:cxnSpMkLst>
            <pc:docMk/>
            <pc:sldMk cId="1270089218" sldId="391"/>
            <ac:cxnSpMk id="25" creationId="{C6981977-09D7-4116-9CF6-9AF0C364FCBA}"/>
          </ac:cxnSpMkLst>
        </pc:cxnChg>
        <pc:cxnChg chg="mod">
          <ac:chgData name="Benoit Baillif" userId="S::bb596@cam.ac.uk::9ed956e5-56bd-4a29-928e-ee83544b9781" providerId="AD" clId="Web-{09B0DCD9-7DD0-7FBB-BD50-837A7F2E609A}" dt="2022-02-03T17:03:29.055" v="55" actId="1076"/>
          <ac:cxnSpMkLst>
            <pc:docMk/>
            <pc:sldMk cId="1270089218" sldId="391"/>
            <ac:cxnSpMk id="26" creationId="{8E326756-D362-4CF9-9644-8C3EF78107D4}"/>
          </ac:cxnSpMkLst>
        </pc:cxnChg>
      </pc:sldChg>
      <pc:sldChg chg="modSp">
        <pc:chgData name="Benoit Baillif" userId="S::bb596@cam.ac.uk::9ed956e5-56bd-4a29-928e-ee83544b9781" providerId="AD" clId="Web-{09B0DCD9-7DD0-7FBB-BD50-837A7F2E609A}" dt="2022-02-03T17:16:37.577" v="204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09B0DCD9-7DD0-7FBB-BD50-837A7F2E609A}" dt="2022-02-03T17:16:37.577" v="204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addSp modSp">
        <pc:chgData name="Benoit Baillif" userId="S::bb596@cam.ac.uk::9ed956e5-56bd-4a29-928e-ee83544b9781" providerId="AD" clId="Web-{09B0DCD9-7DD0-7FBB-BD50-837A7F2E609A}" dt="2022-02-03T18:04:51.191" v="328" actId="14100"/>
        <pc:sldMkLst>
          <pc:docMk/>
          <pc:sldMk cId="466222125" sldId="394"/>
        </pc:sldMkLst>
        <pc:spChg chg="add mod">
          <ac:chgData name="Benoit Baillif" userId="S::bb596@cam.ac.uk::9ed956e5-56bd-4a29-928e-ee83544b9781" providerId="AD" clId="Web-{09B0DCD9-7DD0-7FBB-BD50-837A7F2E609A}" dt="2022-02-03T17:14:53.466" v="144" actId="1076"/>
          <ac:spMkLst>
            <pc:docMk/>
            <pc:sldMk cId="466222125" sldId="394"/>
            <ac:spMk id="5" creationId="{AB9F7572-5086-43E5-89E2-E9776F6D7FE2}"/>
          </ac:spMkLst>
        </pc:spChg>
        <pc:spChg chg="add mod">
          <ac:chgData name="Benoit Baillif" userId="S::bb596@cam.ac.uk::9ed956e5-56bd-4a29-928e-ee83544b9781" providerId="AD" clId="Web-{09B0DCD9-7DD0-7FBB-BD50-837A7F2E609A}" dt="2022-02-03T18:04:51.191" v="328" actId="14100"/>
          <ac:spMkLst>
            <pc:docMk/>
            <pc:sldMk cId="466222125" sldId="394"/>
            <ac:spMk id="6" creationId="{461FAC1D-B5FB-4165-B3B7-55B11269B2D2}"/>
          </ac:spMkLst>
        </pc:spChg>
        <pc:picChg chg="add mod">
          <ac:chgData name="Benoit Baillif" userId="S::bb596@cam.ac.uk::9ed956e5-56bd-4a29-928e-ee83544b9781" providerId="AD" clId="Web-{09B0DCD9-7DD0-7FBB-BD50-837A7F2E609A}" dt="2022-02-03T17:18:33.971" v="205"/>
          <ac:picMkLst>
            <pc:docMk/>
            <pc:sldMk cId="466222125" sldId="394"/>
            <ac:picMk id="3" creationId="{2A0D08DA-E074-4A5D-A944-2100255080F9}"/>
          </ac:picMkLst>
        </pc:picChg>
        <pc:picChg chg="add mod">
          <ac:chgData name="Benoit Baillif" userId="S::bb596@cam.ac.uk::9ed956e5-56bd-4a29-928e-ee83544b9781" providerId="AD" clId="Web-{09B0DCD9-7DD0-7FBB-BD50-837A7F2E609A}" dt="2022-02-03T17:18:39.268" v="206"/>
          <ac:picMkLst>
            <pc:docMk/>
            <pc:sldMk cId="466222125" sldId="394"/>
            <ac:picMk id="4" creationId="{6E1089F6-6F33-4DA8-836A-D1AF92A69394}"/>
          </ac:picMkLst>
        </pc:picChg>
        <pc:picChg chg="mod">
          <ac:chgData name="Benoit Baillif" userId="S::bb596@cam.ac.uk::9ed956e5-56bd-4a29-928e-ee83544b9781" providerId="AD" clId="Web-{09B0DCD9-7DD0-7FBB-BD50-837A7F2E609A}" dt="2022-02-03T17:14:01.480" v="118" actId="1076"/>
          <ac:picMkLst>
            <pc:docMk/>
            <pc:sldMk cId="466222125" sldId="394"/>
            <ac:picMk id="7" creationId="{4572C079-C8D7-4CFA-B4FC-EC8EFD8FA180}"/>
          </ac:picMkLst>
        </pc:picChg>
      </pc:sldChg>
      <pc:sldChg chg="addSp delSp modSp">
        <pc:chgData name="Benoit Baillif" userId="S::bb596@cam.ac.uk::9ed956e5-56bd-4a29-928e-ee83544b9781" providerId="AD" clId="Web-{09B0DCD9-7DD0-7FBB-BD50-837A7F2E609A}" dt="2022-02-03T18:10:32.297" v="354" actId="20577"/>
        <pc:sldMkLst>
          <pc:docMk/>
          <pc:sldMk cId="1273606801" sldId="395"/>
        </pc:sldMkLst>
        <pc:spChg chg="add del mod">
          <ac:chgData name="Benoit Baillif" userId="S::bb596@cam.ac.uk::9ed956e5-56bd-4a29-928e-ee83544b9781" providerId="AD" clId="Web-{09B0DCD9-7DD0-7FBB-BD50-837A7F2E609A}" dt="2022-02-03T17:29:10.438" v="209"/>
          <ac:spMkLst>
            <pc:docMk/>
            <pc:sldMk cId="1273606801" sldId="395"/>
            <ac:spMk id="7" creationId="{EE264AC4-9DA0-4A51-AB09-3EF4054CFAE7}"/>
          </ac:spMkLst>
        </pc:spChg>
        <pc:spChg chg="add mod">
          <ac:chgData name="Benoit Baillif" userId="S::bb596@cam.ac.uk::9ed956e5-56bd-4a29-928e-ee83544b9781" providerId="AD" clId="Web-{09B0DCD9-7DD0-7FBB-BD50-837A7F2E609A}" dt="2022-02-03T17:31:18.254" v="224" actId="1076"/>
          <ac:spMkLst>
            <pc:docMk/>
            <pc:sldMk cId="1273606801" sldId="395"/>
            <ac:spMk id="13" creationId="{E3AD13DC-BDE9-48B8-80D9-640F000D1F3B}"/>
          </ac:spMkLst>
        </pc:spChg>
        <pc:spChg chg="add mod">
          <ac:chgData name="Benoit Baillif" userId="S::bb596@cam.ac.uk::9ed956e5-56bd-4a29-928e-ee83544b9781" providerId="AD" clId="Web-{09B0DCD9-7DD0-7FBB-BD50-837A7F2E609A}" dt="2022-02-03T18:10:32.297" v="354" actId="20577"/>
          <ac:spMkLst>
            <pc:docMk/>
            <pc:sldMk cId="1273606801" sldId="395"/>
            <ac:spMk id="15" creationId="{4AEE28E2-DD26-42DE-B583-7E60F6B47ED3}"/>
          </ac:spMkLst>
        </pc:spChg>
        <pc:picChg chg="del">
          <ac:chgData name="Benoit Baillif" userId="S::bb596@cam.ac.uk::9ed956e5-56bd-4a29-928e-ee83544b9781" providerId="AD" clId="Web-{09B0DCD9-7DD0-7FBB-BD50-837A7F2E609A}" dt="2022-02-03T17:29:07.782" v="207"/>
          <ac:picMkLst>
            <pc:docMk/>
            <pc:sldMk cId="1273606801" sldId="395"/>
            <ac:picMk id="4" creationId="{C565AB75-6F7D-4835-912E-AB02AAA41801}"/>
          </ac:picMkLst>
        </pc:picChg>
        <pc:picChg chg="del">
          <ac:chgData name="Benoit Baillif" userId="S::bb596@cam.ac.uk::9ed956e5-56bd-4a29-928e-ee83544b9781" providerId="AD" clId="Web-{09B0DCD9-7DD0-7FBB-BD50-837A7F2E609A}" dt="2022-02-03T17:29:08.048" v="208"/>
          <ac:picMkLst>
            <pc:docMk/>
            <pc:sldMk cId="1273606801" sldId="395"/>
            <ac:picMk id="5" creationId="{2F7036E5-FDA0-4D52-BAF2-64DF2C398F83}"/>
          </ac:picMkLst>
        </pc:picChg>
        <pc:picChg chg="mod">
          <ac:chgData name="Benoit Baillif" userId="S::bb596@cam.ac.uk::9ed956e5-56bd-4a29-928e-ee83544b9781" providerId="AD" clId="Web-{09B0DCD9-7DD0-7FBB-BD50-837A7F2E609A}" dt="2022-02-03T18:10:09.578" v="330" actId="1076"/>
          <ac:picMkLst>
            <pc:docMk/>
            <pc:sldMk cId="1273606801" sldId="395"/>
            <ac:picMk id="6" creationId="{6F6704F2-6EB8-4AAE-9101-90BD41EEF37E}"/>
          </ac:picMkLst>
        </pc:picChg>
        <pc:picChg chg="add mod">
          <ac:chgData name="Benoit Baillif" userId="S::bb596@cam.ac.uk::9ed956e5-56bd-4a29-928e-ee83544b9781" providerId="AD" clId="Web-{09B0DCD9-7DD0-7FBB-BD50-837A7F2E609A}" dt="2022-02-03T17:29:29.064" v="212" actId="14100"/>
          <ac:picMkLst>
            <pc:docMk/>
            <pc:sldMk cId="1273606801" sldId="395"/>
            <ac:picMk id="8" creationId="{86944EBA-013C-4CDC-B01F-76128DC0CCB9}"/>
          </ac:picMkLst>
        </pc:picChg>
        <pc:picChg chg="add mod">
          <ac:chgData name="Benoit Baillif" userId="S::bb596@cam.ac.uk::9ed956e5-56bd-4a29-928e-ee83544b9781" providerId="AD" clId="Web-{09B0DCD9-7DD0-7FBB-BD50-837A7F2E609A}" dt="2022-02-03T17:29:40.283" v="215" actId="14100"/>
          <ac:picMkLst>
            <pc:docMk/>
            <pc:sldMk cId="1273606801" sldId="395"/>
            <ac:picMk id="9" creationId="{A1063092-B698-49D7-A42F-5C44824DC1B8}"/>
          </ac:picMkLst>
        </pc:picChg>
        <pc:picChg chg="add mod">
          <ac:chgData name="Benoit Baillif" userId="S::bb596@cam.ac.uk::9ed956e5-56bd-4a29-928e-ee83544b9781" providerId="AD" clId="Web-{09B0DCD9-7DD0-7FBB-BD50-837A7F2E609A}" dt="2022-02-03T17:42:06.081" v="272"/>
          <ac:picMkLst>
            <pc:docMk/>
            <pc:sldMk cId="1273606801" sldId="395"/>
            <ac:picMk id="10" creationId="{F5D72913-23D7-4F16-9D56-FFCBFEC9F5F5}"/>
          </ac:picMkLst>
        </pc:picChg>
        <pc:picChg chg="add mod">
          <ac:chgData name="Benoit Baillif" userId="S::bb596@cam.ac.uk::9ed956e5-56bd-4a29-928e-ee83544b9781" providerId="AD" clId="Web-{09B0DCD9-7DD0-7FBB-BD50-837A7F2E609A}" dt="2022-02-03T17:42:12.612" v="273"/>
          <ac:picMkLst>
            <pc:docMk/>
            <pc:sldMk cId="1273606801" sldId="395"/>
            <ac:picMk id="11" creationId="{D0C6B688-5657-4AEC-AAD1-3F3ADE404ABF}"/>
          </ac:picMkLst>
        </pc:picChg>
      </pc:sldChg>
      <pc:sldChg chg="addSp delSp modSp">
        <pc:chgData name="Benoit Baillif" userId="S::bb596@cam.ac.uk::9ed956e5-56bd-4a29-928e-ee83544b9781" providerId="AD" clId="Web-{09B0DCD9-7DD0-7FBB-BD50-837A7F2E609A}" dt="2022-02-03T18:11:32.220" v="388" actId="14100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09B0DCD9-7DD0-7FBB-BD50-837A7F2E609A}" dt="2022-02-03T17:42:22.566" v="276" actId="14100"/>
          <ac:spMkLst>
            <pc:docMk/>
            <pc:sldMk cId="3003372951" sldId="396"/>
            <ac:spMk id="3" creationId="{998A9ED3-88B1-4ECF-B5C5-47DEB0CBE91C}"/>
          </ac:spMkLst>
        </pc:spChg>
        <pc:spChg chg="add mod">
          <ac:chgData name="Benoit Baillif" userId="S::bb596@cam.ac.uk::9ed956e5-56bd-4a29-928e-ee83544b9781" providerId="AD" clId="Web-{09B0DCD9-7DD0-7FBB-BD50-837A7F2E609A}" dt="2022-02-03T18:11:32.220" v="388" actId="14100"/>
          <ac:spMkLst>
            <pc:docMk/>
            <pc:sldMk cId="3003372951" sldId="396"/>
            <ac:spMk id="10" creationId="{C9B80D49-272F-4995-AFAF-26F23AD450E3}"/>
          </ac:spMkLst>
        </pc:spChg>
        <pc:picChg chg="del mod">
          <ac:chgData name="Benoit Baillif" userId="S::bb596@cam.ac.uk::9ed956e5-56bd-4a29-928e-ee83544b9781" providerId="AD" clId="Web-{09B0DCD9-7DD0-7FBB-BD50-837A7F2E609A}" dt="2022-02-03T17:42:16.597" v="274"/>
          <ac:picMkLst>
            <pc:docMk/>
            <pc:sldMk cId="3003372951" sldId="396"/>
            <ac:picMk id="4" creationId="{FA2D59E7-F617-47D4-A5CE-8BC0A768A737}"/>
          </ac:picMkLst>
        </pc:picChg>
        <pc:picChg chg="del">
          <ac:chgData name="Benoit Baillif" userId="S::bb596@cam.ac.uk::9ed956e5-56bd-4a29-928e-ee83544b9781" providerId="AD" clId="Web-{09B0DCD9-7DD0-7FBB-BD50-837A7F2E609A}" dt="2022-02-03T17:42:20.159" v="275"/>
          <ac:picMkLst>
            <pc:docMk/>
            <pc:sldMk cId="3003372951" sldId="396"/>
            <ac:picMk id="5" creationId="{BD1B7636-21F7-4C0F-A84D-65FEE6E38D8A}"/>
          </ac:picMkLst>
        </pc:picChg>
        <pc:picChg chg="add mod">
          <ac:chgData name="Benoit Baillif" userId="S::bb596@cam.ac.uk::9ed956e5-56bd-4a29-928e-ee83544b9781" providerId="AD" clId="Web-{09B0DCD9-7DD0-7FBB-BD50-837A7F2E609A}" dt="2022-02-03T18:10:45.641" v="357" actId="1076"/>
          <ac:picMkLst>
            <pc:docMk/>
            <pc:sldMk cId="3003372951" sldId="396"/>
            <ac:picMk id="6" creationId="{430D993F-9430-4D80-985A-887B9403E374}"/>
          </ac:picMkLst>
        </pc:picChg>
        <pc:picChg chg="add mod">
          <ac:chgData name="Benoit Baillif" userId="S::bb596@cam.ac.uk::9ed956e5-56bd-4a29-928e-ee83544b9781" providerId="AD" clId="Web-{09B0DCD9-7DD0-7FBB-BD50-837A7F2E609A}" dt="2022-02-03T18:10:47.157" v="358" actId="1076"/>
          <ac:picMkLst>
            <pc:docMk/>
            <pc:sldMk cId="3003372951" sldId="396"/>
            <ac:picMk id="7" creationId="{C692FDEC-81B5-478A-A555-175E6784CBFE}"/>
          </ac:picMkLst>
        </pc:picChg>
        <pc:picChg chg="add del mod">
          <ac:chgData name="Benoit Baillif" userId="S::bb596@cam.ac.uk::9ed956e5-56bd-4a29-928e-ee83544b9781" providerId="AD" clId="Web-{09B0DCD9-7DD0-7FBB-BD50-837A7F2E609A}" dt="2022-02-03T17:58:35.053" v="287"/>
          <ac:picMkLst>
            <pc:docMk/>
            <pc:sldMk cId="3003372951" sldId="396"/>
            <ac:picMk id="8" creationId="{8283411D-4F21-4DD0-AB17-8BF1028EDF8A}"/>
          </ac:picMkLst>
        </pc:picChg>
      </pc:sldChg>
      <pc:sldChg chg="del">
        <pc:chgData name="Benoit Baillif" userId="S::bb596@cam.ac.uk::9ed956e5-56bd-4a29-928e-ee83544b9781" providerId="AD" clId="Web-{09B0DCD9-7DD0-7FBB-BD50-837A7F2E609A}" dt="2022-02-03T18:17:47.808" v="666"/>
        <pc:sldMkLst>
          <pc:docMk/>
          <pc:sldMk cId="2282192100" sldId="397"/>
        </pc:sldMkLst>
      </pc:sldChg>
      <pc:sldChg chg="del">
        <pc:chgData name="Benoit Baillif" userId="S::bb596@cam.ac.uk::9ed956e5-56bd-4a29-928e-ee83544b9781" providerId="AD" clId="Web-{09B0DCD9-7DD0-7FBB-BD50-837A7F2E609A}" dt="2022-02-03T18:18:01.433" v="667"/>
        <pc:sldMkLst>
          <pc:docMk/>
          <pc:sldMk cId="540134865" sldId="398"/>
        </pc:sldMkLst>
      </pc:sldChg>
      <pc:sldChg chg="del">
        <pc:chgData name="Benoit Baillif" userId="S::bb596@cam.ac.uk::9ed956e5-56bd-4a29-928e-ee83544b9781" providerId="AD" clId="Web-{09B0DCD9-7DD0-7FBB-BD50-837A7F2E609A}" dt="2022-02-03T18:18:08.542" v="668"/>
        <pc:sldMkLst>
          <pc:docMk/>
          <pc:sldMk cId="963876883" sldId="399"/>
        </pc:sldMkLst>
      </pc:sldChg>
      <pc:sldChg chg="del">
        <pc:chgData name="Benoit Baillif" userId="S::bb596@cam.ac.uk::9ed956e5-56bd-4a29-928e-ee83544b9781" providerId="AD" clId="Web-{09B0DCD9-7DD0-7FBB-BD50-837A7F2E609A}" dt="2022-02-03T18:22:37.502" v="802"/>
        <pc:sldMkLst>
          <pc:docMk/>
          <pc:sldMk cId="271418879" sldId="400"/>
        </pc:sldMkLst>
      </pc:sldChg>
      <pc:sldChg chg="modSp new">
        <pc:chgData name="Benoit Baillif" userId="S::bb596@cam.ac.uk::9ed956e5-56bd-4a29-928e-ee83544b9781" providerId="AD" clId="Web-{09B0DCD9-7DD0-7FBB-BD50-837A7F2E609A}" dt="2022-02-04T16:59:20.047" v="972" actId="14100"/>
        <pc:sldMkLst>
          <pc:docMk/>
          <pc:sldMk cId="1785038961" sldId="404"/>
        </pc:sldMkLst>
        <pc:spChg chg="mod">
          <ac:chgData name="Benoit Baillif" userId="S::bb596@cam.ac.uk::9ed956e5-56bd-4a29-928e-ee83544b9781" providerId="AD" clId="Web-{09B0DCD9-7DD0-7FBB-BD50-837A7F2E609A}" dt="2022-02-03T18:22:55.299" v="811" actId="20577"/>
          <ac:spMkLst>
            <pc:docMk/>
            <pc:sldMk cId="1785038961" sldId="404"/>
            <ac:spMk id="2" creationId="{39C30F9F-27D6-49EC-824F-4B61B3235813}"/>
          </ac:spMkLst>
        </pc:spChg>
        <pc:spChg chg="mod">
          <ac:chgData name="Benoit Baillif" userId="S::bb596@cam.ac.uk::9ed956e5-56bd-4a29-928e-ee83544b9781" providerId="AD" clId="Web-{09B0DCD9-7DD0-7FBB-BD50-837A7F2E609A}" dt="2022-02-04T16:59:20.047" v="972" actId="14100"/>
          <ac:spMkLst>
            <pc:docMk/>
            <pc:sldMk cId="1785038961" sldId="404"/>
            <ac:spMk id="3" creationId="{B9BD8C93-E034-4E86-9188-F3F7654B4FB6}"/>
          </ac:spMkLst>
        </pc:spChg>
      </pc:sldChg>
      <pc:sldChg chg="new del">
        <pc:chgData name="Benoit Baillif" userId="S::bb596@cam.ac.uk::9ed956e5-56bd-4a29-928e-ee83544b9781" providerId="AD" clId="Web-{09B0DCD9-7DD0-7FBB-BD50-837A7F2E609A}" dt="2022-02-03T18:23:46.144" v="814"/>
        <pc:sldMkLst>
          <pc:docMk/>
          <pc:sldMk cId="1397530792" sldId="405"/>
        </pc:sldMkLst>
      </pc:sldChg>
      <pc:sldChg chg="add">
        <pc:chgData name="Benoit Baillif" userId="S::bb596@cam.ac.uk::9ed956e5-56bd-4a29-928e-ee83544b9781" providerId="AD" clId="Web-{09B0DCD9-7DD0-7FBB-BD50-837A7F2E609A}" dt="2022-02-03T18:23:44.206" v="813"/>
        <pc:sldMkLst>
          <pc:docMk/>
          <pc:sldMk cId="2069138346" sldId="406"/>
        </pc:sldMkLst>
      </pc:sldChg>
      <pc:sldChg chg="addSp delSp modSp new ord">
        <pc:chgData name="Benoit Baillif" userId="S::bb596@cam.ac.uk::9ed956e5-56bd-4a29-928e-ee83544b9781" providerId="AD" clId="Web-{09B0DCD9-7DD0-7FBB-BD50-837A7F2E609A}" dt="2022-02-04T13:34:29.304" v="963"/>
        <pc:sldMkLst>
          <pc:docMk/>
          <pc:sldMk cId="2851384202" sldId="407"/>
        </pc:sldMkLst>
        <pc:spChg chg="mod">
          <ac:chgData name="Benoit Baillif" userId="S::bb596@cam.ac.uk::9ed956e5-56bd-4a29-928e-ee83544b9781" providerId="AD" clId="Web-{09B0DCD9-7DD0-7FBB-BD50-837A7F2E609A}" dt="2022-02-03T18:25:02.630" v="829" actId="20577"/>
          <ac:spMkLst>
            <pc:docMk/>
            <pc:sldMk cId="2851384202" sldId="407"/>
            <ac:spMk id="2" creationId="{47BBE0F0-1548-4033-B0D4-60786A66A62E}"/>
          </ac:spMkLst>
        </pc:spChg>
        <pc:spChg chg="del">
          <ac:chgData name="Benoit Baillif" userId="S::bb596@cam.ac.uk::9ed956e5-56bd-4a29-928e-ee83544b9781" providerId="AD" clId="Web-{09B0DCD9-7DD0-7FBB-BD50-837A7F2E609A}" dt="2022-02-03T18:24:14.395" v="822"/>
          <ac:spMkLst>
            <pc:docMk/>
            <pc:sldMk cId="2851384202" sldId="407"/>
            <ac:spMk id="3" creationId="{A063E67E-85BB-4707-A169-640BC15B6BC3}"/>
          </ac:spMkLst>
        </pc:spChg>
        <pc:spChg chg="add mod">
          <ac:chgData name="Benoit Baillif" userId="S::bb596@cam.ac.uk::9ed956e5-56bd-4a29-928e-ee83544b9781" providerId="AD" clId="Web-{09B0DCD9-7DD0-7FBB-BD50-837A7F2E609A}" dt="2022-02-03T18:28:19.369" v="941" actId="14100"/>
          <ac:spMkLst>
            <pc:docMk/>
            <pc:sldMk cId="2851384202" sldId="407"/>
            <ac:spMk id="6" creationId="{3A455B6A-80A4-49FC-8597-623A43079C87}"/>
          </ac:spMkLst>
        </pc:spChg>
        <pc:picChg chg="add mod">
          <ac:chgData name="Benoit Baillif" userId="S::bb596@cam.ac.uk::9ed956e5-56bd-4a29-928e-ee83544b9781" providerId="AD" clId="Web-{09B0DCD9-7DD0-7FBB-BD50-837A7F2E609A}" dt="2022-02-03T18:28:25.603" v="943" actId="14100"/>
          <ac:picMkLst>
            <pc:docMk/>
            <pc:sldMk cId="2851384202" sldId="407"/>
            <ac:picMk id="4" creationId="{CD382E55-7F46-4AD1-95E6-C1407E5F59E0}"/>
          </ac:picMkLst>
        </pc:picChg>
        <pc:picChg chg="add mod">
          <ac:chgData name="Benoit Baillif" userId="S::bb596@cam.ac.uk::9ed956e5-56bd-4a29-928e-ee83544b9781" providerId="AD" clId="Web-{09B0DCD9-7DD0-7FBB-BD50-837A7F2E609A}" dt="2022-02-03T18:28:29.932" v="945" actId="14100"/>
          <ac:picMkLst>
            <pc:docMk/>
            <pc:sldMk cId="2851384202" sldId="407"/>
            <ac:picMk id="7" creationId="{7AB22F7C-F558-41F0-BE3B-B28AFEDCABC8}"/>
          </ac:picMkLst>
        </pc:picChg>
        <pc:picChg chg="add mod">
          <ac:chgData name="Benoit Baillif" userId="S::bb596@cam.ac.uk::9ed956e5-56bd-4a29-928e-ee83544b9781" providerId="AD" clId="Web-{09B0DCD9-7DD0-7FBB-BD50-837A7F2E609A}" dt="2022-02-03T18:29:15.151" v="948" actId="14100"/>
          <ac:picMkLst>
            <pc:docMk/>
            <pc:sldMk cId="2851384202" sldId="407"/>
            <ac:picMk id="8" creationId="{B8067203-1996-4733-944B-B2E84CCF4AE1}"/>
          </ac:picMkLst>
        </pc:picChg>
        <pc:picChg chg="add mod">
          <ac:chgData name="Benoit Baillif" userId="S::bb596@cam.ac.uk::9ed956e5-56bd-4a29-928e-ee83544b9781" providerId="AD" clId="Web-{09B0DCD9-7DD0-7FBB-BD50-837A7F2E609A}" dt="2022-02-03T18:30:17.278" v="953" actId="14100"/>
          <ac:picMkLst>
            <pc:docMk/>
            <pc:sldMk cId="2851384202" sldId="407"/>
            <ac:picMk id="9" creationId="{A2A440AE-AB2D-409F-8406-53144CFDE1A2}"/>
          </ac:picMkLst>
        </pc:picChg>
      </pc:sldChg>
      <pc:sldChg chg="addSp modSp new ord">
        <pc:chgData name="Benoit Baillif" userId="S::bb596@cam.ac.uk::9ed956e5-56bd-4a29-928e-ee83544b9781" providerId="AD" clId="Web-{09B0DCD9-7DD0-7FBB-BD50-837A7F2E609A}" dt="2022-02-04T17:11:04.452" v="1060" actId="14100"/>
        <pc:sldMkLst>
          <pc:docMk/>
          <pc:sldMk cId="2990831933" sldId="408"/>
        </pc:sldMkLst>
        <pc:spChg chg="mod">
          <ac:chgData name="Benoit Baillif" userId="S::bb596@cam.ac.uk::9ed956e5-56bd-4a29-928e-ee83544b9781" providerId="AD" clId="Web-{09B0DCD9-7DD0-7FBB-BD50-837A7F2E609A}" dt="2022-02-03T18:30:31.653" v="961" actId="20577"/>
          <ac:spMkLst>
            <pc:docMk/>
            <pc:sldMk cId="2990831933" sldId="408"/>
            <ac:spMk id="2" creationId="{FAECB6B7-48D5-4EF8-AD5C-8D63E4DAAEB3}"/>
          </ac:spMkLst>
        </pc:spChg>
        <pc:spChg chg="mod">
          <ac:chgData name="Benoit Baillif" userId="S::bb596@cam.ac.uk::9ed956e5-56bd-4a29-928e-ee83544b9781" providerId="AD" clId="Web-{09B0DCD9-7DD0-7FBB-BD50-837A7F2E609A}" dt="2022-02-04T17:10:14.294" v="1050" actId="20577"/>
          <ac:spMkLst>
            <pc:docMk/>
            <pc:sldMk cId="2990831933" sldId="408"/>
            <ac:spMk id="3" creationId="{C1B0B79F-0853-4CCF-8865-780F6F3D12C0}"/>
          </ac:spMkLst>
        </pc:spChg>
        <pc:picChg chg="add mod">
          <ac:chgData name="Benoit Baillif" userId="S::bb596@cam.ac.uk::9ed956e5-56bd-4a29-928e-ee83544b9781" providerId="AD" clId="Web-{09B0DCD9-7DD0-7FBB-BD50-837A7F2E609A}" dt="2022-02-04T17:10:48.529" v="1057" actId="1076"/>
          <ac:picMkLst>
            <pc:docMk/>
            <pc:sldMk cId="2990831933" sldId="408"/>
            <ac:picMk id="4" creationId="{ED1615B4-DA03-4BE3-B63F-4427B4E370B3}"/>
          </ac:picMkLst>
        </pc:picChg>
        <pc:picChg chg="add mod">
          <ac:chgData name="Benoit Baillif" userId="S::bb596@cam.ac.uk::9ed956e5-56bd-4a29-928e-ee83544b9781" providerId="AD" clId="Web-{09B0DCD9-7DD0-7FBB-BD50-837A7F2E609A}" dt="2022-02-04T17:10:45.717" v="1056" actId="14100"/>
          <ac:picMkLst>
            <pc:docMk/>
            <pc:sldMk cId="2990831933" sldId="408"/>
            <ac:picMk id="5" creationId="{DA71BBD5-DD5F-4BDB-B7A5-14882C33C3F1}"/>
          </ac:picMkLst>
        </pc:picChg>
        <pc:picChg chg="add mod">
          <ac:chgData name="Benoit Baillif" userId="S::bb596@cam.ac.uk::9ed956e5-56bd-4a29-928e-ee83544b9781" providerId="AD" clId="Web-{09B0DCD9-7DD0-7FBB-BD50-837A7F2E609A}" dt="2022-02-04T17:11:04.452" v="1060" actId="14100"/>
          <ac:picMkLst>
            <pc:docMk/>
            <pc:sldMk cId="2990831933" sldId="408"/>
            <ac:picMk id="6" creationId="{206D59AB-05DE-4A69-9B53-250E4BA9E4D1}"/>
          </ac:picMkLst>
        </pc:picChg>
      </pc:sldChg>
      <pc:sldMasterChg chg="add addSldLayout">
        <pc:chgData name="Benoit Baillif" userId="S::bb596@cam.ac.uk::9ed956e5-56bd-4a29-928e-ee83544b9781" providerId="AD" clId="Web-{09B0DCD9-7DD0-7FBB-BD50-837A7F2E609A}" dt="2022-02-03T18:23:44.206" v="813"/>
        <pc:sldMasterMkLst>
          <pc:docMk/>
          <pc:sldMasterMk cId="523109576" sldId="2147483652"/>
        </pc:sldMasterMkLst>
        <pc:sldLayoutChg chg="add">
          <pc:chgData name="Benoit Baillif" userId="S::bb596@cam.ac.uk::9ed956e5-56bd-4a29-928e-ee83544b9781" providerId="AD" clId="Web-{09B0DCD9-7DD0-7FBB-BD50-837A7F2E609A}" dt="2022-02-03T18:23:44.206" v="813"/>
          <pc:sldLayoutMkLst>
            <pc:docMk/>
            <pc:sldMasterMk cId="523109576" sldId="2147483652"/>
            <pc:sldLayoutMk cId="3310247824" sldId="2147483653"/>
          </pc:sldLayoutMkLst>
        </pc:sldLayoutChg>
      </pc:sldMasterChg>
    </pc:docChg>
  </pc:docChgLst>
  <pc:docChgLst>
    <pc:chgData name="Benoit Baillif" userId="S::bb596@cam.ac.uk::9ed956e5-56bd-4a29-928e-ee83544b9781" providerId="AD" clId="Web-{8022C861-B209-9BDD-F721-4B2F0E060DF6}"/>
    <pc:docChg chg="sldOrd">
      <pc:chgData name="Benoit Baillif" userId="S::bb596@cam.ac.uk::9ed956e5-56bd-4a29-928e-ee83544b9781" providerId="AD" clId="Web-{8022C861-B209-9BDD-F721-4B2F0E060DF6}" dt="2022-03-08T12:31:24.332" v="0"/>
      <pc:docMkLst>
        <pc:docMk/>
      </pc:docMkLst>
      <pc:sldChg chg="ord">
        <pc:chgData name="Benoit Baillif" userId="S::bb596@cam.ac.uk::9ed956e5-56bd-4a29-928e-ee83544b9781" providerId="AD" clId="Web-{8022C861-B209-9BDD-F721-4B2F0E060DF6}" dt="2022-03-08T12:31:24.332" v="0"/>
        <pc:sldMkLst>
          <pc:docMk/>
          <pc:sldMk cId="466222125" sldId="394"/>
        </pc:sldMkLst>
      </pc:sldChg>
    </pc:docChg>
  </pc:docChgLst>
  <pc:docChgLst>
    <pc:chgData name="Benoit Baillif" userId="9ed956e5-56bd-4a29-928e-ee83544b9781" providerId="ADAL" clId="{B549DAA3-F540-4875-ADD8-A7D050DE1AC3}"/>
    <pc:docChg chg="undo custSel addSld delSld modSld sldOrd">
      <pc:chgData name="Benoit Baillif" userId="9ed956e5-56bd-4a29-928e-ee83544b9781" providerId="ADAL" clId="{B549DAA3-F540-4875-ADD8-A7D050DE1AC3}" dt="2021-04-27T15:27:15.740" v="2274" actId="20577"/>
      <pc:docMkLst>
        <pc:docMk/>
      </pc:docMkLst>
      <pc:sldChg chg="modSp mod">
        <pc:chgData name="Benoit Baillif" userId="9ed956e5-56bd-4a29-928e-ee83544b9781" providerId="ADAL" clId="{B549DAA3-F540-4875-ADD8-A7D050DE1AC3}" dt="2021-04-27T12:35:29.860" v="3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B549DAA3-F540-4875-ADD8-A7D050DE1AC3}" dt="2021-04-27T12:35:29.860" v="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addSp delSp modSp add mod ord">
        <pc:chgData name="Benoit Baillif" userId="9ed956e5-56bd-4a29-928e-ee83544b9781" providerId="ADAL" clId="{B549DAA3-F540-4875-ADD8-A7D050DE1AC3}" dt="2021-04-27T14:57:14.452" v="2187" actId="478"/>
        <pc:sldMkLst>
          <pc:docMk/>
          <pc:sldMk cId="1405223376" sldId="310"/>
        </pc:sldMkLst>
        <pc:spChg chg="mod">
          <ac:chgData name="Benoit Baillif" userId="9ed956e5-56bd-4a29-928e-ee83544b9781" providerId="ADAL" clId="{B549DAA3-F540-4875-ADD8-A7D050DE1AC3}" dt="2021-04-27T14:57:11.732" v="2186" actId="20577"/>
          <ac:spMkLst>
            <pc:docMk/>
            <pc:sldMk cId="1405223376" sldId="310"/>
            <ac:spMk id="2" creationId="{1C530ACA-4506-4FE8-8A80-366A1A19CC00}"/>
          </ac:spMkLst>
        </pc:spChg>
        <pc:picChg chg="add del mod">
          <ac:chgData name="Benoit Baillif" userId="9ed956e5-56bd-4a29-928e-ee83544b9781" providerId="ADAL" clId="{B549DAA3-F540-4875-ADD8-A7D050DE1AC3}" dt="2021-04-27T14:57:14.452" v="2187" actId="478"/>
          <ac:picMkLst>
            <pc:docMk/>
            <pc:sldMk cId="1405223376" sldId="310"/>
            <ac:picMk id="21" creationId="{2FA51926-09C2-43E1-B6AA-26F8680164DA}"/>
          </ac:picMkLst>
        </pc:picChg>
      </pc:sldChg>
      <pc:sldChg chg="modSp mod">
        <pc:chgData name="Benoit Baillif" userId="9ed956e5-56bd-4a29-928e-ee83544b9781" providerId="ADAL" clId="{B549DAA3-F540-4875-ADD8-A7D050DE1AC3}" dt="2021-04-27T15:04:12.422" v="2273" actId="20577"/>
        <pc:sldMkLst>
          <pc:docMk/>
          <pc:sldMk cId="4131411833" sldId="321"/>
        </pc:sldMkLst>
        <pc:spChg chg="mod">
          <ac:chgData name="Benoit Baillif" userId="9ed956e5-56bd-4a29-928e-ee83544b9781" providerId="ADAL" clId="{B549DAA3-F540-4875-ADD8-A7D050DE1AC3}" dt="2021-04-27T12:35:37.204" v="22" actId="20577"/>
          <ac:spMkLst>
            <pc:docMk/>
            <pc:sldMk cId="4131411833" sldId="321"/>
            <ac:spMk id="2" creationId="{4D9E93D8-DF89-42C0-9EC4-D1B1F7DFBD6A}"/>
          </ac:spMkLst>
        </pc:spChg>
        <pc:spChg chg="mod">
          <ac:chgData name="Benoit Baillif" userId="9ed956e5-56bd-4a29-928e-ee83544b9781" providerId="ADAL" clId="{B549DAA3-F540-4875-ADD8-A7D050DE1AC3}" dt="2021-04-27T15:04:12.422" v="2273" actId="20577"/>
          <ac:spMkLst>
            <pc:docMk/>
            <pc:sldMk cId="4131411833" sldId="321"/>
            <ac:spMk id="3" creationId="{64DB38E9-C256-472C-B85C-E338E240D7D4}"/>
          </ac:spMkLst>
        </pc:spChg>
      </pc:sldChg>
      <pc:sldChg chg="modSp del mod">
        <pc:chgData name="Benoit Baillif" userId="9ed956e5-56bd-4a29-928e-ee83544b9781" providerId="ADAL" clId="{B549DAA3-F540-4875-ADD8-A7D050DE1AC3}" dt="2021-04-27T15:03:47.831" v="2236" actId="47"/>
        <pc:sldMkLst>
          <pc:docMk/>
          <pc:sldMk cId="1892554459" sldId="322"/>
        </pc:sldMkLst>
        <pc:spChg chg="mod">
          <ac:chgData name="Benoit Baillif" userId="9ed956e5-56bd-4a29-928e-ee83544b9781" providerId="ADAL" clId="{B549DAA3-F540-4875-ADD8-A7D050DE1AC3}" dt="2021-04-27T13:50:46.869" v="572" actId="20577"/>
          <ac:spMkLst>
            <pc:docMk/>
            <pc:sldMk cId="1892554459" sldId="322"/>
            <ac:spMk id="2" creationId="{04B3EE84-F18A-4832-885E-40400E45B5CE}"/>
          </ac:spMkLst>
        </pc:spChg>
        <pc:spChg chg="mod">
          <ac:chgData name="Benoit Baillif" userId="9ed956e5-56bd-4a29-928e-ee83544b9781" providerId="ADAL" clId="{B549DAA3-F540-4875-ADD8-A7D050DE1AC3}" dt="2021-04-27T14:58:32.835" v="2234"/>
          <ac:spMkLst>
            <pc:docMk/>
            <pc:sldMk cId="1892554459" sldId="322"/>
            <ac:spMk id="3" creationId="{C1B7A80E-791D-4AFB-BA1C-606FECA27336}"/>
          </ac:spMkLst>
        </pc:spChg>
      </pc:sldChg>
      <pc:sldChg chg="del">
        <pc:chgData name="Benoit Baillif" userId="9ed956e5-56bd-4a29-928e-ee83544b9781" providerId="ADAL" clId="{B549DAA3-F540-4875-ADD8-A7D050DE1AC3}" dt="2021-04-27T14:57:59.860" v="2190" actId="47"/>
        <pc:sldMkLst>
          <pc:docMk/>
          <pc:sldMk cId="2348718146" sldId="323"/>
        </pc:sldMkLst>
      </pc:sldChg>
      <pc:sldChg chg="addSp delSp modSp mod">
        <pc:chgData name="Benoit Baillif" userId="9ed956e5-56bd-4a29-928e-ee83544b9781" providerId="ADAL" clId="{B549DAA3-F540-4875-ADD8-A7D050DE1AC3}" dt="2021-04-27T12:43:23.634" v="429" actId="1076"/>
        <pc:sldMkLst>
          <pc:docMk/>
          <pc:sldMk cId="2156320054" sldId="324"/>
        </pc:sldMkLst>
        <pc:spChg chg="mod">
          <ac:chgData name="Benoit Baillif" userId="9ed956e5-56bd-4a29-928e-ee83544b9781" providerId="ADAL" clId="{B549DAA3-F540-4875-ADD8-A7D050DE1AC3}" dt="2021-04-27T12:39:45.078" v="402" actId="20577"/>
          <ac:spMkLst>
            <pc:docMk/>
            <pc:sldMk cId="2156320054" sldId="324"/>
            <ac:spMk id="2" creationId="{51AC0DFF-8186-4D56-BBFF-71DF479A0EAC}"/>
          </ac:spMkLst>
        </pc:spChg>
        <pc:spChg chg="add del mod">
          <ac:chgData name="Benoit Baillif" userId="9ed956e5-56bd-4a29-928e-ee83544b9781" providerId="ADAL" clId="{B549DAA3-F540-4875-ADD8-A7D050DE1AC3}" dt="2021-04-27T12:39:53.379" v="404" actId="478"/>
          <ac:spMkLst>
            <pc:docMk/>
            <pc:sldMk cId="2156320054" sldId="324"/>
            <ac:spMk id="3" creationId="{0E367E7A-D0CE-4BF1-9883-720AF0869E60}"/>
          </ac:spMkLst>
        </pc:spChg>
        <pc:spChg chg="del">
          <ac:chgData name="Benoit Baillif" userId="9ed956e5-56bd-4a29-928e-ee83544b9781" providerId="ADAL" clId="{B549DAA3-F540-4875-ADD8-A7D050DE1AC3}" dt="2021-04-27T12:39:51.966" v="403" actId="478"/>
          <ac:spMkLst>
            <pc:docMk/>
            <pc:sldMk cId="2156320054" sldId="324"/>
            <ac:spMk id="6" creationId="{C4307901-C2AA-4A23-8917-776C51E81269}"/>
          </ac:spMkLst>
        </pc:spChg>
        <pc:spChg chg="add mod">
          <ac:chgData name="Benoit Baillif" userId="9ed956e5-56bd-4a29-928e-ee83544b9781" providerId="ADAL" clId="{B549DAA3-F540-4875-ADD8-A7D050DE1AC3}" dt="2021-04-27T12:43:23.634" v="429" actId="1076"/>
          <ac:spMkLst>
            <pc:docMk/>
            <pc:sldMk cId="2156320054" sldId="324"/>
            <ac:spMk id="12" creationId="{0F5FD2C3-2790-450C-BF80-D46B7105412D}"/>
          </ac:spMkLst>
        </pc:spChg>
        <pc:picChg chg="del">
          <ac:chgData name="Benoit Baillif" userId="9ed956e5-56bd-4a29-928e-ee83544b9781" providerId="ADAL" clId="{B549DAA3-F540-4875-ADD8-A7D050DE1AC3}" dt="2021-04-27T12:39:53.770" v="405" actId="478"/>
          <ac:picMkLst>
            <pc:docMk/>
            <pc:sldMk cId="2156320054" sldId="324"/>
            <ac:picMk id="5" creationId="{7EBB2E4D-1179-4F89-9E43-ACA6EC033E46}"/>
          </ac:picMkLst>
        </pc:picChg>
        <pc:picChg chg="add mod modCrop">
          <ac:chgData name="Benoit Baillif" userId="9ed956e5-56bd-4a29-928e-ee83544b9781" providerId="ADAL" clId="{B549DAA3-F540-4875-ADD8-A7D050DE1AC3}" dt="2021-04-27T12:41:44.923" v="414" actId="732"/>
          <ac:picMkLst>
            <pc:docMk/>
            <pc:sldMk cId="2156320054" sldId="324"/>
            <ac:picMk id="7" creationId="{6FE9F37C-917B-4B30-9CDD-DD02DF031DA7}"/>
          </ac:picMkLst>
        </pc:picChg>
        <pc:picChg chg="add mod">
          <ac:chgData name="Benoit Baillif" userId="9ed956e5-56bd-4a29-928e-ee83544b9781" providerId="ADAL" clId="{B549DAA3-F540-4875-ADD8-A7D050DE1AC3}" dt="2021-04-27T12:41:47.415" v="415" actId="1076"/>
          <ac:picMkLst>
            <pc:docMk/>
            <pc:sldMk cId="2156320054" sldId="324"/>
            <ac:picMk id="9" creationId="{6DA35157-E862-4771-9CF9-2A12D5B764E2}"/>
          </ac:picMkLst>
        </pc:picChg>
        <pc:picChg chg="add mod">
          <ac:chgData name="Benoit Baillif" userId="9ed956e5-56bd-4a29-928e-ee83544b9781" providerId="ADAL" clId="{B549DAA3-F540-4875-ADD8-A7D050DE1AC3}" dt="2021-04-27T12:42:19.595" v="418" actId="1076"/>
          <ac:picMkLst>
            <pc:docMk/>
            <pc:sldMk cId="2156320054" sldId="324"/>
            <ac:picMk id="11" creationId="{6534E742-815B-4EB3-A841-01C260898A39}"/>
          </ac:picMkLst>
        </pc:picChg>
      </pc:sldChg>
      <pc:sldChg chg="del">
        <pc:chgData name="Benoit Baillif" userId="9ed956e5-56bd-4a29-928e-ee83544b9781" providerId="ADAL" clId="{B549DAA3-F540-4875-ADD8-A7D050DE1AC3}" dt="2021-04-27T15:03:43.459" v="2235" actId="47"/>
        <pc:sldMkLst>
          <pc:docMk/>
          <pc:sldMk cId="1079834002" sldId="325"/>
        </pc:sldMkLst>
      </pc:sldChg>
      <pc:sldChg chg="addSp delSp modSp new mod">
        <pc:chgData name="Benoit Baillif" userId="9ed956e5-56bd-4a29-928e-ee83544b9781" providerId="ADAL" clId="{B549DAA3-F540-4875-ADD8-A7D050DE1AC3}" dt="2021-04-27T12:54:18.559" v="562" actId="1076"/>
        <pc:sldMkLst>
          <pc:docMk/>
          <pc:sldMk cId="2535057193" sldId="326"/>
        </pc:sldMkLst>
        <pc:spChg chg="mod">
          <ac:chgData name="Benoit Baillif" userId="9ed956e5-56bd-4a29-928e-ee83544b9781" providerId="ADAL" clId="{B549DAA3-F540-4875-ADD8-A7D050DE1AC3}" dt="2021-04-27T12:52:12.982" v="546" actId="20577"/>
          <ac:spMkLst>
            <pc:docMk/>
            <pc:sldMk cId="2535057193" sldId="326"/>
            <ac:spMk id="2" creationId="{F6CF47FA-565B-44DD-A53D-3EDDB5516B43}"/>
          </ac:spMkLst>
        </pc:spChg>
        <pc:spChg chg="del">
          <ac:chgData name="Benoit Baillif" userId="9ed956e5-56bd-4a29-928e-ee83544b9781" providerId="ADAL" clId="{B549DAA3-F540-4875-ADD8-A7D050DE1AC3}" dt="2021-04-27T12:43:54.259" v="494" actId="478"/>
          <ac:spMkLst>
            <pc:docMk/>
            <pc:sldMk cId="2535057193" sldId="326"/>
            <ac:spMk id="3" creationId="{5307321A-0CD0-48C8-BD3F-05290D1A684A}"/>
          </ac:spMkLst>
        </pc:spChg>
        <pc:picChg chg="add mod">
          <ac:chgData name="Benoit Baillif" userId="9ed956e5-56bd-4a29-928e-ee83544b9781" providerId="ADAL" clId="{B549DAA3-F540-4875-ADD8-A7D050DE1AC3}" dt="2021-04-27T12:52:43.068" v="553" actId="1076"/>
          <ac:picMkLst>
            <pc:docMk/>
            <pc:sldMk cId="2535057193" sldId="326"/>
            <ac:picMk id="4" creationId="{31438389-CE6C-45BE-9B50-0FD3CBA02F52}"/>
          </ac:picMkLst>
        </pc:picChg>
        <pc:picChg chg="add mod">
          <ac:chgData name="Benoit Baillif" userId="9ed956e5-56bd-4a29-928e-ee83544b9781" providerId="ADAL" clId="{B549DAA3-F540-4875-ADD8-A7D050DE1AC3}" dt="2021-04-27T12:53:54.534" v="558" actId="14100"/>
          <ac:picMkLst>
            <pc:docMk/>
            <pc:sldMk cId="2535057193" sldId="326"/>
            <ac:picMk id="6" creationId="{94278EA8-7A4D-40FC-AA10-2A3EFCD1C774}"/>
          </ac:picMkLst>
        </pc:picChg>
        <pc:picChg chg="add mod">
          <ac:chgData name="Benoit Baillif" userId="9ed956e5-56bd-4a29-928e-ee83544b9781" providerId="ADAL" clId="{B549DAA3-F540-4875-ADD8-A7D050DE1AC3}" dt="2021-04-27T12:54:18.559" v="562" actId="1076"/>
          <ac:picMkLst>
            <pc:docMk/>
            <pc:sldMk cId="2535057193" sldId="326"/>
            <ac:picMk id="8" creationId="{9F8C2A32-328C-4EB8-B43F-E4EE89191791}"/>
          </ac:picMkLst>
        </pc:picChg>
      </pc:sldChg>
      <pc:sldChg chg="addSp modSp new mod">
        <pc:chgData name="Benoit Baillif" userId="9ed956e5-56bd-4a29-928e-ee83544b9781" providerId="ADAL" clId="{B549DAA3-F540-4875-ADD8-A7D050DE1AC3}" dt="2021-04-27T14:34:49.586" v="1745" actId="1076"/>
        <pc:sldMkLst>
          <pc:docMk/>
          <pc:sldMk cId="1801150932" sldId="327"/>
        </pc:sldMkLst>
        <pc:spChg chg="mod">
          <ac:chgData name="Benoit Baillif" userId="9ed956e5-56bd-4a29-928e-ee83544b9781" providerId="ADAL" clId="{B549DAA3-F540-4875-ADD8-A7D050DE1AC3}" dt="2021-04-27T13:51:01.589" v="618" actId="20577"/>
          <ac:spMkLst>
            <pc:docMk/>
            <pc:sldMk cId="1801150932" sldId="327"/>
            <ac:spMk id="2" creationId="{76C21EB7-92F0-4E6D-A42A-15A9F7CB3600}"/>
          </ac:spMkLst>
        </pc:spChg>
        <pc:spChg chg="mod">
          <ac:chgData name="Benoit Baillif" userId="9ed956e5-56bd-4a29-928e-ee83544b9781" providerId="ADAL" clId="{B549DAA3-F540-4875-ADD8-A7D050DE1AC3}" dt="2021-04-27T14:33:38.342" v="1737" actId="20577"/>
          <ac:spMkLst>
            <pc:docMk/>
            <pc:sldMk cId="1801150932" sldId="327"/>
            <ac:spMk id="3" creationId="{222F9AA4-2B9C-4238-8EA8-6E1E713BE65F}"/>
          </ac:spMkLst>
        </pc:spChg>
        <pc:picChg chg="add mod modCrop">
          <ac:chgData name="Benoit Baillif" userId="9ed956e5-56bd-4a29-928e-ee83544b9781" providerId="ADAL" clId="{B549DAA3-F540-4875-ADD8-A7D050DE1AC3}" dt="2021-04-27T14:34:49.586" v="1745" actId="1076"/>
          <ac:picMkLst>
            <pc:docMk/>
            <pc:sldMk cId="1801150932" sldId="327"/>
            <ac:picMk id="4" creationId="{8C3B7FEC-A93B-4C11-A276-16EF0629DFCE}"/>
          </ac:picMkLst>
        </pc:picChg>
      </pc:sldChg>
      <pc:sldChg chg="addSp delSp modSp add mod">
        <pc:chgData name="Benoit Baillif" userId="9ed956e5-56bd-4a29-928e-ee83544b9781" providerId="ADAL" clId="{B549DAA3-F540-4875-ADD8-A7D050DE1AC3}" dt="2021-04-27T15:27:15.740" v="2274" actId="20577"/>
        <pc:sldMkLst>
          <pc:docMk/>
          <pc:sldMk cId="1151043883" sldId="328"/>
        </pc:sldMkLst>
        <pc:spChg chg="mod">
          <ac:chgData name="Benoit Baillif" userId="9ed956e5-56bd-4a29-928e-ee83544b9781" providerId="ADAL" clId="{B549DAA3-F540-4875-ADD8-A7D050DE1AC3}" dt="2021-04-27T14:33:45.953" v="1739"/>
          <ac:spMkLst>
            <pc:docMk/>
            <pc:sldMk cId="1151043883" sldId="328"/>
            <ac:spMk id="2" creationId="{76C21EB7-92F0-4E6D-A42A-15A9F7CB3600}"/>
          </ac:spMkLst>
        </pc:spChg>
        <pc:spChg chg="mod">
          <ac:chgData name="Benoit Baillif" userId="9ed956e5-56bd-4a29-928e-ee83544b9781" providerId="ADAL" clId="{B549DAA3-F540-4875-ADD8-A7D050DE1AC3}" dt="2021-04-27T15:27:15.740" v="2274" actId="20577"/>
          <ac:spMkLst>
            <pc:docMk/>
            <pc:sldMk cId="1151043883" sldId="328"/>
            <ac:spMk id="3" creationId="{222F9AA4-2B9C-4238-8EA8-6E1E713BE65F}"/>
          </ac:spMkLst>
        </pc:spChg>
        <pc:spChg chg="add del">
          <ac:chgData name="Benoit Baillif" userId="9ed956e5-56bd-4a29-928e-ee83544b9781" providerId="ADAL" clId="{B549DAA3-F540-4875-ADD8-A7D050DE1AC3}" dt="2021-04-27T14:34:59.524" v="1747" actId="22"/>
          <ac:spMkLst>
            <pc:docMk/>
            <pc:sldMk cId="1151043883" sldId="328"/>
            <ac:spMk id="5" creationId="{E2D173A0-87E5-44D5-949D-B5E3C868DFC5}"/>
          </ac:spMkLst>
        </pc:spChg>
      </pc:sldChg>
      <pc:sldChg chg="new del">
        <pc:chgData name="Benoit Baillif" userId="9ed956e5-56bd-4a29-928e-ee83544b9781" providerId="ADAL" clId="{B549DAA3-F540-4875-ADD8-A7D050DE1AC3}" dt="2021-04-27T14:36:25.424" v="1759" actId="47"/>
        <pc:sldMkLst>
          <pc:docMk/>
          <pc:sldMk cId="1896826378" sldId="329"/>
        </pc:sldMkLst>
      </pc:sldChg>
      <pc:sldChg chg="addSp delSp modSp add mod">
        <pc:chgData name="Benoit Baillif" userId="9ed956e5-56bd-4a29-928e-ee83544b9781" providerId="ADAL" clId="{B549DAA3-F540-4875-ADD8-A7D050DE1AC3}" dt="2021-04-27T14:45:50.388" v="2142" actId="20577"/>
        <pc:sldMkLst>
          <pc:docMk/>
          <pc:sldMk cId="4135371719" sldId="330"/>
        </pc:sldMkLst>
        <pc:spChg chg="mod">
          <ac:chgData name="Benoit Baillif" userId="9ed956e5-56bd-4a29-928e-ee83544b9781" providerId="ADAL" clId="{B549DAA3-F540-4875-ADD8-A7D050DE1AC3}" dt="2021-04-27T14:45:50.388" v="2142" actId="20577"/>
          <ac:spMkLst>
            <pc:docMk/>
            <pc:sldMk cId="4135371719" sldId="330"/>
            <ac:spMk id="2" creationId="{1C530ACA-4506-4FE8-8A80-366A1A19CC00}"/>
          </ac:spMkLst>
        </pc:spChg>
        <pc:spChg chg="mod">
          <ac:chgData name="Benoit Baillif" userId="9ed956e5-56bd-4a29-928e-ee83544b9781" providerId="ADAL" clId="{B549DAA3-F540-4875-ADD8-A7D050DE1AC3}" dt="2021-04-27T14:37:41.706" v="1841" actId="1076"/>
          <ac:spMkLst>
            <pc:docMk/>
            <pc:sldMk cId="4135371719" sldId="330"/>
            <ac:spMk id="9" creationId="{DB7C94A1-482F-4B4A-B4A4-C459A6A2DA46}"/>
          </ac:spMkLst>
        </pc:spChg>
        <pc:spChg chg="mod">
          <ac:chgData name="Benoit Baillif" userId="9ed956e5-56bd-4a29-928e-ee83544b9781" providerId="ADAL" clId="{B549DAA3-F540-4875-ADD8-A7D050DE1AC3}" dt="2021-04-27T14:37:54.885" v="1847" actId="1076"/>
          <ac:spMkLst>
            <pc:docMk/>
            <pc:sldMk cId="4135371719" sldId="330"/>
            <ac:spMk id="10" creationId="{2CBE352F-F852-48F4-91A6-4DC864C177CB}"/>
          </ac:spMkLst>
        </pc:spChg>
        <pc:spChg chg="mod">
          <ac:chgData name="Benoit Baillif" userId="9ed956e5-56bd-4a29-928e-ee83544b9781" providerId="ADAL" clId="{B549DAA3-F540-4875-ADD8-A7D050DE1AC3}" dt="2021-04-27T14:37:39.831" v="1838" actId="1076"/>
          <ac:spMkLst>
            <pc:docMk/>
            <pc:sldMk cId="4135371719" sldId="330"/>
            <ac:spMk id="19" creationId="{768D504D-EC7A-4BEF-9EC0-F9B3214F4505}"/>
          </ac:spMkLst>
        </pc:spChg>
        <pc:spChg chg="add del">
          <ac:chgData name="Benoit Baillif" userId="9ed956e5-56bd-4a29-928e-ee83544b9781" providerId="ADAL" clId="{B549DAA3-F540-4875-ADD8-A7D050DE1AC3}" dt="2021-04-27T14:37:44.534" v="1843" actId="478"/>
          <ac:spMkLst>
            <pc:docMk/>
            <pc:sldMk cId="4135371719" sldId="330"/>
            <ac:spMk id="35" creationId="{08CBC2B0-7864-4004-9CDA-C6B1EE8BDB8C}"/>
          </ac:spMkLst>
        </pc:spChg>
        <pc:spChg chg="del">
          <ac:chgData name="Benoit Baillif" userId="9ed956e5-56bd-4a29-928e-ee83544b9781" providerId="ADAL" clId="{B549DAA3-F540-4875-ADD8-A7D050DE1AC3}" dt="2021-04-27T14:37:01.654" v="1826" actId="478"/>
          <ac:spMkLst>
            <pc:docMk/>
            <pc:sldMk cId="4135371719" sldId="330"/>
            <ac:spMk id="37" creationId="{47ACB1F3-D408-4FF8-808E-B2AFF4A1BA39}"/>
          </ac:spMkLst>
        </pc:spChg>
        <pc:picChg chg="del">
          <ac:chgData name="Benoit Baillif" userId="9ed956e5-56bd-4a29-928e-ee83544b9781" providerId="ADAL" clId="{B549DAA3-F540-4875-ADD8-A7D050DE1AC3}" dt="2021-04-27T14:36:31.781" v="1762" actId="478"/>
          <ac:picMkLst>
            <pc:docMk/>
            <pc:sldMk cId="4135371719" sldId="330"/>
            <ac:picMk id="5" creationId="{B20E87FF-23B9-4AC1-9F93-C2DA61E072BE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8" creationId="{255DB3A0-F12B-418D-BC1E-914BC49FF014}"/>
          </ac:picMkLst>
        </pc:picChg>
        <pc:picChg chg="mod">
          <ac:chgData name="Benoit Baillif" userId="9ed956e5-56bd-4a29-928e-ee83544b9781" providerId="ADAL" clId="{B549DAA3-F540-4875-ADD8-A7D050DE1AC3}" dt="2021-04-27T14:37:54.885" v="1847" actId="1076"/>
          <ac:picMkLst>
            <pc:docMk/>
            <pc:sldMk cId="4135371719" sldId="330"/>
            <ac:picMk id="12" creationId="{E6B64514-0560-4B73-9267-0852CD87179B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13" creationId="{A89D0880-F6BA-4D76-BCBE-AD8EC943C57F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14" creationId="{0B28845D-07FD-4A6A-9337-D3FD59213EF8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15" creationId="{33664139-26CD-405F-A4BE-312009ED192C}"/>
          </ac:picMkLst>
        </pc:picChg>
        <pc:picChg chg="mod">
          <ac:chgData name="Benoit Baillif" userId="9ed956e5-56bd-4a29-928e-ee83544b9781" providerId="ADAL" clId="{B549DAA3-F540-4875-ADD8-A7D050DE1AC3}" dt="2021-04-27T14:37:41.706" v="1841" actId="1076"/>
          <ac:picMkLst>
            <pc:docMk/>
            <pc:sldMk cId="4135371719" sldId="330"/>
            <ac:picMk id="18" creationId="{C0FB3B3E-046C-4BAE-BA47-74A16F1A1B4E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20" creationId="{2934972A-45AD-4772-BDA1-6E4BDE5AB41B}"/>
          </ac:picMkLst>
        </pc:picChg>
        <pc:picChg chg="add del mod">
          <ac:chgData name="Benoit Baillif" userId="9ed956e5-56bd-4a29-928e-ee83544b9781" providerId="ADAL" clId="{B549DAA3-F540-4875-ADD8-A7D050DE1AC3}" dt="2021-04-27T14:40:16.020" v="1853" actId="478"/>
          <ac:picMkLst>
            <pc:docMk/>
            <pc:sldMk cId="4135371719" sldId="330"/>
            <ac:picMk id="28" creationId="{86A35F99-DCBB-4E1F-8A97-01E17C299493}"/>
          </ac:picMkLst>
        </pc:picChg>
        <pc:cxnChg chg="add mod">
          <ac:chgData name="Benoit Baillif" userId="9ed956e5-56bd-4a29-928e-ee83544b9781" providerId="ADAL" clId="{B549DAA3-F540-4875-ADD8-A7D050DE1AC3}" dt="2021-04-27T14:38:14.706" v="1850" actId="1582"/>
          <ac:cxnSpMkLst>
            <pc:docMk/>
            <pc:sldMk cId="4135371719" sldId="330"/>
            <ac:cxnSpMk id="21" creationId="{614CA94F-736E-482B-A383-4B1C577A8290}"/>
          </ac:cxnSpMkLst>
        </pc:cxnChg>
        <pc:cxnChg chg="mod">
          <ac:chgData name="Benoit Baillif" userId="9ed956e5-56bd-4a29-928e-ee83544b9781" providerId="ADAL" clId="{B549DAA3-F540-4875-ADD8-A7D050DE1AC3}" dt="2021-04-27T14:37:41.303" v="1840" actId="14100"/>
          <ac:cxnSpMkLst>
            <pc:docMk/>
            <pc:sldMk cId="4135371719" sldId="330"/>
            <ac:cxnSpMk id="23" creationId="{3AFE1FD6-BEA6-431D-9598-1D75A156B13C}"/>
          </ac:cxnSpMkLst>
        </pc:cxnChg>
        <pc:cxnChg chg="del">
          <ac:chgData name="Benoit Baillif" userId="9ed956e5-56bd-4a29-928e-ee83544b9781" providerId="ADAL" clId="{B549DAA3-F540-4875-ADD8-A7D050DE1AC3}" dt="2021-04-27T14:36:33.556" v="1764" actId="478"/>
          <ac:cxnSpMkLst>
            <pc:docMk/>
            <pc:sldMk cId="4135371719" sldId="330"/>
            <ac:cxnSpMk id="24" creationId="{DF7B7307-DCC0-4675-8687-F8EA56521D50}"/>
          </ac:cxnSpMkLst>
        </pc:cxnChg>
        <pc:cxnChg chg="mod">
          <ac:chgData name="Benoit Baillif" userId="9ed956e5-56bd-4a29-928e-ee83544b9781" providerId="ADAL" clId="{B549DAA3-F540-4875-ADD8-A7D050DE1AC3}" dt="2021-04-27T14:37:40.490" v="1839" actId="14100"/>
          <ac:cxnSpMkLst>
            <pc:docMk/>
            <pc:sldMk cId="4135371719" sldId="330"/>
            <ac:cxnSpMk id="27" creationId="{B78C9E6F-A1FE-49BA-9716-5161F043EE2F}"/>
          </ac:cxnSpMkLst>
        </pc:cxnChg>
        <pc:cxnChg chg="del">
          <ac:chgData name="Benoit Baillif" userId="9ed956e5-56bd-4a29-928e-ee83544b9781" providerId="ADAL" clId="{B549DAA3-F540-4875-ADD8-A7D050DE1AC3}" dt="2021-04-27T14:36:32.965" v="1763" actId="478"/>
          <ac:cxnSpMkLst>
            <pc:docMk/>
            <pc:sldMk cId="4135371719" sldId="330"/>
            <ac:cxnSpMk id="31" creationId="{8279F16B-5934-4CCB-8678-7CF68E0A8F8E}"/>
          </ac:cxnSpMkLst>
        </pc:cxnChg>
      </pc:sldChg>
      <pc:sldChg chg="addSp delSp modSp add mod">
        <pc:chgData name="Benoit Baillif" userId="9ed956e5-56bd-4a29-928e-ee83544b9781" providerId="ADAL" clId="{B549DAA3-F540-4875-ADD8-A7D050DE1AC3}" dt="2021-04-27T14:44:32.425" v="2035" actId="1076"/>
        <pc:sldMkLst>
          <pc:docMk/>
          <pc:sldMk cId="310287981" sldId="331"/>
        </pc:sldMkLst>
        <pc:spChg chg="mod">
          <ac:chgData name="Benoit Baillif" userId="9ed956e5-56bd-4a29-928e-ee83544b9781" providerId="ADAL" clId="{B549DAA3-F540-4875-ADD8-A7D050DE1AC3}" dt="2021-04-27T14:40:27.991" v="1876" actId="20577"/>
          <ac:spMkLst>
            <pc:docMk/>
            <pc:sldMk cId="310287981" sldId="331"/>
            <ac:spMk id="2" creationId="{1C530ACA-4506-4FE8-8A80-366A1A19CC00}"/>
          </ac:spMkLst>
        </pc:spChg>
        <pc:spChg chg="mod">
          <ac:chgData name="Benoit Baillif" userId="9ed956e5-56bd-4a29-928e-ee83544b9781" providerId="ADAL" clId="{B549DAA3-F540-4875-ADD8-A7D050DE1AC3}" dt="2021-04-27T14:44:32.425" v="2035" actId="1076"/>
          <ac:spMkLst>
            <pc:docMk/>
            <pc:sldMk cId="310287981" sldId="331"/>
            <ac:spMk id="9" creationId="{DB7C94A1-482F-4B4A-B4A4-C459A6A2DA46}"/>
          </ac:spMkLst>
        </pc:spChg>
        <pc:spChg chg="mod">
          <ac:chgData name="Benoit Baillif" userId="9ed956e5-56bd-4a29-928e-ee83544b9781" providerId="ADAL" clId="{B549DAA3-F540-4875-ADD8-A7D050DE1AC3}" dt="2021-04-27T14:42:25.539" v="1931" actId="1076"/>
          <ac:spMkLst>
            <pc:docMk/>
            <pc:sldMk cId="310287981" sldId="331"/>
            <ac:spMk id="10" creationId="{2CBE352F-F852-48F4-91A6-4DC864C177CB}"/>
          </ac:spMkLst>
        </pc:spChg>
        <pc:spChg chg="del">
          <ac:chgData name="Benoit Baillif" userId="9ed956e5-56bd-4a29-928e-ee83544b9781" providerId="ADAL" clId="{B549DAA3-F540-4875-ADD8-A7D050DE1AC3}" dt="2021-04-27T14:40:45.749" v="1877" actId="478"/>
          <ac:spMkLst>
            <pc:docMk/>
            <pc:sldMk cId="310287981" sldId="331"/>
            <ac:spMk id="19" creationId="{768D504D-EC7A-4BEF-9EC0-F9B3214F4505}"/>
          </ac:spMkLst>
        </pc:spChg>
        <pc:spChg chg="add del mod">
          <ac:chgData name="Benoit Baillif" userId="9ed956e5-56bd-4a29-928e-ee83544b9781" providerId="ADAL" clId="{B549DAA3-F540-4875-ADD8-A7D050DE1AC3}" dt="2021-04-27T14:43:40.453" v="1973" actId="478"/>
          <ac:spMkLst>
            <pc:docMk/>
            <pc:sldMk cId="310287981" sldId="331"/>
            <ac:spMk id="29" creationId="{1CB0D5D8-255B-43C5-A78A-317F635FC169}"/>
          </ac:spMkLst>
        </pc:spChg>
        <pc:spChg chg="add mod">
          <ac:chgData name="Benoit Baillif" userId="9ed956e5-56bd-4a29-928e-ee83544b9781" providerId="ADAL" clId="{B549DAA3-F540-4875-ADD8-A7D050DE1AC3}" dt="2021-04-27T14:44:20.990" v="2032" actId="1076"/>
          <ac:spMkLst>
            <pc:docMk/>
            <pc:sldMk cId="310287981" sldId="331"/>
            <ac:spMk id="33" creationId="{68DC3FCF-80F5-4980-8728-0843F9800682}"/>
          </ac:spMkLst>
        </pc:spChg>
        <pc:spChg chg="mod">
          <ac:chgData name="Benoit Baillif" userId="9ed956e5-56bd-4a29-928e-ee83544b9781" providerId="ADAL" clId="{B549DAA3-F540-4875-ADD8-A7D050DE1AC3}" dt="2021-04-27T14:44:32.425" v="2035" actId="1076"/>
          <ac:spMkLst>
            <pc:docMk/>
            <pc:sldMk cId="310287981" sldId="331"/>
            <ac:spMk id="35" creationId="{08CBC2B0-7864-4004-9CDA-C6B1EE8BDB8C}"/>
          </ac:spMkLst>
        </pc:spChg>
        <pc:spChg chg="del">
          <ac:chgData name="Benoit Baillif" userId="9ed956e5-56bd-4a29-928e-ee83544b9781" providerId="ADAL" clId="{B549DAA3-F540-4875-ADD8-A7D050DE1AC3}" dt="2021-04-27T14:40:48.953" v="1878" actId="478"/>
          <ac:spMkLst>
            <pc:docMk/>
            <pc:sldMk cId="310287981" sldId="331"/>
            <ac:spMk id="37" creationId="{47ACB1F3-D408-4FF8-808E-B2AFF4A1BA39}"/>
          </ac:spMkLst>
        </pc:spChg>
        <pc:picChg chg="add del">
          <ac:chgData name="Benoit Baillif" userId="9ed956e5-56bd-4a29-928e-ee83544b9781" providerId="ADAL" clId="{B549DAA3-F540-4875-ADD8-A7D050DE1AC3}" dt="2021-04-27T14:41:25.945" v="1891" actId="478"/>
          <ac:picMkLst>
            <pc:docMk/>
            <pc:sldMk cId="310287981" sldId="331"/>
            <ac:picMk id="5" creationId="{B20E87FF-23B9-4AC1-9F93-C2DA61E072BE}"/>
          </ac:picMkLst>
        </pc:picChg>
        <pc:picChg chg="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8" creationId="{255DB3A0-F12B-418D-BC1E-914BC49FF014}"/>
          </ac:picMkLst>
        </pc:picChg>
        <pc:picChg chg="add del 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12" creationId="{E6B64514-0560-4B73-9267-0852CD87179B}"/>
          </ac:picMkLst>
        </pc:picChg>
        <pc:picChg chg="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13" creationId="{A89D0880-F6BA-4D76-BCBE-AD8EC943C57F}"/>
          </ac:picMkLst>
        </pc:picChg>
        <pc:picChg chg="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14" creationId="{0B28845D-07FD-4A6A-9337-D3FD59213EF8}"/>
          </ac:picMkLst>
        </pc:picChg>
        <pc:picChg chg="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15" creationId="{33664139-26CD-405F-A4BE-312009ED192C}"/>
          </ac:picMkLst>
        </pc:picChg>
        <pc:picChg chg="mod">
          <ac:chgData name="Benoit Baillif" userId="9ed956e5-56bd-4a29-928e-ee83544b9781" providerId="ADAL" clId="{B549DAA3-F540-4875-ADD8-A7D050DE1AC3}" dt="2021-04-27T14:44:32.425" v="2035" actId="1076"/>
          <ac:picMkLst>
            <pc:docMk/>
            <pc:sldMk cId="310287981" sldId="331"/>
            <ac:picMk id="18" creationId="{C0FB3B3E-046C-4BAE-BA47-74A16F1A1B4E}"/>
          </ac:picMkLst>
        </pc:picChg>
        <pc:picChg chg="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20" creationId="{2934972A-45AD-4772-BDA1-6E4BDE5AB41B}"/>
          </ac:picMkLst>
        </pc:picChg>
        <pc:picChg chg="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21" creationId="{2FA51926-09C2-43E1-B6AA-26F8680164DA}"/>
          </ac:picMkLst>
        </pc:picChg>
        <pc:picChg chg="add 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22" creationId="{CF9F8075-B9AA-4FD0-B8A1-0ECB9602C28B}"/>
          </ac:picMkLst>
        </pc:picChg>
        <pc:picChg chg="add 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25" creationId="{5E9708D1-896B-477E-B018-58A28875016C}"/>
          </ac:picMkLst>
        </pc:picChg>
        <pc:picChg chg="add 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26" creationId="{A10E1E3D-436B-457A-A631-47B87D7590F3}"/>
          </ac:picMkLst>
        </pc:picChg>
        <pc:picChg chg="add 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28" creationId="{A86A577F-C16B-4937-B36F-C51ECE309D7F}"/>
          </ac:picMkLst>
        </pc:picChg>
        <pc:cxnChg chg="del">
          <ac:chgData name="Benoit Baillif" userId="9ed956e5-56bd-4a29-928e-ee83544b9781" providerId="ADAL" clId="{B549DAA3-F540-4875-ADD8-A7D050DE1AC3}" dt="2021-04-27T14:41:44.091" v="1921" actId="478"/>
          <ac:cxnSpMkLst>
            <pc:docMk/>
            <pc:sldMk cId="310287981" sldId="331"/>
            <ac:cxnSpMk id="23" creationId="{3AFE1FD6-BEA6-431D-9598-1D75A156B13C}"/>
          </ac:cxnSpMkLst>
        </pc:cxnChg>
        <pc:cxnChg chg="del">
          <ac:chgData name="Benoit Baillif" userId="9ed956e5-56bd-4a29-928e-ee83544b9781" providerId="ADAL" clId="{B549DAA3-F540-4875-ADD8-A7D050DE1AC3}" dt="2021-04-27T14:41:44.091" v="1921" actId="478"/>
          <ac:cxnSpMkLst>
            <pc:docMk/>
            <pc:sldMk cId="310287981" sldId="331"/>
            <ac:cxnSpMk id="24" creationId="{DF7B7307-DCC0-4675-8687-F8EA56521D50}"/>
          </ac:cxnSpMkLst>
        </pc:cxnChg>
        <pc:cxnChg chg="del">
          <ac:chgData name="Benoit Baillif" userId="9ed956e5-56bd-4a29-928e-ee83544b9781" providerId="ADAL" clId="{B549DAA3-F540-4875-ADD8-A7D050DE1AC3}" dt="2021-04-27T14:41:44.091" v="1921" actId="478"/>
          <ac:cxnSpMkLst>
            <pc:docMk/>
            <pc:sldMk cId="310287981" sldId="331"/>
            <ac:cxnSpMk id="27" creationId="{B78C9E6F-A1FE-49BA-9716-5161F043EE2F}"/>
          </ac:cxnSpMkLst>
        </pc:cxnChg>
        <pc:cxnChg chg="add mod">
          <ac:chgData name="Benoit Baillif" userId="9ed956e5-56bd-4a29-928e-ee83544b9781" providerId="ADAL" clId="{B549DAA3-F540-4875-ADD8-A7D050DE1AC3}" dt="2021-04-27T14:43:56.382" v="1977" actId="14100"/>
          <ac:cxnSpMkLst>
            <pc:docMk/>
            <pc:sldMk cId="310287981" sldId="331"/>
            <ac:cxnSpMk id="30" creationId="{2D633BAC-BC6B-4ED3-981F-EC295C8FEEBF}"/>
          </ac:cxnSpMkLst>
        </pc:cxnChg>
        <pc:cxnChg chg="del">
          <ac:chgData name="Benoit Baillif" userId="9ed956e5-56bd-4a29-928e-ee83544b9781" providerId="ADAL" clId="{B549DAA3-F540-4875-ADD8-A7D050DE1AC3}" dt="2021-04-27T14:41:44.091" v="1921" actId="478"/>
          <ac:cxnSpMkLst>
            <pc:docMk/>
            <pc:sldMk cId="310287981" sldId="331"/>
            <ac:cxnSpMk id="31" creationId="{8279F16B-5934-4CCB-8678-7CF68E0A8F8E}"/>
          </ac:cxnSpMkLst>
        </pc:cxnChg>
        <pc:cxnChg chg="add mod">
          <ac:chgData name="Benoit Baillif" userId="9ed956e5-56bd-4a29-928e-ee83544b9781" providerId="ADAL" clId="{B549DAA3-F540-4875-ADD8-A7D050DE1AC3}" dt="2021-04-27T14:44:00.561" v="1979" actId="1076"/>
          <ac:cxnSpMkLst>
            <pc:docMk/>
            <pc:sldMk cId="310287981" sldId="331"/>
            <ac:cxnSpMk id="32" creationId="{CE93235C-BC95-4441-B79C-0BF12EACEF6E}"/>
          </ac:cxnSpMkLst>
        </pc:cxnChg>
      </pc:sldChg>
    </pc:docChg>
  </pc:docChgLst>
  <pc:docChgLst>
    <pc:chgData name="Benoit Baillif" userId="S::bb596@cam.ac.uk::9ed956e5-56bd-4a29-928e-ee83544b9781" providerId="AD" clId="Web-{52CD5772-2303-3498-BDEA-DD39C6BA01C7}"/>
    <pc:docChg chg="addSld delSld modSld sldOrd addMainMaster">
      <pc:chgData name="Benoit Baillif" userId="S::bb596@cam.ac.uk::9ed956e5-56bd-4a29-928e-ee83544b9781" providerId="AD" clId="Web-{52CD5772-2303-3498-BDEA-DD39C6BA01C7}" dt="2022-05-19T18:24:48.255" v="2854" actId="14100"/>
      <pc:docMkLst>
        <pc:docMk/>
      </pc:docMkLst>
      <pc:sldChg chg="addSp delSp modSp">
        <pc:chgData name="Benoit Baillif" userId="S::bb596@cam.ac.uk::9ed956e5-56bd-4a29-928e-ee83544b9781" providerId="AD" clId="Web-{52CD5772-2303-3498-BDEA-DD39C6BA01C7}" dt="2022-05-19T18:06:06.189" v="2715" actId="1076"/>
        <pc:sldMkLst>
          <pc:docMk/>
          <pc:sldMk cId="1792243850" sldId="390"/>
        </pc:sldMkLst>
        <pc:spChg chg="add">
          <ac:chgData name="Benoit Baillif" userId="S::bb596@cam.ac.uk::9ed956e5-56bd-4a29-928e-ee83544b9781" providerId="AD" clId="Web-{52CD5772-2303-3498-BDEA-DD39C6BA01C7}" dt="2022-05-19T16:43:34.334" v="2157"/>
          <ac:spMkLst>
            <pc:docMk/>
            <pc:sldMk cId="1792243850" sldId="390"/>
            <ac:spMk id="6" creationId="{A0186479-5068-97FD-EF51-93A18C2F983C}"/>
          </ac:spMkLst>
        </pc:spChg>
        <pc:spChg chg="mod">
          <ac:chgData name="Benoit Baillif" userId="S::bb596@cam.ac.uk::9ed956e5-56bd-4a29-928e-ee83544b9781" providerId="AD" clId="Web-{52CD5772-2303-3498-BDEA-DD39C6BA01C7}" dt="2022-05-19T18:06:06.189" v="2715" actId="1076"/>
          <ac:spMkLst>
            <pc:docMk/>
            <pc:sldMk cId="1792243850" sldId="390"/>
            <ac:spMk id="7" creationId="{6B079FEA-E514-424E-ADB8-48341DB617C2}"/>
          </ac:spMkLst>
        </pc:spChg>
        <pc:picChg chg="del">
          <ac:chgData name="Benoit Baillif" userId="S::bb596@cam.ac.uk::9ed956e5-56bd-4a29-928e-ee83544b9781" providerId="AD" clId="Web-{52CD5772-2303-3498-BDEA-DD39C6BA01C7}" dt="2022-05-19T18:06:00.861" v="2714"/>
          <ac:picMkLst>
            <pc:docMk/>
            <pc:sldMk cId="1792243850" sldId="390"/>
            <ac:picMk id="3" creationId="{B1C6341C-DC7E-E139-5408-18DF251748A7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6:43:32.459" v="2156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52CD5772-2303-3498-BDEA-DD39C6BA01C7}" dt="2022-05-19T16:05:33.662" v="1210" actId="20577"/>
          <ac:spMkLst>
            <pc:docMk/>
            <pc:sldMk cId="1270089218" sldId="391"/>
            <ac:spMk id="2" creationId="{CC3D4237-8DC4-45DB-86E8-B45DDFC1B3CC}"/>
          </ac:spMkLst>
        </pc:spChg>
        <pc:spChg chg="mod">
          <ac:chgData name="Benoit Baillif" userId="S::bb596@cam.ac.uk::9ed956e5-56bd-4a29-928e-ee83544b9781" providerId="AD" clId="Web-{52CD5772-2303-3498-BDEA-DD39C6BA01C7}" dt="2022-05-19T15:56:14.757" v="908" actId="20577"/>
          <ac:spMkLst>
            <pc:docMk/>
            <pc:sldMk cId="1270089218" sldId="391"/>
            <ac:spMk id="4" creationId="{BE4D08D2-96E8-610E-7877-4F2CED909D2D}"/>
          </ac:spMkLst>
        </pc:spChg>
        <pc:spChg chg="add">
          <ac:chgData name="Benoit Baillif" userId="S::bb596@cam.ac.uk::9ed956e5-56bd-4a29-928e-ee83544b9781" providerId="AD" clId="Web-{52CD5772-2303-3498-BDEA-DD39C6BA01C7}" dt="2022-05-19T16:43:32.459" v="2156"/>
          <ac:spMkLst>
            <pc:docMk/>
            <pc:sldMk cId="1270089218" sldId="391"/>
            <ac:spMk id="5" creationId="{5BE16294-22FA-2AF1-FA05-FBD8D4857C05}"/>
          </ac:spMkLst>
        </pc:spChg>
      </pc:sldChg>
      <pc:sldChg chg="mod modShow">
        <pc:chgData name="Benoit Baillif" userId="S::bb596@cam.ac.uk::9ed956e5-56bd-4a29-928e-ee83544b9781" providerId="AD" clId="Web-{52CD5772-2303-3498-BDEA-DD39C6BA01C7}" dt="2022-05-19T16:45:59.744" v="2219"/>
        <pc:sldMkLst>
          <pc:docMk/>
          <pc:sldMk cId="466222125" sldId="394"/>
        </pc:sldMkLst>
      </pc:sldChg>
      <pc:sldChg chg="addSp delSp modSp">
        <pc:chgData name="Benoit Baillif" userId="S::bb596@cam.ac.uk::9ed956e5-56bd-4a29-928e-ee83544b9781" providerId="AD" clId="Web-{52CD5772-2303-3498-BDEA-DD39C6BA01C7}" dt="2022-05-19T16:43:27.694" v="2153" actId="1076"/>
        <pc:sldMkLst>
          <pc:docMk/>
          <pc:sldMk cId="1273606801" sldId="395"/>
        </pc:sldMkLst>
        <pc:spChg chg="del mod">
          <ac:chgData name="Benoit Baillif" userId="S::bb596@cam.ac.uk::9ed956e5-56bd-4a29-928e-ee83544b9781" providerId="AD" clId="Web-{52CD5772-2303-3498-BDEA-DD39C6BA01C7}" dt="2022-05-19T16:02:13.094" v="1057"/>
          <ac:spMkLst>
            <pc:docMk/>
            <pc:sldMk cId="1273606801" sldId="395"/>
            <ac:spMk id="3" creationId="{10931716-673A-BFC9-B211-0B876AEC1923}"/>
          </ac:spMkLst>
        </pc:spChg>
        <pc:spChg chg="add mod">
          <ac:chgData name="Benoit Baillif" userId="S::bb596@cam.ac.uk::9ed956e5-56bd-4a29-928e-ee83544b9781" providerId="AD" clId="Web-{52CD5772-2303-3498-BDEA-DD39C6BA01C7}" dt="2022-05-19T16:16:45.226" v="1413" actId="14100"/>
          <ac:spMkLst>
            <pc:docMk/>
            <pc:sldMk cId="1273606801" sldId="395"/>
            <ac:spMk id="4" creationId="{9F63C94F-42F6-FDA1-826B-7489847A5EA0}"/>
          </ac:spMkLst>
        </pc:spChg>
        <pc:spChg chg="add">
          <ac:chgData name="Benoit Baillif" userId="S::bb596@cam.ac.uk::9ed956e5-56bd-4a29-928e-ee83544b9781" providerId="AD" clId="Web-{52CD5772-2303-3498-BDEA-DD39C6BA01C7}" dt="2022-05-19T16:43:23.865" v="2152"/>
          <ac:spMkLst>
            <pc:docMk/>
            <pc:sldMk cId="1273606801" sldId="395"/>
            <ac:spMk id="6" creationId="{D38D3B28-0199-160F-5344-B45EFC949411}"/>
          </ac:spMkLst>
        </pc:spChg>
        <pc:spChg chg="add del mod">
          <ac:chgData name="Benoit Baillif" userId="S::bb596@cam.ac.uk::9ed956e5-56bd-4a29-928e-ee83544b9781" providerId="AD" clId="Web-{52CD5772-2303-3498-BDEA-DD39C6BA01C7}" dt="2022-05-19T12:22:28.458" v="35"/>
          <ac:spMkLst>
            <pc:docMk/>
            <pc:sldMk cId="1273606801" sldId="395"/>
            <ac:spMk id="8" creationId="{45384589-9B56-B794-1029-DF6CB8253CBD}"/>
          </ac:spMkLst>
        </pc:spChg>
        <pc:spChg chg="del mod">
          <ac:chgData name="Benoit Baillif" userId="S::bb596@cam.ac.uk::9ed956e5-56bd-4a29-928e-ee83544b9781" providerId="AD" clId="Web-{52CD5772-2303-3498-BDEA-DD39C6BA01C7}" dt="2022-05-19T16:02:13.094" v="1056"/>
          <ac:spMkLst>
            <pc:docMk/>
            <pc:sldMk cId="1273606801" sldId="395"/>
            <ac:spMk id="10" creationId="{4683688F-BFDE-E4C0-0F75-E2006B9F0C95}"/>
          </ac:spMkLst>
        </pc:spChg>
        <pc:spChg chg="del mod">
          <ac:chgData name="Benoit Baillif" userId="S::bb596@cam.ac.uk::9ed956e5-56bd-4a29-928e-ee83544b9781" providerId="AD" clId="Web-{52CD5772-2303-3498-BDEA-DD39C6BA01C7}" dt="2022-05-19T16:02:13.094" v="1055"/>
          <ac:spMkLst>
            <pc:docMk/>
            <pc:sldMk cId="1273606801" sldId="395"/>
            <ac:spMk id="11" creationId="{6FD4C6C2-6458-D5CC-03E4-48B861708C5C}"/>
          </ac:spMkLst>
        </pc:spChg>
        <pc:spChg chg="mod">
          <ac:chgData name="Benoit Baillif" userId="S::bb596@cam.ac.uk::9ed956e5-56bd-4a29-928e-ee83544b9781" providerId="AD" clId="Web-{52CD5772-2303-3498-BDEA-DD39C6BA01C7}" dt="2022-05-19T16:43:27.694" v="2153" actId="1076"/>
          <ac:spMkLst>
            <pc:docMk/>
            <pc:sldMk cId="1273606801" sldId="395"/>
            <ac:spMk id="12" creationId="{0D631022-BAAC-94D1-4CA5-A515117C2D08}"/>
          </ac:spMkLst>
        </pc:spChg>
        <pc:spChg chg="mod">
          <ac:chgData name="Benoit Baillif" userId="S::bb596@cam.ac.uk::9ed956e5-56bd-4a29-928e-ee83544b9781" providerId="AD" clId="Web-{52CD5772-2303-3498-BDEA-DD39C6BA01C7}" dt="2022-05-19T16:06:39.461" v="1214" actId="20577"/>
          <ac:spMkLst>
            <pc:docMk/>
            <pc:sldMk cId="1273606801" sldId="395"/>
            <ac:spMk id="18" creationId="{12DA5E5F-B5F5-1D2F-6CB8-3471DDD7C8A1}"/>
          </ac:spMkLst>
        </pc:spChg>
        <pc:graphicFrameChg chg="add mod modGraphic">
          <ac:chgData name="Benoit Baillif" userId="S::bb596@cam.ac.uk::9ed956e5-56bd-4a29-928e-ee83544b9781" providerId="AD" clId="Web-{52CD5772-2303-3498-BDEA-DD39C6BA01C7}" dt="2022-05-19T16:03:22.346" v="1127"/>
          <ac:graphicFrameMkLst>
            <pc:docMk/>
            <pc:sldMk cId="1273606801" sldId="395"/>
            <ac:graphicFrameMk id="5" creationId="{0B3E445A-4F90-D0F0-BDDA-1693913C1E83}"/>
          </ac:graphicFrameMkLst>
        </pc:graphicFrameChg>
        <pc:graphicFrameChg chg="del mod modGraphic">
          <ac:chgData name="Benoit Baillif" userId="S::bb596@cam.ac.uk::9ed956e5-56bd-4a29-928e-ee83544b9781" providerId="AD" clId="Web-{52CD5772-2303-3498-BDEA-DD39C6BA01C7}" dt="2022-05-19T12:22:17.895" v="33"/>
          <ac:graphicFrameMkLst>
            <pc:docMk/>
            <pc:sldMk cId="1273606801" sldId="395"/>
            <ac:graphicFrameMk id="7" creationId="{A4F7DBD4-986B-E7F5-D987-3849CCA2B895}"/>
          </ac:graphicFrameMkLst>
        </pc:graphicFrameChg>
        <pc:picChg chg="del mod">
          <ac:chgData name="Benoit Baillif" userId="S::bb596@cam.ac.uk::9ed956e5-56bd-4a29-928e-ee83544b9781" providerId="AD" clId="Web-{52CD5772-2303-3498-BDEA-DD39C6BA01C7}" dt="2022-05-19T16:02:13.094" v="1060"/>
          <ac:picMkLst>
            <pc:docMk/>
            <pc:sldMk cId="1273606801" sldId="395"/>
            <ac:picMk id="14" creationId="{26F0A8DC-65EE-41F8-4442-87177E113AB6}"/>
          </ac:picMkLst>
        </pc:picChg>
        <pc:picChg chg="del mod">
          <ac:chgData name="Benoit Baillif" userId="S::bb596@cam.ac.uk::9ed956e5-56bd-4a29-928e-ee83544b9781" providerId="AD" clId="Web-{52CD5772-2303-3498-BDEA-DD39C6BA01C7}" dt="2022-05-19T16:02:13.094" v="1059"/>
          <ac:picMkLst>
            <pc:docMk/>
            <pc:sldMk cId="1273606801" sldId="395"/>
            <ac:picMk id="16" creationId="{E90FA544-7285-34F8-FDAC-8397A0065876}"/>
          </ac:picMkLst>
        </pc:picChg>
        <pc:picChg chg="del mod">
          <ac:chgData name="Benoit Baillif" userId="S::bb596@cam.ac.uk::9ed956e5-56bd-4a29-928e-ee83544b9781" providerId="AD" clId="Web-{52CD5772-2303-3498-BDEA-DD39C6BA01C7}" dt="2022-05-19T16:02:13.094" v="1058"/>
          <ac:picMkLst>
            <pc:docMk/>
            <pc:sldMk cId="1273606801" sldId="395"/>
            <ac:picMk id="17" creationId="{41E0F30C-0EFC-189D-3AED-7E76B85505F4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6:43:16.131" v="2146"/>
        <pc:sldMkLst>
          <pc:docMk/>
          <pc:sldMk cId="3003372951" sldId="396"/>
        </pc:sldMkLst>
        <pc:spChg chg="add mod">
          <ac:chgData name="Benoit Baillif" userId="S::bb596@cam.ac.uk::9ed956e5-56bd-4a29-928e-ee83544b9781" providerId="AD" clId="Web-{52CD5772-2303-3498-BDEA-DD39C6BA01C7}" dt="2022-05-19T16:09:57.169" v="1296" actId="1076"/>
          <ac:spMkLst>
            <pc:docMk/>
            <pc:sldMk cId="3003372951" sldId="396"/>
            <ac:spMk id="3" creationId="{A42DF298-AB4D-0FC7-6231-D544B860ABF4}"/>
          </ac:spMkLst>
        </pc:spChg>
        <pc:spChg chg="add">
          <ac:chgData name="Benoit Baillif" userId="S::bb596@cam.ac.uk::9ed956e5-56bd-4a29-928e-ee83544b9781" providerId="AD" clId="Web-{52CD5772-2303-3498-BDEA-DD39C6BA01C7}" dt="2022-05-19T16:43:16.131" v="2146"/>
          <ac:spMkLst>
            <pc:docMk/>
            <pc:sldMk cId="3003372951" sldId="396"/>
            <ac:spMk id="4" creationId="{25500861-83DD-0211-223A-D720E72F885C}"/>
          </ac:spMkLst>
        </pc:spChg>
        <pc:spChg chg="mod">
          <ac:chgData name="Benoit Baillif" userId="S::bb596@cam.ac.uk::9ed956e5-56bd-4a29-928e-ee83544b9781" providerId="AD" clId="Web-{52CD5772-2303-3498-BDEA-DD39C6BA01C7}" dt="2022-05-19T16:10:21.857" v="1339" actId="20577"/>
          <ac:spMkLst>
            <pc:docMk/>
            <pc:sldMk cId="3003372951" sldId="396"/>
            <ac:spMk id="8" creationId="{213ABF47-FA2C-EED3-DE2F-C55169513193}"/>
          </ac:spMkLst>
        </pc:spChg>
        <pc:spChg chg="mod">
          <ac:chgData name="Benoit Baillif" userId="S::bb596@cam.ac.uk::9ed956e5-56bd-4a29-928e-ee83544b9781" providerId="AD" clId="Web-{52CD5772-2303-3498-BDEA-DD39C6BA01C7}" dt="2022-05-19T16:09:56.903" v="1273" actId="1076"/>
          <ac:spMkLst>
            <pc:docMk/>
            <pc:sldMk cId="3003372951" sldId="396"/>
            <ac:spMk id="11" creationId="{8C3CCFB8-4668-9181-9F74-9078E436B8F8}"/>
          </ac:spMkLst>
        </pc:spChg>
        <pc:spChg chg="mod">
          <ac:chgData name="Benoit Baillif" userId="S::bb596@cam.ac.uk::9ed956e5-56bd-4a29-928e-ee83544b9781" providerId="AD" clId="Web-{52CD5772-2303-3498-BDEA-DD39C6BA01C7}" dt="2022-05-19T16:09:56.919" v="1274" actId="1076"/>
          <ac:spMkLst>
            <pc:docMk/>
            <pc:sldMk cId="3003372951" sldId="396"/>
            <ac:spMk id="13" creationId="{F3E2DED6-8B91-18DD-3724-669F5D4A6E0F}"/>
          </ac:spMkLst>
        </pc:spChg>
        <pc:spChg chg="mod">
          <ac:chgData name="Benoit Baillif" userId="S::bb596@cam.ac.uk::9ed956e5-56bd-4a29-928e-ee83544b9781" providerId="AD" clId="Web-{52CD5772-2303-3498-BDEA-DD39C6BA01C7}" dt="2022-05-19T16:09:56.935" v="1275" actId="1076"/>
          <ac:spMkLst>
            <pc:docMk/>
            <pc:sldMk cId="3003372951" sldId="396"/>
            <ac:spMk id="15" creationId="{1A4C21B5-84D0-18CB-2C00-9E9E76C67FEF}"/>
          </ac:spMkLst>
        </pc:spChg>
        <pc:spChg chg="mod">
          <ac:chgData name="Benoit Baillif" userId="S::bb596@cam.ac.uk::9ed956e5-56bd-4a29-928e-ee83544b9781" providerId="AD" clId="Web-{52CD5772-2303-3498-BDEA-DD39C6BA01C7}" dt="2022-05-19T16:09:56.935" v="1276" actId="1076"/>
          <ac:spMkLst>
            <pc:docMk/>
            <pc:sldMk cId="3003372951" sldId="396"/>
            <ac:spMk id="17" creationId="{D7D875AE-339A-65E7-46E7-DE5C26470DE5}"/>
          </ac:spMkLst>
        </pc:spChg>
        <pc:spChg chg="mod">
          <ac:chgData name="Benoit Baillif" userId="S::bb596@cam.ac.uk::9ed956e5-56bd-4a29-928e-ee83544b9781" providerId="AD" clId="Web-{52CD5772-2303-3498-BDEA-DD39C6BA01C7}" dt="2022-05-19T16:09:56.950" v="1277" actId="1076"/>
          <ac:spMkLst>
            <pc:docMk/>
            <pc:sldMk cId="3003372951" sldId="396"/>
            <ac:spMk id="19" creationId="{193608FE-BC00-EAC8-B157-D93C577E66FA}"/>
          </ac:spMkLst>
        </pc:spChg>
        <pc:spChg chg="mod">
          <ac:chgData name="Benoit Baillif" userId="S::bb596@cam.ac.uk::9ed956e5-56bd-4a29-928e-ee83544b9781" providerId="AD" clId="Web-{52CD5772-2303-3498-BDEA-DD39C6BA01C7}" dt="2022-05-19T16:09:56.966" v="1278" actId="1076"/>
          <ac:spMkLst>
            <pc:docMk/>
            <pc:sldMk cId="3003372951" sldId="396"/>
            <ac:spMk id="21" creationId="{F7BEB2E7-63BC-0B39-E117-E6DD8AA3931A}"/>
          </ac:spMkLst>
        </pc:spChg>
        <pc:spChg chg="mod">
          <ac:chgData name="Benoit Baillif" userId="S::bb596@cam.ac.uk::9ed956e5-56bd-4a29-928e-ee83544b9781" providerId="AD" clId="Web-{52CD5772-2303-3498-BDEA-DD39C6BA01C7}" dt="2022-05-19T16:09:56.981" v="1279" actId="1076"/>
          <ac:spMkLst>
            <pc:docMk/>
            <pc:sldMk cId="3003372951" sldId="396"/>
            <ac:spMk id="25" creationId="{6EF5192C-8551-FDAD-5304-9ADBA7721531}"/>
          </ac:spMkLst>
        </pc:spChg>
        <pc:spChg chg="mod">
          <ac:chgData name="Benoit Baillif" userId="S::bb596@cam.ac.uk::9ed956e5-56bd-4a29-928e-ee83544b9781" providerId="AD" clId="Web-{52CD5772-2303-3498-BDEA-DD39C6BA01C7}" dt="2022-05-19T16:09:56.997" v="1280" actId="1076"/>
          <ac:spMkLst>
            <pc:docMk/>
            <pc:sldMk cId="3003372951" sldId="396"/>
            <ac:spMk id="27" creationId="{F0C403BF-C65E-572E-604D-DA3ABB2C2BE7}"/>
          </ac:spMkLst>
        </pc:spChg>
        <pc:spChg chg="mod">
          <ac:chgData name="Benoit Baillif" userId="S::bb596@cam.ac.uk::9ed956e5-56bd-4a29-928e-ee83544b9781" providerId="AD" clId="Web-{52CD5772-2303-3498-BDEA-DD39C6BA01C7}" dt="2022-05-19T16:09:56.997" v="1281" actId="1076"/>
          <ac:spMkLst>
            <pc:docMk/>
            <pc:sldMk cId="3003372951" sldId="396"/>
            <ac:spMk id="35" creationId="{711DEB9C-6540-27D2-77C9-4B7BD0CB11F0}"/>
          </ac:spMkLst>
        </pc:spChg>
        <pc:spChg chg="mod">
          <ac:chgData name="Benoit Baillif" userId="S::bb596@cam.ac.uk::9ed956e5-56bd-4a29-928e-ee83544b9781" providerId="AD" clId="Web-{52CD5772-2303-3498-BDEA-DD39C6BA01C7}" dt="2022-05-19T16:09:57.013" v="1282" actId="1076"/>
          <ac:spMkLst>
            <pc:docMk/>
            <pc:sldMk cId="3003372951" sldId="396"/>
            <ac:spMk id="37" creationId="{19F362D3-23F1-FB34-68C8-7B04F6BCD142}"/>
          </ac:spMkLst>
        </pc:spChg>
        <pc:spChg chg="mod">
          <ac:chgData name="Benoit Baillif" userId="S::bb596@cam.ac.uk::9ed956e5-56bd-4a29-928e-ee83544b9781" providerId="AD" clId="Web-{52CD5772-2303-3498-BDEA-DD39C6BA01C7}" dt="2022-05-19T16:09:57.028" v="1283" actId="1076"/>
          <ac:spMkLst>
            <pc:docMk/>
            <pc:sldMk cId="3003372951" sldId="396"/>
            <ac:spMk id="39" creationId="{94895A77-CBF2-53B2-8EBA-CCD8FB4413BE}"/>
          </ac:spMkLst>
        </pc:spChg>
        <pc:spChg chg="mod">
          <ac:chgData name="Benoit Baillif" userId="S::bb596@cam.ac.uk::9ed956e5-56bd-4a29-928e-ee83544b9781" providerId="AD" clId="Web-{52CD5772-2303-3498-BDEA-DD39C6BA01C7}" dt="2022-05-19T16:09:57.075" v="1287" actId="1076"/>
          <ac:spMkLst>
            <pc:docMk/>
            <pc:sldMk cId="3003372951" sldId="396"/>
            <ac:spMk id="65" creationId="{C6B3FB96-F8E3-4337-4273-035E56C5B214}"/>
          </ac:spMkLst>
        </pc:spChg>
        <pc:spChg chg="mod">
          <ac:chgData name="Benoit Baillif" userId="S::bb596@cam.ac.uk::9ed956e5-56bd-4a29-928e-ee83544b9781" providerId="AD" clId="Web-{52CD5772-2303-3498-BDEA-DD39C6BA01C7}" dt="2022-05-19T16:09:57.075" v="1288" actId="1076"/>
          <ac:spMkLst>
            <pc:docMk/>
            <pc:sldMk cId="3003372951" sldId="396"/>
            <ac:spMk id="66" creationId="{16DE5811-6BFC-F38A-A743-D739D3ECEF17}"/>
          </ac:spMkLst>
        </pc:spChg>
        <pc:spChg chg="mod">
          <ac:chgData name="Benoit Baillif" userId="S::bb596@cam.ac.uk::9ed956e5-56bd-4a29-928e-ee83544b9781" providerId="AD" clId="Web-{52CD5772-2303-3498-BDEA-DD39C6BA01C7}" dt="2022-05-19T16:09:57.091" v="1289" actId="1076"/>
          <ac:spMkLst>
            <pc:docMk/>
            <pc:sldMk cId="3003372951" sldId="396"/>
            <ac:spMk id="67" creationId="{2BE25D72-0B45-9F75-2704-C1C26CE07E1C}"/>
          </ac:spMkLst>
        </pc:spChg>
        <pc:spChg chg="mod">
          <ac:chgData name="Benoit Baillif" userId="S::bb596@cam.ac.uk::9ed956e5-56bd-4a29-928e-ee83544b9781" providerId="AD" clId="Web-{52CD5772-2303-3498-BDEA-DD39C6BA01C7}" dt="2022-05-19T16:09:57.106" v="1291" actId="1076"/>
          <ac:spMkLst>
            <pc:docMk/>
            <pc:sldMk cId="3003372951" sldId="396"/>
            <ac:spMk id="71" creationId="{27B5C9EF-E05E-D9CB-F624-CD312BD255C6}"/>
          </ac:spMkLst>
        </pc:spChg>
        <pc:spChg chg="mod">
          <ac:chgData name="Benoit Baillif" userId="S::bb596@cam.ac.uk::9ed956e5-56bd-4a29-928e-ee83544b9781" providerId="AD" clId="Web-{52CD5772-2303-3498-BDEA-DD39C6BA01C7}" dt="2022-05-19T16:09:57.138" v="1293" actId="1076"/>
          <ac:spMkLst>
            <pc:docMk/>
            <pc:sldMk cId="3003372951" sldId="396"/>
            <ac:spMk id="73" creationId="{A4BB5DAE-0CAC-200E-5B60-DACE81C6480A}"/>
          </ac:spMkLst>
        </pc:spChg>
        <pc:spChg chg="mod">
          <ac:chgData name="Benoit Baillif" userId="S::bb596@cam.ac.uk::9ed956e5-56bd-4a29-928e-ee83544b9781" providerId="AD" clId="Web-{52CD5772-2303-3498-BDEA-DD39C6BA01C7}" dt="2022-05-19T16:09:57.153" v="1295" actId="1076"/>
          <ac:spMkLst>
            <pc:docMk/>
            <pc:sldMk cId="3003372951" sldId="396"/>
            <ac:spMk id="75" creationId="{49036E6E-25EF-F41F-E367-AF3F62C42E79}"/>
          </ac:spMkLst>
        </pc:spChg>
        <pc:picChg chg="mod">
          <ac:chgData name="Benoit Baillif" userId="S::bb596@cam.ac.uk::9ed956e5-56bd-4a29-928e-ee83544b9781" providerId="AD" clId="Web-{52CD5772-2303-3498-BDEA-DD39C6BA01C7}" dt="2022-05-19T16:09:57.044" v="1284" actId="1076"/>
          <ac:picMkLst>
            <pc:docMk/>
            <pc:sldMk cId="3003372951" sldId="396"/>
            <ac:picMk id="49" creationId="{501A73B2-ED90-0BD5-8F9C-0505449CF4C8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044" v="1285" actId="1076"/>
          <ac:picMkLst>
            <pc:docMk/>
            <pc:sldMk cId="3003372951" sldId="396"/>
            <ac:picMk id="51" creationId="{663ECBDD-F4ED-3FF2-CA61-2AF6432A7878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060" v="1286" actId="1076"/>
          <ac:picMkLst>
            <pc:docMk/>
            <pc:sldMk cId="3003372951" sldId="396"/>
            <ac:picMk id="53" creationId="{2C13B646-BFC9-6C77-465B-3CE171025338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106" v="1290" actId="1076"/>
          <ac:picMkLst>
            <pc:docMk/>
            <pc:sldMk cId="3003372951" sldId="396"/>
            <ac:picMk id="70" creationId="{5ECB7A97-58BA-F9F6-4C5C-E34DD9B88C14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122" v="1292" actId="1076"/>
          <ac:picMkLst>
            <pc:docMk/>
            <pc:sldMk cId="3003372951" sldId="396"/>
            <ac:picMk id="72" creationId="{B058C0F9-6AE3-ECA4-074E-FE8F3FE4B112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153" v="1294" actId="1076"/>
          <ac:picMkLst>
            <pc:docMk/>
            <pc:sldMk cId="3003372951" sldId="396"/>
            <ac:picMk id="74" creationId="{B6BA49B8-F4B5-1945-123E-BC62FE982A17}"/>
          </ac:picMkLst>
        </pc:picChg>
      </pc:sldChg>
      <pc:sldChg chg="addSp delSp modSp addAnim delAnim modAnim">
        <pc:chgData name="Benoit Baillif" userId="S::bb596@cam.ac.uk::9ed956e5-56bd-4a29-928e-ee83544b9781" providerId="AD" clId="Web-{52CD5772-2303-3498-BDEA-DD39C6BA01C7}" dt="2022-05-19T17:57:48.411" v="2673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52CD5772-2303-3498-BDEA-DD39C6BA01C7}" dt="2022-05-19T17:53:16.107" v="2629" actId="1076"/>
          <ac:spMkLst>
            <pc:docMk/>
            <pc:sldMk cId="2881774484" sldId="402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52CD5772-2303-3498-BDEA-DD39C6BA01C7}" dt="2022-05-19T17:57:45.442" v="2671" actId="20577"/>
          <ac:spMkLst>
            <pc:docMk/>
            <pc:sldMk cId="2881774484" sldId="402"/>
            <ac:spMk id="3" creationId="{C090212A-4906-536A-67C1-56B1BE30BBED}"/>
          </ac:spMkLst>
        </pc:spChg>
        <pc:spChg chg="del">
          <ac:chgData name="Benoit Baillif" userId="S::bb596@cam.ac.uk::9ed956e5-56bd-4a29-928e-ee83544b9781" providerId="AD" clId="Web-{52CD5772-2303-3498-BDEA-DD39C6BA01C7}" dt="2022-05-19T16:43:41.897" v="2162"/>
          <ac:spMkLst>
            <pc:docMk/>
            <pc:sldMk cId="2881774484" sldId="402"/>
            <ac:spMk id="5" creationId="{F3DFAEBC-2541-46D5-432E-95ECC68CFE88}"/>
          </ac:spMkLst>
        </pc:spChg>
        <pc:spChg chg="del mod">
          <ac:chgData name="Benoit Baillif" userId="S::bb596@cam.ac.uk::9ed956e5-56bd-4a29-928e-ee83544b9781" providerId="AD" clId="Web-{52CD5772-2303-3498-BDEA-DD39C6BA01C7}" dt="2022-05-19T17:41:06.337" v="2557"/>
          <ac:spMkLst>
            <pc:docMk/>
            <pc:sldMk cId="2881774484" sldId="402"/>
            <ac:spMk id="6" creationId="{6B5D9DD7-253E-1D55-9A60-C42EE6918F7A}"/>
          </ac:spMkLst>
        </pc:spChg>
        <pc:spChg chg="add">
          <ac:chgData name="Benoit Baillif" userId="S::bb596@cam.ac.uk::9ed956e5-56bd-4a29-928e-ee83544b9781" providerId="AD" clId="Web-{52CD5772-2303-3498-BDEA-DD39C6BA01C7}" dt="2022-05-19T16:43:40.022" v="2161"/>
          <ac:spMkLst>
            <pc:docMk/>
            <pc:sldMk cId="2881774484" sldId="402"/>
            <ac:spMk id="7" creationId="{416DC703-6FCD-0A56-5659-4A160E0F0433}"/>
          </ac:spMkLst>
        </pc:spChg>
        <pc:spChg chg="mod">
          <ac:chgData name="Benoit Baillif" userId="S::bb596@cam.ac.uk::9ed956e5-56bd-4a29-928e-ee83544b9781" providerId="AD" clId="Web-{52CD5772-2303-3498-BDEA-DD39C6BA01C7}" dt="2022-05-19T17:48:45.645" v="2592" actId="1076"/>
          <ac:spMkLst>
            <pc:docMk/>
            <pc:sldMk cId="2881774484" sldId="402"/>
            <ac:spMk id="13" creationId="{EF20A30F-8D87-6CBA-B18B-0D1522EB3ECB}"/>
          </ac:spMkLst>
        </pc:spChg>
        <pc:spChg chg="mod">
          <ac:chgData name="Benoit Baillif" userId="S::bb596@cam.ac.uk::9ed956e5-56bd-4a29-928e-ee83544b9781" providerId="AD" clId="Web-{52CD5772-2303-3498-BDEA-DD39C6BA01C7}" dt="2022-05-19T17:48:45.661" v="2593" actId="1076"/>
          <ac:spMkLst>
            <pc:docMk/>
            <pc:sldMk cId="2881774484" sldId="402"/>
            <ac:spMk id="14" creationId="{41918117-E14B-BF2E-BC64-15ACCB8A053F}"/>
          </ac:spMkLst>
        </pc:spChg>
        <pc:spChg chg="mod">
          <ac:chgData name="Benoit Baillif" userId="S::bb596@cam.ac.uk::9ed956e5-56bd-4a29-928e-ee83544b9781" providerId="AD" clId="Web-{52CD5772-2303-3498-BDEA-DD39C6BA01C7}" dt="2022-05-19T17:48:45.661" v="2594" actId="1076"/>
          <ac:spMkLst>
            <pc:docMk/>
            <pc:sldMk cId="2881774484" sldId="402"/>
            <ac:spMk id="15" creationId="{882061B6-AA71-08DE-0E04-CE8AF518C5D3}"/>
          </ac:spMkLst>
        </pc:spChg>
        <pc:spChg chg="mod">
          <ac:chgData name="Benoit Baillif" userId="S::bb596@cam.ac.uk::9ed956e5-56bd-4a29-928e-ee83544b9781" providerId="AD" clId="Web-{52CD5772-2303-3498-BDEA-DD39C6BA01C7}" dt="2022-05-19T17:48:45.661" v="2595" actId="1076"/>
          <ac:spMkLst>
            <pc:docMk/>
            <pc:sldMk cId="2881774484" sldId="402"/>
            <ac:spMk id="16" creationId="{7F1C3882-1E69-199D-532C-D19EF197A262}"/>
          </ac:spMkLst>
        </pc:spChg>
        <pc:spChg chg="add mod">
          <ac:chgData name="Benoit Baillif" userId="S::bb596@cam.ac.uk::9ed956e5-56bd-4a29-928e-ee83544b9781" providerId="AD" clId="Web-{52CD5772-2303-3498-BDEA-DD39C6BA01C7}" dt="2022-05-19T17:48:45.677" v="2596" actId="1076"/>
          <ac:spMkLst>
            <pc:docMk/>
            <pc:sldMk cId="2881774484" sldId="402"/>
            <ac:spMk id="17" creationId="{0A0F7280-5B72-9F92-CD8E-38E71B3BD4E1}"/>
          </ac:spMkLst>
        </pc:spChg>
        <pc:spChg chg="add del mod">
          <ac:chgData name="Benoit Baillif" userId="S::bb596@cam.ac.uk::9ed956e5-56bd-4a29-928e-ee83544b9781" providerId="AD" clId="Web-{52CD5772-2303-3498-BDEA-DD39C6BA01C7}" dt="2022-05-19T17:57:47.411" v="2672"/>
          <ac:spMkLst>
            <pc:docMk/>
            <pc:sldMk cId="2881774484" sldId="402"/>
            <ac:spMk id="21" creationId="{164E2F83-799B-2F45-DB4E-0A4AE0C97060}"/>
          </ac:spMkLst>
        </pc:spChg>
        <pc:spChg chg="add del mod">
          <ac:chgData name="Benoit Baillif" userId="S::bb596@cam.ac.uk::9ed956e5-56bd-4a29-928e-ee83544b9781" providerId="AD" clId="Web-{52CD5772-2303-3498-BDEA-DD39C6BA01C7}" dt="2022-05-19T17:57:48.411" v="2673"/>
          <ac:spMkLst>
            <pc:docMk/>
            <pc:sldMk cId="2881774484" sldId="402"/>
            <ac:spMk id="22" creationId="{5A7BD080-0E4C-1640-1F4F-9D094C8C082C}"/>
          </ac:spMkLst>
        </pc:spChg>
        <pc:grpChg chg="add mod">
          <ac:chgData name="Benoit Baillif" userId="S::bb596@cam.ac.uk::9ed956e5-56bd-4a29-928e-ee83544b9781" providerId="AD" clId="Web-{52CD5772-2303-3498-BDEA-DD39C6BA01C7}" dt="2022-05-19T17:53:01.419" v="2625" actId="1076"/>
          <ac:grpSpMkLst>
            <pc:docMk/>
            <pc:sldMk cId="2881774484" sldId="402"/>
            <ac:grpSpMk id="19" creationId="{AFFE324D-0386-15A0-72B3-86D3C4BBABB3}"/>
          </ac:grpSpMkLst>
        </pc:grpChg>
        <pc:grpChg chg="add mod ord modVis">
          <ac:chgData name="Benoit Baillif" userId="S::bb596@cam.ac.uk::9ed956e5-56bd-4a29-928e-ee83544b9781" providerId="AD" clId="Web-{52CD5772-2303-3498-BDEA-DD39C6BA01C7}" dt="2022-05-19T17:54:38.874" v="2638"/>
          <ac:grpSpMkLst>
            <pc:docMk/>
            <pc:sldMk cId="2881774484" sldId="402"/>
            <ac:grpSpMk id="20" creationId="{89D42CDE-CB1F-830F-E461-F03104808897}"/>
          </ac:grpSpMkLst>
        </pc:grpChg>
        <pc:picChg chg="del">
          <ac:chgData name="Benoit Baillif" userId="S::bb596@cam.ac.uk::9ed956e5-56bd-4a29-928e-ee83544b9781" providerId="AD" clId="Web-{52CD5772-2303-3498-BDEA-DD39C6BA01C7}" dt="2022-05-19T17:39:40.428" v="2548"/>
          <ac:picMkLst>
            <pc:docMk/>
            <pc:sldMk cId="2881774484" sldId="402"/>
            <ac:picMk id="4" creationId="{C3224259-D08F-EF92-CE2A-DE368F497495}"/>
          </ac:picMkLst>
        </pc:picChg>
        <pc:picChg chg="del">
          <ac:chgData name="Benoit Baillif" userId="S::bb596@cam.ac.uk::9ed956e5-56bd-4a29-928e-ee83544b9781" providerId="AD" clId="Web-{52CD5772-2303-3498-BDEA-DD39C6BA01C7}" dt="2022-05-19T17:39:21.131" v="2545"/>
          <ac:picMkLst>
            <pc:docMk/>
            <pc:sldMk cId="2881774484" sldId="402"/>
            <ac:picMk id="8" creationId="{873E16C5-2640-3D1E-570C-7CCEB0BC806B}"/>
          </ac:picMkLst>
        </pc:picChg>
        <pc:picChg chg="add mod ord">
          <ac:chgData name="Benoit Baillif" userId="S::bb596@cam.ac.uk::9ed956e5-56bd-4a29-928e-ee83544b9781" providerId="AD" clId="Web-{52CD5772-2303-3498-BDEA-DD39C6BA01C7}" dt="2022-05-19T17:48:54.021" v="2597" actId="1076"/>
          <ac:picMkLst>
            <pc:docMk/>
            <pc:sldMk cId="2881774484" sldId="402"/>
            <ac:picMk id="9" creationId="{AD1493EF-9EBD-A415-D098-6A919E62BA1A}"/>
          </ac:picMkLst>
        </pc:picChg>
        <pc:picChg chg="add del mod ord">
          <ac:chgData name="Benoit Baillif" userId="S::bb596@cam.ac.uk::9ed956e5-56bd-4a29-928e-ee83544b9781" providerId="AD" clId="Web-{52CD5772-2303-3498-BDEA-DD39C6BA01C7}" dt="2022-05-19T17:47:54.238" v="2576"/>
          <ac:picMkLst>
            <pc:docMk/>
            <pc:sldMk cId="2881774484" sldId="402"/>
            <ac:picMk id="10" creationId="{C1401CEF-0905-A4C4-49C0-37EB8CB320E7}"/>
          </ac:picMkLst>
        </pc:picChg>
        <pc:picChg chg="add mod">
          <ac:chgData name="Benoit Baillif" userId="S::bb596@cam.ac.uk::9ed956e5-56bd-4a29-928e-ee83544b9781" providerId="AD" clId="Web-{52CD5772-2303-3498-BDEA-DD39C6BA01C7}" dt="2022-05-19T17:46:36.689" v="2571" actId="1076"/>
          <ac:picMkLst>
            <pc:docMk/>
            <pc:sldMk cId="2881774484" sldId="402"/>
            <ac:picMk id="11" creationId="{C744D7D8-7D16-E343-2112-36F80D4758F5}"/>
          </ac:picMkLst>
        </pc:picChg>
        <pc:picChg chg="add mod ord modCrop">
          <ac:chgData name="Benoit Baillif" userId="S::bb596@cam.ac.uk::9ed956e5-56bd-4a29-928e-ee83544b9781" providerId="AD" clId="Web-{52CD5772-2303-3498-BDEA-DD39C6BA01C7}" dt="2022-05-19T17:48:45.645" v="2591" actId="1076"/>
          <ac:picMkLst>
            <pc:docMk/>
            <pc:sldMk cId="2881774484" sldId="402"/>
            <ac:picMk id="18" creationId="{DCF47D77-075B-6D1F-0B8F-C960B9D3CF45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7:30:43.476" v="2543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52CD5772-2303-3498-BDEA-DD39C6BA01C7}" dt="2022-05-19T16:05:43.084" v="1213" actId="20577"/>
          <ac:spMkLst>
            <pc:docMk/>
            <pc:sldMk cId="1578520090" sldId="403"/>
            <ac:spMk id="2" creationId="{B2831939-AB53-4793-85F0-34790A09006D}"/>
          </ac:spMkLst>
        </pc:spChg>
        <pc:spChg chg="add">
          <ac:chgData name="Benoit Baillif" userId="S::bb596@cam.ac.uk::9ed956e5-56bd-4a29-928e-ee83544b9781" providerId="AD" clId="Web-{52CD5772-2303-3498-BDEA-DD39C6BA01C7}" dt="2022-05-19T16:43:30.975" v="2155"/>
          <ac:spMkLst>
            <pc:docMk/>
            <pc:sldMk cId="1578520090" sldId="403"/>
            <ac:spMk id="4" creationId="{0E94469F-DD98-89F9-C67D-15D338D0E897}"/>
          </ac:spMkLst>
        </pc:spChg>
        <pc:spChg chg="mod">
          <ac:chgData name="Benoit Baillif" userId="S::bb596@cam.ac.uk::9ed956e5-56bd-4a29-928e-ee83544b9781" providerId="AD" clId="Web-{52CD5772-2303-3498-BDEA-DD39C6BA01C7}" dt="2022-05-19T17:30:38.976" v="2542" actId="1076"/>
          <ac:spMkLst>
            <pc:docMk/>
            <pc:sldMk cId="1578520090" sldId="403"/>
            <ac:spMk id="5" creationId="{682372B0-4225-4DC6-AEAA-F5399336A648}"/>
          </ac:spMkLst>
        </pc:spChg>
        <pc:spChg chg="mod">
          <ac:chgData name="Benoit Baillif" userId="S::bb596@cam.ac.uk::9ed956e5-56bd-4a29-928e-ee83544b9781" providerId="AD" clId="Web-{52CD5772-2303-3498-BDEA-DD39C6BA01C7}" dt="2022-05-19T16:05:09.224" v="1176" actId="20577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52CD5772-2303-3498-BDEA-DD39C6BA01C7}" dt="2022-05-19T16:04:54.771" v="1168" actId="1076"/>
          <ac:spMkLst>
            <pc:docMk/>
            <pc:sldMk cId="1578520090" sldId="403"/>
            <ac:spMk id="18" creationId="{E81CB804-5B70-EA21-CF40-CE068F37EB3E}"/>
          </ac:spMkLst>
        </pc:spChg>
        <pc:picChg chg="mod">
          <ac:chgData name="Benoit Baillif" userId="S::bb596@cam.ac.uk::9ed956e5-56bd-4a29-928e-ee83544b9781" providerId="AD" clId="Web-{52CD5772-2303-3498-BDEA-DD39C6BA01C7}" dt="2022-05-19T17:30:43.476" v="2543" actId="1076"/>
          <ac:picMkLst>
            <pc:docMk/>
            <pc:sldMk cId="1578520090" sldId="403"/>
            <ac:picMk id="7" creationId="{CFD46710-6DBA-D5A9-1AFB-CCAC0775CB5A}"/>
          </ac:picMkLst>
        </pc:picChg>
      </pc:sldChg>
      <pc:sldChg chg="mod modShow">
        <pc:chgData name="Benoit Baillif" userId="S::bb596@cam.ac.uk::9ed956e5-56bd-4a29-928e-ee83544b9781" providerId="AD" clId="Web-{52CD5772-2303-3498-BDEA-DD39C6BA01C7}" dt="2022-05-19T16:45:59.963" v="2221"/>
        <pc:sldMkLst>
          <pc:docMk/>
          <pc:sldMk cId="1785038961" sldId="404"/>
        </pc:sldMkLst>
      </pc:sldChg>
      <pc:sldChg chg="addSp delSp modSp">
        <pc:chgData name="Benoit Baillif" userId="S::bb596@cam.ac.uk::9ed956e5-56bd-4a29-928e-ee83544b9781" providerId="AD" clId="Web-{52CD5772-2303-3498-BDEA-DD39C6BA01C7}" dt="2022-05-19T16:45:27.165" v="2198" actId="14100"/>
        <pc:sldMkLst>
          <pc:docMk/>
          <pc:sldMk cId="2069138346" sldId="406"/>
        </pc:sldMkLst>
        <pc:spChg chg="mod">
          <ac:chgData name="Benoit Baillif" userId="S::bb596@cam.ac.uk::9ed956e5-56bd-4a29-928e-ee83544b9781" providerId="AD" clId="Web-{52CD5772-2303-3498-BDEA-DD39C6BA01C7}" dt="2022-05-19T16:45:27.165" v="2198" actId="14100"/>
          <ac:spMkLst>
            <pc:docMk/>
            <pc:sldMk cId="2069138346" sldId="406"/>
            <ac:spMk id="3" creationId="{70B96629-F390-41C8-8715-1F796684D23A}"/>
          </ac:spMkLst>
        </pc:spChg>
        <pc:spChg chg="add del mod">
          <ac:chgData name="Benoit Baillif" userId="S::bb596@cam.ac.uk::9ed956e5-56bd-4a29-928e-ee83544b9781" providerId="AD" clId="Web-{52CD5772-2303-3498-BDEA-DD39C6BA01C7}" dt="2022-05-19T16:45:22.446" v="2196"/>
          <ac:spMkLst>
            <pc:docMk/>
            <pc:sldMk cId="2069138346" sldId="406"/>
            <ac:spMk id="8" creationId="{CBAA982A-B469-4CDB-0DCB-6ACCF66C1399}"/>
          </ac:spMkLst>
        </pc:spChg>
        <pc:picChg chg="add del mod">
          <ac:chgData name="Benoit Baillif" userId="S::bb596@cam.ac.uk::9ed956e5-56bd-4a29-928e-ee83544b9781" providerId="AD" clId="Web-{52CD5772-2303-3498-BDEA-DD39C6BA01C7}" dt="2022-05-19T16:44:35.820" v="2170"/>
          <ac:picMkLst>
            <pc:docMk/>
            <pc:sldMk cId="2069138346" sldId="406"/>
            <ac:picMk id="2" creationId="{59B7A8CE-AACE-1F17-BB17-CBE775D0A6D2}"/>
          </ac:picMkLst>
        </pc:picChg>
        <pc:picChg chg="add del mod">
          <ac:chgData name="Benoit Baillif" userId="S::bb596@cam.ac.uk::9ed956e5-56bd-4a29-928e-ee83544b9781" providerId="AD" clId="Web-{52CD5772-2303-3498-BDEA-DD39C6BA01C7}" dt="2022-05-19T16:44:26.351" v="2167"/>
          <ac:picMkLst>
            <pc:docMk/>
            <pc:sldMk cId="2069138346" sldId="406"/>
            <ac:picMk id="6" creationId="{A870A51C-2A26-A040-1468-864308716485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6:43:35.819" v="2158"/>
        <pc:sldMkLst>
          <pc:docMk/>
          <pc:sldMk cId="2222468835" sldId="410"/>
        </pc:sldMkLst>
        <pc:spChg chg="mod">
          <ac:chgData name="Benoit Baillif" userId="S::bb596@cam.ac.uk::9ed956e5-56bd-4a29-928e-ee83544b9781" providerId="AD" clId="Web-{52CD5772-2303-3498-BDEA-DD39C6BA01C7}" dt="2022-05-19T15:55:37.334" v="885" actId="20577"/>
          <ac:spMkLst>
            <pc:docMk/>
            <pc:sldMk cId="2222468835" sldId="410"/>
            <ac:spMk id="2" creationId="{0CCE25CE-FBED-4854-9309-ED258A2DD767}"/>
          </ac:spMkLst>
        </pc:spChg>
        <pc:spChg chg="add">
          <ac:chgData name="Benoit Baillif" userId="S::bb596@cam.ac.uk::9ed956e5-56bd-4a29-928e-ee83544b9781" providerId="AD" clId="Web-{52CD5772-2303-3498-BDEA-DD39C6BA01C7}" dt="2022-05-19T16:43:35.819" v="2158"/>
          <ac:spMkLst>
            <pc:docMk/>
            <pc:sldMk cId="2222468835" sldId="410"/>
            <ac:spMk id="7" creationId="{7A55002B-135A-D6E0-2FC6-6ACD4A377445}"/>
          </ac:spMkLst>
        </pc:spChg>
      </pc:sldChg>
      <pc:sldChg chg="delSp modSp del">
        <pc:chgData name="Benoit Baillif" userId="S::bb596@cam.ac.uk::9ed956e5-56bd-4a29-928e-ee83544b9781" providerId="AD" clId="Web-{52CD5772-2303-3498-BDEA-DD39C6BA01C7}" dt="2022-05-19T15:03:25.143" v="841"/>
        <pc:sldMkLst>
          <pc:docMk/>
          <pc:sldMk cId="2982354981" sldId="411"/>
        </pc:sldMkLst>
        <pc:spChg chg="mod">
          <ac:chgData name="Benoit Baillif" userId="S::bb596@cam.ac.uk::9ed956e5-56bd-4a29-928e-ee83544b9781" providerId="AD" clId="Web-{52CD5772-2303-3498-BDEA-DD39C6BA01C7}" dt="2022-05-19T14:15:23.300" v="716" actId="1076"/>
          <ac:spMkLst>
            <pc:docMk/>
            <pc:sldMk cId="2982354981" sldId="411"/>
            <ac:spMk id="9" creationId="{6466633F-5CAA-B9E9-BE10-D8AFE7801044}"/>
          </ac:spMkLst>
        </pc:spChg>
        <pc:picChg chg="mod">
          <ac:chgData name="Benoit Baillif" userId="S::bb596@cam.ac.uk::9ed956e5-56bd-4a29-928e-ee83544b9781" providerId="AD" clId="Web-{52CD5772-2303-3498-BDEA-DD39C6BA01C7}" dt="2022-05-19T14:15:23.285" v="715" actId="1076"/>
          <ac:picMkLst>
            <pc:docMk/>
            <pc:sldMk cId="2982354981" sldId="411"/>
            <ac:picMk id="8" creationId="{104516F9-B701-A0E5-6FA4-784281CA1263}"/>
          </ac:picMkLst>
        </pc:picChg>
        <pc:picChg chg="del">
          <ac:chgData name="Benoit Baillif" userId="S::bb596@cam.ac.uk::9ed956e5-56bd-4a29-928e-ee83544b9781" providerId="AD" clId="Web-{52CD5772-2303-3498-BDEA-DD39C6BA01C7}" dt="2022-05-19T14:15:50.052" v="718"/>
          <ac:picMkLst>
            <pc:docMk/>
            <pc:sldMk cId="2982354981" sldId="411"/>
            <ac:picMk id="10" creationId="{D7BF2BAD-F278-5071-7E89-5866230D10B5}"/>
          </ac:picMkLst>
        </pc:picChg>
      </pc:sldChg>
      <pc:sldChg chg="addSp delSp modSp mod ord modShow">
        <pc:chgData name="Benoit Baillif" userId="S::bb596@cam.ac.uk::9ed956e5-56bd-4a29-928e-ee83544b9781" providerId="AD" clId="Web-{52CD5772-2303-3498-BDEA-DD39C6BA01C7}" dt="2022-05-19T18:14:54.921" v="2811"/>
        <pc:sldMkLst>
          <pc:docMk/>
          <pc:sldMk cId="1275980858" sldId="412"/>
        </pc:sldMkLst>
        <pc:spChg chg="add">
          <ac:chgData name="Benoit Baillif" userId="S::bb596@cam.ac.uk::9ed956e5-56bd-4a29-928e-ee83544b9781" providerId="AD" clId="Web-{52CD5772-2303-3498-BDEA-DD39C6BA01C7}" dt="2022-05-19T16:43:38.569" v="2160"/>
          <ac:spMkLst>
            <pc:docMk/>
            <pc:sldMk cId="1275980858" sldId="412"/>
            <ac:spMk id="5" creationId="{2C36DFE5-EA8C-872A-B8F6-20BD29DE6A0C}"/>
          </ac:spMkLst>
        </pc:spChg>
        <pc:picChg chg="mod">
          <ac:chgData name="Benoit Baillif" userId="S::bb596@cam.ac.uk::9ed956e5-56bd-4a29-928e-ee83544b9781" providerId="AD" clId="Web-{52CD5772-2303-3498-BDEA-DD39C6BA01C7}" dt="2022-05-19T18:11:12.259" v="2772" actId="1076"/>
          <ac:picMkLst>
            <pc:docMk/>
            <pc:sldMk cId="1275980858" sldId="412"/>
            <ac:picMk id="4" creationId="{841A92FE-2620-418A-C371-C8BCEB0FF9B2}"/>
          </ac:picMkLst>
        </pc:picChg>
        <pc:picChg chg="mod ord">
          <ac:chgData name="Benoit Baillif" userId="S::bb596@cam.ac.uk::9ed956e5-56bd-4a29-928e-ee83544b9781" providerId="AD" clId="Web-{52CD5772-2303-3498-BDEA-DD39C6BA01C7}" dt="2022-05-19T18:11:02.665" v="2768" actId="1076"/>
          <ac:picMkLst>
            <pc:docMk/>
            <pc:sldMk cId="1275980858" sldId="412"/>
            <ac:picMk id="6" creationId="{E088D014-0867-9E12-DDB6-B21D3C0ABC13}"/>
          </ac:picMkLst>
        </pc:picChg>
        <pc:picChg chg="add del mod modCrop">
          <ac:chgData name="Benoit Baillif" userId="S::bb596@cam.ac.uk::9ed956e5-56bd-4a29-928e-ee83544b9781" providerId="AD" clId="Web-{52CD5772-2303-3498-BDEA-DD39C6BA01C7}" dt="2022-05-19T17:28:20.785" v="2524"/>
          <ac:picMkLst>
            <pc:docMk/>
            <pc:sldMk cId="1275980858" sldId="412"/>
            <ac:picMk id="7" creationId="{73603722-4321-2040-BCBD-761715393075}"/>
          </ac:picMkLst>
        </pc:picChg>
        <pc:picChg chg="mod">
          <ac:chgData name="Benoit Baillif" userId="S::bb596@cam.ac.uk::9ed956e5-56bd-4a29-928e-ee83544b9781" providerId="AD" clId="Web-{52CD5772-2303-3498-BDEA-DD39C6BA01C7}" dt="2022-05-19T18:11:02.665" v="2767" actId="1076"/>
          <ac:picMkLst>
            <pc:docMk/>
            <pc:sldMk cId="1275980858" sldId="412"/>
            <ac:picMk id="10" creationId="{4482CBD0-0E27-2799-42B9-A00CCB5CED46}"/>
          </ac:picMkLst>
        </pc:picChg>
        <pc:picChg chg="mod">
          <ac:chgData name="Benoit Baillif" userId="S::bb596@cam.ac.uk::9ed956e5-56bd-4a29-928e-ee83544b9781" providerId="AD" clId="Web-{52CD5772-2303-3498-BDEA-DD39C6BA01C7}" dt="2022-05-19T18:11:02.650" v="2766" actId="1076"/>
          <ac:picMkLst>
            <pc:docMk/>
            <pc:sldMk cId="1275980858" sldId="412"/>
            <ac:picMk id="12" creationId="{DE01279B-C9E3-0AD9-75B2-29E2EB515BAF}"/>
          </ac:picMkLst>
        </pc:picChg>
        <pc:picChg chg="mod">
          <ac:chgData name="Benoit Baillif" userId="S::bb596@cam.ac.uk::9ed956e5-56bd-4a29-928e-ee83544b9781" providerId="AD" clId="Web-{52CD5772-2303-3498-BDEA-DD39C6BA01C7}" dt="2022-05-19T18:11:14.619" v="2773" actId="1076"/>
          <ac:picMkLst>
            <pc:docMk/>
            <pc:sldMk cId="1275980858" sldId="412"/>
            <ac:picMk id="15" creationId="{D5BF0905-FA92-03B6-E819-D72B895F12DF}"/>
          </ac:picMkLst>
        </pc:picChg>
      </pc:sldChg>
      <pc:sldChg chg="addSp delSp modSp">
        <pc:chgData name="Benoit Baillif" userId="S::bb596@cam.ac.uk::9ed956e5-56bd-4a29-928e-ee83544b9781" providerId="AD" clId="Web-{52CD5772-2303-3498-BDEA-DD39C6BA01C7}" dt="2022-05-19T16:59:28.068" v="2283" actId="20577"/>
        <pc:sldMkLst>
          <pc:docMk/>
          <pc:sldMk cId="2077933745" sldId="413"/>
        </pc:sldMkLst>
        <pc:spChg chg="mod">
          <ac:chgData name="Benoit Baillif" userId="S::bb596@cam.ac.uk::9ed956e5-56bd-4a29-928e-ee83544b9781" providerId="AD" clId="Web-{52CD5772-2303-3498-BDEA-DD39C6BA01C7}" dt="2022-05-19T14:29:03.659" v="730" actId="20577"/>
          <ac:spMkLst>
            <pc:docMk/>
            <pc:sldMk cId="2077933745" sldId="413"/>
            <ac:spMk id="2" creationId="{EC373109-2534-4C31-DE12-8343E95E7876}"/>
          </ac:spMkLst>
        </pc:spChg>
        <pc:spChg chg="del">
          <ac:chgData name="Benoit Baillif" userId="S::bb596@cam.ac.uk::9ed956e5-56bd-4a29-928e-ee83544b9781" providerId="AD" clId="Web-{52CD5772-2303-3498-BDEA-DD39C6BA01C7}" dt="2022-05-19T14:28:54.049" v="723"/>
          <ac:spMkLst>
            <pc:docMk/>
            <pc:sldMk cId="2077933745" sldId="413"/>
            <ac:spMk id="3" creationId="{9D714823-FFE7-D4FE-3DF4-043F25920222}"/>
          </ac:spMkLst>
        </pc:spChg>
        <pc:spChg chg="add">
          <ac:chgData name="Benoit Baillif" userId="S::bb596@cam.ac.uk::9ed956e5-56bd-4a29-928e-ee83544b9781" providerId="AD" clId="Web-{52CD5772-2303-3498-BDEA-DD39C6BA01C7}" dt="2022-05-19T16:43:22.522" v="2151"/>
          <ac:spMkLst>
            <pc:docMk/>
            <pc:sldMk cId="2077933745" sldId="413"/>
            <ac:spMk id="4" creationId="{5C47DD35-1B7F-F9F1-51AC-740F7CE1D280}"/>
          </ac:spMkLst>
        </pc:spChg>
        <pc:spChg chg="add mod">
          <ac:chgData name="Benoit Baillif" userId="S::bb596@cam.ac.uk::9ed956e5-56bd-4a29-928e-ee83544b9781" providerId="AD" clId="Web-{52CD5772-2303-3498-BDEA-DD39C6BA01C7}" dt="2022-05-19T16:54:42.624" v="2264" actId="1076"/>
          <ac:spMkLst>
            <pc:docMk/>
            <pc:sldMk cId="2077933745" sldId="413"/>
            <ac:spMk id="5" creationId="{7D8A0375-A5A7-364D-DBB5-BFFA33BE0A25}"/>
          </ac:spMkLst>
        </pc:spChg>
        <pc:spChg chg="del">
          <ac:chgData name="Benoit Baillif" userId="S::bb596@cam.ac.uk::9ed956e5-56bd-4a29-928e-ee83544b9781" providerId="AD" clId="Web-{52CD5772-2303-3498-BDEA-DD39C6BA01C7}" dt="2022-05-19T14:29:07.191" v="731"/>
          <ac:spMkLst>
            <pc:docMk/>
            <pc:sldMk cId="2077933745" sldId="413"/>
            <ac:spMk id="5" creationId="{D2B42503-92F5-C502-01BC-FC19B81FCE91}"/>
          </ac:spMkLst>
        </pc:spChg>
        <pc:spChg chg="del">
          <ac:chgData name="Benoit Baillif" userId="S::bb596@cam.ac.uk::9ed956e5-56bd-4a29-928e-ee83544b9781" providerId="AD" clId="Web-{52CD5772-2303-3498-BDEA-DD39C6BA01C7}" dt="2022-05-19T14:29:16.723" v="737"/>
          <ac:spMkLst>
            <pc:docMk/>
            <pc:sldMk cId="2077933745" sldId="413"/>
            <ac:spMk id="6" creationId="{B354CC5A-7B49-B3E7-1DFD-99E14FDFFF60}"/>
          </ac:spMkLst>
        </pc:spChg>
        <pc:spChg chg="del mod">
          <ac:chgData name="Benoit Baillif" userId="S::bb596@cam.ac.uk::9ed956e5-56bd-4a29-928e-ee83544b9781" providerId="AD" clId="Web-{52CD5772-2303-3498-BDEA-DD39C6BA01C7}" dt="2022-05-19T15:58:57.121" v="981"/>
          <ac:spMkLst>
            <pc:docMk/>
            <pc:sldMk cId="2077933745" sldId="413"/>
            <ac:spMk id="7" creationId="{3913B026-3E78-54D8-96AF-C2DA2307DC4B}"/>
          </ac:spMkLst>
        </pc:spChg>
        <pc:spChg chg="add del mod">
          <ac:chgData name="Benoit Baillif" userId="S::bb596@cam.ac.uk::9ed956e5-56bd-4a29-928e-ee83544b9781" providerId="AD" clId="Web-{52CD5772-2303-3498-BDEA-DD39C6BA01C7}" dt="2022-05-19T14:29:08.144" v="732"/>
          <ac:spMkLst>
            <pc:docMk/>
            <pc:sldMk cId="2077933745" sldId="413"/>
            <ac:spMk id="11" creationId="{15A8B343-BF8E-7BC4-BEF9-9F2A3EAC8240}"/>
          </ac:spMkLst>
        </pc:spChg>
        <pc:spChg chg="add mod">
          <ac:chgData name="Benoit Baillif" userId="S::bb596@cam.ac.uk::9ed956e5-56bd-4a29-928e-ee83544b9781" providerId="AD" clId="Web-{52CD5772-2303-3498-BDEA-DD39C6BA01C7}" dt="2022-05-19T16:59:28.068" v="2283" actId="20577"/>
          <ac:spMkLst>
            <pc:docMk/>
            <pc:sldMk cId="2077933745" sldId="413"/>
            <ac:spMk id="12" creationId="{F9FBDA3B-3442-F5A9-4DBF-CD921377DCDB}"/>
          </ac:spMkLst>
        </pc:spChg>
        <pc:spChg chg="add mod">
          <ac:chgData name="Benoit Baillif" userId="S::bb596@cam.ac.uk::9ed956e5-56bd-4a29-928e-ee83544b9781" providerId="AD" clId="Web-{52CD5772-2303-3498-BDEA-DD39C6BA01C7}" dt="2022-05-19T16:08:21.432" v="1231" actId="20577"/>
          <ac:spMkLst>
            <pc:docMk/>
            <pc:sldMk cId="2077933745" sldId="413"/>
            <ac:spMk id="18" creationId="{4517440D-DBFA-6096-93B6-DFBBAF3CAA4C}"/>
          </ac:spMkLst>
        </pc:spChg>
        <pc:picChg chg="add mod">
          <ac:chgData name="Benoit Baillif" userId="S::bb596@cam.ac.uk::9ed956e5-56bd-4a29-928e-ee83544b9781" providerId="AD" clId="Web-{52CD5772-2303-3498-BDEA-DD39C6BA01C7}" dt="2022-05-19T16:00:16.373" v="1004" actId="1076"/>
          <ac:picMkLst>
            <pc:docMk/>
            <pc:sldMk cId="2077933745" sldId="413"/>
            <ac:picMk id="3" creationId="{93BA2308-C4C0-EBCA-9800-646217E33DDC}"/>
          </ac:picMkLst>
        </pc:picChg>
        <pc:picChg chg="del mod">
          <ac:chgData name="Benoit Baillif" userId="S::bb596@cam.ac.uk::9ed956e5-56bd-4a29-928e-ee83544b9781" providerId="AD" clId="Web-{52CD5772-2303-3498-BDEA-DD39C6BA01C7}" dt="2022-05-19T14:28:54.127" v="724"/>
          <ac:picMkLst>
            <pc:docMk/>
            <pc:sldMk cId="2077933745" sldId="413"/>
            <ac:picMk id="4" creationId="{BBCACF26-AD55-B587-26F4-23B6ADFB207F}"/>
          </ac:picMkLst>
        </pc:picChg>
        <pc:picChg chg="del mod">
          <ac:chgData name="Benoit Baillif" userId="S::bb596@cam.ac.uk::9ed956e5-56bd-4a29-928e-ee83544b9781" providerId="AD" clId="Web-{52CD5772-2303-3498-BDEA-DD39C6BA01C7}" dt="2022-05-19T14:29:13.176" v="734"/>
          <ac:picMkLst>
            <pc:docMk/>
            <pc:sldMk cId="2077933745" sldId="413"/>
            <ac:picMk id="9" creationId="{5758E245-9BBD-DEC4-777F-46339E0CB47B}"/>
          </ac:picMkLst>
        </pc:picChg>
        <pc:picChg chg="mod">
          <ac:chgData name="Benoit Baillif" userId="S::bb596@cam.ac.uk::9ed956e5-56bd-4a29-928e-ee83544b9781" providerId="AD" clId="Web-{52CD5772-2303-3498-BDEA-DD39C6BA01C7}" dt="2022-05-19T16:00:08.357" v="1001" actId="1076"/>
          <ac:picMkLst>
            <pc:docMk/>
            <pc:sldMk cId="2077933745" sldId="413"/>
            <ac:picMk id="10" creationId="{2FB3C99A-6D6E-599C-23DB-A2FA9AD641CF}"/>
          </ac:picMkLst>
        </pc:picChg>
        <pc:picChg chg="add mod">
          <ac:chgData name="Benoit Baillif" userId="S::bb596@cam.ac.uk::9ed956e5-56bd-4a29-928e-ee83544b9781" providerId="AD" clId="Web-{52CD5772-2303-3498-BDEA-DD39C6BA01C7}" dt="2022-05-19T16:00:06.951" v="1000" actId="1076"/>
          <ac:picMkLst>
            <pc:docMk/>
            <pc:sldMk cId="2077933745" sldId="413"/>
            <ac:picMk id="13" creationId="{3E8ED9C0-94E3-F12D-F653-66F4E7CD20C0}"/>
          </ac:picMkLst>
        </pc:picChg>
        <pc:picChg chg="add del">
          <ac:chgData name="Benoit Baillif" userId="S::bb596@cam.ac.uk::9ed956e5-56bd-4a29-928e-ee83544b9781" providerId="AD" clId="Web-{52CD5772-2303-3498-BDEA-DD39C6BA01C7}" dt="2022-05-19T14:29:32.099" v="743"/>
          <ac:picMkLst>
            <pc:docMk/>
            <pc:sldMk cId="2077933745" sldId="413"/>
            <ac:picMk id="15" creationId="{8992F5E6-71B1-8EA0-0DF1-3480D3C5E6CF}"/>
          </ac:picMkLst>
        </pc:picChg>
        <pc:picChg chg="add del">
          <ac:chgData name="Benoit Baillif" userId="S::bb596@cam.ac.uk::9ed956e5-56bd-4a29-928e-ee83544b9781" providerId="AD" clId="Web-{52CD5772-2303-3498-BDEA-DD39C6BA01C7}" dt="2022-05-19T14:29:39.443" v="745"/>
          <ac:picMkLst>
            <pc:docMk/>
            <pc:sldMk cId="2077933745" sldId="413"/>
            <ac:picMk id="17" creationId="{C51EBAC5-BC8C-F40E-5A9B-517E04883E90}"/>
          </ac:picMkLst>
        </pc:picChg>
      </pc:sldChg>
      <pc:sldChg chg="modSp del">
        <pc:chgData name="Benoit Baillif" userId="S::bb596@cam.ac.uk::9ed956e5-56bd-4a29-928e-ee83544b9781" providerId="AD" clId="Web-{52CD5772-2303-3498-BDEA-DD39C6BA01C7}" dt="2022-05-19T14:30:24.415" v="761"/>
        <pc:sldMkLst>
          <pc:docMk/>
          <pc:sldMk cId="2260423670" sldId="415"/>
        </pc:sldMkLst>
        <pc:picChg chg="mod">
          <ac:chgData name="Benoit Baillif" userId="S::bb596@cam.ac.uk::9ed956e5-56bd-4a29-928e-ee83544b9781" providerId="AD" clId="Web-{52CD5772-2303-3498-BDEA-DD39C6BA01C7}" dt="2022-05-19T12:30:51.355" v="260"/>
          <ac:picMkLst>
            <pc:docMk/>
            <pc:sldMk cId="2260423670" sldId="415"/>
            <ac:picMk id="5" creationId="{9D055EDD-A434-DC9E-7A75-D37AC90B69D8}"/>
          </ac:picMkLst>
        </pc:picChg>
        <pc:picChg chg="mod">
          <ac:chgData name="Benoit Baillif" userId="S::bb596@cam.ac.uk::9ed956e5-56bd-4a29-928e-ee83544b9781" providerId="AD" clId="Web-{52CD5772-2303-3498-BDEA-DD39C6BA01C7}" dt="2022-05-19T12:31:17.826" v="261"/>
          <ac:picMkLst>
            <pc:docMk/>
            <pc:sldMk cId="2260423670" sldId="415"/>
            <ac:picMk id="8" creationId="{83B8AEBA-B91D-F745-AF85-3AF09648FC41}"/>
          </ac:picMkLst>
        </pc:picChg>
        <pc:picChg chg="mod">
          <ac:chgData name="Benoit Baillif" userId="S::bb596@cam.ac.uk::9ed956e5-56bd-4a29-928e-ee83544b9781" providerId="AD" clId="Web-{52CD5772-2303-3498-BDEA-DD39C6BA01C7}" dt="2022-05-19T12:31:29.608" v="262"/>
          <ac:picMkLst>
            <pc:docMk/>
            <pc:sldMk cId="2260423670" sldId="415"/>
            <ac:picMk id="9" creationId="{8780FC4D-4E41-1403-543E-4BC14CBC110E}"/>
          </ac:picMkLst>
        </pc:picChg>
      </pc:sldChg>
      <pc:sldChg chg="addSp">
        <pc:chgData name="Benoit Baillif" userId="S::bb596@cam.ac.uk::9ed956e5-56bd-4a29-928e-ee83544b9781" providerId="AD" clId="Web-{52CD5772-2303-3498-BDEA-DD39C6BA01C7}" dt="2022-05-19T16:43:29.147" v="2154"/>
        <pc:sldMkLst>
          <pc:docMk/>
          <pc:sldMk cId="1580424778" sldId="416"/>
        </pc:sldMkLst>
        <pc:spChg chg="add">
          <ac:chgData name="Benoit Baillif" userId="S::bb596@cam.ac.uk::9ed956e5-56bd-4a29-928e-ee83544b9781" providerId="AD" clId="Web-{52CD5772-2303-3498-BDEA-DD39C6BA01C7}" dt="2022-05-19T16:43:29.147" v="2154"/>
          <ac:spMkLst>
            <pc:docMk/>
            <pc:sldMk cId="1580424778" sldId="416"/>
            <ac:spMk id="4" creationId="{FBF032F0-C1EA-A91B-5036-3B4F9D3F9D32}"/>
          </ac:spMkLst>
        </pc:spChg>
      </pc:sldChg>
      <pc:sldChg chg="addSp modSp">
        <pc:chgData name="Benoit Baillif" userId="S::bb596@cam.ac.uk::9ed956e5-56bd-4a29-928e-ee83544b9781" providerId="AD" clId="Web-{52CD5772-2303-3498-BDEA-DD39C6BA01C7}" dt="2022-05-19T16:49:53.907" v="2242" actId="1076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52CD5772-2303-3498-BDEA-DD39C6BA01C7}" dt="2022-05-19T16:07:37.853" v="1222" actId="20577"/>
          <ac:spMkLst>
            <pc:docMk/>
            <pc:sldMk cId="4278490504" sldId="417"/>
            <ac:spMk id="3" creationId="{F838A751-E7AB-0919-B167-F34569AEF9CD}"/>
          </ac:spMkLst>
        </pc:spChg>
        <pc:spChg chg="add">
          <ac:chgData name="Benoit Baillif" userId="S::bb596@cam.ac.uk::9ed956e5-56bd-4a29-928e-ee83544b9781" providerId="AD" clId="Web-{52CD5772-2303-3498-BDEA-DD39C6BA01C7}" dt="2022-05-19T16:43:21.209" v="2150"/>
          <ac:spMkLst>
            <pc:docMk/>
            <pc:sldMk cId="4278490504" sldId="417"/>
            <ac:spMk id="4" creationId="{C2EE1AC4-2DA8-2F10-0A6F-2FC7FB8828A6}"/>
          </ac:spMkLst>
        </pc:spChg>
        <pc:spChg chg="add mod">
          <ac:chgData name="Benoit Baillif" userId="S::bb596@cam.ac.uk::9ed956e5-56bd-4a29-928e-ee83544b9781" providerId="AD" clId="Web-{52CD5772-2303-3498-BDEA-DD39C6BA01C7}" dt="2022-05-19T16:15:12.818" v="1359" actId="1076"/>
          <ac:spMkLst>
            <pc:docMk/>
            <pc:sldMk cId="4278490504" sldId="417"/>
            <ac:spMk id="26" creationId="{2935216D-227E-C9D1-3090-959CCCFC1A91}"/>
          </ac:spMkLst>
        </pc:spChg>
        <pc:spChg chg="add mod">
          <ac:chgData name="Benoit Baillif" userId="S::bb596@cam.ac.uk::9ed956e5-56bd-4a29-928e-ee83544b9781" providerId="AD" clId="Web-{52CD5772-2303-3498-BDEA-DD39C6BA01C7}" dt="2022-05-19T16:15:12.833" v="1360" actId="1076"/>
          <ac:spMkLst>
            <pc:docMk/>
            <pc:sldMk cId="4278490504" sldId="417"/>
            <ac:spMk id="27" creationId="{83201165-F424-FF3C-97E8-5DC4AF3FBBC1}"/>
          </ac:spMkLst>
        </pc:spChg>
        <pc:spChg chg="add mod">
          <ac:chgData name="Benoit Baillif" userId="S::bb596@cam.ac.uk::9ed956e5-56bd-4a29-928e-ee83544b9781" providerId="AD" clId="Web-{52CD5772-2303-3498-BDEA-DD39C6BA01C7}" dt="2022-05-19T16:15:12.849" v="1361" actId="1076"/>
          <ac:spMkLst>
            <pc:docMk/>
            <pc:sldMk cId="4278490504" sldId="417"/>
            <ac:spMk id="28" creationId="{CDD88F9A-299B-6606-65ED-2413E3BEF4BD}"/>
          </ac:spMkLst>
        </pc:spChg>
        <pc:spChg chg="add mod">
          <ac:chgData name="Benoit Baillif" userId="S::bb596@cam.ac.uk::9ed956e5-56bd-4a29-928e-ee83544b9781" providerId="AD" clId="Web-{52CD5772-2303-3498-BDEA-DD39C6BA01C7}" dt="2022-05-19T16:49:53.907" v="2242" actId="1076"/>
          <ac:spMkLst>
            <pc:docMk/>
            <pc:sldMk cId="4278490504" sldId="417"/>
            <ac:spMk id="31" creationId="{710F8183-A053-02D2-9B38-5F92E1094B39}"/>
          </ac:spMkLst>
        </pc:spChg>
      </pc:sldChg>
      <pc:sldChg chg="mod modShow">
        <pc:chgData name="Benoit Baillif" userId="S::bb596@cam.ac.uk::9ed956e5-56bd-4a29-928e-ee83544b9781" providerId="AD" clId="Web-{52CD5772-2303-3498-BDEA-DD39C6BA01C7}" dt="2022-05-19T16:45:59.619" v="2218"/>
        <pc:sldMkLst>
          <pc:docMk/>
          <pc:sldMk cId="3560760854" sldId="418"/>
        </pc:sldMkLst>
      </pc:sldChg>
      <pc:sldChg chg="addSp delSp modSp">
        <pc:chgData name="Benoit Baillif" userId="S::bb596@cam.ac.uk::9ed956e5-56bd-4a29-928e-ee83544b9781" providerId="AD" clId="Web-{52CD5772-2303-3498-BDEA-DD39C6BA01C7}" dt="2022-05-19T16:56:42.267" v="2280" actId="20577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52CD5772-2303-3498-BDEA-DD39C6BA01C7}" dt="2022-05-19T14:38:35.453" v="773" actId="20577"/>
          <ac:spMkLst>
            <pc:docMk/>
            <pc:sldMk cId="621068202" sldId="419"/>
            <ac:spMk id="2" creationId="{EC373109-2534-4C31-DE12-8343E95E7876}"/>
          </ac:spMkLst>
        </pc:spChg>
        <pc:spChg chg="del">
          <ac:chgData name="Benoit Baillif" userId="S::bb596@cam.ac.uk::9ed956e5-56bd-4a29-928e-ee83544b9781" providerId="AD" clId="Web-{52CD5772-2303-3498-BDEA-DD39C6BA01C7}" dt="2022-05-19T14:38:27.561" v="762"/>
          <ac:spMkLst>
            <pc:docMk/>
            <pc:sldMk cId="621068202" sldId="419"/>
            <ac:spMk id="3" creationId="{8F873ABA-E0A8-BE89-9D80-75B246D2B2D9}"/>
          </ac:spMkLst>
        </pc:spChg>
        <pc:spChg chg="add">
          <ac:chgData name="Benoit Baillif" userId="S::bb596@cam.ac.uk::9ed956e5-56bd-4a29-928e-ee83544b9781" providerId="AD" clId="Web-{52CD5772-2303-3498-BDEA-DD39C6BA01C7}" dt="2022-05-19T16:43:18.412" v="2148"/>
          <ac:spMkLst>
            <pc:docMk/>
            <pc:sldMk cId="621068202" sldId="419"/>
            <ac:spMk id="3" creationId="{CDAD44E9-81E9-B056-7FD8-09862DD1627B}"/>
          </ac:spMkLst>
        </pc:spChg>
        <pc:spChg chg="add mod">
          <ac:chgData name="Benoit Baillif" userId="S::bb596@cam.ac.uk::9ed956e5-56bd-4a29-928e-ee83544b9781" providerId="AD" clId="Web-{52CD5772-2303-3498-BDEA-DD39C6BA01C7}" dt="2022-05-19T16:56:24.595" v="2274" actId="14100"/>
          <ac:spMkLst>
            <pc:docMk/>
            <pc:sldMk cId="621068202" sldId="419"/>
            <ac:spMk id="4" creationId="{2BC0B9F8-7BF1-8B9D-56BF-FD393BAA2467}"/>
          </ac:spMkLst>
        </pc:spChg>
        <pc:spChg chg="del">
          <ac:chgData name="Benoit Baillif" userId="S::bb596@cam.ac.uk::9ed956e5-56bd-4a29-928e-ee83544b9781" providerId="AD" clId="Web-{52CD5772-2303-3498-BDEA-DD39C6BA01C7}" dt="2022-05-19T14:38:37" v="774"/>
          <ac:spMkLst>
            <pc:docMk/>
            <pc:sldMk cId="621068202" sldId="419"/>
            <ac:spMk id="4" creationId="{804CB95D-CBE8-FF41-2B26-15AB093F8B64}"/>
          </ac:spMkLst>
        </pc:spChg>
        <pc:spChg chg="del">
          <ac:chgData name="Benoit Baillif" userId="S::bb596@cam.ac.uk::9ed956e5-56bd-4a29-928e-ee83544b9781" providerId="AD" clId="Web-{52CD5772-2303-3498-BDEA-DD39C6BA01C7}" dt="2022-05-19T14:38:47.110" v="777"/>
          <ac:spMkLst>
            <pc:docMk/>
            <pc:sldMk cId="621068202" sldId="419"/>
            <ac:spMk id="6" creationId="{59E51637-7ACB-B0E9-E6B2-ABC17648EED1}"/>
          </ac:spMkLst>
        </pc:spChg>
        <pc:spChg chg="del mod">
          <ac:chgData name="Benoit Baillif" userId="S::bb596@cam.ac.uk::9ed956e5-56bd-4a29-928e-ee83544b9781" providerId="AD" clId="Web-{52CD5772-2303-3498-BDEA-DD39C6BA01C7}" dt="2022-05-19T16:08:04.135" v="1225"/>
          <ac:spMkLst>
            <pc:docMk/>
            <pc:sldMk cId="621068202" sldId="419"/>
            <ac:spMk id="7" creationId="{3913B026-3E78-54D8-96AF-C2DA2307DC4B}"/>
          </ac:spMkLst>
        </pc:spChg>
        <pc:spChg chg="add mod">
          <ac:chgData name="Benoit Baillif" userId="S::bb596@cam.ac.uk::9ed956e5-56bd-4a29-928e-ee83544b9781" providerId="AD" clId="Web-{52CD5772-2303-3498-BDEA-DD39C6BA01C7}" dt="2022-05-19T16:56:42.267" v="2280" actId="20577"/>
          <ac:spMkLst>
            <pc:docMk/>
            <pc:sldMk cId="621068202" sldId="419"/>
            <ac:spMk id="12" creationId="{93A8C53A-CFB0-1101-C94C-94336F43E09C}"/>
          </ac:spMkLst>
        </pc:spChg>
        <pc:spChg chg="add mod">
          <ac:chgData name="Benoit Baillif" userId="S::bb596@cam.ac.uk::9ed956e5-56bd-4a29-928e-ee83544b9781" providerId="AD" clId="Web-{52CD5772-2303-3498-BDEA-DD39C6BA01C7}" dt="2022-05-19T16:09:14.637" v="1268" actId="20577"/>
          <ac:spMkLst>
            <pc:docMk/>
            <pc:sldMk cId="621068202" sldId="419"/>
            <ac:spMk id="13" creationId="{3DC12968-3B28-156A-BB20-4C1BDCC0FC49}"/>
          </ac:spMkLst>
        </pc:spChg>
        <pc:picChg chg="del mod">
          <ac:chgData name="Benoit Baillif" userId="S::bb596@cam.ac.uk::9ed956e5-56bd-4a29-928e-ee83544b9781" providerId="AD" clId="Web-{52CD5772-2303-3498-BDEA-DD39C6BA01C7}" dt="2022-05-19T14:38:27.561" v="763"/>
          <ac:picMkLst>
            <pc:docMk/>
            <pc:sldMk cId="621068202" sldId="419"/>
            <ac:picMk id="5" creationId="{9D055EDD-A434-DC9E-7A75-D37AC90B69D8}"/>
          </ac:picMkLst>
        </pc:picChg>
        <pc:picChg chg="mod">
          <ac:chgData name="Benoit Baillif" userId="S::bb596@cam.ac.uk::9ed956e5-56bd-4a29-928e-ee83544b9781" providerId="AD" clId="Web-{52CD5772-2303-3498-BDEA-DD39C6BA01C7}" dt="2022-05-19T14:38:48.516" v="778" actId="1076"/>
          <ac:picMkLst>
            <pc:docMk/>
            <pc:sldMk cId="621068202" sldId="419"/>
            <ac:picMk id="8" creationId="{83B8AEBA-B91D-F745-AF85-3AF09648FC41}"/>
          </ac:picMkLst>
        </pc:picChg>
        <pc:picChg chg="del mod">
          <ac:chgData name="Benoit Baillif" userId="S::bb596@cam.ac.uk::9ed956e5-56bd-4a29-928e-ee83544b9781" providerId="AD" clId="Web-{52CD5772-2303-3498-BDEA-DD39C6BA01C7}" dt="2022-05-19T14:38:45.563" v="776"/>
          <ac:picMkLst>
            <pc:docMk/>
            <pc:sldMk cId="621068202" sldId="419"/>
            <ac:picMk id="9" creationId="{8780FC4D-4E41-1403-543E-4BC14CBC110E}"/>
          </ac:picMkLst>
        </pc:picChg>
        <pc:picChg chg="add mod">
          <ac:chgData name="Benoit Baillif" userId="S::bb596@cam.ac.uk::9ed956e5-56bd-4a29-928e-ee83544b9781" providerId="AD" clId="Web-{52CD5772-2303-3498-BDEA-DD39C6BA01C7}" dt="2022-05-19T14:38:53.110" v="780" actId="1076"/>
          <ac:picMkLst>
            <pc:docMk/>
            <pc:sldMk cId="621068202" sldId="419"/>
            <ac:picMk id="11" creationId="{AF968F6A-FF68-3F7A-AD64-24FA870E6442}"/>
          </ac:picMkLst>
        </pc:picChg>
      </pc:sldChg>
      <pc:sldChg chg="modSp del">
        <pc:chgData name="Benoit Baillif" userId="S::bb596@cam.ac.uk::9ed956e5-56bd-4a29-928e-ee83544b9781" providerId="AD" clId="Web-{52CD5772-2303-3498-BDEA-DD39C6BA01C7}" dt="2022-05-19T14:39:36.363" v="791"/>
        <pc:sldMkLst>
          <pc:docMk/>
          <pc:sldMk cId="3018034266" sldId="420"/>
        </pc:sldMkLst>
        <pc:picChg chg="mod">
          <ac:chgData name="Benoit Baillif" userId="S::bb596@cam.ac.uk::9ed956e5-56bd-4a29-928e-ee83544b9781" providerId="AD" clId="Web-{52CD5772-2303-3498-BDEA-DD39C6BA01C7}" dt="2022-05-19T12:38:57.689" v="370"/>
          <ac:picMkLst>
            <pc:docMk/>
            <pc:sldMk cId="3018034266" sldId="420"/>
            <ac:picMk id="4" creationId="{BBCACF26-AD55-B587-26F4-23B6ADFB207F}"/>
          </ac:picMkLst>
        </pc:picChg>
        <pc:picChg chg="mod">
          <ac:chgData name="Benoit Baillif" userId="S::bb596@cam.ac.uk::9ed956e5-56bd-4a29-928e-ee83544b9781" providerId="AD" clId="Web-{52CD5772-2303-3498-BDEA-DD39C6BA01C7}" dt="2022-05-19T12:39:29.707" v="372"/>
          <ac:picMkLst>
            <pc:docMk/>
            <pc:sldMk cId="3018034266" sldId="420"/>
            <ac:picMk id="9" creationId="{5758E245-9BBD-DEC4-777F-46339E0CB47B}"/>
          </ac:picMkLst>
        </pc:picChg>
        <pc:picChg chg="mod">
          <ac:chgData name="Benoit Baillif" userId="S::bb596@cam.ac.uk::9ed956e5-56bd-4a29-928e-ee83544b9781" providerId="AD" clId="Web-{52CD5772-2303-3498-BDEA-DD39C6BA01C7}" dt="2022-05-19T12:39:10.377" v="371"/>
          <ac:picMkLst>
            <pc:docMk/>
            <pc:sldMk cId="3018034266" sldId="420"/>
            <ac:picMk id="10" creationId="{2FB3C99A-6D6E-599C-23DB-A2FA9AD641CF}"/>
          </ac:picMkLst>
        </pc:picChg>
      </pc:sldChg>
      <pc:sldChg chg="addSp delSp modSp">
        <pc:chgData name="Benoit Baillif" userId="S::bb596@cam.ac.uk::9ed956e5-56bd-4a29-928e-ee83544b9781" providerId="AD" clId="Web-{52CD5772-2303-3498-BDEA-DD39C6BA01C7}" dt="2022-05-19T18:00:22.805" v="2706" actId="1076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52CD5772-2303-3498-BDEA-DD39C6BA01C7}" dt="2022-05-19T18:00:02.820" v="2700" actId="1076"/>
          <ac:spMkLst>
            <pc:docMk/>
            <pc:sldMk cId="931616276" sldId="421"/>
            <ac:spMk id="3" creationId="{FB1A37BA-5AC0-050D-8B9B-7137905335A7}"/>
          </ac:spMkLst>
        </pc:spChg>
        <pc:spChg chg="add">
          <ac:chgData name="Benoit Baillif" userId="S::bb596@cam.ac.uk::9ed956e5-56bd-4a29-928e-ee83544b9781" providerId="AD" clId="Web-{52CD5772-2303-3498-BDEA-DD39C6BA01C7}" dt="2022-05-19T16:43:17.381" v="2147"/>
          <ac:spMkLst>
            <pc:docMk/>
            <pc:sldMk cId="931616276" sldId="421"/>
            <ac:spMk id="8" creationId="{FBC12BA5-7575-EE85-756E-F459C8288DB2}"/>
          </ac:spMkLst>
        </pc:spChg>
        <pc:spChg chg="mod">
          <ac:chgData name="Benoit Baillif" userId="S::bb596@cam.ac.uk::9ed956e5-56bd-4a29-928e-ee83544b9781" providerId="AD" clId="Web-{52CD5772-2303-3498-BDEA-DD39C6BA01C7}" dt="2022-05-19T18:00:02.805" v="2698" actId="1076"/>
          <ac:spMkLst>
            <pc:docMk/>
            <pc:sldMk cId="931616276" sldId="421"/>
            <ac:spMk id="9" creationId="{43FCDE9E-1ADD-12FF-57FB-19212704899D}"/>
          </ac:spMkLst>
        </pc:spChg>
        <pc:spChg chg="mod">
          <ac:chgData name="Benoit Baillif" userId="S::bb596@cam.ac.uk::9ed956e5-56bd-4a29-928e-ee83544b9781" providerId="AD" clId="Web-{52CD5772-2303-3498-BDEA-DD39C6BA01C7}" dt="2022-05-19T17:59:54.570" v="2694" actId="1076"/>
          <ac:spMkLst>
            <pc:docMk/>
            <pc:sldMk cId="931616276" sldId="421"/>
            <ac:spMk id="10" creationId="{DA81C6DE-BBB1-72C8-6647-0131FA53A210}"/>
          </ac:spMkLst>
        </pc:spChg>
        <pc:spChg chg="mod">
          <ac:chgData name="Benoit Baillif" userId="S::bb596@cam.ac.uk::9ed956e5-56bd-4a29-928e-ee83544b9781" providerId="AD" clId="Web-{52CD5772-2303-3498-BDEA-DD39C6BA01C7}" dt="2022-05-19T18:00:02.805" v="2699" actId="1076"/>
          <ac:spMkLst>
            <pc:docMk/>
            <pc:sldMk cId="931616276" sldId="421"/>
            <ac:spMk id="11" creationId="{F39E81E9-F94A-958A-3C0B-2CC33FC934A3}"/>
          </ac:spMkLst>
        </pc:spChg>
        <pc:spChg chg="mod">
          <ac:chgData name="Benoit Baillif" userId="S::bb596@cam.ac.uk::9ed956e5-56bd-4a29-928e-ee83544b9781" providerId="AD" clId="Web-{52CD5772-2303-3498-BDEA-DD39C6BA01C7}" dt="2022-05-19T17:59:54.570" v="2695" actId="1076"/>
          <ac:spMkLst>
            <pc:docMk/>
            <pc:sldMk cId="931616276" sldId="421"/>
            <ac:spMk id="12" creationId="{AF6D401F-7A0C-ED2C-4338-5037B09921C1}"/>
          </ac:spMkLst>
        </pc:spChg>
        <pc:spChg chg="mod">
          <ac:chgData name="Benoit Baillif" userId="S::bb596@cam.ac.uk::9ed956e5-56bd-4a29-928e-ee83544b9781" providerId="AD" clId="Web-{52CD5772-2303-3498-BDEA-DD39C6BA01C7}" dt="2022-05-19T18:00:22.805" v="2706" actId="1076"/>
          <ac:spMkLst>
            <pc:docMk/>
            <pc:sldMk cId="931616276" sldId="421"/>
            <ac:spMk id="13" creationId="{D7FE86B7-9590-E1F0-A506-C8CD89C03919}"/>
          </ac:spMkLst>
        </pc:spChg>
        <pc:spChg chg="mod">
          <ac:chgData name="Benoit Baillif" userId="S::bb596@cam.ac.uk::9ed956e5-56bd-4a29-928e-ee83544b9781" providerId="AD" clId="Web-{52CD5772-2303-3498-BDEA-DD39C6BA01C7}" dt="2022-05-19T17:59:28.241" v="2685" actId="1076"/>
          <ac:spMkLst>
            <pc:docMk/>
            <pc:sldMk cId="931616276" sldId="421"/>
            <ac:spMk id="14" creationId="{32DB095A-53F7-3774-C880-747EB2851F4A}"/>
          </ac:spMkLst>
        </pc:spChg>
        <pc:spChg chg="mod">
          <ac:chgData name="Benoit Baillif" userId="S::bb596@cam.ac.uk::9ed956e5-56bd-4a29-928e-ee83544b9781" providerId="AD" clId="Web-{52CD5772-2303-3498-BDEA-DD39C6BA01C7}" dt="2022-05-19T17:59:54.570" v="2696" actId="1076"/>
          <ac:spMkLst>
            <pc:docMk/>
            <pc:sldMk cId="931616276" sldId="421"/>
            <ac:spMk id="15" creationId="{5367CB58-F2FE-B524-E3AE-40110EC948EE}"/>
          </ac:spMkLst>
        </pc:spChg>
        <pc:spChg chg="add mod">
          <ac:chgData name="Benoit Baillif" userId="S::bb596@cam.ac.uk::9ed956e5-56bd-4a29-928e-ee83544b9781" providerId="AD" clId="Web-{52CD5772-2303-3498-BDEA-DD39C6BA01C7}" dt="2022-05-19T17:59:21.210" v="2684" actId="1076"/>
          <ac:spMkLst>
            <pc:docMk/>
            <pc:sldMk cId="931616276" sldId="421"/>
            <ac:spMk id="17" creationId="{553A8D11-6354-8010-5F1F-5F0C444519A8}"/>
          </ac:spMkLst>
        </pc:spChg>
        <pc:spChg chg="add del">
          <ac:chgData name="Benoit Baillif" userId="S::bb596@cam.ac.uk::9ed956e5-56bd-4a29-928e-ee83544b9781" providerId="AD" clId="Web-{52CD5772-2303-3498-BDEA-DD39C6BA01C7}" dt="2022-05-19T17:59:06.116" v="2678"/>
          <ac:spMkLst>
            <pc:docMk/>
            <pc:sldMk cId="931616276" sldId="421"/>
            <ac:spMk id="18" creationId="{2BDD1C09-F4B1-BDE8-79EB-86299C52EED5}"/>
          </ac:spMkLst>
        </pc:spChg>
        <pc:picChg chg="mod">
          <ac:chgData name="Benoit Baillif" userId="S::bb596@cam.ac.uk::9ed956e5-56bd-4a29-928e-ee83544b9781" providerId="AD" clId="Web-{52CD5772-2303-3498-BDEA-DD39C6BA01C7}" dt="2022-05-19T18:00:02.805" v="2697" actId="1076"/>
          <ac:picMkLst>
            <pc:docMk/>
            <pc:sldMk cId="931616276" sldId="421"/>
            <ac:picMk id="4" creationId="{11C3164E-B90B-06DA-3FC0-6E1A73D4D8DA}"/>
          </ac:picMkLst>
        </pc:picChg>
        <pc:picChg chg="mod">
          <ac:chgData name="Benoit Baillif" userId="S::bb596@cam.ac.uk::9ed956e5-56bd-4a29-928e-ee83544b9781" providerId="AD" clId="Web-{52CD5772-2303-3498-BDEA-DD39C6BA01C7}" dt="2022-05-19T17:59:54.554" v="2693" actId="1076"/>
          <ac:picMkLst>
            <pc:docMk/>
            <pc:sldMk cId="931616276" sldId="421"/>
            <ac:picMk id="5" creationId="{406D581E-C63F-1FF6-B445-7410F8CDDF02}"/>
          </ac:picMkLst>
        </pc:picChg>
        <pc:picChg chg="mod">
          <ac:chgData name="Benoit Baillif" userId="S::bb596@cam.ac.uk::9ed956e5-56bd-4a29-928e-ee83544b9781" providerId="AD" clId="Web-{52CD5772-2303-3498-BDEA-DD39C6BA01C7}" dt="2022-05-19T17:59:33.085" v="2686" actId="1076"/>
          <ac:picMkLst>
            <pc:docMk/>
            <pc:sldMk cId="931616276" sldId="421"/>
            <ac:picMk id="6" creationId="{17574780-2FCE-93DF-ACAD-C177B4E76BFD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8:24:48.255" v="2854" actId="14100"/>
        <pc:sldMkLst>
          <pc:docMk/>
          <pc:sldMk cId="653171165" sldId="422"/>
        </pc:sldMkLst>
        <pc:spChg chg="add">
          <ac:chgData name="Benoit Baillif" userId="S::bb596@cam.ac.uk::9ed956e5-56bd-4a29-928e-ee83544b9781" providerId="AD" clId="Web-{52CD5772-2303-3498-BDEA-DD39C6BA01C7}" dt="2022-05-19T16:43:11.115" v="2142"/>
          <ac:spMkLst>
            <pc:docMk/>
            <pc:sldMk cId="653171165" sldId="422"/>
            <ac:spMk id="3" creationId="{EEF4F8FC-1D27-222D-6A18-F98D4A643DAB}"/>
          </ac:spMkLst>
        </pc:spChg>
        <pc:spChg chg="add mod">
          <ac:chgData name="Benoit Baillif" userId="S::bb596@cam.ac.uk::9ed956e5-56bd-4a29-928e-ee83544b9781" providerId="AD" clId="Web-{52CD5772-2303-3498-BDEA-DD39C6BA01C7}" dt="2022-05-19T18:24:48.255" v="2854" actId="14100"/>
          <ac:spMkLst>
            <pc:docMk/>
            <pc:sldMk cId="653171165" sldId="422"/>
            <ac:spMk id="4" creationId="{81012B11-F260-AB5C-6EE7-552B63480A7A}"/>
          </ac:spMkLst>
        </pc:spChg>
        <pc:graphicFrameChg chg="mod">
          <ac:chgData name="Benoit Baillif" userId="S::bb596@cam.ac.uk::9ed956e5-56bd-4a29-928e-ee83544b9781" providerId="AD" clId="Web-{52CD5772-2303-3498-BDEA-DD39C6BA01C7}" dt="2022-05-19T18:24:25.786" v="2839" actId="1076"/>
          <ac:graphicFrameMkLst>
            <pc:docMk/>
            <pc:sldMk cId="653171165" sldId="422"/>
            <ac:graphicFrameMk id="13" creationId="{6D540015-5E52-167E-1280-10321B283C8D}"/>
          </ac:graphicFrameMkLst>
        </pc:graphicFrameChg>
        <pc:picChg chg="mod">
          <ac:chgData name="Benoit Baillif" userId="S::bb596@cam.ac.uk::9ed956e5-56bd-4a29-928e-ee83544b9781" providerId="AD" clId="Web-{52CD5772-2303-3498-BDEA-DD39C6BA01C7}" dt="2022-05-19T18:24:25.755" v="2838" actId="1076"/>
          <ac:picMkLst>
            <pc:docMk/>
            <pc:sldMk cId="653171165" sldId="422"/>
            <ac:picMk id="9" creationId="{F36D7080-BD7E-9C4A-AB79-E060C56086A8}"/>
          </ac:picMkLst>
        </pc:picChg>
      </pc:sldChg>
      <pc:sldChg chg="addSp delSp modSp mod ord modShow">
        <pc:chgData name="Benoit Baillif" userId="S::bb596@cam.ac.uk::9ed956e5-56bd-4a29-928e-ee83544b9781" providerId="AD" clId="Web-{52CD5772-2303-3498-BDEA-DD39C6BA01C7}" dt="2022-05-19T17:14:47.389" v="2382"/>
        <pc:sldMkLst>
          <pc:docMk/>
          <pc:sldMk cId="953679439" sldId="423"/>
        </pc:sldMkLst>
        <pc:spChg chg="mod">
          <ac:chgData name="Benoit Baillif" userId="S::bb596@cam.ac.uk::9ed956e5-56bd-4a29-928e-ee83544b9781" providerId="AD" clId="Web-{52CD5772-2303-3498-BDEA-DD39C6BA01C7}" dt="2022-05-19T14:44:34.120" v="818" actId="20577"/>
          <ac:spMkLst>
            <pc:docMk/>
            <pc:sldMk cId="953679439" sldId="423"/>
            <ac:spMk id="2" creationId="{4AFA0DD1-EB8C-83DA-EEDE-BD693354F97D}"/>
          </ac:spMkLst>
        </pc:spChg>
        <pc:spChg chg="add">
          <ac:chgData name="Benoit Baillif" userId="S::bb596@cam.ac.uk::9ed956e5-56bd-4a29-928e-ee83544b9781" providerId="AD" clId="Web-{52CD5772-2303-3498-BDEA-DD39C6BA01C7}" dt="2022-05-19T16:43:12.318" v="2143"/>
          <ac:spMkLst>
            <pc:docMk/>
            <pc:sldMk cId="953679439" sldId="423"/>
            <ac:spMk id="3" creationId="{48F0EC2B-9407-B407-EEF9-6C155C98DD77}"/>
          </ac:spMkLst>
        </pc:spChg>
        <pc:spChg chg="del">
          <ac:chgData name="Benoit Baillif" userId="S::bb596@cam.ac.uk::9ed956e5-56bd-4a29-928e-ee83544b9781" providerId="AD" clId="Web-{52CD5772-2303-3498-BDEA-DD39C6BA01C7}" dt="2022-05-19T14:44:10.306" v="797"/>
          <ac:spMkLst>
            <pc:docMk/>
            <pc:sldMk cId="953679439" sldId="423"/>
            <ac:spMk id="3" creationId="{7987785C-04D5-86A9-13ED-8BEAEA1FC077}"/>
          </ac:spMkLst>
        </pc:spChg>
        <pc:spChg chg="del">
          <ac:chgData name="Benoit Baillif" userId="S::bb596@cam.ac.uk::9ed956e5-56bd-4a29-928e-ee83544b9781" providerId="AD" clId="Web-{52CD5772-2303-3498-BDEA-DD39C6BA01C7}" dt="2022-05-19T14:44:11.525" v="799"/>
          <ac:spMkLst>
            <pc:docMk/>
            <pc:sldMk cId="953679439" sldId="423"/>
            <ac:spMk id="4" creationId="{75CDAC25-CBBA-D903-E77B-7666A6FA4FD3}"/>
          </ac:spMkLst>
        </pc:spChg>
        <pc:spChg chg="add mod">
          <ac:chgData name="Benoit Baillif" userId="S::bb596@cam.ac.uk::9ed956e5-56bd-4a29-928e-ee83544b9781" providerId="AD" clId="Web-{52CD5772-2303-3498-BDEA-DD39C6BA01C7}" dt="2022-05-19T17:09:38.178" v="2290" actId="20577"/>
          <ac:spMkLst>
            <pc:docMk/>
            <pc:sldMk cId="953679439" sldId="423"/>
            <ac:spMk id="4" creationId="{93647237-22E4-483C-F008-E612FFB0DB3C}"/>
          </ac:spMkLst>
        </pc:spChg>
        <pc:spChg chg="del">
          <ac:chgData name="Benoit Baillif" userId="S::bb596@cam.ac.uk::9ed956e5-56bd-4a29-928e-ee83544b9781" providerId="AD" clId="Web-{52CD5772-2303-3498-BDEA-DD39C6BA01C7}" dt="2022-05-19T14:44:12.869" v="800"/>
          <ac:spMkLst>
            <pc:docMk/>
            <pc:sldMk cId="953679439" sldId="423"/>
            <ac:spMk id="5" creationId="{E0734E48-F5B8-A936-D9BF-C4D6C377435C}"/>
          </ac:spMkLst>
        </pc:spChg>
        <pc:spChg chg="add mod">
          <ac:chgData name="Benoit Baillif" userId="S::bb596@cam.ac.uk::9ed956e5-56bd-4a29-928e-ee83544b9781" providerId="AD" clId="Web-{52CD5772-2303-3498-BDEA-DD39C6BA01C7}" dt="2022-05-19T17:11:13.680" v="2299" actId="20577"/>
          <ac:spMkLst>
            <pc:docMk/>
            <pc:sldMk cId="953679439" sldId="423"/>
            <ac:spMk id="10" creationId="{8526C92F-478C-DA02-4B59-B8B58D08B94C}"/>
          </ac:spMkLst>
        </pc:spChg>
        <pc:spChg chg="add del mod">
          <ac:chgData name="Benoit Baillif" userId="S::bb596@cam.ac.uk::9ed956e5-56bd-4a29-928e-ee83544b9781" providerId="AD" clId="Web-{52CD5772-2303-3498-BDEA-DD39C6BA01C7}" dt="2022-05-19T14:44:43.074" v="819"/>
          <ac:spMkLst>
            <pc:docMk/>
            <pc:sldMk cId="953679439" sldId="423"/>
            <ac:spMk id="10" creationId="{E4AAAD24-294C-4C92-5511-2502118EFCB3}"/>
          </ac:spMkLst>
        </pc:spChg>
        <pc:spChg chg="mod">
          <ac:chgData name="Benoit Baillif" userId="S::bb596@cam.ac.uk::9ed956e5-56bd-4a29-928e-ee83544b9781" providerId="AD" clId="Web-{52CD5772-2303-3498-BDEA-DD39C6BA01C7}" dt="2022-05-19T17:10:06.897" v="2294" actId="20577"/>
          <ac:spMkLst>
            <pc:docMk/>
            <pc:sldMk cId="953679439" sldId="423"/>
            <ac:spMk id="11" creationId="{8D480980-BC95-1D09-8AD7-8AFBBD30D18C}"/>
          </ac:spMkLst>
        </pc:spChg>
        <pc:picChg chg="del mod">
          <ac:chgData name="Benoit Baillif" userId="S::bb596@cam.ac.uk::9ed956e5-56bd-4a29-928e-ee83544b9781" providerId="AD" clId="Web-{52CD5772-2303-3498-BDEA-DD39C6BA01C7}" dt="2022-05-19T14:44:10.400" v="798"/>
          <ac:picMkLst>
            <pc:docMk/>
            <pc:sldMk cId="953679439" sldId="423"/>
            <ac:picMk id="7" creationId="{EA9DC2EB-46E3-DEAA-B761-BF176DA29F75}"/>
          </ac:picMkLst>
        </pc:picChg>
        <pc:picChg chg="mod">
          <ac:chgData name="Benoit Baillif" userId="S::bb596@cam.ac.uk::9ed956e5-56bd-4a29-928e-ee83544b9781" providerId="AD" clId="Web-{52CD5772-2303-3498-BDEA-DD39C6BA01C7}" dt="2022-05-19T17:09:26.615" v="2286"/>
          <ac:picMkLst>
            <pc:docMk/>
            <pc:sldMk cId="953679439" sldId="423"/>
            <ac:picMk id="8" creationId="{496FBCBF-557A-2BA7-30BA-F7C976AAD450}"/>
          </ac:picMkLst>
        </pc:picChg>
        <pc:picChg chg="del">
          <ac:chgData name="Benoit Baillif" userId="S::bb596@cam.ac.uk::9ed956e5-56bd-4a29-928e-ee83544b9781" providerId="AD" clId="Web-{52CD5772-2303-3498-BDEA-DD39C6BA01C7}" dt="2022-05-19T14:44:12.869" v="801"/>
          <ac:picMkLst>
            <pc:docMk/>
            <pc:sldMk cId="953679439" sldId="423"/>
            <ac:picMk id="9" creationId="{D1426D39-EDD7-F231-B258-58304B503D9F}"/>
          </ac:picMkLst>
        </pc:picChg>
        <pc:picChg chg="add mod">
          <ac:chgData name="Benoit Baillif" userId="S::bb596@cam.ac.uk::9ed956e5-56bd-4a29-928e-ee83544b9781" providerId="AD" clId="Web-{52CD5772-2303-3498-BDEA-DD39C6BA01C7}" dt="2022-05-19T17:10:13.570" v="2295"/>
          <ac:picMkLst>
            <pc:docMk/>
            <pc:sldMk cId="953679439" sldId="423"/>
            <ac:picMk id="13" creationId="{DDAF09BF-6019-58A6-865E-75AD919AAE15}"/>
          </ac:picMkLst>
        </pc:picChg>
      </pc:sldChg>
      <pc:sldChg chg="del">
        <pc:chgData name="Benoit Baillif" userId="S::bb596@cam.ac.uk::9ed956e5-56bd-4a29-928e-ee83544b9781" providerId="AD" clId="Web-{52CD5772-2303-3498-BDEA-DD39C6BA01C7}" dt="2022-05-19T15:02:56.063" v="840"/>
        <pc:sldMkLst>
          <pc:docMk/>
          <pc:sldMk cId="908443289" sldId="424"/>
        </pc:sldMkLst>
      </pc:sldChg>
      <pc:sldChg chg="addSp modSp ord">
        <pc:chgData name="Benoit Baillif" userId="S::bb596@cam.ac.uk::9ed956e5-56bd-4a29-928e-ee83544b9781" providerId="AD" clId="Web-{52CD5772-2303-3498-BDEA-DD39C6BA01C7}" dt="2022-05-19T17:20:27.679" v="2503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52CD5772-2303-3498-BDEA-DD39C6BA01C7}" dt="2022-05-19T17:20:27.679" v="2503" actId="20577"/>
          <ac:spMkLst>
            <pc:docMk/>
            <pc:sldMk cId="1096623673" sldId="425"/>
            <ac:spMk id="3" creationId="{9BD6ADBB-708A-6F57-47FD-CA62BE8AA6F6}"/>
          </ac:spMkLst>
        </pc:spChg>
        <pc:spChg chg="add">
          <ac:chgData name="Benoit Baillif" userId="S::bb596@cam.ac.uk::9ed956e5-56bd-4a29-928e-ee83544b9781" providerId="AD" clId="Web-{52CD5772-2303-3498-BDEA-DD39C6BA01C7}" dt="2022-05-19T16:43:08.615" v="2140"/>
          <ac:spMkLst>
            <pc:docMk/>
            <pc:sldMk cId="1096623673" sldId="425"/>
            <ac:spMk id="5" creationId="{BDF1918E-FC95-6AB7-2723-DBD06E451B63}"/>
          </ac:spMkLst>
        </pc:spChg>
      </pc:sldChg>
      <pc:sldChg chg="addSp delSp modSp">
        <pc:chgData name="Benoit Baillif" userId="S::bb596@cam.ac.uk::9ed956e5-56bd-4a29-928e-ee83544b9781" providerId="AD" clId="Web-{52CD5772-2303-3498-BDEA-DD39C6BA01C7}" dt="2022-05-19T18:02:47.246" v="2713" actId="14100"/>
        <pc:sldMkLst>
          <pc:docMk/>
          <pc:sldMk cId="4270348066" sldId="426"/>
        </pc:sldMkLst>
        <pc:spChg chg="add mod">
          <ac:chgData name="Benoit Baillif" userId="S::bb596@cam.ac.uk::9ed956e5-56bd-4a29-928e-ee83544b9781" providerId="AD" clId="Web-{52CD5772-2303-3498-BDEA-DD39C6BA01C7}" dt="2022-05-19T17:18:16.144" v="2423" actId="1076"/>
          <ac:spMkLst>
            <pc:docMk/>
            <pc:sldMk cId="4270348066" sldId="426"/>
            <ac:spMk id="6" creationId="{8E95F3FE-29BA-FF1C-AD26-97403E773DF9}"/>
          </ac:spMkLst>
        </pc:spChg>
        <pc:spChg chg="add">
          <ac:chgData name="Benoit Baillif" userId="S::bb596@cam.ac.uk::9ed956e5-56bd-4a29-928e-ee83544b9781" providerId="AD" clId="Web-{52CD5772-2303-3498-BDEA-DD39C6BA01C7}" dt="2022-05-19T16:43:06.709" v="2139"/>
          <ac:spMkLst>
            <pc:docMk/>
            <pc:sldMk cId="4270348066" sldId="426"/>
            <ac:spMk id="8" creationId="{431D54FA-6AEE-ECB9-1320-8F1881A954CF}"/>
          </ac:spMkLst>
        </pc:spChg>
        <pc:spChg chg="add del mod">
          <ac:chgData name="Benoit Baillif" userId="S::bb596@cam.ac.uk::9ed956e5-56bd-4a29-928e-ee83544b9781" providerId="AD" clId="Web-{52CD5772-2303-3498-BDEA-DD39C6BA01C7}" dt="2022-05-19T18:02:24.558" v="2710"/>
          <ac:spMkLst>
            <pc:docMk/>
            <pc:sldMk cId="4270348066" sldId="426"/>
            <ac:spMk id="9" creationId="{6E777E89-91BB-8176-A589-28B406074142}"/>
          </ac:spMkLst>
        </pc:spChg>
        <pc:spChg chg="add mod">
          <ac:chgData name="Benoit Baillif" userId="S::bb596@cam.ac.uk::9ed956e5-56bd-4a29-928e-ee83544b9781" providerId="AD" clId="Web-{52CD5772-2303-3498-BDEA-DD39C6BA01C7}" dt="2022-05-19T18:02:47.246" v="2713" actId="14100"/>
          <ac:spMkLst>
            <pc:docMk/>
            <pc:sldMk cId="4270348066" sldId="426"/>
            <ac:spMk id="11" creationId="{349738CA-7509-10FC-DEC9-145DD998F6DE}"/>
          </ac:spMkLst>
        </pc:spChg>
        <pc:picChg chg="mod">
          <ac:chgData name="Benoit Baillif" userId="S::bb596@cam.ac.uk::9ed956e5-56bd-4a29-928e-ee83544b9781" providerId="AD" clId="Web-{52CD5772-2303-3498-BDEA-DD39C6BA01C7}" dt="2022-05-19T17:18:13.457" v="2422" actId="1076"/>
          <ac:picMkLst>
            <pc:docMk/>
            <pc:sldMk cId="4270348066" sldId="426"/>
            <ac:picMk id="3" creationId="{BB01F973-5F7D-93E1-E9FE-3631D0DB62A7}"/>
          </ac:picMkLst>
        </pc:picChg>
        <pc:picChg chg="mod">
          <ac:chgData name="Benoit Baillif" userId="S::bb596@cam.ac.uk::9ed956e5-56bd-4a29-928e-ee83544b9781" providerId="AD" clId="Web-{52CD5772-2303-3498-BDEA-DD39C6BA01C7}" dt="2022-05-19T17:18:11.363" v="2421" actId="1076"/>
          <ac:picMkLst>
            <pc:docMk/>
            <pc:sldMk cId="4270348066" sldId="426"/>
            <ac:picMk id="4" creationId="{1FB32D98-28C4-B5EA-23C4-D4870C20E807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6:43:03.052" v="213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52CD5772-2303-3498-BDEA-DD39C6BA01C7}" dt="2022-05-19T16:42:40.239" v="2136" actId="20577"/>
          <ac:spMkLst>
            <pc:docMk/>
            <pc:sldMk cId="1799402723" sldId="427"/>
            <ac:spMk id="3" creationId="{92804B9E-7A08-8DD4-38FA-2499B8F5EC0A}"/>
          </ac:spMkLst>
        </pc:spChg>
        <pc:spChg chg="add">
          <ac:chgData name="Benoit Baillif" userId="S::bb596@cam.ac.uk::9ed956e5-56bd-4a29-928e-ee83544b9781" providerId="AD" clId="Web-{52CD5772-2303-3498-BDEA-DD39C6BA01C7}" dt="2022-05-19T16:43:03.052" v="2137"/>
          <ac:spMkLst>
            <pc:docMk/>
            <pc:sldMk cId="1799402723" sldId="427"/>
            <ac:spMk id="5" creationId="{5653C5DD-004E-6D23-C4DA-C0854C314DBD}"/>
          </ac:spMkLst>
        </pc:spChg>
      </pc:sldChg>
      <pc:sldChg chg="addSp modSp">
        <pc:chgData name="Benoit Baillif" userId="S::bb596@cam.ac.uk::9ed956e5-56bd-4a29-928e-ee83544b9781" providerId="AD" clId="Web-{52CD5772-2303-3498-BDEA-DD39C6BA01C7}" dt="2022-05-19T17:20:45.883" v="2510" actId="20577"/>
        <pc:sldMkLst>
          <pc:docMk/>
          <pc:sldMk cId="3531089587" sldId="428"/>
        </pc:sldMkLst>
        <pc:spChg chg="add mod">
          <ac:chgData name="Benoit Baillif" userId="S::bb596@cam.ac.uk::9ed956e5-56bd-4a29-928e-ee83544b9781" providerId="AD" clId="Web-{52CD5772-2303-3498-BDEA-DD39C6BA01C7}" dt="2022-05-19T17:20:45.883" v="2510" actId="20577"/>
          <ac:spMkLst>
            <pc:docMk/>
            <pc:sldMk cId="3531089587" sldId="428"/>
            <ac:spMk id="3" creationId="{269ACD67-68D3-A776-6FEB-D2E999496E5F}"/>
          </ac:spMkLst>
        </pc:spChg>
        <pc:spChg chg="add">
          <ac:chgData name="Benoit Baillif" userId="S::bb596@cam.ac.uk::9ed956e5-56bd-4a29-928e-ee83544b9781" providerId="AD" clId="Web-{52CD5772-2303-3498-BDEA-DD39C6BA01C7}" dt="2022-05-19T16:43:04.615" v="2138"/>
          <ac:spMkLst>
            <pc:docMk/>
            <pc:sldMk cId="3531089587" sldId="428"/>
            <ac:spMk id="8" creationId="{EA4B64E0-68F7-105C-E7AB-0A30E614B950}"/>
          </ac:spMkLst>
        </pc:spChg>
        <pc:picChg chg="mod">
          <ac:chgData name="Benoit Baillif" userId="S::bb596@cam.ac.uk::9ed956e5-56bd-4a29-928e-ee83544b9781" providerId="AD" clId="Web-{52CD5772-2303-3498-BDEA-DD39C6BA01C7}" dt="2022-05-19T16:41:16.342" v="2094" actId="1076"/>
          <ac:picMkLst>
            <pc:docMk/>
            <pc:sldMk cId="3531089587" sldId="428"/>
            <ac:picMk id="4" creationId="{B3BBAB47-BB4B-4B88-649A-A6E28D82EF8E}"/>
          </ac:picMkLst>
        </pc:picChg>
        <pc:picChg chg="mod">
          <ac:chgData name="Benoit Baillif" userId="S::bb596@cam.ac.uk::9ed956e5-56bd-4a29-928e-ee83544b9781" providerId="AD" clId="Web-{52CD5772-2303-3498-BDEA-DD39C6BA01C7}" dt="2022-05-19T16:41:18.421" v="2095" actId="1076"/>
          <ac:picMkLst>
            <pc:docMk/>
            <pc:sldMk cId="3531089587" sldId="428"/>
            <ac:picMk id="5" creationId="{14161970-BAE8-9B04-697D-4AF5B6E6B58D}"/>
          </ac:picMkLst>
        </pc:picChg>
      </pc:sldChg>
      <pc:sldChg chg="addSp delSp modSp">
        <pc:chgData name="Benoit Baillif" userId="S::bb596@cam.ac.uk::9ed956e5-56bd-4a29-928e-ee83544b9781" providerId="AD" clId="Web-{52CD5772-2303-3498-BDEA-DD39C6BA01C7}" dt="2022-05-19T16:43:19.865" v="2149"/>
        <pc:sldMkLst>
          <pc:docMk/>
          <pc:sldMk cId="2602439468" sldId="429"/>
        </pc:sldMkLst>
        <pc:spChg chg="mod">
          <ac:chgData name="Benoit Baillif" userId="S::bb596@cam.ac.uk::9ed956e5-56bd-4a29-928e-ee83544b9781" providerId="AD" clId="Web-{52CD5772-2303-3498-BDEA-DD39C6BA01C7}" dt="2022-05-19T16:20:40.545" v="1502" actId="1076"/>
          <ac:spMkLst>
            <pc:docMk/>
            <pc:sldMk cId="2602439468" sldId="429"/>
            <ac:spMk id="3" creationId="{DDBC54E3-9B8C-5C04-BAEA-7C93CEAE8127}"/>
          </ac:spMkLst>
        </pc:spChg>
        <pc:spChg chg="del mod">
          <ac:chgData name="Benoit Baillif" userId="S::bb596@cam.ac.uk::9ed956e5-56bd-4a29-928e-ee83544b9781" providerId="AD" clId="Web-{52CD5772-2303-3498-BDEA-DD39C6BA01C7}" dt="2022-05-19T16:18:21.479" v="1463"/>
          <ac:spMkLst>
            <pc:docMk/>
            <pc:sldMk cId="2602439468" sldId="429"/>
            <ac:spMk id="4" creationId="{B29C1CF8-E465-FE32-DA19-9BC5FA9F7A8E}"/>
          </ac:spMkLst>
        </pc:spChg>
        <pc:spChg chg="del">
          <ac:chgData name="Benoit Baillif" userId="S::bb596@cam.ac.uk::9ed956e5-56bd-4a29-928e-ee83544b9781" providerId="AD" clId="Web-{52CD5772-2303-3498-BDEA-DD39C6BA01C7}" dt="2022-05-19T16:18:31.698" v="1473"/>
          <ac:spMkLst>
            <pc:docMk/>
            <pc:sldMk cId="2602439468" sldId="429"/>
            <ac:spMk id="5" creationId="{06B41781-B56B-CC80-61A8-D34B33210A2E}"/>
          </ac:spMkLst>
        </pc:spChg>
        <pc:spChg chg="add mod">
          <ac:chgData name="Benoit Baillif" userId="S::bb596@cam.ac.uk::9ed956e5-56bd-4a29-928e-ee83544b9781" providerId="AD" clId="Web-{52CD5772-2303-3498-BDEA-DD39C6BA01C7}" dt="2022-05-19T16:21:29.140" v="1562" actId="14100"/>
          <ac:spMkLst>
            <pc:docMk/>
            <pc:sldMk cId="2602439468" sldId="429"/>
            <ac:spMk id="6" creationId="{CC269C3D-F415-B14D-15D4-144DE7176B30}"/>
          </ac:spMkLst>
        </pc:spChg>
        <pc:spChg chg="add">
          <ac:chgData name="Benoit Baillif" userId="S::bb596@cam.ac.uk::9ed956e5-56bd-4a29-928e-ee83544b9781" providerId="AD" clId="Web-{52CD5772-2303-3498-BDEA-DD39C6BA01C7}" dt="2022-05-19T16:43:19.865" v="2149"/>
          <ac:spMkLst>
            <pc:docMk/>
            <pc:sldMk cId="2602439468" sldId="429"/>
            <ac:spMk id="7" creationId="{88B2AECF-5947-70CA-6886-8BE6915956ED}"/>
          </ac:spMkLst>
        </pc:spChg>
        <pc:spChg chg="add mod">
          <ac:chgData name="Benoit Baillif" userId="S::bb596@cam.ac.uk::9ed956e5-56bd-4a29-928e-ee83544b9781" providerId="AD" clId="Web-{52CD5772-2303-3498-BDEA-DD39C6BA01C7}" dt="2022-05-19T16:20:52.295" v="1507" actId="1076"/>
          <ac:spMkLst>
            <pc:docMk/>
            <pc:sldMk cId="2602439468" sldId="429"/>
            <ac:spMk id="11" creationId="{AA71EA4C-7C15-3574-AEF1-BCC9FB52C8B5}"/>
          </ac:spMkLst>
        </pc:spChg>
        <pc:spChg chg="add mod">
          <ac:chgData name="Benoit Baillif" userId="S::bb596@cam.ac.uk::9ed956e5-56bd-4a29-928e-ee83544b9781" providerId="AD" clId="Web-{52CD5772-2303-3498-BDEA-DD39C6BA01C7}" dt="2022-05-19T16:20:57.327" v="1509" actId="1076"/>
          <ac:spMkLst>
            <pc:docMk/>
            <pc:sldMk cId="2602439468" sldId="429"/>
            <ac:spMk id="15" creationId="{7D7840D5-022F-0186-B793-7C57FD0A0FD0}"/>
          </ac:spMkLst>
        </pc:spChg>
        <pc:graphicFrameChg chg="add del mod">
          <ac:chgData name="Benoit Baillif" userId="S::bb596@cam.ac.uk::9ed956e5-56bd-4a29-928e-ee83544b9781" providerId="AD" clId="Web-{52CD5772-2303-3498-BDEA-DD39C6BA01C7}" dt="2022-05-19T12:33:44.150" v="298"/>
          <ac:graphicFrameMkLst>
            <pc:docMk/>
            <pc:sldMk cId="2602439468" sldId="429"/>
            <ac:graphicFrameMk id="7" creationId="{A33D0521-AC22-8DAF-0A47-89C8B0005601}"/>
          </ac:graphicFrameMkLst>
        </pc:graphicFrameChg>
        <pc:graphicFrameChg chg="del mod modGraphic">
          <ac:chgData name="Benoit Baillif" userId="S::bb596@cam.ac.uk::9ed956e5-56bd-4a29-928e-ee83544b9781" providerId="AD" clId="Web-{52CD5772-2303-3498-BDEA-DD39C6BA01C7}" dt="2022-05-19T12:34:38.263" v="299"/>
          <ac:graphicFrameMkLst>
            <pc:docMk/>
            <pc:sldMk cId="2602439468" sldId="429"/>
            <ac:graphicFrameMk id="9" creationId="{8AE55639-42FA-324E-1FAC-743BDD9631EE}"/>
          </ac:graphicFrameMkLst>
        </pc:graphicFrameChg>
        <pc:graphicFrameChg chg="add mod modGraphic">
          <ac:chgData name="Benoit Baillif" userId="S::bb596@cam.ac.uk::9ed956e5-56bd-4a29-928e-ee83544b9781" providerId="AD" clId="Web-{52CD5772-2303-3498-BDEA-DD39C6BA01C7}" dt="2022-05-19T16:17:52.556" v="1458" actId="1076"/>
          <ac:graphicFrameMkLst>
            <pc:docMk/>
            <pc:sldMk cId="2602439468" sldId="429"/>
            <ac:graphicFrameMk id="10" creationId="{BCAE9366-D4F2-A217-DB64-32C1DC5FA56A}"/>
          </ac:graphicFrameMkLst>
        </pc:graphicFrameChg>
        <pc:picChg chg="mod">
          <ac:chgData name="Benoit Baillif" userId="S::bb596@cam.ac.uk::9ed956e5-56bd-4a29-928e-ee83544b9781" providerId="AD" clId="Web-{52CD5772-2303-3498-BDEA-DD39C6BA01C7}" dt="2022-05-19T16:20:52.280" v="1506" actId="1076"/>
          <ac:picMkLst>
            <pc:docMk/>
            <pc:sldMk cId="2602439468" sldId="429"/>
            <ac:picMk id="12" creationId="{5490902A-22CA-53D8-65B9-7BE8E6B7CCDB}"/>
          </ac:picMkLst>
        </pc:picChg>
        <pc:picChg chg="mod">
          <ac:chgData name="Benoit Baillif" userId="S::bb596@cam.ac.uk::9ed956e5-56bd-4a29-928e-ee83544b9781" providerId="AD" clId="Web-{52CD5772-2303-3498-BDEA-DD39C6BA01C7}" dt="2022-05-19T16:20:40.592" v="1503" actId="1076"/>
          <ac:picMkLst>
            <pc:docMk/>
            <pc:sldMk cId="2602439468" sldId="429"/>
            <ac:picMk id="13" creationId="{959BE1F9-E535-D729-2AAD-E610247FB305}"/>
          </ac:picMkLst>
        </pc:picChg>
        <pc:picChg chg="mod">
          <ac:chgData name="Benoit Baillif" userId="S::bb596@cam.ac.uk::9ed956e5-56bd-4a29-928e-ee83544b9781" providerId="AD" clId="Web-{52CD5772-2303-3498-BDEA-DD39C6BA01C7}" dt="2022-05-19T16:20:57.311" v="1508" actId="1076"/>
          <ac:picMkLst>
            <pc:docMk/>
            <pc:sldMk cId="2602439468" sldId="429"/>
            <ac:picMk id="14" creationId="{79DEF1B1-FC3E-3A37-3E91-B6E7E875A493}"/>
          </ac:picMkLst>
        </pc:picChg>
      </pc:sldChg>
      <pc:sldChg chg="addSp delSp modSp">
        <pc:chgData name="Benoit Baillif" userId="S::bb596@cam.ac.uk::9ed956e5-56bd-4a29-928e-ee83544b9781" providerId="AD" clId="Web-{52CD5772-2303-3498-BDEA-DD39C6BA01C7}" dt="2022-05-19T16:43:14.896" v="2145"/>
        <pc:sldMkLst>
          <pc:docMk/>
          <pc:sldMk cId="1553616362" sldId="430"/>
        </pc:sldMkLst>
        <pc:spChg chg="add mod">
          <ac:chgData name="Benoit Baillif" userId="S::bb596@cam.ac.uk::9ed956e5-56bd-4a29-928e-ee83544b9781" providerId="AD" clId="Web-{52CD5772-2303-3498-BDEA-DD39C6BA01C7}" dt="2022-05-19T16:22:07.266" v="1567" actId="1076"/>
          <ac:spMkLst>
            <pc:docMk/>
            <pc:sldMk cId="1553616362" sldId="430"/>
            <ac:spMk id="3" creationId="{9A20B176-5C6F-D0BA-B94E-35867BB750A0}"/>
          </ac:spMkLst>
        </pc:spChg>
        <pc:spChg chg="add mod">
          <ac:chgData name="Benoit Baillif" userId="S::bb596@cam.ac.uk::9ed956e5-56bd-4a29-928e-ee83544b9781" providerId="AD" clId="Web-{52CD5772-2303-3498-BDEA-DD39C6BA01C7}" dt="2022-05-19T16:22:07.282" v="1568" actId="1076"/>
          <ac:spMkLst>
            <pc:docMk/>
            <pc:sldMk cId="1553616362" sldId="430"/>
            <ac:spMk id="4" creationId="{00E104F8-4D89-42BD-206D-514AC47D2C2C}"/>
          </ac:spMkLst>
        </pc:spChg>
        <pc:spChg chg="add mod">
          <ac:chgData name="Benoit Baillif" userId="S::bb596@cam.ac.uk::9ed956e5-56bd-4a29-928e-ee83544b9781" providerId="AD" clId="Web-{52CD5772-2303-3498-BDEA-DD39C6BA01C7}" dt="2022-05-19T16:22:07.313" v="1569" actId="1076"/>
          <ac:spMkLst>
            <pc:docMk/>
            <pc:sldMk cId="1553616362" sldId="430"/>
            <ac:spMk id="5" creationId="{0DB28B92-D6C9-FC73-78DA-29306FD3D33B}"/>
          </ac:spMkLst>
        </pc:spChg>
        <pc:spChg chg="add mod">
          <ac:chgData name="Benoit Baillif" userId="S::bb596@cam.ac.uk::9ed956e5-56bd-4a29-928e-ee83544b9781" providerId="AD" clId="Web-{52CD5772-2303-3498-BDEA-DD39C6BA01C7}" dt="2022-05-19T16:24:49.801" v="1664" actId="20577"/>
          <ac:spMkLst>
            <pc:docMk/>
            <pc:sldMk cId="1553616362" sldId="430"/>
            <ac:spMk id="6" creationId="{99A4EA9D-2EB6-C6C8-F2F7-9CE428443797}"/>
          </ac:spMkLst>
        </pc:spChg>
        <pc:spChg chg="add">
          <ac:chgData name="Benoit Baillif" userId="S::bb596@cam.ac.uk::9ed956e5-56bd-4a29-928e-ee83544b9781" providerId="AD" clId="Web-{52CD5772-2303-3498-BDEA-DD39C6BA01C7}" dt="2022-05-19T16:43:14.896" v="2145"/>
          <ac:spMkLst>
            <pc:docMk/>
            <pc:sldMk cId="1553616362" sldId="430"/>
            <ac:spMk id="7" creationId="{3A6266BC-92F7-BE04-663D-7CE5311ED148}"/>
          </ac:spMkLst>
        </pc:spChg>
        <pc:spChg chg="del mod">
          <ac:chgData name="Benoit Baillif" userId="S::bb596@cam.ac.uk::9ed956e5-56bd-4a29-928e-ee83544b9781" providerId="AD" clId="Web-{52CD5772-2303-3498-BDEA-DD39C6BA01C7}" dt="2022-05-19T13:30:16.182" v="504"/>
          <ac:spMkLst>
            <pc:docMk/>
            <pc:sldMk cId="1553616362" sldId="430"/>
            <ac:spMk id="8" creationId="{B7B87FFA-A9AA-FE4B-1C74-4857CE823C99}"/>
          </ac:spMkLst>
        </pc:spChg>
        <pc:spChg chg="del mod">
          <ac:chgData name="Benoit Baillif" userId="S::bb596@cam.ac.uk::9ed956e5-56bd-4a29-928e-ee83544b9781" providerId="AD" clId="Web-{52CD5772-2303-3498-BDEA-DD39C6BA01C7}" dt="2022-05-19T13:30:16.182" v="503"/>
          <ac:spMkLst>
            <pc:docMk/>
            <pc:sldMk cId="1553616362" sldId="430"/>
            <ac:spMk id="10" creationId="{713FD6CA-E606-5D97-1F94-0913167E602C}"/>
          </ac:spMkLst>
        </pc:spChg>
        <pc:spChg chg="del mod">
          <ac:chgData name="Benoit Baillif" userId="S::bb596@cam.ac.uk::9ed956e5-56bd-4a29-928e-ee83544b9781" providerId="AD" clId="Web-{52CD5772-2303-3498-BDEA-DD39C6BA01C7}" dt="2022-05-19T13:30:16.182" v="502"/>
          <ac:spMkLst>
            <pc:docMk/>
            <pc:sldMk cId="1553616362" sldId="430"/>
            <ac:spMk id="12" creationId="{21FA801A-F72D-C386-7BE8-155DA45EDB49}"/>
          </ac:spMkLst>
        </pc:spChg>
        <pc:spChg chg="add del mod">
          <ac:chgData name="Benoit Baillif" userId="S::bb596@cam.ac.uk::9ed956e5-56bd-4a29-928e-ee83544b9781" providerId="AD" clId="Web-{52CD5772-2303-3498-BDEA-DD39C6BA01C7}" dt="2022-05-19T16:19:06.386" v="1482"/>
          <ac:spMkLst>
            <pc:docMk/>
            <pc:sldMk cId="1553616362" sldId="430"/>
            <ac:spMk id="21" creationId="{ABC0A124-15D8-84D8-BB18-3599A729C4A3}"/>
          </ac:spMkLst>
        </pc:spChg>
        <pc:spChg chg="add del mod">
          <ac:chgData name="Benoit Baillif" userId="S::bb596@cam.ac.uk::9ed956e5-56bd-4a29-928e-ee83544b9781" providerId="AD" clId="Web-{52CD5772-2303-3498-BDEA-DD39C6BA01C7}" dt="2022-05-19T16:19:06.386" v="1481"/>
          <ac:spMkLst>
            <pc:docMk/>
            <pc:sldMk cId="1553616362" sldId="430"/>
            <ac:spMk id="23" creationId="{C7F6302B-6916-960B-4EE4-5BC8B514D4AF}"/>
          </ac:spMkLst>
        </pc:spChg>
        <pc:spChg chg="add del mod">
          <ac:chgData name="Benoit Baillif" userId="S::bb596@cam.ac.uk::9ed956e5-56bd-4a29-928e-ee83544b9781" providerId="AD" clId="Web-{52CD5772-2303-3498-BDEA-DD39C6BA01C7}" dt="2022-05-19T16:19:06.386" v="1480"/>
          <ac:spMkLst>
            <pc:docMk/>
            <pc:sldMk cId="1553616362" sldId="430"/>
            <ac:spMk id="25" creationId="{A410CFC1-18C1-EBA3-1AEA-E4C98B98AEF1}"/>
          </ac:spMkLst>
        </pc:spChg>
        <pc:graphicFrameChg chg="add mod modGraphic">
          <ac:chgData name="Benoit Baillif" userId="S::bb596@cam.ac.uk::9ed956e5-56bd-4a29-928e-ee83544b9781" providerId="AD" clId="Web-{52CD5772-2303-3498-BDEA-DD39C6BA01C7}" dt="2022-05-19T16:23:23.752" v="1601" actId="1076"/>
          <ac:graphicFrameMkLst>
            <pc:docMk/>
            <pc:sldMk cId="1553616362" sldId="430"/>
            <ac:graphicFrameMk id="13" creationId="{028C37DA-1CC6-4429-323A-EFC992962AFB}"/>
          </ac:graphicFrameMkLst>
        </pc:graphicFrameChg>
        <pc:picChg chg="del mod">
          <ac:chgData name="Benoit Baillif" userId="S::bb596@cam.ac.uk::9ed956e5-56bd-4a29-928e-ee83544b9781" providerId="AD" clId="Web-{52CD5772-2303-3498-BDEA-DD39C6BA01C7}" dt="2022-05-19T13:30:16.182" v="501"/>
          <ac:picMkLst>
            <pc:docMk/>
            <pc:sldMk cId="1553616362" sldId="430"/>
            <ac:picMk id="3" creationId="{E9DA7755-0EF1-A242-20EE-4BD7DFE344DD}"/>
          </ac:picMkLst>
        </pc:picChg>
        <pc:picChg chg="del mod">
          <ac:chgData name="Benoit Baillif" userId="S::bb596@cam.ac.uk::9ed956e5-56bd-4a29-928e-ee83544b9781" providerId="AD" clId="Web-{52CD5772-2303-3498-BDEA-DD39C6BA01C7}" dt="2022-05-19T13:24:40.517" v="382"/>
          <ac:picMkLst>
            <pc:docMk/>
            <pc:sldMk cId="1553616362" sldId="430"/>
            <ac:picMk id="4" creationId="{E66EEB9C-7D13-3CF1-A3C1-B2CBDAB89776}"/>
          </ac:picMkLst>
        </pc:picChg>
        <pc:picChg chg="del mod">
          <ac:chgData name="Benoit Baillif" userId="S::bb596@cam.ac.uk::9ed956e5-56bd-4a29-928e-ee83544b9781" providerId="AD" clId="Web-{52CD5772-2303-3498-BDEA-DD39C6BA01C7}" dt="2022-05-19T13:24:40.517" v="381"/>
          <ac:picMkLst>
            <pc:docMk/>
            <pc:sldMk cId="1553616362" sldId="430"/>
            <ac:picMk id="5" creationId="{A98A77EF-13B0-3937-B69D-082380E7E316}"/>
          </ac:picMkLst>
        </pc:picChg>
        <pc:picChg chg="del mod">
          <ac:chgData name="Benoit Baillif" userId="S::bb596@cam.ac.uk::9ed956e5-56bd-4a29-928e-ee83544b9781" providerId="AD" clId="Web-{52CD5772-2303-3498-BDEA-DD39C6BA01C7}" dt="2022-05-19T13:24:40.517" v="380"/>
          <ac:picMkLst>
            <pc:docMk/>
            <pc:sldMk cId="1553616362" sldId="430"/>
            <ac:picMk id="6" creationId="{0425B68E-680E-3EBB-E6F6-AE66F0165736}"/>
          </ac:picMkLst>
        </pc:picChg>
        <pc:picChg chg="del mod">
          <ac:chgData name="Benoit Baillif" userId="S::bb596@cam.ac.uk::9ed956e5-56bd-4a29-928e-ee83544b9781" providerId="AD" clId="Web-{52CD5772-2303-3498-BDEA-DD39C6BA01C7}" dt="2022-05-19T13:30:16.182" v="500"/>
          <ac:picMkLst>
            <pc:docMk/>
            <pc:sldMk cId="1553616362" sldId="430"/>
            <ac:picMk id="7" creationId="{C513CF34-100F-3C1B-251F-C946C30B0841}"/>
          </ac:picMkLst>
        </pc:picChg>
        <pc:picChg chg="del mod">
          <ac:chgData name="Benoit Baillif" userId="S::bb596@cam.ac.uk::9ed956e5-56bd-4a29-928e-ee83544b9781" providerId="AD" clId="Web-{52CD5772-2303-3498-BDEA-DD39C6BA01C7}" dt="2022-05-19T13:30:16.182" v="499"/>
          <ac:picMkLst>
            <pc:docMk/>
            <pc:sldMk cId="1553616362" sldId="430"/>
            <ac:picMk id="9" creationId="{BD7B7C03-A33F-FD2A-479B-A3EB6C8894EC}"/>
          </ac:picMkLst>
        </pc:picChg>
        <pc:picChg chg="add mod">
          <ac:chgData name="Benoit Baillif" userId="S::bb596@cam.ac.uk::9ed956e5-56bd-4a29-928e-ee83544b9781" providerId="AD" clId="Web-{52CD5772-2303-3498-BDEA-DD39C6BA01C7}" dt="2022-05-19T16:22:07.344" v="1570" actId="1076"/>
          <ac:picMkLst>
            <pc:docMk/>
            <pc:sldMk cId="1553616362" sldId="430"/>
            <ac:picMk id="15" creationId="{579255BF-E297-8DCB-7424-3C6FCEC7F95C}"/>
          </ac:picMkLst>
        </pc:picChg>
        <pc:picChg chg="add mod">
          <ac:chgData name="Benoit Baillif" userId="S::bb596@cam.ac.uk::9ed956e5-56bd-4a29-928e-ee83544b9781" providerId="AD" clId="Web-{52CD5772-2303-3498-BDEA-DD39C6BA01C7}" dt="2022-05-19T16:22:07.375" v="1571" actId="1076"/>
          <ac:picMkLst>
            <pc:docMk/>
            <pc:sldMk cId="1553616362" sldId="430"/>
            <ac:picMk id="17" creationId="{7E0FA8F3-96BF-2AE8-F9A4-A2F841761272}"/>
          </ac:picMkLst>
        </pc:picChg>
        <pc:picChg chg="add mod">
          <ac:chgData name="Benoit Baillif" userId="S::bb596@cam.ac.uk::9ed956e5-56bd-4a29-928e-ee83544b9781" providerId="AD" clId="Web-{52CD5772-2303-3498-BDEA-DD39C6BA01C7}" dt="2022-05-19T16:22:07.422" v="1572" actId="1076"/>
          <ac:picMkLst>
            <pc:docMk/>
            <pc:sldMk cId="1553616362" sldId="430"/>
            <ac:picMk id="19" creationId="{43D96BB6-55C6-435B-0945-B8ADDF2D0A6A}"/>
          </ac:picMkLst>
        </pc:picChg>
      </pc:sldChg>
      <pc:sldChg chg="addSp delSp modSp add replId">
        <pc:chgData name="Benoit Baillif" userId="S::bb596@cam.ac.uk::9ed956e5-56bd-4a29-928e-ee83544b9781" providerId="AD" clId="Web-{52CD5772-2303-3498-BDEA-DD39C6BA01C7}" dt="2022-05-19T18:23:44.254" v="2831" actId="20577"/>
        <pc:sldMkLst>
          <pc:docMk/>
          <pc:sldMk cId="719599964" sldId="431"/>
        </pc:sldMkLst>
        <pc:spChg chg="mod">
          <ac:chgData name="Benoit Baillif" userId="S::bb596@cam.ac.uk::9ed956e5-56bd-4a29-928e-ee83544b9781" providerId="AD" clId="Web-{52CD5772-2303-3498-BDEA-DD39C6BA01C7}" dt="2022-05-19T16:11:22.421" v="1355" actId="20577"/>
          <ac:spMkLst>
            <pc:docMk/>
            <pc:sldMk cId="719599964" sldId="431"/>
            <ac:spMk id="2" creationId="{074C449D-C488-FBBB-E004-03258CF7CD41}"/>
          </ac:spMkLst>
        </pc:spChg>
        <pc:spChg chg="add mod">
          <ac:chgData name="Benoit Baillif" userId="S::bb596@cam.ac.uk::9ed956e5-56bd-4a29-928e-ee83544b9781" providerId="AD" clId="Web-{52CD5772-2303-3498-BDEA-DD39C6BA01C7}" dt="2022-05-19T16:28:52.854" v="1878" actId="1076"/>
          <ac:spMkLst>
            <pc:docMk/>
            <pc:sldMk cId="719599964" sldId="431"/>
            <ac:spMk id="4" creationId="{789AC0D9-84B5-CD40-2AE7-4182B28EE6DA}"/>
          </ac:spMkLst>
        </pc:spChg>
        <pc:spChg chg="add del">
          <ac:chgData name="Benoit Baillif" userId="S::bb596@cam.ac.uk::9ed956e5-56bd-4a29-928e-ee83544b9781" providerId="AD" clId="Web-{52CD5772-2303-3498-BDEA-DD39C6BA01C7}" dt="2022-05-19T16:26:13.288" v="1684"/>
          <ac:spMkLst>
            <pc:docMk/>
            <pc:sldMk cId="719599964" sldId="431"/>
            <ac:spMk id="6" creationId="{D433D08E-1DDB-F78F-1533-34AD8EB76AE0}"/>
          </ac:spMkLst>
        </pc:spChg>
        <pc:spChg chg="add mod">
          <ac:chgData name="Benoit Baillif" userId="S::bb596@cam.ac.uk::9ed956e5-56bd-4a29-928e-ee83544b9781" providerId="AD" clId="Web-{52CD5772-2303-3498-BDEA-DD39C6BA01C7}" dt="2022-05-19T16:28:52.886" v="1879" actId="1076"/>
          <ac:spMkLst>
            <pc:docMk/>
            <pc:sldMk cId="719599964" sldId="431"/>
            <ac:spMk id="8" creationId="{044CBAE3-158F-86CD-5DAD-806E49A4D185}"/>
          </ac:spMkLst>
        </pc:spChg>
        <pc:spChg chg="del">
          <ac:chgData name="Benoit Baillif" userId="S::bb596@cam.ac.uk::9ed956e5-56bd-4a29-928e-ee83544b9781" providerId="AD" clId="Web-{52CD5772-2303-3498-BDEA-DD39C6BA01C7}" dt="2022-05-19T13:30:39.042" v="522"/>
          <ac:spMkLst>
            <pc:docMk/>
            <pc:sldMk cId="719599964" sldId="431"/>
            <ac:spMk id="8" creationId="{B7B87FFA-A9AA-FE4B-1C74-4857CE823C99}"/>
          </ac:spMkLst>
        </pc:spChg>
        <pc:spChg chg="del">
          <ac:chgData name="Benoit Baillif" userId="S::bb596@cam.ac.uk::9ed956e5-56bd-4a29-928e-ee83544b9781" providerId="AD" clId="Web-{52CD5772-2303-3498-BDEA-DD39C6BA01C7}" dt="2022-05-19T13:30:39.042" v="521"/>
          <ac:spMkLst>
            <pc:docMk/>
            <pc:sldMk cId="719599964" sldId="431"/>
            <ac:spMk id="10" creationId="{713FD6CA-E606-5D97-1F94-0913167E602C}"/>
          </ac:spMkLst>
        </pc:spChg>
        <pc:spChg chg="add mod">
          <ac:chgData name="Benoit Baillif" userId="S::bb596@cam.ac.uk::9ed956e5-56bd-4a29-928e-ee83544b9781" providerId="AD" clId="Web-{52CD5772-2303-3498-BDEA-DD39C6BA01C7}" dt="2022-05-19T16:28:52.917" v="1880" actId="1076"/>
          <ac:spMkLst>
            <pc:docMk/>
            <pc:sldMk cId="719599964" sldId="431"/>
            <ac:spMk id="10" creationId="{EFB4632C-8365-34A7-1B3A-487B51BDBC0A}"/>
          </ac:spMkLst>
        </pc:spChg>
        <pc:spChg chg="add del">
          <ac:chgData name="Benoit Baillif" userId="S::bb596@cam.ac.uk::9ed956e5-56bd-4a29-928e-ee83544b9781" providerId="AD" clId="Web-{52CD5772-2303-3498-BDEA-DD39C6BA01C7}" dt="2022-05-19T16:26:13.288" v="1683"/>
          <ac:spMkLst>
            <pc:docMk/>
            <pc:sldMk cId="719599964" sldId="431"/>
            <ac:spMk id="11" creationId="{282F076E-9AF3-54EA-E5E0-88210F2E4146}"/>
          </ac:spMkLst>
        </pc:spChg>
        <pc:spChg chg="del">
          <ac:chgData name="Benoit Baillif" userId="S::bb596@cam.ac.uk::9ed956e5-56bd-4a29-928e-ee83544b9781" providerId="AD" clId="Web-{52CD5772-2303-3498-BDEA-DD39C6BA01C7}" dt="2022-05-19T13:30:39.042" v="520"/>
          <ac:spMkLst>
            <pc:docMk/>
            <pc:sldMk cId="719599964" sldId="431"/>
            <ac:spMk id="12" creationId="{21FA801A-F72D-C386-7BE8-155DA45EDB49}"/>
          </ac:spMkLst>
        </pc:spChg>
        <pc:spChg chg="add del">
          <ac:chgData name="Benoit Baillif" userId="S::bb596@cam.ac.uk::9ed956e5-56bd-4a29-928e-ee83544b9781" providerId="AD" clId="Web-{52CD5772-2303-3498-BDEA-DD39C6BA01C7}" dt="2022-05-19T16:26:13.288" v="1682"/>
          <ac:spMkLst>
            <pc:docMk/>
            <pc:sldMk cId="719599964" sldId="431"/>
            <ac:spMk id="13" creationId="{006F6B1C-78A9-32F9-407A-AC15233B75DD}"/>
          </ac:spMkLst>
        </pc:spChg>
        <pc:spChg chg="add mod">
          <ac:chgData name="Benoit Baillif" userId="S::bb596@cam.ac.uk::9ed956e5-56bd-4a29-928e-ee83544b9781" providerId="AD" clId="Web-{52CD5772-2303-3498-BDEA-DD39C6BA01C7}" dt="2022-05-19T18:23:44.254" v="2831" actId="20577"/>
          <ac:spMkLst>
            <pc:docMk/>
            <pc:sldMk cId="719599964" sldId="431"/>
            <ac:spMk id="15" creationId="{4DC78D3F-B4B6-ADEF-C2E3-8B8616ADC38C}"/>
          </ac:spMkLst>
        </pc:spChg>
        <pc:spChg chg="add mod">
          <ac:chgData name="Benoit Baillif" userId="S::bb596@cam.ac.uk::9ed956e5-56bd-4a29-928e-ee83544b9781" providerId="AD" clId="Web-{52CD5772-2303-3498-BDEA-DD39C6BA01C7}" dt="2022-05-19T16:28:59.777" v="1881" actId="14100"/>
          <ac:spMkLst>
            <pc:docMk/>
            <pc:sldMk cId="719599964" sldId="431"/>
            <ac:spMk id="18" creationId="{907C0703-8E51-1ADE-D6EF-663239A04744}"/>
          </ac:spMkLst>
        </pc:spChg>
        <pc:spChg chg="add">
          <ac:chgData name="Benoit Baillif" userId="S::bb596@cam.ac.uk::9ed956e5-56bd-4a29-928e-ee83544b9781" providerId="AD" clId="Web-{52CD5772-2303-3498-BDEA-DD39C6BA01C7}" dt="2022-05-19T16:43:13.599" v="2144"/>
          <ac:spMkLst>
            <pc:docMk/>
            <pc:sldMk cId="719599964" sldId="431"/>
            <ac:spMk id="20" creationId="{ACD8F13D-0BA5-9CE9-82E5-A8AEB3BF56CA}"/>
          </ac:spMkLst>
        </pc:spChg>
        <pc:graphicFrameChg chg="add mod modGraphic">
          <ac:chgData name="Benoit Baillif" userId="S::bb596@cam.ac.uk::9ed956e5-56bd-4a29-928e-ee83544b9781" providerId="AD" clId="Web-{52CD5772-2303-3498-BDEA-DD39C6BA01C7}" dt="2022-05-19T16:28:46.839" v="1874"/>
          <ac:graphicFrameMkLst>
            <pc:docMk/>
            <pc:sldMk cId="719599964" sldId="431"/>
            <ac:graphicFrameMk id="5" creationId="{A44002DB-DA51-C905-81D1-A399EC9183A8}"/>
          </ac:graphicFrameMkLst>
        </pc:graphicFrameChg>
        <pc:picChg chg="mod">
          <ac:chgData name="Benoit Baillif" userId="S::bb596@cam.ac.uk::9ed956e5-56bd-4a29-928e-ee83544b9781" providerId="AD" clId="Web-{52CD5772-2303-3498-BDEA-DD39C6BA01C7}" dt="2022-05-19T16:28:52.761" v="1875" actId="1076"/>
          <ac:picMkLst>
            <pc:docMk/>
            <pc:sldMk cId="719599964" sldId="431"/>
            <ac:picMk id="3" creationId="{E9DA7755-0EF1-A242-20EE-4BD7DFE344DD}"/>
          </ac:picMkLst>
        </pc:picChg>
        <pc:picChg chg="del">
          <ac:chgData name="Benoit Baillif" userId="S::bb596@cam.ac.uk::9ed956e5-56bd-4a29-928e-ee83544b9781" providerId="AD" clId="Web-{52CD5772-2303-3498-BDEA-DD39C6BA01C7}" dt="2022-05-19T13:30:39.042" v="525"/>
          <ac:picMkLst>
            <pc:docMk/>
            <pc:sldMk cId="719599964" sldId="431"/>
            <ac:picMk id="4" creationId="{E66EEB9C-7D13-3CF1-A3C1-B2CBDAB89776}"/>
          </ac:picMkLst>
        </pc:picChg>
        <pc:picChg chg="del">
          <ac:chgData name="Benoit Baillif" userId="S::bb596@cam.ac.uk::9ed956e5-56bd-4a29-928e-ee83544b9781" providerId="AD" clId="Web-{52CD5772-2303-3498-BDEA-DD39C6BA01C7}" dt="2022-05-19T13:30:39.042" v="524"/>
          <ac:picMkLst>
            <pc:docMk/>
            <pc:sldMk cId="719599964" sldId="431"/>
            <ac:picMk id="5" creationId="{A98A77EF-13B0-3937-B69D-082380E7E316}"/>
          </ac:picMkLst>
        </pc:picChg>
        <pc:picChg chg="del">
          <ac:chgData name="Benoit Baillif" userId="S::bb596@cam.ac.uk::9ed956e5-56bd-4a29-928e-ee83544b9781" providerId="AD" clId="Web-{52CD5772-2303-3498-BDEA-DD39C6BA01C7}" dt="2022-05-19T13:30:39.042" v="523"/>
          <ac:picMkLst>
            <pc:docMk/>
            <pc:sldMk cId="719599964" sldId="431"/>
            <ac:picMk id="6" creationId="{0425B68E-680E-3EBB-E6F6-AE66F0165736}"/>
          </ac:picMkLst>
        </pc:picChg>
        <pc:picChg chg="mod">
          <ac:chgData name="Benoit Baillif" userId="S::bb596@cam.ac.uk::9ed956e5-56bd-4a29-928e-ee83544b9781" providerId="AD" clId="Web-{52CD5772-2303-3498-BDEA-DD39C6BA01C7}" dt="2022-05-19T16:28:52.792" v="1876" actId="1076"/>
          <ac:picMkLst>
            <pc:docMk/>
            <pc:sldMk cId="719599964" sldId="431"/>
            <ac:picMk id="7" creationId="{C513CF34-100F-3C1B-251F-C946C30B0841}"/>
          </ac:picMkLst>
        </pc:picChg>
        <pc:picChg chg="mod">
          <ac:chgData name="Benoit Baillif" userId="S::bb596@cam.ac.uk::9ed956e5-56bd-4a29-928e-ee83544b9781" providerId="AD" clId="Web-{52CD5772-2303-3498-BDEA-DD39C6BA01C7}" dt="2022-05-19T16:28:52.839" v="1877" actId="1076"/>
          <ac:picMkLst>
            <pc:docMk/>
            <pc:sldMk cId="719599964" sldId="431"/>
            <ac:picMk id="9" creationId="{BD7B7C03-A33F-FD2A-479B-A3EB6C8894EC}"/>
          </ac:picMkLst>
        </pc:picChg>
      </pc:sldChg>
      <pc:sldChg chg="addSp delSp modSp add replId">
        <pc:chgData name="Benoit Baillif" userId="S::bb596@cam.ac.uk::9ed956e5-56bd-4a29-928e-ee83544b9781" providerId="AD" clId="Web-{52CD5772-2303-3498-BDEA-DD39C6BA01C7}" dt="2022-05-19T18:08:28.724" v="2751" actId="1076"/>
        <pc:sldMkLst>
          <pc:docMk/>
          <pc:sldMk cId="3549377510" sldId="432"/>
        </pc:sldMkLst>
        <pc:spChg chg="mod">
          <ac:chgData name="Benoit Baillif" userId="S::bb596@cam.ac.uk::9ed956e5-56bd-4a29-928e-ee83544b9781" providerId="AD" clId="Web-{52CD5772-2303-3498-BDEA-DD39C6BA01C7}" dt="2022-05-19T17:23:21.355" v="2518" actId="20577"/>
          <ac:spMkLst>
            <pc:docMk/>
            <pc:sldMk cId="3549377510" sldId="432"/>
            <ac:spMk id="3" creationId="{499D738E-A05D-2C59-B84B-B66AE8F38436}"/>
          </ac:spMkLst>
        </pc:spChg>
        <pc:spChg chg="mod">
          <ac:chgData name="Benoit Baillif" userId="S::bb596@cam.ac.uk::9ed956e5-56bd-4a29-928e-ee83544b9781" providerId="AD" clId="Web-{52CD5772-2303-3498-BDEA-DD39C6BA01C7}" dt="2022-05-19T15:40:28.639" v="859" actId="1076"/>
          <ac:spMkLst>
            <pc:docMk/>
            <pc:sldMk cId="3549377510" sldId="432"/>
            <ac:spMk id="4" creationId="{3422F5EE-EAFB-B934-43F3-61E501E9F2FF}"/>
          </ac:spMkLst>
        </pc:spChg>
        <pc:spChg chg="mod">
          <ac:chgData name="Benoit Baillif" userId="S::bb596@cam.ac.uk::9ed956e5-56bd-4a29-928e-ee83544b9781" providerId="AD" clId="Web-{52CD5772-2303-3498-BDEA-DD39C6BA01C7}" dt="2022-05-19T15:40:25.904" v="858" actId="1076"/>
          <ac:spMkLst>
            <pc:docMk/>
            <pc:sldMk cId="3549377510" sldId="432"/>
            <ac:spMk id="9" creationId="{6466633F-5CAA-B9E9-BE10-D8AFE7801044}"/>
          </ac:spMkLst>
        </pc:spChg>
        <pc:spChg chg="add">
          <ac:chgData name="Benoit Baillif" userId="S::bb596@cam.ac.uk::9ed956e5-56bd-4a29-928e-ee83544b9781" providerId="AD" clId="Web-{52CD5772-2303-3498-BDEA-DD39C6BA01C7}" dt="2022-05-19T16:43:37.241" v="2159"/>
          <ac:spMkLst>
            <pc:docMk/>
            <pc:sldMk cId="3549377510" sldId="432"/>
            <ac:spMk id="13" creationId="{36379D1F-4357-855C-0EFB-3BBAE1F8CFA3}"/>
          </ac:spMkLst>
        </pc:spChg>
        <pc:spChg chg="add mod">
          <ac:chgData name="Benoit Baillif" userId="S::bb596@cam.ac.uk::9ed956e5-56bd-4a29-928e-ee83544b9781" providerId="AD" clId="Web-{52CD5772-2303-3498-BDEA-DD39C6BA01C7}" dt="2022-05-19T18:06:46.065" v="2734" actId="1076"/>
          <ac:spMkLst>
            <pc:docMk/>
            <pc:sldMk cId="3549377510" sldId="432"/>
            <ac:spMk id="14" creationId="{3A1326D6-1D1A-B4D2-1DBB-F5532482F342}"/>
          </ac:spMkLst>
        </pc:spChg>
        <pc:spChg chg="add mod">
          <ac:chgData name="Benoit Baillif" userId="S::bb596@cam.ac.uk::9ed956e5-56bd-4a29-928e-ee83544b9781" providerId="AD" clId="Web-{52CD5772-2303-3498-BDEA-DD39C6BA01C7}" dt="2022-05-19T18:07:36.426" v="2743" actId="1076"/>
          <ac:spMkLst>
            <pc:docMk/>
            <pc:sldMk cId="3549377510" sldId="432"/>
            <ac:spMk id="15" creationId="{C6E9805A-D643-00D0-4C2F-71B265C542A8}"/>
          </ac:spMkLst>
        </pc:spChg>
        <pc:spChg chg="add mod">
          <ac:chgData name="Benoit Baillif" userId="S::bb596@cam.ac.uk::9ed956e5-56bd-4a29-928e-ee83544b9781" providerId="AD" clId="Web-{52CD5772-2303-3498-BDEA-DD39C6BA01C7}" dt="2022-05-19T18:08:28.724" v="2751" actId="1076"/>
          <ac:spMkLst>
            <pc:docMk/>
            <pc:sldMk cId="3549377510" sldId="432"/>
            <ac:spMk id="16" creationId="{C6CD535B-5580-12D2-CEC9-7ABF65F13402}"/>
          </ac:spMkLst>
        </pc:spChg>
        <pc:picChg chg="add del mod">
          <ac:chgData name="Benoit Baillif" userId="S::bb596@cam.ac.uk::9ed956e5-56bd-4a29-928e-ee83544b9781" providerId="AD" clId="Web-{52CD5772-2303-3498-BDEA-DD39C6BA01C7}" dt="2022-05-19T15:39:47.263" v="852"/>
          <ac:picMkLst>
            <pc:docMk/>
            <pc:sldMk cId="3549377510" sldId="432"/>
            <ac:picMk id="5" creationId="{22D93AE2-2C83-1DCB-CE2A-15724A44E6BB}"/>
          </ac:picMkLst>
        </pc:picChg>
        <pc:picChg chg="add mod">
          <ac:chgData name="Benoit Baillif" userId="S::bb596@cam.ac.uk::9ed956e5-56bd-4a29-928e-ee83544b9781" providerId="AD" clId="Web-{52CD5772-2303-3498-BDEA-DD39C6BA01C7}" dt="2022-05-19T15:40:21.623" v="856" actId="1076"/>
          <ac:picMkLst>
            <pc:docMk/>
            <pc:sldMk cId="3549377510" sldId="432"/>
            <ac:picMk id="6" creationId="{2F943757-1E95-C9D9-975F-3EE227484822}"/>
          </ac:picMkLst>
        </pc:picChg>
        <pc:picChg chg="del">
          <ac:chgData name="Benoit Baillif" userId="S::bb596@cam.ac.uk::9ed956e5-56bd-4a29-928e-ee83544b9781" providerId="AD" clId="Web-{52CD5772-2303-3498-BDEA-DD39C6BA01C7}" dt="2022-05-19T15:39:22.778" v="847"/>
          <ac:picMkLst>
            <pc:docMk/>
            <pc:sldMk cId="3549377510" sldId="432"/>
            <ac:picMk id="7" creationId="{73B8E03D-9CB0-7C3B-04D2-D32AC6877040}"/>
          </ac:picMkLst>
        </pc:picChg>
        <pc:picChg chg="mod">
          <ac:chgData name="Benoit Baillif" userId="S::bb596@cam.ac.uk::9ed956e5-56bd-4a29-928e-ee83544b9781" providerId="AD" clId="Web-{52CD5772-2303-3498-BDEA-DD39C6BA01C7}" dt="2022-05-19T15:40:23.873" v="857" actId="1076"/>
          <ac:picMkLst>
            <pc:docMk/>
            <pc:sldMk cId="3549377510" sldId="432"/>
            <ac:picMk id="8" creationId="{104516F9-B701-A0E5-6FA4-784281CA1263}"/>
          </ac:picMkLst>
        </pc:picChg>
        <pc:picChg chg="del">
          <ac:chgData name="Benoit Baillif" userId="S::bb596@cam.ac.uk::9ed956e5-56bd-4a29-928e-ee83544b9781" providerId="AD" clId="Web-{52CD5772-2303-3498-BDEA-DD39C6BA01C7}" dt="2022-05-19T15:41:18.593" v="860"/>
          <ac:picMkLst>
            <pc:docMk/>
            <pc:sldMk cId="3549377510" sldId="432"/>
            <ac:picMk id="10" creationId="{D7BF2BAD-F278-5071-7E89-5866230D10B5}"/>
          </ac:picMkLst>
        </pc:picChg>
        <pc:picChg chg="add mod">
          <ac:chgData name="Benoit Baillif" userId="S::bb596@cam.ac.uk::9ed956e5-56bd-4a29-928e-ee83544b9781" providerId="AD" clId="Web-{52CD5772-2303-3498-BDEA-DD39C6BA01C7}" dt="2022-05-19T15:41:21.640" v="862" actId="1076"/>
          <ac:picMkLst>
            <pc:docMk/>
            <pc:sldMk cId="3549377510" sldId="432"/>
            <ac:picMk id="11" creationId="{384F1D76-0B6F-10F9-8ECD-7D040D1575DD}"/>
          </ac:picMkLst>
        </pc:picChg>
      </pc:sldChg>
      <pc:sldChg chg="add mod ord replId modShow">
        <pc:chgData name="Benoit Baillif" userId="S::bb596@cam.ac.uk::9ed956e5-56bd-4a29-928e-ee83544b9781" providerId="AD" clId="Web-{52CD5772-2303-3498-BDEA-DD39C6BA01C7}" dt="2022-05-19T16:45:59.229" v="2214"/>
        <pc:sldMkLst>
          <pc:docMk/>
          <pc:sldMk cId="4128642304" sldId="433"/>
        </pc:sldMkLst>
      </pc:sldChg>
      <pc:sldChg chg="add mod ord replId modShow">
        <pc:chgData name="Benoit Baillif" userId="S::bb596@cam.ac.uk::9ed956e5-56bd-4a29-928e-ee83544b9781" providerId="AD" clId="Web-{52CD5772-2303-3498-BDEA-DD39C6BA01C7}" dt="2022-05-19T16:45:59.135" v="2213"/>
        <pc:sldMkLst>
          <pc:docMk/>
          <pc:sldMk cId="66640981" sldId="434"/>
        </pc:sldMkLst>
      </pc:sldChg>
      <pc:sldChg chg="add mod ord replId modShow">
        <pc:chgData name="Benoit Baillif" userId="S::bb596@cam.ac.uk::9ed956e5-56bd-4a29-928e-ee83544b9781" providerId="AD" clId="Web-{52CD5772-2303-3498-BDEA-DD39C6BA01C7}" dt="2022-05-19T16:45:59.322" v="2215"/>
        <pc:sldMkLst>
          <pc:docMk/>
          <pc:sldMk cId="1750123673" sldId="435"/>
        </pc:sldMkLst>
      </pc:sldChg>
      <pc:sldChg chg="add mod replId modShow">
        <pc:chgData name="Benoit Baillif" userId="S::bb596@cam.ac.uk::9ed956e5-56bd-4a29-928e-ee83544b9781" providerId="AD" clId="Web-{52CD5772-2303-3498-BDEA-DD39C6BA01C7}" dt="2022-05-19T16:45:59.510" v="2217"/>
        <pc:sldMkLst>
          <pc:docMk/>
          <pc:sldMk cId="3213038008" sldId="436"/>
        </pc:sldMkLst>
      </pc:sldChg>
      <pc:sldChg chg="add mod replId modShow">
        <pc:chgData name="Benoit Baillif" userId="S::bb596@cam.ac.uk::9ed956e5-56bd-4a29-928e-ee83544b9781" providerId="AD" clId="Web-{52CD5772-2303-3498-BDEA-DD39C6BA01C7}" dt="2022-05-19T16:45:59.416" v="2216"/>
        <pc:sldMkLst>
          <pc:docMk/>
          <pc:sldMk cId="2003927947" sldId="437"/>
        </pc:sldMkLst>
      </pc:sldChg>
      <pc:sldChg chg="add mod replId modShow">
        <pc:chgData name="Benoit Baillif" userId="S::bb596@cam.ac.uk::9ed956e5-56bd-4a29-928e-ee83544b9781" providerId="AD" clId="Web-{52CD5772-2303-3498-BDEA-DD39C6BA01C7}" dt="2022-05-19T16:45:59.885" v="2220"/>
        <pc:sldMkLst>
          <pc:docMk/>
          <pc:sldMk cId="2668138814" sldId="438"/>
        </pc:sldMkLst>
      </pc:sldChg>
      <pc:sldChg chg="modSp new del">
        <pc:chgData name="Benoit Baillif" userId="S::bb596@cam.ac.uk::9ed956e5-56bd-4a29-928e-ee83544b9781" providerId="AD" clId="Web-{52CD5772-2303-3498-BDEA-DD39C6BA01C7}" dt="2022-05-19T16:02:01.032" v="1054"/>
        <pc:sldMkLst>
          <pc:docMk/>
          <pc:sldMk cId="1980563160" sldId="439"/>
        </pc:sldMkLst>
        <pc:spChg chg="mod">
          <ac:chgData name="Benoit Baillif" userId="S::bb596@cam.ac.uk::9ed956e5-56bd-4a29-928e-ee83544b9781" providerId="AD" clId="Web-{52CD5772-2303-3498-BDEA-DD39C6BA01C7}" dt="2022-05-19T16:00:36.889" v="1009" actId="20577"/>
          <ac:spMkLst>
            <pc:docMk/>
            <pc:sldMk cId="1980563160" sldId="439"/>
            <ac:spMk id="2" creationId="{DAC08F0F-F8B8-0DAC-8AD4-654ADD14691A}"/>
          </ac:spMkLst>
        </pc:spChg>
        <pc:spChg chg="mod">
          <ac:chgData name="Benoit Baillif" userId="S::bb596@cam.ac.uk::9ed956e5-56bd-4a29-928e-ee83544b9781" providerId="AD" clId="Web-{52CD5772-2303-3498-BDEA-DD39C6BA01C7}" dt="2022-05-19T16:01:54.766" v="1053" actId="20577"/>
          <ac:spMkLst>
            <pc:docMk/>
            <pc:sldMk cId="1980563160" sldId="439"/>
            <ac:spMk id="3" creationId="{2E3193A0-13D3-40DA-0638-4E04647CA431}"/>
          </ac:spMkLst>
        </pc:spChg>
      </pc:sldChg>
      <pc:sldChg chg="addSp delSp modSp add replId">
        <pc:chgData name="Benoit Baillif" userId="S::bb596@cam.ac.uk::9ed956e5-56bd-4a29-928e-ee83544b9781" providerId="AD" clId="Web-{52CD5772-2303-3498-BDEA-DD39C6BA01C7}" dt="2022-05-19T16:43:09.896" v="2141"/>
        <pc:sldMkLst>
          <pc:docMk/>
          <pc:sldMk cId="3231321123" sldId="439"/>
        </pc:sldMkLst>
        <pc:spChg chg="add">
          <ac:chgData name="Benoit Baillif" userId="S::bb596@cam.ac.uk::9ed956e5-56bd-4a29-928e-ee83544b9781" providerId="AD" clId="Web-{52CD5772-2303-3498-BDEA-DD39C6BA01C7}" dt="2022-05-19T16:43:09.896" v="2141"/>
          <ac:spMkLst>
            <pc:docMk/>
            <pc:sldMk cId="3231321123" sldId="439"/>
            <ac:spMk id="4" creationId="{97C3E174-2132-0123-9CA9-F1D3D06D63A1}"/>
          </ac:spMkLst>
        </pc:spChg>
        <pc:spChg chg="mod">
          <ac:chgData name="Benoit Baillif" userId="S::bb596@cam.ac.uk::9ed956e5-56bd-4a29-928e-ee83544b9781" providerId="AD" clId="Web-{52CD5772-2303-3498-BDEA-DD39C6BA01C7}" dt="2022-05-19T16:35:51.897" v="2019" actId="20577"/>
          <ac:spMkLst>
            <pc:docMk/>
            <pc:sldMk cId="3231321123" sldId="439"/>
            <ac:spMk id="11" creationId="{8D480980-BC95-1D09-8AD7-8AFBBD30D18C}"/>
          </ac:spMkLst>
        </pc:spChg>
        <pc:picChg chg="add mod">
          <ac:chgData name="Benoit Baillif" userId="S::bb596@cam.ac.uk::9ed956e5-56bd-4a29-928e-ee83544b9781" providerId="AD" clId="Web-{52CD5772-2303-3498-BDEA-DD39C6BA01C7}" dt="2022-05-19T16:34:13.457" v="1955" actId="1076"/>
          <ac:picMkLst>
            <pc:docMk/>
            <pc:sldMk cId="3231321123" sldId="439"/>
            <ac:picMk id="3" creationId="{F49650C0-6EDB-20C9-B8FB-EAC0BFDB98F3}"/>
          </ac:picMkLst>
        </pc:picChg>
        <pc:picChg chg="del">
          <ac:chgData name="Benoit Baillif" userId="S::bb596@cam.ac.uk::9ed956e5-56bd-4a29-928e-ee83544b9781" providerId="AD" clId="Web-{52CD5772-2303-3498-BDEA-DD39C6BA01C7}" dt="2022-05-19T16:34:10.706" v="1954"/>
          <ac:picMkLst>
            <pc:docMk/>
            <pc:sldMk cId="3231321123" sldId="439"/>
            <ac:picMk id="8" creationId="{496FBCBF-557A-2BA7-30BA-F7C976AAD450}"/>
          </ac:picMkLst>
        </pc:picChg>
        <pc:picChg chg="mod">
          <ac:chgData name="Benoit Baillif" userId="S::bb596@cam.ac.uk::9ed956e5-56bd-4a29-928e-ee83544b9781" providerId="AD" clId="Web-{52CD5772-2303-3498-BDEA-DD39C6BA01C7}" dt="2022-05-19T16:34:36.457" v="1956"/>
          <ac:picMkLst>
            <pc:docMk/>
            <pc:sldMk cId="3231321123" sldId="439"/>
            <ac:picMk id="13" creationId="{DDAF09BF-6019-58A6-865E-75AD919AAE15}"/>
          </ac:picMkLst>
        </pc:picChg>
      </pc:sldChg>
      <pc:sldChg chg="modSp add mod replId modShow">
        <pc:chgData name="Benoit Baillif" userId="S::bb596@cam.ac.uk::9ed956e5-56bd-4a29-928e-ee83544b9781" providerId="AD" clId="Web-{52CD5772-2303-3498-BDEA-DD39C6BA01C7}" dt="2022-05-19T17:37:08.159" v="2544"/>
        <pc:sldMkLst>
          <pc:docMk/>
          <pc:sldMk cId="4148204957" sldId="440"/>
        </pc:sldMkLst>
        <pc:spChg chg="mod">
          <ac:chgData name="Benoit Baillif" userId="S::bb596@cam.ac.uk::9ed956e5-56bd-4a29-928e-ee83544b9781" providerId="AD" clId="Web-{52CD5772-2303-3498-BDEA-DD39C6BA01C7}" dt="2022-05-19T16:45:46.322" v="2212" actId="20577"/>
          <ac:spMkLst>
            <pc:docMk/>
            <pc:sldMk cId="4148204957" sldId="440"/>
            <ac:spMk id="3" creationId="{70B96629-F390-41C8-8715-1F796684D23A}"/>
          </ac:spMkLst>
        </pc:spChg>
      </pc:sldChg>
      <pc:sldChg chg="addSp delSp modSp add replId">
        <pc:chgData name="Benoit Baillif" userId="S::bb596@cam.ac.uk::9ed956e5-56bd-4a29-928e-ee83544b9781" providerId="AD" clId="Web-{52CD5772-2303-3498-BDEA-DD39C6BA01C7}" dt="2022-05-19T18:24:07.629" v="2837"/>
        <pc:sldMkLst>
          <pc:docMk/>
          <pc:sldMk cId="1978714357" sldId="441"/>
        </pc:sldMkLst>
        <pc:spChg chg="mod">
          <ac:chgData name="Benoit Baillif" userId="S::bb596@cam.ac.uk::9ed956e5-56bd-4a29-928e-ee83544b9781" providerId="AD" clId="Web-{52CD5772-2303-3498-BDEA-DD39C6BA01C7}" dt="2022-05-19T17:13:43.481" v="2323" actId="20577"/>
          <ac:spMkLst>
            <pc:docMk/>
            <pc:sldMk cId="1978714357" sldId="441"/>
            <ac:spMk id="4" creationId="{93647237-22E4-483C-F008-E612FFB0DB3C}"/>
          </ac:spMkLst>
        </pc:spChg>
        <pc:spChg chg="add del mod">
          <ac:chgData name="Benoit Baillif" userId="S::bb596@cam.ac.uk::9ed956e5-56bd-4a29-928e-ee83544b9781" providerId="AD" clId="Web-{52CD5772-2303-3498-BDEA-DD39C6BA01C7}" dt="2022-05-19T18:24:00.254" v="2832"/>
          <ac:spMkLst>
            <pc:docMk/>
            <pc:sldMk cId="1978714357" sldId="441"/>
            <ac:spMk id="5" creationId="{E89E946B-E642-22C2-B876-D415B5BE270B}"/>
          </ac:spMkLst>
        </pc:spChg>
        <pc:spChg chg="add del mod">
          <ac:chgData name="Benoit Baillif" userId="S::bb596@cam.ac.uk::9ed956e5-56bd-4a29-928e-ee83544b9781" providerId="AD" clId="Web-{52CD5772-2303-3498-BDEA-DD39C6BA01C7}" dt="2022-05-19T18:24:03.145" v="2836"/>
          <ac:spMkLst>
            <pc:docMk/>
            <pc:sldMk cId="1978714357" sldId="441"/>
            <ac:spMk id="9" creationId="{6A38BE13-D113-CD70-20BB-00E22D8A2D55}"/>
          </ac:spMkLst>
        </pc:spChg>
        <pc:spChg chg="mod">
          <ac:chgData name="Benoit Baillif" userId="S::bb596@cam.ac.uk::9ed956e5-56bd-4a29-928e-ee83544b9781" providerId="AD" clId="Web-{52CD5772-2303-3498-BDEA-DD39C6BA01C7}" dt="2022-05-19T17:13:40.434" v="2321" actId="20577"/>
          <ac:spMkLst>
            <pc:docMk/>
            <pc:sldMk cId="1978714357" sldId="441"/>
            <ac:spMk id="10" creationId="{8526C92F-478C-DA02-4B59-B8B58D08B94C}"/>
          </ac:spMkLst>
        </pc:spChg>
        <pc:spChg chg="mod">
          <ac:chgData name="Benoit Baillif" userId="S::bb596@cam.ac.uk::9ed956e5-56bd-4a29-928e-ee83544b9781" providerId="AD" clId="Web-{52CD5772-2303-3498-BDEA-DD39C6BA01C7}" dt="2022-05-19T17:14:53.905" v="2383" actId="1076"/>
          <ac:spMkLst>
            <pc:docMk/>
            <pc:sldMk cId="1978714357" sldId="441"/>
            <ac:spMk id="11" creationId="{8D480980-BC95-1D09-8AD7-8AFBBD30D18C}"/>
          </ac:spMkLst>
        </pc:spChg>
        <pc:spChg chg="add mod">
          <ac:chgData name="Benoit Baillif" userId="S::bb596@cam.ac.uk::9ed956e5-56bd-4a29-928e-ee83544b9781" providerId="AD" clId="Web-{52CD5772-2303-3498-BDEA-DD39C6BA01C7}" dt="2022-05-19T18:24:07.629" v="2837"/>
          <ac:spMkLst>
            <pc:docMk/>
            <pc:sldMk cId="1978714357" sldId="441"/>
            <ac:spMk id="12" creationId="{2358AC75-0062-0622-4447-512966494E07}"/>
          </ac:spMkLst>
        </pc:spChg>
        <pc:picChg chg="add mod">
          <ac:chgData name="Benoit Baillif" userId="S::bb596@cam.ac.uk::9ed956e5-56bd-4a29-928e-ee83544b9781" providerId="AD" clId="Web-{52CD5772-2303-3498-BDEA-DD39C6BA01C7}" dt="2022-05-19T17:13:17.215" v="2314" actId="1076"/>
          <ac:picMkLst>
            <pc:docMk/>
            <pc:sldMk cId="1978714357" sldId="441"/>
            <ac:picMk id="6" creationId="{7AA53D5F-40F3-A2C5-A5D4-06FF1697EC25}"/>
          </ac:picMkLst>
        </pc:picChg>
        <pc:picChg chg="add mod">
          <ac:chgData name="Benoit Baillif" userId="S::bb596@cam.ac.uk::9ed956e5-56bd-4a29-928e-ee83544b9781" providerId="AD" clId="Web-{52CD5772-2303-3498-BDEA-DD39C6BA01C7}" dt="2022-05-19T17:13:33.934" v="2318" actId="14100"/>
          <ac:picMkLst>
            <pc:docMk/>
            <pc:sldMk cId="1978714357" sldId="441"/>
            <ac:picMk id="7" creationId="{9D65A163-859C-3160-56C1-ED3B8A8B9F41}"/>
          </ac:picMkLst>
        </pc:picChg>
        <pc:picChg chg="del mod">
          <ac:chgData name="Benoit Baillif" userId="S::bb596@cam.ac.uk::9ed956e5-56bd-4a29-928e-ee83544b9781" providerId="AD" clId="Web-{52CD5772-2303-3498-BDEA-DD39C6BA01C7}" dt="2022-05-19T17:13:10.558" v="2310"/>
          <ac:picMkLst>
            <pc:docMk/>
            <pc:sldMk cId="1978714357" sldId="441"/>
            <ac:picMk id="8" creationId="{496FBCBF-557A-2BA7-30BA-F7C976AAD450}"/>
          </ac:picMkLst>
        </pc:picChg>
        <pc:picChg chg="del mod">
          <ac:chgData name="Benoit Baillif" userId="S::bb596@cam.ac.uk::9ed956e5-56bd-4a29-928e-ee83544b9781" providerId="AD" clId="Web-{52CD5772-2303-3498-BDEA-DD39C6BA01C7}" dt="2022-05-19T17:13:27.590" v="2315"/>
          <ac:picMkLst>
            <pc:docMk/>
            <pc:sldMk cId="1978714357" sldId="441"/>
            <ac:picMk id="13" creationId="{DDAF09BF-6019-58A6-865E-75AD919AAE15}"/>
          </ac:picMkLst>
        </pc:picChg>
      </pc:sldChg>
      <pc:sldChg chg="addSp modSp add ord">
        <pc:chgData name="Benoit Baillif" userId="S::bb596@cam.ac.uk::9ed956e5-56bd-4a29-928e-ee83544b9781" providerId="AD" clId="Web-{52CD5772-2303-3498-BDEA-DD39C6BA01C7}" dt="2022-05-19T18:19:02.568" v="2820" actId="1076"/>
        <pc:sldMkLst>
          <pc:docMk/>
          <pc:sldMk cId="628546132" sldId="442"/>
        </pc:sldMkLst>
        <pc:spChg chg="mod">
          <ac:chgData name="Benoit Baillif" userId="S::bb596@cam.ac.uk::9ed956e5-56bd-4a29-928e-ee83544b9781" providerId="AD" clId="Web-{52CD5772-2303-3498-BDEA-DD39C6BA01C7}" dt="2022-05-19T18:13:49.420" v="2781" actId="20577"/>
          <ac:spMkLst>
            <pc:docMk/>
            <pc:sldMk cId="628546132" sldId="442"/>
            <ac:spMk id="2" creationId="{035E12FA-2EFF-4F61-8A2E-A941E5EDC31A}"/>
          </ac:spMkLst>
        </pc:spChg>
        <pc:spChg chg="mod">
          <ac:chgData name="Benoit Baillif" userId="S::bb596@cam.ac.uk::9ed956e5-56bd-4a29-928e-ee83544b9781" providerId="AD" clId="Web-{52CD5772-2303-3498-BDEA-DD39C6BA01C7}" dt="2022-05-19T18:14:39.655" v="2807" actId="20577"/>
          <ac:spMkLst>
            <pc:docMk/>
            <pc:sldMk cId="628546132" sldId="442"/>
            <ac:spMk id="3" creationId="{FC570E60-C601-43D2-BEA1-CAE451C96881}"/>
          </ac:spMkLst>
        </pc:spChg>
        <pc:spChg chg="mod">
          <ac:chgData name="Benoit Baillif" userId="S::bb596@cam.ac.uk::9ed956e5-56bd-4a29-928e-ee83544b9781" providerId="AD" clId="Web-{52CD5772-2303-3498-BDEA-DD39C6BA01C7}" dt="2022-05-19T18:14:44.265" v="2808" actId="1076"/>
          <ac:spMkLst>
            <pc:docMk/>
            <pc:sldMk cId="628546132" sldId="442"/>
            <ac:spMk id="4" creationId="{D041A08C-6CEB-4262-8B34-7633F534017F}"/>
          </ac:spMkLst>
        </pc:spChg>
        <pc:spChg chg="mod">
          <ac:chgData name="Benoit Baillif" userId="S::bb596@cam.ac.uk::9ed956e5-56bd-4a29-928e-ee83544b9781" providerId="AD" clId="Web-{52CD5772-2303-3498-BDEA-DD39C6BA01C7}" dt="2022-05-19T18:14:44.265" v="2809" actId="1076"/>
          <ac:spMkLst>
            <pc:docMk/>
            <pc:sldMk cId="628546132" sldId="442"/>
            <ac:spMk id="5" creationId="{93768F88-1F8B-4C3D-A4A3-702591DBF73A}"/>
          </ac:spMkLst>
        </pc:spChg>
        <pc:spChg chg="add mod">
          <ac:chgData name="Benoit Baillif" userId="S::bb596@cam.ac.uk::9ed956e5-56bd-4a29-928e-ee83544b9781" providerId="AD" clId="Web-{52CD5772-2303-3498-BDEA-DD39C6BA01C7}" dt="2022-05-19T18:19:02.568" v="2820" actId="1076"/>
          <ac:spMkLst>
            <pc:docMk/>
            <pc:sldMk cId="628546132" sldId="442"/>
            <ac:spMk id="6" creationId="{526F05E4-4E16-3719-57F0-2C69805D588E}"/>
          </ac:spMkLst>
        </pc:spChg>
      </pc:sldChg>
      <pc:sldMasterChg chg="add addSldLayout">
        <pc:chgData name="Benoit Baillif" userId="S::bb596@cam.ac.uk::9ed956e5-56bd-4a29-928e-ee83544b9781" providerId="AD" clId="Web-{52CD5772-2303-3498-BDEA-DD39C6BA01C7}" dt="2022-05-19T18:13:39.232" v="2774"/>
        <pc:sldMasterMkLst>
          <pc:docMk/>
          <pc:sldMasterMk cId="523109576" sldId="2147483654"/>
        </pc:sldMasterMkLst>
        <pc:sldLayoutChg chg="add">
          <pc:chgData name="Benoit Baillif" userId="S::bb596@cam.ac.uk::9ed956e5-56bd-4a29-928e-ee83544b9781" providerId="AD" clId="Web-{52CD5772-2303-3498-BDEA-DD39C6BA01C7}" dt="2022-05-19T18:13:39.232" v="2774"/>
          <pc:sldLayoutMkLst>
            <pc:docMk/>
            <pc:sldMasterMk cId="523109576" sldId="2147483654"/>
            <pc:sldLayoutMk cId="3310247824" sldId="2147483655"/>
          </pc:sldLayoutMkLst>
        </pc:sldLayoutChg>
      </pc:sldMasterChg>
    </pc:docChg>
  </pc:docChgLst>
  <pc:docChgLst>
    <pc:chgData name="Benoit Baillif" userId="S::bb596@cam.ac.uk::9ed956e5-56bd-4a29-928e-ee83544b9781" providerId="AD" clId="Web-{E3FF3C28-7C0B-C9E6-9249-9AE1251C222D}"/>
    <pc:docChg chg="addSld delSld modSld sldOrd">
      <pc:chgData name="Benoit Baillif" userId="S::bb596@cam.ac.uk::9ed956e5-56bd-4a29-928e-ee83544b9781" providerId="AD" clId="Web-{E3FF3C28-7C0B-C9E6-9249-9AE1251C222D}" dt="2022-05-12T17:25:18.008" v="1845" actId="20577"/>
      <pc:docMkLst>
        <pc:docMk/>
      </pc:docMkLst>
      <pc:sldChg chg="modSp">
        <pc:chgData name="Benoit Baillif" userId="S::bb596@cam.ac.uk::9ed956e5-56bd-4a29-928e-ee83544b9781" providerId="AD" clId="Web-{E3FF3C28-7C0B-C9E6-9249-9AE1251C222D}" dt="2022-05-12T13:03:18.290" v="29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E3FF3C28-7C0B-C9E6-9249-9AE1251C222D}" dt="2022-05-12T13:03:18.290" v="29" actId="20577"/>
          <ac:spMkLst>
            <pc:docMk/>
            <pc:sldMk cId="4130979012" sldId="256"/>
            <ac:spMk id="11" creationId="{00000000-0000-0000-0000-000000000000}"/>
          </ac:spMkLst>
        </pc:spChg>
      </pc:sldChg>
      <pc:sldChg chg="addSp modSp ord">
        <pc:chgData name="Benoit Baillif" userId="S::bb596@cam.ac.uk::9ed956e5-56bd-4a29-928e-ee83544b9781" providerId="AD" clId="Web-{E3FF3C28-7C0B-C9E6-9249-9AE1251C222D}" dt="2022-05-12T16:08:07.279" v="1638" actId="20577"/>
        <pc:sldMkLst>
          <pc:docMk/>
          <pc:sldMk cId="1792243850" sldId="390"/>
        </pc:sldMkLst>
        <pc:spChg chg="mod">
          <ac:chgData name="Benoit Baillif" userId="S::bb596@cam.ac.uk::9ed956e5-56bd-4a29-928e-ee83544b9781" providerId="AD" clId="Web-{E3FF3C28-7C0B-C9E6-9249-9AE1251C222D}" dt="2022-05-12T13:33:16.150" v="528" actId="20577"/>
          <ac:spMkLst>
            <pc:docMk/>
            <pc:sldMk cId="1792243850" sldId="390"/>
            <ac:spMk id="2" creationId="{3A9B324C-84C7-4EED-88E6-5BB8D3D1F1E2}"/>
          </ac:spMkLst>
        </pc:spChg>
        <pc:spChg chg="mod">
          <ac:chgData name="Benoit Baillif" userId="S::bb596@cam.ac.uk::9ed956e5-56bd-4a29-928e-ee83544b9781" providerId="AD" clId="Web-{E3FF3C28-7C0B-C9E6-9249-9AE1251C222D}" dt="2022-05-12T16:08:07.279" v="1638" actId="20577"/>
          <ac:spMkLst>
            <pc:docMk/>
            <pc:sldMk cId="1792243850" sldId="390"/>
            <ac:spMk id="7" creationId="{6B079FEA-E514-424E-ADB8-48341DB617C2}"/>
          </ac:spMkLst>
        </pc:spChg>
        <pc:picChg chg="add mod">
          <ac:chgData name="Benoit Baillif" userId="S::bb596@cam.ac.uk::9ed956e5-56bd-4a29-928e-ee83544b9781" providerId="AD" clId="Web-{E3FF3C28-7C0B-C9E6-9249-9AE1251C222D}" dt="2022-05-12T16:07:29.778" v="1618" actId="14100"/>
          <ac:picMkLst>
            <pc:docMk/>
            <pc:sldMk cId="1792243850" sldId="390"/>
            <ac:picMk id="3" creationId="{B1C6341C-DC7E-E139-5408-18DF251748A7}"/>
          </ac:picMkLst>
        </pc:picChg>
      </pc:sldChg>
      <pc:sldChg chg="addSp delSp modSp ord">
        <pc:chgData name="Benoit Baillif" userId="S::bb596@cam.ac.uk::9ed956e5-56bd-4a29-928e-ee83544b9781" providerId="AD" clId="Web-{E3FF3C28-7C0B-C9E6-9249-9AE1251C222D}" dt="2022-05-12T13:49:51.152" v="755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E3FF3C28-7C0B-C9E6-9249-9AE1251C222D}" dt="2022-05-12T13:35:36.090" v="593" actId="20577"/>
          <ac:spMkLst>
            <pc:docMk/>
            <pc:sldMk cId="1270089218" sldId="391"/>
            <ac:spMk id="2" creationId="{CC3D4237-8DC4-45DB-86E8-B45DDFC1B3CC}"/>
          </ac:spMkLst>
        </pc:spChg>
        <pc:spChg chg="del">
          <ac:chgData name="Benoit Baillif" userId="S::bb596@cam.ac.uk::9ed956e5-56bd-4a29-928e-ee83544b9781" providerId="AD" clId="Web-{E3FF3C28-7C0B-C9E6-9249-9AE1251C222D}" dt="2022-05-12T13:34:38.714" v="564"/>
          <ac:spMkLst>
            <pc:docMk/>
            <pc:sldMk cId="1270089218" sldId="391"/>
            <ac:spMk id="3" creationId="{0F6179C6-1F6A-43A1-A46A-B2F818A8BA2E}"/>
          </ac:spMkLst>
        </pc:spChg>
        <pc:spChg chg="add mod">
          <ac:chgData name="Benoit Baillif" userId="S::bb596@cam.ac.uk::9ed956e5-56bd-4a29-928e-ee83544b9781" providerId="AD" clId="Web-{E3FF3C28-7C0B-C9E6-9249-9AE1251C222D}" dt="2022-05-12T13:49:51.152" v="755" actId="20577"/>
          <ac:spMkLst>
            <pc:docMk/>
            <pc:sldMk cId="1270089218" sldId="391"/>
            <ac:spMk id="4" creationId="{BE4D08D2-96E8-610E-7877-4F2CED909D2D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8"/>
          <ac:spMkLst>
            <pc:docMk/>
            <pc:sldMk cId="1270089218" sldId="391"/>
            <ac:spMk id="6" creationId="{6ACB23BF-36CC-4A1F-A328-2899734725FF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7"/>
          <ac:spMkLst>
            <pc:docMk/>
            <pc:sldMk cId="1270089218" sldId="391"/>
            <ac:spMk id="7" creationId="{A54798D5-4122-429A-9FD8-B71D5404709F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6"/>
          <ac:spMkLst>
            <pc:docMk/>
            <pc:sldMk cId="1270089218" sldId="391"/>
            <ac:spMk id="8" creationId="{1276DBC9-5192-4198-B433-E027A4312E0A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5"/>
          <ac:spMkLst>
            <pc:docMk/>
            <pc:sldMk cId="1270089218" sldId="391"/>
            <ac:spMk id="9" creationId="{3E440D42-9210-44C0-9DAB-1EB40B8D7A8D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4"/>
          <ac:spMkLst>
            <pc:docMk/>
            <pc:sldMk cId="1270089218" sldId="391"/>
            <ac:spMk id="13" creationId="{FCC54D7C-3CEA-451E-B7D5-4C212EA746E3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3"/>
          <ac:spMkLst>
            <pc:docMk/>
            <pc:sldMk cId="1270089218" sldId="391"/>
            <ac:spMk id="14" creationId="{6C2C37B1-E7B2-4FAD-A613-63EE4EBE4A56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2"/>
          <ac:spMkLst>
            <pc:docMk/>
            <pc:sldMk cId="1270089218" sldId="391"/>
            <ac:spMk id="17" creationId="{8A9E0768-B104-42CE-BC60-0493A427CF24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1"/>
          <ac:spMkLst>
            <pc:docMk/>
            <pc:sldMk cId="1270089218" sldId="391"/>
            <ac:spMk id="18" creationId="{4DCE6EC4-D747-455C-8F80-E53222731CE9}"/>
          </ac:spMkLst>
        </pc:spChg>
        <pc:spChg chg="del">
          <ac:chgData name="Benoit Baillif" userId="S::bb596@cam.ac.uk::9ed956e5-56bd-4a29-928e-ee83544b9781" providerId="AD" clId="Web-{E3FF3C28-7C0B-C9E6-9249-9AE1251C222D}" dt="2022-05-12T13:34:38.714" v="567"/>
          <ac:spMkLst>
            <pc:docMk/>
            <pc:sldMk cId="1270089218" sldId="391"/>
            <ac:spMk id="19" creationId="{52AFF716-5A7C-4F0D-AD55-76C68E4FCF8E}"/>
          </ac:spMkLst>
        </pc:spChg>
        <pc:spChg chg="del">
          <ac:chgData name="Benoit Baillif" userId="S::bb596@cam.ac.uk::9ed956e5-56bd-4a29-928e-ee83544b9781" providerId="AD" clId="Web-{E3FF3C28-7C0B-C9E6-9249-9AE1251C222D}" dt="2022-05-12T13:34:38.714" v="566"/>
          <ac:spMkLst>
            <pc:docMk/>
            <pc:sldMk cId="1270089218" sldId="391"/>
            <ac:spMk id="20" creationId="{CE86BC30-F60F-403F-A0CC-A2C65CDBEF04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68"/>
          <ac:spMkLst>
            <pc:docMk/>
            <pc:sldMk cId="1270089218" sldId="391"/>
            <ac:spMk id="27" creationId="{15F7976E-DBCA-4E53-909D-B9F478A3AC4F}"/>
          </ac:spMkLst>
        </pc:spChg>
        <pc:spChg chg="del">
          <ac:chgData name="Benoit Baillif" userId="S::bb596@cam.ac.uk::9ed956e5-56bd-4a29-928e-ee83544b9781" providerId="AD" clId="Web-{E3FF3C28-7C0B-C9E6-9249-9AE1251C222D}" dt="2022-05-12T13:34:38.714" v="565"/>
          <ac:spMkLst>
            <pc:docMk/>
            <pc:sldMk cId="1270089218" sldId="391"/>
            <ac:spMk id="28" creationId="{C0A0B6F9-A54F-4AAA-83F7-3DDEA12FD986}"/>
          </ac:spMkLst>
        </pc:spChg>
        <pc:cxnChg chg="del">
          <ac:chgData name="Benoit Baillif" userId="S::bb596@cam.ac.uk::9ed956e5-56bd-4a29-928e-ee83544b9781" providerId="AD" clId="Web-{E3FF3C28-7C0B-C9E6-9249-9AE1251C222D}" dt="2022-05-12T13:34:40.605" v="570"/>
          <ac:cxnSpMkLst>
            <pc:docMk/>
            <pc:sldMk cId="1270089218" sldId="391"/>
            <ac:cxnSpMk id="25" creationId="{C6981977-09D7-4116-9CF6-9AF0C364FCBA}"/>
          </ac:cxnSpMkLst>
        </pc:cxnChg>
        <pc:cxnChg chg="del">
          <ac:chgData name="Benoit Baillif" userId="S::bb596@cam.ac.uk::9ed956e5-56bd-4a29-928e-ee83544b9781" providerId="AD" clId="Web-{E3FF3C28-7C0B-C9E6-9249-9AE1251C222D}" dt="2022-05-12T13:34:40.605" v="569"/>
          <ac:cxnSpMkLst>
            <pc:docMk/>
            <pc:sldMk cId="1270089218" sldId="391"/>
            <ac:cxnSpMk id="26" creationId="{8E326756-D362-4CF9-9644-8C3EF78107D4}"/>
          </ac:cxnSpMkLst>
        </pc:cxnChg>
      </pc:sldChg>
      <pc:sldChg chg="modSp del">
        <pc:chgData name="Benoit Baillif" userId="S::bb596@cam.ac.uk::9ed956e5-56bd-4a29-928e-ee83544b9781" providerId="AD" clId="Web-{E3FF3C28-7C0B-C9E6-9249-9AE1251C222D}" dt="2022-05-12T13:42:25.675" v="735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E3FF3C28-7C0B-C9E6-9249-9AE1251C222D}" dt="2022-05-12T13:40:20.173" v="707" actId="20577"/>
          <ac:spMkLst>
            <pc:docMk/>
            <pc:sldMk cId="1553880315" sldId="393"/>
            <ac:spMk id="2" creationId="{34A4F54F-D006-4113-BF57-022415684C0E}"/>
          </ac:spMkLst>
        </pc:spChg>
        <pc:spChg chg="mod">
          <ac:chgData name="Benoit Baillif" userId="S::bb596@cam.ac.uk::9ed956e5-56bd-4a29-928e-ee83544b9781" providerId="AD" clId="Web-{E3FF3C28-7C0B-C9E6-9249-9AE1251C222D}" dt="2022-05-12T13:40:03.360" v="704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addSp delSp modSp">
        <pc:chgData name="Benoit Baillif" userId="S::bb596@cam.ac.uk::9ed956e5-56bd-4a29-928e-ee83544b9781" providerId="AD" clId="Web-{E3FF3C28-7C0B-C9E6-9249-9AE1251C222D}" dt="2022-05-12T17:14:36.072" v="1718" actId="1076"/>
        <pc:sldMkLst>
          <pc:docMk/>
          <pc:sldMk cId="466222125" sldId="394"/>
        </pc:sldMkLst>
        <pc:spChg chg="mod">
          <ac:chgData name="Benoit Baillif" userId="S::bb596@cam.ac.uk::9ed956e5-56bd-4a29-928e-ee83544b9781" providerId="AD" clId="Web-{E3FF3C28-7C0B-C9E6-9249-9AE1251C222D}" dt="2022-05-12T14:12:52.692" v="1133" actId="20577"/>
          <ac:spMkLst>
            <pc:docMk/>
            <pc:sldMk cId="466222125" sldId="394"/>
            <ac:spMk id="2" creationId="{64AAAD7D-8CD1-4AF9-A033-FB0F1DE08B7A}"/>
          </ac:spMkLst>
        </pc:spChg>
        <pc:spChg chg="add mod">
          <ac:chgData name="Benoit Baillif" userId="S::bb596@cam.ac.uk::9ed956e5-56bd-4a29-928e-ee83544b9781" providerId="AD" clId="Web-{E3FF3C28-7C0B-C9E6-9249-9AE1251C222D}" dt="2022-05-12T17:14:31.837" v="1715" actId="1076"/>
          <ac:spMkLst>
            <pc:docMk/>
            <pc:sldMk cId="466222125" sldId="394"/>
            <ac:spMk id="3" creationId="{DDBC54E3-9B8C-5C04-BAEA-7C93CEAE8127}"/>
          </ac:spMkLst>
        </pc:spChg>
        <pc:spChg chg="add mod">
          <ac:chgData name="Benoit Baillif" userId="S::bb596@cam.ac.uk::9ed956e5-56bd-4a29-928e-ee83544b9781" providerId="AD" clId="Web-{E3FF3C28-7C0B-C9E6-9249-9AE1251C222D}" dt="2022-05-12T17:14:31.869" v="1716" actId="1076"/>
          <ac:spMkLst>
            <pc:docMk/>
            <pc:sldMk cId="466222125" sldId="394"/>
            <ac:spMk id="4" creationId="{B29C1CF8-E465-FE32-DA19-9BC5FA9F7A8E}"/>
          </ac:spMkLst>
        </pc:spChg>
        <pc:spChg chg="add mod">
          <ac:chgData name="Benoit Baillif" userId="S::bb596@cam.ac.uk::9ed956e5-56bd-4a29-928e-ee83544b9781" providerId="AD" clId="Web-{E3FF3C28-7C0B-C9E6-9249-9AE1251C222D}" dt="2022-05-12T17:14:31.900" v="1717" actId="1076"/>
          <ac:spMkLst>
            <pc:docMk/>
            <pc:sldMk cId="466222125" sldId="394"/>
            <ac:spMk id="5" creationId="{06B41781-B56B-CC80-61A8-D34B33210A2E}"/>
          </ac:spMkLst>
        </pc:spChg>
        <pc:spChg chg="del">
          <ac:chgData name="Benoit Baillif" userId="S::bb596@cam.ac.uk::9ed956e5-56bd-4a29-928e-ee83544b9781" providerId="AD" clId="Web-{E3FF3C28-7C0B-C9E6-9249-9AE1251C222D}" dt="2022-05-12T14:11:27.785" v="1106"/>
          <ac:spMkLst>
            <pc:docMk/>
            <pc:sldMk cId="466222125" sldId="394"/>
            <ac:spMk id="5" creationId="{AB9F7572-5086-43E5-89E2-E9776F6D7FE2}"/>
          </ac:spMkLst>
        </pc:spChg>
        <pc:spChg chg="del mod">
          <ac:chgData name="Benoit Baillif" userId="S::bb596@cam.ac.uk::9ed956e5-56bd-4a29-928e-ee83544b9781" providerId="AD" clId="Web-{E3FF3C28-7C0B-C9E6-9249-9AE1251C222D}" dt="2022-05-12T14:13:08.896" v="1136"/>
          <ac:spMkLst>
            <pc:docMk/>
            <pc:sldMk cId="466222125" sldId="394"/>
            <ac:spMk id="6" creationId="{461FAC1D-B5FB-4165-B3B7-55B11269B2D2}"/>
          </ac:spMkLst>
        </pc:spChg>
        <pc:spChg chg="add del mod">
          <ac:chgData name="Benoit Baillif" userId="S::bb596@cam.ac.uk::9ed956e5-56bd-4a29-928e-ee83544b9781" providerId="AD" clId="Web-{E3FF3C28-7C0B-C9E6-9249-9AE1251C222D}" dt="2022-05-12T14:13:10.974" v="1137"/>
          <ac:spMkLst>
            <pc:docMk/>
            <pc:sldMk cId="466222125" sldId="394"/>
            <ac:spMk id="11" creationId="{D0B7B732-2147-143B-5630-3CB0B403316D}"/>
          </ac:spMkLst>
        </pc:spChg>
        <pc:graphicFrameChg chg="add mod modGraphic">
          <ac:chgData name="Benoit Baillif" userId="S::bb596@cam.ac.uk::9ed956e5-56bd-4a29-928e-ee83544b9781" providerId="AD" clId="Web-{E3FF3C28-7C0B-C9E6-9249-9AE1251C222D}" dt="2022-05-12T17:14:36.072" v="1718" actId="1076"/>
          <ac:graphicFrameMkLst>
            <pc:docMk/>
            <pc:sldMk cId="466222125" sldId="394"/>
            <ac:graphicFrameMk id="9" creationId="{8AE55639-42FA-324E-1FAC-743BDD9631EE}"/>
          </ac:graphicFrameMkLst>
        </pc:graphicFrameChg>
        <pc:picChg chg="del">
          <ac:chgData name="Benoit Baillif" userId="S::bb596@cam.ac.uk::9ed956e5-56bd-4a29-928e-ee83544b9781" providerId="AD" clId="Web-{E3FF3C28-7C0B-C9E6-9249-9AE1251C222D}" dt="2022-05-12T14:11:27.785" v="1108"/>
          <ac:picMkLst>
            <pc:docMk/>
            <pc:sldMk cId="466222125" sldId="394"/>
            <ac:picMk id="3" creationId="{2A0D08DA-E074-4A5D-A944-2100255080F9}"/>
          </ac:picMkLst>
        </pc:picChg>
        <pc:picChg chg="del">
          <ac:chgData name="Benoit Baillif" userId="S::bb596@cam.ac.uk::9ed956e5-56bd-4a29-928e-ee83544b9781" providerId="AD" clId="Web-{E3FF3C28-7C0B-C9E6-9249-9AE1251C222D}" dt="2022-05-12T14:11:27.785" v="1107"/>
          <ac:picMkLst>
            <pc:docMk/>
            <pc:sldMk cId="466222125" sldId="394"/>
            <ac:picMk id="4" creationId="{6E1089F6-6F33-4DA8-836A-D1AF92A69394}"/>
          </ac:picMkLst>
        </pc:picChg>
        <pc:picChg chg="del">
          <ac:chgData name="Benoit Baillif" userId="S::bb596@cam.ac.uk::9ed956e5-56bd-4a29-928e-ee83544b9781" providerId="AD" clId="Web-{E3FF3C28-7C0B-C9E6-9249-9AE1251C222D}" dt="2022-05-12T14:11:27.785" v="1109"/>
          <ac:picMkLst>
            <pc:docMk/>
            <pc:sldMk cId="466222125" sldId="394"/>
            <ac:picMk id="7" creationId="{4572C079-C8D7-4CFA-B4FC-EC8EFD8FA180}"/>
          </ac:picMkLst>
        </pc:picChg>
        <pc:picChg chg="add mod">
          <ac:chgData name="Benoit Baillif" userId="S::bb596@cam.ac.uk::9ed956e5-56bd-4a29-928e-ee83544b9781" providerId="AD" clId="Web-{E3FF3C28-7C0B-C9E6-9249-9AE1251C222D}" dt="2022-05-12T17:09:59.253" v="1710"/>
          <ac:picMkLst>
            <pc:docMk/>
            <pc:sldMk cId="466222125" sldId="394"/>
            <ac:picMk id="12" creationId="{5490902A-22CA-53D8-65B9-7BE8E6B7CCDB}"/>
          </ac:picMkLst>
        </pc:picChg>
        <pc:picChg chg="add mod">
          <ac:chgData name="Benoit Baillif" userId="S::bb596@cam.ac.uk::9ed956e5-56bd-4a29-928e-ee83544b9781" providerId="AD" clId="Web-{E3FF3C28-7C0B-C9E6-9249-9AE1251C222D}" dt="2022-05-12T17:09:42.347" v="1709"/>
          <ac:picMkLst>
            <pc:docMk/>
            <pc:sldMk cId="466222125" sldId="394"/>
            <ac:picMk id="13" creationId="{959BE1F9-E535-D729-2AAD-E610247FB305}"/>
          </ac:picMkLst>
        </pc:picChg>
        <pc:picChg chg="add mod">
          <ac:chgData name="Benoit Baillif" userId="S::bb596@cam.ac.uk::9ed956e5-56bd-4a29-928e-ee83544b9781" providerId="AD" clId="Web-{E3FF3C28-7C0B-C9E6-9249-9AE1251C222D}" dt="2022-05-12T17:13:37.117" v="1711"/>
          <ac:picMkLst>
            <pc:docMk/>
            <pc:sldMk cId="466222125" sldId="394"/>
            <ac:picMk id="14" creationId="{79DEF1B1-FC3E-3A37-3E91-B6E7E875A493}"/>
          </ac:picMkLst>
        </pc:picChg>
      </pc:sldChg>
      <pc:sldChg chg="addSp delSp modSp">
        <pc:chgData name="Benoit Baillif" userId="S::bb596@cam.ac.uk::9ed956e5-56bd-4a29-928e-ee83544b9781" providerId="AD" clId="Web-{E3FF3C28-7C0B-C9E6-9249-9AE1251C222D}" dt="2022-05-12T16:31:26.779" v="1679" actId="1076"/>
        <pc:sldMkLst>
          <pc:docMk/>
          <pc:sldMk cId="1273606801" sldId="395"/>
        </pc:sldMkLst>
        <pc:spChg chg="mod">
          <ac:chgData name="Benoit Baillif" userId="S::bb596@cam.ac.uk::9ed956e5-56bd-4a29-928e-ee83544b9781" providerId="AD" clId="Web-{E3FF3C28-7C0B-C9E6-9249-9AE1251C222D}" dt="2022-05-12T13:52:32.202" v="801" actId="20577"/>
          <ac:spMkLst>
            <pc:docMk/>
            <pc:sldMk cId="1273606801" sldId="395"/>
            <ac:spMk id="2" creationId="{CE013BF4-A87D-4E2C-84D3-B44B7C0E20DA}"/>
          </ac:spMkLst>
        </pc:spChg>
        <pc:spChg chg="add mod">
          <ac:chgData name="Benoit Baillif" userId="S::bb596@cam.ac.uk::9ed956e5-56bd-4a29-928e-ee83544b9781" providerId="AD" clId="Web-{E3FF3C28-7C0B-C9E6-9249-9AE1251C222D}" dt="2022-05-12T16:31:26.716" v="1677" actId="1076"/>
          <ac:spMkLst>
            <pc:docMk/>
            <pc:sldMk cId="1273606801" sldId="395"/>
            <ac:spMk id="3" creationId="{10931716-673A-BFC9-B211-0B876AEC1923}"/>
          </ac:spMkLst>
        </pc:spChg>
        <pc:spChg chg="add del mod">
          <ac:chgData name="Benoit Baillif" userId="S::bb596@cam.ac.uk::9ed956e5-56bd-4a29-928e-ee83544b9781" providerId="AD" clId="Web-{E3FF3C28-7C0B-C9E6-9249-9AE1251C222D}" dt="2022-05-12T13:49:26.480" v="743"/>
          <ac:spMkLst>
            <pc:docMk/>
            <pc:sldMk cId="1273606801" sldId="395"/>
            <ac:spMk id="4" creationId="{28D88D2E-5107-49A8-5C0D-1560E52BF695}"/>
          </ac:spMkLst>
        </pc:spChg>
        <pc:spChg chg="add mod">
          <ac:chgData name="Benoit Baillif" userId="S::bb596@cam.ac.uk::9ed956e5-56bd-4a29-928e-ee83544b9781" providerId="AD" clId="Web-{E3FF3C28-7C0B-C9E6-9249-9AE1251C222D}" dt="2022-05-12T16:31:26.747" v="1678" actId="1076"/>
          <ac:spMkLst>
            <pc:docMk/>
            <pc:sldMk cId="1273606801" sldId="395"/>
            <ac:spMk id="10" creationId="{4683688F-BFDE-E4C0-0F75-E2006B9F0C95}"/>
          </ac:spMkLst>
        </pc:spChg>
        <pc:spChg chg="add mod">
          <ac:chgData name="Benoit Baillif" userId="S::bb596@cam.ac.uk::9ed956e5-56bd-4a29-928e-ee83544b9781" providerId="AD" clId="Web-{E3FF3C28-7C0B-C9E6-9249-9AE1251C222D}" dt="2022-05-12T16:31:26.779" v="1679" actId="1076"/>
          <ac:spMkLst>
            <pc:docMk/>
            <pc:sldMk cId="1273606801" sldId="395"/>
            <ac:spMk id="11" creationId="{6FD4C6C2-6458-D5CC-03E4-48B861708C5C}"/>
          </ac:spMkLst>
        </pc:spChg>
        <pc:spChg chg="add mod">
          <ac:chgData name="Benoit Baillif" userId="S::bb596@cam.ac.uk::9ed956e5-56bd-4a29-928e-ee83544b9781" providerId="AD" clId="Web-{E3FF3C28-7C0B-C9E6-9249-9AE1251C222D}" dt="2022-05-12T14:23:08.547" v="1218" actId="20577"/>
          <ac:spMkLst>
            <pc:docMk/>
            <pc:sldMk cId="1273606801" sldId="395"/>
            <ac:spMk id="12" creationId="{0D631022-BAAC-94D1-4CA5-A515117C2D08}"/>
          </ac:spMkLst>
        </pc:spChg>
        <pc:spChg chg="del">
          <ac:chgData name="Benoit Baillif" userId="S::bb596@cam.ac.uk::9ed956e5-56bd-4a29-928e-ee83544b9781" providerId="AD" clId="Web-{E3FF3C28-7C0B-C9E6-9249-9AE1251C222D}" dt="2022-05-12T13:42:44.160" v="737"/>
          <ac:spMkLst>
            <pc:docMk/>
            <pc:sldMk cId="1273606801" sldId="395"/>
            <ac:spMk id="13" creationId="{E3AD13DC-BDE9-48B8-80D9-640F000D1F3B}"/>
          </ac:spMkLst>
        </pc:spChg>
        <pc:spChg chg="del">
          <ac:chgData name="Benoit Baillif" userId="S::bb596@cam.ac.uk::9ed956e5-56bd-4a29-928e-ee83544b9781" providerId="AD" clId="Web-{E3FF3C28-7C0B-C9E6-9249-9AE1251C222D}" dt="2022-05-12T13:42:44.160" v="736"/>
          <ac:spMkLst>
            <pc:docMk/>
            <pc:sldMk cId="1273606801" sldId="395"/>
            <ac:spMk id="15" creationId="{4AEE28E2-DD26-42DE-B583-7E60F6B47ED3}"/>
          </ac:spMkLst>
        </pc:spChg>
        <pc:spChg chg="add mod">
          <ac:chgData name="Benoit Baillif" userId="S::bb596@cam.ac.uk::9ed956e5-56bd-4a29-928e-ee83544b9781" providerId="AD" clId="Web-{E3FF3C28-7C0B-C9E6-9249-9AE1251C222D}" dt="2022-05-12T16:03:57.679" v="1530" actId="1076"/>
          <ac:spMkLst>
            <pc:docMk/>
            <pc:sldMk cId="1273606801" sldId="395"/>
            <ac:spMk id="18" creationId="{12DA5E5F-B5F5-1D2F-6CB8-3471DDD7C8A1}"/>
          </ac:spMkLst>
        </pc:spChg>
        <pc:graphicFrameChg chg="add mod ord modGraphic">
          <ac:chgData name="Benoit Baillif" userId="S::bb596@cam.ac.uk::9ed956e5-56bd-4a29-928e-ee83544b9781" providerId="AD" clId="Web-{E3FF3C28-7C0B-C9E6-9249-9AE1251C222D}" dt="2022-05-12T16:05:43.259" v="1613"/>
          <ac:graphicFrameMkLst>
            <pc:docMk/>
            <pc:sldMk cId="1273606801" sldId="395"/>
            <ac:graphicFrameMk id="7" creationId="{A4F7DBD4-986B-E7F5-D987-3849CCA2B895}"/>
          </ac:graphicFrameMkLst>
        </pc:graphicFrameChg>
        <pc:picChg chg="del">
          <ac:chgData name="Benoit Baillif" userId="S::bb596@cam.ac.uk::9ed956e5-56bd-4a29-928e-ee83544b9781" providerId="AD" clId="Web-{E3FF3C28-7C0B-C9E6-9249-9AE1251C222D}" dt="2022-05-12T13:42:44.160" v="742"/>
          <ac:picMkLst>
            <pc:docMk/>
            <pc:sldMk cId="1273606801" sldId="395"/>
            <ac:picMk id="6" creationId="{6F6704F2-6EB8-4AAE-9101-90BD41EEF37E}"/>
          </ac:picMkLst>
        </pc:picChg>
        <pc:picChg chg="del">
          <ac:chgData name="Benoit Baillif" userId="S::bb596@cam.ac.uk::9ed956e5-56bd-4a29-928e-ee83544b9781" providerId="AD" clId="Web-{E3FF3C28-7C0B-C9E6-9249-9AE1251C222D}" dt="2022-05-12T13:42:44.160" v="741"/>
          <ac:picMkLst>
            <pc:docMk/>
            <pc:sldMk cId="1273606801" sldId="395"/>
            <ac:picMk id="8" creationId="{86944EBA-013C-4CDC-B01F-76128DC0CCB9}"/>
          </ac:picMkLst>
        </pc:picChg>
        <pc:picChg chg="del">
          <ac:chgData name="Benoit Baillif" userId="S::bb596@cam.ac.uk::9ed956e5-56bd-4a29-928e-ee83544b9781" providerId="AD" clId="Web-{E3FF3C28-7C0B-C9E6-9249-9AE1251C222D}" dt="2022-05-12T13:42:44.160" v="740"/>
          <ac:picMkLst>
            <pc:docMk/>
            <pc:sldMk cId="1273606801" sldId="395"/>
            <ac:picMk id="9" creationId="{A1063092-B698-49D7-A42F-5C44824DC1B8}"/>
          </ac:picMkLst>
        </pc:picChg>
        <pc:picChg chg="del">
          <ac:chgData name="Benoit Baillif" userId="S::bb596@cam.ac.uk::9ed956e5-56bd-4a29-928e-ee83544b9781" providerId="AD" clId="Web-{E3FF3C28-7C0B-C9E6-9249-9AE1251C222D}" dt="2022-05-12T13:42:44.160" v="739"/>
          <ac:picMkLst>
            <pc:docMk/>
            <pc:sldMk cId="1273606801" sldId="395"/>
            <ac:picMk id="10" creationId="{F5D72913-23D7-4F16-9D56-FFCBFEC9F5F5}"/>
          </ac:picMkLst>
        </pc:picChg>
        <pc:picChg chg="del">
          <ac:chgData name="Benoit Baillif" userId="S::bb596@cam.ac.uk::9ed956e5-56bd-4a29-928e-ee83544b9781" providerId="AD" clId="Web-{E3FF3C28-7C0B-C9E6-9249-9AE1251C222D}" dt="2022-05-12T13:42:44.160" v="738"/>
          <ac:picMkLst>
            <pc:docMk/>
            <pc:sldMk cId="1273606801" sldId="395"/>
            <ac:picMk id="11" creationId="{D0C6B688-5657-4AEC-AAD1-3F3ADE404ABF}"/>
          </ac:picMkLst>
        </pc:picChg>
        <pc:picChg chg="add mod">
          <ac:chgData name="Benoit Baillif" userId="S::bb596@cam.ac.uk::9ed956e5-56bd-4a29-928e-ee83544b9781" providerId="AD" clId="Web-{E3FF3C28-7C0B-C9E6-9249-9AE1251C222D}" dt="2022-05-12T16:31:26.607" v="1674" actId="1076"/>
          <ac:picMkLst>
            <pc:docMk/>
            <pc:sldMk cId="1273606801" sldId="395"/>
            <ac:picMk id="14" creationId="{26F0A8DC-65EE-41F8-4442-87177E113AB6}"/>
          </ac:picMkLst>
        </pc:picChg>
        <pc:picChg chg="add mod">
          <ac:chgData name="Benoit Baillif" userId="S::bb596@cam.ac.uk::9ed956e5-56bd-4a29-928e-ee83544b9781" providerId="AD" clId="Web-{E3FF3C28-7C0B-C9E6-9249-9AE1251C222D}" dt="2022-05-12T16:31:26.654" v="1675" actId="1076"/>
          <ac:picMkLst>
            <pc:docMk/>
            <pc:sldMk cId="1273606801" sldId="395"/>
            <ac:picMk id="16" creationId="{E90FA544-7285-34F8-FDAC-8397A0065876}"/>
          </ac:picMkLst>
        </pc:picChg>
        <pc:picChg chg="add mod">
          <ac:chgData name="Benoit Baillif" userId="S::bb596@cam.ac.uk::9ed956e5-56bd-4a29-928e-ee83544b9781" providerId="AD" clId="Web-{E3FF3C28-7C0B-C9E6-9249-9AE1251C222D}" dt="2022-05-12T16:31:26.700" v="1676" actId="1076"/>
          <ac:picMkLst>
            <pc:docMk/>
            <pc:sldMk cId="1273606801" sldId="395"/>
            <ac:picMk id="17" creationId="{41E0F30C-0EFC-189D-3AED-7E76B85505F4}"/>
          </ac:picMkLst>
        </pc:picChg>
      </pc:sldChg>
      <pc:sldChg chg="del">
        <pc:chgData name="Benoit Baillif" userId="S::bb596@cam.ac.uk::9ed956e5-56bd-4a29-928e-ee83544b9781" providerId="AD" clId="Web-{E3FF3C28-7C0B-C9E6-9249-9AE1251C222D}" dt="2022-05-12T13:32:52.884" v="521"/>
        <pc:sldMkLst>
          <pc:docMk/>
          <pc:sldMk cId="3819912631" sldId="401"/>
        </pc:sldMkLst>
      </pc:sldChg>
      <pc:sldChg chg="addSp delSp modSp">
        <pc:chgData name="Benoit Baillif" userId="S::bb596@cam.ac.uk::9ed956e5-56bd-4a29-928e-ee83544b9781" providerId="AD" clId="Web-{E3FF3C28-7C0B-C9E6-9249-9AE1251C222D}" dt="2022-05-12T13:28:30.723" v="458" actId="20577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E3FF3C28-7C0B-C9E6-9249-9AE1251C222D}" dt="2022-05-12T13:10:24.297" v="163" actId="20577"/>
          <ac:spMkLst>
            <pc:docMk/>
            <pc:sldMk cId="2881774484" sldId="402"/>
            <ac:spMk id="2" creationId="{0CCE25CE-FBED-4854-9309-ED258A2DD767}"/>
          </ac:spMkLst>
        </pc:spChg>
        <pc:spChg chg="add mod">
          <ac:chgData name="Benoit Baillif" userId="S::bb596@cam.ac.uk::9ed956e5-56bd-4a29-928e-ee83544b9781" providerId="AD" clId="Web-{E3FF3C28-7C0B-C9E6-9249-9AE1251C222D}" dt="2022-05-12T13:28:30.723" v="458" actId="20577"/>
          <ac:spMkLst>
            <pc:docMk/>
            <pc:sldMk cId="2881774484" sldId="402"/>
            <ac:spMk id="3" creationId="{C090212A-4906-536A-67C1-56B1BE30BBED}"/>
          </ac:spMkLst>
        </pc:spChg>
        <pc:spChg chg="del">
          <ac:chgData name="Benoit Baillif" userId="S::bb596@cam.ac.uk::9ed956e5-56bd-4a29-928e-ee83544b9781" providerId="AD" clId="Web-{E3FF3C28-7C0B-C9E6-9249-9AE1251C222D}" dt="2022-05-12T13:04:15.338" v="53"/>
          <ac:spMkLst>
            <pc:docMk/>
            <pc:sldMk cId="2881774484" sldId="402"/>
            <ac:spMk id="4" creationId="{B4995805-DBFE-41C6-A57C-270DB68D8D54}"/>
          </ac:spMkLst>
        </pc:spChg>
        <pc:spChg chg="del">
          <ac:chgData name="Benoit Baillif" userId="S::bb596@cam.ac.uk::9ed956e5-56bd-4a29-928e-ee83544b9781" providerId="AD" clId="Web-{E3FF3C28-7C0B-C9E6-9249-9AE1251C222D}" dt="2022-05-12T13:04:15.338" v="50"/>
          <ac:spMkLst>
            <pc:docMk/>
            <pc:sldMk cId="2881774484" sldId="402"/>
            <ac:spMk id="7" creationId="{579222E9-B615-4B97-A02F-CD1D2CC98BCB}"/>
          </ac:spMkLst>
        </pc:spChg>
        <pc:spChg chg="del">
          <ac:chgData name="Benoit Baillif" userId="S::bb596@cam.ac.uk::9ed956e5-56bd-4a29-928e-ee83544b9781" providerId="AD" clId="Web-{E3FF3C28-7C0B-C9E6-9249-9AE1251C222D}" dt="2022-05-12T13:04:15.338" v="48"/>
          <ac:spMkLst>
            <pc:docMk/>
            <pc:sldMk cId="2881774484" sldId="402"/>
            <ac:spMk id="11" creationId="{3FFA5796-4DCC-48A0-96A3-19280F034CA3}"/>
          </ac:spMkLst>
        </pc:spChg>
        <pc:picChg chg="del">
          <ac:chgData name="Benoit Baillif" userId="S::bb596@cam.ac.uk::9ed956e5-56bd-4a29-928e-ee83544b9781" providerId="AD" clId="Web-{E3FF3C28-7C0B-C9E6-9249-9AE1251C222D}" dt="2022-05-12T13:04:15.338" v="52"/>
          <ac:picMkLst>
            <pc:docMk/>
            <pc:sldMk cId="2881774484" sldId="402"/>
            <ac:picMk id="5" creationId="{37252BBB-0F01-4010-AA70-6692F71BFC35}"/>
          </ac:picMkLst>
        </pc:picChg>
        <pc:picChg chg="del">
          <ac:chgData name="Benoit Baillif" userId="S::bb596@cam.ac.uk::9ed956e5-56bd-4a29-928e-ee83544b9781" providerId="AD" clId="Web-{E3FF3C28-7C0B-C9E6-9249-9AE1251C222D}" dt="2022-05-12T13:04:15.338" v="51"/>
          <ac:picMkLst>
            <pc:docMk/>
            <pc:sldMk cId="2881774484" sldId="402"/>
            <ac:picMk id="6" creationId="{FA578F85-CC78-4369-9D6A-DE372C98FBD8}"/>
          </ac:picMkLst>
        </pc:picChg>
        <pc:picChg chg="del">
          <ac:chgData name="Benoit Baillif" userId="S::bb596@cam.ac.uk::9ed956e5-56bd-4a29-928e-ee83544b9781" providerId="AD" clId="Web-{E3FF3C28-7C0B-C9E6-9249-9AE1251C222D}" dt="2022-05-12T13:04:15.338" v="49"/>
          <ac:picMkLst>
            <pc:docMk/>
            <pc:sldMk cId="2881774484" sldId="402"/>
            <ac:picMk id="8" creationId="{2891BB68-9FE8-45E6-8CC9-EF3D994C506E}"/>
          </ac:picMkLst>
        </pc:picChg>
      </pc:sldChg>
      <pc:sldChg chg="addSp delSp modSp">
        <pc:chgData name="Benoit Baillif" userId="S::bb596@cam.ac.uk::9ed956e5-56bd-4a29-928e-ee83544b9781" providerId="AD" clId="Web-{E3FF3C28-7C0B-C9E6-9249-9AE1251C222D}" dt="2022-05-12T13:41:02.908" v="734" actId="14100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E3FF3C28-7C0B-C9E6-9249-9AE1251C222D}" dt="2022-05-12T13:34:18.386" v="563" actId="20577"/>
          <ac:spMkLst>
            <pc:docMk/>
            <pc:sldMk cId="1578520090" sldId="403"/>
            <ac:spMk id="2" creationId="{B2831939-AB53-4793-85F0-34790A09006D}"/>
          </ac:spMkLst>
        </pc:spChg>
        <pc:spChg chg="mod">
          <ac:chgData name="Benoit Baillif" userId="S::bb596@cam.ac.uk::9ed956e5-56bd-4a29-928e-ee83544b9781" providerId="AD" clId="Web-{E3FF3C28-7C0B-C9E6-9249-9AE1251C222D}" dt="2022-05-12T13:33:47.979" v="536" actId="1076"/>
          <ac:spMkLst>
            <pc:docMk/>
            <pc:sldMk cId="1578520090" sldId="403"/>
            <ac:spMk id="5" creationId="{682372B0-4225-4DC6-AEAA-F5399336A648}"/>
          </ac:spMkLst>
        </pc:spChg>
        <pc:spChg chg="add del mod">
          <ac:chgData name="Benoit Baillif" userId="S::bb596@cam.ac.uk::9ed956e5-56bd-4a29-928e-ee83544b9781" providerId="AD" clId="Web-{E3FF3C28-7C0B-C9E6-9249-9AE1251C222D}" dt="2022-05-12T13:34:12.901" v="559"/>
          <ac:spMkLst>
            <pc:docMk/>
            <pc:sldMk cId="1578520090" sldId="403"/>
            <ac:spMk id="6" creationId="{4DF3C890-2526-DA53-8DCD-DD1ADF659B9D}"/>
          </ac:spMkLst>
        </pc:spChg>
        <pc:spChg chg="add mod">
          <ac:chgData name="Benoit Baillif" userId="S::bb596@cam.ac.uk::9ed956e5-56bd-4a29-928e-ee83544b9781" providerId="AD" clId="Web-{E3FF3C28-7C0B-C9E6-9249-9AE1251C222D}" dt="2022-05-12T13:41:02.908" v="734" actId="14100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E3FF3C28-7C0B-C9E6-9249-9AE1251C222D}" dt="2022-05-12T13:33:47.979" v="537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E3FF3C28-7C0B-C9E6-9249-9AE1251C222D}" dt="2022-05-12T13:33:47.994" v="539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E3FF3C28-7C0B-C9E6-9249-9AE1251C222D}" dt="2022-05-12T13:33:47.994" v="540" actId="1076"/>
          <ac:spMkLst>
            <pc:docMk/>
            <pc:sldMk cId="1578520090" sldId="403"/>
            <ac:spMk id="12" creationId="{5BA3C0DB-31D0-4CEB-822B-8E8F9D18100C}"/>
          </ac:spMkLst>
        </pc:spChg>
        <pc:picChg chg="mod">
          <ac:chgData name="Benoit Baillif" userId="S::bb596@cam.ac.uk::9ed956e5-56bd-4a29-928e-ee83544b9781" providerId="AD" clId="Web-{E3FF3C28-7C0B-C9E6-9249-9AE1251C222D}" dt="2022-05-12T13:33:47.963" v="534" actId="1076"/>
          <ac:picMkLst>
            <pc:docMk/>
            <pc:sldMk cId="1578520090" sldId="403"/>
            <ac:picMk id="3" creationId="{5C009DFA-5014-455C-9BE3-71F175470FB7}"/>
          </ac:picMkLst>
        </pc:picChg>
        <pc:picChg chg="mod">
          <ac:chgData name="Benoit Baillif" userId="S::bb596@cam.ac.uk::9ed956e5-56bd-4a29-928e-ee83544b9781" providerId="AD" clId="Web-{E3FF3C28-7C0B-C9E6-9249-9AE1251C222D}" dt="2022-05-12T13:33:47.963" v="535" actId="1076"/>
          <ac:picMkLst>
            <pc:docMk/>
            <pc:sldMk cId="1578520090" sldId="403"/>
            <ac:picMk id="4" creationId="{4460C031-EBE8-48B3-A74C-E9BB820DBC7D}"/>
          </ac:picMkLst>
        </pc:picChg>
        <pc:picChg chg="mod">
          <ac:chgData name="Benoit Baillif" userId="S::bb596@cam.ac.uk::9ed956e5-56bd-4a29-928e-ee83544b9781" providerId="AD" clId="Web-{E3FF3C28-7C0B-C9E6-9249-9AE1251C222D}" dt="2022-05-12T13:33:48.010" v="541" actId="1076"/>
          <ac:picMkLst>
            <pc:docMk/>
            <pc:sldMk cId="1578520090" sldId="403"/>
            <ac:picMk id="16" creationId="{271E00DA-D627-4CF7-9920-B71936CDCB96}"/>
          </ac:picMkLst>
        </pc:picChg>
        <pc:cxnChg chg="mod">
          <ac:chgData name="Benoit Baillif" userId="S::bb596@cam.ac.uk::9ed956e5-56bd-4a29-928e-ee83544b9781" providerId="AD" clId="Web-{E3FF3C28-7C0B-C9E6-9249-9AE1251C222D}" dt="2022-05-12T13:33:47.979" v="538" actId="1076"/>
          <ac:cxnSpMkLst>
            <pc:docMk/>
            <pc:sldMk cId="1578520090" sldId="403"/>
            <ac:cxnSpMk id="10" creationId="{5C61FED6-3032-4CFC-A1FA-D65CDA50C82B}"/>
          </ac:cxnSpMkLst>
        </pc:cxnChg>
      </pc:sldChg>
      <pc:sldChg chg="add del replId">
        <pc:chgData name="Benoit Baillif" userId="S::bb596@cam.ac.uk::9ed956e5-56bd-4a29-928e-ee83544b9781" providerId="AD" clId="Web-{E3FF3C28-7C0B-C9E6-9249-9AE1251C222D}" dt="2022-05-12T13:32:48.056" v="520"/>
        <pc:sldMkLst>
          <pc:docMk/>
          <pc:sldMk cId="565806627" sldId="409"/>
        </pc:sldMkLst>
      </pc:sldChg>
      <pc:sldChg chg="addSp delSp modSp add replId">
        <pc:chgData name="Benoit Baillif" userId="S::bb596@cam.ac.uk::9ed956e5-56bd-4a29-928e-ee83544b9781" providerId="AD" clId="Web-{E3FF3C28-7C0B-C9E6-9249-9AE1251C222D}" dt="2022-05-12T13:32:22.758" v="519" actId="1076"/>
        <pc:sldMkLst>
          <pc:docMk/>
          <pc:sldMk cId="2222468835" sldId="410"/>
        </pc:sldMkLst>
        <pc:spChg chg="mod">
          <ac:chgData name="Benoit Baillif" userId="S::bb596@cam.ac.uk::9ed956e5-56bd-4a29-928e-ee83544b9781" providerId="AD" clId="Web-{E3FF3C28-7C0B-C9E6-9249-9AE1251C222D}" dt="2022-05-12T13:28:58.911" v="466" actId="20577"/>
          <ac:spMkLst>
            <pc:docMk/>
            <pc:sldMk cId="2222468835" sldId="410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E3FF3C28-7C0B-C9E6-9249-9AE1251C222D}" dt="2022-05-12T13:30:52.101" v="495" actId="20577"/>
          <ac:spMkLst>
            <pc:docMk/>
            <pc:sldMk cId="2222468835" sldId="410"/>
            <ac:spMk id="3" creationId="{C090212A-4906-536A-67C1-56B1BE30BBED}"/>
          </ac:spMkLst>
        </pc:spChg>
        <pc:spChg chg="add del">
          <ac:chgData name="Benoit Baillif" userId="S::bb596@cam.ac.uk::9ed956e5-56bd-4a29-928e-ee83544b9781" providerId="AD" clId="Web-{E3FF3C28-7C0B-C9E6-9249-9AE1251C222D}" dt="2022-05-12T13:29:08.817" v="470"/>
          <ac:spMkLst>
            <pc:docMk/>
            <pc:sldMk cId="2222468835" sldId="410"/>
            <ac:spMk id="4" creationId="{BFBEFD6E-854B-74DA-B72C-9E1440AA404D}"/>
          </ac:spMkLst>
        </pc:spChg>
        <pc:picChg chg="add del">
          <ac:chgData name="Benoit Baillif" userId="S::bb596@cam.ac.uk::9ed956e5-56bd-4a29-928e-ee83544b9781" providerId="AD" clId="Web-{E3FF3C28-7C0B-C9E6-9249-9AE1251C222D}" dt="2022-05-12T13:31:43.180" v="502"/>
          <ac:picMkLst>
            <pc:docMk/>
            <pc:sldMk cId="2222468835" sldId="410"/>
            <ac:picMk id="6" creationId="{BD33C079-C1E4-4A86-A90C-E2E1D12E4608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2:20.118" v="517" actId="1076"/>
          <ac:picMkLst>
            <pc:docMk/>
            <pc:sldMk cId="2222468835" sldId="410"/>
            <ac:picMk id="8" creationId="{708E2994-9642-C066-6B18-69E1892DB34F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2:21.321" v="518" actId="1076"/>
          <ac:picMkLst>
            <pc:docMk/>
            <pc:sldMk cId="2222468835" sldId="410"/>
            <ac:picMk id="10" creationId="{7E6244C0-7592-FCB7-6CC7-A823BCE2C1B0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2:22.758" v="519" actId="1076"/>
          <ac:picMkLst>
            <pc:docMk/>
            <pc:sldMk cId="2222468835" sldId="410"/>
            <ac:picMk id="12" creationId="{40BC3D1E-0FBB-C541-3A8B-EF8A4AF917A8}"/>
          </ac:picMkLst>
        </pc:picChg>
      </pc:sldChg>
      <pc:sldChg chg="new del">
        <pc:chgData name="Benoit Baillif" userId="S::bb596@cam.ac.uk::9ed956e5-56bd-4a29-928e-ee83544b9781" providerId="AD" clId="Web-{E3FF3C28-7C0B-C9E6-9249-9AE1251C222D}" dt="2022-05-12T13:09:55.703" v="150"/>
        <pc:sldMkLst>
          <pc:docMk/>
          <pc:sldMk cId="2491402892" sldId="410"/>
        </pc:sldMkLst>
      </pc:sldChg>
      <pc:sldChg chg="modSp new">
        <pc:chgData name="Benoit Baillif" userId="S::bb596@cam.ac.uk::9ed956e5-56bd-4a29-928e-ee83544b9781" providerId="AD" clId="Web-{E3FF3C28-7C0B-C9E6-9249-9AE1251C222D}" dt="2022-05-12T13:28:51.145" v="464" actId="20577"/>
        <pc:sldMkLst>
          <pc:docMk/>
          <pc:sldMk cId="2982354981" sldId="411"/>
        </pc:sldMkLst>
        <pc:spChg chg="mod">
          <ac:chgData name="Benoit Baillif" userId="S::bb596@cam.ac.uk::9ed956e5-56bd-4a29-928e-ee83544b9781" providerId="AD" clId="Web-{E3FF3C28-7C0B-C9E6-9249-9AE1251C222D}" dt="2022-05-12T13:18:28.931" v="358" actId="20577"/>
          <ac:spMkLst>
            <pc:docMk/>
            <pc:sldMk cId="2982354981" sldId="411"/>
            <ac:spMk id="2" creationId="{8C6C621C-8721-17E3-B14B-20765EA4228F}"/>
          </ac:spMkLst>
        </pc:spChg>
        <pc:spChg chg="mod">
          <ac:chgData name="Benoit Baillif" userId="S::bb596@cam.ac.uk::9ed956e5-56bd-4a29-928e-ee83544b9781" providerId="AD" clId="Web-{E3FF3C28-7C0B-C9E6-9249-9AE1251C222D}" dt="2022-05-12T13:28:51.145" v="464" actId="20577"/>
          <ac:spMkLst>
            <pc:docMk/>
            <pc:sldMk cId="2982354981" sldId="411"/>
            <ac:spMk id="3" creationId="{499D738E-A05D-2C59-B84B-B66AE8F38436}"/>
          </ac:spMkLst>
        </pc:spChg>
      </pc:sldChg>
      <pc:sldChg chg="addSp modSp new">
        <pc:chgData name="Benoit Baillif" userId="S::bb596@cam.ac.uk::9ed956e5-56bd-4a29-928e-ee83544b9781" providerId="AD" clId="Web-{E3FF3C28-7C0B-C9E6-9249-9AE1251C222D}" dt="2022-05-12T13:31:56.758" v="509" actId="14100"/>
        <pc:sldMkLst>
          <pc:docMk/>
          <pc:sldMk cId="1275980858" sldId="412"/>
        </pc:sldMkLst>
        <pc:spChg chg="mod">
          <ac:chgData name="Benoit Baillif" userId="S::bb596@cam.ac.uk::9ed956e5-56bd-4a29-928e-ee83544b9781" providerId="AD" clId="Web-{E3FF3C28-7C0B-C9E6-9249-9AE1251C222D}" dt="2022-05-12T13:25:57.673" v="399" actId="20577"/>
          <ac:spMkLst>
            <pc:docMk/>
            <pc:sldMk cId="1275980858" sldId="412"/>
            <ac:spMk id="2" creationId="{C1BAB7E8-D7AC-B99A-B050-B09B57995773}"/>
          </ac:spMkLst>
        </pc:spChg>
        <pc:spChg chg="mod">
          <ac:chgData name="Benoit Baillif" userId="S::bb596@cam.ac.uk::9ed956e5-56bd-4a29-928e-ee83544b9781" providerId="AD" clId="Web-{E3FF3C28-7C0B-C9E6-9249-9AE1251C222D}" dt="2022-05-12T13:28:35.817" v="459" actId="20577"/>
          <ac:spMkLst>
            <pc:docMk/>
            <pc:sldMk cId="1275980858" sldId="412"/>
            <ac:spMk id="3" creationId="{70DAD7AE-D5B2-2EB2-0BAC-158B17A8F73C}"/>
          </ac:spMkLst>
        </pc:spChg>
        <pc:picChg chg="add mod">
          <ac:chgData name="Benoit Baillif" userId="S::bb596@cam.ac.uk::9ed956e5-56bd-4a29-928e-ee83544b9781" providerId="AD" clId="Web-{E3FF3C28-7C0B-C9E6-9249-9AE1251C222D}" dt="2022-05-12T13:31:32.929" v="498" actId="1076"/>
          <ac:picMkLst>
            <pc:docMk/>
            <pc:sldMk cId="1275980858" sldId="412"/>
            <ac:picMk id="5" creationId="{C0B1471C-05FA-F4F1-373A-1C2265B963C3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1:38.898" v="500" actId="1076"/>
          <ac:picMkLst>
            <pc:docMk/>
            <pc:sldMk cId="1275980858" sldId="412"/>
            <ac:picMk id="7" creationId="{001198FF-2DC1-F60C-1ED3-BCBC0B0F6650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1:49.211" v="506" actId="1076"/>
          <ac:picMkLst>
            <pc:docMk/>
            <pc:sldMk cId="1275980858" sldId="412"/>
            <ac:picMk id="9" creationId="{FBBFA6AB-8B4F-C54D-E8F8-C3C331334814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1:56.758" v="509" actId="14100"/>
          <ac:picMkLst>
            <pc:docMk/>
            <pc:sldMk cId="1275980858" sldId="412"/>
            <ac:picMk id="11" creationId="{B33DF04F-9D22-76A4-E000-9F5840B704D5}"/>
          </ac:picMkLst>
        </pc:picChg>
      </pc:sldChg>
      <pc:sldChg chg="addSp delSp modSp new">
        <pc:chgData name="Benoit Baillif" userId="S::bb596@cam.ac.uk::9ed956e5-56bd-4a29-928e-ee83544b9781" providerId="AD" clId="Web-{E3FF3C28-7C0B-C9E6-9249-9AE1251C222D}" dt="2022-05-12T16:45:16.391" v="1694" actId="1076"/>
        <pc:sldMkLst>
          <pc:docMk/>
          <pc:sldMk cId="2077933745" sldId="413"/>
        </pc:sldMkLst>
        <pc:spChg chg="mod">
          <ac:chgData name="Benoit Baillif" userId="S::bb596@cam.ac.uk::9ed956e5-56bd-4a29-928e-ee83544b9781" providerId="AD" clId="Web-{E3FF3C28-7C0B-C9E6-9249-9AE1251C222D}" dt="2022-05-12T13:56:20.831" v="955" actId="20577"/>
          <ac:spMkLst>
            <pc:docMk/>
            <pc:sldMk cId="2077933745" sldId="413"/>
            <ac:spMk id="2" creationId="{EC373109-2534-4C31-DE12-8343E95E7876}"/>
          </ac:spMkLst>
        </pc:spChg>
        <pc:spChg chg="del">
          <ac:chgData name="Benoit Baillif" userId="S::bb596@cam.ac.uk::9ed956e5-56bd-4a29-928e-ee83544b9781" providerId="AD" clId="Web-{E3FF3C28-7C0B-C9E6-9249-9AE1251C222D}" dt="2022-05-12T13:56:35.363" v="956"/>
          <ac:spMkLst>
            <pc:docMk/>
            <pc:sldMk cId="2077933745" sldId="413"/>
            <ac:spMk id="3" creationId="{40134BA2-A408-DD47-D6AC-03CEFB988AD2}"/>
          </ac:spMkLst>
        </pc:spChg>
        <pc:spChg chg="add mod">
          <ac:chgData name="Benoit Baillif" userId="S::bb596@cam.ac.uk::9ed956e5-56bd-4a29-928e-ee83544b9781" providerId="AD" clId="Web-{E3FF3C28-7C0B-C9E6-9249-9AE1251C222D}" dt="2022-05-12T16:45:16.376" v="1692" actId="1076"/>
          <ac:spMkLst>
            <pc:docMk/>
            <pc:sldMk cId="2077933745" sldId="413"/>
            <ac:spMk id="3" creationId="{9D714823-FFE7-D4FE-3DF4-043F25920222}"/>
          </ac:spMkLst>
        </pc:spChg>
        <pc:spChg chg="add mod">
          <ac:chgData name="Benoit Baillif" userId="S::bb596@cam.ac.uk::9ed956e5-56bd-4a29-928e-ee83544b9781" providerId="AD" clId="Web-{E3FF3C28-7C0B-C9E6-9249-9AE1251C222D}" dt="2022-05-12T16:45:16.376" v="1693" actId="1076"/>
          <ac:spMkLst>
            <pc:docMk/>
            <pc:sldMk cId="2077933745" sldId="413"/>
            <ac:spMk id="5" creationId="{D2B42503-92F5-C502-01BC-FC19B81FCE91}"/>
          </ac:spMkLst>
        </pc:spChg>
        <pc:spChg chg="add mod">
          <ac:chgData name="Benoit Baillif" userId="S::bb596@cam.ac.uk::9ed956e5-56bd-4a29-928e-ee83544b9781" providerId="AD" clId="Web-{E3FF3C28-7C0B-C9E6-9249-9AE1251C222D}" dt="2022-05-12T16:45:16.391" v="1694" actId="1076"/>
          <ac:spMkLst>
            <pc:docMk/>
            <pc:sldMk cId="2077933745" sldId="413"/>
            <ac:spMk id="6" creationId="{B354CC5A-7B49-B3E7-1DFD-99E14FDFFF60}"/>
          </ac:spMkLst>
        </pc:spChg>
        <pc:spChg chg="add mod">
          <ac:chgData name="Benoit Baillif" userId="S::bb596@cam.ac.uk::9ed956e5-56bd-4a29-928e-ee83544b9781" providerId="AD" clId="Web-{E3FF3C28-7C0B-C9E6-9249-9AE1251C222D}" dt="2022-05-12T14:06:21.436" v="1060" actId="20577"/>
          <ac:spMkLst>
            <pc:docMk/>
            <pc:sldMk cId="2077933745" sldId="413"/>
            <ac:spMk id="7" creationId="{3913B026-3E78-54D8-96AF-C2DA2307DC4B}"/>
          </ac:spMkLst>
        </pc:spChg>
        <pc:picChg chg="add mod ord">
          <ac:chgData name="Benoit Baillif" userId="S::bb596@cam.ac.uk::9ed956e5-56bd-4a29-928e-ee83544b9781" providerId="AD" clId="Web-{E3FF3C28-7C0B-C9E6-9249-9AE1251C222D}" dt="2022-05-12T16:45:00.844" v="1686" actId="14100"/>
          <ac:picMkLst>
            <pc:docMk/>
            <pc:sldMk cId="2077933745" sldId="413"/>
            <ac:picMk id="4" creationId="{BBCACF26-AD55-B587-26F4-23B6ADFB207F}"/>
          </ac:picMkLst>
        </pc:picChg>
        <pc:picChg chg="add del mod">
          <ac:chgData name="Benoit Baillif" userId="S::bb596@cam.ac.uk::9ed956e5-56bd-4a29-928e-ee83544b9781" providerId="AD" clId="Web-{E3FF3C28-7C0B-C9E6-9249-9AE1251C222D}" dt="2022-05-12T14:08:21.219" v="1080"/>
          <ac:picMkLst>
            <pc:docMk/>
            <pc:sldMk cId="2077933745" sldId="413"/>
            <ac:picMk id="5" creationId="{9D055EDD-A434-DC9E-7A75-D37AC90B69D8}"/>
          </ac:picMkLst>
        </pc:picChg>
        <pc:picChg chg="add del mod">
          <ac:chgData name="Benoit Baillif" userId="S::bb596@cam.ac.uk::9ed956e5-56bd-4a29-928e-ee83544b9781" providerId="AD" clId="Web-{E3FF3C28-7C0B-C9E6-9249-9AE1251C222D}" dt="2022-05-12T14:08:21.610" v="1081"/>
          <ac:picMkLst>
            <pc:docMk/>
            <pc:sldMk cId="2077933745" sldId="413"/>
            <ac:picMk id="8" creationId="{83B8AEBA-B91D-F745-AF85-3AF09648FC41}"/>
          </ac:picMkLst>
        </pc:picChg>
        <pc:picChg chg="add mod">
          <ac:chgData name="Benoit Baillif" userId="S::bb596@cam.ac.uk::9ed956e5-56bd-4a29-928e-ee83544b9781" providerId="AD" clId="Web-{E3FF3C28-7C0B-C9E6-9249-9AE1251C222D}" dt="2022-05-12T16:45:06.532" v="1688" actId="14100"/>
          <ac:picMkLst>
            <pc:docMk/>
            <pc:sldMk cId="2077933745" sldId="413"/>
            <ac:picMk id="9" creationId="{5758E245-9BBD-DEC4-777F-46339E0CB47B}"/>
          </ac:picMkLst>
        </pc:picChg>
        <pc:picChg chg="add mod">
          <ac:chgData name="Benoit Baillif" userId="S::bb596@cam.ac.uk::9ed956e5-56bd-4a29-928e-ee83544b9781" providerId="AD" clId="Web-{E3FF3C28-7C0B-C9E6-9249-9AE1251C222D}" dt="2022-05-12T16:45:04.313" v="1687" actId="14100"/>
          <ac:picMkLst>
            <pc:docMk/>
            <pc:sldMk cId="2077933745" sldId="413"/>
            <ac:picMk id="10" creationId="{2FB3C99A-6D6E-599C-23DB-A2FA9AD641CF}"/>
          </ac:picMkLst>
        </pc:picChg>
      </pc:sldChg>
      <pc:sldChg chg="modSp new">
        <pc:chgData name="Benoit Baillif" userId="S::bb596@cam.ac.uk::9ed956e5-56bd-4a29-928e-ee83544b9781" providerId="AD" clId="Web-{E3FF3C28-7C0B-C9E6-9249-9AE1251C222D}" dt="2022-05-12T14:20:48.138" v="1208" actId="20577"/>
        <pc:sldMkLst>
          <pc:docMk/>
          <pc:sldMk cId="877527164" sldId="414"/>
        </pc:sldMkLst>
        <pc:spChg chg="mod">
          <ac:chgData name="Benoit Baillif" userId="S::bb596@cam.ac.uk::9ed956e5-56bd-4a29-928e-ee83544b9781" providerId="AD" clId="Web-{E3FF3C28-7C0B-C9E6-9249-9AE1251C222D}" dt="2022-05-12T13:52:44.296" v="808" actId="20577"/>
          <ac:spMkLst>
            <pc:docMk/>
            <pc:sldMk cId="877527164" sldId="414"/>
            <ac:spMk id="2" creationId="{335F9D40-4084-46A4-2D4F-D247620A2995}"/>
          </ac:spMkLst>
        </pc:spChg>
        <pc:spChg chg="mod">
          <ac:chgData name="Benoit Baillif" userId="S::bb596@cam.ac.uk::9ed956e5-56bd-4a29-928e-ee83544b9781" providerId="AD" clId="Web-{E3FF3C28-7C0B-C9E6-9249-9AE1251C222D}" dt="2022-05-12T14:20:48.138" v="1208" actId="20577"/>
          <ac:spMkLst>
            <pc:docMk/>
            <pc:sldMk cId="877527164" sldId="414"/>
            <ac:spMk id="3" creationId="{EC5AF7A4-DAF2-0E8E-B6C9-A1C640CAFD40}"/>
          </ac:spMkLst>
        </pc:spChg>
      </pc:sldChg>
      <pc:sldChg chg="addSp delSp modSp add replId">
        <pc:chgData name="Benoit Baillif" userId="S::bb596@cam.ac.uk::9ed956e5-56bd-4a29-928e-ee83544b9781" providerId="AD" clId="Web-{E3FF3C28-7C0B-C9E6-9249-9AE1251C222D}" dt="2022-05-12T16:45:21.595" v="1700" actId="1076"/>
        <pc:sldMkLst>
          <pc:docMk/>
          <pc:sldMk cId="2260423670" sldId="415"/>
        </pc:sldMkLst>
        <pc:spChg chg="add mod">
          <ac:chgData name="Benoit Baillif" userId="S::bb596@cam.ac.uk::9ed956e5-56bd-4a29-928e-ee83544b9781" providerId="AD" clId="Web-{E3FF3C28-7C0B-C9E6-9249-9AE1251C222D}" dt="2022-05-12T16:45:21.579" v="1698" actId="1076"/>
          <ac:spMkLst>
            <pc:docMk/>
            <pc:sldMk cId="2260423670" sldId="415"/>
            <ac:spMk id="3" creationId="{8F873ABA-E0A8-BE89-9D80-75B246D2B2D9}"/>
          </ac:spMkLst>
        </pc:spChg>
        <pc:spChg chg="add mod">
          <ac:chgData name="Benoit Baillif" userId="S::bb596@cam.ac.uk::9ed956e5-56bd-4a29-928e-ee83544b9781" providerId="AD" clId="Web-{E3FF3C28-7C0B-C9E6-9249-9AE1251C222D}" dt="2022-05-12T16:45:21.595" v="1699" actId="1076"/>
          <ac:spMkLst>
            <pc:docMk/>
            <pc:sldMk cId="2260423670" sldId="415"/>
            <ac:spMk id="4" creationId="{804CB95D-CBE8-FF41-2B26-15AB093F8B64}"/>
          </ac:spMkLst>
        </pc:spChg>
        <pc:spChg chg="add del mod">
          <ac:chgData name="Benoit Baillif" userId="S::bb596@cam.ac.uk::9ed956e5-56bd-4a29-928e-ee83544b9781" providerId="AD" clId="Web-{E3FF3C28-7C0B-C9E6-9249-9AE1251C222D}" dt="2022-05-12T14:06:54.717" v="1071"/>
          <ac:spMkLst>
            <pc:docMk/>
            <pc:sldMk cId="2260423670" sldId="415"/>
            <ac:spMk id="6" creationId="{3B23AD27-7BF8-AE62-2E29-1A7F31D2E9FD}"/>
          </ac:spMkLst>
        </pc:spChg>
        <pc:spChg chg="add mod">
          <ac:chgData name="Benoit Baillif" userId="S::bb596@cam.ac.uk::9ed956e5-56bd-4a29-928e-ee83544b9781" providerId="AD" clId="Web-{E3FF3C28-7C0B-C9E6-9249-9AE1251C222D}" dt="2022-05-12T16:45:21.595" v="1700" actId="1076"/>
          <ac:spMkLst>
            <pc:docMk/>
            <pc:sldMk cId="2260423670" sldId="415"/>
            <ac:spMk id="6" creationId="{59E51637-7ACB-B0E9-E6B2-ABC17648EED1}"/>
          </ac:spMkLst>
        </pc:spChg>
        <pc:spChg chg="mod">
          <ac:chgData name="Benoit Baillif" userId="S::bb596@cam.ac.uk::9ed956e5-56bd-4a29-928e-ee83544b9781" providerId="AD" clId="Web-{E3FF3C28-7C0B-C9E6-9249-9AE1251C222D}" dt="2022-05-12T14:10:09.861" v="1105" actId="20577"/>
          <ac:spMkLst>
            <pc:docMk/>
            <pc:sldMk cId="2260423670" sldId="415"/>
            <ac:spMk id="7" creationId="{3913B026-3E78-54D8-96AF-C2DA2307DC4B}"/>
          </ac:spMkLst>
        </pc:spChg>
        <pc:picChg chg="del">
          <ac:chgData name="Benoit Baillif" userId="S::bb596@cam.ac.uk::9ed956e5-56bd-4a29-928e-ee83544b9781" providerId="AD" clId="Web-{E3FF3C28-7C0B-C9E6-9249-9AE1251C222D}" dt="2022-05-12T14:06:51.499" v="1070"/>
          <ac:picMkLst>
            <pc:docMk/>
            <pc:sldMk cId="2260423670" sldId="415"/>
            <ac:picMk id="4" creationId="{BBCACF26-AD55-B587-26F4-23B6ADFB207F}"/>
          </ac:picMkLst>
        </pc:picChg>
        <pc:picChg chg="mod">
          <ac:chgData name="Benoit Baillif" userId="S::bb596@cam.ac.uk::9ed956e5-56bd-4a29-928e-ee83544b9781" providerId="AD" clId="Web-{E3FF3C28-7C0B-C9E6-9249-9AE1251C222D}" dt="2022-05-12T16:34:29.736" v="1680"/>
          <ac:picMkLst>
            <pc:docMk/>
            <pc:sldMk cId="2260423670" sldId="415"/>
            <ac:picMk id="5" creationId="{9D055EDD-A434-DC9E-7A75-D37AC90B69D8}"/>
          </ac:picMkLst>
        </pc:picChg>
        <pc:picChg chg="mod">
          <ac:chgData name="Benoit Baillif" userId="S::bb596@cam.ac.uk::9ed956e5-56bd-4a29-928e-ee83544b9781" providerId="AD" clId="Web-{E3FF3C28-7C0B-C9E6-9249-9AE1251C222D}" dt="2022-05-12T16:44:41.359" v="1685"/>
          <ac:picMkLst>
            <pc:docMk/>
            <pc:sldMk cId="2260423670" sldId="415"/>
            <ac:picMk id="8" creationId="{83B8AEBA-B91D-F745-AF85-3AF09648FC41}"/>
          </ac:picMkLst>
        </pc:picChg>
        <pc:picChg chg="add mod">
          <ac:chgData name="Benoit Baillif" userId="S::bb596@cam.ac.uk::9ed956e5-56bd-4a29-928e-ee83544b9781" providerId="AD" clId="Web-{E3FF3C28-7C0B-C9E6-9249-9AE1251C222D}" dt="2022-05-12T16:44:29.937" v="1684"/>
          <ac:picMkLst>
            <pc:docMk/>
            <pc:sldMk cId="2260423670" sldId="415"/>
            <ac:picMk id="9" creationId="{8780FC4D-4E41-1403-543E-4BC14CBC110E}"/>
          </ac:picMkLst>
        </pc:picChg>
      </pc:sldChg>
      <pc:sldChg chg="modSp new">
        <pc:chgData name="Benoit Baillif" userId="S::bb596@cam.ac.uk::9ed956e5-56bd-4a29-928e-ee83544b9781" providerId="AD" clId="Web-{E3FF3C28-7C0B-C9E6-9249-9AE1251C222D}" dt="2022-05-12T14:29:01.647" v="1336" actId="20577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E3FF3C28-7C0B-C9E6-9249-9AE1251C222D}" dt="2022-05-12T14:24:17.173" v="1223" actId="20577"/>
          <ac:spMkLst>
            <pc:docMk/>
            <pc:sldMk cId="1580424778" sldId="416"/>
            <ac:spMk id="2" creationId="{32C93B28-888F-3099-5844-41589186CBD4}"/>
          </ac:spMkLst>
        </pc:spChg>
        <pc:spChg chg="mod">
          <ac:chgData name="Benoit Baillif" userId="S::bb596@cam.ac.uk::9ed956e5-56bd-4a29-928e-ee83544b9781" providerId="AD" clId="Web-{E3FF3C28-7C0B-C9E6-9249-9AE1251C222D}" dt="2022-05-12T14:29:01.647" v="1336" actId="20577"/>
          <ac:spMkLst>
            <pc:docMk/>
            <pc:sldMk cId="1580424778" sldId="416"/>
            <ac:spMk id="3" creationId="{5A75FCF4-2162-A627-CE06-6CB1B7E8C7F0}"/>
          </ac:spMkLst>
        </pc:spChg>
      </pc:sldChg>
      <pc:sldChg chg="modSp new">
        <pc:chgData name="Benoit Baillif" userId="S::bb596@cam.ac.uk::9ed956e5-56bd-4a29-928e-ee83544b9781" providerId="AD" clId="Web-{E3FF3C28-7C0B-C9E6-9249-9AE1251C222D}" dt="2022-05-12T14:32:32.917" v="1413" actId="20577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E3FF3C28-7C0B-C9E6-9249-9AE1251C222D}" dt="2022-05-12T14:29:22.929" v="1349" actId="20577"/>
          <ac:spMkLst>
            <pc:docMk/>
            <pc:sldMk cId="4278490504" sldId="417"/>
            <ac:spMk id="2" creationId="{7D93AB8E-EACD-4D94-9959-698A6A8BE032}"/>
          </ac:spMkLst>
        </pc:spChg>
        <pc:spChg chg="mod">
          <ac:chgData name="Benoit Baillif" userId="S::bb596@cam.ac.uk::9ed956e5-56bd-4a29-928e-ee83544b9781" providerId="AD" clId="Web-{E3FF3C28-7C0B-C9E6-9249-9AE1251C222D}" dt="2022-05-12T14:32:32.917" v="1413" actId="20577"/>
          <ac:spMkLst>
            <pc:docMk/>
            <pc:sldMk cId="4278490504" sldId="417"/>
            <ac:spMk id="3" creationId="{F838A751-E7AB-0919-B167-F34569AEF9CD}"/>
          </ac:spMkLst>
        </pc:spChg>
      </pc:sldChg>
      <pc:sldChg chg="addSp delSp modSp new">
        <pc:chgData name="Benoit Baillif" userId="S::bb596@cam.ac.uk::9ed956e5-56bd-4a29-928e-ee83544b9781" providerId="AD" clId="Web-{E3FF3C28-7C0B-C9E6-9249-9AE1251C222D}" dt="2022-05-12T17:15:17.823" v="1742" actId="1076"/>
        <pc:sldMkLst>
          <pc:docMk/>
          <pc:sldMk cId="3560760854" sldId="418"/>
        </pc:sldMkLst>
        <pc:spChg chg="mod">
          <ac:chgData name="Benoit Baillif" userId="S::bb596@cam.ac.uk::9ed956e5-56bd-4a29-928e-ee83544b9781" providerId="AD" clId="Web-{E3FF3C28-7C0B-C9E6-9249-9AE1251C222D}" dt="2022-05-12T17:14:50.510" v="1721" actId="20577"/>
          <ac:spMkLst>
            <pc:docMk/>
            <pc:sldMk cId="3560760854" sldId="418"/>
            <ac:spMk id="2" creationId="{19289858-5BD9-DDA5-DD39-1CBC40A86D2A}"/>
          </ac:spMkLst>
        </pc:spChg>
        <pc:spChg chg="del">
          <ac:chgData name="Benoit Baillif" userId="S::bb596@cam.ac.uk::9ed956e5-56bd-4a29-928e-ee83544b9781" providerId="AD" clId="Web-{E3FF3C28-7C0B-C9E6-9249-9AE1251C222D}" dt="2022-05-12T14:32:59.651" v="1418"/>
          <ac:spMkLst>
            <pc:docMk/>
            <pc:sldMk cId="3560760854" sldId="418"/>
            <ac:spMk id="3" creationId="{2C1C5333-7C7E-F059-419A-B40B52EEE68B}"/>
          </ac:spMkLst>
        </pc:spChg>
        <pc:spChg chg="add mod">
          <ac:chgData name="Benoit Baillif" userId="S::bb596@cam.ac.uk::9ed956e5-56bd-4a29-928e-ee83544b9781" providerId="AD" clId="Web-{E3FF3C28-7C0B-C9E6-9249-9AE1251C222D}" dt="2022-05-12T17:14:59.322" v="1729" actId="20577"/>
          <ac:spMkLst>
            <pc:docMk/>
            <pc:sldMk cId="3560760854" sldId="418"/>
            <ac:spMk id="3" creationId="{AC212E65-EF1A-2F2A-BD7C-7279073E9F2C}"/>
          </ac:spMkLst>
        </pc:spChg>
        <pc:spChg chg="add mod">
          <ac:chgData name="Benoit Baillif" userId="S::bb596@cam.ac.uk::9ed956e5-56bd-4a29-928e-ee83544b9781" providerId="AD" clId="Web-{E3FF3C28-7C0B-C9E6-9249-9AE1251C222D}" dt="2022-05-12T17:15:02.854" v="1731" actId="20577"/>
          <ac:spMkLst>
            <pc:docMk/>
            <pc:sldMk cId="3560760854" sldId="418"/>
            <ac:spMk id="4" creationId="{CD827E03-B81A-85EE-43BF-A0C006BDFF83}"/>
          </ac:spMkLst>
        </pc:spChg>
        <pc:spChg chg="add mod">
          <ac:chgData name="Benoit Baillif" userId="S::bb596@cam.ac.uk::9ed956e5-56bd-4a29-928e-ee83544b9781" providerId="AD" clId="Web-{E3FF3C28-7C0B-C9E6-9249-9AE1251C222D}" dt="2022-05-12T17:15:17.823" v="1742" actId="1076"/>
          <ac:spMkLst>
            <pc:docMk/>
            <pc:sldMk cId="3560760854" sldId="418"/>
            <ac:spMk id="5" creationId="{708452F8-4E5F-BC3D-FA4B-EAEF4BAB534B}"/>
          </ac:spMkLst>
        </pc:spChg>
        <pc:graphicFrameChg chg="add del mod modGraphic">
          <ac:chgData name="Benoit Baillif" userId="S::bb596@cam.ac.uk::9ed956e5-56bd-4a29-928e-ee83544b9781" providerId="AD" clId="Web-{E3FF3C28-7C0B-C9E6-9249-9AE1251C222D}" dt="2022-05-12T14:33:06.792" v="1422"/>
          <ac:graphicFrameMkLst>
            <pc:docMk/>
            <pc:sldMk cId="3560760854" sldId="418"/>
            <ac:graphicFrameMk id="5" creationId="{B787F4C9-359E-19F0-0426-2E7E0257564F}"/>
          </ac:graphicFrameMkLst>
        </pc:graphicFrameChg>
        <pc:graphicFrameChg chg="add mod modGraphic">
          <ac:chgData name="Benoit Baillif" userId="S::bb596@cam.ac.uk::9ed956e5-56bd-4a29-928e-ee83544b9781" providerId="AD" clId="Web-{E3FF3C28-7C0B-C9E6-9249-9AE1251C222D}" dt="2022-05-12T14:35:22.545" v="1485"/>
          <ac:graphicFrameMkLst>
            <pc:docMk/>
            <pc:sldMk cId="3560760854" sldId="418"/>
            <ac:graphicFrameMk id="7" creationId="{6BCAEEDA-A206-8CAD-FF27-73A7E27199C9}"/>
          </ac:graphicFrameMkLst>
        </pc:graphicFrameChg>
        <pc:picChg chg="add mod">
          <ac:chgData name="Benoit Baillif" userId="S::bb596@cam.ac.uk::9ed956e5-56bd-4a29-928e-ee83544b9781" providerId="AD" clId="Web-{E3FF3C28-7C0B-C9E6-9249-9AE1251C222D}" dt="2022-05-12T17:08:38.704" v="1706"/>
          <ac:picMkLst>
            <pc:docMk/>
            <pc:sldMk cId="3560760854" sldId="418"/>
            <ac:picMk id="9" creationId="{BCF538F0-1C5A-0326-E1C9-FB90FAA1271F}"/>
          </ac:picMkLst>
        </pc:picChg>
        <pc:picChg chg="add mod">
          <ac:chgData name="Benoit Baillif" userId="S::bb596@cam.ac.uk::9ed956e5-56bd-4a29-928e-ee83544b9781" providerId="AD" clId="Web-{E3FF3C28-7C0B-C9E6-9249-9AE1251C222D}" dt="2022-05-12T17:08:48.377" v="1707"/>
          <ac:picMkLst>
            <pc:docMk/>
            <pc:sldMk cId="3560760854" sldId="418"/>
            <ac:picMk id="10" creationId="{8AC1CF9D-2977-0799-D498-C89D8D04F97A}"/>
          </ac:picMkLst>
        </pc:picChg>
        <pc:picChg chg="add mod">
          <ac:chgData name="Benoit Baillif" userId="S::bb596@cam.ac.uk::9ed956e5-56bd-4a29-928e-ee83544b9781" providerId="AD" clId="Web-{E3FF3C28-7C0B-C9E6-9249-9AE1251C222D}" dt="2022-05-12T17:08:56.611" v="1708"/>
          <ac:picMkLst>
            <pc:docMk/>
            <pc:sldMk cId="3560760854" sldId="418"/>
            <ac:picMk id="11" creationId="{FF07BCAB-8A12-3F09-B0B0-E67FF6F25B97}"/>
          </ac:picMkLst>
        </pc:picChg>
      </pc:sldChg>
      <pc:sldChg chg="addSp delSp modSp add ord replId">
        <pc:chgData name="Benoit Baillif" userId="S::bb596@cam.ac.uk::9ed956e5-56bd-4a29-928e-ee83544b9781" providerId="AD" clId="Web-{E3FF3C28-7C0B-C9E6-9249-9AE1251C222D}" dt="2022-05-12T17:25:18.008" v="1845" actId="20577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E3FF3C28-7C0B-C9E6-9249-9AE1251C222D}" dt="2022-05-12T17:16:00.402" v="1748" actId="20577"/>
          <ac:spMkLst>
            <pc:docMk/>
            <pc:sldMk cId="621068202" sldId="419"/>
            <ac:spMk id="2" creationId="{EC373109-2534-4C31-DE12-8343E95E7876}"/>
          </ac:spMkLst>
        </pc:spChg>
        <pc:spChg chg="add del mod">
          <ac:chgData name="Benoit Baillif" userId="S::bb596@cam.ac.uk::9ed956e5-56bd-4a29-928e-ee83544b9781" providerId="AD" clId="Web-{E3FF3C28-7C0B-C9E6-9249-9AE1251C222D}" dt="2022-05-12T17:25:18.008" v="1845" actId="20577"/>
          <ac:spMkLst>
            <pc:docMk/>
            <pc:sldMk cId="621068202" sldId="419"/>
            <ac:spMk id="7" creationId="{3913B026-3E78-54D8-96AF-C2DA2307DC4B}"/>
          </ac:spMkLst>
        </pc:spChg>
        <pc:spChg chg="add del mod">
          <ac:chgData name="Benoit Baillif" userId="S::bb596@cam.ac.uk::9ed956e5-56bd-4a29-928e-ee83544b9781" providerId="AD" clId="Web-{E3FF3C28-7C0B-C9E6-9249-9AE1251C222D}" dt="2022-05-12T17:24:23.366" v="1813"/>
          <ac:spMkLst>
            <pc:docMk/>
            <pc:sldMk cId="621068202" sldId="419"/>
            <ac:spMk id="10" creationId="{A1A7CBDC-273A-9084-B0A7-FB6BD23614FB}"/>
          </ac:spMkLst>
        </pc:spChg>
        <pc:picChg chg="mod">
          <ac:chgData name="Benoit Baillif" userId="S::bb596@cam.ac.uk::9ed956e5-56bd-4a29-928e-ee83544b9781" providerId="AD" clId="Web-{E3FF3C28-7C0B-C9E6-9249-9AE1251C222D}" dt="2022-05-12T17:21:51.988" v="1770"/>
          <ac:picMkLst>
            <pc:docMk/>
            <pc:sldMk cId="621068202" sldId="419"/>
            <ac:picMk id="5" creationId="{9D055EDD-A434-DC9E-7A75-D37AC90B69D8}"/>
          </ac:picMkLst>
        </pc:picChg>
        <pc:picChg chg="mod">
          <ac:chgData name="Benoit Baillif" userId="S::bb596@cam.ac.uk::9ed956e5-56bd-4a29-928e-ee83544b9781" providerId="AD" clId="Web-{E3FF3C28-7C0B-C9E6-9249-9AE1251C222D}" dt="2022-05-12T17:22:54.583" v="1773"/>
          <ac:picMkLst>
            <pc:docMk/>
            <pc:sldMk cId="621068202" sldId="419"/>
            <ac:picMk id="8" creationId="{83B8AEBA-B91D-F745-AF85-3AF09648FC41}"/>
          </ac:picMkLst>
        </pc:picChg>
        <pc:picChg chg="mod">
          <ac:chgData name="Benoit Baillif" userId="S::bb596@cam.ac.uk::9ed956e5-56bd-4a29-928e-ee83544b9781" providerId="AD" clId="Web-{E3FF3C28-7C0B-C9E6-9249-9AE1251C222D}" dt="2022-05-12T17:22:43.270" v="1772"/>
          <ac:picMkLst>
            <pc:docMk/>
            <pc:sldMk cId="621068202" sldId="419"/>
            <ac:picMk id="9" creationId="{8780FC4D-4E41-1403-543E-4BC14CBC110E}"/>
          </ac:picMkLst>
        </pc:picChg>
      </pc:sldChg>
      <pc:sldChg chg="modSp add ord replId">
        <pc:chgData name="Benoit Baillif" userId="S::bb596@cam.ac.uk::9ed956e5-56bd-4a29-928e-ee83544b9781" providerId="AD" clId="Web-{E3FF3C28-7C0B-C9E6-9249-9AE1251C222D}" dt="2022-05-12T17:24:12.257" v="1808" actId="20577"/>
        <pc:sldMkLst>
          <pc:docMk/>
          <pc:sldMk cId="3018034266" sldId="420"/>
        </pc:sldMkLst>
        <pc:spChg chg="mod">
          <ac:chgData name="Benoit Baillif" userId="S::bb596@cam.ac.uk::9ed956e5-56bd-4a29-928e-ee83544b9781" providerId="AD" clId="Web-{E3FF3C28-7C0B-C9E6-9249-9AE1251C222D}" dt="2022-05-12T17:15:57.121" v="1747" actId="20577"/>
          <ac:spMkLst>
            <pc:docMk/>
            <pc:sldMk cId="3018034266" sldId="420"/>
            <ac:spMk id="2" creationId="{EC373109-2534-4C31-DE12-8343E95E7876}"/>
          </ac:spMkLst>
        </pc:spChg>
        <pc:spChg chg="mod">
          <ac:chgData name="Benoit Baillif" userId="S::bb596@cam.ac.uk::9ed956e5-56bd-4a29-928e-ee83544b9781" providerId="AD" clId="Web-{E3FF3C28-7C0B-C9E6-9249-9AE1251C222D}" dt="2022-05-12T17:24:12.257" v="1808" actId="20577"/>
          <ac:spMkLst>
            <pc:docMk/>
            <pc:sldMk cId="3018034266" sldId="420"/>
            <ac:spMk id="7" creationId="{3913B026-3E78-54D8-96AF-C2DA2307DC4B}"/>
          </ac:spMkLst>
        </pc:spChg>
        <pc:picChg chg="mod">
          <ac:chgData name="Benoit Baillif" userId="S::bb596@cam.ac.uk::9ed956e5-56bd-4a29-928e-ee83544b9781" providerId="AD" clId="Web-{E3FF3C28-7C0B-C9E6-9249-9AE1251C222D}" dt="2022-05-12T17:21:10.721" v="1769"/>
          <ac:picMkLst>
            <pc:docMk/>
            <pc:sldMk cId="3018034266" sldId="420"/>
            <ac:picMk id="4" creationId="{BBCACF26-AD55-B587-26F4-23B6ADFB207F}"/>
          </ac:picMkLst>
        </pc:picChg>
        <pc:picChg chg="mod">
          <ac:chgData name="Benoit Baillif" userId="S::bb596@cam.ac.uk::9ed956e5-56bd-4a29-928e-ee83544b9781" providerId="AD" clId="Web-{E3FF3C28-7C0B-C9E6-9249-9AE1251C222D}" dt="2022-05-12T17:20:29.533" v="1767"/>
          <ac:picMkLst>
            <pc:docMk/>
            <pc:sldMk cId="3018034266" sldId="420"/>
            <ac:picMk id="9" creationId="{5758E245-9BBD-DEC4-777F-46339E0CB47B}"/>
          </ac:picMkLst>
        </pc:picChg>
        <pc:picChg chg="mod">
          <ac:chgData name="Benoit Baillif" userId="S::bb596@cam.ac.uk::9ed956e5-56bd-4a29-928e-ee83544b9781" providerId="AD" clId="Web-{E3FF3C28-7C0B-C9E6-9249-9AE1251C222D}" dt="2022-05-12T17:20:41.518" v="1768"/>
          <ac:picMkLst>
            <pc:docMk/>
            <pc:sldMk cId="3018034266" sldId="420"/>
            <ac:picMk id="10" creationId="{2FB3C99A-6D6E-599C-23DB-A2FA9AD641CF}"/>
          </ac:picMkLst>
        </pc:picChg>
      </pc:sldChg>
      <pc:sldChg chg="modSp new">
        <pc:chgData name="Benoit Baillif" userId="S::bb596@cam.ac.uk::9ed956e5-56bd-4a29-928e-ee83544b9781" providerId="AD" clId="Web-{E3FF3C28-7C0B-C9E6-9249-9AE1251C222D}" dt="2022-05-12T17:23:59.366" v="1805" actId="20577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E3FF3C28-7C0B-C9E6-9249-9AE1251C222D}" dt="2022-05-12T17:23:59.366" v="1805" actId="20577"/>
          <ac:spMkLst>
            <pc:docMk/>
            <pc:sldMk cId="931616276" sldId="421"/>
            <ac:spMk id="2" creationId="{C77192C3-1508-F71D-A2D1-50CB6F9429CA}"/>
          </ac:spMkLst>
        </pc:spChg>
      </pc:sldChg>
    </pc:docChg>
  </pc:docChgLst>
  <pc:docChgLst>
    <pc:chgData name="Benoit Baillif" userId="S::bb596@cam.ac.uk::9ed956e5-56bd-4a29-928e-ee83544b9781" providerId="AD" clId="Web-{EFB885A2-77BE-19E0-0CC2-FB7D172E04CB}"/>
    <pc:docChg chg="addSld delSld modSld sldOrd">
      <pc:chgData name="Benoit Baillif" userId="S::bb596@cam.ac.uk::9ed956e5-56bd-4a29-928e-ee83544b9781" providerId="AD" clId="Web-{EFB885A2-77BE-19E0-0CC2-FB7D172E04CB}" dt="2022-02-03T14:44:37.773" v="475"/>
      <pc:docMkLst>
        <pc:docMk/>
      </pc:docMkLst>
      <pc:sldChg chg="modSp">
        <pc:chgData name="Benoit Baillif" userId="S::bb596@cam.ac.uk::9ed956e5-56bd-4a29-928e-ee83544b9781" providerId="AD" clId="Web-{EFB885A2-77BE-19E0-0CC2-FB7D172E04CB}" dt="2022-02-03T13:05:30.556" v="23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EFB885A2-77BE-19E0-0CC2-FB7D172E04CB}" dt="2022-02-03T13:05:30.556" v="23" actId="20577"/>
          <ac:spMkLst>
            <pc:docMk/>
            <pc:sldMk cId="4130979012" sldId="256"/>
            <ac:spMk id="6" creationId="{00000000-0000-0000-0000-000000000000}"/>
          </ac:spMkLst>
        </pc:spChg>
        <pc:spChg chg="mod">
          <ac:chgData name="Benoit Baillif" userId="S::bb596@cam.ac.uk::9ed956e5-56bd-4a29-928e-ee83544b9781" providerId="AD" clId="Web-{EFB885A2-77BE-19E0-0CC2-FB7D172E04CB}" dt="2022-02-03T13:05:28.165" v="20" actId="20577"/>
          <ac:spMkLst>
            <pc:docMk/>
            <pc:sldMk cId="4130979012" sldId="256"/>
            <ac:spMk id="10" creationId="{00000000-0000-0000-0000-000000000000}"/>
          </ac:spMkLst>
        </pc:spChg>
        <pc:spChg chg="mod">
          <ac:chgData name="Benoit Baillif" userId="S::bb596@cam.ac.uk::9ed956e5-56bd-4a29-928e-ee83544b9781" providerId="AD" clId="Web-{EFB885A2-77BE-19E0-0CC2-FB7D172E04CB}" dt="2022-02-03T13:05:16.181" v="15" actId="20577"/>
          <ac:spMkLst>
            <pc:docMk/>
            <pc:sldMk cId="4130979012" sldId="256"/>
            <ac:spMk id="11" creationId="{00000000-0000-0000-0000-000000000000}"/>
          </ac:spMkLst>
        </pc:spChg>
      </pc:sldChg>
      <pc:sldChg chg="addSp delSp modSp">
        <pc:chgData name="Benoit Baillif" userId="S::bb596@cam.ac.uk::9ed956e5-56bd-4a29-928e-ee83544b9781" providerId="AD" clId="Web-{EFB885A2-77BE-19E0-0CC2-FB7D172E04CB}" dt="2022-02-03T14:43:24.753" v="460" actId="1076"/>
        <pc:sldMkLst>
          <pc:docMk/>
          <pc:sldMk cId="1792243850" sldId="390"/>
        </pc:sldMkLst>
        <pc:spChg chg="add mod">
          <ac:chgData name="Benoit Baillif" userId="S::bb596@cam.ac.uk::9ed956e5-56bd-4a29-928e-ee83544b9781" providerId="AD" clId="Web-{EFB885A2-77BE-19E0-0CC2-FB7D172E04CB}" dt="2022-02-03T14:42:52.595" v="454" actId="1076"/>
          <ac:spMkLst>
            <pc:docMk/>
            <pc:sldMk cId="1792243850" sldId="390"/>
            <ac:spMk id="5" creationId="{DB329B78-5974-4EAD-AFC6-3E23A870B2E4}"/>
          </ac:spMkLst>
        </pc:spChg>
        <pc:spChg chg="mod">
          <ac:chgData name="Benoit Baillif" userId="S::bb596@cam.ac.uk::9ed956e5-56bd-4a29-928e-ee83544b9781" providerId="AD" clId="Web-{EFB885A2-77BE-19E0-0CC2-FB7D172E04CB}" dt="2022-02-03T14:43:24.753" v="460" actId="1076"/>
          <ac:spMkLst>
            <pc:docMk/>
            <pc:sldMk cId="1792243850" sldId="390"/>
            <ac:spMk id="7" creationId="{6B079FEA-E514-424E-ADB8-48341DB617C2}"/>
          </ac:spMkLst>
        </pc:spChg>
        <pc:spChg chg="mod">
          <ac:chgData name="Benoit Baillif" userId="S::bb596@cam.ac.uk::9ed956e5-56bd-4a29-928e-ee83544b9781" providerId="AD" clId="Web-{EFB885A2-77BE-19E0-0CC2-FB7D172E04CB}" dt="2022-02-03T14:12:00.566" v="199" actId="1076"/>
          <ac:spMkLst>
            <pc:docMk/>
            <pc:sldMk cId="1792243850" sldId="390"/>
            <ac:spMk id="9" creationId="{0D06520B-B95A-455C-8CF6-328E8033E31C}"/>
          </ac:spMkLst>
        </pc:spChg>
        <pc:spChg chg="mod">
          <ac:chgData name="Benoit Baillif" userId="S::bb596@cam.ac.uk::9ed956e5-56bd-4a29-928e-ee83544b9781" providerId="AD" clId="Web-{EFB885A2-77BE-19E0-0CC2-FB7D172E04CB}" dt="2022-02-03T14:43:15.533" v="458" actId="20577"/>
          <ac:spMkLst>
            <pc:docMk/>
            <pc:sldMk cId="1792243850" sldId="390"/>
            <ac:spMk id="11" creationId="{E7BC5BB8-BAD5-491A-896B-59967735093F}"/>
          </ac:spMkLst>
        </pc:spChg>
        <pc:spChg chg="mod">
          <ac:chgData name="Benoit Baillif" userId="S::bb596@cam.ac.uk::9ed956e5-56bd-4a29-928e-ee83544b9781" providerId="AD" clId="Web-{EFB885A2-77BE-19E0-0CC2-FB7D172E04CB}" dt="2022-02-03T14:43:17.924" v="459" actId="20577"/>
          <ac:spMkLst>
            <pc:docMk/>
            <pc:sldMk cId="1792243850" sldId="390"/>
            <ac:spMk id="16" creationId="{74DC7D23-CB80-4ABD-B1FC-34C7C41E42D0}"/>
          </ac:spMkLst>
        </pc:spChg>
        <pc:spChg chg="add del mod">
          <ac:chgData name="Benoit Baillif" userId="S::bb596@cam.ac.uk::9ed956e5-56bd-4a29-928e-ee83544b9781" providerId="AD" clId="Web-{EFB885A2-77BE-19E0-0CC2-FB7D172E04CB}" dt="2022-02-03T14:10:40.952" v="177"/>
          <ac:spMkLst>
            <pc:docMk/>
            <pc:sldMk cId="1792243850" sldId="390"/>
            <ac:spMk id="20" creationId="{C861E231-90D8-4EBC-8C0E-49A4C1816A43}"/>
          </ac:spMkLst>
        </pc:spChg>
        <pc:picChg chg="del">
          <ac:chgData name="Benoit Baillif" userId="S::bb596@cam.ac.uk::9ed956e5-56bd-4a29-928e-ee83544b9781" providerId="AD" clId="Web-{EFB885A2-77BE-19E0-0CC2-FB7D172E04CB}" dt="2022-02-03T14:10:43.718" v="178"/>
          <ac:picMkLst>
            <pc:docMk/>
            <pc:sldMk cId="1792243850" sldId="390"/>
            <ac:picMk id="3" creationId="{ED9B949D-6434-400F-BD63-75A275E8FA69}"/>
          </ac:picMkLst>
        </pc:picChg>
        <pc:picChg chg="add mod">
          <ac:chgData name="Benoit Baillif" userId="S::bb596@cam.ac.uk::9ed956e5-56bd-4a29-928e-ee83544b9781" providerId="AD" clId="Web-{EFB885A2-77BE-19E0-0CC2-FB7D172E04CB}" dt="2022-02-03T14:11:25.314" v="194" actId="1076"/>
          <ac:picMkLst>
            <pc:docMk/>
            <pc:sldMk cId="1792243850" sldId="390"/>
            <ac:picMk id="4" creationId="{570D5D3A-9006-4AA7-B8F0-6EF3DC51F70E}"/>
          </ac:picMkLst>
        </pc:picChg>
        <pc:picChg chg="del">
          <ac:chgData name="Benoit Baillif" userId="S::bb596@cam.ac.uk::9ed956e5-56bd-4a29-928e-ee83544b9781" providerId="AD" clId="Web-{EFB885A2-77BE-19E0-0CC2-FB7D172E04CB}" dt="2022-02-03T14:10:55.610" v="184"/>
          <ac:picMkLst>
            <pc:docMk/>
            <pc:sldMk cId="1792243850" sldId="390"/>
            <ac:picMk id="8" creationId="{FEBA4BD3-74AC-47FA-9B46-C82290227255}"/>
          </ac:picMkLst>
        </pc:picChg>
        <pc:picChg chg="add mod">
          <ac:chgData name="Benoit Baillif" userId="S::bb596@cam.ac.uk::9ed956e5-56bd-4a29-928e-ee83544b9781" providerId="AD" clId="Web-{EFB885A2-77BE-19E0-0CC2-FB7D172E04CB}" dt="2022-02-03T14:11:23.955" v="193" actId="1076"/>
          <ac:picMkLst>
            <pc:docMk/>
            <pc:sldMk cId="1792243850" sldId="390"/>
            <ac:picMk id="14" creationId="{34CE63BB-8CEF-42D1-8633-48B289403F28}"/>
          </ac:picMkLst>
        </pc:picChg>
        <pc:picChg chg="del">
          <ac:chgData name="Benoit Baillif" userId="S::bb596@cam.ac.uk::9ed956e5-56bd-4a29-928e-ee83544b9781" providerId="AD" clId="Web-{EFB885A2-77BE-19E0-0CC2-FB7D172E04CB}" dt="2022-02-03T14:10:56.094" v="185"/>
          <ac:picMkLst>
            <pc:docMk/>
            <pc:sldMk cId="1792243850" sldId="390"/>
            <ac:picMk id="15" creationId="{88B33F3E-01B2-4BD2-BAD9-741304DD61D2}"/>
          </ac:picMkLst>
        </pc:picChg>
        <pc:picChg chg="add mod">
          <ac:chgData name="Benoit Baillif" userId="S::bb596@cam.ac.uk::9ed956e5-56bd-4a29-928e-ee83544b9781" providerId="AD" clId="Web-{EFB885A2-77BE-19E0-0CC2-FB7D172E04CB}" dt="2022-02-03T14:10:50.328" v="181" actId="1076"/>
          <ac:picMkLst>
            <pc:docMk/>
            <pc:sldMk cId="1792243850" sldId="390"/>
            <ac:picMk id="19" creationId="{5472C39A-7B2D-40CA-94C3-E1486C6E68A1}"/>
          </ac:picMkLst>
        </pc:picChg>
      </pc:sldChg>
      <pc:sldChg chg="modSp">
        <pc:chgData name="Benoit Baillif" userId="S::bb596@cam.ac.uk::9ed956e5-56bd-4a29-928e-ee83544b9781" providerId="AD" clId="Web-{EFB885A2-77BE-19E0-0CC2-FB7D172E04CB}" dt="2022-02-03T14:12:14.583" v="203" actId="14100"/>
        <pc:sldMkLst>
          <pc:docMk/>
          <pc:sldMk cId="1270089218" sldId="391"/>
        </pc:sldMkLst>
        <pc:cxnChg chg="mod">
          <ac:chgData name="Benoit Baillif" userId="S::bb596@cam.ac.uk::9ed956e5-56bd-4a29-928e-ee83544b9781" providerId="AD" clId="Web-{EFB885A2-77BE-19E0-0CC2-FB7D172E04CB}" dt="2022-02-03T14:12:14.583" v="203" actId="14100"/>
          <ac:cxnSpMkLst>
            <pc:docMk/>
            <pc:sldMk cId="1270089218" sldId="391"/>
            <ac:cxnSpMk id="25" creationId="{C6981977-09D7-4116-9CF6-9AF0C364FCBA}"/>
          </ac:cxnSpMkLst>
        </pc:cxnChg>
      </pc:sldChg>
      <pc:sldChg chg="new del">
        <pc:chgData name="Benoit Baillif" userId="S::bb596@cam.ac.uk::9ed956e5-56bd-4a29-928e-ee83544b9781" providerId="AD" clId="Web-{EFB885A2-77BE-19E0-0CC2-FB7D172E04CB}" dt="2022-02-03T13:05:47.666" v="25"/>
        <pc:sldMkLst>
          <pc:docMk/>
          <pc:sldMk cId="1118937221" sldId="401"/>
        </pc:sldMkLst>
      </pc:sldChg>
      <pc:sldChg chg="addSp modSp new ord">
        <pc:chgData name="Benoit Baillif" userId="S::bb596@cam.ac.uk::9ed956e5-56bd-4a29-928e-ee83544b9781" providerId="AD" clId="Web-{EFB885A2-77BE-19E0-0CC2-FB7D172E04CB}" dt="2022-02-03T14:41:59.295" v="439" actId="20577"/>
        <pc:sldMkLst>
          <pc:docMk/>
          <pc:sldMk cId="3819912631" sldId="401"/>
        </pc:sldMkLst>
        <pc:spChg chg="mod">
          <ac:chgData name="Benoit Baillif" userId="S::bb596@cam.ac.uk::9ed956e5-56bd-4a29-928e-ee83544b9781" providerId="AD" clId="Web-{EFB885A2-77BE-19E0-0CC2-FB7D172E04CB}" dt="2022-02-03T14:32:17.855" v="295" actId="20577"/>
          <ac:spMkLst>
            <pc:docMk/>
            <pc:sldMk cId="3819912631" sldId="401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EFB885A2-77BE-19E0-0CC2-FB7D172E04CB}" dt="2022-02-03T14:41:59.295" v="439" actId="20577"/>
          <ac:spMkLst>
            <pc:docMk/>
            <pc:sldMk cId="3819912631" sldId="401"/>
            <ac:spMk id="3" creationId="{7E80BB10-7CE1-4A2C-BD3E-8DC0064E4506}"/>
          </ac:spMkLst>
        </pc:spChg>
        <pc:picChg chg="add mod">
          <ac:chgData name="Benoit Baillif" userId="S::bb596@cam.ac.uk::9ed956e5-56bd-4a29-928e-ee83544b9781" providerId="AD" clId="Web-{EFB885A2-77BE-19E0-0CC2-FB7D172E04CB}" dt="2022-02-03T14:36:43.495" v="333" actId="1076"/>
          <ac:picMkLst>
            <pc:docMk/>
            <pc:sldMk cId="3819912631" sldId="401"/>
            <ac:picMk id="4" creationId="{332075C4-8D45-4AFE-8978-35E7557840D8}"/>
          </ac:picMkLst>
        </pc:picChg>
      </pc:sldChg>
      <pc:sldChg chg="modSp new del">
        <pc:chgData name="Benoit Baillif" userId="S::bb596@cam.ac.uk::9ed956e5-56bd-4a29-928e-ee83544b9781" providerId="AD" clId="Web-{EFB885A2-77BE-19E0-0CC2-FB7D172E04CB}" dt="2022-02-03T13:09:47.921" v="169"/>
        <pc:sldMkLst>
          <pc:docMk/>
          <pc:sldMk cId="362344396" sldId="402"/>
        </pc:sldMkLst>
        <pc:spChg chg="mod">
          <ac:chgData name="Benoit Baillif" userId="S::bb596@cam.ac.uk::9ed956e5-56bd-4a29-928e-ee83544b9781" providerId="AD" clId="Web-{EFB885A2-77BE-19E0-0CC2-FB7D172E04CB}" dt="2022-02-03T13:09:44.906" v="168" actId="20577"/>
          <ac:spMkLst>
            <pc:docMk/>
            <pc:sldMk cId="362344396" sldId="402"/>
            <ac:spMk id="2" creationId="{94115FCD-AF2F-4FE7-8655-3134227BEB1D}"/>
          </ac:spMkLst>
        </pc:spChg>
      </pc:sldChg>
      <pc:sldChg chg="new del">
        <pc:chgData name="Benoit Baillif" userId="S::bb596@cam.ac.uk::9ed956e5-56bd-4a29-928e-ee83544b9781" providerId="AD" clId="Web-{EFB885A2-77BE-19E0-0CC2-FB7D172E04CB}" dt="2022-02-03T14:13:27.290" v="205"/>
        <pc:sldMkLst>
          <pc:docMk/>
          <pc:sldMk cId="1755414149" sldId="402"/>
        </pc:sldMkLst>
      </pc:sldChg>
      <pc:sldChg chg="addSp delSp modSp add ord replId">
        <pc:chgData name="Benoit Baillif" userId="S::bb596@cam.ac.uk::9ed956e5-56bd-4a29-928e-ee83544b9781" providerId="AD" clId="Web-{EFB885A2-77BE-19E0-0CC2-FB7D172E04CB}" dt="2022-02-03T14:26:19.866" v="251" actId="1076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EFB885A2-77BE-19E0-0CC2-FB7D172E04CB}" dt="2022-02-03T14:25:38.395" v="227" actId="20577"/>
          <ac:spMkLst>
            <pc:docMk/>
            <pc:sldMk cId="2881774484" sldId="402"/>
            <ac:spMk id="2" creationId="{0CCE25CE-FBED-4854-9309-ED258A2DD767}"/>
          </ac:spMkLst>
        </pc:spChg>
        <pc:spChg chg="del">
          <ac:chgData name="Benoit Baillif" userId="S::bb596@cam.ac.uk::9ed956e5-56bd-4a29-928e-ee83544b9781" providerId="AD" clId="Web-{EFB885A2-77BE-19E0-0CC2-FB7D172E04CB}" dt="2022-02-03T14:15:39.173" v="214"/>
          <ac:spMkLst>
            <pc:docMk/>
            <pc:sldMk cId="2881774484" sldId="402"/>
            <ac:spMk id="3" creationId="{7E80BB10-7CE1-4A2C-BD3E-8DC0064E4506}"/>
          </ac:spMkLst>
        </pc:spChg>
        <pc:spChg chg="add mod">
          <ac:chgData name="Benoit Baillif" userId="S::bb596@cam.ac.uk::9ed956e5-56bd-4a29-928e-ee83544b9781" providerId="AD" clId="Web-{EFB885A2-77BE-19E0-0CC2-FB7D172E04CB}" dt="2022-02-03T14:26:00.318" v="242" actId="1076"/>
          <ac:spMkLst>
            <pc:docMk/>
            <pc:sldMk cId="2881774484" sldId="402"/>
            <ac:spMk id="4" creationId="{B4995805-DBFE-41C6-A57C-270DB68D8D54}"/>
          </ac:spMkLst>
        </pc:spChg>
        <pc:spChg chg="add mod">
          <ac:chgData name="Benoit Baillif" userId="S::bb596@cam.ac.uk::9ed956e5-56bd-4a29-928e-ee83544b9781" providerId="AD" clId="Web-{EFB885A2-77BE-19E0-0CC2-FB7D172E04CB}" dt="2022-02-03T14:25:58.052" v="241" actId="1076"/>
          <ac:spMkLst>
            <pc:docMk/>
            <pc:sldMk cId="2881774484" sldId="402"/>
            <ac:spMk id="7" creationId="{579222E9-B615-4B97-A02F-CD1D2CC98BCB}"/>
          </ac:spMkLst>
        </pc:spChg>
        <pc:spChg chg="add del mod">
          <ac:chgData name="Benoit Baillif" userId="S::bb596@cam.ac.uk::9ed956e5-56bd-4a29-928e-ee83544b9781" providerId="AD" clId="Web-{EFB885A2-77BE-19E0-0CC2-FB7D172E04CB}" dt="2022-02-03T14:15:41.298" v="215"/>
          <ac:spMkLst>
            <pc:docMk/>
            <pc:sldMk cId="2881774484" sldId="402"/>
            <ac:spMk id="10" creationId="{ADF3B18F-1106-4E2D-BB59-94123C528DF3}"/>
          </ac:spMkLst>
        </pc:spChg>
        <pc:spChg chg="add mod">
          <ac:chgData name="Benoit Baillif" userId="S::bb596@cam.ac.uk::9ed956e5-56bd-4a29-928e-ee83544b9781" providerId="AD" clId="Web-{EFB885A2-77BE-19E0-0CC2-FB7D172E04CB}" dt="2022-02-03T14:26:19.866" v="251" actId="1076"/>
          <ac:spMkLst>
            <pc:docMk/>
            <pc:sldMk cId="2881774484" sldId="402"/>
            <ac:spMk id="11" creationId="{3FFA5796-4DCC-48A0-96A3-19280F034CA3}"/>
          </ac:spMkLst>
        </pc:spChg>
        <pc:picChg chg="add mod">
          <ac:chgData name="Benoit Baillif" userId="S::bb596@cam.ac.uk::9ed956e5-56bd-4a29-928e-ee83544b9781" providerId="AD" clId="Web-{EFB885A2-77BE-19E0-0CC2-FB7D172E04CB}" dt="2022-02-03T14:25:47.583" v="235" actId="14100"/>
          <ac:picMkLst>
            <pc:docMk/>
            <pc:sldMk cId="2881774484" sldId="402"/>
            <ac:picMk id="5" creationId="{37252BBB-0F01-4010-AA70-6692F71BFC35}"/>
          </ac:picMkLst>
        </pc:picChg>
        <pc:picChg chg="add mod">
          <ac:chgData name="Benoit Baillif" userId="S::bb596@cam.ac.uk::9ed956e5-56bd-4a29-928e-ee83544b9781" providerId="AD" clId="Web-{EFB885A2-77BE-19E0-0CC2-FB7D172E04CB}" dt="2022-02-03T14:26:04.505" v="244" actId="1076"/>
          <ac:picMkLst>
            <pc:docMk/>
            <pc:sldMk cId="2881774484" sldId="402"/>
            <ac:picMk id="6" creationId="{FA578F85-CC78-4369-9D6A-DE372C98FBD8}"/>
          </ac:picMkLst>
        </pc:picChg>
        <pc:picChg chg="add mod">
          <ac:chgData name="Benoit Baillif" userId="S::bb596@cam.ac.uk::9ed956e5-56bd-4a29-928e-ee83544b9781" providerId="AD" clId="Web-{EFB885A2-77BE-19E0-0CC2-FB7D172E04CB}" dt="2022-02-03T14:25:56.333" v="240" actId="1076"/>
          <ac:picMkLst>
            <pc:docMk/>
            <pc:sldMk cId="2881774484" sldId="402"/>
            <ac:picMk id="8" creationId="{2891BB68-9FE8-45E6-8CC9-EF3D994C506E}"/>
          </ac:picMkLst>
        </pc:picChg>
      </pc:sldChg>
      <pc:sldChg chg="new del">
        <pc:chgData name="Benoit Baillif" userId="S::bb596@cam.ac.uk::9ed956e5-56bd-4a29-928e-ee83544b9781" providerId="AD" clId="Web-{EFB885A2-77BE-19E0-0CC2-FB7D172E04CB}" dt="2022-02-03T14:08:21.460" v="171"/>
        <pc:sldMkLst>
          <pc:docMk/>
          <pc:sldMk cId="2995844286" sldId="402"/>
        </pc:sldMkLst>
      </pc:sldChg>
      <pc:sldChg chg="delSp modSp new">
        <pc:chgData name="Benoit Baillif" userId="S::bb596@cam.ac.uk::9ed956e5-56bd-4a29-928e-ee83544b9781" providerId="AD" clId="Web-{EFB885A2-77BE-19E0-0CC2-FB7D172E04CB}" dt="2022-02-03T14:44:37.773" v="475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EFB885A2-77BE-19E0-0CC2-FB7D172E04CB}" dt="2022-02-03T14:44:34.617" v="474" actId="20577"/>
          <ac:spMkLst>
            <pc:docMk/>
            <pc:sldMk cId="1578520090" sldId="403"/>
            <ac:spMk id="2" creationId="{B2831939-AB53-4793-85F0-34790A09006D}"/>
          </ac:spMkLst>
        </pc:spChg>
        <pc:spChg chg="del">
          <ac:chgData name="Benoit Baillif" userId="S::bb596@cam.ac.uk::9ed956e5-56bd-4a29-928e-ee83544b9781" providerId="AD" clId="Web-{EFB885A2-77BE-19E0-0CC2-FB7D172E04CB}" dt="2022-02-03T14:44:37.773" v="475"/>
          <ac:spMkLst>
            <pc:docMk/>
            <pc:sldMk cId="1578520090" sldId="403"/>
            <ac:spMk id="3" creationId="{ABA3D093-473F-42AA-BC7C-FED01E4AA4DF}"/>
          </ac:spMkLst>
        </pc:spChg>
      </pc:sldChg>
    </pc:docChg>
  </pc:docChgLst>
  <pc:docChgLst>
    <pc:chgData name="Benoit Baillif" userId="S::bb596@cam.ac.uk::9ed956e5-56bd-4a29-928e-ee83544b9781" providerId="AD" clId="Web-{A533B5FD-2092-5782-BEF1-E281BC698F32}"/>
    <pc:docChg chg="addSld delSld modSld sldOrd">
      <pc:chgData name="Benoit Baillif" userId="S::bb596@cam.ac.uk::9ed956e5-56bd-4a29-928e-ee83544b9781" providerId="AD" clId="Web-{A533B5FD-2092-5782-BEF1-E281BC698F32}" dt="2022-01-24T19:03:45.700" v="442" actId="20577"/>
      <pc:docMkLst>
        <pc:docMk/>
      </pc:docMkLst>
      <pc:sldChg chg="modSp">
        <pc:chgData name="Benoit Baillif" userId="S::bb596@cam.ac.uk::9ed956e5-56bd-4a29-928e-ee83544b9781" providerId="AD" clId="Web-{A533B5FD-2092-5782-BEF1-E281BC698F32}" dt="2022-01-24T14:29:41.126" v="2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A533B5FD-2092-5782-BEF1-E281BC698F32}" dt="2022-01-24T14:29:41.126" v="2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 del">
        <pc:chgData name="Benoit Baillif" userId="S::bb596@cam.ac.uk::9ed956e5-56bd-4a29-928e-ee83544b9781" providerId="AD" clId="Web-{A533B5FD-2092-5782-BEF1-E281BC698F32}" dt="2022-01-24T19:03:16.543" v="417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A533B5FD-2092-5782-BEF1-E281BC698F32}" dt="2022-01-24T18:50:48.397" v="118" actId="20577"/>
          <ac:spMkLst>
            <pc:docMk/>
            <pc:sldMk cId="3282609704" sldId="374"/>
            <ac:spMk id="2" creationId="{3A9B324C-84C7-4EED-88E6-5BB8D3D1F1E2}"/>
          </ac:spMkLst>
        </pc:spChg>
        <pc:spChg chg="mod">
          <ac:chgData name="Benoit Baillif" userId="S::bb596@cam.ac.uk::9ed956e5-56bd-4a29-928e-ee83544b9781" providerId="AD" clId="Web-{A533B5FD-2092-5782-BEF1-E281BC698F32}" dt="2022-01-24T14:29:55.783" v="6" actId="20577"/>
          <ac:spMkLst>
            <pc:docMk/>
            <pc:sldMk cId="3282609704" sldId="374"/>
            <ac:spMk id="3" creationId="{CEA3CDE1-DCA5-4D90-AB95-6D7F9DE2B2FD}"/>
          </ac:spMkLst>
        </pc:spChg>
      </pc:sldChg>
      <pc:sldChg chg="addSp delSp modSp add ord replId">
        <pc:chgData name="Benoit Baillif" userId="S::bb596@cam.ac.uk::9ed956e5-56bd-4a29-928e-ee83544b9781" providerId="AD" clId="Web-{A533B5FD-2092-5782-BEF1-E281BC698F32}" dt="2022-01-24T18:50:41.756" v="113"/>
        <pc:sldMkLst>
          <pc:docMk/>
          <pc:sldMk cId="1792243850" sldId="390"/>
        </pc:sldMkLst>
        <pc:spChg chg="del">
          <ac:chgData name="Benoit Baillif" userId="S::bb596@cam.ac.uk::9ed956e5-56bd-4a29-928e-ee83544b9781" providerId="AD" clId="Web-{A533B5FD-2092-5782-BEF1-E281BC698F32}" dt="2022-01-24T14:34:39.823" v="10"/>
          <ac:spMkLst>
            <pc:docMk/>
            <pc:sldMk cId="1792243850" sldId="390"/>
            <ac:spMk id="3" creationId="{CEA3CDE1-DCA5-4D90-AB95-6D7F9DE2B2FD}"/>
          </ac:spMkLst>
        </pc:spChg>
        <pc:spChg chg="del">
          <ac:chgData name="Benoit Baillif" userId="S::bb596@cam.ac.uk::9ed956e5-56bd-4a29-928e-ee83544b9781" providerId="AD" clId="Web-{A533B5FD-2092-5782-BEF1-E281BC698F32}" dt="2022-01-24T14:34:43.776" v="12"/>
          <ac:spMkLst>
            <pc:docMk/>
            <pc:sldMk cId="1792243850" sldId="390"/>
            <ac:spMk id="6" creationId="{A164ED71-B24D-41BD-817E-D46FF37CE8FF}"/>
          </ac:spMkLst>
        </pc:spChg>
        <pc:spChg chg="mod">
          <ac:chgData name="Benoit Baillif" userId="S::bb596@cam.ac.uk::9ed956e5-56bd-4a29-928e-ee83544b9781" providerId="AD" clId="Web-{A533B5FD-2092-5782-BEF1-E281BC698F32}" dt="2022-01-24T18:48:36.191" v="55" actId="1076"/>
          <ac:spMkLst>
            <pc:docMk/>
            <pc:sldMk cId="1792243850" sldId="390"/>
            <ac:spMk id="7" creationId="{6B079FEA-E514-424E-ADB8-48341DB617C2}"/>
          </ac:spMkLst>
        </pc:spChg>
        <pc:spChg chg="add mod">
          <ac:chgData name="Benoit Baillif" userId="S::bb596@cam.ac.uk::9ed956e5-56bd-4a29-928e-ee83544b9781" providerId="AD" clId="Web-{A533B5FD-2092-5782-BEF1-E281BC698F32}" dt="2022-01-24T18:49:18.989" v="76" actId="1076"/>
          <ac:spMkLst>
            <pc:docMk/>
            <pc:sldMk cId="1792243850" sldId="390"/>
            <ac:spMk id="9" creationId="{0D06520B-B95A-455C-8CF6-328E8033E31C}"/>
          </ac:spMkLst>
        </pc:spChg>
        <pc:spChg chg="add del mod">
          <ac:chgData name="Benoit Baillif" userId="S::bb596@cam.ac.uk::9ed956e5-56bd-4a29-928e-ee83544b9781" providerId="AD" clId="Web-{A533B5FD-2092-5782-BEF1-E281BC698F32}" dt="2022-01-24T14:34:41.416" v="11"/>
          <ac:spMkLst>
            <pc:docMk/>
            <pc:sldMk cId="1792243850" sldId="390"/>
            <ac:spMk id="9" creationId="{C07AF9F6-F548-45BC-B377-50C08A4913B8}"/>
          </ac:spMkLst>
        </pc:spChg>
        <pc:spChg chg="add del">
          <ac:chgData name="Benoit Baillif" userId="S::bb596@cam.ac.uk::9ed956e5-56bd-4a29-928e-ee83544b9781" providerId="AD" clId="Web-{A533B5FD-2092-5782-BEF1-E281BC698F32}" dt="2022-01-24T18:48:09.345" v="43"/>
          <ac:spMkLst>
            <pc:docMk/>
            <pc:sldMk cId="1792243850" sldId="390"/>
            <ac:spMk id="10" creationId="{69CCD448-9673-452A-8DE4-1B687D95D8FA}"/>
          </ac:spMkLst>
        </pc:spChg>
        <pc:spChg chg="add mod">
          <ac:chgData name="Benoit Baillif" userId="S::bb596@cam.ac.uk::9ed956e5-56bd-4a29-928e-ee83544b9781" providerId="AD" clId="Web-{A533B5FD-2092-5782-BEF1-E281BC698F32}" dt="2022-01-24T18:49:53.411" v="91" actId="1076"/>
          <ac:spMkLst>
            <pc:docMk/>
            <pc:sldMk cId="1792243850" sldId="390"/>
            <ac:spMk id="11" creationId="{E7BC5BB8-BAD5-491A-896B-59967735093F}"/>
          </ac:spMkLst>
        </pc:spChg>
        <pc:spChg chg="add mod">
          <ac:chgData name="Benoit Baillif" userId="S::bb596@cam.ac.uk::9ed956e5-56bd-4a29-928e-ee83544b9781" providerId="AD" clId="Web-{A533B5FD-2092-5782-BEF1-E281BC698F32}" dt="2022-01-24T18:50:01.193" v="95" actId="20577"/>
          <ac:spMkLst>
            <pc:docMk/>
            <pc:sldMk cId="1792243850" sldId="390"/>
            <ac:spMk id="16" creationId="{74DC7D23-CB80-4ABD-B1FC-34C7C41E42D0}"/>
          </ac:spMkLst>
        </pc:spChg>
        <pc:spChg chg="add mod">
          <ac:chgData name="Benoit Baillif" userId="S::bb596@cam.ac.uk::9ed956e5-56bd-4a29-928e-ee83544b9781" providerId="AD" clId="Web-{A533B5FD-2092-5782-BEF1-E281BC698F32}" dt="2022-01-24T18:50:24.115" v="102"/>
          <ac:spMkLst>
            <pc:docMk/>
            <pc:sldMk cId="1792243850" sldId="390"/>
            <ac:spMk id="17" creationId="{4591B465-3844-48AD-B5CE-860D46DC5B51}"/>
          </ac:spMkLst>
        </pc:spChg>
        <pc:spChg chg="add mod">
          <ac:chgData name="Benoit Baillif" userId="S::bb596@cam.ac.uk::9ed956e5-56bd-4a29-928e-ee83544b9781" providerId="AD" clId="Web-{A533B5FD-2092-5782-BEF1-E281BC698F32}" dt="2022-01-24T18:50:35.991" v="112" actId="20577"/>
          <ac:spMkLst>
            <pc:docMk/>
            <pc:sldMk cId="1792243850" sldId="390"/>
            <ac:spMk id="18" creationId="{64C782CD-454F-4660-A63E-517992E30937}"/>
          </ac:spMkLst>
        </pc:spChg>
        <pc:picChg chg="add mod modCrop">
          <ac:chgData name="Benoit Baillif" userId="S::bb596@cam.ac.uk::9ed956e5-56bd-4a29-928e-ee83544b9781" providerId="AD" clId="Web-{A533B5FD-2092-5782-BEF1-E281BC698F32}" dt="2022-01-24T18:49:24.254" v="78" actId="1076"/>
          <ac:picMkLst>
            <pc:docMk/>
            <pc:sldMk cId="1792243850" sldId="390"/>
            <ac:picMk id="3" creationId="{ED9B949D-6434-400F-BD63-75A275E8FA69}"/>
          </ac:picMkLst>
        </pc:picChg>
        <pc:picChg chg="del">
          <ac:chgData name="Benoit Baillif" userId="S::bb596@cam.ac.uk::9ed956e5-56bd-4a29-928e-ee83544b9781" providerId="AD" clId="Web-{A533B5FD-2092-5782-BEF1-E281BC698F32}" dt="2022-01-24T18:47:47.595" v="32"/>
          <ac:picMkLst>
            <pc:docMk/>
            <pc:sldMk cId="1792243850" sldId="390"/>
            <ac:picMk id="4" creationId="{E96AB09D-C988-4F8F-90E3-0CFCC0940B45}"/>
          </ac:picMkLst>
        </pc:picChg>
        <pc:picChg chg="del mod">
          <ac:chgData name="Benoit Baillif" userId="S::bb596@cam.ac.uk::9ed956e5-56bd-4a29-928e-ee83544b9781" providerId="AD" clId="Web-{A533B5FD-2092-5782-BEF1-E281BC698F32}" dt="2022-01-24T18:49:13.504" v="73"/>
          <ac:picMkLst>
            <pc:docMk/>
            <pc:sldMk cId="1792243850" sldId="390"/>
            <ac:picMk id="5" creationId="{6DA6E4EA-98D8-4B63-97F2-AC4890ED6EA8}"/>
          </ac:picMkLst>
        </pc:picChg>
        <pc:picChg chg="add mod modCrop">
          <ac:chgData name="Benoit Baillif" userId="S::bb596@cam.ac.uk::9ed956e5-56bd-4a29-928e-ee83544b9781" providerId="AD" clId="Web-{A533B5FD-2092-5782-BEF1-E281BC698F32}" dt="2022-01-24T18:49:40.067" v="87" actId="1076"/>
          <ac:picMkLst>
            <pc:docMk/>
            <pc:sldMk cId="1792243850" sldId="390"/>
            <ac:picMk id="8" creationId="{FEBA4BD3-74AC-47FA-9B46-C82290227255}"/>
          </ac:picMkLst>
        </pc:picChg>
        <pc:picChg chg="add mod">
          <ac:chgData name="Benoit Baillif" userId="S::bb596@cam.ac.uk::9ed956e5-56bd-4a29-928e-ee83544b9781" providerId="AD" clId="Web-{A533B5FD-2092-5782-BEF1-E281BC698F32}" dt="2022-01-24T18:49:11.879" v="72" actId="1076"/>
          <ac:picMkLst>
            <pc:docMk/>
            <pc:sldMk cId="1792243850" sldId="390"/>
            <ac:picMk id="12" creationId="{258D807D-5B98-4BE6-AF93-703CB6B4208B}"/>
          </ac:picMkLst>
        </pc:picChg>
        <pc:picChg chg="add mod">
          <ac:chgData name="Benoit Baillif" userId="S::bb596@cam.ac.uk::9ed956e5-56bd-4a29-928e-ee83544b9781" providerId="AD" clId="Web-{A533B5FD-2092-5782-BEF1-E281BC698F32}" dt="2022-01-24T18:49:16.535" v="75" actId="1076"/>
          <ac:picMkLst>
            <pc:docMk/>
            <pc:sldMk cId="1792243850" sldId="390"/>
            <ac:picMk id="13" creationId="{0A830C04-F30B-4D9F-8B9F-4186B236AB3B}"/>
          </ac:picMkLst>
        </pc:picChg>
        <pc:picChg chg="add del mod">
          <ac:chgData name="Benoit Baillif" userId="S::bb596@cam.ac.uk::9ed956e5-56bd-4a29-928e-ee83544b9781" providerId="AD" clId="Web-{A533B5FD-2092-5782-BEF1-E281BC698F32}" dt="2022-01-24T18:49:50.239" v="90"/>
          <ac:picMkLst>
            <pc:docMk/>
            <pc:sldMk cId="1792243850" sldId="390"/>
            <ac:picMk id="14" creationId="{3CA83793-47D1-440A-89C5-EB4396F6E6A1}"/>
          </ac:picMkLst>
        </pc:picChg>
        <pc:picChg chg="add mod">
          <ac:chgData name="Benoit Baillif" userId="S::bb596@cam.ac.uk::9ed956e5-56bd-4a29-928e-ee83544b9781" providerId="AD" clId="Web-{A533B5FD-2092-5782-BEF1-E281BC698F32}" dt="2022-01-24T18:49:45.255" v="89" actId="1076"/>
          <ac:picMkLst>
            <pc:docMk/>
            <pc:sldMk cId="1792243850" sldId="390"/>
            <ac:picMk id="15" creationId="{88B33F3E-01B2-4BD2-BAD9-741304DD61D2}"/>
          </ac:picMkLst>
        </pc:picChg>
      </pc:sldChg>
      <pc:sldChg chg="addSp delSp modSp new">
        <pc:chgData name="Benoit Baillif" userId="S::bb596@cam.ac.uk::9ed956e5-56bd-4a29-928e-ee83544b9781" providerId="AD" clId="Web-{A533B5FD-2092-5782-BEF1-E281BC698F32}" dt="2022-01-24T19:00:27.601" v="316" actId="14100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A533B5FD-2092-5782-BEF1-E281BC698F32}" dt="2022-01-24T18:51:12.210" v="123" actId="20577"/>
          <ac:spMkLst>
            <pc:docMk/>
            <pc:sldMk cId="1270089218" sldId="391"/>
            <ac:spMk id="2" creationId="{CC3D4237-8DC4-45DB-86E8-B45DDFC1B3CC}"/>
          </ac:spMkLst>
        </pc:spChg>
        <pc:spChg chg="del">
          <ac:chgData name="Benoit Baillif" userId="S::bb596@cam.ac.uk::9ed956e5-56bd-4a29-928e-ee83544b9781" providerId="AD" clId="Web-{A533B5FD-2092-5782-BEF1-E281BC698F32}" dt="2022-01-24T18:51:13.976" v="124"/>
          <ac:spMkLst>
            <pc:docMk/>
            <pc:sldMk cId="1270089218" sldId="391"/>
            <ac:spMk id="3" creationId="{CFF89602-B940-4587-A945-972E4363F8CB}"/>
          </ac:spMkLst>
        </pc:spChg>
        <pc:spChg chg="add del mod">
          <ac:chgData name="Benoit Baillif" userId="S::bb596@cam.ac.uk::9ed956e5-56bd-4a29-928e-ee83544b9781" providerId="AD" clId="Web-{A533B5FD-2092-5782-BEF1-E281BC698F32}" dt="2022-01-24T18:51:55.758" v="138"/>
          <ac:spMkLst>
            <pc:docMk/>
            <pc:sldMk cId="1270089218" sldId="391"/>
            <ac:spMk id="4" creationId="{6EC39A3B-7565-4F14-938A-52A3CE8117FA}"/>
          </ac:spMkLst>
        </pc:spChg>
        <pc:spChg chg="add del mod">
          <ac:chgData name="Benoit Baillif" userId="S::bb596@cam.ac.uk::9ed956e5-56bd-4a29-928e-ee83544b9781" providerId="AD" clId="Web-{A533B5FD-2092-5782-BEF1-E281BC698F32}" dt="2022-01-24T18:51:54.430" v="137"/>
          <ac:spMkLst>
            <pc:docMk/>
            <pc:sldMk cId="1270089218" sldId="391"/>
            <ac:spMk id="5" creationId="{DA2FA6AA-C92C-4D68-9E39-EE49D5CA0AF7}"/>
          </ac:spMkLst>
        </pc:spChg>
        <pc:spChg chg="add mod">
          <ac:chgData name="Benoit Baillif" userId="S::bb596@cam.ac.uk::9ed956e5-56bd-4a29-928e-ee83544b9781" providerId="AD" clId="Web-{A533B5FD-2092-5782-BEF1-E281BC698F32}" dt="2022-01-24T18:53:54.589" v="174" actId="1076"/>
          <ac:spMkLst>
            <pc:docMk/>
            <pc:sldMk cId="1270089218" sldId="391"/>
            <ac:spMk id="6" creationId="{6ACB23BF-36CC-4A1F-A328-2899734725FF}"/>
          </ac:spMkLst>
        </pc:spChg>
        <pc:spChg chg="add mod">
          <ac:chgData name="Benoit Baillif" userId="S::bb596@cam.ac.uk::9ed956e5-56bd-4a29-928e-ee83544b9781" providerId="AD" clId="Web-{A533B5FD-2092-5782-BEF1-E281BC698F32}" dt="2022-01-24T18:53:54.621" v="175" actId="1076"/>
          <ac:spMkLst>
            <pc:docMk/>
            <pc:sldMk cId="1270089218" sldId="391"/>
            <ac:spMk id="7" creationId="{A54798D5-4122-429A-9FD8-B71D5404709F}"/>
          </ac:spMkLst>
        </pc:spChg>
        <pc:spChg chg="add mod">
          <ac:chgData name="Benoit Baillif" userId="S::bb596@cam.ac.uk::9ed956e5-56bd-4a29-928e-ee83544b9781" providerId="AD" clId="Web-{A533B5FD-2092-5782-BEF1-E281BC698F32}" dt="2022-01-24T18:53:54.636" v="176" actId="1076"/>
          <ac:spMkLst>
            <pc:docMk/>
            <pc:sldMk cId="1270089218" sldId="391"/>
            <ac:spMk id="8" creationId="{1276DBC9-5192-4198-B433-E027A4312E0A}"/>
          </ac:spMkLst>
        </pc:spChg>
        <pc:spChg chg="add mod">
          <ac:chgData name="Benoit Baillif" userId="S::bb596@cam.ac.uk::9ed956e5-56bd-4a29-928e-ee83544b9781" providerId="AD" clId="Web-{A533B5FD-2092-5782-BEF1-E281BC698F32}" dt="2022-01-24T18:53:54.636" v="177" actId="1076"/>
          <ac:spMkLst>
            <pc:docMk/>
            <pc:sldMk cId="1270089218" sldId="391"/>
            <ac:spMk id="9" creationId="{3E440D42-9210-44C0-9DAB-1EB40B8D7A8D}"/>
          </ac:spMkLst>
        </pc:spChg>
        <pc:spChg chg="add del">
          <ac:chgData name="Benoit Baillif" userId="S::bb596@cam.ac.uk::9ed956e5-56bd-4a29-928e-ee83544b9781" providerId="AD" clId="Web-{A533B5FD-2092-5782-BEF1-E281BC698F32}" dt="2022-01-24T18:53:31.120" v="168"/>
          <ac:spMkLst>
            <pc:docMk/>
            <pc:sldMk cId="1270089218" sldId="391"/>
            <ac:spMk id="11" creationId="{CAC02A62-BFC0-4C05-91C2-00EE15D1BF77}"/>
          </ac:spMkLst>
        </pc:spChg>
        <pc:spChg chg="add mod">
          <ac:chgData name="Benoit Baillif" userId="S::bb596@cam.ac.uk::9ed956e5-56bd-4a29-928e-ee83544b9781" providerId="AD" clId="Web-{A533B5FD-2092-5782-BEF1-E281BC698F32}" dt="2022-01-24T18:55:26.576" v="188" actId="14100"/>
          <ac:spMkLst>
            <pc:docMk/>
            <pc:sldMk cId="1270089218" sldId="391"/>
            <ac:spMk id="13" creationId="{FCC54D7C-3CEA-451E-B7D5-4C212EA746E3}"/>
          </ac:spMkLst>
        </pc:spChg>
        <pc:spChg chg="add mod">
          <ac:chgData name="Benoit Baillif" userId="S::bb596@cam.ac.uk::9ed956e5-56bd-4a29-928e-ee83544b9781" providerId="AD" clId="Web-{A533B5FD-2092-5782-BEF1-E281BC698F32}" dt="2022-01-24T18:55:54.468" v="206" actId="14100"/>
          <ac:spMkLst>
            <pc:docMk/>
            <pc:sldMk cId="1270089218" sldId="391"/>
            <ac:spMk id="14" creationId="{6C2C37B1-E7B2-4FAD-A613-63EE4EBE4A56}"/>
          </ac:spMkLst>
        </pc:spChg>
        <pc:spChg chg="add mod">
          <ac:chgData name="Benoit Baillif" userId="S::bb596@cam.ac.uk::9ed956e5-56bd-4a29-928e-ee83544b9781" providerId="AD" clId="Web-{A533B5FD-2092-5782-BEF1-E281BC698F32}" dt="2022-01-24T18:59:53.303" v="284" actId="14100"/>
          <ac:spMkLst>
            <pc:docMk/>
            <pc:sldMk cId="1270089218" sldId="391"/>
            <ac:spMk id="17" creationId="{8A9E0768-B104-42CE-BC60-0493A427CF24}"/>
          </ac:spMkLst>
        </pc:spChg>
        <pc:spChg chg="add mod">
          <ac:chgData name="Benoit Baillif" userId="S::bb596@cam.ac.uk::9ed956e5-56bd-4a29-928e-ee83544b9781" providerId="AD" clId="Web-{A533B5FD-2092-5782-BEF1-E281BC698F32}" dt="2022-01-24T18:57:16.829" v="222" actId="14100"/>
          <ac:spMkLst>
            <pc:docMk/>
            <pc:sldMk cId="1270089218" sldId="391"/>
            <ac:spMk id="18" creationId="{4DCE6EC4-D747-455C-8F80-E53222731CE9}"/>
          </ac:spMkLst>
        </pc:spChg>
        <pc:spChg chg="add mod">
          <ac:chgData name="Benoit Baillif" userId="S::bb596@cam.ac.uk::9ed956e5-56bd-4a29-928e-ee83544b9781" providerId="AD" clId="Web-{A533B5FD-2092-5782-BEF1-E281BC698F32}" dt="2022-01-24T19:00:07.569" v="289" actId="1076"/>
          <ac:spMkLst>
            <pc:docMk/>
            <pc:sldMk cId="1270089218" sldId="391"/>
            <ac:spMk id="19" creationId="{52AFF716-5A7C-4F0D-AD55-76C68E4FCF8E}"/>
          </ac:spMkLst>
        </pc:spChg>
        <pc:spChg chg="add mod">
          <ac:chgData name="Benoit Baillif" userId="S::bb596@cam.ac.uk::9ed956e5-56bd-4a29-928e-ee83544b9781" providerId="AD" clId="Web-{A533B5FD-2092-5782-BEF1-E281BC698F32}" dt="2022-01-24T18:58:05.877" v="251" actId="1076"/>
          <ac:spMkLst>
            <pc:docMk/>
            <pc:sldMk cId="1270089218" sldId="391"/>
            <ac:spMk id="20" creationId="{CE86BC30-F60F-403F-A0CC-A2C65CDBEF04}"/>
          </ac:spMkLst>
        </pc:spChg>
        <pc:spChg chg="add mod">
          <ac:chgData name="Benoit Baillif" userId="S::bb596@cam.ac.uk::9ed956e5-56bd-4a29-928e-ee83544b9781" providerId="AD" clId="Web-{A533B5FD-2092-5782-BEF1-E281BC698F32}" dt="2022-01-24T19:00:07.585" v="292" actId="1076"/>
          <ac:spMkLst>
            <pc:docMk/>
            <pc:sldMk cId="1270089218" sldId="391"/>
            <ac:spMk id="23" creationId="{B4A56E0A-8DE3-4457-BA7C-7CFA07AE2226}"/>
          </ac:spMkLst>
        </pc:spChg>
        <pc:spChg chg="add mod">
          <ac:chgData name="Benoit Baillif" userId="S::bb596@cam.ac.uk::9ed956e5-56bd-4a29-928e-ee83544b9781" providerId="AD" clId="Web-{A533B5FD-2092-5782-BEF1-E281BC698F32}" dt="2022-01-24T19:00:07.600" v="293" actId="1076"/>
          <ac:spMkLst>
            <pc:docMk/>
            <pc:sldMk cId="1270089218" sldId="391"/>
            <ac:spMk id="24" creationId="{2E9996B5-4968-46FC-9732-5F9D7CE73197}"/>
          </ac:spMkLst>
        </pc:spChg>
        <pc:spChg chg="add mod">
          <ac:chgData name="Benoit Baillif" userId="S::bb596@cam.ac.uk::9ed956e5-56bd-4a29-928e-ee83544b9781" providerId="AD" clId="Web-{A533B5FD-2092-5782-BEF1-E281BC698F32}" dt="2022-01-24T19:00:27.601" v="316" actId="14100"/>
          <ac:spMkLst>
            <pc:docMk/>
            <pc:sldMk cId="1270089218" sldId="391"/>
            <ac:spMk id="27" creationId="{15F7976E-DBCA-4E53-909D-B9F478A3AC4F}"/>
          </ac:spMkLst>
        </pc:spChg>
        <pc:cxnChg chg="add del mod">
          <ac:chgData name="Benoit Baillif" userId="S::bb596@cam.ac.uk::9ed956e5-56bd-4a29-928e-ee83544b9781" providerId="AD" clId="Web-{A533B5FD-2092-5782-BEF1-E281BC698F32}" dt="2022-01-24T18:53:31.120" v="169"/>
          <ac:cxnSpMkLst>
            <pc:docMk/>
            <pc:sldMk cId="1270089218" sldId="391"/>
            <ac:cxnSpMk id="10" creationId="{72C9DEA5-62A4-4320-8010-6EC4EE99F0BB}"/>
          </ac:cxnSpMkLst>
        </pc:cxnChg>
        <pc:cxnChg chg="add del mod">
          <ac:chgData name="Benoit Baillif" userId="S::bb596@cam.ac.uk::9ed956e5-56bd-4a29-928e-ee83544b9781" providerId="AD" clId="Web-{A533B5FD-2092-5782-BEF1-E281BC698F32}" dt="2022-01-24T18:55:19.763" v="186"/>
          <ac:cxnSpMkLst>
            <pc:docMk/>
            <pc:sldMk cId="1270089218" sldId="391"/>
            <ac:cxnSpMk id="12" creationId="{58B832BD-E4D4-4880-AFCF-5E9F3E6989BE}"/>
          </ac:cxnSpMkLst>
        </pc:cxnChg>
        <pc:cxnChg chg="add del mod">
          <ac:chgData name="Benoit Baillif" userId="S::bb596@cam.ac.uk::9ed956e5-56bd-4a29-928e-ee83544b9781" providerId="AD" clId="Web-{A533B5FD-2092-5782-BEF1-E281BC698F32}" dt="2022-01-24T18:56:48.656" v="214"/>
          <ac:cxnSpMkLst>
            <pc:docMk/>
            <pc:sldMk cId="1270089218" sldId="391"/>
            <ac:cxnSpMk id="15" creationId="{F38FA20E-6511-4C36-82DD-16ABDA0C683B}"/>
          </ac:cxnSpMkLst>
        </pc:cxnChg>
        <pc:cxnChg chg="add del mod">
          <ac:chgData name="Benoit Baillif" userId="S::bb596@cam.ac.uk::9ed956e5-56bd-4a29-928e-ee83544b9781" providerId="AD" clId="Web-{A533B5FD-2092-5782-BEF1-E281BC698F32}" dt="2022-01-24T18:56:46.563" v="213"/>
          <ac:cxnSpMkLst>
            <pc:docMk/>
            <pc:sldMk cId="1270089218" sldId="391"/>
            <ac:cxnSpMk id="16" creationId="{10D13FF5-256D-4D08-BF85-8544F234E114}"/>
          </ac:cxnSpMkLst>
        </pc:cxnChg>
        <pc:cxnChg chg="add mod">
          <ac:chgData name="Benoit Baillif" userId="S::bb596@cam.ac.uk::9ed956e5-56bd-4a29-928e-ee83544b9781" providerId="AD" clId="Web-{A533B5FD-2092-5782-BEF1-E281BC698F32}" dt="2022-01-24T19:00:07.569" v="290" actId="1076"/>
          <ac:cxnSpMkLst>
            <pc:docMk/>
            <pc:sldMk cId="1270089218" sldId="391"/>
            <ac:cxnSpMk id="21" creationId="{EE053153-4FEF-4C7A-96F8-ECCA3FBBFA91}"/>
          </ac:cxnSpMkLst>
        </pc:cxnChg>
        <pc:cxnChg chg="add mod">
          <ac:chgData name="Benoit Baillif" userId="S::bb596@cam.ac.uk::9ed956e5-56bd-4a29-928e-ee83544b9781" providerId="AD" clId="Web-{A533B5FD-2092-5782-BEF1-E281BC698F32}" dt="2022-01-24T19:00:07.585" v="291" actId="1076"/>
          <ac:cxnSpMkLst>
            <pc:docMk/>
            <pc:sldMk cId="1270089218" sldId="391"/>
            <ac:cxnSpMk id="22" creationId="{731FE18C-1024-49A9-BB56-FF9EB0D67027}"/>
          </ac:cxnSpMkLst>
        </pc:cxnChg>
        <pc:cxnChg chg="add mod">
          <ac:chgData name="Benoit Baillif" userId="S::bb596@cam.ac.uk::9ed956e5-56bd-4a29-928e-ee83544b9781" providerId="AD" clId="Web-{A533B5FD-2092-5782-BEF1-E281BC698F32}" dt="2022-01-24T18:59:36.490" v="280" actId="14100"/>
          <ac:cxnSpMkLst>
            <pc:docMk/>
            <pc:sldMk cId="1270089218" sldId="391"/>
            <ac:cxnSpMk id="25" creationId="{C6981977-09D7-4116-9CF6-9AF0C364FCBA}"/>
          </ac:cxnSpMkLst>
        </pc:cxnChg>
        <pc:cxnChg chg="add mod">
          <ac:chgData name="Benoit Baillif" userId="S::bb596@cam.ac.uk::9ed956e5-56bd-4a29-928e-ee83544b9781" providerId="AD" clId="Web-{A533B5FD-2092-5782-BEF1-E281BC698F32}" dt="2022-01-24T18:59:45.615" v="283" actId="14100"/>
          <ac:cxnSpMkLst>
            <pc:docMk/>
            <pc:sldMk cId="1270089218" sldId="391"/>
            <ac:cxnSpMk id="26" creationId="{8E326756-D362-4CF9-9644-8C3EF78107D4}"/>
          </ac:cxnSpMkLst>
        </pc:cxnChg>
      </pc:sldChg>
      <pc:sldChg chg="addSp delSp modSp new">
        <pc:chgData name="Benoit Baillif" userId="S::bb596@cam.ac.uk::9ed956e5-56bd-4a29-928e-ee83544b9781" providerId="AD" clId="Web-{A533B5FD-2092-5782-BEF1-E281BC698F32}" dt="2022-01-24T19:03:11.761" v="416" actId="14100"/>
        <pc:sldMkLst>
          <pc:docMk/>
          <pc:sldMk cId="4174160477" sldId="392"/>
        </pc:sldMkLst>
        <pc:spChg chg="mod">
          <ac:chgData name="Benoit Baillif" userId="S::bb596@cam.ac.uk::9ed956e5-56bd-4a29-928e-ee83544b9781" providerId="AD" clId="Web-{A533B5FD-2092-5782-BEF1-E281BC698F32}" dt="2022-01-24T19:00:41.476" v="321" actId="20577"/>
          <ac:spMkLst>
            <pc:docMk/>
            <pc:sldMk cId="4174160477" sldId="392"/>
            <ac:spMk id="2" creationId="{53C529D5-598F-4D8A-BD46-27917704FDB8}"/>
          </ac:spMkLst>
        </pc:spChg>
        <pc:spChg chg="del">
          <ac:chgData name="Benoit Baillif" userId="S::bb596@cam.ac.uk::9ed956e5-56bd-4a29-928e-ee83544b9781" providerId="AD" clId="Web-{A533B5FD-2092-5782-BEF1-E281BC698F32}" dt="2022-01-24T19:00:46.101" v="322"/>
          <ac:spMkLst>
            <pc:docMk/>
            <pc:sldMk cId="4174160477" sldId="392"/>
            <ac:spMk id="3" creationId="{01CDE198-02E3-4925-8D41-40CD9CF071CC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26" v="398" actId="1076"/>
          <ac:spMkLst>
            <pc:docMk/>
            <pc:sldMk cId="4174160477" sldId="392"/>
            <ac:spMk id="9" creationId="{869218E2-6F15-49C6-909B-CDD76507C843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26" v="399" actId="1076"/>
          <ac:spMkLst>
            <pc:docMk/>
            <pc:sldMk cId="4174160477" sldId="392"/>
            <ac:spMk id="11" creationId="{BCEDBA96-2ACB-4FE0-8923-7DBC5396F275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42" v="401" actId="1076"/>
          <ac:spMkLst>
            <pc:docMk/>
            <pc:sldMk cId="4174160477" sldId="392"/>
            <ac:spMk id="13" creationId="{EA6BC9F3-3E24-4268-A122-92BCC9A52F72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42" v="402" actId="1076"/>
          <ac:spMkLst>
            <pc:docMk/>
            <pc:sldMk cId="4174160477" sldId="392"/>
            <ac:spMk id="14" creationId="{31E834B2-8780-4C13-BDA1-E2236EE95C06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58" v="404" actId="1076"/>
          <ac:spMkLst>
            <pc:docMk/>
            <pc:sldMk cId="4174160477" sldId="392"/>
            <ac:spMk id="16" creationId="{C1E67720-462E-4049-A538-E923FA534B33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58" v="405" actId="1076"/>
          <ac:spMkLst>
            <pc:docMk/>
            <pc:sldMk cId="4174160477" sldId="392"/>
            <ac:spMk id="17" creationId="{7F985FA6-F1ED-4632-B677-F655186ACAEF}"/>
          </ac:spMkLst>
        </pc:spChg>
        <pc:spChg chg="add mod">
          <ac:chgData name="Benoit Baillif" userId="S::bb596@cam.ac.uk::9ed956e5-56bd-4a29-928e-ee83544b9781" providerId="AD" clId="Web-{A533B5FD-2092-5782-BEF1-E281BC698F32}" dt="2022-01-24T19:03:11.761" v="416" actId="14100"/>
          <ac:spMkLst>
            <pc:docMk/>
            <pc:sldMk cId="4174160477" sldId="392"/>
            <ac:spMk id="18" creationId="{6D1D29E3-DC83-4B3A-93BA-338C41BD3122}"/>
          </ac:spMkLst>
        </pc:spChg>
        <pc:picChg chg="add mod">
          <ac:chgData name="Benoit Baillif" userId="S::bb596@cam.ac.uk::9ed956e5-56bd-4a29-928e-ee83544b9781" providerId="AD" clId="Web-{A533B5FD-2092-5782-BEF1-E281BC698F32}" dt="2022-01-24T19:02:51.011" v="396" actId="1076"/>
          <ac:picMkLst>
            <pc:docMk/>
            <pc:sldMk cId="4174160477" sldId="392"/>
            <ac:picMk id="5" creationId="{B571CF19-E9B7-4221-A2F5-3BB3EA37C3A8}"/>
          </ac:picMkLst>
        </pc:picChg>
        <pc:picChg chg="add mod">
          <ac:chgData name="Benoit Baillif" userId="S::bb596@cam.ac.uk::9ed956e5-56bd-4a29-928e-ee83544b9781" providerId="AD" clId="Web-{A533B5FD-2092-5782-BEF1-E281BC698F32}" dt="2022-01-24T19:02:51.011" v="397" actId="1076"/>
          <ac:picMkLst>
            <pc:docMk/>
            <pc:sldMk cId="4174160477" sldId="392"/>
            <ac:picMk id="7" creationId="{CC0556EE-2E5A-4F9F-A32A-02C86C37565F}"/>
          </ac:picMkLst>
        </pc:picChg>
        <pc:cxnChg chg="add mod">
          <ac:chgData name="Benoit Baillif" userId="S::bb596@cam.ac.uk::9ed956e5-56bd-4a29-928e-ee83544b9781" providerId="AD" clId="Web-{A533B5FD-2092-5782-BEF1-E281BC698F32}" dt="2022-01-24T19:02:51.026" v="400" actId="1076"/>
          <ac:cxnSpMkLst>
            <pc:docMk/>
            <pc:sldMk cId="4174160477" sldId="392"/>
            <ac:cxnSpMk id="12" creationId="{04D8F202-D4D6-4873-82D0-3AA96E718D4E}"/>
          </ac:cxnSpMkLst>
        </pc:cxnChg>
        <pc:cxnChg chg="add mod">
          <ac:chgData name="Benoit Baillif" userId="S::bb596@cam.ac.uk::9ed956e5-56bd-4a29-928e-ee83544b9781" providerId="AD" clId="Web-{A533B5FD-2092-5782-BEF1-E281BC698F32}" dt="2022-01-24T19:02:51.042" v="403" actId="1076"/>
          <ac:cxnSpMkLst>
            <pc:docMk/>
            <pc:sldMk cId="4174160477" sldId="392"/>
            <ac:cxnSpMk id="15" creationId="{C2F294EE-E055-4BBC-9966-07E38FDC9EE3}"/>
          </ac:cxnSpMkLst>
        </pc:cxnChg>
      </pc:sldChg>
      <pc:sldChg chg="modSp new">
        <pc:chgData name="Benoit Baillif" userId="S::bb596@cam.ac.uk::9ed956e5-56bd-4a29-928e-ee83544b9781" providerId="AD" clId="Web-{A533B5FD-2092-5782-BEF1-E281BC698F32}" dt="2022-01-24T19:03:45.700" v="442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A533B5FD-2092-5782-BEF1-E281BC698F32}" dt="2022-01-24T19:03:24.418" v="425" actId="20577"/>
          <ac:spMkLst>
            <pc:docMk/>
            <pc:sldMk cId="1553880315" sldId="393"/>
            <ac:spMk id="2" creationId="{34A4F54F-D006-4113-BF57-022415684C0E}"/>
          </ac:spMkLst>
        </pc:spChg>
        <pc:spChg chg="mod">
          <ac:chgData name="Benoit Baillif" userId="S::bb596@cam.ac.uk::9ed956e5-56bd-4a29-928e-ee83544b9781" providerId="AD" clId="Web-{A533B5FD-2092-5782-BEF1-E281BC698F32}" dt="2022-01-24T19:03:45.700" v="442" actId="20577"/>
          <ac:spMkLst>
            <pc:docMk/>
            <pc:sldMk cId="1553880315" sldId="393"/>
            <ac:spMk id="3" creationId="{97A7C216-F7C2-407A-8814-AF772CDB59A0}"/>
          </ac:spMkLst>
        </pc:spChg>
      </pc:sldChg>
    </pc:docChg>
  </pc:docChgLst>
  <pc:docChgLst>
    <pc:chgData name="Benoit Baillif" userId="S::bb596@cam.ac.uk::9ed956e5-56bd-4a29-928e-ee83544b9781" providerId="AD" clId="Web-{8B0E5E0B-0F7D-54B6-8603-317FCEE1316E}"/>
    <pc:docChg chg="addSld delSld modSld sldOrd">
      <pc:chgData name="Benoit Baillif" userId="S::bb596@cam.ac.uk::9ed956e5-56bd-4a29-928e-ee83544b9781" providerId="AD" clId="Web-{8B0E5E0B-0F7D-54B6-8603-317FCEE1316E}" dt="2022-06-10T15:51:43.509" v="496"/>
      <pc:docMkLst>
        <pc:docMk/>
      </pc:docMkLst>
      <pc:sldChg chg="del">
        <pc:chgData name="Benoit Baillif" userId="S::bb596@cam.ac.uk::9ed956e5-56bd-4a29-928e-ee83544b9781" providerId="AD" clId="Web-{8B0E5E0B-0F7D-54B6-8603-317FCEE1316E}" dt="2022-06-10T14:38:36.571" v="113"/>
        <pc:sldMkLst>
          <pc:docMk/>
          <pc:sldMk cId="1270089218" sldId="391"/>
        </pc:sldMkLst>
      </pc:sldChg>
      <pc:sldChg chg="del">
        <pc:chgData name="Benoit Baillif" userId="S::bb596@cam.ac.uk::9ed956e5-56bd-4a29-928e-ee83544b9781" providerId="AD" clId="Web-{8B0E5E0B-0F7D-54B6-8603-317FCEE1316E}" dt="2022-06-10T14:43:13.389" v="146"/>
        <pc:sldMkLst>
          <pc:docMk/>
          <pc:sldMk cId="1273606801" sldId="395"/>
        </pc:sldMkLst>
      </pc:sldChg>
      <pc:sldChg chg="del">
        <pc:chgData name="Benoit Baillif" userId="S::bb596@cam.ac.uk::9ed956e5-56bd-4a29-928e-ee83544b9781" providerId="AD" clId="Web-{8B0E5E0B-0F7D-54B6-8603-317FCEE1316E}" dt="2022-06-10T14:39:46.838" v="129"/>
        <pc:sldMkLst>
          <pc:docMk/>
          <pc:sldMk cId="3003372951" sldId="396"/>
        </pc:sldMkLst>
      </pc:sldChg>
      <pc:sldChg chg="del">
        <pc:chgData name="Benoit Baillif" userId="S::bb596@cam.ac.uk::9ed956e5-56bd-4a29-928e-ee83544b9781" providerId="AD" clId="Web-{8B0E5E0B-0F7D-54B6-8603-317FCEE1316E}" dt="2022-06-10T14:42:10.169" v="136"/>
        <pc:sldMkLst>
          <pc:docMk/>
          <pc:sldMk cId="2881774484" sldId="402"/>
        </pc:sldMkLst>
      </pc:sldChg>
      <pc:sldChg chg="del">
        <pc:chgData name="Benoit Baillif" userId="S::bb596@cam.ac.uk::9ed956e5-56bd-4a29-928e-ee83544b9781" providerId="AD" clId="Web-{8B0E5E0B-0F7D-54B6-8603-317FCEE1316E}" dt="2022-06-10T15:17:03.741" v="334"/>
        <pc:sldMkLst>
          <pc:docMk/>
          <pc:sldMk cId="2069138346" sldId="406"/>
        </pc:sldMkLst>
      </pc:sldChg>
      <pc:sldChg chg="del">
        <pc:chgData name="Benoit Baillif" userId="S::bb596@cam.ac.uk::9ed956e5-56bd-4a29-928e-ee83544b9781" providerId="AD" clId="Web-{8B0E5E0B-0F7D-54B6-8603-317FCEE1316E}" dt="2022-06-10T14:42:15.794" v="138"/>
        <pc:sldMkLst>
          <pc:docMk/>
          <pc:sldMk cId="1275980858" sldId="412"/>
        </pc:sldMkLst>
      </pc:sldChg>
      <pc:sldChg chg="del">
        <pc:chgData name="Benoit Baillif" userId="S::bb596@cam.ac.uk::9ed956e5-56bd-4a29-928e-ee83544b9781" providerId="AD" clId="Web-{8B0E5E0B-0F7D-54B6-8603-317FCEE1316E}" dt="2022-06-10T14:39:45.291" v="128"/>
        <pc:sldMkLst>
          <pc:docMk/>
          <pc:sldMk cId="4278490504" sldId="417"/>
        </pc:sldMkLst>
      </pc:sldChg>
      <pc:sldChg chg="ord">
        <pc:chgData name="Benoit Baillif" userId="S::bb596@cam.ac.uk::9ed956e5-56bd-4a29-928e-ee83544b9781" providerId="AD" clId="Web-{8B0E5E0B-0F7D-54B6-8603-317FCEE1316E}" dt="2022-06-10T14:38:54.228" v="116"/>
        <pc:sldMkLst>
          <pc:docMk/>
          <pc:sldMk cId="621068202" sldId="419"/>
        </pc:sldMkLst>
      </pc:sldChg>
      <pc:sldChg chg="ord">
        <pc:chgData name="Benoit Baillif" userId="S::bb596@cam.ac.uk::9ed956e5-56bd-4a29-928e-ee83544b9781" providerId="AD" clId="Web-{8B0E5E0B-0F7D-54B6-8603-317FCEE1316E}" dt="2022-06-10T14:38:57.681" v="117"/>
        <pc:sldMkLst>
          <pc:docMk/>
          <pc:sldMk cId="931616276" sldId="421"/>
        </pc:sldMkLst>
      </pc:sldChg>
      <pc:sldChg chg="del">
        <pc:chgData name="Benoit Baillif" userId="S::bb596@cam.ac.uk::9ed956e5-56bd-4a29-928e-ee83544b9781" providerId="AD" clId="Web-{8B0E5E0B-0F7D-54B6-8603-317FCEE1316E}" dt="2022-06-10T14:43:03.811" v="144"/>
        <pc:sldMkLst>
          <pc:docMk/>
          <pc:sldMk cId="653171165" sldId="422"/>
        </pc:sldMkLst>
      </pc:sldChg>
      <pc:sldChg chg="del">
        <pc:chgData name="Benoit Baillif" userId="S::bb596@cam.ac.uk::9ed956e5-56bd-4a29-928e-ee83544b9781" providerId="AD" clId="Web-{8B0E5E0B-0F7D-54B6-8603-317FCEE1316E}" dt="2022-06-10T14:38:33.790" v="112"/>
        <pc:sldMkLst>
          <pc:docMk/>
          <pc:sldMk cId="1096623673" sldId="425"/>
        </pc:sldMkLst>
      </pc:sldChg>
      <pc:sldChg chg="ord">
        <pc:chgData name="Benoit Baillif" userId="S::bb596@cam.ac.uk::9ed956e5-56bd-4a29-928e-ee83544b9781" providerId="AD" clId="Web-{8B0E5E0B-0F7D-54B6-8603-317FCEE1316E}" dt="2022-06-10T14:38:18.899" v="110"/>
        <pc:sldMkLst>
          <pc:docMk/>
          <pc:sldMk cId="4270348066" sldId="426"/>
        </pc:sldMkLst>
      </pc:sldChg>
      <pc:sldChg chg="addSp delSp">
        <pc:chgData name="Benoit Baillif" userId="S::bb596@cam.ac.uk::9ed956e5-56bd-4a29-928e-ee83544b9781" providerId="AD" clId="Web-{8B0E5E0B-0F7D-54B6-8603-317FCEE1316E}" dt="2022-06-10T15:16:55.741" v="331"/>
        <pc:sldMkLst>
          <pc:docMk/>
          <pc:sldMk cId="1799402723" sldId="427"/>
        </pc:sldMkLst>
        <pc:spChg chg="add">
          <ac:chgData name="Benoit Baillif" userId="S::bb596@cam.ac.uk::9ed956e5-56bd-4a29-928e-ee83544b9781" providerId="AD" clId="Web-{8B0E5E0B-0F7D-54B6-8603-317FCEE1316E}" dt="2022-06-10T15:16:55.741" v="331"/>
          <ac:spMkLst>
            <pc:docMk/>
            <pc:sldMk cId="1799402723" sldId="427"/>
            <ac:spMk id="4" creationId="{02F2C4A9-E8E4-C88B-3486-C7099A3E6051}"/>
          </ac:spMkLst>
        </pc:spChg>
        <pc:spChg chg="del">
          <ac:chgData name="Benoit Baillif" userId="S::bb596@cam.ac.uk::9ed956e5-56bd-4a29-928e-ee83544b9781" providerId="AD" clId="Web-{8B0E5E0B-0F7D-54B6-8603-317FCEE1316E}" dt="2022-06-10T15:16:55.522" v="330"/>
          <ac:spMkLst>
            <pc:docMk/>
            <pc:sldMk cId="1799402723" sldId="427"/>
            <ac:spMk id="5" creationId="{D0875F11-9E63-8C79-5F4B-50BFB9F76BE0}"/>
          </ac:spMkLst>
        </pc:spChg>
      </pc:sldChg>
      <pc:sldChg chg="del">
        <pc:chgData name="Benoit Baillif" userId="S::bb596@cam.ac.uk::9ed956e5-56bd-4a29-928e-ee83544b9781" providerId="AD" clId="Web-{8B0E5E0B-0F7D-54B6-8603-317FCEE1316E}" dt="2022-06-10T14:42:41.045" v="140"/>
        <pc:sldMkLst>
          <pc:docMk/>
          <pc:sldMk cId="2602439468" sldId="429"/>
        </pc:sldMkLst>
      </pc:sldChg>
      <pc:sldChg chg="del">
        <pc:chgData name="Benoit Baillif" userId="S::bb596@cam.ac.uk::9ed956e5-56bd-4a29-928e-ee83544b9781" providerId="AD" clId="Web-{8B0E5E0B-0F7D-54B6-8603-317FCEE1316E}" dt="2022-06-10T14:43:11.201" v="145"/>
        <pc:sldMkLst>
          <pc:docMk/>
          <pc:sldMk cId="1553616362" sldId="430"/>
        </pc:sldMkLst>
      </pc:sldChg>
      <pc:sldChg chg="del">
        <pc:chgData name="Benoit Baillif" userId="S::bb596@cam.ac.uk::9ed956e5-56bd-4a29-928e-ee83544b9781" providerId="AD" clId="Web-{8B0E5E0B-0F7D-54B6-8603-317FCEE1316E}" dt="2022-06-10T14:42:47.935" v="141"/>
        <pc:sldMkLst>
          <pc:docMk/>
          <pc:sldMk cId="719599964" sldId="431"/>
        </pc:sldMkLst>
      </pc:sldChg>
      <pc:sldChg chg="ord">
        <pc:chgData name="Benoit Baillif" userId="S::bb596@cam.ac.uk::9ed956e5-56bd-4a29-928e-ee83544b9781" providerId="AD" clId="Web-{8B0E5E0B-0F7D-54B6-8603-317FCEE1316E}" dt="2022-06-10T14:39:25.478" v="122"/>
        <pc:sldMkLst>
          <pc:docMk/>
          <pc:sldMk cId="3549377510" sldId="432"/>
        </pc:sldMkLst>
      </pc:sldChg>
      <pc:sldChg chg="del">
        <pc:chgData name="Benoit Baillif" userId="S::bb596@cam.ac.uk::9ed956e5-56bd-4a29-928e-ee83544b9781" providerId="AD" clId="Web-{8B0E5E0B-0F7D-54B6-8603-317FCEE1316E}" dt="2022-06-10T14:43:23.639" v="150"/>
        <pc:sldMkLst>
          <pc:docMk/>
          <pc:sldMk cId="66640981" sldId="434"/>
        </pc:sldMkLst>
      </pc:sldChg>
      <pc:sldChg chg="del">
        <pc:chgData name="Benoit Baillif" userId="S::bb596@cam.ac.uk::9ed956e5-56bd-4a29-928e-ee83544b9781" providerId="AD" clId="Web-{8B0E5E0B-0F7D-54B6-8603-317FCEE1316E}" dt="2022-06-10T14:43:22.217" v="149"/>
        <pc:sldMkLst>
          <pc:docMk/>
          <pc:sldMk cId="2668138814" sldId="438"/>
        </pc:sldMkLst>
      </pc:sldChg>
      <pc:sldChg chg="del">
        <pc:chgData name="Benoit Baillif" userId="S::bb596@cam.ac.uk::9ed956e5-56bd-4a29-928e-ee83544b9781" providerId="AD" clId="Web-{8B0E5E0B-0F7D-54B6-8603-317FCEE1316E}" dt="2022-06-10T14:43:18.920" v="147"/>
        <pc:sldMkLst>
          <pc:docMk/>
          <pc:sldMk cId="3231321123" sldId="439"/>
        </pc:sldMkLst>
      </pc:sldChg>
      <pc:sldChg chg="del">
        <pc:chgData name="Benoit Baillif" userId="S::bb596@cam.ac.uk::9ed956e5-56bd-4a29-928e-ee83544b9781" providerId="AD" clId="Web-{8B0E5E0B-0F7D-54B6-8603-317FCEE1316E}" dt="2022-06-10T14:42:12.107" v="137"/>
        <pc:sldMkLst>
          <pc:docMk/>
          <pc:sldMk cId="628546132" sldId="442"/>
        </pc:sldMkLst>
      </pc:sldChg>
      <pc:sldChg chg="addSp delSp modSp">
        <pc:chgData name="Benoit Baillif" userId="S::bb596@cam.ac.uk::9ed956e5-56bd-4a29-928e-ee83544b9781" providerId="AD" clId="Web-{8B0E5E0B-0F7D-54B6-8603-317FCEE1316E}" dt="2022-06-10T15:41:50.685" v="442" actId="1076"/>
        <pc:sldMkLst>
          <pc:docMk/>
          <pc:sldMk cId="2906741194" sldId="444"/>
        </pc:sldMkLst>
        <pc:spChg chg="del mod">
          <ac:chgData name="Benoit Baillif" userId="S::bb596@cam.ac.uk::9ed956e5-56bd-4a29-928e-ee83544b9781" providerId="AD" clId="Web-{8B0E5E0B-0F7D-54B6-8603-317FCEE1316E}" dt="2022-06-10T15:32:36.623" v="356"/>
          <ac:spMkLst>
            <pc:docMk/>
            <pc:sldMk cId="2906741194" sldId="444"/>
            <ac:spMk id="3" creationId="{2B0DC907-8E96-9FBF-3D82-C8134A4855AF}"/>
          </ac:spMkLst>
        </pc:spChg>
        <pc:spChg chg="add">
          <ac:chgData name="Benoit Baillif" userId="S::bb596@cam.ac.uk::9ed956e5-56bd-4a29-928e-ee83544b9781" providerId="AD" clId="Web-{8B0E5E0B-0F7D-54B6-8603-317FCEE1316E}" dt="2022-06-10T15:16:58.116" v="333"/>
          <ac:spMkLst>
            <pc:docMk/>
            <pc:sldMk cId="2906741194" sldId="444"/>
            <ac:spMk id="4" creationId="{119B7175-506A-7C03-1959-E77B077F7CD5}"/>
          </ac:spMkLst>
        </pc:spChg>
        <pc:spChg chg="del">
          <ac:chgData name="Benoit Baillif" userId="S::bb596@cam.ac.uk::9ed956e5-56bd-4a29-928e-ee83544b9781" providerId="AD" clId="Web-{8B0E5E0B-0F7D-54B6-8603-317FCEE1316E}" dt="2022-06-10T15:33:37.316" v="379"/>
          <ac:spMkLst>
            <pc:docMk/>
            <pc:sldMk cId="2906741194" sldId="444"/>
            <ac:spMk id="7" creationId="{196D6BB2-DBF5-CF32-F212-4CFBDDC48ADA}"/>
          </ac:spMkLst>
        </pc:spChg>
        <pc:spChg chg="del">
          <ac:chgData name="Benoit Baillif" userId="S::bb596@cam.ac.uk::9ed956e5-56bd-4a29-928e-ee83544b9781" providerId="AD" clId="Web-{8B0E5E0B-0F7D-54B6-8603-317FCEE1316E}" dt="2022-06-10T15:16:57.913" v="332"/>
          <ac:spMkLst>
            <pc:docMk/>
            <pc:sldMk cId="2906741194" sldId="444"/>
            <ac:spMk id="9" creationId="{D0875F11-9E63-8C79-5F4B-50BFB9F76BE0}"/>
          </ac:spMkLst>
        </pc:spChg>
        <pc:spChg chg="add mod">
          <ac:chgData name="Benoit Baillif" userId="S::bb596@cam.ac.uk::9ed956e5-56bd-4a29-928e-ee83544b9781" providerId="AD" clId="Web-{8B0E5E0B-0F7D-54B6-8603-317FCEE1316E}" dt="2022-06-10T15:39:01.025" v="439" actId="1076"/>
          <ac:spMkLst>
            <pc:docMk/>
            <pc:sldMk cId="2906741194" sldId="444"/>
            <ac:spMk id="11" creationId="{7504C48D-A21A-489A-3816-1A6DD8BC7A2C}"/>
          </ac:spMkLst>
        </pc:spChg>
        <pc:spChg chg="add del mod">
          <ac:chgData name="Benoit Baillif" userId="S::bb596@cam.ac.uk::9ed956e5-56bd-4a29-928e-ee83544b9781" providerId="AD" clId="Web-{8B0E5E0B-0F7D-54B6-8603-317FCEE1316E}" dt="2022-06-10T15:32:38.951" v="359"/>
          <ac:spMkLst>
            <pc:docMk/>
            <pc:sldMk cId="2906741194" sldId="444"/>
            <ac:spMk id="13" creationId="{E2A9E355-9322-543D-E07F-B8D31619F681}"/>
          </ac:spMkLst>
        </pc:spChg>
        <pc:spChg chg="add mod">
          <ac:chgData name="Benoit Baillif" userId="S::bb596@cam.ac.uk::9ed956e5-56bd-4a29-928e-ee83544b9781" providerId="AD" clId="Web-{8B0E5E0B-0F7D-54B6-8603-317FCEE1316E}" dt="2022-06-10T15:39:05.478" v="440" actId="1076"/>
          <ac:spMkLst>
            <pc:docMk/>
            <pc:sldMk cId="2906741194" sldId="444"/>
            <ac:spMk id="14" creationId="{CAE94440-14E1-F37B-7477-AB353FD59BC5}"/>
          </ac:spMkLst>
        </pc:spChg>
        <pc:spChg chg="add mod">
          <ac:chgData name="Benoit Baillif" userId="S::bb596@cam.ac.uk::9ed956e5-56bd-4a29-928e-ee83544b9781" providerId="AD" clId="Web-{8B0E5E0B-0F7D-54B6-8603-317FCEE1316E}" dt="2022-06-10T15:38:53.119" v="436" actId="1076"/>
          <ac:spMkLst>
            <pc:docMk/>
            <pc:sldMk cId="2906741194" sldId="444"/>
            <ac:spMk id="16" creationId="{5C66E312-5A7C-9635-1358-54B39182602A}"/>
          </ac:spMkLst>
        </pc:spChg>
        <pc:spChg chg="add mod">
          <ac:chgData name="Benoit Baillif" userId="S::bb596@cam.ac.uk::9ed956e5-56bd-4a29-928e-ee83544b9781" providerId="AD" clId="Web-{8B0E5E0B-0F7D-54B6-8603-317FCEE1316E}" dt="2022-06-10T15:38:50.837" v="435" actId="1076"/>
          <ac:spMkLst>
            <pc:docMk/>
            <pc:sldMk cId="2906741194" sldId="444"/>
            <ac:spMk id="17" creationId="{DEA7BF91-B7E3-5257-4FE4-174CD01BDE1F}"/>
          </ac:spMkLst>
        </pc:spChg>
        <pc:spChg chg="add mod">
          <ac:chgData name="Benoit Baillif" userId="S::bb596@cam.ac.uk::9ed956e5-56bd-4a29-928e-ee83544b9781" providerId="AD" clId="Web-{8B0E5E0B-0F7D-54B6-8603-317FCEE1316E}" dt="2022-06-10T15:38:48.994" v="434" actId="1076"/>
          <ac:spMkLst>
            <pc:docMk/>
            <pc:sldMk cId="2906741194" sldId="444"/>
            <ac:spMk id="18" creationId="{82B0D6D7-4707-676B-7837-283F33327F0D}"/>
          </ac:spMkLst>
        </pc:spChg>
        <pc:picChg chg="mod">
          <ac:chgData name="Benoit Baillif" userId="S::bb596@cam.ac.uk::9ed956e5-56bd-4a29-928e-ee83544b9781" providerId="AD" clId="Web-{8B0E5E0B-0F7D-54B6-8603-317FCEE1316E}" dt="2022-06-10T15:41:47.403" v="441" actId="1076"/>
          <ac:picMkLst>
            <pc:docMk/>
            <pc:sldMk cId="2906741194" sldId="444"/>
            <ac:picMk id="5" creationId="{9A4DECE5-8298-C23E-C126-4211D00021FD}"/>
          </ac:picMkLst>
        </pc:picChg>
        <pc:picChg chg="add mod modCrop">
          <ac:chgData name="Benoit Baillif" userId="S::bb596@cam.ac.uk::9ed956e5-56bd-4a29-928e-ee83544b9781" providerId="AD" clId="Web-{8B0E5E0B-0F7D-54B6-8603-317FCEE1316E}" dt="2022-06-10T15:38:59.166" v="438" actId="1076"/>
          <ac:picMkLst>
            <pc:docMk/>
            <pc:sldMk cId="2906741194" sldId="444"/>
            <ac:picMk id="6" creationId="{D5884C48-B42A-F28D-4398-9D7C2DCC7DF7}"/>
          </ac:picMkLst>
        </pc:picChg>
        <pc:picChg chg="mod">
          <ac:chgData name="Benoit Baillif" userId="S::bb596@cam.ac.uk::9ed956e5-56bd-4a29-928e-ee83544b9781" providerId="AD" clId="Web-{8B0E5E0B-0F7D-54B6-8603-317FCEE1316E}" dt="2022-06-10T15:41:50.685" v="442" actId="1076"/>
          <ac:picMkLst>
            <pc:docMk/>
            <pc:sldMk cId="2906741194" sldId="444"/>
            <ac:picMk id="8" creationId="{30441C5F-B039-57C2-C873-EE73A38B3373}"/>
          </ac:picMkLst>
        </pc:picChg>
        <pc:picChg chg="add mod modCrop">
          <ac:chgData name="Benoit Baillif" userId="S::bb596@cam.ac.uk::9ed956e5-56bd-4a29-928e-ee83544b9781" providerId="AD" clId="Web-{8B0E5E0B-0F7D-54B6-8603-317FCEE1316E}" dt="2022-06-10T15:37:57.790" v="410" actId="1076"/>
          <ac:picMkLst>
            <pc:docMk/>
            <pc:sldMk cId="2906741194" sldId="444"/>
            <ac:picMk id="15" creationId="{1FE1C215-8850-4B81-2503-192F8FE8B4A8}"/>
          </ac:picMkLst>
        </pc:picChg>
        <pc:picChg chg="add mod">
          <ac:chgData name="Benoit Baillif" userId="S::bb596@cam.ac.uk::9ed956e5-56bd-4a29-928e-ee83544b9781" providerId="AD" clId="Web-{8B0E5E0B-0F7D-54B6-8603-317FCEE1316E}" dt="2022-06-10T15:38:40.978" v="427" actId="1076"/>
          <ac:picMkLst>
            <pc:docMk/>
            <pc:sldMk cId="2906741194" sldId="444"/>
            <ac:picMk id="19" creationId="{824E3E93-4D1A-0456-CB47-659ED50A223B}"/>
          </ac:picMkLst>
        </pc:picChg>
        <pc:picChg chg="add mod">
          <ac:chgData name="Benoit Baillif" userId="S::bb596@cam.ac.uk::9ed956e5-56bd-4a29-928e-ee83544b9781" providerId="AD" clId="Web-{8B0E5E0B-0F7D-54B6-8603-317FCEE1316E}" dt="2022-06-10T15:38:44.822" v="433" actId="1076"/>
          <ac:picMkLst>
            <pc:docMk/>
            <pc:sldMk cId="2906741194" sldId="444"/>
            <ac:picMk id="20" creationId="{B77F18C0-5C8B-DAF0-AAFA-0F698E355B99}"/>
          </ac:picMkLst>
        </pc:picChg>
        <pc:picChg chg="add mod">
          <ac:chgData name="Benoit Baillif" userId="S::bb596@cam.ac.uk::9ed956e5-56bd-4a29-928e-ee83544b9781" providerId="AD" clId="Web-{8B0E5E0B-0F7D-54B6-8603-317FCEE1316E}" dt="2022-06-10T15:38:41.009" v="432" actId="1076"/>
          <ac:picMkLst>
            <pc:docMk/>
            <pc:sldMk cId="2906741194" sldId="444"/>
            <ac:picMk id="21" creationId="{98DDD201-7293-6FCA-A886-B94C9F861D02}"/>
          </ac:picMkLst>
        </pc:picChg>
      </pc:sldChg>
      <pc:sldChg chg="del">
        <pc:chgData name="Benoit Baillif" userId="S::bb596@cam.ac.uk::9ed956e5-56bd-4a29-928e-ee83544b9781" providerId="AD" clId="Web-{8B0E5E0B-0F7D-54B6-8603-317FCEE1316E}" dt="2022-06-10T14:39:38.947" v="125"/>
        <pc:sldMkLst>
          <pc:docMk/>
          <pc:sldMk cId="600229354" sldId="445"/>
        </pc:sldMkLst>
      </pc:sldChg>
      <pc:sldChg chg="del">
        <pc:chgData name="Benoit Baillif" userId="S::bb596@cam.ac.uk::9ed956e5-56bd-4a29-928e-ee83544b9781" providerId="AD" clId="Web-{8B0E5E0B-0F7D-54B6-8603-317FCEE1316E}" dt="2022-06-10T14:39:39.822" v="126"/>
        <pc:sldMkLst>
          <pc:docMk/>
          <pc:sldMk cId="1313772104" sldId="446"/>
        </pc:sldMkLst>
      </pc:sldChg>
      <pc:sldChg chg="ord">
        <pc:chgData name="Benoit Baillif" userId="S::bb596@cam.ac.uk::9ed956e5-56bd-4a29-928e-ee83544b9781" providerId="AD" clId="Web-{8B0E5E0B-0F7D-54B6-8603-317FCEE1316E}" dt="2022-06-10T14:42:28.748" v="139"/>
        <pc:sldMkLst>
          <pc:docMk/>
          <pc:sldMk cId="2576400593" sldId="447"/>
        </pc:sldMkLst>
      </pc:sldChg>
      <pc:sldChg chg="ord">
        <pc:chgData name="Benoit Baillif" userId="S::bb596@cam.ac.uk::9ed956e5-56bd-4a29-928e-ee83544b9781" providerId="AD" clId="Web-{8B0E5E0B-0F7D-54B6-8603-317FCEE1316E}" dt="2022-06-10T14:40:06.948" v="134"/>
        <pc:sldMkLst>
          <pc:docMk/>
          <pc:sldMk cId="1521959282" sldId="448"/>
        </pc:sldMkLst>
      </pc:sldChg>
      <pc:sldChg chg="addSp delSp">
        <pc:chgData name="Benoit Baillif" userId="S::bb596@cam.ac.uk::9ed956e5-56bd-4a29-928e-ee83544b9781" providerId="AD" clId="Web-{8B0E5E0B-0F7D-54B6-8603-317FCEE1316E}" dt="2022-06-10T15:16:38.053" v="319"/>
        <pc:sldMkLst>
          <pc:docMk/>
          <pc:sldMk cId="1342841500" sldId="451"/>
        </pc:sldMkLst>
        <pc:spChg chg="del">
          <ac:chgData name="Benoit Baillif" userId="S::bb596@cam.ac.uk::9ed956e5-56bd-4a29-928e-ee83544b9781" providerId="AD" clId="Web-{8B0E5E0B-0F7D-54B6-8603-317FCEE1316E}" dt="2022-06-10T15:16:37.757" v="318"/>
          <ac:spMkLst>
            <pc:docMk/>
            <pc:sldMk cId="1342841500" sldId="451"/>
            <ac:spMk id="2" creationId="{31359B8B-36BF-D37B-71A4-5348A7AAF5FB}"/>
          </ac:spMkLst>
        </pc:spChg>
        <pc:spChg chg="add">
          <ac:chgData name="Benoit Baillif" userId="S::bb596@cam.ac.uk::9ed956e5-56bd-4a29-928e-ee83544b9781" providerId="AD" clId="Web-{8B0E5E0B-0F7D-54B6-8603-317FCEE1316E}" dt="2022-06-10T15:16:38.053" v="319"/>
          <ac:spMkLst>
            <pc:docMk/>
            <pc:sldMk cId="1342841500" sldId="451"/>
            <ac:spMk id="5" creationId="{5FF3F252-653F-CA88-A908-89BE4FB0CACA}"/>
          </ac:spMkLst>
        </pc:spChg>
      </pc:sldChg>
      <pc:sldChg chg="modSp">
        <pc:chgData name="Benoit Baillif" userId="S::bb596@cam.ac.uk::9ed956e5-56bd-4a29-928e-ee83544b9781" providerId="AD" clId="Web-{8B0E5E0B-0F7D-54B6-8603-317FCEE1316E}" dt="2022-06-10T14:59:52.612" v="254" actId="20577"/>
        <pc:sldMkLst>
          <pc:docMk/>
          <pc:sldMk cId="3470068790" sldId="452"/>
        </pc:sldMkLst>
        <pc:spChg chg="mod">
          <ac:chgData name="Benoit Baillif" userId="S::bb596@cam.ac.uk::9ed956e5-56bd-4a29-928e-ee83544b9781" providerId="AD" clId="Web-{8B0E5E0B-0F7D-54B6-8603-317FCEE1316E}" dt="2022-06-10T14:59:52.612" v="254" actId="20577"/>
          <ac:spMkLst>
            <pc:docMk/>
            <pc:sldMk cId="3470068790" sldId="452"/>
            <ac:spMk id="3" creationId="{C090212A-4906-536A-67C1-56B1BE30BBED}"/>
          </ac:spMkLst>
        </pc:spChg>
      </pc:sldChg>
      <pc:sldChg chg="modSp mod ord modShow">
        <pc:chgData name="Benoit Baillif" userId="S::bb596@cam.ac.uk::9ed956e5-56bd-4a29-928e-ee83544b9781" providerId="AD" clId="Web-{8B0E5E0B-0F7D-54B6-8603-317FCEE1316E}" dt="2022-06-10T14:38:06.711" v="109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8B0E5E0B-0F7D-54B6-8603-317FCEE1316E}" dt="2022-06-10T14:13:27.384" v="11" actId="20577"/>
          <ac:spMkLst>
            <pc:docMk/>
            <pc:sldMk cId="685210634" sldId="454"/>
            <ac:spMk id="2" creationId="{DFF5C7F5-8655-9E9E-A9FB-50C99B2A67C6}"/>
          </ac:spMkLst>
        </pc:spChg>
      </pc:sldChg>
      <pc:sldChg chg="del">
        <pc:chgData name="Benoit Baillif" userId="S::bb596@cam.ac.uk::9ed956e5-56bd-4a29-928e-ee83544b9781" providerId="AD" clId="Web-{8B0E5E0B-0F7D-54B6-8603-317FCEE1316E}" dt="2022-06-10T14:40:00.104" v="133"/>
        <pc:sldMkLst>
          <pc:docMk/>
          <pc:sldMk cId="4119019284" sldId="455"/>
        </pc:sldMkLst>
      </pc:sldChg>
      <pc:sldChg chg="del">
        <pc:chgData name="Benoit Baillif" userId="S::bb596@cam.ac.uk::9ed956e5-56bd-4a29-928e-ee83544b9781" providerId="AD" clId="Web-{8B0E5E0B-0F7D-54B6-8603-317FCEE1316E}" dt="2022-06-10T14:39:59.651" v="132"/>
        <pc:sldMkLst>
          <pc:docMk/>
          <pc:sldMk cId="1502151856" sldId="456"/>
        </pc:sldMkLst>
      </pc:sldChg>
      <pc:sldChg chg="del">
        <pc:chgData name="Benoit Baillif" userId="S::bb596@cam.ac.uk::9ed956e5-56bd-4a29-928e-ee83544b9781" providerId="AD" clId="Web-{8B0E5E0B-0F7D-54B6-8603-317FCEE1316E}" dt="2022-06-10T14:39:51.479" v="130"/>
        <pc:sldMkLst>
          <pc:docMk/>
          <pc:sldMk cId="507233104" sldId="457"/>
        </pc:sldMkLst>
      </pc:sldChg>
      <pc:sldChg chg="del">
        <pc:chgData name="Benoit Baillif" userId="S::bb596@cam.ac.uk::9ed956e5-56bd-4a29-928e-ee83544b9781" providerId="AD" clId="Web-{8B0E5E0B-0F7D-54B6-8603-317FCEE1316E}" dt="2022-06-10T14:39:32.088" v="123"/>
        <pc:sldMkLst>
          <pc:docMk/>
          <pc:sldMk cId="2619078077" sldId="458"/>
        </pc:sldMkLst>
      </pc:sldChg>
      <pc:sldChg chg="del">
        <pc:chgData name="Benoit Baillif" userId="S::bb596@cam.ac.uk::9ed956e5-56bd-4a29-928e-ee83544b9781" providerId="AD" clId="Web-{8B0E5E0B-0F7D-54B6-8603-317FCEE1316E}" dt="2022-06-10T14:39:59.073" v="131"/>
        <pc:sldMkLst>
          <pc:docMk/>
          <pc:sldMk cId="1250333830" sldId="459"/>
        </pc:sldMkLst>
      </pc:sldChg>
      <pc:sldChg chg="del">
        <pc:chgData name="Benoit Baillif" userId="S::bb596@cam.ac.uk::9ed956e5-56bd-4a29-928e-ee83544b9781" providerId="AD" clId="Web-{8B0E5E0B-0F7D-54B6-8603-317FCEE1316E}" dt="2022-06-10T14:39:42.244" v="127"/>
        <pc:sldMkLst>
          <pc:docMk/>
          <pc:sldMk cId="3117269072" sldId="461"/>
        </pc:sldMkLst>
      </pc:sldChg>
      <pc:sldChg chg="addSp delSp">
        <pc:chgData name="Benoit Baillif" userId="S::bb596@cam.ac.uk::9ed956e5-56bd-4a29-928e-ee83544b9781" providerId="AD" clId="Web-{8B0E5E0B-0F7D-54B6-8603-317FCEE1316E}" dt="2022-06-10T15:16:40.616" v="321"/>
        <pc:sldMkLst>
          <pc:docMk/>
          <pc:sldMk cId="3538111429" sldId="463"/>
        </pc:sldMkLst>
        <pc:spChg chg="add">
          <ac:chgData name="Benoit Baillif" userId="S::bb596@cam.ac.uk::9ed956e5-56bd-4a29-928e-ee83544b9781" providerId="AD" clId="Web-{8B0E5E0B-0F7D-54B6-8603-317FCEE1316E}" dt="2022-06-10T15:16:40.616" v="321"/>
          <ac:spMkLst>
            <pc:docMk/>
            <pc:sldMk cId="3538111429" sldId="463"/>
            <ac:spMk id="3" creationId="{DDCD4FB8-3417-63E9-4241-820DAB2388BA}"/>
          </ac:spMkLst>
        </pc:spChg>
        <pc:spChg chg="del">
          <ac:chgData name="Benoit Baillif" userId="S::bb596@cam.ac.uk::9ed956e5-56bd-4a29-928e-ee83544b9781" providerId="AD" clId="Web-{8B0E5E0B-0F7D-54B6-8603-317FCEE1316E}" dt="2022-06-10T15:16:40.397" v="320"/>
          <ac:spMkLst>
            <pc:docMk/>
            <pc:sldMk cId="3538111429" sldId="463"/>
            <ac:spMk id="4" creationId="{F00D4B94-7EB4-4A02-ADD1-455BBB818474}"/>
          </ac:spMkLst>
        </pc:spChg>
      </pc:sldChg>
      <pc:sldChg chg="ord">
        <pc:chgData name="Benoit Baillif" userId="S::bb596@cam.ac.uk::9ed956e5-56bd-4a29-928e-ee83544b9781" providerId="AD" clId="Web-{8B0E5E0B-0F7D-54B6-8603-317FCEE1316E}" dt="2022-06-10T14:40:40.277" v="135"/>
        <pc:sldMkLst>
          <pc:docMk/>
          <pc:sldMk cId="1268103031" sldId="464"/>
        </pc:sldMkLst>
      </pc:sldChg>
      <pc:sldChg chg="del">
        <pc:chgData name="Benoit Baillif" userId="S::bb596@cam.ac.uk::9ed956e5-56bd-4a29-928e-ee83544b9781" providerId="AD" clId="Web-{8B0E5E0B-0F7D-54B6-8603-317FCEE1316E}" dt="2022-06-10T14:43:20.483" v="148"/>
        <pc:sldMkLst>
          <pc:docMk/>
          <pc:sldMk cId="905277673" sldId="466"/>
        </pc:sldMkLst>
      </pc:sldChg>
      <pc:sldChg chg="ord">
        <pc:chgData name="Benoit Baillif" userId="S::bb596@cam.ac.uk::9ed956e5-56bd-4a29-928e-ee83544b9781" providerId="AD" clId="Web-{8B0E5E0B-0F7D-54B6-8603-317FCEE1316E}" dt="2022-06-10T14:42:55.311" v="143"/>
        <pc:sldMkLst>
          <pc:docMk/>
          <pc:sldMk cId="3763547067" sldId="467"/>
        </pc:sldMkLst>
      </pc:sldChg>
      <pc:sldChg chg="ord">
        <pc:chgData name="Benoit Baillif" userId="S::bb596@cam.ac.uk::9ed956e5-56bd-4a29-928e-ee83544b9781" providerId="AD" clId="Web-{8B0E5E0B-0F7D-54B6-8603-317FCEE1316E}" dt="2022-06-10T14:38:52.071" v="115"/>
        <pc:sldMkLst>
          <pc:docMk/>
          <pc:sldMk cId="2375119898" sldId="468"/>
        </pc:sldMkLst>
      </pc:sldChg>
      <pc:sldChg chg="ord">
        <pc:chgData name="Benoit Baillif" userId="S::bb596@cam.ac.uk::9ed956e5-56bd-4a29-928e-ee83544b9781" providerId="AD" clId="Web-{8B0E5E0B-0F7D-54B6-8603-317FCEE1316E}" dt="2022-06-10T14:39:08.040" v="119"/>
        <pc:sldMkLst>
          <pc:docMk/>
          <pc:sldMk cId="2617822795" sldId="469"/>
        </pc:sldMkLst>
      </pc:sldChg>
      <pc:sldChg chg="ord">
        <pc:chgData name="Benoit Baillif" userId="S::bb596@cam.ac.uk::9ed956e5-56bd-4a29-928e-ee83544b9781" providerId="AD" clId="Web-{8B0E5E0B-0F7D-54B6-8603-317FCEE1316E}" dt="2022-06-10T14:42:55.311" v="142"/>
        <pc:sldMkLst>
          <pc:docMk/>
          <pc:sldMk cId="383664510" sldId="470"/>
        </pc:sldMkLst>
      </pc:sldChg>
      <pc:sldChg chg="addSp delSp">
        <pc:chgData name="Benoit Baillif" userId="S::bb596@cam.ac.uk::9ed956e5-56bd-4a29-928e-ee83544b9781" providerId="AD" clId="Web-{8B0E5E0B-0F7D-54B6-8603-317FCEE1316E}" dt="2022-06-10T15:16:53.069" v="329"/>
        <pc:sldMkLst>
          <pc:docMk/>
          <pc:sldMk cId="2333814004" sldId="472"/>
        </pc:sldMkLst>
        <pc:spChg chg="add">
          <ac:chgData name="Benoit Baillif" userId="S::bb596@cam.ac.uk::9ed956e5-56bd-4a29-928e-ee83544b9781" providerId="AD" clId="Web-{8B0E5E0B-0F7D-54B6-8603-317FCEE1316E}" dt="2022-06-10T15:16:53.069" v="329"/>
          <ac:spMkLst>
            <pc:docMk/>
            <pc:sldMk cId="2333814004" sldId="472"/>
            <ac:spMk id="2" creationId="{2991BD1B-7C4E-A477-C11C-74AD2A1482CD}"/>
          </ac:spMkLst>
        </pc:spChg>
        <pc:spChg chg="del">
          <ac:chgData name="Benoit Baillif" userId="S::bb596@cam.ac.uk::9ed956e5-56bd-4a29-928e-ee83544b9781" providerId="AD" clId="Web-{8B0E5E0B-0F7D-54B6-8603-317FCEE1316E}" dt="2022-06-10T15:16:52.897" v="328"/>
          <ac:spMkLst>
            <pc:docMk/>
            <pc:sldMk cId="2333814004" sldId="472"/>
            <ac:spMk id="4" creationId="{D0875F11-9E63-8C79-5F4B-50BFB9F76BE0}"/>
          </ac:spMkLst>
        </pc:spChg>
      </pc:sldChg>
      <pc:sldChg chg="del">
        <pc:chgData name="Benoit Baillif" userId="S::bb596@cam.ac.uk::9ed956e5-56bd-4a29-928e-ee83544b9781" providerId="AD" clId="Web-{8B0E5E0B-0F7D-54B6-8603-317FCEE1316E}" dt="2022-06-10T14:39:19.259" v="121"/>
        <pc:sldMkLst>
          <pc:docMk/>
          <pc:sldMk cId="4075166108" sldId="473"/>
        </pc:sldMkLst>
      </pc:sldChg>
      <pc:sldChg chg="del">
        <pc:chgData name="Benoit Baillif" userId="S::bb596@cam.ac.uk::9ed956e5-56bd-4a29-928e-ee83544b9781" providerId="AD" clId="Web-{8B0E5E0B-0F7D-54B6-8603-317FCEE1316E}" dt="2022-06-10T14:39:01.665" v="118"/>
        <pc:sldMkLst>
          <pc:docMk/>
          <pc:sldMk cId="1133998661" sldId="474"/>
        </pc:sldMkLst>
      </pc:sldChg>
      <pc:sldChg chg="ord">
        <pc:chgData name="Benoit Baillif" userId="S::bb596@cam.ac.uk::9ed956e5-56bd-4a29-928e-ee83544b9781" providerId="AD" clId="Web-{8B0E5E0B-0F7D-54B6-8603-317FCEE1316E}" dt="2022-06-10T14:38:46.290" v="114"/>
        <pc:sldMkLst>
          <pc:docMk/>
          <pc:sldMk cId="4105445384" sldId="476"/>
        </pc:sldMkLst>
      </pc:sldChg>
      <pc:sldChg chg="addSp delSp">
        <pc:chgData name="Benoit Baillif" userId="S::bb596@cam.ac.uk::9ed956e5-56bd-4a29-928e-ee83544b9781" providerId="AD" clId="Web-{8B0E5E0B-0F7D-54B6-8603-317FCEE1316E}" dt="2022-06-10T15:16:44.179" v="323"/>
        <pc:sldMkLst>
          <pc:docMk/>
          <pc:sldMk cId="927631443" sldId="477"/>
        </pc:sldMkLst>
        <pc:spChg chg="add">
          <ac:chgData name="Benoit Baillif" userId="S::bb596@cam.ac.uk::9ed956e5-56bd-4a29-928e-ee83544b9781" providerId="AD" clId="Web-{8B0E5E0B-0F7D-54B6-8603-317FCEE1316E}" dt="2022-06-10T15:16:44.179" v="323"/>
          <ac:spMkLst>
            <pc:docMk/>
            <pc:sldMk cId="927631443" sldId="477"/>
            <ac:spMk id="3" creationId="{1DA8A333-B21E-5A6A-041D-3C0A7887D925}"/>
          </ac:spMkLst>
        </pc:spChg>
        <pc:spChg chg="del">
          <ac:chgData name="Benoit Baillif" userId="S::bb596@cam.ac.uk::9ed956e5-56bd-4a29-928e-ee83544b9781" providerId="AD" clId="Web-{8B0E5E0B-0F7D-54B6-8603-317FCEE1316E}" dt="2022-06-10T15:16:43.913" v="322"/>
          <ac:spMkLst>
            <pc:docMk/>
            <pc:sldMk cId="927631443" sldId="477"/>
            <ac:spMk id="4" creationId="{90093DED-305D-1D7C-AAD2-6E4F79CB78CA}"/>
          </ac:spMkLst>
        </pc:spChg>
      </pc:sldChg>
      <pc:sldChg chg="mod ord modShow">
        <pc:chgData name="Benoit Baillif" userId="S::bb596@cam.ac.uk::9ed956e5-56bd-4a29-928e-ee83544b9781" providerId="AD" clId="Web-{8B0E5E0B-0F7D-54B6-8603-317FCEE1316E}" dt="2022-06-10T14:38:06.711" v="108"/>
        <pc:sldMkLst>
          <pc:docMk/>
          <pc:sldMk cId="1618223251" sldId="478"/>
        </pc:sldMkLst>
      </pc:sldChg>
      <pc:sldChg chg="addSp delSp modSp ord">
        <pc:chgData name="Benoit Baillif" userId="S::bb596@cam.ac.uk::9ed956e5-56bd-4a29-928e-ee83544b9781" providerId="AD" clId="Web-{8B0E5E0B-0F7D-54B6-8603-317FCEE1316E}" dt="2022-06-10T15:42:41.264" v="445" actId="20577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8B0E5E0B-0F7D-54B6-8603-317FCEE1316E}" dt="2022-06-10T15:42:41.264" v="445" actId="20577"/>
          <ac:spMkLst>
            <pc:docMk/>
            <pc:sldMk cId="2319284244" sldId="479"/>
            <ac:spMk id="3" creationId="{6E96FE80-C582-E759-C382-6B379C564A53}"/>
          </ac:spMkLst>
        </pc:spChg>
        <pc:spChg chg="del">
          <ac:chgData name="Benoit Baillif" userId="S::bb596@cam.ac.uk::9ed956e5-56bd-4a29-928e-ee83544b9781" providerId="AD" clId="Web-{8B0E5E0B-0F7D-54B6-8603-317FCEE1316E}" dt="2022-06-10T15:16:34.413" v="316"/>
          <ac:spMkLst>
            <pc:docMk/>
            <pc:sldMk cId="2319284244" sldId="479"/>
            <ac:spMk id="4" creationId="{9DB269F4-76FD-AD86-7B4D-0EF20324A8A2}"/>
          </ac:spMkLst>
        </pc:spChg>
        <pc:spChg chg="add mod">
          <ac:chgData name="Benoit Baillif" userId="S::bb596@cam.ac.uk::9ed956e5-56bd-4a29-928e-ee83544b9781" providerId="AD" clId="Web-{8B0E5E0B-0F7D-54B6-8603-317FCEE1316E}" dt="2022-06-10T15:14:01.238" v="309" actId="1076"/>
          <ac:spMkLst>
            <pc:docMk/>
            <pc:sldMk cId="2319284244" sldId="479"/>
            <ac:spMk id="8" creationId="{F0BCF710-5CFA-D96C-6E55-F4D59C15A9BF}"/>
          </ac:spMkLst>
        </pc:spChg>
        <pc:spChg chg="add mod">
          <ac:chgData name="Benoit Baillif" userId="S::bb596@cam.ac.uk::9ed956e5-56bd-4a29-928e-ee83544b9781" providerId="AD" clId="Web-{8B0E5E0B-0F7D-54B6-8603-317FCEE1316E}" dt="2022-06-10T15:14:01.253" v="310" actId="1076"/>
          <ac:spMkLst>
            <pc:docMk/>
            <pc:sldMk cId="2319284244" sldId="479"/>
            <ac:spMk id="9" creationId="{53828AE7-02A4-1AF4-C5B9-CB4563D7055F}"/>
          </ac:spMkLst>
        </pc:spChg>
        <pc:spChg chg="add">
          <ac:chgData name="Benoit Baillif" userId="S::bb596@cam.ac.uk::9ed956e5-56bd-4a29-928e-ee83544b9781" providerId="AD" clId="Web-{8B0E5E0B-0F7D-54B6-8603-317FCEE1316E}" dt="2022-06-10T15:16:34.725" v="317"/>
          <ac:spMkLst>
            <pc:docMk/>
            <pc:sldMk cId="2319284244" sldId="479"/>
            <ac:spMk id="10" creationId="{ADA07C34-11D3-59A3-1F87-117D4B80FAC3}"/>
          </ac:spMkLst>
        </pc:spChg>
      </pc:sldChg>
      <pc:sldChg chg="addSp delSp modSp addAnim delAnim">
        <pc:chgData name="Benoit Baillif" userId="S::bb596@cam.ac.uk::9ed956e5-56bd-4a29-928e-ee83544b9781" providerId="AD" clId="Web-{8B0E5E0B-0F7D-54B6-8603-317FCEE1316E}" dt="2022-06-10T15:08:01.653" v="255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8B0E5E0B-0F7D-54B6-8603-317FCEE1316E}" dt="2022-06-10T14:56:36.045" v="184" actId="14100"/>
          <ac:spMkLst>
            <pc:docMk/>
            <pc:sldMk cId="2860513344" sldId="481"/>
            <ac:spMk id="3" creationId="{499D738E-A05D-2C59-B84B-B66AE8F38436}"/>
          </ac:spMkLst>
        </pc:spChg>
        <pc:spChg chg="mod">
          <ac:chgData name="Benoit Baillif" userId="S::bb596@cam.ac.uk::9ed956e5-56bd-4a29-928e-ee83544b9781" providerId="AD" clId="Web-{8B0E5E0B-0F7D-54B6-8603-317FCEE1316E}" dt="2022-06-10T15:08:01.653" v="255" actId="20577"/>
          <ac:spMkLst>
            <pc:docMk/>
            <pc:sldMk cId="2860513344" sldId="481"/>
            <ac:spMk id="5" creationId="{89043FE7-30B8-6B85-A59C-7B0E81E255C5}"/>
          </ac:spMkLst>
        </pc:spChg>
        <pc:spChg chg="add del mod">
          <ac:chgData name="Benoit Baillif" userId="S::bb596@cam.ac.uk::9ed956e5-56bd-4a29-928e-ee83544b9781" providerId="AD" clId="Web-{8B0E5E0B-0F7D-54B6-8603-317FCEE1316E}" dt="2022-06-10T14:58:20.329" v="249"/>
          <ac:spMkLst>
            <pc:docMk/>
            <pc:sldMk cId="2860513344" sldId="481"/>
            <ac:spMk id="7" creationId="{0FB99DAC-40E3-8722-6911-3F5CD5043BF1}"/>
          </ac:spMkLst>
        </pc:spChg>
      </pc:sldChg>
      <pc:sldChg chg="del">
        <pc:chgData name="Benoit Baillif" userId="S::bb596@cam.ac.uk::9ed956e5-56bd-4a29-928e-ee83544b9781" providerId="AD" clId="Web-{8B0E5E0B-0F7D-54B6-8603-317FCEE1316E}" dt="2022-06-10T14:39:37.900" v="124"/>
        <pc:sldMkLst>
          <pc:docMk/>
          <pc:sldMk cId="2140989812" sldId="482"/>
        </pc:sldMkLst>
      </pc:sldChg>
      <pc:sldChg chg="del">
        <pc:chgData name="Benoit Baillif" userId="S::bb596@cam.ac.uk::9ed956e5-56bd-4a29-928e-ee83544b9781" providerId="AD" clId="Web-{8B0E5E0B-0F7D-54B6-8603-317FCEE1316E}" dt="2022-06-10T14:39:13.509" v="120"/>
        <pc:sldMkLst>
          <pc:docMk/>
          <pc:sldMk cId="252272221" sldId="483"/>
        </pc:sldMkLst>
      </pc:sldChg>
      <pc:sldChg chg="ord">
        <pc:chgData name="Benoit Baillif" userId="S::bb596@cam.ac.uk::9ed956e5-56bd-4a29-928e-ee83544b9781" providerId="AD" clId="Web-{8B0E5E0B-0F7D-54B6-8603-317FCEE1316E}" dt="2022-06-10T14:38:27.618" v="111"/>
        <pc:sldMkLst>
          <pc:docMk/>
          <pc:sldMk cId="43610480" sldId="487"/>
        </pc:sldMkLst>
      </pc:sldChg>
      <pc:sldChg chg="addSp delSp modSp">
        <pc:chgData name="Benoit Baillif" userId="S::bb596@cam.ac.uk::9ed956e5-56bd-4a29-928e-ee83544b9781" providerId="AD" clId="Web-{8B0E5E0B-0F7D-54B6-8603-317FCEE1316E}" dt="2022-06-10T15:47:06.472" v="453" actId="1076"/>
        <pc:sldMkLst>
          <pc:docMk/>
          <pc:sldMk cId="789597889" sldId="488"/>
        </pc:sldMkLst>
        <pc:spChg chg="del">
          <ac:chgData name="Benoit Baillif" userId="S::bb596@cam.ac.uk::9ed956e5-56bd-4a29-928e-ee83544b9781" providerId="AD" clId="Web-{8B0E5E0B-0F7D-54B6-8603-317FCEE1316E}" dt="2022-06-10T15:16:49.804" v="326"/>
          <ac:spMkLst>
            <pc:docMk/>
            <pc:sldMk cId="789597889" sldId="488"/>
            <ac:spMk id="7" creationId="{6D99990D-66AD-2A15-8F04-A98A0EDE72D1}"/>
          </ac:spMkLst>
        </pc:spChg>
        <pc:spChg chg="add">
          <ac:chgData name="Benoit Baillif" userId="S::bb596@cam.ac.uk::9ed956e5-56bd-4a29-928e-ee83544b9781" providerId="AD" clId="Web-{8B0E5E0B-0F7D-54B6-8603-317FCEE1316E}" dt="2022-06-10T15:16:50.022" v="327"/>
          <ac:spMkLst>
            <pc:docMk/>
            <pc:sldMk cId="789597889" sldId="488"/>
            <ac:spMk id="10" creationId="{01C3803B-BFF3-5E72-5CF7-98C76CF47607}"/>
          </ac:spMkLst>
        </pc:spChg>
        <pc:grpChg chg="mod">
          <ac:chgData name="Benoit Baillif" userId="S::bb596@cam.ac.uk::9ed956e5-56bd-4a29-928e-ee83544b9781" providerId="AD" clId="Web-{8B0E5E0B-0F7D-54B6-8603-317FCEE1316E}" dt="2022-06-10T15:46:59.831" v="450" actId="1076"/>
          <ac:grpSpMkLst>
            <pc:docMk/>
            <pc:sldMk cId="789597889" sldId="488"/>
            <ac:grpSpMk id="5" creationId="{DE52B2D4-ABF6-0F63-009C-1FF9F5590E4B}"/>
          </ac:grpSpMkLst>
        </pc:grpChg>
        <pc:picChg chg="mod">
          <ac:chgData name="Benoit Baillif" userId="S::bb596@cam.ac.uk::9ed956e5-56bd-4a29-928e-ee83544b9781" providerId="AD" clId="Web-{8B0E5E0B-0F7D-54B6-8603-317FCEE1316E}" dt="2022-06-10T15:46:57.894" v="449" actId="1076"/>
          <ac:picMkLst>
            <pc:docMk/>
            <pc:sldMk cId="789597889" sldId="488"/>
            <ac:picMk id="3" creationId="{31356DC6-11A0-049A-7D79-EE7D9063FE78}"/>
          </ac:picMkLst>
        </pc:picChg>
        <pc:picChg chg="mod">
          <ac:chgData name="Benoit Baillif" userId="S::bb596@cam.ac.uk::9ed956e5-56bd-4a29-928e-ee83544b9781" providerId="AD" clId="Web-{8B0E5E0B-0F7D-54B6-8603-317FCEE1316E}" dt="2022-06-10T15:47:06.472" v="453" actId="1076"/>
          <ac:picMkLst>
            <pc:docMk/>
            <pc:sldMk cId="789597889" sldId="488"/>
            <ac:picMk id="4" creationId="{8045070A-4CCF-78D0-F571-38FF6CA10662}"/>
          </ac:picMkLst>
        </pc:picChg>
      </pc:sldChg>
      <pc:sldChg chg="mod ord modShow">
        <pc:chgData name="Benoit Baillif" userId="S::bb596@cam.ac.uk::9ed956e5-56bd-4a29-928e-ee83544b9781" providerId="AD" clId="Web-{8B0E5E0B-0F7D-54B6-8603-317FCEE1316E}" dt="2022-06-10T12:59:57.311" v="1"/>
        <pc:sldMkLst>
          <pc:docMk/>
          <pc:sldMk cId="4177747251" sldId="489"/>
        </pc:sldMkLst>
      </pc:sldChg>
      <pc:sldChg chg="addSp delSp">
        <pc:chgData name="Benoit Baillif" userId="S::bb596@cam.ac.uk::9ed956e5-56bd-4a29-928e-ee83544b9781" providerId="AD" clId="Web-{8B0E5E0B-0F7D-54B6-8603-317FCEE1316E}" dt="2022-06-10T15:16:46.850" v="325"/>
        <pc:sldMkLst>
          <pc:docMk/>
          <pc:sldMk cId="2933980448" sldId="490"/>
        </pc:sldMkLst>
        <pc:spChg chg="del">
          <ac:chgData name="Benoit Baillif" userId="S::bb596@cam.ac.uk::9ed956e5-56bd-4a29-928e-ee83544b9781" providerId="AD" clId="Web-{8B0E5E0B-0F7D-54B6-8603-317FCEE1316E}" dt="2022-06-10T15:16:46.569" v="324"/>
          <ac:spMkLst>
            <pc:docMk/>
            <pc:sldMk cId="2933980448" sldId="490"/>
            <ac:spMk id="3" creationId="{20826837-51C5-F252-F68F-E7E936D29563}"/>
          </ac:spMkLst>
        </pc:spChg>
        <pc:spChg chg="add">
          <ac:chgData name="Benoit Baillif" userId="S::bb596@cam.ac.uk::9ed956e5-56bd-4a29-928e-ee83544b9781" providerId="AD" clId="Web-{8B0E5E0B-0F7D-54B6-8603-317FCEE1316E}" dt="2022-06-10T15:16:46.850" v="325"/>
          <ac:spMkLst>
            <pc:docMk/>
            <pc:sldMk cId="2933980448" sldId="490"/>
            <ac:spMk id="6" creationId="{CEC9862D-5C04-F087-4C8F-DB6F49BD8D3C}"/>
          </ac:spMkLst>
        </pc:spChg>
      </pc:sldChg>
      <pc:sldChg chg="addSp delSp modSp add replId addAnim delAnim modAnim">
        <pc:chgData name="Benoit Baillif" userId="S::bb596@cam.ac.uk::9ed956e5-56bd-4a29-928e-ee83544b9781" providerId="AD" clId="Web-{8B0E5E0B-0F7D-54B6-8603-317FCEE1316E}" dt="2022-06-10T15:13:00.502" v="306" actId="20577"/>
        <pc:sldMkLst>
          <pc:docMk/>
          <pc:sldMk cId="2848545787" sldId="492"/>
        </pc:sldMkLst>
        <pc:spChg chg="mod">
          <ac:chgData name="Benoit Baillif" userId="S::bb596@cam.ac.uk::9ed956e5-56bd-4a29-928e-ee83544b9781" providerId="AD" clId="Web-{8B0E5E0B-0F7D-54B6-8603-317FCEE1316E}" dt="2022-06-10T15:13:00.502" v="306" actId="20577"/>
          <ac:spMkLst>
            <pc:docMk/>
            <pc:sldMk cId="2848545787" sldId="492"/>
            <ac:spMk id="2" creationId="{DFF5C7F5-8655-9E9E-A9FB-50C99B2A67C6}"/>
          </ac:spMkLst>
        </pc:spChg>
        <pc:spChg chg="del mod">
          <ac:chgData name="Benoit Baillif" userId="S::bb596@cam.ac.uk::9ed956e5-56bd-4a29-928e-ee83544b9781" providerId="AD" clId="Web-{8B0E5E0B-0F7D-54B6-8603-317FCEE1316E}" dt="2022-06-10T15:12:22.439" v="285"/>
          <ac:spMkLst>
            <pc:docMk/>
            <pc:sldMk cId="2848545787" sldId="492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8B0E5E0B-0F7D-54B6-8603-317FCEE1316E}" dt="2022-06-10T15:09:28.201" v="262" actId="1076"/>
          <ac:spMkLst>
            <pc:docMk/>
            <pc:sldMk cId="2848545787" sldId="492"/>
            <ac:spMk id="4" creationId="{4AC9D0AB-B90B-AAF4-A10F-E490FBAB90E6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5"/>
          <ac:spMkLst>
            <pc:docMk/>
            <pc:sldMk cId="2848545787" sldId="492"/>
            <ac:spMk id="4" creationId="{4F800AB0-077F-0632-76AA-02D014E921ED}"/>
          </ac:spMkLst>
        </pc:spChg>
        <pc:spChg chg="add mod">
          <ac:chgData name="Benoit Baillif" userId="S::bb596@cam.ac.uk::9ed956e5-56bd-4a29-928e-ee83544b9781" providerId="AD" clId="Web-{8B0E5E0B-0F7D-54B6-8603-317FCEE1316E}" dt="2022-06-10T15:09:28.217" v="263" actId="1076"/>
          <ac:spMkLst>
            <pc:docMk/>
            <pc:sldMk cId="2848545787" sldId="492"/>
            <ac:spMk id="5" creationId="{1AF5EC60-928F-97C4-7913-62C868C160A6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4"/>
          <ac:spMkLst>
            <pc:docMk/>
            <pc:sldMk cId="2848545787" sldId="492"/>
            <ac:spMk id="5" creationId="{91C9FC75-9467-A83B-AF90-0AC671FCE1A4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24"/>
          <ac:spMkLst>
            <pc:docMk/>
            <pc:sldMk cId="2848545787" sldId="492"/>
            <ac:spMk id="6" creationId="{6996261A-95E7-E7BB-FD10-91681E7329F8}"/>
          </ac:spMkLst>
        </pc:spChg>
        <pc:spChg chg="add mod">
          <ac:chgData name="Benoit Baillif" userId="S::bb596@cam.ac.uk::9ed956e5-56bd-4a29-928e-ee83544b9781" providerId="AD" clId="Web-{8B0E5E0B-0F7D-54B6-8603-317FCEE1316E}" dt="2022-06-10T15:09:28.217" v="264" actId="1076"/>
          <ac:spMkLst>
            <pc:docMk/>
            <pc:sldMk cId="2848545787" sldId="492"/>
            <ac:spMk id="6" creationId="{E5E3296E-20DB-088E-4CFD-7D3D7782AB70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3"/>
          <ac:spMkLst>
            <pc:docMk/>
            <pc:sldMk cId="2848545787" sldId="492"/>
            <ac:spMk id="7" creationId="{2941D601-F303-1E5C-6033-EA8F54425EC5}"/>
          </ac:spMkLst>
        </pc:spChg>
        <pc:spChg chg="add">
          <ac:chgData name="Benoit Baillif" userId="S::bb596@cam.ac.uk::9ed956e5-56bd-4a29-928e-ee83544b9781" providerId="AD" clId="Web-{8B0E5E0B-0F7D-54B6-8603-317FCEE1316E}" dt="2022-06-10T15:12:19.205" v="283"/>
          <ac:spMkLst>
            <pc:docMk/>
            <pc:sldMk cId="2848545787" sldId="492"/>
            <ac:spMk id="7" creationId="{36FE42D1-1ED1-345A-6B6B-D0E4D8B1719E}"/>
          </ac:spMkLst>
        </pc:spChg>
        <pc:spChg chg="add del mod">
          <ac:chgData name="Benoit Baillif" userId="S::bb596@cam.ac.uk::9ed956e5-56bd-4a29-928e-ee83544b9781" providerId="AD" clId="Web-{8B0E5E0B-0F7D-54B6-8603-317FCEE1316E}" dt="2022-06-10T15:12:24.595" v="286"/>
          <ac:spMkLst>
            <pc:docMk/>
            <pc:sldMk cId="2848545787" sldId="492"/>
            <ac:spMk id="10" creationId="{35278DC6-81D4-C284-260B-8FAF6E98A702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21"/>
          <ac:spMkLst>
            <pc:docMk/>
            <pc:sldMk cId="2848545787" sldId="492"/>
            <ac:spMk id="18" creationId="{79505295-FE22-3853-573C-D1B023E8D71F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8"/>
          <ac:spMkLst>
            <pc:docMk/>
            <pc:sldMk cId="2848545787" sldId="492"/>
            <ac:spMk id="30" creationId="{3E9A85AF-54A2-9C48-9070-695307E88E2B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7"/>
          <ac:spMkLst>
            <pc:docMk/>
            <pc:sldMk cId="2848545787" sldId="492"/>
            <ac:spMk id="32" creationId="{9A3A7B29-CA8D-CF5D-71AE-91E710C9ED02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6"/>
          <ac:spMkLst>
            <pc:docMk/>
            <pc:sldMk cId="2848545787" sldId="492"/>
            <ac:spMk id="34" creationId="{365AB2C4-77DC-0EF8-6993-C5F2C5F20657}"/>
          </ac:spMkLst>
        </pc:spChg>
        <pc:spChg chg="del topLvl">
          <ac:chgData name="Benoit Baillif" userId="S::bb596@cam.ac.uk::9ed956e5-56bd-4a29-928e-ee83544b9781" providerId="AD" clId="Web-{8B0E5E0B-0F7D-54B6-8603-317FCEE1316E}" dt="2022-06-10T14:14:09.840" v="30"/>
          <ac:spMkLst>
            <pc:docMk/>
            <pc:sldMk cId="2848545787" sldId="492"/>
            <ac:spMk id="39" creationId="{FDBFC6A5-136D-DDDD-F8EB-C57814E23C66}"/>
          </ac:spMkLst>
        </pc:spChg>
        <pc:spChg chg="del topLvl">
          <ac:chgData name="Benoit Baillif" userId="S::bb596@cam.ac.uk::9ed956e5-56bd-4a29-928e-ee83544b9781" providerId="AD" clId="Web-{8B0E5E0B-0F7D-54B6-8603-317FCEE1316E}" dt="2022-06-10T14:14:09.840" v="29"/>
          <ac:spMkLst>
            <pc:docMk/>
            <pc:sldMk cId="2848545787" sldId="492"/>
            <ac:spMk id="40" creationId="{502C8D05-915A-96C4-3531-609C43307D6E}"/>
          </ac:spMkLst>
        </pc:spChg>
        <pc:spChg chg="mod topLvl">
          <ac:chgData name="Benoit Baillif" userId="S::bb596@cam.ac.uk::9ed956e5-56bd-4a29-928e-ee83544b9781" providerId="AD" clId="Web-{8B0E5E0B-0F7D-54B6-8603-317FCEE1316E}" dt="2022-06-10T15:09:28.154" v="260" actId="1076"/>
          <ac:spMkLst>
            <pc:docMk/>
            <pc:sldMk cId="2848545787" sldId="492"/>
            <ac:spMk id="43" creationId="{A76B8003-33F9-EA25-5492-5F78B1B4D5B4}"/>
          </ac:spMkLst>
        </pc:spChg>
        <pc:spChg chg="topLvl">
          <ac:chgData name="Benoit Baillif" userId="S::bb596@cam.ac.uk::9ed956e5-56bd-4a29-928e-ee83544b9781" providerId="AD" clId="Web-{8B0E5E0B-0F7D-54B6-8603-317FCEE1316E}" dt="2022-06-10T15:11:28.422" v="279"/>
          <ac:spMkLst>
            <pc:docMk/>
            <pc:sldMk cId="2848545787" sldId="492"/>
            <ac:spMk id="45" creationId="{2D57A0D8-8BB2-FDE0-61C0-2734311DCD63}"/>
          </ac:spMkLst>
        </pc:spChg>
        <pc:spChg chg="topLvl">
          <ac:chgData name="Benoit Baillif" userId="S::bb596@cam.ac.uk::9ed956e5-56bd-4a29-928e-ee83544b9781" providerId="AD" clId="Web-{8B0E5E0B-0F7D-54B6-8603-317FCEE1316E}" dt="2022-06-10T15:11:28.422" v="279"/>
          <ac:spMkLst>
            <pc:docMk/>
            <pc:sldMk cId="2848545787" sldId="492"/>
            <ac:spMk id="48" creationId="{079286D7-E20E-E736-9CA1-A63F4270EFC8}"/>
          </ac:spMkLst>
        </pc:spChg>
        <pc:spChg chg="topLvl">
          <ac:chgData name="Benoit Baillif" userId="S::bb596@cam.ac.uk::9ed956e5-56bd-4a29-928e-ee83544b9781" providerId="AD" clId="Web-{8B0E5E0B-0F7D-54B6-8603-317FCEE1316E}" dt="2022-06-10T15:11:28.422" v="279"/>
          <ac:spMkLst>
            <pc:docMk/>
            <pc:sldMk cId="2848545787" sldId="492"/>
            <ac:spMk id="49" creationId="{8C8198D0-744A-1E30-BAD0-DFA916EB6D6C}"/>
          </ac:spMkLst>
        </pc:spChg>
        <pc:spChg chg="topLvl">
          <ac:chgData name="Benoit Baillif" userId="S::bb596@cam.ac.uk::9ed956e5-56bd-4a29-928e-ee83544b9781" providerId="AD" clId="Web-{8B0E5E0B-0F7D-54B6-8603-317FCEE1316E}" dt="2022-06-10T15:11:28.422" v="279"/>
          <ac:spMkLst>
            <pc:docMk/>
            <pc:sldMk cId="2848545787" sldId="492"/>
            <ac:spMk id="50" creationId="{E79B7A3F-0DD1-CDF5-F455-2908513DB557}"/>
          </ac:spMkLst>
        </pc:spChg>
        <pc:grpChg chg="add mod">
          <ac:chgData name="Benoit Baillif" userId="S::bb596@cam.ac.uk::9ed956e5-56bd-4a29-928e-ee83544b9781" providerId="AD" clId="Web-{8B0E5E0B-0F7D-54B6-8603-317FCEE1316E}" dt="2022-06-10T15:09:28.139" v="257" actId="1076"/>
          <ac:grpSpMkLst>
            <pc:docMk/>
            <pc:sldMk cId="2848545787" sldId="492"/>
            <ac:grpSpMk id="8" creationId="{F5123454-BA3F-0C6A-8C41-7D97261509A3}"/>
          </ac:grpSpMkLst>
        </pc:grpChg>
        <pc:grpChg chg="add del">
          <ac:chgData name="Benoit Baillif" userId="S::bb596@cam.ac.uk::9ed956e5-56bd-4a29-928e-ee83544b9781" providerId="AD" clId="Web-{8B0E5E0B-0F7D-54B6-8603-317FCEE1316E}" dt="2022-06-10T14:14:06.027" v="28"/>
          <ac:grpSpMkLst>
            <pc:docMk/>
            <pc:sldMk cId="2848545787" sldId="492"/>
            <ac:grpSpMk id="9" creationId="{D7D4BA5C-461A-012B-DB07-3649E931D62E}"/>
          </ac:grpSpMkLst>
        </pc:grpChg>
        <pc:grpChg chg="add">
          <ac:chgData name="Benoit Baillif" userId="S::bb596@cam.ac.uk::9ed956e5-56bd-4a29-928e-ee83544b9781" providerId="AD" clId="Web-{8B0E5E0B-0F7D-54B6-8603-317FCEE1316E}" dt="2022-06-10T15:12:29.830" v="287"/>
          <ac:grpSpMkLst>
            <pc:docMk/>
            <pc:sldMk cId="2848545787" sldId="492"/>
            <ac:grpSpMk id="11" creationId="{CC37E8B4-3FA6-C6DD-BE5C-9A0A5C223590}"/>
          </ac:grpSpMkLst>
        </pc:grpChg>
        <pc:grpChg chg="add del mod">
          <ac:chgData name="Benoit Baillif" userId="S::bb596@cam.ac.uk::9ed956e5-56bd-4a29-928e-ee83544b9781" providerId="AD" clId="Web-{8B0E5E0B-0F7D-54B6-8603-317FCEE1316E}" dt="2022-06-10T15:11:28.422" v="279"/>
          <ac:grpSpMkLst>
            <pc:docMk/>
            <pc:sldMk cId="2848545787" sldId="492"/>
            <ac:grpSpMk id="12" creationId="{F4D82670-2AC6-0DE8-ECB5-9C00F48DBCB3}"/>
          </ac:grpSpMkLst>
        </pc:grpChg>
        <pc:grpChg chg="add">
          <ac:chgData name="Benoit Baillif" userId="S::bb596@cam.ac.uk::9ed956e5-56bd-4a29-928e-ee83544b9781" providerId="AD" clId="Web-{8B0E5E0B-0F7D-54B6-8603-317FCEE1316E}" dt="2022-06-10T15:12:37.033" v="290"/>
          <ac:grpSpMkLst>
            <pc:docMk/>
            <pc:sldMk cId="2848545787" sldId="492"/>
            <ac:grpSpMk id="13" creationId="{BA6BAF22-F1C2-B389-C1B2-7265D0EB09C4}"/>
          </ac:grpSpMkLst>
        </pc:grpChg>
        <pc:grpChg chg="del">
          <ac:chgData name="Benoit Baillif" userId="S::bb596@cam.ac.uk::9ed956e5-56bd-4a29-928e-ee83544b9781" providerId="AD" clId="Web-{8B0E5E0B-0F7D-54B6-8603-317FCEE1316E}" dt="2022-06-10T14:15:40.032" v="48"/>
          <ac:grpSpMkLst>
            <pc:docMk/>
            <pc:sldMk cId="2848545787" sldId="492"/>
            <ac:grpSpMk id="15" creationId="{CE793F93-EEA3-8C7B-C06E-0D89490C3B25}"/>
          </ac:grpSpMkLst>
        </pc:grpChg>
        <pc:picChg chg="del">
          <ac:chgData name="Benoit Baillif" userId="S::bb596@cam.ac.uk::9ed956e5-56bd-4a29-928e-ee83544b9781" providerId="AD" clId="Web-{8B0E5E0B-0F7D-54B6-8603-317FCEE1316E}" dt="2022-06-10T14:13:56.729" v="23"/>
          <ac:picMkLst>
            <pc:docMk/>
            <pc:sldMk cId="2848545787" sldId="492"/>
            <ac:picMk id="10" creationId="{6C70413D-1863-FD35-115E-535545C91F43}"/>
          </ac:picMkLst>
        </pc:picChg>
        <pc:picChg chg="del">
          <ac:chgData name="Benoit Baillif" userId="S::bb596@cam.ac.uk::9ed956e5-56bd-4a29-928e-ee83544b9781" providerId="AD" clId="Web-{8B0E5E0B-0F7D-54B6-8603-317FCEE1316E}" dt="2022-06-10T14:13:56.729" v="22"/>
          <ac:picMkLst>
            <pc:docMk/>
            <pc:sldMk cId="2848545787" sldId="492"/>
            <ac:picMk id="14" creationId="{497C137D-3262-161E-D8CF-7D9FA3C1C5D3}"/>
          </ac:picMkLst>
        </pc:picChg>
        <pc:picChg chg="del">
          <ac:chgData name="Benoit Baillif" userId="S::bb596@cam.ac.uk::9ed956e5-56bd-4a29-928e-ee83544b9781" providerId="AD" clId="Web-{8B0E5E0B-0F7D-54B6-8603-317FCEE1316E}" dt="2022-06-10T14:13:56.729" v="20"/>
          <ac:picMkLst>
            <pc:docMk/>
            <pc:sldMk cId="2848545787" sldId="492"/>
            <ac:picMk id="24" creationId="{3595CE92-58DE-DBA5-AE10-B7A35391E51D}"/>
          </ac:picMkLst>
        </pc:picChg>
        <pc:picChg chg="del">
          <ac:chgData name="Benoit Baillif" userId="S::bb596@cam.ac.uk::9ed956e5-56bd-4a29-928e-ee83544b9781" providerId="AD" clId="Web-{8B0E5E0B-0F7D-54B6-8603-317FCEE1316E}" dt="2022-06-10T14:13:56.729" v="19"/>
          <ac:picMkLst>
            <pc:docMk/>
            <pc:sldMk cId="2848545787" sldId="492"/>
            <ac:picMk id="28" creationId="{14A76363-D770-EF30-059F-07681431DA45}"/>
          </ac:picMkLst>
        </pc:picChg>
        <pc:picChg chg="mod topLvl">
          <ac:chgData name="Benoit Baillif" userId="S::bb596@cam.ac.uk::9ed956e5-56bd-4a29-928e-ee83544b9781" providerId="AD" clId="Web-{8B0E5E0B-0F7D-54B6-8603-317FCEE1316E}" dt="2022-06-10T15:09:28.139" v="258" actId="1076"/>
          <ac:picMkLst>
            <pc:docMk/>
            <pc:sldMk cId="2848545787" sldId="492"/>
            <ac:picMk id="41" creationId="{BE0CF944-1CB7-2092-DD44-970FA53578C3}"/>
          </ac:picMkLst>
        </pc:picChg>
        <pc:picChg chg="mod topLvl">
          <ac:chgData name="Benoit Baillif" userId="S::bb596@cam.ac.uk::9ed956e5-56bd-4a29-928e-ee83544b9781" providerId="AD" clId="Web-{8B0E5E0B-0F7D-54B6-8603-317FCEE1316E}" dt="2022-06-10T15:09:28.154" v="259" actId="1076"/>
          <ac:picMkLst>
            <pc:docMk/>
            <pc:sldMk cId="2848545787" sldId="492"/>
            <ac:picMk id="42" creationId="{C9B271F7-2812-BF16-F3FE-344620A5E3A3}"/>
          </ac:picMkLst>
        </pc:picChg>
        <pc:picChg chg="topLvl">
          <ac:chgData name="Benoit Baillif" userId="S::bb596@cam.ac.uk::9ed956e5-56bd-4a29-928e-ee83544b9781" providerId="AD" clId="Web-{8B0E5E0B-0F7D-54B6-8603-317FCEE1316E}" dt="2022-06-10T15:11:28.422" v="279"/>
          <ac:picMkLst>
            <pc:docMk/>
            <pc:sldMk cId="2848545787" sldId="492"/>
            <ac:picMk id="46" creationId="{BCAC7189-E5BF-A86B-E4FA-53FA4C9C6339}"/>
          </ac:picMkLst>
        </pc:picChg>
        <pc:picChg chg="topLvl">
          <ac:chgData name="Benoit Baillif" userId="S::bb596@cam.ac.uk::9ed956e5-56bd-4a29-928e-ee83544b9781" providerId="AD" clId="Web-{8B0E5E0B-0F7D-54B6-8603-317FCEE1316E}" dt="2022-06-10T15:11:28.422" v="279"/>
          <ac:picMkLst>
            <pc:docMk/>
            <pc:sldMk cId="2848545787" sldId="492"/>
            <ac:picMk id="47" creationId="{A316D6E9-BA61-DBE3-C821-003EB8ABCBD2}"/>
          </ac:picMkLst>
        </pc:picChg>
      </pc:sldChg>
      <pc:sldChg chg="addSp delSp modSp new">
        <pc:chgData name="Benoit Baillif" userId="S::bb596@cam.ac.uk::9ed956e5-56bd-4a29-928e-ee83544b9781" providerId="AD" clId="Web-{8B0E5E0B-0F7D-54B6-8603-317FCEE1316E}" dt="2022-06-10T15:16:31.522" v="315"/>
        <pc:sldMkLst>
          <pc:docMk/>
          <pc:sldMk cId="319308404" sldId="493"/>
        </pc:sldMkLst>
        <pc:spChg chg="mod">
          <ac:chgData name="Benoit Baillif" userId="S::bb596@cam.ac.uk::9ed956e5-56bd-4a29-928e-ee83544b9781" providerId="AD" clId="Web-{8B0E5E0B-0F7D-54B6-8603-317FCEE1316E}" dt="2022-06-10T14:14:38.419" v="47" actId="20577"/>
          <ac:spMkLst>
            <pc:docMk/>
            <pc:sldMk cId="319308404" sldId="493"/>
            <ac:spMk id="2" creationId="{746D2A4B-81A5-C0EE-974D-8B93899A0EF8}"/>
          </ac:spMkLst>
        </pc:spChg>
        <pc:spChg chg="del">
          <ac:chgData name="Benoit Baillif" userId="S::bb596@cam.ac.uk::9ed956e5-56bd-4a29-928e-ee83544b9781" providerId="AD" clId="Web-{8B0E5E0B-0F7D-54B6-8603-317FCEE1316E}" dt="2022-06-10T14:15:43.282" v="49"/>
          <ac:spMkLst>
            <pc:docMk/>
            <pc:sldMk cId="319308404" sldId="493"/>
            <ac:spMk id="3" creationId="{AA6D74DF-B8EC-3789-D111-5C8AB4BDC5A3}"/>
          </ac:spMkLst>
        </pc:spChg>
        <pc:spChg chg="add del">
          <ac:chgData name="Benoit Baillif" userId="S::bb596@cam.ac.uk::9ed956e5-56bd-4a29-928e-ee83544b9781" providerId="AD" clId="Web-{8B0E5E0B-0F7D-54B6-8603-317FCEE1316E}" dt="2022-06-10T15:16:26.303" v="314"/>
          <ac:spMkLst>
            <pc:docMk/>
            <pc:sldMk cId="319308404" sldId="493"/>
            <ac:spMk id="3" creationId="{D142C55F-B050-170B-CE10-F4151CCB7EBF}"/>
          </ac:spMkLst>
        </pc:spChg>
        <pc:spChg chg="add">
          <ac:chgData name="Benoit Baillif" userId="S::bb596@cam.ac.uk::9ed956e5-56bd-4a29-928e-ee83544b9781" providerId="AD" clId="Web-{8B0E5E0B-0F7D-54B6-8603-317FCEE1316E}" dt="2022-06-10T14:15:43.876" v="50"/>
          <ac:spMkLst>
            <pc:docMk/>
            <pc:sldMk cId="319308404" sldId="493"/>
            <ac:spMk id="6" creationId="{D182EE23-81B9-588F-C23F-4C0F3BA408DE}"/>
          </ac:spMkLst>
        </pc:spChg>
        <pc:spChg chg="add">
          <ac:chgData name="Benoit Baillif" userId="S::bb596@cam.ac.uk::9ed956e5-56bd-4a29-928e-ee83544b9781" providerId="AD" clId="Web-{8B0E5E0B-0F7D-54B6-8603-317FCEE1316E}" dt="2022-06-10T14:15:43.876" v="50"/>
          <ac:spMkLst>
            <pc:docMk/>
            <pc:sldMk cId="319308404" sldId="493"/>
            <ac:spMk id="7" creationId="{3B3E0213-BF1D-B80C-D2DC-C973496594F2}"/>
          </ac:spMkLst>
        </pc:spChg>
        <pc:spChg chg="add">
          <ac:chgData name="Benoit Baillif" userId="S::bb596@cam.ac.uk::9ed956e5-56bd-4a29-928e-ee83544b9781" providerId="AD" clId="Web-{8B0E5E0B-0F7D-54B6-8603-317FCEE1316E}" dt="2022-06-10T14:15:43.876" v="50"/>
          <ac:spMkLst>
            <pc:docMk/>
            <pc:sldMk cId="319308404" sldId="493"/>
            <ac:spMk id="8" creationId="{3574931A-4887-95AE-2ED3-AEEB729EB575}"/>
          </ac:spMkLst>
        </pc:spChg>
        <pc:spChg chg="add del mod">
          <ac:chgData name="Benoit Baillif" userId="S::bb596@cam.ac.uk::9ed956e5-56bd-4a29-928e-ee83544b9781" providerId="AD" clId="Web-{8B0E5E0B-0F7D-54B6-8603-317FCEE1316E}" dt="2022-06-10T14:16:23.644" v="60"/>
          <ac:spMkLst>
            <pc:docMk/>
            <pc:sldMk cId="319308404" sldId="493"/>
            <ac:spMk id="9" creationId="{DD5CD554-150B-441C-5345-EA55615F217F}"/>
          </ac:spMkLst>
        </pc:spChg>
        <pc:spChg chg="add del">
          <ac:chgData name="Benoit Baillif" userId="S::bb596@cam.ac.uk::9ed956e5-56bd-4a29-928e-ee83544b9781" providerId="AD" clId="Web-{8B0E5E0B-0F7D-54B6-8603-317FCEE1316E}" dt="2022-06-10T15:16:26.303" v="313"/>
          <ac:spMkLst>
            <pc:docMk/>
            <pc:sldMk cId="319308404" sldId="493"/>
            <ac:spMk id="10" creationId="{676B9F3E-3500-9212-C429-C447FDBEAE15}"/>
          </ac:spMkLst>
        </pc:spChg>
        <pc:spChg chg="add mod">
          <ac:chgData name="Benoit Baillif" userId="S::bb596@cam.ac.uk::9ed956e5-56bd-4a29-928e-ee83544b9781" providerId="AD" clId="Web-{8B0E5E0B-0F7D-54B6-8603-317FCEE1316E}" dt="2022-06-10T15:10:44.250" v="276" actId="20577"/>
          <ac:spMkLst>
            <pc:docMk/>
            <pc:sldMk cId="319308404" sldId="493"/>
            <ac:spMk id="11" creationId="{221FD685-AC12-B064-B630-257CB1C920E4}"/>
          </ac:spMkLst>
        </pc:spChg>
        <pc:spChg chg="add">
          <ac:chgData name="Benoit Baillif" userId="S::bb596@cam.ac.uk::9ed956e5-56bd-4a29-928e-ee83544b9781" providerId="AD" clId="Web-{8B0E5E0B-0F7D-54B6-8603-317FCEE1316E}" dt="2022-06-10T15:16:31.522" v="315"/>
          <ac:spMkLst>
            <pc:docMk/>
            <pc:sldMk cId="319308404" sldId="493"/>
            <ac:spMk id="14" creationId="{CFD70D02-95F3-FB56-B8F7-82DB6DC44165}"/>
          </ac:spMkLst>
        </pc:spChg>
        <pc:grpChg chg="add mod">
          <ac:chgData name="Benoit Baillif" userId="S::bb596@cam.ac.uk::9ed956e5-56bd-4a29-928e-ee83544b9781" providerId="AD" clId="Web-{8B0E5E0B-0F7D-54B6-8603-317FCEE1316E}" dt="2022-06-10T15:10:21.327" v="267" actId="1076"/>
          <ac:grpSpMkLst>
            <pc:docMk/>
            <pc:sldMk cId="319308404" sldId="493"/>
            <ac:grpSpMk id="4" creationId="{A4F9BA3B-1EFC-5CAB-1E89-3AD972C38483}"/>
          </ac:grpSpMkLst>
        </pc:grpChg>
        <pc:picChg chg="add">
          <ac:chgData name="Benoit Baillif" userId="S::bb596@cam.ac.uk::9ed956e5-56bd-4a29-928e-ee83544b9781" providerId="AD" clId="Web-{8B0E5E0B-0F7D-54B6-8603-317FCEE1316E}" dt="2022-06-10T14:15:43.876" v="50"/>
          <ac:picMkLst>
            <pc:docMk/>
            <pc:sldMk cId="319308404" sldId="493"/>
            <ac:picMk id="5" creationId="{3626BD36-956E-63EB-B6D2-E81D8174BF13}"/>
          </ac:picMkLst>
        </pc:picChg>
      </pc:sldChg>
      <pc:sldChg chg="addSp delSp modSp new mod modShow">
        <pc:chgData name="Benoit Baillif" userId="S::bb596@cam.ac.uk::9ed956e5-56bd-4a29-928e-ee83544b9781" providerId="AD" clId="Web-{8B0E5E0B-0F7D-54B6-8603-317FCEE1316E}" dt="2022-06-10T15:51:43.509" v="496"/>
        <pc:sldMkLst>
          <pc:docMk/>
          <pc:sldMk cId="1870810431" sldId="494"/>
        </pc:sldMkLst>
        <pc:spChg chg="mod">
          <ac:chgData name="Benoit Baillif" userId="S::bb596@cam.ac.uk::9ed956e5-56bd-4a29-928e-ee83544b9781" providerId="AD" clId="Web-{8B0E5E0B-0F7D-54B6-8603-317FCEE1316E}" dt="2022-06-10T15:50:05.397" v="466" actId="20577"/>
          <ac:spMkLst>
            <pc:docMk/>
            <pc:sldMk cId="1870810431" sldId="494"/>
            <ac:spMk id="2" creationId="{03B589F3-702F-C241-7B3A-BBCBE4C02637}"/>
          </ac:spMkLst>
        </pc:spChg>
        <pc:spChg chg="del">
          <ac:chgData name="Benoit Baillif" userId="S::bb596@cam.ac.uk::9ed956e5-56bd-4a29-928e-ee83544b9781" providerId="AD" clId="Web-{8B0E5E0B-0F7D-54B6-8603-317FCEE1316E}" dt="2022-06-10T15:50:06.757" v="467"/>
          <ac:spMkLst>
            <pc:docMk/>
            <pc:sldMk cId="1870810431" sldId="494"/>
            <ac:spMk id="3" creationId="{9FB052B4-23F7-4697-B7A1-0F836085E392}"/>
          </ac:spMkLst>
        </pc:spChg>
        <pc:spChg chg="add mod">
          <ac:chgData name="Benoit Baillif" userId="S::bb596@cam.ac.uk::9ed956e5-56bd-4a29-928e-ee83544b9781" providerId="AD" clId="Web-{8B0E5E0B-0F7D-54B6-8603-317FCEE1316E}" dt="2022-06-10T15:51:22.165" v="486" actId="14100"/>
          <ac:spMkLst>
            <pc:docMk/>
            <pc:sldMk cId="1870810431" sldId="494"/>
            <ac:spMk id="5" creationId="{68A9D63F-C55C-7D41-054F-EB6338505E4A}"/>
          </ac:spMkLst>
        </pc:spChg>
        <pc:spChg chg="add mod">
          <ac:chgData name="Benoit Baillif" userId="S::bb596@cam.ac.uk::9ed956e5-56bd-4a29-928e-ee83544b9781" providerId="AD" clId="Web-{8B0E5E0B-0F7D-54B6-8603-317FCEE1316E}" dt="2022-06-10T15:51:25.415" v="487" actId="14100"/>
          <ac:spMkLst>
            <pc:docMk/>
            <pc:sldMk cId="1870810431" sldId="494"/>
            <ac:spMk id="6" creationId="{CD1B3083-94D2-17CE-A835-21A246BFD389}"/>
          </ac:spMkLst>
        </pc:spChg>
        <pc:spChg chg="add mod">
          <ac:chgData name="Benoit Baillif" userId="S::bb596@cam.ac.uk::9ed956e5-56bd-4a29-928e-ee83544b9781" providerId="AD" clId="Web-{8B0E5E0B-0F7D-54B6-8603-317FCEE1316E}" dt="2022-06-10T15:51:36.024" v="492" actId="1076"/>
          <ac:spMkLst>
            <pc:docMk/>
            <pc:sldMk cId="1870810431" sldId="494"/>
            <ac:spMk id="7" creationId="{F31B787C-E2FF-90E7-89F7-0BA3AE9C40DA}"/>
          </ac:spMkLst>
        </pc:spChg>
        <pc:spChg chg="add mod">
          <ac:chgData name="Benoit Baillif" userId="S::bb596@cam.ac.uk::9ed956e5-56bd-4a29-928e-ee83544b9781" providerId="AD" clId="Web-{8B0E5E0B-0F7D-54B6-8603-317FCEE1316E}" dt="2022-06-10T15:51:41.399" v="495" actId="20577"/>
          <ac:spMkLst>
            <pc:docMk/>
            <pc:sldMk cId="1870810431" sldId="494"/>
            <ac:spMk id="8" creationId="{92C28CBE-BC70-20BC-7C30-5E00AD89480F}"/>
          </ac:spMkLst>
        </pc:spChg>
        <pc:picChg chg="add mod">
          <ac:chgData name="Benoit Baillif" userId="S::bb596@cam.ac.uk::9ed956e5-56bd-4a29-928e-ee83544b9781" providerId="AD" clId="Web-{8B0E5E0B-0F7D-54B6-8603-317FCEE1316E}" dt="2022-06-10T15:50:10.444" v="471" actId="1076"/>
          <ac:picMkLst>
            <pc:docMk/>
            <pc:sldMk cId="1870810431" sldId="494"/>
            <ac:picMk id="4" creationId="{0A138750-689C-50B0-DE3C-E4791AE43C75}"/>
          </ac:picMkLst>
        </pc:picChg>
      </pc:sldChg>
    </pc:docChg>
  </pc:docChgLst>
  <pc:docChgLst>
    <pc:chgData name="Benoit Baillif" userId="S::bb596@cam.ac.uk::9ed956e5-56bd-4a29-928e-ee83544b9781" providerId="AD" clId="Web-{A0A32775-7BF1-488D-B589-9160B0239A67}"/>
    <pc:docChg chg="addSld delSld modSld sldOrd">
      <pc:chgData name="Benoit Baillif" userId="S::bb596@cam.ac.uk::9ed956e5-56bd-4a29-928e-ee83544b9781" providerId="AD" clId="Web-{A0A32775-7BF1-488D-B589-9160B0239A67}" dt="2022-05-27T15:05:29.817" v="517" actId="20577"/>
      <pc:docMkLst>
        <pc:docMk/>
      </pc:docMkLst>
      <pc:sldChg chg="modSp">
        <pc:chgData name="Benoit Baillif" userId="S::bb596@cam.ac.uk::9ed956e5-56bd-4a29-928e-ee83544b9781" providerId="AD" clId="Web-{A0A32775-7BF1-488D-B589-9160B0239A67}" dt="2022-05-27T11:16:46.302" v="186" actId="20577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A0A32775-7BF1-488D-B589-9160B0239A67}" dt="2022-05-27T11:16:46.302" v="186" actId="20577"/>
          <ac:spMkLst>
            <pc:docMk/>
            <pc:sldMk cId="1578520090" sldId="403"/>
            <ac:spMk id="2" creationId="{B2831939-AB53-4793-85F0-34790A09006D}"/>
          </ac:spMkLst>
        </pc:spChg>
      </pc:sldChg>
      <pc:sldChg chg="mod modShow">
        <pc:chgData name="Benoit Baillif" userId="S::bb596@cam.ac.uk::9ed956e5-56bd-4a29-928e-ee83544b9781" providerId="AD" clId="Web-{A0A32775-7BF1-488D-B589-9160B0239A67}" dt="2022-05-27T11:28:54.649" v="508"/>
        <pc:sldMkLst>
          <pc:docMk/>
          <pc:sldMk cId="1096623673" sldId="425"/>
        </pc:sldMkLst>
      </pc:sldChg>
      <pc:sldChg chg="modSp">
        <pc:chgData name="Benoit Baillif" userId="S::bb596@cam.ac.uk::9ed956e5-56bd-4a29-928e-ee83544b9781" providerId="AD" clId="Web-{A0A32775-7BF1-488D-B589-9160B0239A67}" dt="2022-05-27T10:24:18.985" v="9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A0A32775-7BF1-488D-B589-9160B0239A67}" dt="2022-05-27T10:24:18.985" v="9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modSp">
        <pc:chgData name="Benoit Baillif" userId="S::bb596@cam.ac.uk::9ed956e5-56bd-4a29-928e-ee83544b9781" providerId="AD" clId="Web-{A0A32775-7BF1-488D-B589-9160B0239A67}" dt="2022-05-27T11:14:23.314" v="170" actId="20577"/>
        <pc:sldMkLst>
          <pc:docMk/>
          <pc:sldMk cId="3470068790" sldId="452"/>
        </pc:sldMkLst>
        <pc:spChg chg="add mod">
          <ac:chgData name="Benoit Baillif" userId="S::bb596@cam.ac.uk::9ed956e5-56bd-4a29-928e-ee83544b9781" providerId="AD" clId="Web-{A0A32775-7BF1-488D-B589-9160B0239A67}" dt="2022-05-27T11:14:23.314" v="170" actId="20577"/>
          <ac:spMkLst>
            <pc:docMk/>
            <pc:sldMk cId="3470068790" sldId="452"/>
            <ac:spMk id="4" creationId="{D86B2500-F72A-EAE3-A18B-C97ABA280492}"/>
          </ac:spMkLst>
        </pc:spChg>
      </pc:sldChg>
      <pc:sldChg chg="modSp">
        <pc:chgData name="Benoit Baillif" userId="S::bb596@cam.ac.uk::9ed956e5-56bd-4a29-928e-ee83544b9781" providerId="AD" clId="Web-{A0A32775-7BF1-488D-B589-9160B0239A67}" dt="2022-05-27T10:26:41.316" v="11" actId="2057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A0A32775-7BF1-488D-B589-9160B0239A67}" dt="2022-05-27T10:26:41.316" v="11" actId="20577"/>
          <ac:spMkLst>
            <pc:docMk/>
            <pc:sldMk cId="685210634" sldId="454"/>
            <ac:spMk id="2" creationId="{DFF5C7F5-8655-9E9E-A9FB-50C99B2A67C6}"/>
          </ac:spMkLst>
        </pc:spChg>
      </pc:sldChg>
      <pc:sldChg chg="addSp modSp">
        <pc:chgData name="Benoit Baillif" userId="S::bb596@cam.ac.uk::9ed956e5-56bd-4a29-928e-ee83544b9781" providerId="AD" clId="Web-{A0A32775-7BF1-488D-B589-9160B0239A67}" dt="2022-05-27T10:28:00.100" v="45" actId="20577"/>
        <pc:sldMkLst>
          <pc:docMk/>
          <pc:sldMk cId="3538111429" sldId="463"/>
        </pc:sldMkLst>
        <pc:spChg chg="add mod">
          <ac:chgData name="Benoit Baillif" userId="S::bb596@cam.ac.uk::9ed956e5-56bd-4a29-928e-ee83544b9781" providerId="AD" clId="Web-{A0A32775-7BF1-488D-B589-9160B0239A67}" dt="2022-05-27T10:28:00.100" v="45" actId="20577"/>
          <ac:spMkLst>
            <pc:docMk/>
            <pc:sldMk cId="3538111429" sldId="463"/>
            <ac:spMk id="5" creationId="{4A0554D0-D435-072B-958B-E57221117A3E}"/>
          </ac:spMkLst>
        </pc:spChg>
      </pc:sldChg>
      <pc:sldChg chg="mod ord modShow">
        <pc:chgData name="Benoit Baillif" userId="S::bb596@cam.ac.uk::9ed956e5-56bd-4a29-928e-ee83544b9781" providerId="AD" clId="Web-{A0A32775-7BF1-488D-B589-9160B0239A67}" dt="2022-05-27T11:25:31.878" v="464"/>
        <pc:sldMkLst>
          <pc:docMk/>
          <pc:sldMk cId="1133998661" sldId="474"/>
        </pc:sldMkLst>
      </pc:sldChg>
      <pc:sldChg chg="addAnim delAnim modAnim">
        <pc:chgData name="Benoit Baillif" userId="S::bb596@cam.ac.uk::9ed956e5-56bd-4a29-928e-ee83544b9781" providerId="AD" clId="Web-{A0A32775-7BF1-488D-B589-9160B0239A67}" dt="2022-05-27T11:16:10.098" v="176"/>
        <pc:sldMkLst>
          <pc:docMk/>
          <pc:sldMk cId="500672097" sldId="475"/>
        </pc:sldMkLst>
      </pc:sldChg>
      <pc:sldChg chg="modSp">
        <pc:chgData name="Benoit Baillif" userId="S::bb596@cam.ac.uk::9ed956e5-56bd-4a29-928e-ee83544b9781" providerId="AD" clId="Web-{A0A32775-7BF1-488D-B589-9160B0239A67}" dt="2022-05-27T10:26:46.270" v="12" actId="20577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A0A32775-7BF1-488D-B589-9160B0239A67}" dt="2022-05-27T10:26:46.270" v="12" actId="20577"/>
          <ac:spMkLst>
            <pc:docMk/>
            <pc:sldMk cId="1618223251" sldId="478"/>
            <ac:spMk id="2" creationId="{DFF5C7F5-8655-9E9E-A9FB-50C99B2A67C6}"/>
          </ac:spMkLst>
        </pc:spChg>
      </pc:sldChg>
      <pc:sldChg chg="modSp">
        <pc:chgData name="Benoit Baillif" userId="S::bb596@cam.ac.uk::9ed956e5-56bd-4a29-928e-ee83544b9781" providerId="AD" clId="Web-{A0A32775-7BF1-488D-B589-9160B0239A67}" dt="2022-05-27T10:27:28.208" v="26" actId="20577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A0A32775-7BF1-488D-B589-9160B0239A67}" dt="2022-05-27T10:27:05.645" v="22" actId="20577"/>
          <ac:spMkLst>
            <pc:docMk/>
            <pc:sldMk cId="2319284244" sldId="479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A0A32775-7BF1-488D-B589-9160B0239A67}" dt="2022-05-27T10:27:28.208" v="26" actId="20577"/>
          <ac:spMkLst>
            <pc:docMk/>
            <pc:sldMk cId="2319284244" sldId="479"/>
            <ac:spMk id="3" creationId="{6E96FE80-C582-E759-C382-6B379C564A53}"/>
          </ac:spMkLst>
        </pc:spChg>
      </pc:sldChg>
      <pc:sldChg chg="modSp">
        <pc:chgData name="Benoit Baillif" userId="S::bb596@cam.ac.uk::9ed956e5-56bd-4a29-928e-ee83544b9781" providerId="AD" clId="Web-{A0A32775-7BF1-488D-B589-9160B0239A67}" dt="2022-05-27T11:13:51" v="160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A0A32775-7BF1-488D-B589-9160B0239A67}" dt="2022-05-27T10:29:44.946" v="74" actId="20577"/>
          <ac:spMkLst>
            <pc:docMk/>
            <pc:sldMk cId="2860513344" sldId="481"/>
            <ac:spMk id="2" creationId="{8C6C621C-8721-17E3-B14B-20765EA4228F}"/>
          </ac:spMkLst>
        </pc:spChg>
        <pc:spChg chg="mod">
          <ac:chgData name="Benoit Baillif" userId="S::bb596@cam.ac.uk::9ed956e5-56bd-4a29-928e-ee83544b9781" providerId="AD" clId="Web-{A0A32775-7BF1-488D-B589-9160B0239A67}" dt="2022-05-27T11:13:51" v="160" actId="20577"/>
          <ac:spMkLst>
            <pc:docMk/>
            <pc:sldMk cId="2860513344" sldId="481"/>
            <ac:spMk id="3" creationId="{499D738E-A05D-2C59-B84B-B66AE8F38436}"/>
          </ac:spMkLst>
        </pc:spChg>
        <pc:picChg chg="mod">
          <ac:chgData name="Benoit Baillif" userId="S::bb596@cam.ac.uk::9ed956e5-56bd-4a29-928e-ee83544b9781" providerId="AD" clId="Web-{A0A32775-7BF1-488D-B589-9160B0239A67}" dt="2022-05-27T11:08:16.195" v="131" actId="1076"/>
          <ac:picMkLst>
            <pc:docMk/>
            <pc:sldMk cId="2860513344" sldId="481"/>
            <ac:picMk id="4" creationId="{953897EC-E461-DD48-5896-AEC5AEBBB4A5}"/>
          </ac:picMkLst>
        </pc:picChg>
      </pc:sldChg>
      <pc:sldChg chg="new del">
        <pc:chgData name="Benoit Baillif" userId="S::bb596@cam.ac.uk::9ed956e5-56bd-4a29-928e-ee83544b9781" providerId="AD" clId="Web-{A0A32775-7BF1-488D-B589-9160B0239A67}" dt="2022-05-27T11:18:10.429" v="188"/>
        <pc:sldMkLst>
          <pc:docMk/>
          <pc:sldMk cId="564777142" sldId="484"/>
        </pc:sldMkLst>
      </pc:sldChg>
      <pc:sldChg chg="addSp delSp modSp add replId addAnim delAnim">
        <pc:chgData name="Benoit Baillif" userId="S::bb596@cam.ac.uk::9ed956e5-56bd-4a29-928e-ee83544b9781" providerId="AD" clId="Web-{A0A32775-7BF1-488D-B589-9160B0239A67}" dt="2022-05-27T15:05:29.817" v="517" actId="20577"/>
        <pc:sldMkLst>
          <pc:docMk/>
          <pc:sldMk cId="2426921244" sldId="484"/>
        </pc:sldMkLst>
        <pc:spChg chg="add mod">
          <ac:chgData name="Benoit Baillif" userId="S::bb596@cam.ac.uk::9ed956e5-56bd-4a29-928e-ee83544b9781" providerId="AD" clId="Web-{A0A32775-7BF1-488D-B589-9160B0239A67}" dt="2022-05-27T11:25:20.675" v="454" actId="1076"/>
          <ac:spMkLst>
            <pc:docMk/>
            <pc:sldMk cId="2426921244" sldId="484"/>
            <ac:spMk id="3" creationId="{9A571D24-B3D5-C00C-4C76-A0AA4D6E8655}"/>
          </ac:spMkLst>
        </pc:spChg>
        <pc:spChg chg="add mod">
          <ac:chgData name="Benoit Baillif" userId="S::bb596@cam.ac.uk::9ed956e5-56bd-4a29-928e-ee83544b9781" providerId="AD" clId="Web-{A0A32775-7BF1-488D-B589-9160B0239A67}" dt="2022-05-27T11:25:20.690" v="455" actId="1076"/>
          <ac:spMkLst>
            <pc:docMk/>
            <pc:sldMk cId="2426921244" sldId="484"/>
            <ac:spMk id="4" creationId="{535EF266-F26B-6966-39F3-A01FA41489B9}"/>
          </ac:spMkLst>
        </pc:spChg>
        <pc:spChg chg="add mod">
          <ac:chgData name="Benoit Baillif" userId="S::bb596@cam.ac.uk::9ed956e5-56bd-4a29-928e-ee83544b9781" providerId="AD" clId="Web-{A0A32775-7BF1-488D-B589-9160B0239A67}" dt="2022-05-27T11:25:20.706" v="456" actId="1076"/>
          <ac:spMkLst>
            <pc:docMk/>
            <pc:sldMk cId="2426921244" sldId="484"/>
            <ac:spMk id="5" creationId="{4339C6F8-752D-3CED-CA71-97D7BD3014FB}"/>
          </ac:spMkLst>
        </pc:spChg>
        <pc:spChg chg="mod">
          <ac:chgData name="Benoit Baillif" userId="S::bb596@cam.ac.uk::9ed956e5-56bd-4a29-928e-ee83544b9781" providerId="AD" clId="Web-{A0A32775-7BF1-488D-B589-9160B0239A67}" dt="2022-05-27T11:19:48.057" v="252" actId="1076"/>
          <ac:spMkLst>
            <pc:docMk/>
            <pc:sldMk cId="2426921244" sldId="484"/>
            <ac:spMk id="6" creationId="{5CE0B48E-0B14-53EF-A945-D173B92F4B8F}"/>
          </ac:spMkLst>
        </pc:spChg>
        <pc:spChg chg="add mod ord">
          <ac:chgData name="Benoit Baillif" userId="S::bb596@cam.ac.uk::9ed956e5-56bd-4a29-928e-ee83544b9781" providerId="AD" clId="Web-{A0A32775-7BF1-488D-B589-9160B0239A67}" dt="2022-05-27T15:05:29.817" v="517" actId="20577"/>
          <ac:spMkLst>
            <pc:docMk/>
            <pc:sldMk cId="2426921244" sldId="484"/>
            <ac:spMk id="7" creationId="{F782B448-FB0C-6D5B-3B96-7CD8010A9384}"/>
          </ac:spMkLst>
        </pc:spChg>
        <pc:spChg chg="add mod">
          <ac:chgData name="Benoit Baillif" userId="S::bb596@cam.ac.uk::9ed956e5-56bd-4a29-928e-ee83544b9781" providerId="AD" clId="Web-{A0A32775-7BF1-488D-B589-9160B0239A67}" dt="2022-05-27T15:05:22.660" v="514" actId="20577"/>
          <ac:spMkLst>
            <pc:docMk/>
            <pc:sldMk cId="2426921244" sldId="484"/>
            <ac:spMk id="8" creationId="{2D50DBBE-A4E5-88B3-5223-2ADB965F8171}"/>
          </ac:spMkLst>
        </pc:spChg>
        <pc:spChg chg="add mod">
          <ac:chgData name="Benoit Baillif" userId="S::bb596@cam.ac.uk::9ed956e5-56bd-4a29-928e-ee83544b9781" providerId="AD" clId="Web-{A0A32775-7BF1-488D-B589-9160B0239A67}" dt="2022-05-27T15:05:16.848" v="512" actId="20577"/>
          <ac:spMkLst>
            <pc:docMk/>
            <pc:sldMk cId="2426921244" sldId="484"/>
            <ac:spMk id="9" creationId="{FEB5220D-5EAE-983A-9EE7-604DE9EF0F8A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7"/>
          <ac:spMkLst>
            <pc:docMk/>
            <pc:sldMk cId="2426921244" sldId="484"/>
            <ac:spMk id="18" creationId="{36246F9D-3DF0-8BC9-5F9B-F0DF91BEF92D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6"/>
          <ac:spMkLst>
            <pc:docMk/>
            <pc:sldMk cId="2426921244" sldId="484"/>
            <ac:spMk id="20" creationId="{42C2A35F-D1F4-A63B-3B1F-26370361B005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5"/>
          <ac:spMkLst>
            <pc:docMk/>
            <pc:sldMk cId="2426921244" sldId="484"/>
            <ac:spMk id="22" creationId="{3B722492-853D-8890-CA9E-16BC4781852E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4"/>
          <ac:spMkLst>
            <pc:docMk/>
            <pc:sldMk cId="2426921244" sldId="484"/>
            <ac:spMk id="24" creationId="{6E13CA27-DBA6-3854-AF18-5423A4C125DE}"/>
          </ac:spMkLst>
        </pc:spChg>
        <pc:spChg chg="mod">
          <ac:chgData name="Benoit Baillif" userId="S::bb596@cam.ac.uk::9ed956e5-56bd-4a29-928e-ee83544b9781" providerId="AD" clId="Web-{A0A32775-7BF1-488D-B589-9160B0239A67}" dt="2022-05-27T11:19:48.057" v="253" actId="1076"/>
          <ac:spMkLst>
            <pc:docMk/>
            <pc:sldMk cId="2426921244" sldId="484"/>
            <ac:spMk id="28" creationId="{180FF17F-1D3A-DDDE-7F8C-95B898604F41}"/>
          </ac:spMkLst>
        </pc:spChg>
        <pc:spChg chg="mod">
          <ac:chgData name="Benoit Baillif" userId="S::bb596@cam.ac.uk::9ed956e5-56bd-4a29-928e-ee83544b9781" providerId="AD" clId="Web-{A0A32775-7BF1-488D-B589-9160B0239A67}" dt="2022-05-27T11:19:48.072" v="254" actId="1076"/>
          <ac:spMkLst>
            <pc:docMk/>
            <pc:sldMk cId="2426921244" sldId="484"/>
            <ac:spMk id="37" creationId="{15A58EAA-0CE6-180A-A69B-F39BD2F56420}"/>
          </ac:spMkLst>
        </pc:spChg>
        <pc:spChg chg="mod">
          <ac:chgData name="Benoit Baillif" userId="S::bb596@cam.ac.uk::9ed956e5-56bd-4a29-928e-ee83544b9781" providerId="AD" clId="Web-{A0A32775-7BF1-488D-B589-9160B0239A67}" dt="2022-05-27T11:19:48.072" v="255" actId="1076"/>
          <ac:spMkLst>
            <pc:docMk/>
            <pc:sldMk cId="2426921244" sldId="484"/>
            <ac:spMk id="38" creationId="{5E3CB1F9-5734-A9B4-4902-CC2C5765C0BD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2"/>
          <ac:spMkLst>
            <pc:docMk/>
            <pc:sldMk cId="2426921244" sldId="484"/>
            <ac:spMk id="39" creationId="{A61EB4A6-B9D1-8351-492C-A6241B491316}"/>
          </ac:spMkLst>
        </pc:spChg>
        <pc:spChg chg="mod">
          <ac:chgData name="Benoit Baillif" userId="S::bb596@cam.ac.uk::9ed956e5-56bd-4a29-928e-ee83544b9781" providerId="AD" clId="Web-{A0A32775-7BF1-488D-B589-9160B0239A67}" dt="2022-05-27T11:19:48.088" v="256" actId="1076"/>
          <ac:spMkLst>
            <pc:docMk/>
            <pc:sldMk cId="2426921244" sldId="484"/>
            <ac:spMk id="40" creationId="{27F25082-3B19-2C1C-E539-F47742BCDD3A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8"/>
          <ac:spMkLst>
            <pc:docMk/>
            <pc:sldMk cId="2426921244" sldId="484"/>
            <ac:spMk id="41" creationId="{638F0DC4-615C-97E9-4D34-27888DB9B3E3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7"/>
          <ac:spMkLst>
            <pc:docMk/>
            <pc:sldMk cId="2426921244" sldId="484"/>
            <ac:spMk id="42" creationId="{685DF0B2-D5AF-7069-FF5D-EDACB61F54BD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6"/>
          <ac:spMkLst>
            <pc:docMk/>
            <pc:sldMk cId="2426921244" sldId="484"/>
            <ac:spMk id="43" creationId="{0EA52A87-4F5E-A8F6-B492-0B9AA322B392}"/>
          </ac:spMkLst>
        </pc:spChg>
        <pc:spChg chg="del">
          <ac:chgData name="Benoit Baillif" userId="S::bb596@cam.ac.uk::9ed956e5-56bd-4a29-928e-ee83544b9781" providerId="AD" clId="Web-{A0A32775-7BF1-488D-B589-9160B0239A67}" dt="2022-05-27T11:18:22.351" v="199"/>
          <ac:spMkLst>
            <pc:docMk/>
            <pc:sldMk cId="2426921244" sldId="484"/>
            <ac:spMk id="76" creationId="{66CEB89D-E3FB-C88B-0370-A8C123DB47E2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5"/>
          <ac:spMkLst>
            <pc:docMk/>
            <pc:sldMk cId="2426921244" sldId="484"/>
            <ac:spMk id="81" creationId="{93B46ADE-25A2-20F9-3A41-EC15BFA57CB5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3"/>
          <ac:spMkLst>
            <pc:docMk/>
            <pc:sldMk cId="2426921244" sldId="484"/>
            <ac:spMk id="84" creationId="{9C5D820F-1AEE-9B4A-B421-456DCC4023D9}"/>
          </ac:spMkLst>
        </pc:spChg>
        <pc:spChg chg="del">
          <ac:chgData name="Benoit Baillif" userId="S::bb596@cam.ac.uk::9ed956e5-56bd-4a29-928e-ee83544b9781" providerId="AD" clId="Web-{A0A32775-7BF1-488D-B589-9160B0239A67}" dt="2022-05-27T11:18:18.914" v="190"/>
          <ac:spMkLst>
            <pc:docMk/>
            <pc:sldMk cId="2426921244" sldId="484"/>
            <ac:spMk id="85" creationId="{50031C6B-2A38-B31A-24B5-5BAB6E8E6B18}"/>
          </ac:spMkLst>
        </pc:spChg>
        <pc:spChg chg="mod">
          <ac:chgData name="Benoit Baillif" userId="S::bb596@cam.ac.uk::9ed956e5-56bd-4a29-928e-ee83544b9781" providerId="AD" clId="Web-{A0A32775-7BF1-488D-B589-9160B0239A67}" dt="2022-05-27T11:19:48.088" v="257" actId="1076"/>
          <ac:spMkLst>
            <pc:docMk/>
            <pc:sldMk cId="2426921244" sldId="484"/>
            <ac:spMk id="87" creationId="{E4B91B7D-95B5-3B63-C9C3-CA3B69928C97}"/>
          </ac:spMkLst>
        </pc:spChg>
        <pc:spChg chg="mod">
          <ac:chgData name="Benoit Baillif" userId="S::bb596@cam.ac.uk::9ed956e5-56bd-4a29-928e-ee83544b9781" providerId="AD" clId="Web-{A0A32775-7BF1-488D-B589-9160B0239A67}" dt="2022-05-27T11:19:48.104" v="258" actId="1076"/>
          <ac:spMkLst>
            <pc:docMk/>
            <pc:sldMk cId="2426921244" sldId="484"/>
            <ac:spMk id="89" creationId="{D76A6E74-58BF-618D-85CA-BD61148152BF}"/>
          </ac:spMkLst>
        </pc:spChg>
        <pc:spChg chg="mod">
          <ac:chgData name="Benoit Baillif" userId="S::bb596@cam.ac.uk::9ed956e5-56bd-4a29-928e-ee83544b9781" providerId="AD" clId="Web-{A0A32775-7BF1-488D-B589-9160B0239A67}" dt="2022-05-27T11:19:48.119" v="259" actId="1076"/>
          <ac:spMkLst>
            <pc:docMk/>
            <pc:sldMk cId="2426921244" sldId="484"/>
            <ac:spMk id="91" creationId="{A532844C-62CA-291F-8207-05766FF327C6}"/>
          </ac:spMkLst>
        </pc:spChg>
        <pc:spChg chg="del">
          <ac:chgData name="Benoit Baillif" userId="S::bb596@cam.ac.uk::9ed956e5-56bd-4a29-928e-ee83544b9781" providerId="AD" clId="Web-{A0A32775-7BF1-488D-B589-9160B0239A67}" dt="2022-05-27T11:19:40.916" v="251"/>
          <ac:spMkLst>
            <pc:docMk/>
            <pc:sldMk cId="2426921244" sldId="484"/>
            <ac:spMk id="93" creationId="{E3532E3C-3F4A-CDFF-C5DD-9618DD77770B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1"/>
          <ac:spMkLst>
            <pc:docMk/>
            <pc:sldMk cId="2426921244" sldId="484"/>
            <ac:spMk id="101" creationId="{4146FB7E-16EC-3BEE-CFB0-4E6D809911A4}"/>
          </ac:spMkLst>
        </pc:spChg>
        <pc:spChg chg="mod">
          <ac:chgData name="Benoit Baillif" userId="S::bb596@cam.ac.uk::9ed956e5-56bd-4a29-928e-ee83544b9781" providerId="AD" clId="Web-{A0A32775-7BF1-488D-B589-9160B0239A67}" dt="2022-05-27T11:19:48.119" v="260" actId="1076"/>
          <ac:spMkLst>
            <pc:docMk/>
            <pc:sldMk cId="2426921244" sldId="484"/>
            <ac:spMk id="104" creationId="{B658D7CB-CDA0-9E7B-66C5-36E9129C6A9E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2"/>
          <ac:spMkLst>
            <pc:docMk/>
            <pc:sldMk cId="2426921244" sldId="484"/>
            <ac:spMk id="105" creationId="{C3332A7F-DE60-1C2E-DA1A-9F25903A7E47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1"/>
          <ac:spMkLst>
            <pc:docMk/>
            <pc:sldMk cId="2426921244" sldId="484"/>
            <ac:spMk id="106" creationId="{226F0F18-C69E-2A9E-30C3-9BC4AF61F476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0"/>
          <ac:spMkLst>
            <pc:docMk/>
            <pc:sldMk cId="2426921244" sldId="484"/>
            <ac:spMk id="107" creationId="{B50E6D57-46FC-074B-DC02-BA1D77EA364E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19"/>
          <ac:spMkLst>
            <pc:docMk/>
            <pc:sldMk cId="2426921244" sldId="484"/>
            <ac:spMk id="108" creationId="{90AFBDA5-52C2-E225-964D-786CA6E2401A}"/>
          </ac:spMkLst>
        </pc:spChg>
        <pc:spChg chg="mod">
          <ac:chgData name="Benoit Baillif" userId="S::bb596@cam.ac.uk::9ed956e5-56bd-4a29-928e-ee83544b9781" providerId="AD" clId="Web-{A0A32775-7BF1-488D-B589-9160B0239A67}" dt="2022-05-27T11:19:48.135" v="261" actId="1076"/>
          <ac:spMkLst>
            <pc:docMk/>
            <pc:sldMk cId="2426921244" sldId="484"/>
            <ac:spMk id="109" creationId="{BD9C6D72-CF9D-7E61-E039-941B7D210224}"/>
          </ac:spMkLst>
        </pc:spChg>
        <pc:spChg chg="mod">
          <ac:chgData name="Benoit Baillif" userId="S::bb596@cam.ac.uk::9ed956e5-56bd-4a29-928e-ee83544b9781" providerId="AD" clId="Web-{A0A32775-7BF1-488D-B589-9160B0239A67}" dt="2022-05-27T11:19:48.135" v="262" actId="1076"/>
          <ac:spMkLst>
            <pc:docMk/>
            <pc:sldMk cId="2426921244" sldId="484"/>
            <ac:spMk id="110" creationId="{A41AA02D-6D21-C4A6-C9A9-AB6A592481F1}"/>
          </ac:spMkLst>
        </pc:spChg>
        <pc:picChg chg="add del mod">
          <ac:chgData name="Benoit Baillif" userId="S::bb596@cam.ac.uk::9ed956e5-56bd-4a29-928e-ee83544b9781" providerId="AD" clId="Web-{A0A32775-7BF1-488D-B589-9160B0239A67}" dt="2022-05-27T11:24:45.705" v="447"/>
          <ac:picMkLst>
            <pc:docMk/>
            <pc:sldMk cId="2426921244" sldId="484"/>
            <ac:picMk id="10" creationId="{F2685DFF-75FD-2047-633D-8DC5EE027C08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5:20.753" v="459" actId="1076"/>
          <ac:picMkLst>
            <pc:docMk/>
            <pc:sldMk cId="2426921244" sldId="484"/>
            <ac:picMk id="11" creationId="{D9F3FF02-5155-BC49-DAA0-824F712222F9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5:20.753" v="460" actId="1076"/>
          <ac:picMkLst>
            <pc:docMk/>
            <pc:sldMk cId="2426921244" sldId="484"/>
            <ac:picMk id="12" creationId="{D354798A-1A37-9650-2766-8C33975D7A2D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5:20.784" v="462" actId="1076"/>
          <ac:picMkLst>
            <pc:docMk/>
            <pc:sldMk cId="2426921244" sldId="484"/>
            <ac:picMk id="13" creationId="{A9B132C5-DEF3-FEF4-AD94-7AA98D340D04}"/>
          </ac:picMkLst>
        </pc:picChg>
        <pc:picChg chg="add del">
          <ac:chgData name="Benoit Baillif" userId="S::bb596@cam.ac.uk::9ed956e5-56bd-4a29-928e-ee83544b9781" providerId="AD" clId="Web-{A0A32775-7BF1-488D-B589-9160B0239A67}" dt="2022-05-27T11:18:37.852" v="223"/>
          <ac:picMkLst>
            <pc:docMk/>
            <pc:sldMk cId="2426921244" sldId="484"/>
            <ac:picMk id="26" creationId="{BCF8B6D4-EAF9-415D-788A-E851F88893E7}"/>
          </ac:picMkLst>
        </pc:picChg>
        <pc:picChg chg="del">
          <ac:chgData name="Benoit Baillif" userId="S::bb596@cam.ac.uk::9ed956e5-56bd-4a29-928e-ee83544b9781" providerId="AD" clId="Web-{A0A32775-7BF1-488D-B589-9160B0239A67}" dt="2022-05-27T11:18:22.336" v="194"/>
          <ac:picMkLst>
            <pc:docMk/>
            <pc:sldMk cId="2426921244" sldId="484"/>
            <ac:picMk id="83" creationId="{FA4A4C3A-1CB8-075A-ADDC-5464FE5182C5}"/>
          </ac:picMkLst>
        </pc:picChg>
        <pc:picChg chg="del">
          <ac:chgData name="Benoit Baillif" userId="S::bb596@cam.ac.uk::9ed956e5-56bd-4a29-928e-ee83544b9781" providerId="AD" clId="Web-{A0A32775-7BF1-488D-B589-9160B0239A67}" dt="2022-05-27T11:18:46.852" v="229"/>
          <ac:picMkLst>
            <pc:docMk/>
            <pc:sldMk cId="2426921244" sldId="484"/>
            <ac:picMk id="95" creationId="{5F940CF1-1855-F187-A49F-8F3180A9CD97}"/>
          </ac:picMkLst>
        </pc:picChg>
        <pc:picChg chg="del">
          <ac:chgData name="Benoit Baillif" userId="S::bb596@cam.ac.uk::9ed956e5-56bd-4a29-928e-ee83544b9781" providerId="AD" clId="Web-{A0A32775-7BF1-488D-B589-9160B0239A67}" dt="2022-05-27T11:18:47.352" v="230"/>
          <ac:picMkLst>
            <pc:docMk/>
            <pc:sldMk cId="2426921244" sldId="484"/>
            <ac:picMk id="97" creationId="{13A7A202-04B3-16DD-39D0-145CC69BE0EC}"/>
          </ac:picMkLst>
        </pc:picChg>
        <pc:picChg chg="del">
          <ac:chgData name="Benoit Baillif" userId="S::bb596@cam.ac.uk::9ed956e5-56bd-4a29-928e-ee83544b9781" providerId="AD" clId="Web-{A0A32775-7BF1-488D-B589-9160B0239A67}" dt="2022-05-27T11:18:47.758" v="231"/>
          <ac:picMkLst>
            <pc:docMk/>
            <pc:sldMk cId="2426921244" sldId="484"/>
            <ac:picMk id="99" creationId="{4A298491-9DB0-2C22-4272-9B9972AF62B0}"/>
          </ac:picMkLst>
        </pc:picChg>
      </pc:sldChg>
      <pc:sldChg chg="modSp new del">
        <pc:chgData name="Benoit Baillif" userId="S::bb596@cam.ac.uk::9ed956e5-56bd-4a29-928e-ee83544b9781" providerId="AD" clId="Web-{A0A32775-7BF1-488D-B589-9160B0239A67}" dt="2022-05-27T11:02:00.232" v="95"/>
        <pc:sldMkLst>
          <pc:docMk/>
          <pc:sldMk cId="2451876574" sldId="484"/>
        </pc:sldMkLst>
        <pc:spChg chg="mod">
          <ac:chgData name="Benoit Baillif" userId="S::bb596@cam.ac.uk::9ed956e5-56bd-4a29-928e-ee83544b9781" providerId="AD" clId="Web-{A0A32775-7BF1-488D-B589-9160B0239A67}" dt="2022-05-27T11:01:55.325" v="94" actId="20577"/>
          <ac:spMkLst>
            <pc:docMk/>
            <pc:sldMk cId="2451876574" sldId="484"/>
            <ac:spMk id="2" creationId="{4F238D2A-778A-C834-9BDA-A04179AF0646}"/>
          </ac:spMkLst>
        </pc:spChg>
      </pc:sldChg>
      <pc:sldChg chg="addSp delSp modSp new addAnim">
        <pc:chgData name="Benoit Baillif" userId="S::bb596@cam.ac.uk::9ed956e5-56bd-4a29-928e-ee83544b9781" providerId="AD" clId="Web-{A0A32775-7BF1-488D-B589-9160B0239A67}" dt="2022-05-27T11:26:15.473" v="507" actId="1076"/>
        <pc:sldMkLst>
          <pc:docMk/>
          <pc:sldMk cId="2992893061" sldId="485"/>
        </pc:sldMkLst>
        <pc:spChg chg="mod">
          <ac:chgData name="Benoit Baillif" userId="S::bb596@cam.ac.uk::9ed956e5-56bd-4a29-928e-ee83544b9781" providerId="AD" clId="Web-{A0A32775-7BF1-488D-B589-9160B0239A67}" dt="2022-05-27T11:25:48.394" v="468" actId="20577"/>
          <ac:spMkLst>
            <pc:docMk/>
            <pc:sldMk cId="2992893061" sldId="485"/>
            <ac:spMk id="2" creationId="{73F7A939-3A75-E312-2A0C-EABCCC4B506C}"/>
          </ac:spMkLst>
        </pc:spChg>
        <pc:spChg chg="del">
          <ac:chgData name="Benoit Baillif" userId="S::bb596@cam.ac.uk::9ed956e5-56bd-4a29-928e-ee83544b9781" providerId="AD" clId="Web-{A0A32775-7BF1-488D-B589-9160B0239A67}" dt="2022-05-27T11:26:11.864" v="469"/>
          <ac:spMkLst>
            <pc:docMk/>
            <pc:sldMk cId="2992893061" sldId="485"/>
            <ac:spMk id="3" creationId="{9DE3A724-ABF6-C470-467A-B9BD6C0B17F2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33" v="493" actId="1076"/>
          <ac:spMkLst>
            <pc:docMk/>
            <pc:sldMk cId="2992893061" sldId="485"/>
            <ac:spMk id="13" creationId="{9C219737-65EC-5EB4-C553-5C6DD4B0BBBF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48" v="494" actId="1076"/>
          <ac:spMkLst>
            <pc:docMk/>
            <pc:sldMk cId="2992893061" sldId="485"/>
            <ac:spMk id="15" creationId="{0A49742B-1EA1-B778-81C7-1CB00A324B70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64" v="495" actId="1076"/>
          <ac:spMkLst>
            <pc:docMk/>
            <pc:sldMk cId="2992893061" sldId="485"/>
            <ac:spMk id="17" creationId="{ECF794E4-1065-D08C-FF13-72F45333D2DF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64" v="496" actId="1076"/>
          <ac:spMkLst>
            <pc:docMk/>
            <pc:sldMk cId="2992893061" sldId="485"/>
            <ac:spMk id="19" creationId="{2295C76B-EF3F-9BF6-7294-78D3A0625AE0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79" v="497" actId="1076"/>
          <ac:spMkLst>
            <pc:docMk/>
            <pc:sldMk cId="2992893061" sldId="485"/>
            <ac:spMk id="21" creationId="{52365706-77E1-E6F2-5963-B40C1FC45703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95" v="498" actId="1076"/>
          <ac:spMkLst>
            <pc:docMk/>
            <pc:sldMk cId="2992893061" sldId="485"/>
            <ac:spMk id="23" creationId="{E9AECC03-072A-8E4F-B5C8-5659ADFB1CDA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11" v="500" actId="1076"/>
          <ac:spMkLst>
            <pc:docMk/>
            <pc:sldMk cId="2992893061" sldId="485"/>
            <ac:spMk id="27" creationId="{CB9B0209-805E-0705-4225-D40C899E1107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11" v="501" actId="1076"/>
          <ac:spMkLst>
            <pc:docMk/>
            <pc:sldMk cId="2992893061" sldId="485"/>
            <ac:spMk id="29" creationId="{EAFA3A1A-D8F1-7C08-6214-B9F6E82E42E4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26" v="502" actId="1076"/>
          <ac:spMkLst>
            <pc:docMk/>
            <pc:sldMk cId="2992893061" sldId="485"/>
            <ac:spMk id="31" creationId="{AEF159E5-4B45-64E2-F06A-ECDE157FDF74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42" v="503" actId="1076"/>
          <ac:spMkLst>
            <pc:docMk/>
            <pc:sldMk cId="2992893061" sldId="485"/>
            <ac:spMk id="33" creationId="{97C392A9-6BEE-F1E4-4864-C958AD2F04A2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73" v="506" actId="1076"/>
          <ac:spMkLst>
            <pc:docMk/>
            <pc:sldMk cId="2992893061" sldId="485"/>
            <ac:spMk id="39" creationId="{6EEAA876-718A-2DE2-B632-9E9D486E8E5A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73" v="507" actId="1076"/>
          <ac:spMkLst>
            <pc:docMk/>
            <pc:sldMk cId="2992893061" sldId="485"/>
            <ac:spMk id="41" creationId="{A0B9E4DE-92C9-68A4-55A4-EBB7B440DD45}"/>
          </ac:spMkLst>
        </pc:spChg>
        <pc:picChg chg="add mod">
          <ac:chgData name="Benoit Baillif" userId="S::bb596@cam.ac.uk::9ed956e5-56bd-4a29-928e-ee83544b9781" providerId="AD" clId="Web-{A0A32775-7BF1-488D-B589-9160B0239A67}" dt="2022-05-27T11:26:15.286" v="489" actId="1076"/>
          <ac:picMkLst>
            <pc:docMk/>
            <pc:sldMk cId="2992893061" sldId="485"/>
            <ac:picMk id="5" creationId="{53FEC38B-6407-C894-5964-30968D2664FA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301" v="490" actId="1076"/>
          <ac:picMkLst>
            <pc:docMk/>
            <pc:sldMk cId="2992893061" sldId="485"/>
            <ac:picMk id="7" creationId="{236B1731-4D94-FEE2-7204-3D7A063FCC57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317" v="491" actId="1076"/>
          <ac:picMkLst>
            <pc:docMk/>
            <pc:sldMk cId="2992893061" sldId="485"/>
            <ac:picMk id="9" creationId="{291DC0DF-7022-A605-F6CC-B8A0373AB0CA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317" v="492" actId="1076"/>
          <ac:picMkLst>
            <pc:docMk/>
            <pc:sldMk cId="2992893061" sldId="485"/>
            <ac:picMk id="11" creationId="{64FA3D4E-403E-A7DA-9E7A-06890866D092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395" v="499" actId="1076"/>
          <ac:picMkLst>
            <pc:docMk/>
            <pc:sldMk cId="2992893061" sldId="485"/>
            <ac:picMk id="25" creationId="{7E4A90FF-7654-77F3-E46F-4996B1707D42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442" v="504" actId="1076"/>
          <ac:picMkLst>
            <pc:docMk/>
            <pc:sldMk cId="2992893061" sldId="485"/>
            <ac:picMk id="35" creationId="{72AC33CF-07BF-B3F5-D5C1-18146E7E9197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458" v="505" actId="1076"/>
          <ac:picMkLst>
            <pc:docMk/>
            <pc:sldMk cId="2992893061" sldId="485"/>
            <ac:picMk id="37" creationId="{35E05CF4-9924-F5C6-24C7-3067B43B0968}"/>
          </ac:picMkLst>
        </pc:picChg>
      </pc:sldChg>
    </pc:docChg>
  </pc:docChgLst>
  <pc:docChgLst>
    <pc:chgData name="Benoit Baillif" userId="S::bb596@cam.ac.uk::9ed956e5-56bd-4a29-928e-ee83544b9781" providerId="AD" clId="Web-{39DB00BA-A7DF-956E-30CF-3B5408C0F6B8}"/>
    <pc:docChg chg="addSld delSld modSld sldOrd">
      <pc:chgData name="Benoit Baillif" userId="S::bb596@cam.ac.uk::9ed956e5-56bd-4a29-928e-ee83544b9781" providerId="AD" clId="Web-{39DB00BA-A7DF-956E-30CF-3B5408C0F6B8}" dt="2022-05-23T10:24:07.794" v="28" actId="1076"/>
      <pc:docMkLst>
        <pc:docMk/>
      </pc:docMkLst>
      <pc:sldChg chg="mod modShow">
        <pc:chgData name="Benoit Baillif" userId="S::bb596@cam.ac.uk::9ed956e5-56bd-4a29-928e-ee83544b9781" providerId="AD" clId="Web-{39DB00BA-A7DF-956E-30CF-3B5408C0F6B8}" dt="2022-05-23T10:19:29.520" v="24"/>
        <pc:sldMkLst>
          <pc:docMk/>
          <pc:sldMk cId="1273606801" sldId="395"/>
        </pc:sldMkLst>
      </pc:sldChg>
      <pc:sldChg chg="modSp">
        <pc:chgData name="Benoit Baillif" userId="S::bb596@cam.ac.uk::9ed956e5-56bd-4a29-928e-ee83544b9781" providerId="AD" clId="Web-{39DB00BA-A7DF-956E-30CF-3B5408C0F6B8}" dt="2022-05-23T10:15:27.467" v="3" actId="20577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39DB00BA-A7DF-956E-30CF-3B5408C0F6B8}" dt="2022-05-23T10:15:27.467" v="3" actId="20577"/>
          <ac:spMkLst>
            <pc:docMk/>
            <pc:sldMk cId="621068202" sldId="419"/>
            <ac:spMk id="2" creationId="{EC373109-2534-4C31-DE12-8343E95E7876}"/>
          </ac:spMkLst>
        </pc:spChg>
      </pc:sldChg>
      <pc:sldChg chg="modSp">
        <pc:chgData name="Benoit Baillif" userId="S::bb596@cam.ac.uk::9ed956e5-56bd-4a29-928e-ee83544b9781" providerId="AD" clId="Web-{39DB00BA-A7DF-956E-30CF-3B5408C0F6B8}" dt="2022-05-23T10:16:37.469" v="4"/>
        <pc:sldMkLst>
          <pc:docMk/>
          <pc:sldMk cId="653171165" sldId="422"/>
        </pc:sldMkLst>
        <pc:picChg chg="mod">
          <ac:chgData name="Benoit Baillif" userId="S::bb596@cam.ac.uk::9ed956e5-56bd-4a29-928e-ee83544b9781" providerId="AD" clId="Web-{39DB00BA-A7DF-956E-30CF-3B5408C0F6B8}" dt="2022-05-23T10:16:37.469" v="4"/>
          <ac:picMkLst>
            <pc:docMk/>
            <pc:sldMk cId="653171165" sldId="422"/>
            <ac:picMk id="9" creationId="{F36D7080-BD7E-9C4A-AB79-E060C56086A8}"/>
          </ac:picMkLst>
        </pc:picChg>
      </pc:sldChg>
      <pc:sldChg chg="modSp">
        <pc:chgData name="Benoit Baillif" userId="S::bb596@cam.ac.uk::9ed956e5-56bd-4a29-928e-ee83544b9781" providerId="AD" clId="Web-{39DB00BA-A7DF-956E-30CF-3B5408C0F6B8}" dt="2022-05-23T10:18:54.316" v="19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39DB00BA-A7DF-956E-30CF-3B5408C0F6B8}" dt="2022-05-23T10:18:54.316" v="19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ord">
        <pc:chgData name="Benoit Baillif" userId="S::bb596@cam.ac.uk::9ed956e5-56bd-4a29-928e-ee83544b9781" providerId="AD" clId="Web-{39DB00BA-A7DF-956E-30CF-3B5408C0F6B8}" dt="2022-05-23T10:19:21.176" v="23"/>
        <pc:sldMkLst>
          <pc:docMk/>
          <pc:sldMk cId="1553616362" sldId="430"/>
        </pc:sldMkLst>
      </pc:sldChg>
      <pc:sldChg chg="modSp">
        <pc:chgData name="Benoit Baillif" userId="S::bb596@cam.ac.uk::9ed956e5-56bd-4a29-928e-ee83544b9781" providerId="AD" clId="Web-{39DB00BA-A7DF-956E-30CF-3B5408C0F6B8}" dt="2022-05-23T10:19:07.551" v="22" actId="14100"/>
        <pc:sldMkLst>
          <pc:docMk/>
          <pc:sldMk cId="2906741194" sldId="444"/>
        </pc:sldMkLst>
        <pc:spChg chg="mod">
          <ac:chgData name="Benoit Baillif" userId="S::bb596@cam.ac.uk::9ed956e5-56bd-4a29-928e-ee83544b9781" providerId="AD" clId="Web-{39DB00BA-A7DF-956E-30CF-3B5408C0F6B8}" dt="2022-05-23T10:19:05.285" v="21" actId="14100"/>
          <ac:spMkLst>
            <pc:docMk/>
            <pc:sldMk cId="2906741194" sldId="444"/>
            <ac:spMk id="3" creationId="{2B0DC907-8E96-9FBF-3D82-C8134A4855AF}"/>
          </ac:spMkLst>
        </pc:spChg>
        <pc:spChg chg="mod">
          <ac:chgData name="Benoit Baillif" userId="S::bb596@cam.ac.uk::9ed956e5-56bd-4a29-928e-ee83544b9781" providerId="AD" clId="Web-{39DB00BA-A7DF-956E-30CF-3B5408C0F6B8}" dt="2022-05-23T10:19:07.551" v="22" actId="14100"/>
          <ac:spMkLst>
            <pc:docMk/>
            <pc:sldMk cId="2906741194" sldId="444"/>
            <ac:spMk id="7" creationId="{196D6BB2-DBF5-CF32-F212-4CFBDDC48ADA}"/>
          </ac:spMkLst>
        </pc:spChg>
      </pc:sldChg>
      <pc:sldChg chg="delSp modSp">
        <pc:chgData name="Benoit Baillif" userId="S::bb596@cam.ac.uk::9ed956e5-56bd-4a29-928e-ee83544b9781" providerId="AD" clId="Web-{39DB00BA-A7DF-956E-30CF-3B5408C0F6B8}" dt="2022-05-23T10:20:21.522" v="26"/>
        <pc:sldMkLst>
          <pc:docMk/>
          <pc:sldMk cId="3538111429" sldId="463"/>
        </pc:sldMkLst>
        <pc:spChg chg="del">
          <ac:chgData name="Benoit Baillif" userId="S::bb596@cam.ac.uk::9ed956e5-56bd-4a29-928e-ee83544b9781" providerId="AD" clId="Web-{39DB00BA-A7DF-956E-30CF-3B5408C0F6B8}" dt="2022-05-23T10:20:21.522" v="26"/>
          <ac:spMkLst>
            <pc:docMk/>
            <pc:sldMk cId="3538111429" sldId="463"/>
            <ac:spMk id="3" creationId="{7FD259DA-6C61-2C55-7CFB-C9BD09F0FE14}"/>
          </ac:spMkLst>
        </pc:spChg>
        <pc:picChg chg="mod">
          <ac:chgData name="Benoit Baillif" userId="S::bb596@cam.ac.uk::9ed956e5-56bd-4a29-928e-ee83544b9781" providerId="AD" clId="Web-{39DB00BA-A7DF-956E-30CF-3B5408C0F6B8}" dt="2022-05-23T10:20:17.897" v="25" actId="1076"/>
          <ac:picMkLst>
            <pc:docMk/>
            <pc:sldMk cId="3538111429" sldId="463"/>
            <ac:picMk id="4" creationId="{9C350FD5-BF09-0EEF-DBD6-B78383C7ED5C}"/>
          </ac:picMkLst>
        </pc:picChg>
      </pc:sldChg>
      <pc:sldChg chg="addSp modSp">
        <pc:chgData name="Benoit Baillif" userId="S::bb596@cam.ac.uk::9ed956e5-56bd-4a29-928e-ee83544b9781" providerId="AD" clId="Web-{39DB00BA-A7DF-956E-30CF-3B5408C0F6B8}" dt="2022-05-23T10:24:07.794" v="28" actId="1076"/>
        <pc:sldMkLst>
          <pc:docMk/>
          <pc:sldMk cId="1268103031" sldId="464"/>
        </pc:sldMkLst>
        <pc:picChg chg="add mod">
          <ac:chgData name="Benoit Baillif" userId="S::bb596@cam.ac.uk::9ed956e5-56bd-4a29-928e-ee83544b9781" providerId="AD" clId="Web-{39DB00BA-A7DF-956E-30CF-3B5408C0F6B8}" dt="2022-05-23T10:24:07.794" v="28" actId="1076"/>
          <ac:picMkLst>
            <pc:docMk/>
            <pc:sldMk cId="1268103031" sldId="464"/>
            <ac:picMk id="7" creationId="{70281409-73FE-133F-BCAB-55FA9DF4CC9A}"/>
          </ac:picMkLst>
        </pc:picChg>
      </pc:sldChg>
      <pc:sldChg chg="modSp new del">
        <pc:chgData name="Benoit Baillif" userId="S::bb596@cam.ac.uk::9ed956e5-56bd-4a29-928e-ee83544b9781" providerId="AD" clId="Web-{39DB00BA-A7DF-956E-30CF-3B5408C0F6B8}" dt="2022-05-23T10:18:58.035" v="20"/>
        <pc:sldMkLst>
          <pc:docMk/>
          <pc:sldMk cId="1249851551" sldId="473"/>
        </pc:sldMkLst>
        <pc:spChg chg="mod">
          <ac:chgData name="Benoit Baillif" userId="S::bb596@cam.ac.uk::9ed956e5-56bd-4a29-928e-ee83544b9781" providerId="AD" clId="Web-{39DB00BA-A7DF-956E-30CF-3B5408C0F6B8}" dt="2022-05-23T10:18:21.409" v="11" actId="20577"/>
          <ac:spMkLst>
            <pc:docMk/>
            <pc:sldMk cId="1249851551" sldId="473"/>
            <ac:spMk id="2" creationId="{941FE82D-78B4-929E-BD58-3863A554408C}"/>
          </ac:spMkLst>
        </pc:spChg>
        <pc:spChg chg="mod">
          <ac:chgData name="Benoit Baillif" userId="S::bb596@cam.ac.uk::9ed956e5-56bd-4a29-928e-ee83544b9781" providerId="AD" clId="Web-{39DB00BA-A7DF-956E-30CF-3B5408C0F6B8}" dt="2022-05-23T10:18:52.113" v="17" actId="20577"/>
          <ac:spMkLst>
            <pc:docMk/>
            <pc:sldMk cId="1249851551" sldId="473"/>
            <ac:spMk id="3" creationId="{A8085E70-9122-B78E-28A3-3813C42733EF}"/>
          </ac:spMkLst>
        </pc:spChg>
      </pc:sldChg>
    </pc:docChg>
  </pc:docChgLst>
  <pc:docChgLst>
    <pc:chgData name="Benoit Baillif" userId="9ed956e5-56bd-4a29-928e-ee83544b9781" providerId="ADAL" clId="{7B89DBF1-D3FB-4FFF-B1FD-1072B3AD41A6}"/>
    <pc:docChg chg="custSel addSld delSld modSld sldOrd">
      <pc:chgData name="Benoit Baillif" userId="9ed956e5-56bd-4a29-928e-ee83544b9781" providerId="ADAL" clId="{7B89DBF1-D3FB-4FFF-B1FD-1072B3AD41A6}" dt="2021-03-12T14:11:04.438" v="2122" actId="20577"/>
      <pc:docMkLst>
        <pc:docMk/>
      </pc:docMkLst>
      <pc:sldChg chg="modSp mod">
        <pc:chgData name="Benoit Baillif" userId="9ed956e5-56bd-4a29-928e-ee83544b9781" providerId="ADAL" clId="{7B89DBF1-D3FB-4FFF-B1FD-1072B3AD41A6}" dt="2021-03-12T14:06:45.778" v="2046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7B89DBF1-D3FB-4FFF-B1FD-1072B3AD41A6}" dt="2021-03-12T14:06:45.778" v="2046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addSp delSp modSp mod">
        <pc:chgData name="Benoit Baillif" userId="9ed956e5-56bd-4a29-928e-ee83544b9781" providerId="ADAL" clId="{7B89DBF1-D3FB-4FFF-B1FD-1072B3AD41A6}" dt="2021-03-09T15:46:58.684" v="1648" actId="21"/>
        <pc:sldMkLst>
          <pc:docMk/>
          <pc:sldMk cId="3902721300" sldId="307"/>
        </pc:sldMkLst>
        <pc:spChg chg="mod">
          <ac:chgData name="Benoit Baillif" userId="9ed956e5-56bd-4a29-928e-ee83544b9781" providerId="ADAL" clId="{7B89DBF1-D3FB-4FFF-B1FD-1072B3AD41A6}" dt="2021-03-09T14:45:26.327" v="1346" actId="20577"/>
          <ac:spMkLst>
            <pc:docMk/>
            <pc:sldMk cId="3902721300" sldId="307"/>
            <ac:spMk id="2" creationId="{A910B577-FB44-4772-AF5E-286E363507E1}"/>
          </ac:spMkLst>
        </pc:spChg>
        <pc:spChg chg="mod">
          <ac:chgData name="Benoit Baillif" userId="9ed956e5-56bd-4a29-928e-ee83544b9781" providerId="ADAL" clId="{7B89DBF1-D3FB-4FFF-B1FD-1072B3AD41A6}" dt="2021-03-09T14:45:44.167" v="1376" actId="20577"/>
          <ac:spMkLst>
            <pc:docMk/>
            <pc:sldMk cId="3902721300" sldId="307"/>
            <ac:spMk id="3" creationId="{EB038B73-5E49-4B89-BD3B-7DAFCFF72E7A}"/>
          </ac:spMkLst>
        </pc:spChg>
        <pc:spChg chg="add del mod">
          <ac:chgData name="Benoit Baillif" userId="9ed956e5-56bd-4a29-928e-ee83544b9781" providerId="ADAL" clId="{7B89DBF1-D3FB-4FFF-B1FD-1072B3AD41A6}" dt="2021-03-09T15:46:58.684" v="1648" actId="21"/>
          <ac:spMkLst>
            <pc:docMk/>
            <pc:sldMk cId="3902721300" sldId="307"/>
            <ac:spMk id="13" creationId="{077F48A0-B90E-45DB-B6BD-76C9B9F2C789}"/>
          </ac:spMkLst>
        </pc:spChg>
      </pc:sldChg>
      <pc:sldChg chg="del">
        <pc:chgData name="Benoit Baillif" userId="9ed956e5-56bd-4a29-928e-ee83544b9781" providerId="ADAL" clId="{7B89DBF1-D3FB-4FFF-B1FD-1072B3AD41A6}" dt="2021-03-09T13:30:04.553" v="0" actId="47"/>
        <pc:sldMkLst>
          <pc:docMk/>
          <pc:sldMk cId="536330890" sldId="309"/>
        </pc:sldMkLst>
      </pc:sldChg>
      <pc:sldChg chg="modSp mod">
        <pc:chgData name="Benoit Baillif" userId="9ed956e5-56bd-4a29-928e-ee83544b9781" providerId="ADAL" clId="{7B89DBF1-D3FB-4FFF-B1FD-1072B3AD41A6}" dt="2021-03-09T15:50:59.159" v="2042" actId="20577"/>
        <pc:sldMkLst>
          <pc:docMk/>
          <pc:sldMk cId="1405223376" sldId="310"/>
        </pc:sldMkLst>
        <pc:spChg chg="mod">
          <ac:chgData name="Benoit Baillif" userId="9ed956e5-56bd-4a29-928e-ee83544b9781" providerId="ADAL" clId="{7B89DBF1-D3FB-4FFF-B1FD-1072B3AD41A6}" dt="2021-03-09T15:50:59.159" v="2042" actId="20577"/>
          <ac:spMkLst>
            <pc:docMk/>
            <pc:sldMk cId="1405223376" sldId="310"/>
            <ac:spMk id="19" creationId="{768D504D-EC7A-4BEF-9EC0-F9B3214F4505}"/>
          </ac:spMkLst>
        </pc:spChg>
      </pc:sldChg>
      <pc:sldChg chg="addSp delSp modSp new mod">
        <pc:chgData name="Benoit Baillif" userId="9ed956e5-56bd-4a29-928e-ee83544b9781" providerId="ADAL" clId="{7B89DBF1-D3FB-4FFF-B1FD-1072B3AD41A6}" dt="2021-03-09T15:00:27.687" v="1478" actId="20577"/>
        <pc:sldMkLst>
          <pc:docMk/>
          <pc:sldMk cId="351458397" sldId="311"/>
        </pc:sldMkLst>
        <pc:spChg chg="mod">
          <ac:chgData name="Benoit Baillif" userId="9ed956e5-56bd-4a29-928e-ee83544b9781" providerId="ADAL" clId="{7B89DBF1-D3FB-4FFF-B1FD-1072B3AD41A6}" dt="2021-03-09T15:00:27.687" v="1478" actId="20577"/>
          <ac:spMkLst>
            <pc:docMk/>
            <pc:sldMk cId="351458397" sldId="311"/>
            <ac:spMk id="2" creationId="{C1AF27A3-2423-494A-BD31-81B0793322F8}"/>
          </ac:spMkLst>
        </pc:spChg>
        <pc:spChg chg="del">
          <ac:chgData name="Benoit Baillif" userId="9ed956e5-56bd-4a29-928e-ee83544b9781" providerId="ADAL" clId="{7B89DBF1-D3FB-4FFF-B1FD-1072B3AD41A6}" dt="2021-03-09T13:30:24.705" v="54" actId="478"/>
          <ac:spMkLst>
            <pc:docMk/>
            <pc:sldMk cId="351458397" sldId="311"/>
            <ac:spMk id="3" creationId="{151FBF7E-E6AA-49FB-B82C-3463195D5673}"/>
          </ac:spMkLst>
        </pc:spChg>
        <pc:spChg chg="add mod">
          <ac:chgData name="Benoit Baillif" userId="9ed956e5-56bd-4a29-928e-ee83544b9781" providerId="ADAL" clId="{7B89DBF1-D3FB-4FFF-B1FD-1072B3AD41A6}" dt="2021-03-09T14:11:54.896" v="321" actId="1076"/>
          <ac:spMkLst>
            <pc:docMk/>
            <pc:sldMk cId="351458397" sldId="311"/>
            <ac:spMk id="8" creationId="{712C8913-BD4B-4FB7-8BD9-4B4593C22746}"/>
          </ac:spMkLst>
        </pc:spChg>
        <pc:spChg chg="add mod">
          <ac:chgData name="Benoit Baillif" userId="9ed956e5-56bd-4a29-928e-ee83544b9781" providerId="ADAL" clId="{7B89DBF1-D3FB-4FFF-B1FD-1072B3AD41A6}" dt="2021-03-09T14:12:05.825" v="334" actId="1076"/>
          <ac:spMkLst>
            <pc:docMk/>
            <pc:sldMk cId="351458397" sldId="311"/>
            <ac:spMk id="9" creationId="{158A801A-65E1-4929-A37E-3655C4DFA1DE}"/>
          </ac:spMkLst>
        </pc:spChg>
        <pc:spChg chg="add mod">
          <ac:chgData name="Benoit Baillif" userId="9ed956e5-56bd-4a29-928e-ee83544b9781" providerId="ADAL" clId="{7B89DBF1-D3FB-4FFF-B1FD-1072B3AD41A6}" dt="2021-03-09T14:12:23.858" v="370" actId="14100"/>
          <ac:spMkLst>
            <pc:docMk/>
            <pc:sldMk cId="351458397" sldId="311"/>
            <ac:spMk id="10" creationId="{328DC69F-B4A5-4A09-AB18-F57E030F33F7}"/>
          </ac:spMkLst>
        </pc:spChg>
        <pc:spChg chg="add mod">
          <ac:chgData name="Benoit Baillif" userId="9ed956e5-56bd-4a29-928e-ee83544b9781" providerId="ADAL" clId="{7B89DBF1-D3FB-4FFF-B1FD-1072B3AD41A6}" dt="2021-03-09T14:12:39.379" v="394" actId="1076"/>
          <ac:spMkLst>
            <pc:docMk/>
            <pc:sldMk cId="351458397" sldId="311"/>
            <ac:spMk id="11" creationId="{F3CEE1AE-E4AE-4D5E-A2C5-EF00C0CA28AD}"/>
          </ac:spMkLst>
        </pc:spChg>
        <pc:spChg chg="add del mod">
          <ac:chgData name="Benoit Baillif" userId="9ed956e5-56bd-4a29-928e-ee83544b9781" providerId="ADAL" clId="{7B89DBF1-D3FB-4FFF-B1FD-1072B3AD41A6}" dt="2021-03-09T14:12:37.291" v="393" actId="478"/>
          <ac:spMkLst>
            <pc:docMk/>
            <pc:sldMk cId="351458397" sldId="311"/>
            <ac:spMk id="12" creationId="{DD228E29-E892-40DA-B96C-EEFCCEED1144}"/>
          </ac:spMkLst>
        </pc:spChg>
        <pc:picChg chg="add mod">
          <ac:chgData name="Benoit Baillif" userId="9ed956e5-56bd-4a29-928e-ee83544b9781" providerId="ADAL" clId="{7B89DBF1-D3FB-4FFF-B1FD-1072B3AD41A6}" dt="2021-03-09T14:10:58.040" v="261" actId="1076"/>
          <ac:picMkLst>
            <pc:docMk/>
            <pc:sldMk cId="351458397" sldId="311"/>
            <ac:picMk id="5" creationId="{6AF6BEB6-B996-4784-A73F-FDD752AA5232}"/>
          </ac:picMkLst>
        </pc:picChg>
        <pc:picChg chg="add mod">
          <ac:chgData name="Benoit Baillif" userId="9ed956e5-56bd-4a29-928e-ee83544b9781" providerId="ADAL" clId="{7B89DBF1-D3FB-4FFF-B1FD-1072B3AD41A6}" dt="2021-03-09T14:11:03.126" v="262" actId="1076"/>
          <ac:picMkLst>
            <pc:docMk/>
            <pc:sldMk cId="351458397" sldId="311"/>
            <ac:picMk id="7" creationId="{81B80186-C12C-4B6C-A2AE-C504E018CFF0}"/>
          </ac:picMkLst>
        </pc:picChg>
      </pc:sldChg>
      <pc:sldChg chg="modSp new mod">
        <pc:chgData name="Benoit Baillif" userId="9ed956e5-56bd-4a29-928e-ee83544b9781" providerId="ADAL" clId="{7B89DBF1-D3FB-4FFF-B1FD-1072B3AD41A6}" dt="2021-03-12T14:11:04.438" v="2122" actId="20577"/>
        <pc:sldMkLst>
          <pc:docMk/>
          <pc:sldMk cId="63748788" sldId="312"/>
        </pc:sldMkLst>
        <pc:spChg chg="mod">
          <ac:chgData name="Benoit Baillif" userId="9ed956e5-56bd-4a29-928e-ee83544b9781" providerId="ADAL" clId="{7B89DBF1-D3FB-4FFF-B1FD-1072B3AD41A6}" dt="2021-03-12T14:10:52.740" v="2097" actId="313"/>
          <ac:spMkLst>
            <pc:docMk/>
            <pc:sldMk cId="63748788" sldId="312"/>
            <ac:spMk id="2" creationId="{CEE1EED5-1922-4069-819D-6E7A740C0858}"/>
          </ac:spMkLst>
        </pc:spChg>
        <pc:spChg chg="mod">
          <ac:chgData name="Benoit Baillif" userId="9ed956e5-56bd-4a29-928e-ee83544b9781" providerId="ADAL" clId="{7B89DBF1-D3FB-4FFF-B1FD-1072B3AD41A6}" dt="2021-03-12T14:11:04.438" v="2122" actId="20577"/>
          <ac:spMkLst>
            <pc:docMk/>
            <pc:sldMk cId="63748788" sldId="312"/>
            <ac:spMk id="3" creationId="{1E59295C-DF60-42B3-B931-4076AA4E459B}"/>
          </ac:spMkLst>
        </pc:spChg>
      </pc:sldChg>
      <pc:sldChg chg="addSp delSp modSp new mod">
        <pc:chgData name="Benoit Baillif" userId="9ed956e5-56bd-4a29-928e-ee83544b9781" providerId="ADAL" clId="{7B89DBF1-D3FB-4FFF-B1FD-1072B3AD41A6}" dt="2021-03-12T14:08:05.862" v="2096" actId="20577"/>
        <pc:sldMkLst>
          <pc:docMk/>
          <pc:sldMk cId="2339939005" sldId="313"/>
        </pc:sldMkLst>
        <pc:spChg chg="mod">
          <ac:chgData name="Benoit Baillif" userId="9ed956e5-56bd-4a29-928e-ee83544b9781" providerId="ADAL" clId="{7B89DBF1-D3FB-4FFF-B1FD-1072B3AD41A6}" dt="2021-03-12T14:08:05.862" v="2096" actId="20577"/>
          <ac:spMkLst>
            <pc:docMk/>
            <pc:sldMk cId="2339939005" sldId="313"/>
            <ac:spMk id="2" creationId="{C2265E1F-EB1D-4674-9457-984499DE7E81}"/>
          </ac:spMkLst>
        </pc:spChg>
        <pc:spChg chg="del">
          <ac:chgData name="Benoit Baillif" userId="9ed956e5-56bd-4a29-928e-ee83544b9781" providerId="ADAL" clId="{7B89DBF1-D3FB-4FFF-B1FD-1072B3AD41A6}" dt="2021-03-09T14:02:11.083" v="211" actId="478"/>
          <ac:spMkLst>
            <pc:docMk/>
            <pc:sldMk cId="2339939005" sldId="313"/>
            <ac:spMk id="3" creationId="{1E10738C-866B-434D-A1F9-F830618508A8}"/>
          </ac:spMkLst>
        </pc:spChg>
        <pc:spChg chg="add mod">
          <ac:chgData name="Benoit Baillif" userId="9ed956e5-56bd-4a29-928e-ee83544b9781" providerId="ADAL" clId="{7B89DBF1-D3FB-4FFF-B1FD-1072B3AD41A6}" dt="2021-03-09T13:31:29.256" v="210" actId="20577"/>
          <ac:spMkLst>
            <pc:docMk/>
            <pc:sldMk cId="2339939005" sldId="313"/>
            <ac:spMk id="4" creationId="{8B6A73DD-FE58-4666-A5D6-FF1C083DB2D6}"/>
          </ac:spMkLst>
        </pc:spChg>
        <pc:spChg chg="add mod">
          <ac:chgData name="Benoit Baillif" userId="9ed956e5-56bd-4a29-928e-ee83544b9781" providerId="ADAL" clId="{7B89DBF1-D3FB-4FFF-B1FD-1072B3AD41A6}" dt="2021-03-09T14:02:26.777" v="220" actId="1076"/>
          <ac:spMkLst>
            <pc:docMk/>
            <pc:sldMk cId="2339939005" sldId="313"/>
            <ac:spMk id="8" creationId="{B91D441B-AF1F-4BAC-94F5-244D5F433A7C}"/>
          </ac:spMkLst>
        </pc:spChg>
        <pc:picChg chg="add mod">
          <ac:chgData name="Benoit Baillif" userId="9ed956e5-56bd-4a29-928e-ee83544b9781" providerId="ADAL" clId="{7B89DBF1-D3FB-4FFF-B1FD-1072B3AD41A6}" dt="2021-03-09T14:04:50.049" v="248" actId="1076"/>
          <ac:picMkLst>
            <pc:docMk/>
            <pc:sldMk cId="2339939005" sldId="313"/>
            <ac:picMk id="6" creationId="{A163D9DF-E143-4669-8208-B48A510B1AF9}"/>
          </ac:picMkLst>
        </pc:picChg>
        <pc:picChg chg="add mod">
          <ac:chgData name="Benoit Baillif" userId="9ed956e5-56bd-4a29-928e-ee83544b9781" providerId="ADAL" clId="{7B89DBF1-D3FB-4FFF-B1FD-1072B3AD41A6}" dt="2021-03-09T14:04:45.439" v="245" actId="1076"/>
          <ac:picMkLst>
            <pc:docMk/>
            <pc:sldMk cId="2339939005" sldId="313"/>
            <ac:picMk id="10" creationId="{49BC09C0-0E99-473D-9D8A-7C2C97AC6964}"/>
          </ac:picMkLst>
        </pc:picChg>
      </pc:sldChg>
      <pc:sldChg chg="addSp delSp modSp new mod">
        <pc:chgData name="Benoit Baillif" userId="9ed956e5-56bd-4a29-928e-ee83544b9781" providerId="ADAL" clId="{7B89DBF1-D3FB-4FFF-B1FD-1072B3AD41A6}" dt="2021-03-09T14:03:57.426" v="244" actId="1076"/>
        <pc:sldMkLst>
          <pc:docMk/>
          <pc:sldMk cId="3282978235" sldId="314"/>
        </pc:sldMkLst>
        <pc:spChg chg="mod">
          <ac:chgData name="Benoit Baillif" userId="9ed956e5-56bd-4a29-928e-ee83544b9781" providerId="ADAL" clId="{7B89DBF1-D3FB-4FFF-B1FD-1072B3AD41A6}" dt="2021-03-09T14:03:19.464" v="238" actId="20577"/>
          <ac:spMkLst>
            <pc:docMk/>
            <pc:sldMk cId="3282978235" sldId="314"/>
            <ac:spMk id="2" creationId="{7EF1A6F6-B5DF-49B2-B47C-050FF6B855E3}"/>
          </ac:spMkLst>
        </pc:spChg>
        <pc:spChg chg="del">
          <ac:chgData name="Benoit Baillif" userId="9ed956e5-56bd-4a29-928e-ee83544b9781" providerId="ADAL" clId="{7B89DBF1-D3FB-4FFF-B1FD-1072B3AD41A6}" dt="2021-03-09T14:03:21.651" v="239" actId="478"/>
          <ac:spMkLst>
            <pc:docMk/>
            <pc:sldMk cId="3282978235" sldId="314"/>
            <ac:spMk id="3" creationId="{7A808304-8D3C-444B-8BE4-71ABD9F2CA0D}"/>
          </ac:spMkLst>
        </pc:spChg>
        <pc:picChg chg="add mod">
          <ac:chgData name="Benoit Baillif" userId="9ed956e5-56bd-4a29-928e-ee83544b9781" providerId="ADAL" clId="{7B89DBF1-D3FB-4FFF-B1FD-1072B3AD41A6}" dt="2021-03-09T14:03:57.426" v="244" actId="1076"/>
          <ac:picMkLst>
            <pc:docMk/>
            <pc:sldMk cId="3282978235" sldId="314"/>
            <ac:picMk id="5" creationId="{DCB887F7-BB0F-4EEC-A4BC-3F36227F9941}"/>
          </ac:picMkLst>
        </pc:picChg>
      </pc:sldChg>
      <pc:sldChg chg="addSp delSp modSp add mod ord">
        <pc:chgData name="Benoit Baillif" userId="9ed956e5-56bd-4a29-928e-ee83544b9781" providerId="ADAL" clId="{7B89DBF1-D3FB-4FFF-B1FD-1072B3AD41A6}" dt="2021-03-09T14:42:21.611" v="1312" actId="20577"/>
        <pc:sldMkLst>
          <pc:docMk/>
          <pc:sldMk cId="696155859" sldId="315"/>
        </pc:sldMkLst>
        <pc:spChg chg="mod">
          <ac:chgData name="Benoit Baillif" userId="9ed956e5-56bd-4a29-928e-ee83544b9781" providerId="ADAL" clId="{7B89DBF1-D3FB-4FFF-B1FD-1072B3AD41A6}" dt="2021-03-09T14:42:21.611" v="1312" actId="20577"/>
          <ac:spMkLst>
            <pc:docMk/>
            <pc:sldMk cId="696155859" sldId="315"/>
            <ac:spMk id="2" creationId="{C1AF27A3-2423-494A-BD31-81B0793322F8}"/>
          </ac:spMkLst>
        </pc:spChg>
        <pc:picChg chg="add mod">
          <ac:chgData name="Benoit Baillif" userId="9ed956e5-56bd-4a29-928e-ee83544b9781" providerId="ADAL" clId="{7B89DBF1-D3FB-4FFF-B1FD-1072B3AD41A6}" dt="2021-03-09T14:14:46.217" v="400" actId="1076"/>
          <ac:picMkLst>
            <pc:docMk/>
            <pc:sldMk cId="696155859" sldId="315"/>
            <ac:picMk id="4" creationId="{2E303E58-432A-4A40-BE87-E0C8DB4CBDAF}"/>
          </ac:picMkLst>
        </pc:picChg>
        <pc:picChg chg="del">
          <ac:chgData name="Benoit Baillif" userId="9ed956e5-56bd-4a29-928e-ee83544b9781" providerId="ADAL" clId="{7B89DBF1-D3FB-4FFF-B1FD-1072B3AD41A6}" dt="2021-03-09T14:14:47.468" v="401" actId="478"/>
          <ac:picMkLst>
            <pc:docMk/>
            <pc:sldMk cId="696155859" sldId="315"/>
            <ac:picMk id="5" creationId="{6AF6BEB6-B996-4784-A73F-FDD752AA5232}"/>
          </ac:picMkLst>
        </pc:picChg>
        <pc:picChg chg="del">
          <ac:chgData name="Benoit Baillif" userId="9ed956e5-56bd-4a29-928e-ee83544b9781" providerId="ADAL" clId="{7B89DBF1-D3FB-4FFF-B1FD-1072B3AD41A6}" dt="2021-03-09T14:14:30.680" v="396" actId="478"/>
          <ac:picMkLst>
            <pc:docMk/>
            <pc:sldMk cId="696155859" sldId="315"/>
            <ac:picMk id="7" creationId="{81B80186-C12C-4B6C-A2AE-C504E018CFF0}"/>
          </ac:picMkLst>
        </pc:picChg>
        <pc:picChg chg="add mod">
          <ac:chgData name="Benoit Baillif" userId="9ed956e5-56bd-4a29-928e-ee83544b9781" providerId="ADAL" clId="{7B89DBF1-D3FB-4FFF-B1FD-1072B3AD41A6}" dt="2021-03-09T14:15:04.168" v="408" actId="1076"/>
          <ac:picMkLst>
            <pc:docMk/>
            <pc:sldMk cId="696155859" sldId="315"/>
            <ac:picMk id="12" creationId="{21FC81D5-796E-435F-B022-E9EB43A61026}"/>
          </ac:picMkLst>
        </pc:picChg>
      </pc:sldChg>
      <pc:sldChg chg="new del">
        <pc:chgData name="Benoit Baillif" userId="9ed956e5-56bd-4a29-928e-ee83544b9781" providerId="ADAL" clId="{7B89DBF1-D3FB-4FFF-B1FD-1072B3AD41A6}" dt="2021-03-09T14:43:39.531" v="1315" actId="47"/>
        <pc:sldMkLst>
          <pc:docMk/>
          <pc:sldMk cId="488709826" sldId="316"/>
        </pc:sldMkLst>
      </pc:sldChg>
      <pc:sldChg chg="addSp delSp modSp add mod">
        <pc:chgData name="Benoit Baillif" userId="9ed956e5-56bd-4a29-928e-ee83544b9781" providerId="ADAL" clId="{7B89DBF1-D3FB-4FFF-B1FD-1072B3AD41A6}" dt="2021-03-09T14:58:32.862" v="1468" actId="20577"/>
        <pc:sldMkLst>
          <pc:docMk/>
          <pc:sldMk cId="2518933157" sldId="317"/>
        </pc:sldMkLst>
        <pc:spChg chg="mod">
          <ac:chgData name="Benoit Baillif" userId="9ed956e5-56bd-4a29-928e-ee83544b9781" providerId="ADAL" clId="{7B89DBF1-D3FB-4FFF-B1FD-1072B3AD41A6}" dt="2021-03-09T14:45:55.225" v="1397" actId="20577"/>
          <ac:spMkLst>
            <pc:docMk/>
            <pc:sldMk cId="2518933157" sldId="317"/>
            <ac:spMk id="2" creationId="{A910B577-FB44-4772-AF5E-286E363507E1}"/>
          </ac:spMkLst>
        </pc:spChg>
        <pc:spChg chg="mod">
          <ac:chgData name="Benoit Baillif" userId="9ed956e5-56bd-4a29-928e-ee83544b9781" providerId="ADAL" clId="{7B89DBF1-D3FB-4FFF-B1FD-1072B3AD41A6}" dt="2021-03-09T14:58:32.862" v="1468" actId="20577"/>
          <ac:spMkLst>
            <pc:docMk/>
            <pc:sldMk cId="2518933157" sldId="317"/>
            <ac:spMk id="3" creationId="{EB038B73-5E49-4B89-BD3B-7DAFCFF72E7A}"/>
          </ac:spMkLst>
        </pc:spChg>
        <pc:spChg chg="del">
          <ac:chgData name="Benoit Baillif" userId="9ed956e5-56bd-4a29-928e-ee83544b9781" providerId="ADAL" clId="{7B89DBF1-D3FB-4FFF-B1FD-1072B3AD41A6}" dt="2021-03-09T14:45:11.643" v="1318" actId="478"/>
          <ac:spMkLst>
            <pc:docMk/>
            <pc:sldMk cId="2518933157" sldId="317"/>
            <ac:spMk id="11" creationId="{9F8EEE1C-368E-4206-9365-93EF31A08D44}"/>
          </ac:spMkLst>
        </pc:spChg>
        <pc:spChg chg="del mod">
          <ac:chgData name="Benoit Baillif" userId="9ed956e5-56bd-4a29-928e-ee83544b9781" providerId="ADAL" clId="{7B89DBF1-D3FB-4FFF-B1FD-1072B3AD41A6}" dt="2021-03-09T14:45:59.944" v="1399" actId="478"/>
          <ac:spMkLst>
            <pc:docMk/>
            <pc:sldMk cId="2518933157" sldId="317"/>
            <ac:spMk id="12" creationId="{35662B0B-326B-4520-A8CD-2FE8E2F416F0}"/>
          </ac:spMkLst>
        </pc:spChg>
        <pc:picChg chg="del">
          <ac:chgData name="Benoit Baillif" userId="9ed956e5-56bd-4a29-928e-ee83544b9781" providerId="ADAL" clId="{7B89DBF1-D3FB-4FFF-B1FD-1072B3AD41A6}" dt="2021-03-09T14:47:08.588" v="1406" actId="478"/>
          <ac:picMkLst>
            <pc:docMk/>
            <pc:sldMk cId="2518933157" sldId="317"/>
            <ac:picMk id="5" creationId="{08570CDD-D3D7-4DE5-BD4A-BF8324DE8541}"/>
          </ac:picMkLst>
        </pc:picChg>
        <pc:picChg chg="add del mod">
          <ac:chgData name="Benoit Baillif" userId="9ed956e5-56bd-4a29-928e-ee83544b9781" providerId="ADAL" clId="{7B89DBF1-D3FB-4FFF-B1FD-1072B3AD41A6}" dt="2021-03-09T14:46:23.881" v="1403" actId="478"/>
          <ac:picMkLst>
            <pc:docMk/>
            <pc:sldMk cId="2518933157" sldId="317"/>
            <ac:picMk id="6" creationId="{75E8D68F-329C-491D-85D8-FF0D87D88032}"/>
          </ac:picMkLst>
        </pc:picChg>
        <pc:picChg chg="del">
          <ac:chgData name="Benoit Baillif" userId="9ed956e5-56bd-4a29-928e-ee83544b9781" providerId="ADAL" clId="{7B89DBF1-D3FB-4FFF-B1FD-1072B3AD41A6}" dt="2021-03-09T14:45:10.775" v="1317" actId="478"/>
          <ac:picMkLst>
            <pc:docMk/>
            <pc:sldMk cId="2518933157" sldId="317"/>
            <ac:picMk id="7" creationId="{8BC0D371-A11B-41D9-BAE3-336D3B7FFCAC}"/>
          </ac:picMkLst>
        </pc:picChg>
        <pc:picChg chg="del">
          <ac:chgData name="Benoit Baillif" userId="9ed956e5-56bd-4a29-928e-ee83544b9781" providerId="ADAL" clId="{7B89DBF1-D3FB-4FFF-B1FD-1072B3AD41A6}" dt="2021-03-09T14:45:10.457" v="1316" actId="478"/>
          <ac:picMkLst>
            <pc:docMk/>
            <pc:sldMk cId="2518933157" sldId="317"/>
            <ac:picMk id="9" creationId="{FFA8F1A0-0DAD-49AD-83D3-BF622247E6B0}"/>
          </ac:picMkLst>
        </pc:picChg>
        <pc:picChg chg="add mod">
          <ac:chgData name="Benoit Baillif" userId="9ed956e5-56bd-4a29-928e-ee83544b9781" providerId="ADAL" clId="{7B89DBF1-D3FB-4FFF-B1FD-1072B3AD41A6}" dt="2021-03-09T14:57:09.177" v="1444" actId="1076"/>
          <ac:picMkLst>
            <pc:docMk/>
            <pc:sldMk cId="2518933157" sldId="317"/>
            <ac:picMk id="13" creationId="{DE7E4E73-7D1A-4C4A-968E-828E713212F3}"/>
          </ac:picMkLst>
        </pc:picChg>
        <pc:picChg chg="add mod">
          <ac:chgData name="Benoit Baillif" userId="9ed956e5-56bd-4a29-928e-ee83544b9781" providerId="ADAL" clId="{7B89DBF1-D3FB-4FFF-B1FD-1072B3AD41A6}" dt="2021-03-09T14:47:15.491" v="1411" actId="1076"/>
          <ac:picMkLst>
            <pc:docMk/>
            <pc:sldMk cId="2518933157" sldId="317"/>
            <ac:picMk id="15" creationId="{BF14D717-FD30-4558-85EA-1C3F40C8B62A}"/>
          </ac:picMkLst>
        </pc:picChg>
        <pc:picChg chg="add mod">
          <ac:chgData name="Benoit Baillif" userId="9ed956e5-56bd-4a29-928e-ee83544b9781" providerId="ADAL" clId="{7B89DBF1-D3FB-4FFF-B1FD-1072B3AD41A6}" dt="2021-03-09T14:57:11.496" v="1445" actId="1076"/>
          <ac:picMkLst>
            <pc:docMk/>
            <pc:sldMk cId="2518933157" sldId="317"/>
            <ac:picMk id="17" creationId="{E786CBBE-08E6-4431-A660-C6D83E7867BC}"/>
          </ac:picMkLst>
        </pc:picChg>
      </pc:sldChg>
      <pc:sldChg chg="addSp delSp modSp new mod">
        <pc:chgData name="Benoit Baillif" userId="9ed956e5-56bd-4a29-928e-ee83544b9781" providerId="ADAL" clId="{7B89DBF1-D3FB-4FFF-B1FD-1072B3AD41A6}" dt="2021-03-09T15:09:44.944" v="1497"/>
        <pc:sldMkLst>
          <pc:docMk/>
          <pc:sldMk cId="366476330" sldId="318"/>
        </pc:sldMkLst>
        <pc:spChg chg="mod">
          <ac:chgData name="Benoit Baillif" userId="9ed956e5-56bd-4a29-928e-ee83544b9781" providerId="ADAL" clId="{7B89DBF1-D3FB-4FFF-B1FD-1072B3AD41A6}" dt="2021-03-09T15:09:44.944" v="1497"/>
          <ac:spMkLst>
            <pc:docMk/>
            <pc:sldMk cId="366476330" sldId="318"/>
            <ac:spMk id="2" creationId="{DE8E9FFC-44E5-4BF7-BDAB-5EDF8003297D}"/>
          </ac:spMkLst>
        </pc:spChg>
        <pc:spChg chg="del">
          <ac:chgData name="Benoit Baillif" userId="9ed956e5-56bd-4a29-928e-ee83544b9781" providerId="ADAL" clId="{7B89DBF1-D3FB-4FFF-B1FD-1072B3AD41A6}" dt="2021-03-09T15:09:09.643" v="1480" actId="478"/>
          <ac:spMkLst>
            <pc:docMk/>
            <pc:sldMk cId="366476330" sldId="318"/>
            <ac:spMk id="3" creationId="{2E5F17CB-ECF7-4981-849A-6753FEBEB6DB}"/>
          </ac:spMkLst>
        </pc:spChg>
        <pc:spChg chg="add mod">
          <ac:chgData name="Benoit Baillif" userId="9ed956e5-56bd-4a29-928e-ee83544b9781" providerId="ADAL" clId="{7B89DBF1-D3FB-4FFF-B1FD-1072B3AD41A6}" dt="2021-03-09T15:09:37.530" v="1494" actId="1076"/>
          <ac:spMkLst>
            <pc:docMk/>
            <pc:sldMk cId="366476330" sldId="318"/>
            <ac:spMk id="6" creationId="{EC7BB517-90DF-4979-9197-1AE8471A0123}"/>
          </ac:spMkLst>
        </pc:spChg>
        <pc:spChg chg="add mod">
          <ac:chgData name="Benoit Baillif" userId="9ed956e5-56bd-4a29-928e-ee83544b9781" providerId="ADAL" clId="{7B89DBF1-D3FB-4FFF-B1FD-1072B3AD41A6}" dt="2021-03-09T15:09:38.970" v="1495" actId="1076"/>
          <ac:spMkLst>
            <pc:docMk/>
            <pc:sldMk cId="366476330" sldId="318"/>
            <ac:spMk id="7" creationId="{BA165988-23A2-4AB2-A8BE-A737D3917848}"/>
          </ac:spMkLst>
        </pc:spChg>
        <pc:spChg chg="add mod">
          <ac:chgData name="Benoit Baillif" userId="9ed956e5-56bd-4a29-928e-ee83544b9781" providerId="ADAL" clId="{7B89DBF1-D3FB-4FFF-B1FD-1072B3AD41A6}" dt="2021-03-09T15:09:40.520" v="1496" actId="1076"/>
          <ac:spMkLst>
            <pc:docMk/>
            <pc:sldMk cId="366476330" sldId="318"/>
            <ac:spMk id="8" creationId="{BAC638E9-E1AA-4772-A1E3-8F78EB385527}"/>
          </ac:spMkLst>
        </pc:spChg>
        <pc:picChg chg="add mod">
          <ac:chgData name="Benoit Baillif" userId="9ed956e5-56bd-4a29-928e-ee83544b9781" providerId="ADAL" clId="{7B89DBF1-D3FB-4FFF-B1FD-1072B3AD41A6}" dt="2021-03-09T15:09:17.327" v="1484"/>
          <ac:picMkLst>
            <pc:docMk/>
            <pc:sldMk cId="366476330" sldId="318"/>
            <ac:picMk id="5" creationId="{8997C7E1-9567-4D2D-B3C9-5EB3F9B9CC24}"/>
          </ac:picMkLst>
        </pc:picChg>
      </pc:sldChg>
      <pc:sldChg chg="add del">
        <pc:chgData name="Benoit Baillif" userId="9ed956e5-56bd-4a29-928e-ee83544b9781" providerId="ADAL" clId="{7B89DBF1-D3FB-4FFF-B1FD-1072B3AD41A6}" dt="2021-03-09T14:59:56.825" v="1470" actId="47"/>
        <pc:sldMkLst>
          <pc:docMk/>
          <pc:sldMk cId="4005752674" sldId="318"/>
        </pc:sldMkLst>
      </pc:sldChg>
      <pc:sldChg chg="addSp delSp modSp new mod">
        <pc:chgData name="Benoit Baillif" userId="9ed956e5-56bd-4a29-928e-ee83544b9781" providerId="ADAL" clId="{7B89DBF1-D3FB-4FFF-B1FD-1072B3AD41A6}" dt="2021-03-09T15:47:49.717" v="1695" actId="1076"/>
        <pc:sldMkLst>
          <pc:docMk/>
          <pc:sldMk cId="1845533150" sldId="319"/>
        </pc:sldMkLst>
        <pc:spChg chg="mod">
          <ac:chgData name="Benoit Baillif" userId="9ed956e5-56bd-4a29-928e-ee83544b9781" providerId="ADAL" clId="{7B89DBF1-D3FB-4FFF-B1FD-1072B3AD41A6}" dt="2021-03-09T15:47:09.629" v="1686" actId="20577"/>
          <ac:spMkLst>
            <pc:docMk/>
            <pc:sldMk cId="1845533150" sldId="319"/>
            <ac:spMk id="2" creationId="{351A72E5-2AB0-4D2F-B317-FC61461D8673}"/>
          </ac:spMkLst>
        </pc:spChg>
        <pc:spChg chg="del">
          <ac:chgData name="Benoit Baillif" userId="9ed956e5-56bd-4a29-928e-ee83544b9781" providerId="ADAL" clId="{7B89DBF1-D3FB-4FFF-B1FD-1072B3AD41A6}" dt="2021-03-09T15:47:15.257" v="1689" actId="478"/>
          <ac:spMkLst>
            <pc:docMk/>
            <pc:sldMk cId="1845533150" sldId="319"/>
            <ac:spMk id="3" creationId="{51CA4111-BC20-4BD8-826A-4C86CA229DDA}"/>
          </ac:spMkLst>
        </pc:spChg>
        <pc:spChg chg="add mod">
          <ac:chgData name="Benoit Baillif" userId="9ed956e5-56bd-4a29-928e-ee83544b9781" providerId="ADAL" clId="{7B89DBF1-D3FB-4FFF-B1FD-1072B3AD41A6}" dt="2021-03-09T15:47:14.271" v="1688" actId="1076"/>
          <ac:spMkLst>
            <pc:docMk/>
            <pc:sldMk cId="1845533150" sldId="319"/>
            <ac:spMk id="4" creationId="{7BBE1450-2D61-44C6-A011-FD1A17ACBEC8}"/>
          </ac:spMkLst>
        </pc:spChg>
        <pc:picChg chg="add mod">
          <ac:chgData name="Benoit Baillif" userId="9ed956e5-56bd-4a29-928e-ee83544b9781" providerId="ADAL" clId="{7B89DBF1-D3FB-4FFF-B1FD-1072B3AD41A6}" dt="2021-03-09T15:47:31.115" v="1692" actId="1076"/>
          <ac:picMkLst>
            <pc:docMk/>
            <pc:sldMk cId="1845533150" sldId="319"/>
            <ac:picMk id="6" creationId="{2AD2E7A1-1F0B-44B4-8DBF-A8DE30BCD12B}"/>
          </ac:picMkLst>
        </pc:picChg>
        <pc:picChg chg="add mod">
          <ac:chgData name="Benoit Baillif" userId="9ed956e5-56bd-4a29-928e-ee83544b9781" providerId="ADAL" clId="{7B89DBF1-D3FB-4FFF-B1FD-1072B3AD41A6}" dt="2021-03-09T15:47:49.717" v="1695" actId="1076"/>
          <ac:picMkLst>
            <pc:docMk/>
            <pc:sldMk cId="1845533150" sldId="319"/>
            <ac:picMk id="8" creationId="{01E1D1C2-6042-4835-954A-DABF76B2CAAF}"/>
          </ac:picMkLst>
        </pc:picChg>
      </pc:sldChg>
      <pc:sldChg chg="modSp new mod">
        <pc:chgData name="Benoit Baillif" userId="9ed956e5-56bd-4a29-928e-ee83544b9781" providerId="ADAL" clId="{7B89DBF1-D3FB-4FFF-B1FD-1072B3AD41A6}" dt="2021-03-09T15:49:47.399" v="1980" actId="20577"/>
        <pc:sldMkLst>
          <pc:docMk/>
          <pc:sldMk cId="2166419925" sldId="320"/>
        </pc:sldMkLst>
        <pc:spChg chg="mod">
          <ac:chgData name="Benoit Baillif" userId="9ed956e5-56bd-4a29-928e-ee83544b9781" providerId="ADAL" clId="{7B89DBF1-D3FB-4FFF-B1FD-1072B3AD41A6}" dt="2021-03-09T15:48:25.702" v="1750" actId="20577"/>
          <ac:spMkLst>
            <pc:docMk/>
            <pc:sldMk cId="2166419925" sldId="320"/>
            <ac:spMk id="2" creationId="{CA3841F3-E12A-4D9E-825F-510586D7B668}"/>
          </ac:spMkLst>
        </pc:spChg>
        <pc:spChg chg="mod">
          <ac:chgData name="Benoit Baillif" userId="9ed956e5-56bd-4a29-928e-ee83544b9781" providerId="ADAL" clId="{7B89DBF1-D3FB-4FFF-B1FD-1072B3AD41A6}" dt="2021-03-09T15:49:47.399" v="1980" actId="20577"/>
          <ac:spMkLst>
            <pc:docMk/>
            <pc:sldMk cId="2166419925" sldId="320"/>
            <ac:spMk id="3" creationId="{1627315D-B8C4-440A-BD7C-02752E6E859C}"/>
          </ac:spMkLst>
        </pc:spChg>
      </pc:sldChg>
    </pc:docChg>
  </pc:docChgLst>
  <pc:docChgLst>
    <pc:chgData name="Benoit Baillif" userId="S::bb596@cam.ac.uk::9ed956e5-56bd-4a29-928e-ee83544b9781" providerId="AD" clId="Web-{6CE98CD4-8A76-9C16-DDE7-1ABF8382DD4F}"/>
    <pc:docChg chg="modSld">
      <pc:chgData name="Benoit Baillif" userId="S::bb596@cam.ac.uk::9ed956e5-56bd-4a29-928e-ee83544b9781" providerId="AD" clId="Web-{6CE98CD4-8A76-9C16-DDE7-1ABF8382DD4F}" dt="2022-05-31T13:40:05.336" v="351" actId="1076"/>
      <pc:docMkLst>
        <pc:docMk/>
      </pc:docMkLst>
      <pc:sldChg chg="addSp delSp modSp">
        <pc:chgData name="Benoit Baillif" userId="S::bb596@cam.ac.uk::9ed956e5-56bd-4a29-928e-ee83544b9781" providerId="AD" clId="Web-{6CE98CD4-8A76-9C16-DDE7-1ABF8382DD4F}" dt="2022-05-31T13:10:14.605" v="251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6CE98CD4-8A76-9C16-DDE7-1ABF8382DD4F}" dt="2022-05-31T13:03:48.298" v="166" actId="20577"/>
          <ac:spMkLst>
            <pc:docMk/>
            <pc:sldMk cId="1578520090" sldId="403"/>
            <ac:spMk id="2" creationId="{B2831939-AB53-4793-85F0-34790A09006D}"/>
          </ac:spMkLst>
        </pc:spChg>
        <pc:spChg chg="add mod">
          <ac:chgData name="Benoit Baillif" userId="S::bb596@cam.ac.uk::9ed956e5-56bd-4a29-928e-ee83544b9781" providerId="AD" clId="Web-{6CE98CD4-8A76-9C16-DDE7-1ABF8382DD4F}" dt="2022-05-31T13:10:14.589" v="250" actId="1076"/>
          <ac:spMkLst>
            <pc:docMk/>
            <pc:sldMk cId="1578520090" sldId="403"/>
            <ac:spMk id="4" creationId="{20093678-93E6-1E7D-C90A-892EE667CB08}"/>
          </ac:spMkLst>
        </pc:spChg>
        <pc:spChg chg="mod">
          <ac:chgData name="Benoit Baillif" userId="S::bb596@cam.ac.uk::9ed956e5-56bd-4a29-928e-ee83544b9781" providerId="AD" clId="Web-{6CE98CD4-8A76-9C16-DDE7-1ABF8382DD4F}" dt="2022-05-31T13:10:14.417" v="237" actId="1076"/>
          <ac:spMkLst>
            <pc:docMk/>
            <pc:sldMk cId="1578520090" sldId="403"/>
            <ac:spMk id="6" creationId="{4E33B5DB-1F44-C888-909A-0DD0D088E9E2}"/>
          </ac:spMkLst>
        </pc:spChg>
        <pc:spChg chg="mod">
          <ac:chgData name="Benoit Baillif" userId="S::bb596@cam.ac.uk::9ed956e5-56bd-4a29-928e-ee83544b9781" providerId="AD" clId="Web-{6CE98CD4-8A76-9C16-DDE7-1ABF8382DD4F}" dt="2022-05-31T13:10:14.433" v="240" actId="1076"/>
          <ac:spMkLst>
            <pc:docMk/>
            <pc:sldMk cId="1578520090" sldId="403"/>
            <ac:spMk id="8" creationId="{C807C1C8-BBF6-EA20-5BF1-1BA041B65CB1}"/>
          </ac:spMkLst>
        </pc:spChg>
        <pc:spChg chg="mod">
          <ac:chgData name="Benoit Baillif" userId="S::bb596@cam.ac.uk::9ed956e5-56bd-4a29-928e-ee83544b9781" providerId="AD" clId="Web-{6CE98CD4-8A76-9C16-DDE7-1ABF8382DD4F}" dt="2022-05-31T13:10:14.386" v="234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6CE98CD4-8A76-9C16-DDE7-1ABF8382DD4F}" dt="2022-05-31T13:10:14.386" v="235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6CE98CD4-8A76-9C16-DDE7-1ABF8382DD4F}" dt="2022-05-31T13:10:14.605" v="251" actId="1076"/>
          <ac:spMkLst>
            <pc:docMk/>
            <pc:sldMk cId="1578520090" sldId="403"/>
            <ac:spMk id="12" creationId="{5BA3C0DB-31D0-4CEB-822B-8E8F9D18100C}"/>
          </ac:spMkLst>
        </pc:spChg>
        <pc:spChg chg="mod">
          <ac:chgData name="Benoit Baillif" userId="S::bb596@cam.ac.uk::9ed956e5-56bd-4a29-928e-ee83544b9781" providerId="AD" clId="Web-{6CE98CD4-8A76-9C16-DDE7-1ABF8382DD4F}" dt="2022-05-31T13:10:14.495" v="246" actId="1076"/>
          <ac:spMkLst>
            <pc:docMk/>
            <pc:sldMk cId="1578520090" sldId="403"/>
            <ac:spMk id="14" creationId="{9B663EFD-8EA3-7776-3EF6-69BC1D50F04D}"/>
          </ac:spMkLst>
        </pc:spChg>
        <pc:spChg chg="mod">
          <ac:chgData name="Benoit Baillif" userId="S::bb596@cam.ac.uk::9ed956e5-56bd-4a29-928e-ee83544b9781" providerId="AD" clId="Web-{6CE98CD4-8A76-9C16-DDE7-1ABF8382DD4F}" dt="2022-05-31T13:10:14.573" v="248" actId="1076"/>
          <ac:spMkLst>
            <pc:docMk/>
            <pc:sldMk cId="1578520090" sldId="403"/>
            <ac:spMk id="16" creationId="{A6DA4788-E87D-16FD-EDD0-BF3BA94A2AC8}"/>
          </ac:spMkLst>
        </pc:spChg>
        <pc:spChg chg="mod">
          <ac:chgData name="Benoit Baillif" userId="S::bb596@cam.ac.uk::9ed956e5-56bd-4a29-928e-ee83544b9781" providerId="AD" clId="Web-{6CE98CD4-8A76-9C16-DDE7-1ABF8382DD4F}" dt="2022-05-31T13:10:14.402" v="236" actId="1076"/>
          <ac:spMkLst>
            <pc:docMk/>
            <pc:sldMk cId="1578520090" sldId="403"/>
            <ac:spMk id="17" creationId="{A5F9E00F-F539-ABF8-6556-764859C1B344}"/>
          </ac:spMkLst>
        </pc:spChg>
        <pc:spChg chg="mod">
          <ac:chgData name="Benoit Baillif" userId="S::bb596@cam.ac.uk::9ed956e5-56bd-4a29-928e-ee83544b9781" providerId="AD" clId="Web-{6CE98CD4-8A76-9C16-DDE7-1ABF8382DD4F}" dt="2022-05-31T13:10:14.573" v="249" actId="1076"/>
          <ac:spMkLst>
            <pc:docMk/>
            <pc:sldMk cId="1578520090" sldId="403"/>
            <ac:spMk id="18" creationId="{C1397109-9CBF-5C04-DA6D-54E5A0C2C9F1}"/>
          </ac:spMkLst>
        </pc:spChg>
        <pc:spChg chg="mod">
          <ac:chgData name="Benoit Baillif" userId="S::bb596@cam.ac.uk::9ed956e5-56bd-4a29-928e-ee83544b9781" providerId="AD" clId="Web-{6CE98CD4-8A76-9C16-DDE7-1ABF8382DD4F}" dt="2022-05-31T13:10:14.417" v="238" actId="1076"/>
          <ac:spMkLst>
            <pc:docMk/>
            <pc:sldMk cId="1578520090" sldId="403"/>
            <ac:spMk id="24" creationId="{4F8F16E7-BFC8-80D4-F40C-77A84AD38DA4}"/>
          </ac:spMkLst>
        </pc:spChg>
        <pc:spChg chg="mod">
          <ac:chgData name="Benoit Baillif" userId="S::bb596@cam.ac.uk::9ed956e5-56bd-4a29-928e-ee83544b9781" providerId="AD" clId="Web-{6CE98CD4-8A76-9C16-DDE7-1ABF8382DD4F}" dt="2022-05-31T13:10:14.433" v="239" actId="1076"/>
          <ac:spMkLst>
            <pc:docMk/>
            <pc:sldMk cId="1578520090" sldId="403"/>
            <ac:spMk id="28" creationId="{6E50BB78-848F-D1F0-21F5-FA49E032C77C}"/>
          </ac:spMkLst>
        </pc:spChg>
        <pc:spChg chg="mod">
          <ac:chgData name="Benoit Baillif" userId="S::bb596@cam.ac.uk::9ed956e5-56bd-4a29-928e-ee83544b9781" providerId="AD" clId="Web-{6CE98CD4-8A76-9C16-DDE7-1ABF8382DD4F}" dt="2022-05-31T13:10:14.480" v="245" actId="1076"/>
          <ac:spMkLst>
            <pc:docMk/>
            <pc:sldMk cId="1578520090" sldId="403"/>
            <ac:spMk id="29" creationId="{65A4AA05-9431-3EAE-60B2-D38CB32B8A11}"/>
          </ac:spMkLst>
        </pc:spChg>
        <pc:picChg chg="mod">
          <ac:chgData name="Benoit Baillif" userId="S::bb596@cam.ac.uk::9ed956e5-56bd-4a29-928e-ee83544b9781" providerId="AD" clId="Web-{6CE98CD4-8A76-9C16-DDE7-1ABF8382DD4F}" dt="2022-05-31T13:10:14.542" v="247" actId="1076"/>
          <ac:picMkLst>
            <pc:docMk/>
            <pc:sldMk cId="1578520090" sldId="403"/>
            <ac:picMk id="15" creationId="{2A14866E-50FF-009F-4809-68BD294A85A0}"/>
          </ac:picMkLst>
        </pc:picChg>
        <pc:cxnChg chg="del mod">
          <ac:chgData name="Benoit Baillif" userId="S::bb596@cam.ac.uk::9ed956e5-56bd-4a29-928e-ee83544b9781" providerId="AD" clId="Web-{6CE98CD4-8A76-9C16-DDE7-1ABF8382DD4F}" dt="2022-05-31T13:10:00.276" v="230"/>
          <ac:cxnSpMkLst>
            <pc:docMk/>
            <pc:sldMk cId="1578520090" sldId="403"/>
            <ac:cxnSpMk id="10" creationId="{5C61FED6-3032-4CFC-A1FA-D65CDA50C82B}"/>
          </ac:cxnSpMkLst>
        </pc:cxnChg>
        <pc:cxnChg chg="mod">
          <ac:chgData name="Benoit Baillif" userId="S::bb596@cam.ac.uk::9ed956e5-56bd-4a29-928e-ee83544b9781" providerId="AD" clId="Web-{6CE98CD4-8A76-9C16-DDE7-1ABF8382DD4F}" dt="2022-05-31T13:10:14.448" v="241" actId="1076"/>
          <ac:cxnSpMkLst>
            <pc:docMk/>
            <pc:sldMk cId="1578520090" sldId="403"/>
            <ac:cxnSpMk id="20" creationId="{B14DE081-1086-B7F7-5BBA-2CD42B9BEC7D}"/>
          </ac:cxnSpMkLst>
        </pc:cxnChg>
        <pc:cxnChg chg="mod">
          <ac:chgData name="Benoit Baillif" userId="S::bb596@cam.ac.uk::9ed956e5-56bd-4a29-928e-ee83544b9781" providerId="AD" clId="Web-{6CE98CD4-8A76-9C16-DDE7-1ABF8382DD4F}" dt="2022-05-31T13:10:14.448" v="242" actId="1076"/>
          <ac:cxnSpMkLst>
            <pc:docMk/>
            <pc:sldMk cId="1578520090" sldId="403"/>
            <ac:cxnSpMk id="23" creationId="{1F57311F-33C8-3C3E-7648-7BCBF2C9B472}"/>
          </ac:cxnSpMkLst>
        </pc:cxnChg>
        <pc:cxnChg chg="mod">
          <ac:chgData name="Benoit Baillif" userId="S::bb596@cam.ac.uk::9ed956e5-56bd-4a29-928e-ee83544b9781" providerId="AD" clId="Web-{6CE98CD4-8A76-9C16-DDE7-1ABF8382DD4F}" dt="2022-05-31T13:10:14.464" v="243" actId="1076"/>
          <ac:cxnSpMkLst>
            <pc:docMk/>
            <pc:sldMk cId="1578520090" sldId="403"/>
            <ac:cxnSpMk id="26" creationId="{1D817A35-057D-1D40-816C-88F911E41561}"/>
          </ac:cxnSpMkLst>
        </pc:cxnChg>
        <pc:cxnChg chg="mod">
          <ac:chgData name="Benoit Baillif" userId="S::bb596@cam.ac.uk::9ed956e5-56bd-4a29-928e-ee83544b9781" providerId="AD" clId="Web-{6CE98CD4-8A76-9C16-DDE7-1ABF8382DD4F}" dt="2022-05-31T13:10:14.480" v="244" actId="1076"/>
          <ac:cxnSpMkLst>
            <pc:docMk/>
            <pc:sldMk cId="1578520090" sldId="403"/>
            <ac:cxnSpMk id="27" creationId="{F5DCE9DE-8FD6-74A5-2AF5-755AEB624F4B}"/>
          </ac:cxnSpMkLst>
        </pc:cxnChg>
      </pc:sldChg>
      <pc:sldChg chg="modSp">
        <pc:chgData name="Benoit Baillif" userId="S::bb596@cam.ac.uk::9ed956e5-56bd-4a29-928e-ee83544b9781" providerId="AD" clId="Web-{6CE98CD4-8A76-9C16-DDE7-1ABF8382DD4F}" dt="2022-05-31T12:49:06.351" v="156" actId="20577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6CE98CD4-8A76-9C16-DDE7-1ABF8382DD4F}" dt="2022-05-31T12:49:06.351" v="156" actId="20577"/>
          <ac:spMkLst>
            <pc:docMk/>
            <pc:sldMk cId="621068202" sldId="419"/>
            <ac:spMk id="4" creationId="{2BC0B9F8-7BF1-8B9D-56BF-FD393BAA2467}"/>
          </ac:spMkLst>
        </pc:spChg>
        <pc:picChg chg="mod">
          <ac:chgData name="Benoit Baillif" userId="S::bb596@cam.ac.uk::9ed956e5-56bd-4a29-928e-ee83544b9781" providerId="AD" clId="Web-{6CE98CD4-8A76-9C16-DDE7-1ABF8382DD4F}" dt="2022-05-31T12:48:28.335" v="152" actId="1076"/>
          <ac:picMkLst>
            <pc:docMk/>
            <pc:sldMk cId="621068202" sldId="419"/>
            <ac:picMk id="11" creationId="{AF968F6A-FF68-3F7A-AD64-24FA870E6442}"/>
          </ac:picMkLst>
        </pc:picChg>
      </pc:sldChg>
      <pc:sldChg chg="modSp">
        <pc:chgData name="Benoit Baillif" userId="S::bb596@cam.ac.uk::9ed956e5-56bd-4a29-928e-ee83544b9781" providerId="AD" clId="Web-{6CE98CD4-8A76-9C16-DDE7-1ABF8382DD4F}" dt="2022-05-31T13:40:05.336" v="351" actId="1076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6CE98CD4-8A76-9C16-DDE7-1ABF8382DD4F}" dt="2022-05-31T13:39:39.054" v="348" actId="1076"/>
          <ac:spMkLst>
            <pc:docMk/>
            <pc:sldMk cId="931616276" sldId="421"/>
            <ac:spMk id="3" creationId="{FB1A37BA-5AC0-050D-8B9B-7137905335A7}"/>
          </ac:spMkLst>
        </pc:spChg>
        <pc:spChg chg="mod">
          <ac:chgData name="Benoit Baillif" userId="S::bb596@cam.ac.uk::9ed956e5-56bd-4a29-928e-ee83544b9781" providerId="AD" clId="Web-{6CE98CD4-8A76-9C16-DDE7-1ABF8382DD4F}" dt="2022-05-31T13:40:03.945" v="350" actId="1076"/>
          <ac:spMkLst>
            <pc:docMk/>
            <pc:sldMk cId="931616276" sldId="421"/>
            <ac:spMk id="5" creationId="{6FBC3CC7-921A-99B3-A56C-9D3691E796BF}"/>
          </ac:spMkLst>
        </pc:spChg>
        <pc:spChg chg="mod">
          <ac:chgData name="Benoit Baillif" userId="S::bb596@cam.ac.uk::9ed956e5-56bd-4a29-928e-ee83544b9781" providerId="AD" clId="Web-{6CE98CD4-8A76-9C16-DDE7-1ABF8382DD4F}" dt="2022-05-31T13:40:05.336" v="351" actId="1076"/>
          <ac:spMkLst>
            <pc:docMk/>
            <pc:sldMk cId="931616276" sldId="421"/>
            <ac:spMk id="13" creationId="{D7FE86B7-9590-E1F0-A506-C8CD89C03919}"/>
          </ac:spMkLst>
        </pc:spChg>
      </pc:sldChg>
      <pc:sldChg chg="addSp modSp addAnim">
        <pc:chgData name="Benoit Baillif" userId="S::bb596@cam.ac.uk::9ed956e5-56bd-4a29-928e-ee83544b9781" providerId="AD" clId="Web-{6CE98CD4-8A76-9C16-DDE7-1ABF8382DD4F}" dt="2022-05-31T12:32:00.326" v="49" actId="1076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6CE98CD4-8A76-9C16-DDE7-1ABF8382DD4F}" dt="2022-05-31T12:31:54.561" v="33" actId="14100"/>
          <ac:spMkLst>
            <pc:docMk/>
            <pc:sldMk cId="685210634" sldId="454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264" v="43" actId="1076"/>
          <ac:spMkLst>
            <pc:docMk/>
            <pc:sldMk cId="685210634" sldId="454"/>
            <ac:spMk id="7" creationId="{902C5D5E-008D-C877-0579-847CDBC12E65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295" v="46" actId="1076"/>
          <ac:spMkLst>
            <pc:docMk/>
            <pc:sldMk cId="685210634" sldId="454"/>
            <ac:spMk id="13" creationId="{EFE66136-06EE-8D0F-629D-2E9F1718400A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311" v="47" actId="1076"/>
          <ac:spMkLst>
            <pc:docMk/>
            <pc:sldMk cId="685210634" sldId="454"/>
            <ac:spMk id="15" creationId="{1D3FC960-2945-AB27-00F0-8DED704F2F09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326" v="48" actId="1076"/>
          <ac:spMkLst>
            <pc:docMk/>
            <pc:sldMk cId="685210634" sldId="454"/>
            <ac:spMk id="17" creationId="{F78243EA-CB6D-E4E5-D654-436255C62CD5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326" v="49" actId="1076"/>
          <ac:spMkLst>
            <pc:docMk/>
            <pc:sldMk cId="685210634" sldId="454"/>
            <ac:spMk id="20" creationId="{7E7A9B61-1BE2-823E-CF6A-DAB96C8081CE}"/>
          </ac:spMkLst>
        </pc:spChg>
        <pc:spChg chg="mod">
          <ac:chgData name="Benoit Baillif" userId="S::bb596@cam.ac.uk::9ed956e5-56bd-4a29-928e-ee83544b9781" providerId="AD" clId="Web-{6CE98CD4-8A76-9C16-DDE7-1ABF8382DD4F}" dt="2022-05-31T12:31:50.451" v="30" actId="1076"/>
          <ac:spMkLst>
            <pc:docMk/>
            <pc:sldMk cId="685210634" sldId="454"/>
            <ac:spMk id="23" creationId="{1E35B6FE-87B1-84D6-9FF6-CB12E7D92B65}"/>
          </ac:spMkLst>
        </pc:spChg>
        <pc:spChg chg="mod">
          <ac:chgData name="Benoit Baillif" userId="S::bb596@cam.ac.uk::9ed956e5-56bd-4a29-928e-ee83544b9781" providerId="AD" clId="Web-{6CE98CD4-8A76-9C16-DDE7-1ABF8382DD4F}" dt="2022-05-31T12:31:50.467" v="31" actId="1076"/>
          <ac:spMkLst>
            <pc:docMk/>
            <pc:sldMk cId="685210634" sldId="454"/>
            <ac:spMk id="25" creationId="{63200F0E-5102-CCF2-9FF7-EF708915E63D}"/>
          </ac:spMkLst>
        </pc:spChg>
        <pc:spChg chg="mod">
          <ac:chgData name="Benoit Baillif" userId="S::bb596@cam.ac.uk::9ed956e5-56bd-4a29-928e-ee83544b9781" providerId="AD" clId="Web-{6CE98CD4-8A76-9C16-DDE7-1ABF8382DD4F}" dt="2022-05-31T12:31:50.467" v="32" actId="1076"/>
          <ac:spMkLst>
            <pc:docMk/>
            <pc:sldMk cId="685210634" sldId="454"/>
            <ac:spMk id="27" creationId="{1B7E2262-30A4-117B-ADD6-295B493BF201}"/>
          </ac:spMkLst>
        </pc:spChg>
        <pc:picChg chg="add mod">
          <ac:chgData name="Benoit Baillif" userId="S::bb596@cam.ac.uk::9ed956e5-56bd-4a29-928e-ee83544b9781" providerId="AD" clId="Web-{6CE98CD4-8A76-9C16-DDE7-1ABF8382DD4F}" dt="2022-05-31T12:32:00.264" v="42" actId="1076"/>
          <ac:picMkLst>
            <pc:docMk/>
            <pc:sldMk cId="685210634" sldId="454"/>
            <ac:picMk id="5" creationId="{BE19B774-A3C7-C134-79C0-2FE7B3AC3258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2:00.279" v="44" actId="1076"/>
          <ac:picMkLst>
            <pc:docMk/>
            <pc:sldMk cId="685210634" sldId="454"/>
            <ac:picMk id="9" creationId="{EF750E94-286F-CB7A-CA2C-D0DE5D3DB2F2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2:00.295" v="45" actId="1076"/>
          <ac:picMkLst>
            <pc:docMk/>
            <pc:sldMk cId="685210634" sldId="454"/>
            <ac:picMk id="11" creationId="{B5775F96-5F73-D791-4EFF-0C3ADF04044C}"/>
          </ac:picMkLst>
        </pc:picChg>
        <pc:picChg chg="mod">
          <ac:chgData name="Benoit Baillif" userId="S::bb596@cam.ac.uk::9ed956e5-56bd-4a29-928e-ee83544b9781" providerId="AD" clId="Web-{6CE98CD4-8A76-9C16-DDE7-1ABF8382DD4F}" dt="2022-05-31T12:31:50.451" v="29" actId="1076"/>
          <ac:picMkLst>
            <pc:docMk/>
            <pc:sldMk cId="685210634" sldId="454"/>
            <ac:picMk id="21" creationId="{41EF7348-1CEB-F0C3-913D-531B982C556A}"/>
          </ac:picMkLst>
        </pc:picChg>
      </pc:sldChg>
      <pc:sldChg chg="addSp delSp modSp">
        <pc:chgData name="Benoit Baillif" userId="S::bb596@cam.ac.uk::9ed956e5-56bd-4a29-928e-ee83544b9781" providerId="AD" clId="Web-{6CE98CD4-8A76-9C16-DDE7-1ABF8382DD4F}" dt="2022-05-31T12:42:00.435" v="147"/>
        <pc:sldMkLst>
          <pc:docMk/>
          <pc:sldMk cId="3538111429" sldId="463"/>
        </pc:sldMkLst>
        <pc:spChg chg="del">
          <ac:chgData name="Benoit Baillif" userId="S::bb596@cam.ac.uk::9ed956e5-56bd-4a29-928e-ee83544b9781" providerId="AD" clId="Web-{6CE98CD4-8A76-9C16-DDE7-1ABF8382DD4F}" dt="2022-05-31T12:42:00.435" v="147"/>
          <ac:spMkLst>
            <pc:docMk/>
            <pc:sldMk cId="3538111429" sldId="463"/>
            <ac:spMk id="5" creationId="{4A0554D0-D435-072B-958B-E57221117A3E}"/>
          </ac:spMkLst>
        </pc:spChg>
        <pc:picChg chg="add del mod">
          <ac:chgData name="Benoit Baillif" userId="S::bb596@cam.ac.uk::9ed956e5-56bd-4a29-928e-ee83544b9781" providerId="AD" clId="Web-{6CE98CD4-8A76-9C16-DDE7-1ABF8382DD4F}" dt="2022-05-31T12:41:49.809" v="145"/>
          <ac:picMkLst>
            <pc:docMk/>
            <pc:sldMk cId="3538111429" sldId="463"/>
            <ac:picMk id="3" creationId="{5F28EF81-59C6-1963-09B7-8CDCCD95F46E}"/>
          </ac:picMkLst>
        </pc:picChg>
        <pc:picChg chg="mod">
          <ac:chgData name="Benoit Baillif" userId="S::bb596@cam.ac.uk::9ed956e5-56bd-4a29-928e-ee83544b9781" providerId="AD" clId="Web-{6CE98CD4-8A76-9C16-DDE7-1ABF8382DD4F}" dt="2022-05-31T12:41:55.231" v="146"/>
          <ac:picMkLst>
            <pc:docMk/>
            <pc:sldMk cId="3538111429" sldId="463"/>
            <ac:picMk id="8" creationId="{E39BE092-9D81-60CA-65CA-FA09817C97A7}"/>
          </ac:picMkLst>
        </pc:picChg>
      </pc:sldChg>
      <pc:sldChg chg="modSp">
        <pc:chgData name="Benoit Baillif" userId="S::bb596@cam.ac.uk::9ed956e5-56bd-4a29-928e-ee83544b9781" providerId="AD" clId="Web-{6CE98CD4-8A76-9C16-DDE7-1ABF8382DD4F}" dt="2022-05-31T12:49:20.399" v="159" actId="20577"/>
        <pc:sldMkLst>
          <pc:docMk/>
          <pc:sldMk cId="2375119898" sldId="468"/>
        </pc:sldMkLst>
        <pc:spChg chg="mod">
          <ac:chgData name="Benoit Baillif" userId="S::bb596@cam.ac.uk::9ed956e5-56bd-4a29-928e-ee83544b9781" providerId="AD" clId="Web-{6CE98CD4-8A76-9C16-DDE7-1ABF8382DD4F}" dt="2022-05-31T12:49:20.399" v="159" actId="20577"/>
          <ac:spMkLst>
            <pc:docMk/>
            <pc:sldMk cId="2375119898" sldId="468"/>
            <ac:spMk id="12" creationId="{93A8C53A-CFB0-1101-C94C-94336F43E09C}"/>
          </ac:spMkLst>
        </pc:spChg>
        <pc:picChg chg="mod">
          <ac:chgData name="Benoit Baillif" userId="S::bb596@cam.ac.uk::9ed956e5-56bd-4a29-928e-ee83544b9781" providerId="AD" clId="Web-{6CE98CD4-8A76-9C16-DDE7-1ABF8382DD4F}" dt="2022-05-31T12:48:53.632" v="153"/>
          <ac:picMkLst>
            <pc:docMk/>
            <pc:sldMk cId="2375119898" sldId="468"/>
            <ac:picMk id="8" creationId="{83B8AEBA-B91D-F745-AF85-3AF09648FC41}"/>
          </ac:picMkLst>
        </pc:picChg>
      </pc:sldChg>
      <pc:sldChg chg="modSp">
        <pc:chgData name="Benoit Baillif" userId="S::bb596@cam.ac.uk::9ed956e5-56bd-4a29-928e-ee83544b9781" providerId="AD" clId="Web-{6CE98CD4-8A76-9C16-DDE7-1ABF8382DD4F}" dt="2022-05-31T13:08:03.633" v="201" actId="1076"/>
        <pc:sldMkLst>
          <pc:docMk/>
          <pc:sldMk cId="500672097" sldId="475"/>
        </pc:sldMkLst>
        <pc:spChg chg="mod">
          <ac:chgData name="Benoit Baillif" userId="S::bb596@cam.ac.uk::9ed956e5-56bd-4a29-928e-ee83544b9781" providerId="AD" clId="Web-{6CE98CD4-8A76-9C16-DDE7-1ABF8382DD4F}" dt="2022-05-31T13:04:25.346" v="183" actId="20577"/>
          <ac:spMkLst>
            <pc:docMk/>
            <pc:sldMk cId="500672097" sldId="475"/>
            <ac:spMk id="2" creationId="{88889F74-D017-DD79-79BA-A3649A91FD31}"/>
          </ac:spMkLst>
        </pc:spChg>
        <pc:spChg chg="mod">
          <ac:chgData name="Benoit Baillif" userId="S::bb596@cam.ac.uk::9ed956e5-56bd-4a29-928e-ee83544b9781" providerId="AD" clId="Web-{6CE98CD4-8A76-9C16-DDE7-1ABF8382DD4F}" dt="2022-05-31T13:07:48.632" v="191"/>
          <ac:spMkLst>
            <pc:docMk/>
            <pc:sldMk cId="500672097" sldId="475"/>
            <ac:spMk id="34" creationId="{B231C056-8DDC-80AC-2916-E504929832F3}"/>
          </ac:spMkLst>
        </pc:spChg>
        <pc:spChg chg="mod">
          <ac:chgData name="Benoit Baillif" userId="S::bb596@cam.ac.uk::9ed956e5-56bd-4a29-928e-ee83544b9781" providerId="AD" clId="Web-{6CE98CD4-8A76-9C16-DDE7-1ABF8382DD4F}" dt="2022-05-31T13:07:48.664" v="192"/>
          <ac:spMkLst>
            <pc:docMk/>
            <pc:sldMk cId="500672097" sldId="475"/>
            <ac:spMk id="36" creationId="{4FD29981-26AA-AF16-C43B-3C7D681FE508}"/>
          </ac:spMkLst>
        </pc:spChg>
        <pc:spChg chg="mod">
          <ac:chgData name="Benoit Baillif" userId="S::bb596@cam.ac.uk::9ed956e5-56bd-4a29-928e-ee83544b9781" providerId="AD" clId="Web-{6CE98CD4-8A76-9C16-DDE7-1ABF8382DD4F}" dt="2022-05-31T13:07:59.054" v="199" actId="1076"/>
          <ac:spMkLst>
            <pc:docMk/>
            <pc:sldMk cId="500672097" sldId="475"/>
            <ac:spMk id="45" creationId="{837102C3-CC53-464C-FB5E-3D1B4FBC3BF3}"/>
          </ac:spMkLst>
        </pc:spChg>
        <pc:spChg chg="mod">
          <ac:chgData name="Benoit Baillif" userId="S::bb596@cam.ac.uk::9ed956e5-56bd-4a29-928e-ee83544b9781" providerId="AD" clId="Web-{6CE98CD4-8A76-9C16-DDE7-1ABF8382DD4F}" dt="2022-05-31T13:07:54.148" v="198" actId="1076"/>
          <ac:spMkLst>
            <pc:docMk/>
            <pc:sldMk cId="500672097" sldId="475"/>
            <ac:spMk id="46" creationId="{1AAB5DB3-C637-456C-C779-9071805B4621}"/>
          </ac:spMkLst>
        </pc:spChg>
        <pc:spChg chg="mod">
          <ac:chgData name="Benoit Baillif" userId="S::bb596@cam.ac.uk::9ed956e5-56bd-4a29-928e-ee83544b9781" providerId="AD" clId="Web-{6CE98CD4-8A76-9C16-DDE7-1ABF8382DD4F}" dt="2022-05-31T13:08:01.445" v="200" actId="1076"/>
          <ac:spMkLst>
            <pc:docMk/>
            <pc:sldMk cId="500672097" sldId="475"/>
            <ac:spMk id="49" creationId="{9374DCDF-4301-4BE1-0F51-1B3358DC1428}"/>
          </ac:spMkLst>
        </pc:spChg>
        <pc:spChg chg="mod">
          <ac:chgData name="Benoit Baillif" userId="S::bb596@cam.ac.uk::9ed956e5-56bd-4a29-928e-ee83544b9781" providerId="AD" clId="Web-{6CE98CD4-8A76-9C16-DDE7-1ABF8382DD4F}" dt="2022-05-31T13:08:03.633" v="201" actId="1076"/>
          <ac:spMkLst>
            <pc:docMk/>
            <pc:sldMk cId="500672097" sldId="475"/>
            <ac:spMk id="51" creationId="{A9C13782-0A9A-A12E-FA6F-58D4C10B1F45}"/>
          </ac:spMkLst>
        </pc:spChg>
      </pc:sldChg>
      <pc:sldChg chg="addSp delSp modSp addAnim delAnim">
        <pc:chgData name="Benoit Baillif" userId="S::bb596@cam.ac.uk::9ed956e5-56bd-4a29-928e-ee83544b9781" providerId="AD" clId="Web-{6CE98CD4-8A76-9C16-DDE7-1ABF8382DD4F}" dt="2022-05-31T12:36:31.911" v="142" actId="1076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6CE98CD4-8A76-9C16-DDE7-1ABF8382DD4F}" dt="2022-05-31T12:32:30.796" v="52" actId="14100"/>
          <ac:spMkLst>
            <pc:docMk/>
            <pc:sldMk cId="1618223251" sldId="478"/>
            <ac:spMk id="3" creationId="{6E96FE80-C582-E759-C382-6B379C564A53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90"/>
          <ac:spMkLst>
            <pc:docMk/>
            <pc:sldMk cId="1618223251" sldId="478"/>
            <ac:spMk id="9" creationId="{2CF6FA39-7166-A451-219E-EC12B01E92CD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9"/>
          <ac:spMkLst>
            <pc:docMk/>
            <pc:sldMk cId="1618223251" sldId="478"/>
            <ac:spMk id="11" creationId="{68E2212C-1F1B-69D1-06E4-05769CDF8CEB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6"/>
          <ac:spMkLst>
            <pc:docMk/>
            <pc:sldMk cId="1618223251" sldId="478"/>
            <ac:spMk id="17" creationId="{6B9F128C-9770-A93D-30F6-425AD356EFCC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5"/>
          <ac:spMkLst>
            <pc:docMk/>
            <pc:sldMk cId="1618223251" sldId="478"/>
            <ac:spMk id="19" creationId="{B1D7AED4-2F9E-0D31-F3A0-A903B23C7F48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4"/>
          <ac:spMkLst>
            <pc:docMk/>
            <pc:sldMk cId="1618223251" sldId="478"/>
            <ac:spMk id="21" creationId="{2116A070-3542-FB6F-DB2F-BBA7FEFF26CE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3"/>
          <ac:spMkLst>
            <pc:docMk/>
            <pc:sldMk cId="1618223251" sldId="478"/>
            <ac:spMk id="23" creationId="{0B8FFBF9-F34E-DB65-B594-812319D82A4D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34" actId="1076"/>
          <ac:spMkLst>
            <pc:docMk/>
            <pc:sldMk cId="1618223251" sldId="478"/>
            <ac:spMk id="29" creationId="{0D9E3A46-D8CF-D4AD-02EC-15A0D35C5F62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35" actId="1076"/>
          <ac:spMkLst>
            <pc:docMk/>
            <pc:sldMk cId="1618223251" sldId="478"/>
            <ac:spMk id="31" creationId="{D0455DBF-F1B5-EA80-D52D-F0CC4B8A84EE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38" actId="1076"/>
          <ac:spMkLst>
            <pc:docMk/>
            <pc:sldMk cId="1618223251" sldId="478"/>
            <ac:spMk id="37" creationId="{264B2216-0CBF-B6DA-57E7-C6B0CAE309B2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39" actId="1076"/>
          <ac:spMkLst>
            <pc:docMk/>
            <pc:sldMk cId="1618223251" sldId="478"/>
            <ac:spMk id="39" creationId="{9237B7D4-70EC-5132-D693-8E654B37BDD6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40" actId="1076"/>
          <ac:spMkLst>
            <pc:docMk/>
            <pc:sldMk cId="1618223251" sldId="478"/>
            <ac:spMk id="41" creationId="{91D1F67C-031F-55CE-03DB-F9E34AA4E63D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41" actId="1076"/>
          <ac:spMkLst>
            <pc:docMk/>
            <pc:sldMk cId="1618223251" sldId="478"/>
            <ac:spMk id="43" creationId="{24625C6F-A8E8-73E1-F7C5-DE0343CF16D9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42" actId="1076"/>
          <ac:spMkLst>
            <pc:docMk/>
            <pc:sldMk cId="1618223251" sldId="478"/>
            <ac:spMk id="45" creationId="{A3A1746E-4BC9-678C-5556-C54E0084BAAC}"/>
          </ac:spMkLst>
        </pc:spChg>
        <pc:picChg chg="add del mod">
          <ac:chgData name="Benoit Baillif" userId="S::bb596@cam.ac.uk::9ed956e5-56bd-4a29-928e-ee83544b9781" providerId="AD" clId="Web-{6CE98CD4-8A76-9C16-DDE7-1ABF8382DD4F}" dt="2022-05-31T12:32:42.062" v="92"/>
          <ac:picMkLst>
            <pc:docMk/>
            <pc:sldMk cId="1618223251" sldId="478"/>
            <ac:picMk id="5" creationId="{3787B4C0-4BAF-A961-B1D6-4D1C94CA879F}"/>
          </ac:picMkLst>
        </pc:picChg>
        <pc:picChg chg="add del mod">
          <ac:chgData name="Benoit Baillif" userId="S::bb596@cam.ac.uk::9ed956e5-56bd-4a29-928e-ee83544b9781" providerId="AD" clId="Web-{6CE98CD4-8A76-9C16-DDE7-1ABF8382DD4F}" dt="2022-05-31T12:32:42.062" v="91"/>
          <ac:picMkLst>
            <pc:docMk/>
            <pc:sldMk cId="1618223251" sldId="478"/>
            <ac:picMk id="7" creationId="{59A12DF6-703B-42D2-9B69-A479205560CF}"/>
          </ac:picMkLst>
        </pc:picChg>
        <pc:picChg chg="add del mod">
          <ac:chgData name="Benoit Baillif" userId="S::bb596@cam.ac.uk::9ed956e5-56bd-4a29-928e-ee83544b9781" providerId="AD" clId="Web-{6CE98CD4-8A76-9C16-DDE7-1ABF8382DD4F}" dt="2022-05-31T12:32:42.062" v="88"/>
          <ac:picMkLst>
            <pc:docMk/>
            <pc:sldMk cId="1618223251" sldId="478"/>
            <ac:picMk id="13" creationId="{D75CEC3E-848A-8796-0532-38C74160BC65}"/>
          </ac:picMkLst>
        </pc:picChg>
        <pc:picChg chg="add del mod">
          <ac:chgData name="Benoit Baillif" userId="S::bb596@cam.ac.uk::9ed956e5-56bd-4a29-928e-ee83544b9781" providerId="AD" clId="Web-{6CE98CD4-8A76-9C16-DDE7-1ABF8382DD4F}" dt="2022-05-31T12:32:42.062" v="87"/>
          <ac:picMkLst>
            <pc:docMk/>
            <pc:sldMk cId="1618223251" sldId="478"/>
            <ac:picMk id="15" creationId="{2D92C0D8-CD53-0A59-D313-A6800E11F3B4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6:31.911" v="132" actId="1076"/>
          <ac:picMkLst>
            <pc:docMk/>
            <pc:sldMk cId="1618223251" sldId="478"/>
            <ac:picMk id="25" creationId="{F18953E6-CA8E-5264-44F1-C39C394AB353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6:31.911" v="133" actId="1076"/>
          <ac:picMkLst>
            <pc:docMk/>
            <pc:sldMk cId="1618223251" sldId="478"/>
            <ac:picMk id="27" creationId="{CD25298E-EFBC-BF4D-784D-CE6CC88043B3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6:31.911" v="136" actId="1076"/>
          <ac:picMkLst>
            <pc:docMk/>
            <pc:sldMk cId="1618223251" sldId="478"/>
            <ac:picMk id="33" creationId="{F0CD8FA8-5439-FB92-2DE5-264D49FC4DAB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6:31.911" v="137" actId="1076"/>
          <ac:picMkLst>
            <pc:docMk/>
            <pc:sldMk cId="1618223251" sldId="478"/>
            <ac:picMk id="35" creationId="{91C71881-2B0B-33F8-AF87-058286F28FD6}"/>
          </ac:picMkLst>
        </pc:picChg>
      </pc:sldChg>
      <pc:sldChg chg="addSp delSp modSp">
        <pc:chgData name="Benoit Baillif" userId="S::bb596@cam.ac.uk::9ed956e5-56bd-4a29-928e-ee83544b9781" providerId="AD" clId="Web-{6CE98CD4-8A76-9C16-DDE7-1ABF8382DD4F}" dt="2022-05-31T13:23:09.858" v="347" actId="1076"/>
        <pc:sldMkLst>
          <pc:docMk/>
          <pc:sldMk cId="2319284244" sldId="479"/>
        </pc:sldMkLst>
        <pc:spChg chg="add mod">
          <ac:chgData name="Benoit Baillif" userId="S::bb596@cam.ac.uk::9ed956e5-56bd-4a29-928e-ee83544b9781" providerId="AD" clId="Web-{6CE98CD4-8A76-9C16-DDE7-1ABF8382DD4F}" dt="2022-05-31T13:23:09.858" v="347" actId="1076"/>
          <ac:spMkLst>
            <pc:docMk/>
            <pc:sldMk cId="2319284244" sldId="479"/>
            <ac:spMk id="5" creationId="{32CE2210-4714-6DAC-E528-40922EA9D67B}"/>
          </ac:spMkLst>
        </pc:spChg>
        <pc:spChg chg="del">
          <ac:chgData name="Benoit Baillif" userId="S::bb596@cam.ac.uk::9ed956e5-56bd-4a29-928e-ee83544b9781" providerId="AD" clId="Web-{6CE98CD4-8A76-9C16-DDE7-1ABF8382DD4F}" dt="2022-05-31T13:22:51.639" v="322"/>
          <ac:spMkLst>
            <pc:docMk/>
            <pc:sldMk cId="2319284244" sldId="479"/>
            <ac:spMk id="60" creationId="{EB30220D-FC9E-DCF9-1307-A5A1DA368AC7}"/>
          </ac:spMkLst>
        </pc:spChg>
        <pc:spChg chg="del">
          <ac:chgData name="Benoit Baillif" userId="S::bb596@cam.ac.uk::9ed956e5-56bd-4a29-928e-ee83544b9781" providerId="AD" clId="Web-{6CE98CD4-8A76-9C16-DDE7-1ABF8382DD4F}" dt="2022-05-31T13:22:51.639" v="319"/>
          <ac:spMkLst>
            <pc:docMk/>
            <pc:sldMk cId="2319284244" sldId="479"/>
            <ac:spMk id="82" creationId="{15FCFB04-25F0-A101-B3C0-57A1C42EC054}"/>
          </ac:spMkLst>
        </pc:spChg>
        <pc:spChg chg="del">
          <ac:chgData name="Benoit Baillif" userId="S::bb596@cam.ac.uk::9ed956e5-56bd-4a29-928e-ee83544b9781" providerId="AD" clId="Web-{6CE98CD4-8A76-9C16-DDE7-1ABF8382DD4F}" dt="2022-05-31T13:22:51.639" v="318"/>
          <ac:spMkLst>
            <pc:docMk/>
            <pc:sldMk cId="2319284244" sldId="479"/>
            <ac:spMk id="84" creationId="{48F0D52A-F18D-AB11-ACA5-3021BE0D2853}"/>
          </ac:spMkLst>
        </pc:spChg>
        <pc:picChg chg="del">
          <ac:chgData name="Benoit Baillif" userId="S::bb596@cam.ac.uk::9ed956e5-56bd-4a29-928e-ee83544b9781" providerId="AD" clId="Web-{6CE98CD4-8A76-9C16-DDE7-1ABF8382DD4F}" dt="2022-05-31T13:22:51.639" v="321"/>
          <ac:picMkLst>
            <pc:docMk/>
            <pc:sldMk cId="2319284244" sldId="479"/>
            <ac:picMk id="78" creationId="{103110FA-3412-7FFB-1308-319A84151073}"/>
          </ac:picMkLst>
        </pc:picChg>
        <pc:picChg chg="del">
          <ac:chgData name="Benoit Baillif" userId="S::bb596@cam.ac.uk::9ed956e5-56bd-4a29-928e-ee83544b9781" providerId="AD" clId="Web-{6CE98CD4-8A76-9C16-DDE7-1ABF8382DD4F}" dt="2022-05-31T13:22:51.639" v="320"/>
          <ac:picMkLst>
            <pc:docMk/>
            <pc:sldMk cId="2319284244" sldId="479"/>
            <ac:picMk id="80" creationId="{C72CEE5B-DA7B-CDD5-213D-C5584998AC48}"/>
          </ac:picMkLst>
        </pc:picChg>
      </pc:sldChg>
      <pc:sldChg chg="delSp modSp delAnim">
        <pc:chgData name="Benoit Baillif" userId="S::bb596@cam.ac.uk::9ed956e5-56bd-4a29-928e-ee83544b9781" providerId="AD" clId="Web-{6CE98CD4-8A76-9C16-DDE7-1ABF8382DD4F}" dt="2022-05-31T13:11:22.809" v="258" actId="14100"/>
        <pc:sldMkLst>
          <pc:docMk/>
          <pc:sldMk cId="2426921244" sldId="484"/>
        </pc:sldMkLst>
        <pc:spChg chg="mod">
          <ac:chgData name="Benoit Baillif" userId="S::bb596@cam.ac.uk::9ed956e5-56bd-4a29-928e-ee83544b9781" providerId="AD" clId="Web-{6CE98CD4-8A76-9C16-DDE7-1ABF8382DD4F}" dt="2022-05-31T13:10:47.871" v="252" actId="1076"/>
          <ac:spMkLst>
            <pc:docMk/>
            <pc:sldMk cId="2426921244" sldId="484"/>
            <ac:spMk id="28" creationId="{180FF17F-1D3A-DDDE-7F8C-95B898604F41}"/>
          </ac:spMkLst>
        </pc:spChg>
        <pc:spChg chg="mod">
          <ac:chgData name="Benoit Baillif" userId="S::bb596@cam.ac.uk::9ed956e5-56bd-4a29-928e-ee83544b9781" providerId="AD" clId="Web-{6CE98CD4-8A76-9C16-DDE7-1ABF8382DD4F}" dt="2022-05-31T13:10:59.043" v="254" actId="1076"/>
          <ac:spMkLst>
            <pc:docMk/>
            <pc:sldMk cId="2426921244" sldId="484"/>
            <ac:spMk id="37" creationId="{15A58EAA-0CE6-180A-A69B-F39BD2F56420}"/>
          </ac:spMkLst>
        </pc:spChg>
        <pc:spChg chg="mod">
          <ac:chgData name="Benoit Baillif" userId="S::bb596@cam.ac.uk::9ed956e5-56bd-4a29-928e-ee83544b9781" providerId="AD" clId="Web-{6CE98CD4-8A76-9C16-DDE7-1ABF8382DD4F}" dt="2022-05-31T13:10:54.309" v="253" actId="1076"/>
          <ac:spMkLst>
            <pc:docMk/>
            <pc:sldMk cId="2426921244" sldId="484"/>
            <ac:spMk id="38" creationId="{5E3CB1F9-5734-A9B4-4902-CC2C5765C0BD}"/>
          </ac:spMkLst>
        </pc:spChg>
        <pc:spChg chg="mod">
          <ac:chgData name="Benoit Baillif" userId="S::bb596@cam.ac.uk::9ed956e5-56bd-4a29-928e-ee83544b9781" providerId="AD" clId="Web-{6CE98CD4-8A76-9C16-DDE7-1ABF8382DD4F}" dt="2022-05-31T13:11:22.809" v="258" actId="14100"/>
          <ac:spMkLst>
            <pc:docMk/>
            <pc:sldMk cId="2426921244" sldId="484"/>
            <ac:spMk id="40" creationId="{27F25082-3B19-2C1C-E539-F47742BCDD3A}"/>
          </ac:spMkLst>
        </pc:spChg>
        <pc:spChg chg="mod">
          <ac:chgData name="Benoit Baillif" userId="S::bb596@cam.ac.uk::9ed956e5-56bd-4a29-928e-ee83544b9781" providerId="AD" clId="Web-{6CE98CD4-8A76-9C16-DDE7-1ABF8382DD4F}" dt="2022-05-31T13:11:09.825" v="256" actId="1076"/>
          <ac:spMkLst>
            <pc:docMk/>
            <pc:sldMk cId="2426921244" sldId="484"/>
            <ac:spMk id="104" creationId="{B658D7CB-CDA0-9E7B-66C5-36E9129C6A9E}"/>
          </ac:spMkLst>
        </pc:spChg>
        <pc:spChg chg="mod">
          <ac:chgData name="Benoit Baillif" userId="S::bb596@cam.ac.uk::9ed956e5-56bd-4a29-928e-ee83544b9781" providerId="AD" clId="Web-{6CE98CD4-8A76-9C16-DDE7-1ABF8382DD4F}" dt="2022-05-31T13:11:06.215" v="255" actId="688"/>
          <ac:spMkLst>
            <pc:docMk/>
            <pc:sldMk cId="2426921244" sldId="484"/>
            <ac:spMk id="109" creationId="{BD9C6D72-CF9D-7E61-E039-941B7D210224}"/>
          </ac:spMkLst>
        </pc:spChg>
        <pc:spChg chg="del">
          <ac:chgData name="Benoit Baillif" userId="S::bb596@cam.ac.uk::9ed956e5-56bd-4a29-928e-ee83544b9781" providerId="AD" clId="Web-{6CE98CD4-8A76-9C16-DDE7-1ABF8382DD4F}" dt="2022-05-31T13:11:12.059" v="257"/>
          <ac:spMkLst>
            <pc:docMk/>
            <pc:sldMk cId="2426921244" sldId="484"/>
            <ac:spMk id="110" creationId="{A41AA02D-6D21-C4A6-C9A9-AB6A592481F1}"/>
          </ac:spMkLst>
        </pc:spChg>
      </pc:sldChg>
      <pc:sldChg chg="addSp delSp modSp addAnim delAnim">
        <pc:chgData name="Benoit Baillif" userId="S::bb596@cam.ac.uk::9ed956e5-56bd-4a29-928e-ee83544b9781" providerId="AD" clId="Web-{6CE98CD4-8A76-9C16-DDE7-1ABF8382DD4F}" dt="2022-05-31T13:13:58.438" v="317" actId="20577"/>
        <pc:sldMkLst>
          <pc:docMk/>
          <pc:sldMk cId="2992893061" sldId="485"/>
        </pc:sldMkLst>
        <pc:spChg chg="mod">
          <ac:chgData name="Benoit Baillif" userId="S::bb596@cam.ac.uk::9ed956e5-56bd-4a29-928e-ee83544b9781" providerId="AD" clId="Web-{6CE98CD4-8A76-9C16-DDE7-1ABF8382DD4F}" dt="2022-05-31T13:13:58.438" v="317" actId="20577"/>
          <ac:spMkLst>
            <pc:docMk/>
            <pc:sldMk cId="2992893061" sldId="485"/>
            <ac:spMk id="2" creationId="{73F7A939-3A75-E312-2A0C-EABCCC4B506C}"/>
          </ac:spMkLst>
        </pc:spChg>
        <pc:spChg chg="add mod">
          <ac:chgData name="Benoit Baillif" userId="S::bb596@cam.ac.uk::9ed956e5-56bd-4a29-928e-ee83544b9781" providerId="AD" clId="Web-{6CE98CD4-8A76-9C16-DDE7-1ABF8382DD4F}" dt="2022-05-31T12:29:11.900" v="14" actId="1076"/>
          <ac:spMkLst>
            <pc:docMk/>
            <pc:sldMk cId="2992893061" sldId="485"/>
            <ac:spMk id="4" creationId="{327078EA-F7F0-4DE2-D151-9DAD346F184C}"/>
          </ac:spMkLst>
        </pc:spChg>
        <pc:spChg chg="add mod">
          <ac:chgData name="Benoit Baillif" userId="S::bb596@cam.ac.uk::9ed956e5-56bd-4a29-928e-ee83544b9781" providerId="AD" clId="Web-{6CE98CD4-8A76-9C16-DDE7-1ABF8382DD4F}" dt="2022-05-31T12:30:07.870" v="23" actId="1076"/>
          <ac:spMkLst>
            <pc:docMk/>
            <pc:sldMk cId="2992893061" sldId="485"/>
            <ac:spMk id="8" creationId="{D7D8F086-9C1A-F36F-6FA3-0D7D81B0AC27}"/>
          </ac:spMkLst>
        </pc:spChg>
        <pc:spChg chg="add mod">
          <ac:chgData name="Benoit Baillif" userId="S::bb596@cam.ac.uk::9ed956e5-56bd-4a29-928e-ee83544b9781" providerId="AD" clId="Web-{6CE98CD4-8A76-9C16-DDE7-1ABF8382DD4F}" dt="2022-05-31T12:29:24.448" v="19" actId="1076"/>
          <ac:spMkLst>
            <pc:docMk/>
            <pc:sldMk cId="2992893061" sldId="485"/>
            <ac:spMk id="12" creationId="{4D1634C0-B90B-645F-D723-5D87CA9B1E58}"/>
          </ac:spMkLst>
        </pc:spChg>
        <pc:spChg chg="add mod">
          <ac:chgData name="Benoit Baillif" userId="S::bb596@cam.ac.uk::9ed956e5-56bd-4a29-928e-ee83544b9781" providerId="AD" clId="Web-{6CE98CD4-8A76-9C16-DDE7-1ABF8382DD4F}" dt="2022-05-31T12:29:59.808" v="22" actId="1076"/>
          <ac:spMkLst>
            <pc:docMk/>
            <pc:sldMk cId="2992893061" sldId="485"/>
            <ac:spMk id="16" creationId="{856E7616-659C-9970-064E-D91A77E99D41}"/>
          </ac:spMkLst>
        </pc:spChg>
        <pc:spChg chg="add mod">
          <ac:chgData name="Benoit Baillif" userId="S::bb596@cam.ac.uk::9ed956e5-56bd-4a29-928e-ee83544b9781" providerId="AD" clId="Web-{6CE98CD4-8A76-9C16-DDE7-1ABF8382DD4F}" dt="2022-05-31T12:30:36.762" v="27"/>
          <ac:spMkLst>
            <pc:docMk/>
            <pc:sldMk cId="2992893061" sldId="485"/>
            <ac:spMk id="18" creationId="{947BDED6-0735-50E9-214D-5F5CBE2A8837}"/>
          </ac:spMkLst>
        </pc:spChg>
        <pc:spChg chg="del">
          <ac:chgData name="Benoit Baillif" userId="S::bb596@cam.ac.uk::9ed956e5-56bd-4a29-928e-ee83544b9781" providerId="AD" clId="Web-{6CE98CD4-8A76-9C16-DDE7-1ABF8382DD4F}" dt="2022-05-31T12:31:30.388" v="28"/>
          <ac:spMkLst>
            <pc:docMk/>
            <pc:sldMk cId="2992893061" sldId="485"/>
            <ac:spMk id="29" creationId="{EAFA3A1A-D8F1-7C08-6214-B9F6E82E42E4}"/>
          </ac:spMkLst>
        </pc:spChg>
        <pc:spChg chg="mod">
          <ac:chgData name="Benoit Baillif" userId="S::bb596@cam.ac.uk::9ed956e5-56bd-4a29-928e-ee83544b9781" providerId="AD" clId="Web-{6CE98CD4-8A76-9C16-DDE7-1ABF8382DD4F}" dt="2022-05-31T12:36:23.473" v="120" actId="20577"/>
          <ac:spMkLst>
            <pc:docMk/>
            <pc:sldMk cId="2992893061" sldId="485"/>
            <ac:spMk id="33" creationId="{97C392A9-6BEE-F1E4-4864-C958AD2F04A2}"/>
          </ac:spMkLst>
        </pc:spChg>
        <pc:spChg chg="mod">
          <ac:chgData name="Benoit Baillif" userId="S::bb596@cam.ac.uk::9ed956e5-56bd-4a29-928e-ee83544b9781" providerId="AD" clId="Web-{6CE98CD4-8A76-9C16-DDE7-1ABF8382DD4F}" dt="2022-05-31T12:28:54.369" v="5" actId="20577"/>
          <ac:spMkLst>
            <pc:docMk/>
            <pc:sldMk cId="2992893061" sldId="485"/>
            <ac:spMk id="41" creationId="{A0B9E4DE-92C9-68A4-55A4-EBB7B440DD45}"/>
          </ac:spMkLst>
        </pc:spChg>
      </pc:sldChg>
    </pc:docChg>
  </pc:docChgLst>
  <pc:docChgLst>
    <pc:chgData name="Benoit Baillif" userId="9ed956e5-56bd-4a29-928e-ee83544b9781" providerId="ADAL" clId="{A0537E3B-19B8-43F6-9E74-C06E2D788D5D}"/>
    <pc:docChg chg="undo custSel addSld delSld modSld sldOrd">
      <pc:chgData name="Benoit Baillif" userId="9ed956e5-56bd-4a29-928e-ee83544b9781" providerId="ADAL" clId="{A0537E3B-19B8-43F6-9E74-C06E2D788D5D}" dt="2021-08-03T14:59:17.247" v="2097" actId="122"/>
      <pc:docMkLst>
        <pc:docMk/>
      </pc:docMkLst>
      <pc:sldChg chg="modSp mod">
        <pc:chgData name="Benoit Baillif" userId="9ed956e5-56bd-4a29-928e-ee83544b9781" providerId="ADAL" clId="{A0537E3B-19B8-43F6-9E74-C06E2D788D5D}" dt="2021-08-03T13:14:05.304" v="1127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A0537E3B-19B8-43F6-9E74-C06E2D788D5D}" dt="2021-08-03T13:14:05.304" v="1127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add">
        <pc:chgData name="Benoit Baillif" userId="9ed956e5-56bd-4a29-928e-ee83544b9781" providerId="ADAL" clId="{A0537E3B-19B8-43F6-9E74-C06E2D788D5D}" dt="2021-07-27T16:14:55.804" v="579"/>
        <pc:sldMkLst>
          <pc:docMk/>
          <pc:sldMk cId="1405223376" sldId="310"/>
        </pc:sldMkLst>
      </pc:sldChg>
      <pc:sldChg chg="del">
        <pc:chgData name="Benoit Baillif" userId="9ed956e5-56bd-4a29-928e-ee83544b9781" providerId="ADAL" clId="{A0537E3B-19B8-43F6-9E74-C06E2D788D5D}" dt="2021-07-27T13:32:16.869" v="1" actId="47"/>
        <pc:sldMkLst>
          <pc:docMk/>
          <pc:sldMk cId="1801150932" sldId="327"/>
        </pc:sldMkLst>
      </pc:sldChg>
      <pc:sldChg chg="del">
        <pc:chgData name="Benoit Baillif" userId="9ed956e5-56bd-4a29-928e-ee83544b9781" providerId="ADAL" clId="{A0537E3B-19B8-43F6-9E74-C06E2D788D5D}" dt="2021-07-27T13:32:16.521" v="0" actId="47"/>
        <pc:sldMkLst>
          <pc:docMk/>
          <pc:sldMk cId="310287981" sldId="331"/>
        </pc:sldMkLst>
      </pc:sldChg>
      <pc:sldChg chg="del">
        <pc:chgData name="Benoit Baillif" userId="9ed956e5-56bd-4a29-928e-ee83544b9781" providerId="ADAL" clId="{A0537E3B-19B8-43F6-9E74-C06E2D788D5D}" dt="2021-07-27T16:14:05.844" v="574" actId="47"/>
        <pc:sldMkLst>
          <pc:docMk/>
          <pc:sldMk cId="937461939" sldId="333"/>
        </pc:sldMkLst>
      </pc:sldChg>
      <pc:sldChg chg="del">
        <pc:chgData name="Benoit Baillif" userId="9ed956e5-56bd-4a29-928e-ee83544b9781" providerId="ADAL" clId="{A0537E3B-19B8-43F6-9E74-C06E2D788D5D}" dt="2021-07-27T13:32:17.339" v="2" actId="47"/>
        <pc:sldMkLst>
          <pc:docMk/>
          <pc:sldMk cId="1942470010" sldId="337"/>
        </pc:sldMkLst>
      </pc:sldChg>
      <pc:sldChg chg="del">
        <pc:chgData name="Benoit Baillif" userId="9ed956e5-56bd-4a29-928e-ee83544b9781" providerId="ADAL" clId="{A0537E3B-19B8-43F6-9E74-C06E2D788D5D}" dt="2021-07-27T15:53:05.152" v="175" actId="47"/>
        <pc:sldMkLst>
          <pc:docMk/>
          <pc:sldMk cId="1935885084" sldId="338"/>
        </pc:sldMkLst>
      </pc:sldChg>
      <pc:sldChg chg="addSp delSp modSp mod modAnim">
        <pc:chgData name="Benoit Baillif" userId="9ed956e5-56bd-4a29-928e-ee83544b9781" providerId="ADAL" clId="{A0537E3B-19B8-43F6-9E74-C06E2D788D5D}" dt="2021-08-03T14:57:45.381" v="2069" actId="1076"/>
        <pc:sldMkLst>
          <pc:docMk/>
          <pc:sldMk cId="1384049813" sldId="339"/>
        </pc:sldMkLst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" creationId="{F4D34344-0BA5-4327-A2CF-4EA283794A84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" creationId="{2FC672CA-3A49-4552-AC22-6721DDC8CD84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6" creationId="{A1292DBB-3967-40AB-A600-7AFC85D31789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7" creationId="{217C4961-C58A-466A-9F8C-D934D1A9385B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8" creationId="{E5572F59-D023-4B74-838A-F595568FBFFE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9" creationId="{E800CEAE-D92B-48CF-9943-1CDB8AE934FC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10" creationId="{00C5F02A-DA10-4CCF-82C8-C742155631F6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11" creationId="{408EE5E0-BCCF-4C26-B08D-F92B6EFF65D3}"/>
          </ac:spMkLst>
        </pc:spChg>
        <pc:spChg chg="del">
          <ac:chgData name="Benoit Baillif" userId="9ed956e5-56bd-4a29-928e-ee83544b9781" providerId="ADAL" clId="{A0537E3B-19B8-43F6-9E74-C06E2D788D5D}" dt="2021-07-27T15:53:16.025" v="176" actId="478"/>
          <ac:spMkLst>
            <pc:docMk/>
            <pc:sldMk cId="1384049813" sldId="339"/>
            <ac:spMk id="17" creationId="{E9231138-D61C-447A-8619-85EF4E8B5169}"/>
          </ac:spMkLst>
        </pc:spChg>
        <pc:spChg chg="del">
          <ac:chgData name="Benoit Baillif" userId="9ed956e5-56bd-4a29-928e-ee83544b9781" providerId="ADAL" clId="{A0537E3B-19B8-43F6-9E74-C06E2D788D5D}" dt="2021-07-27T15:53:17.562" v="177" actId="478"/>
          <ac:spMkLst>
            <pc:docMk/>
            <pc:sldMk cId="1384049813" sldId="339"/>
            <ac:spMk id="18" creationId="{DC7079D7-C3D1-45D9-95A7-92E93B99EF95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19" creationId="{ACEAC9F5-71C0-49E4-9026-FA829B9ADD58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23" creationId="{AD47DDC6-43A0-4793-8A1E-ED99F36EBDC6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36" creationId="{44D29EFF-1AAA-4689-82EE-75E73B93BA3D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37" creationId="{4C2FF5C2-6E59-4FD9-A398-A21D7964A272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38" creationId="{80B3D2F6-F71B-4257-81AE-30518CC6FE85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39" creationId="{83CEC0A3-C94D-46E6-BA9A-68E1EC918B3E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0" creationId="{78C06A7F-BBAA-431E-AA22-EDCA6AF405CF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1" creationId="{91388A76-3F04-4EC3-89EC-B440D80ED99A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2" creationId="{296F1FD3-EA95-4AE8-B0D4-D93F0729AA59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3" creationId="{7C2C0A76-58D4-48BE-8C33-9B594C560103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4" creationId="{B63AA19F-195F-4A37-90EF-A075846F4D26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5" creationId="{84B73177-5BD0-4A34-A73C-74EC89DBE4E0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6" creationId="{AE08EFA0-4554-494E-82CE-16862538F1B7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7" creationId="{BA3E81E5-568A-498C-ACAE-8ED46B830C5F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8" creationId="{D9B70686-D5EF-4B2E-9212-F99BB35995DC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9" creationId="{BD5A468B-F619-4B01-AE5C-D09D0CFFAC7D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0" creationId="{AD5D460B-2DF8-4488-B57A-F846701191E3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1" creationId="{3CA803BD-263A-45B2-AB8F-4BF11E382305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2" creationId="{F643CF1B-AD27-40C4-B573-1D9ABC77A6A4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3" creationId="{DCA64781-562B-4F11-B49C-216FC79E43FD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4" creationId="{19ABB1BD-3BC1-4548-8D57-196AEF612B72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5" creationId="{56D43313-844B-4EE7-B0AE-57412F145A0C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6" creationId="{90F6752D-02B8-49FB-95A2-779D954B7BE3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7" creationId="{C87C8864-DBB8-4C6F-9802-8B2D69CE832B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8" creationId="{09EA5D97-4C55-455E-8A92-C53E1CD3E98F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9" creationId="{A84C2B5D-2513-4779-8AFE-B180437423C7}"/>
          </ac:spMkLst>
        </pc:spChg>
        <pc:spChg chg="mod">
          <ac:chgData name="Benoit Baillif" userId="9ed956e5-56bd-4a29-928e-ee83544b9781" providerId="ADAL" clId="{A0537E3B-19B8-43F6-9E74-C06E2D788D5D}" dt="2021-08-03T14:54:38.853" v="2063" actId="14100"/>
          <ac:spMkLst>
            <pc:docMk/>
            <pc:sldMk cId="1384049813" sldId="339"/>
            <ac:spMk id="60" creationId="{2275E08F-C5C1-4B87-B75B-CC4A53EC0811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61" creationId="{57C306BB-1454-4746-BCCB-1A4718CA717F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62" creationId="{46572FBD-D1D7-429A-B48F-5A79DEBFBD0A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65" creationId="{0EF3A680-3305-422D-AEC6-BEE0AFB44C4D}"/>
          </ac:spMkLst>
        </pc:spChg>
        <pc:spChg chg="add mod">
          <ac:chgData name="Benoit Baillif" userId="9ed956e5-56bd-4a29-928e-ee83544b9781" providerId="ADAL" clId="{A0537E3B-19B8-43F6-9E74-C06E2D788D5D}" dt="2021-08-03T14:57:45.381" v="2069" actId="1076"/>
          <ac:spMkLst>
            <pc:docMk/>
            <pc:sldMk cId="1384049813" sldId="339"/>
            <ac:spMk id="66" creationId="{3F5AD9EF-211C-48A6-8487-73F0117C5782}"/>
          </ac:spMkLst>
        </pc:spChg>
        <pc:spChg chg="add mod">
          <ac:chgData name="Benoit Baillif" userId="9ed956e5-56bd-4a29-928e-ee83544b9781" providerId="ADAL" clId="{A0537E3B-19B8-43F6-9E74-C06E2D788D5D}" dt="2021-08-03T14:57:45.381" v="2069" actId="1076"/>
          <ac:spMkLst>
            <pc:docMk/>
            <pc:sldMk cId="1384049813" sldId="339"/>
            <ac:spMk id="67" creationId="{37D05BF9-BCD4-4B49-9369-EDA19E68CBA6}"/>
          </ac:spMkLst>
        </pc:spChg>
        <pc:spChg chg="add mod">
          <ac:chgData name="Benoit Baillif" userId="9ed956e5-56bd-4a29-928e-ee83544b9781" providerId="ADAL" clId="{A0537E3B-19B8-43F6-9E74-C06E2D788D5D}" dt="2021-08-03T14:57:45.381" v="2069" actId="1076"/>
          <ac:spMkLst>
            <pc:docMk/>
            <pc:sldMk cId="1384049813" sldId="339"/>
            <ac:spMk id="68" creationId="{024D78BF-375F-4AFE-80DF-9A65F63A0398}"/>
          </ac:spMkLst>
        </pc:spChg>
        <pc:spChg chg="add mod">
          <ac:chgData name="Benoit Baillif" userId="9ed956e5-56bd-4a29-928e-ee83544b9781" providerId="ADAL" clId="{A0537E3B-19B8-43F6-9E74-C06E2D788D5D}" dt="2021-08-03T14:57:45.381" v="2069" actId="1076"/>
          <ac:spMkLst>
            <pc:docMk/>
            <pc:sldMk cId="1384049813" sldId="339"/>
            <ac:spMk id="69" creationId="{3C2A06F1-C354-43DD-B266-D8BF9544DD2E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0" creationId="{562E9DA4-7621-46A1-A1B3-72BAE424BEF9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1" creationId="{3C840CB3-0C86-443F-9F7D-01C26B9A8AFE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2" creationId="{0ED77213-53CB-49DA-B1B7-4B23F97B4F4E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3" creationId="{ED27C2DC-1D5B-4E58-90F3-8651E5098814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4" creationId="{3927A609-66B0-4589-8C68-BF5A162A3715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5" creationId="{4F654E96-4BF4-40D0-BA38-13C4AA1A4101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6" creationId="{EEC26CCC-17A3-4632-A225-1AA8487377F1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7" creationId="{5185ABDB-9A3C-4F35-A264-D591F03D2641}"/>
          </ac:spMkLst>
        </pc:spChg>
        <pc:picChg chg="add del mod">
          <ac:chgData name="Benoit Baillif" userId="9ed956e5-56bd-4a29-928e-ee83544b9781" providerId="ADAL" clId="{A0537E3B-19B8-43F6-9E74-C06E2D788D5D}" dt="2021-08-03T14:57:27.795" v="2067" actId="478"/>
          <ac:picMkLst>
            <pc:docMk/>
            <pc:sldMk cId="1384049813" sldId="339"/>
            <ac:picMk id="63" creationId="{6777424B-DD7D-4C6C-AEA6-3FF9D056990A}"/>
          </ac:picMkLst>
        </pc:picChg>
        <pc:picChg chg="add mod">
          <ac:chgData name="Benoit Baillif" userId="9ed956e5-56bd-4a29-928e-ee83544b9781" providerId="ADAL" clId="{A0537E3B-19B8-43F6-9E74-C06E2D788D5D}" dt="2021-08-03T14:57:41.213" v="2068"/>
          <ac:picMkLst>
            <pc:docMk/>
            <pc:sldMk cId="1384049813" sldId="339"/>
            <ac:picMk id="64" creationId="{2DCE37EC-699B-41FB-A56F-CB036C4742B9}"/>
          </ac:picMkLst>
        </pc:picChg>
      </pc:sldChg>
      <pc:sldChg chg="modSp mod">
        <pc:chgData name="Benoit Baillif" userId="9ed956e5-56bd-4a29-928e-ee83544b9781" providerId="ADAL" clId="{A0537E3B-19B8-43F6-9E74-C06E2D788D5D}" dt="2021-07-27T16:02:15.820" v="558" actId="20577"/>
        <pc:sldMkLst>
          <pc:docMk/>
          <pc:sldMk cId="4278129209" sldId="341"/>
        </pc:sldMkLst>
        <pc:graphicFrameChg chg="mod modGraphic">
          <ac:chgData name="Benoit Baillif" userId="9ed956e5-56bd-4a29-928e-ee83544b9781" providerId="ADAL" clId="{A0537E3B-19B8-43F6-9E74-C06E2D788D5D}" dt="2021-07-27T16:02:15.820" v="558" actId="20577"/>
          <ac:graphicFrameMkLst>
            <pc:docMk/>
            <pc:sldMk cId="4278129209" sldId="341"/>
            <ac:graphicFrameMk id="4" creationId="{14E41984-6E13-4EA3-B8CC-32C692357CB4}"/>
          </ac:graphicFrameMkLst>
        </pc:graphicFrameChg>
      </pc:sldChg>
      <pc:sldChg chg="del">
        <pc:chgData name="Benoit Baillif" userId="9ed956e5-56bd-4a29-928e-ee83544b9781" providerId="ADAL" clId="{A0537E3B-19B8-43F6-9E74-C06E2D788D5D}" dt="2021-07-27T16:14:07.074" v="575" actId="47"/>
        <pc:sldMkLst>
          <pc:docMk/>
          <pc:sldMk cId="1138353685" sldId="342"/>
        </pc:sldMkLst>
      </pc:sldChg>
      <pc:sldChg chg="addSp delSp modSp mod ord">
        <pc:chgData name="Benoit Baillif" userId="9ed956e5-56bd-4a29-928e-ee83544b9781" providerId="ADAL" clId="{A0537E3B-19B8-43F6-9E74-C06E2D788D5D}" dt="2021-08-03T13:14:23.342" v="1131" actId="14100"/>
        <pc:sldMkLst>
          <pc:docMk/>
          <pc:sldMk cId="1298232438" sldId="343"/>
        </pc:sldMkLst>
        <pc:spChg chg="mod">
          <ac:chgData name="Benoit Baillif" userId="9ed956e5-56bd-4a29-928e-ee83544b9781" providerId="ADAL" clId="{A0537E3B-19B8-43F6-9E74-C06E2D788D5D}" dt="2021-08-03T13:14:21.215" v="1129" actId="14100"/>
          <ac:spMkLst>
            <pc:docMk/>
            <pc:sldMk cId="1298232438" sldId="343"/>
            <ac:spMk id="8" creationId="{381F36CB-F9B4-4E70-87D8-DE3E541238DA}"/>
          </ac:spMkLst>
        </pc:spChg>
        <pc:spChg chg="mod">
          <ac:chgData name="Benoit Baillif" userId="9ed956e5-56bd-4a29-928e-ee83544b9781" providerId="ADAL" clId="{A0537E3B-19B8-43F6-9E74-C06E2D788D5D}" dt="2021-08-03T13:14:23.342" v="1131" actId="14100"/>
          <ac:spMkLst>
            <pc:docMk/>
            <pc:sldMk cId="1298232438" sldId="343"/>
            <ac:spMk id="9" creationId="{780E9CAC-3EF2-4B84-9064-3412A281A1EA}"/>
          </ac:spMkLst>
        </pc:spChg>
        <pc:picChg chg="add mod">
          <ac:chgData name="Benoit Baillif" userId="9ed956e5-56bd-4a29-928e-ee83544b9781" providerId="ADAL" clId="{A0537E3B-19B8-43F6-9E74-C06E2D788D5D}" dt="2021-07-27T16:07:12.971" v="565" actId="14100"/>
          <ac:picMkLst>
            <pc:docMk/>
            <pc:sldMk cId="1298232438" sldId="343"/>
            <ac:picMk id="4" creationId="{27F2F4D2-6D86-4FBD-8A7D-9999176F3700}"/>
          </ac:picMkLst>
        </pc:picChg>
        <pc:picChg chg="del">
          <ac:chgData name="Benoit Baillif" userId="9ed956e5-56bd-4a29-928e-ee83544b9781" providerId="ADAL" clId="{A0537E3B-19B8-43F6-9E74-C06E2D788D5D}" dt="2021-07-27T16:02:28.909" v="559" actId="478"/>
          <ac:picMkLst>
            <pc:docMk/>
            <pc:sldMk cId="1298232438" sldId="343"/>
            <ac:picMk id="5" creationId="{2554A56A-492A-4BBD-B64A-7D85A992536E}"/>
          </ac:picMkLst>
        </pc:picChg>
        <pc:picChg chg="del">
          <ac:chgData name="Benoit Baillif" userId="9ed956e5-56bd-4a29-928e-ee83544b9781" providerId="ADAL" clId="{A0537E3B-19B8-43F6-9E74-C06E2D788D5D}" dt="2021-07-27T16:07:26.391" v="566" actId="478"/>
          <ac:picMkLst>
            <pc:docMk/>
            <pc:sldMk cId="1298232438" sldId="343"/>
            <ac:picMk id="7" creationId="{B8C32CA0-BB41-4A66-B71B-FE672B394737}"/>
          </ac:picMkLst>
        </pc:picChg>
        <pc:picChg chg="add mod">
          <ac:chgData name="Benoit Baillif" userId="9ed956e5-56bd-4a29-928e-ee83544b9781" providerId="ADAL" clId="{A0537E3B-19B8-43F6-9E74-C06E2D788D5D}" dt="2021-07-27T16:07:35.401" v="570" actId="14100"/>
          <ac:picMkLst>
            <pc:docMk/>
            <pc:sldMk cId="1298232438" sldId="343"/>
            <ac:picMk id="14" creationId="{2E5B4A3F-AD02-4735-BFF2-0EA96FC935B2}"/>
          </ac:picMkLst>
        </pc:picChg>
      </pc:sldChg>
      <pc:sldChg chg="del">
        <pc:chgData name="Benoit Baillif" userId="9ed956e5-56bd-4a29-928e-ee83544b9781" providerId="ADAL" clId="{A0537E3B-19B8-43F6-9E74-C06E2D788D5D}" dt="2021-07-27T16:13:59.723" v="571" actId="47"/>
        <pc:sldMkLst>
          <pc:docMk/>
          <pc:sldMk cId="341220493" sldId="344"/>
        </pc:sldMkLst>
      </pc:sldChg>
      <pc:sldChg chg="del">
        <pc:chgData name="Benoit Baillif" userId="9ed956e5-56bd-4a29-928e-ee83544b9781" providerId="ADAL" clId="{A0537E3B-19B8-43F6-9E74-C06E2D788D5D}" dt="2021-07-27T16:14:03.662" v="573" actId="47"/>
        <pc:sldMkLst>
          <pc:docMk/>
          <pc:sldMk cId="444324199" sldId="345"/>
        </pc:sldMkLst>
      </pc:sldChg>
      <pc:sldChg chg="del">
        <pc:chgData name="Benoit Baillif" userId="9ed956e5-56bd-4a29-928e-ee83544b9781" providerId="ADAL" clId="{A0537E3B-19B8-43F6-9E74-C06E2D788D5D}" dt="2021-07-27T16:14:01.664" v="572" actId="47"/>
        <pc:sldMkLst>
          <pc:docMk/>
          <pc:sldMk cId="1839547940" sldId="346"/>
        </pc:sldMkLst>
      </pc:sldChg>
      <pc:sldChg chg="del">
        <pc:chgData name="Benoit Baillif" userId="9ed956e5-56bd-4a29-928e-ee83544b9781" providerId="ADAL" clId="{A0537E3B-19B8-43F6-9E74-C06E2D788D5D}" dt="2021-07-27T16:49:37.769" v="1094" actId="47"/>
        <pc:sldMkLst>
          <pc:docMk/>
          <pc:sldMk cId="3397075203" sldId="347"/>
        </pc:sldMkLst>
      </pc:sldChg>
      <pc:sldChg chg="addSp modSp new mod">
        <pc:chgData name="Benoit Baillif" userId="9ed956e5-56bd-4a29-928e-ee83544b9781" providerId="ADAL" clId="{A0537E3B-19B8-43F6-9E74-C06E2D788D5D}" dt="2021-07-29T09:49:12.388" v="1100" actId="20577"/>
        <pc:sldMkLst>
          <pc:docMk/>
          <pc:sldMk cId="10101585" sldId="348"/>
        </pc:sldMkLst>
        <pc:spChg chg="mod">
          <ac:chgData name="Benoit Baillif" userId="9ed956e5-56bd-4a29-928e-ee83544b9781" providerId="ADAL" clId="{A0537E3B-19B8-43F6-9E74-C06E2D788D5D}" dt="2021-07-27T13:32:28.899" v="18" actId="20577"/>
          <ac:spMkLst>
            <pc:docMk/>
            <pc:sldMk cId="10101585" sldId="348"/>
            <ac:spMk id="2" creationId="{19954D62-6733-483F-B644-5EE5E2BC8951}"/>
          </ac:spMkLst>
        </pc:spChg>
        <pc:spChg chg="mod">
          <ac:chgData name="Benoit Baillif" userId="9ed956e5-56bd-4a29-928e-ee83544b9781" providerId="ADAL" clId="{A0537E3B-19B8-43F6-9E74-C06E2D788D5D}" dt="2021-07-29T09:49:12.388" v="1100" actId="20577"/>
          <ac:spMkLst>
            <pc:docMk/>
            <pc:sldMk cId="10101585" sldId="348"/>
            <ac:spMk id="3" creationId="{19C3CE1F-D9D9-4229-96D1-6D8FD4CEB941}"/>
          </ac:spMkLst>
        </pc:spChg>
        <pc:spChg chg="add mod">
          <ac:chgData name="Benoit Baillif" userId="9ed956e5-56bd-4a29-928e-ee83544b9781" providerId="ADAL" clId="{A0537E3B-19B8-43F6-9E74-C06E2D788D5D}" dt="2021-07-27T15:47:58.356" v="174" actId="20577"/>
          <ac:spMkLst>
            <pc:docMk/>
            <pc:sldMk cId="10101585" sldId="348"/>
            <ac:spMk id="8" creationId="{EB06E904-1D25-485F-A265-D307FDA3C96B}"/>
          </ac:spMkLst>
        </pc:spChg>
        <pc:picChg chg="add mod">
          <ac:chgData name="Benoit Baillif" userId="9ed956e5-56bd-4a29-928e-ee83544b9781" providerId="ADAL" clId="{A0537E3B-19B8-43F6-9E74-C06E2D788D5D}" dt="2021-07-27T13:42:19.165" v="133" actId="1076"/>
          <ac:picMkLst>
            <pc:docMk/>
            <pc:sldMk cId="10101585" sldId="348"/>
            <ac:picMk id="5" creationId="{79369F4B-0A85-4174-AA52-B304E3CE0A15}"/>
          </ac:picMkLst>
        </pc:picChg>
        <pc:picChg chg="add mod">
          <ac:chgData name="Benoit Baillif" userId="9ed956e5-56bd-4a29-928e-ee83544b9781" providerId="ADAL" clId="{A0537E3B-19B8-43F6-9E74-C06E2D788D5D}" dt="2021-07-27T15:42:44.525" v="137" actId="14100"/>
          <ac:picMkLst>
            <pc:docMk/>
            <pc:sldMk cId="10101585" sldId="348"/>
            <ac:picMk id="7" creationId="{3CDFECA3-F9BC-40FC-9DEA-722FED83A0EC}"/>
          </ac:picMkLst>
        </pc:picChg>
      </pc:sldChg>
      <pc:sldChg chg="addSp delSp modSp new mod">
        <pc:chgData name="Benoit Baillif" userId="9ed956e5-56bd-4a29-928e-ee83544b9781" providerId="ADAL" clId="{A0537E3B-19B8-43F6-9E74-C06E2D788D5D}" dt="2021-07-27T16:20:03.654" v="694" actId="1076"/>
        <pc:sldMkLst>
          <pc:docMk/>
          <pc:sldMk cId="4052686298" sldId="349"/>
        </pc:sldMkLst>
        <pc:spChg chg="mod">
          <ac:chgData name="Benoit Baillif" userId="9ed956e5-56bd-4a29-928e-ee83544b9781" providerId="ADAL" clId="{A0537E3B-19B8-43F6-9E74-C06E2D788D5D}" dt="2021-07-27T16:15:50.072" v="679" actId="20577"/>
          <ac:spMkLst>
            <pc:docMk/>
            <pc:sldMk cId="4052686298" sldId="349"/>
            <ac:spMk id="2" creationId="{94D413BD-BFEF-430E-94AE-E4202BB65376}"/>
          </ac:spMkLst>
        </pc:spChg>
        <pc:spChg chg="del">
          <ac:chgData name="Benoit Baillif" userId="9ed956e5-56bd-4a29-928e-ee83544b9781" providerId="ADAL" clId="{A0537E3B-19B8-43F6-9E74-C06E2D788D5D}" dt="2021-07-27T16:15:51.957" v="680" actId="478"/>
          <ac:spMkLst>
            <pc:docMk/>
            <pc:sldMk cId="4052686298" sldId="349"/>
            <ac:spMk id="3" creationId="{C526FB2A-8EE0-45B8-95ED-4404DDAE6487}"/>
          </ac:spMkLst>
        </pc:spChg>
        <pc:picChg chg="add mod">
          <ac:chgData name="Benoit Baillif" userId="9ed956e5-56bd-4a29-928e-ee83544b9781" providerId="ADAL" clId="{A0537E3B-19B8-43F6-9E74-C06E2D788D5D}" dt="2021-07-27T16:17:33.063" v="683" actId="1076"/>
          <ac:picMkLst>
            <pc:docMk/>
            <pc:sldMk cId="4052686298" sldId="349"/>
            <ac:picMk id="5" creationId="{DA7DF4CC-1CBA-4376-8D5F-158577E27BD3}"/>
          </ac:picMkLst>
        </pc:picChg>
        <pc:picChg chg="add del mod">
          <ac:chgData name="Benoit Baillif" userId="9ed956e5-56bd-4a29-928e-ee83544b9781" providerId="ADAL" clId="{A0537E3B-19B8-43F6-9E74-C06E2D788D5D}" dt="2021-07-27T16:18:05.440" v="691" actId="478"/>
          <ac:picMkLst>
            <pc:docMk/>
            <pc:sldMk cId="4052686298" sldId="349"/>
            <ac:picMk id="7" creationId="{800F47B1-0E9C-4C16-B07E-28A7BCDC461D}"/>
          </ac:picMkLst>
        </pc:picChg>
        <pc:picChg chg="add mod">
          <ac:chgData name="Benoit Baillif" userId="9ed956e5-56bd-4a29-928e-ee83544b9781" providerId="ADAL" clId="{A0537E3B-19B8-43F6-9E74-C06E2D788D5D}" dt="2021-07-27T16:20:03.654" v="694" actId="1076"/>
          <ac:picMkLst>
            <pc:docMk/>
            <pc:sldMk cId="4052686298" sldId="349"/>
            <ac:picMk id="9" creationId="{4224EC95-EB81-451C-8AE0-94A3D4555386}"/>
          </ac:picMkLst>
        </pc:picChg>
      </pc:sldChg>
      <pc:sldChg chg="addSp delSp modSp new mod">
        <pc:chgData name="Benoit Baillif" userId="9ed956e5-56bd-4a29-928e-ee83544b9781" providerId="ADAL" clId="{A0537E3B-19B8-43F6-9E74-C06E2D788D5D}" dt="2021-08-03T14:59:17.247" v="2097" actId="122"/>
        <pc:sldMkLst>
          <pc:docMk/>
          <pc:sldMk cId="2320946547" sldId="350"/>
        </pc:sldMkLst>
        <pc:spChg chg="mod">
          <ac:chgData name="Benoit Baillif" userId="9ed956e5-56bd-4a29-928e-ee83544b9781" providerId="ADAL" clId="{A0537E3B-19B8-43F6-9E74-C06E2D788D5D}" dt="2021-07-27T16:23:23.493" v="730" actId="20577"/>
          <ac:spMkLst>
            <pc:docMk/>
            <pc:sldMk cId="2320946547" sldId="350"/>
            <ac:spMk id="2" creationId="{0F8882A3-DADD-4E0D-8954-5C5AF5B02ECD}"/>
          </ac:spMkLst>
        </pc:spChg>
        <pc:spChg chg="del">
          <ac:chgData name="Benoit Baillif" userId="9ed956e5-56bd-4a29-928e-ee83544b9781" providerId="ADAL" clId="{A0537E3B-19B8-43F6-9E74-C06E2D788D5D}" dt="2021-07-27T16:23:12.526" v="696" actId="478"/>
          <ac:spMkLst>
            <pc:docMk/>
            <pc:sldMk cId="2320946547" sldId="350"/>
            <ac:spMk id="3" creationId="{EAEE3243-9265-49C5-A3BF-D2C4450A7E4E}"/>
          </ac:spMkLst>
        </pc:spChg>
        <pc:spChg chg="add del mod">
          <ac:chgData name="Benoit Baillif" userId="9ed956e5-56bd-4a29-928e-ee83544b9781" providerId="ADAL" clId="{A0537E3B-19B8-43F6-9E74-C06E2D788D5D}" dt="2021-08-03T13:18:57.284" v="2061" actId="478"/>
          <ac:spMkLst>
            <pc:docMk/>
            <pc:sldMk cId="2320946547" sldId="350"/>
            <ac:spMk id="5" creationId="{678D4364-827A-44A3-A22C-6D6C4B0F48DE}"/>
          </ac:spMkLst>
        </pc:spChg>
        <pc:graphicFrameChg chg="add mod modGraphic">
          <ac:chgData name="Benoit Baillif" userId="9ed956e5-56bd-4a29-928e-ee83544b9781" providerId="ADAL" clId="{A0537E3B-19B8-43F6-9E74-C06E2D788D5D}" dt="2021-08-03T14:59:17.247" v="2097" actId="122"/>
          <ac:graphicFrameMkLst>
            <pc:docMk/>
            <pc:sldMk cId="2320946547" sldId="350"/>
            <ac:graphicFrameMk id="4" creationId="{6C2A9750-224D-469C-B4D4-6161D64AB396}"/>
          </ac:graphicFrameMkLst>
        </pc:graphicFrameChg>
      </pc:sldChg>
      <pc:sldChg chg="modSp new mod">
        <pc:chgData name="Benoit Baillif" userId="9ed956e5-56bd-4a29-928e-ee83544b9781" providerId="ADAL" clId="{A0537E3B-19B8-43F6-9E74-C06E2D788D5D}" dt="2021-08-03T13:18:36.620" v="2060" actId="20577"/>
        <pc:sldMkLst>
          <pc:docMk/>
          <pc:sldMk cId="3543847845" sldId="351"/>
        </pc:sldMkLst>
        <pc:spChg chg="mod">
          <ac:chgData name="Benoit Baillif" userId="9ed956e5-56bd-4a29-928e-ee83544b9781" providerId="ADAL" clId="{A0537E3B-19B8-43F6-9E74-C06E2D788D5D}" dt="2021-08-03T13:14:45.841" v="1163" actId="20577"/>
          <ac:spMkLst>
            <pc:docMk/>
            <pc:sldMk cId="3543847845" sldId="351"/>
            <ac:spMk id="2" creationId="{F0635527-1DD7-43D9-BBE3-70C27051FAF8}"/>
          </ac:spMkLst>
        </pc:spChg>
        <pc:spChg chg="mod">
          <ac:chgData name="Benoit Baillif" userId="9ed956e5-56bd-4a29-928e-ee83544b9781" providerId="ADAL" clId="{A0537E3B-19B8-43F6-9E74-C06E2D788D5D}" dt="2021-08-03T13:18:36.620" v="2060" actId="20577"/>
          <ac:spMkLst>
            <pc:docMk/>
            <pc:sldMk cId="3543847845" sldId="351"/>
            <ac:spMk id="3" creationId="{5994A0AD-660B-481A-9DFF-F050F9DBDAD8}"/>
          </ac:spMkLst>
        </pc:spChg>
      </pc:sldChg>
    </pc:docChg>
  </pc:docChgLst>
  <pc:docChgLst>
    <pc:chgData name="Benoit Baillif" userId="S::bb596@cam.ac.uk::9ed956e5-56bd-4a29-928e-ee83544b9781" providerId="AD" clId="Web-{DC6EE11B-738C-B466-DE61-716BE4DB4BAC}"/>
    <pc:docChg chg="addSld delSld modSld sldOrd">
      <pc:chgData name="Benoit Baillif" userId="S::bb596@cam.ac.uk::9ed956e5-56bd-4a29-928e-ee83544b9781" providerId="AD" clId="Web-{DC6EE11B-738C-B466-DE61-716BE4DB4BAC}" dt="2022-05-24T19:59:24.908" v="3624" actId="1076"/>
      <pc:docMkLst>
        <pc:docMk/>
      </pc:docMkLst>
      <pc:sldChg chg="modSp">
        <pc:chgData name="Benoit Baillif" userId="S::bb596@cam.ac.uk::9ed956e5-56bd-4a29-928e-ee83544b9781" providerId="AD" clId="Web-{DC6EE11B-738C-B466-DE61-716BE4DB4BAC}" dt="2022-05-24T19:03:28.150" v="2260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DC6EE11B-738C-B466-DE61-716BE4DB4BAC}" dt="2022-05-24T19:03:28.150" v="2260" actId="20577"/>
          <ac:spMkLst>
            <pc:docMk/>
            <pc:sldMk cId="4130979012" sldId="256"/>
            <ac:spMk id="11" creationId="{00000000-0000-0000-0000-000000000000}"/>
          </ac:spMkLst>
        </pc:spChg>
      </pc:sldChg>
      <pc:sldChg chg="del">
        <pc:chgData name="Benoit Baillif" userId="S::bb596@cam.ac.uk::9ed956e5-56bd-4a29-928e-ee83544b9781" providerId="AD" clId="Web-{DC6EE11B-738C-B466-DE61-716BE4DB4BAC}" dt="2022-05-24T19:09:29.643" v="2305"/>
        <pc:sldMkLst>
          <pc:docMk/>
          <pc:sldMk cId="1792243850" sldId="390"/>
        </pc:sldMkLst>
      </pc:sldChg>
      <pc:sldChg chg="addSp delSp">
        <pc:chgData name="Benoit Baillif" userId="S::bb596@cam.ac.uk::9ed956e5-56bd-4a29-928e-ee83544b9781" providerId="AD" clId="Web-{DC6EE11B-738C-B466-DE61-716BE4DB4BAC}" dt="2022-05-24T19:46:31.639" v="3224"/>
        <pc:sldMkLst>
          <pc:docMk/>
          <pc:sldMk cId="1270089218" sldId="391"/>
        </pc:sldMkLst>
        <pc:spChg chg="add">
          <ac:chgData name="Benoit Baillif" userId="S::bb596@cam.ac.uk::9ed956e5-56bd-4a29-928e-ee83544b9781" providerId="AD" clId="Web-{DC6EE11B-738C-B466-DE61-716BE4DB4BAC}" dt="2022-05-24T19:46:31.639" v="3224"/>
          <ac:spMkLst>
            <pc:docMk/>
            <pc:sldMk cId="1270089218" sldId="391"/>
            <ac:spMk id="3" creationId="{5C0BA9C9-E98F-50AF-43BB-21AF41D10DE5}"/>
          </ac:spMkLst>
        </pc:spChg>
        <pc:spChg chg="del">
          <ac:chgData name="Benoit Baillif" userId="S::bb596@cam.ac.uk::9ed956e5-56bd-4a29-928e-ee83544b9781" providerId="AD" clId="Web-{DC6EE11B-738C-B466-DE61-716BE4DB4BAC}" dt="2022-05-24T19:46:31.421" v="3223"/>
          <ac:spMkLst>
            <pc:docMk/>
            <pc:sldMk cId="1270089218" sldId="391"/>
            <ac:spMk id="5" creationId="{5BE16294-22FA-2AF1-FA05-FBD8D4857C05}"/>
          </ac:spMkLst>
        </pc:spChg>
      </pc:sldChg>
      <pc:sldChg chg="ord">
        <pc:chgData name="Benoit Baillif" userId="S::bb596@cam.ac.uk::9ed956e5-56bd-4a29-928e-ee83544b9781" providerId="AD" clId="Web-{DC6EE11B-738C-B466-DE61-716BE4DB4BAC}" dt="2022-05-24T18:50:59.757" v="2234"/>
        <pc:sldMkLst>
          <pc:docMk/>
          <pc:sldMk cId="3003372951" sldId="396"/>
        </pc:sldMkLst>
      </pc:sldChg>
      <pc:sldChg chg="ord">
        <pc:chgData name="Benoit Baillif" userId="S::bb596@cam.ac.uk::9ed956e5-56bd-4a29-928e-ee83544b9781" providerId="AD" clId="Web-{DC6EE11B-738C-B466-DE61-716BE4DB4BAC}" dt="2022-05-24T18:50:42.412" v="2230"/>
        <pc:sldMkLst>
          <pc:docMk/>
          <pc:sldMk cId="2881774484" sldId="402"/>
        </pc:sldMkLst>
      </pc:sldChg>
      <pc:sldChg chg="addSp delSp modSp ord">
        <pc:chgData name="Benoit Baillif" userId="S::bb596@cam.ac.uk::9ed956e5-56bd-4a29-928e-ee83544b9781" providerId="AD" clId="Web-{DC6EE11B-738C-B466-DE61-716BE4DB4BAC}" dt="2022-05-24T19:48:01.079" v="3246"/>
        <pc:sldMkLst>
          <pc:docMk/>
          <pc:sldMk cId="1578520090" sldId="403"/>
        </pc:sldMkLst>
        <pc:spChg chg="add">
          <ac:chgData name="Benoit Baillif" userId="S::bb596@cam.ac.uk::9ed956e5-56bd-4a29-928e-ee83544b9781" providerId="AD" clId="Web-{DC6EE11B-738C-B466-DE61-716BE4DB4BAC}" dt="2022-05-24T19:48:01.079" v="3246"/>
          <ac:spMkLst>
            <pc:docMk/>
            <pc:sldMk cId="1578520090" sldId="403"/>
            <ac:spMk id="3" creationId="{6472EF61-7F6B-67B5-292B-E291A20AFBCA}"/>
          </ac:spMkLst>
        </pc:spChg>
        <pc:spChg chg="del">
          <ac:chgData name="Benoit Baillif" userId="S::bb596@cam.ac.uk::9ed956e5-56bd-4a29-928e-ee83544b9781" providerId="AD" clId="Web-{DC6EE11B-738C-B466-DE61-716BE4DB4BAC}" dt="2022-05-24T19:48:00.454" v="3245"/>
          <ac:spMkLst>
            <pc:docMk/>
            <pc:sldMk cId="1578520090" sldId="403"/>
            <ac:spMk id="4" creationId="{0E94469F-DD98-89F9-C67D-15D338D0E897}"/>
          </ac:spMkLst>
        </pc:spChg>
        <pc:spChg chg="del">
          <ac:chgData name="Benoit Baillif" userId="S::bb596@cam.ac.uk::9ed956e5-56bd-4a29-928e-ee83544b9781" providerId="AD" clId="Web-{DC6EE11B-738C-B466-DE61-716BE4DB4BAC}" dt="2022-05-24T16:57:24.071" v="1259"/>
          <ac:spMkLst>
            <pc:docMk/>
            <pc:sldMk cId="1578520090" sldId="403"/>
            <ac:spMk id="5" creationId="{9EBB30F2-04B6-4AB8-195A-E12B7FF3F6B4}"/>
          </ac:spMkLst>
        </pc:spChg>
        <pc:spChg chg="mod">
          <ac:chgData name="Benoit Baillif" userId="S::bb596@cam.ac.uk::9ed956e5-56bd-4a29-928e-ee83544b9781" providerId="AD" clId="Web-{DC6EE11B-738C-B466-DE61-716BE4DB4BAC}" dt="2022-05-24T17:01:58.579" v="1355" actId="1076"/>
          <ac:spMkLst>
            <pc:docMk/>
            <pc:sldMk cId="1578520090" sldId="403"/>
            <ac:spMk id="6" creationId="{4E33B5DB-1F44-C888-909A-0DD0D088E9E2}"/>
          </ac:spMkLst>
        </pc:spChg>
        <pc:spChg chg="mod">
          <ac:chgData name="Benoit Baillif" userId="S::bb596@cam.ac.uk::9ed956e5-56bd-4a29-928e-ee83544b9781" providerId="AD" clId="Web-{DC6EE11B-738C-B466-DE61-716BE4DB4BAC}" dt="2022-05-24T17:01:58.501" v="1347" actId="1076"/>
          <ac:spMkLst>
            <pc:docMk/>
            <pc:sldMk cId="1578520090" sldId="403"/>
            <ac:spMk id="8" creationId="{C807C1C8-BBF6-EA20-5BF1-1BA041B65CB1}"/>
          </ac:spMkLst>
        </pc:spChg>
        <pc:spChg chg="mod">
          <ac:chgData name="Benoit Baillif" userId="S::bb596@cam.ac.uk::9ed956e5-56bd-4a29-928e-ee83544b9781" providerId="AD" clId="Web-{DC6EE11B-738C-B466-DE61-716BE4DB4BAC}" dt="2022-05-24T17:04:03.132" v="1387" actId="20577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DC6EE11B-738C-B466-DE61-716BE4DB4BAC}" dt="2022-05-24T17:04:06.476" v="1390" actId="20577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DC6EE11B-738C-B466-DE61-716BE4DB4BAC}" dt="2022-05-24T17:04:22.335" v="1394" actId="1076"/>
          <ac:spMkLst>
            <pc:docMk/>
            <pc:sldMk cId="1578520090" sldId="403"/>
            <ac:spMk id="12" creationId="{5BA3C0DB-31D0-4CEB-822B-8E8F9D18100C}"/>
          </ac:spMkLst>
        </pc:spChg>
        <pc:spChg chg="add del">
          <ac:chgData name="Benoit Baillif" userId="S::bb596@cam.ac.uk::9ed956e5-56bd-4a29-928e-ee83544b9781" providerId="AD" clId="Web-{DC6EE11B-738C-B466-DE61-716BE4DB4BAC}" dt="2022-05-24T17:00:13.185" v="1304"/>
          <ac:spMkLst>
            <pc:docMk/>
            <pc:sldMk cId="1578520090" sldId="403"/>
            <ac:spMk id="13" creationId="{A0C48F18-8FFF-BBBF-34A1-6581DDA13655}"/>
          </ac:spMkLst>
        </pc:spChg>
        <pc:spChg chg="add mod">
          <ac:chgData name="Benoit Baillif" userId="S::bb596@cam.ac.uk::9ed956e5-56bd-4a29-928e-ee83544b9781" providerId="AD" clId="Web-{DC6EE11B-738C-B466-DE61-716BE4DB4BAC}" dt="2022-05-24T17:01:58.548" v="1353" actId="1076"/>
          <ac:spMkLst>
            <pc:docMk/>
            <pc:sldMk cId="1578520090" sldId="403"/>
            <ac:spMk id="14" creationId="{9B663EFD-8EA3-7776-3EF6-69BC1D50F04D}"/>
          </ac:spMkLst>
        </pc:spChg>
        <pc:spChg chg="add mod">
          <ac:chgData name="Benoit Baillif" userId="S::bb596@cam.ac.uk::9ed956e5-56bd-4a29-928e-ee83544b9781" providerId="AD" clId="Web-{DC6EE11B-738C-B466-DE61-716BE4DB4BAC}" dt="2022-05-24T17:03:26.771" v="1373"/>
          <ac:spMkLst>
            <pc:docMk/>
            <pc:sldMk cId="1578520090" sldId="403"/>
            <ac:spMk id="16" creationId="{A6DA4788-E87D-16FD-EDD0-BF3BA94A2AC8}"/>
          </ac:spMkLst>
        </pc:spChg>
        <pc:spChg chg="mod">
          <ac:chgData name="Benoit Baillif" userId="S::bb596@cam.ac.uk::9ed956e5-56bd-4a29-928e-ee83544b9781" providerId="AD" clId="Web-{DC6EE11B-738C-B466-DE61-716BE4DB4BAC}" dt="2022-05-24T17:01:58.469" v="1344" actId="1076"/>
          <ac:spMkLst>
            <pc:docMk/>
            <pc:sldMk cId="1578520090" sldId="403"/>
            <ac:spMk id="17" creationId="{A5F9E00F-F539-ABF8-6556-764859C1B344}"/>
          </ac:spMkLst>
        </pc:spChg>
        <pc:spChg chg="add mod">
          <ac:chgData name="Benoit Baillif" userId="S::bb596@cam.ac.uk::9ed956e5-56bd-4a29-928e-ee83544b9781" providerId="AD" clId="Web-{DC6EE11B-738C-B466-DE61-716BE4DB4BAC}" dt="2022-05-24T17:03:54.882" v="1384" actId="1076"/>
          <ac:spMkLst>
            <pc:docMk/>
            <pc:sldMk cId="1578520090" sldId="403"/>
            <ac:spMk id="18" creationId="{C1397109-9CBF-5C04-DA6D-54E5A0C2C9F1}"/>
          </ac:spMkLst>
        </pc:spChg>
        <pc:spChg chg="del mod">
          <ac:chgData name="Benoit Baillif" userId="S::bb596@cam.ac.uk::9ed956e5-56bd-4a29-928e-ee83544b9781" providerId="AD" clId="Web-{DC6EE11B-738C-B466-DE61-716BE4DB4BAC}" dt="2022-05-24T16:58:12.057" v="1272"/>
          <ac:spMkLst>
            <pc:docMk/>
            <pc:sldMk cId="1578520090" sldId="403"/>
            <ac:spMk id="19" creationId="{DFAF097A-216F-241F-9C8F-A0AC4874DD5D}"/>
          </ac:spMkLst>
        </pc:spChg>
        <pc:spChg chg="del">
          <ac:chgData name="Benoit Baillif" userId="S::bb596@cam.ac.uk::9ed956e5-56bd-4a29-928e-ee83544b9781" providerId="AD" clId="Web-{DC6EE11B-738C-B466-DE61-716BE4DB4BAC}" dt="2022-05-24T16:58:12.057" v="1271"/>
          <ac:spMkLst>
            <pc:docMk/>
            <pc:sldMk cId="1578520090" sldId="403"/>
            <ac:spMk id="21" creationId="{693E9917-D0DD-0368-298A-AE9260FFBA78}"/>
          </ac:spMkLst>
        </pc:spChg>
        <pc:spChg chg="del">
          <ac:chgData name="Benoit Baillif" userId="S::bb596@cam.ac.uk::9ed956e5-56bd-4a29-928e-ee83544b9781" providerId="AD" clId="Web-{DC6EE11B-738C-B466-DE61-716BE4DB4BAC}" dt="2022-05-24T16:57:07.446" v="1256"/>
          <ac:spMkLst>
            <pc:docMk/>
            <pc:sldMk cId="1578520090" sldId="403"/>
            <ac:spMk id="22" creationId="{688D89D0-51B2-8C11-E166-9C579042C938}"/>
          </ac:spMkLst>
        </pc:spChg>
        <pc:spChg chg="mod">
          <ac:chgData name="Benoit Baillif" userId="S::bb596@cam.ac.uk::9ed956e5-56bd-4a29-928e-ee83544b9781" providerId="AD" clId="Web-{DC6EE11B-738C-B466-DE61-716BE4DB4BAC}" dt="2022-05-24T17:01:58.485" v="1345" actId="1076"/>
          <ac:spMkLst>
            <pc:docMk/>
            <pc:sldMk cId="1578520090" sldId="403"/>
            <ac:spMk id="24" creationId="{4F8F16E7-BFC8-80D4-F40C-77A84AD38DA4}"/>
          </ac:spMkLst>
        </pc:spChg>
        <pc:spChg chg="del mod">
          <ac:chgData name="Benoit Baillif" userId="S::bb596@cam.ac.uk::9ed956e5-56bd-4a29-928e-ee83544b9781" providerId="AD" clId="Web-{DC6EE11B-738C-B466-DE61-716BE4DB4BAC}" dt="2022-05-24T16:59:57.591" v="1300"/>
          <ac:spMkLst>
            <pc:docMk/>
            <pc:sldMk cId="1578520090" sldId="403"/>
            <ac:spMk id="25" creationId="{B19CE943-51AA-50DB-2690-A0D7EABAD6E7}"/>
          </ac:spMkLst>
        </pc:spChg>
        <pc:spChg chg="mod">
          <ac:chgData name="Benoit Baillif" userId="S::bb596@cam.ac.uk::9ed956e5-56bd-4a29-928e-ee83544b9781" providerId="AD" clId="Web-{DC6EE11B-738C-B466-DE61-716BE4DB4BAC}" dt="2022-05-24T17:01:58.485" v="1346" actId="1076"/>
          <ac:spMkLst>
            <pc:docMk/>
            <pc:sldMk cId="1578520090" sldId="403"/>
            <ac:spMk id="28" creationId="{6E50BB78-848F-D1F0-21F5-FA49E032C77C}"/>
          </ac:spMkLst>
        </pc:spChg>
        <pc:spChg chg="add mod">
          <ac:chgData name="Benoit Baillif" userId="S::bb596@cam.ac.uk::9ed956e5-56bd-4a29-928e-ee83544b9781" providerId="AD" clId="Web-{DC6EE11B-738C-B466-DE61-716BE4DB4BAC}" dt="2022-05-24T17:01:58.548" v="1352" actId="1076"/>
          <ac:spMkLst>
            <pc:docMk/>
            <pc:sldMk cId="1578520090" sldId="403"/>
            <ac:spMk id="29" creationId="{65A4AA05-9431-3EAE-60B2-D38CB32B8A11}"/>
          </ac:spMkLst>
        </pc:spChg>
        <pc:picChg chg="del">
          <ac:chgData name="Benoit Baillif" userId="S::bb596@cam.ac.uk::9ed956e5-56bd-4a29-928e-ee83544b9781" providerId="AD" clId="Web-{DC6EE11B-738C-B466-DE61-716BE4DB4BAC}" dt="2022-05-24T17:01:26.093" v="1336"/>
          <ac:picMkLst>
            <pc:docMk/>
            <pc:sldMk cId="1578520090" sldId="403"/>
            <ac:picMk id="3" creationId="{5C009DFA-5014-455C-9BE3-71F175470FB7}"/>
          </ac:picMkLst>
        </pc:picChg>
        <pc:picChg chg="del">
          <ac:chgData name="Benoit Baillif" userId="S::bb596@cam.ac.uk::9ed956e5-56bd-4a29-928e-ee83544b9781" providerId="AD" clId="Web-{DC6EE11B-738C-B466-DE61-716BE4DB4BAC}" dt="2022-05-24T16:57:23.149" v="1258"/>
          <ac:picMkLst>
            <pc:docMk/>
            <pc:sldMk cId="1578520090" sldId="403"/>
            <ac:picMk id="7" creationId="{CFD46710-6DBA-D5A9-1AFB-CCAC0775CB5A}"/>
          </ac:picMkLst>
        </pc:picChg>
        <pc:picChg chg="add mod">
          <ac:chgData name="Benoit Baillif" userId="S::bb596@cam.ac.uk::9ed956e5-56bd-4a29-928e-ee83544b9781" providerId="AD" clId="Web-{DC6EE11B-738C-B466-DE61-716BE4DB4BAC}" dt="2022-05-24T17:01:58.563" v="1354" actId="1076"/>
          <ac:picMkLst>
            <pc:docMk/>
            <pc:sldMk cId="1578520090" sldId="403"/>
            <ac:picMk id="15" creationId="{2A14866E-50FF-009F-4809-68BD294A85A0}"/>
          </ac:picMkLst>
        </pc:picChg>
        <pc:cxnChg chg="mod">
          <ac:chgData name="Benoit Baillif" userId="S::bb596@cam.ac.uk::9ed956e5-56bd-4a29-928e-ee83544b9781" providerId="AD" clId="Web-{DC6EE11B-738C-B466-DE61-716BE4DB4BAC}" dt="2022-05-24T17:04:11.882" v="1391" actId="14100"/>
          <ac:cxnSpMkLst>
            <pc:docMk/>
            <pc:sldMk cId="1578520090" sldId="403"/>
            <ac:cxnSpMk id="10" creationId="{5C61FED6-3032-4CFC-A1FA-D65CDA50C82B}"/>
          </ac:cxnSpMkLst>
        </pc:cxnChg>
        <pc:cxnChg chg="add mod">
          <ac:chgData name="Benoit Baillif" userId="S::bb596@cam.ac.uk::9ed956e5-56bd-4a29-928e-ee83544b9781" providerId="AD" clId="Web-{DC6EE11B-738C-B466-DE61-716BE4DB4BAC}" dt="2022-05-24T17:02:28.611" v="1363" actId="1076"/>
          <ac:cxnSpMkLst>
            <pc:docMk/>
            <pc:sldMk cId="1578520090" sldId="403"/>
            <ac:cxnSpMk id="20" creationId="{B14DE081-1086-B7F7-5BBA-2CD42B9BEC7D}"/>
          </ac:cxnSpMkLst>
        </pc:cxnChg>
        <pc:cxnChg chg="add mod">
          <ac:chgData name="Benoit Baillif" userId="S::bb596@cam.ac.uk::9ed956e5-56bd-4a29-928e-ee83544b9781" providerId="AD" clId="Web-{DC6EE11B-738C-B466-DE61-716BE4DB4BAC}" dt="2022-05-24T17:01:58.516" v="1349" actId="1076"/>
          <ac:cxnSpMkLst>
            <pc:docMk/>
            <pc:sldMk cId="1578520090" sldId="403"/>
            <ac:cxnSpMk id="23" creationId="{1F57311F-33C8-3C3E-7648-7BCBF2C9B472}"/>
          </ac:cxnSpMkLst>
        </pc:cxnChg>
        <pc:cxnChg chg="add mod">
          <ac:chgData name="Benoit Baillif" userId="S::bb596@cam.ac.uk::9ed956e5-56bd-4a29-928e-ee83544b9781" providerId="AD" clId="Web-{DC6EE11B-738C-B466-DE61-716BE4DB4BAC}" dt="2022-05-24T17:01:58.532" v="1350" actId="1076"/>
          <ac:cxnSpMkLst>
            <pc:docMk/>
            <pc:sldMk cId="1578520090" sldId="403"/>
            <ac:cxnSpMk id="26" creationId="{1D817A35-057D-1D40-816C-88F911E41561}"/>
          </ac:cxnSpMkLst>
        </pc:cxnChg>
        <pc:cxnChg chg="add mod">
          <ac:chgData name="Benoit Baillif" userId="S::bb596@cam.ac.uk::9ed956e5-56bd-4a29-928e-ee83544b9781" providerId="AD" clId="Web-{DC6EE11B-738C-B466-DE61-716BE4DB4BAC}" dt="2022-05-24T17:01:58.532" v="1351" actId="1076"/>
          <ac:cxnSpMkLst>
            <pc:docMk/>
            <pc:sldMk cId="1578520090" sldId="403"/>
            <ac:cxnSpMk id="27" creationId="{F5DCE9DE-8FD6-74A5-2AF5-755AEB624F4B}"/>
          </ac:cxnSpMkLst>
        </pc:cxnChg>
      </pc:sldChg>
      <pc:sldChg chg="addSp delSp">
        <pc:chgData name="Benoit Baillif" userId="S::bb596@cam.ac.uk::9ed956e5-56bd-4a29-928e-ee83544b9781" providerId="AD" clId="Web-{DC6EE11B-738C-B466-DE61-716BE4DB4BAC}" dt="2022-05-24T19:49:18.315" v="3282"/>
        <pc:sldMkLst>
          <pc:docMk/>
          <pc:sldMk cId="2069138346" sldId="406"/>
        </pc:sldMkLst>
        <pc:spChg chg="add">
          <ac:chgData name="Benoit Baillif" userId="S::bb596@cam.ac.uk::9ed956e5-56bd-4a29-928e-ee83544b9781" providerId="AD" clId="Web-{DC6EE11B-738C-B466-DE61-716BE4DB4BAC}" dt="2022-05-24T19:49:18.315" v="3282"/>
          <ac:spMkLst>
            <pc:docMk/>
            <pc:sldMk cId="2069138346" sldId="406"/>
            <ac:spMk id="2" creationId="{7A92BAB0-8E0C-AD30-3160-44262A8FC9B8}"/>
          </ac:spMkLst>
        </pc:spChg>
        <pc:spChg chg="del">
          <ac:chgData name="Benoit Baillif" userId="S::bb596@cam.ac.uk::9ed956e5-56bd-4a29-928e-ee83544b9781" providerId="AD" clId="Web-{DC6EE11B-738C-B466-DE61-716BE4DB4BAC}" dt="2022-05-24T19:49:18.112" v="3281"/>
          <ac:spMkLst>
            <pc:docMk/>
            <pc:sldMk cId="2069138346" sldId="406"/>
            <ac:spMk id="4" creationId="{2374050C-04B5-4472-1037-7120585C0E2A}"/>
          </ac:spMkLst>
        </pc:spChg>
      </pc:sldChg>
      <pc:sldChg chg="ord">
        <pc:chgData name="Benoit Baillif" userId="S::bb596@cam.ac.uk::9ed956e5-56bd-4a29-928e-ee83544b9781" providerId="AD" clId="Web-{DC6EE11B-738C-B466-DE61-716BE4DB4BAC}" dt="2022-05-24T18:50:42.412" v="2228"/>
        <pc:sldMkLst>
          <pc:docMk/>
          <pc:sldMk cId="1275980858" sldId="412"/>
        </pc:sldMkLst>
      </pc:sldChg>
      <pc:sldChg chg="ord">
        <pc:chgData name="Benoit Baillif" userId="S::bb596@cam.ac.uk::9ed956e5-56bd-4a29-928e-ee83544b9781" providerId="AD" clId="Web-{DC6EE11B-738C-B466-DE61-716BE4DB4BAC}" dt="2022-05-24T18:50:59.757" v="2235"/>
        <pc:sldMkLst>
          <pc:docMk/>
          <pc:sldMk cId="4278490504" sldId="417"/>
        </pc:sldMkLst>
      </pc:sldChg>
      <pc:sldChg chg="addSp delSp modSp">
        <pc:chgData name="Benoit Baillif" userId="S::bb596@cam.ac.uk::9ed956e5-56bd-4a29-928e-ee83544b9781" providerId="AD" clId="Web-{DC6EE11B-738C-B466-DE61-716BE4DB4BAC}" dt="2022-05-24T19:48:49.487" v="3264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DC6EE11B-738C-B466-DE61-716BE4DB4BAC}" dt="2022-05-24T19:29:27.912" v="2770" actId="20577"/>
          <ac:spMkLst>
            <pc:docMk/>
            <pc:sldMk cId="621068202" sldId="419"/>
            <ac:spMk id="2" creationId="{EC373109-2534-4C31-DE12-8343E95E7876}"/>
          </ac:spMkLst>
        </pc:spChg>
        <pc:spChg chg="add">
          <ac:chgData name="Benoit Baillif" userId="S::bb596@cam.ac.uk::9ed956e5-56bd-4a29-928e-ee83544b9781" providerId="AD" clId="Web-{DC6EE11B-738C-B466-DE61-716BE4DB4BAC}" dt="2022-05-24T19:48:49.487" v="3264"/>
          <ac:spMkLst>
            <pc:docMk/>
            <pc:sldMk cId="621068202" sldId="419"/>
            <ac:spMk id="3" creationId="{16A94B2F-A532-32D1-400A-B5E26BFC6641}"/>
          </ac:spMkLst>
        </pc:spChg>
        <pc:spChg chg="mod">
          <ac:chgData name="Benoit Baillif" userId="S::bb596@cam.ac.uk::9ed956e5-56bd-4a29-928e-ee83544b9781" providerId="AD" clId="Web-{DC6EE11B-738C-B466-DE61-716BE4DB4BAC}" dt="2022-05-24T17:58:15.148" v="1437" actId="1076"/>
          <ac:spMkLst>
            <pc:docMk/>
            <pc:sldMk cId="621068202" sldId="419"/>
            <ac:spMk id="4" creationId="{2BC0B9F8-7BF1-8B9D-56BF-FD393BAA2467}"/>
          </ac:spMkLst>
        </pc:spChg>
        <pc:spChg chg="del">
          <ac:chgData name="Benoit Baillif" userId="S::bb596@cam.ac.uk::9ed956e5-56bd-4a29-928e-ee83544b9781" providerId="AD" clId="Web-{DC6EE11B-738C-B466-DE61-716BE4DB4BAC}" dt="2022-05-24T19:48:49.143" v="3263"/>
          <ac:spMkLst>
            <pc:docMk/>
            <pc:sldMk cId="621068202" sldId="419"/>
            <ac:spMk id="6" creationId="{2374050C-04B5-4472-1037-7120585C0E2A}"/>
          </ac:spMkLst>
        </pc:spChg>
        <pc:picChg chg="mod">
          <ac:chgData name="Benoit Baillif" userId="S::bb596@cam.ac.uk::9ed956e5-56bd-4a29-928e-ee83544b9781" providerId="AD" clId="Web-{DC6EE11B-738C-B466-DE61-716BE4DB4BAC}" dt="2022-05-24T17:58:15.148" v="1436" actId="1076"/>
          <ac:picMkLst>
            <pc:docMk/>
            <pc:sldMk cId="621068202" sldId="419"/>
            <ac:picMk id="11" creationId="{AF968F6A-FF68-3F7A-AD64-24FA870E6442}"/>
          </ac:picMkLst>
        </pc:picChg>
      </pc:sldChg>
      <pc:sldChg chg="addSp delSp modSp mod ord modShow">
        <pc:chgData name="Benoit Baillif" userId="S::bb596@cam.ac.uk::9ed956e5-56bd-4a29-928e-ee83544b9781" providerId="AD" clId="Web-{DC6EE11B-738C-B466-DE61-716BE4DB4BAC}" dt="2022-05-24T19:48:52.346" v="3266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DC6EE11B-738C-B466-DE61-716BE4DB4BAC}" dt="2022-05-24T19:41:06.366" v="3107" actId="20577"/>
          <ac:spMkLst>
            <pc:docMk/>
            <pc:sldMk cId="931616276" sldId="421"/>
            <ac:spMk id="2" creationId="{C77192C3-1508-F71D-A2D1-50CB6F9429CA}"/>
          </ac:spMkLst>
        </pc:spChg>
        <pc:spChg chg="add">
          <ac:chgData name="Benoit Baillif" userId="S::bb596@cam.ac.uk::9ed956e5-56bd-4a29-928e-ee83544b9781" providerId="AD" clId="Web-{DC6EE11B-738C-B466-DE61-716BE4DB4BAC}" dt="2022-05-24T19:48:52.346" v="3266"/>
          <ac:spMkLst>
            <pc:docMk/>
            <pc:sldMk cId="931616276" sldId="421"/>
            <ac:spMk id="7" creationId="{75AFB4D1-500C-2334-AFA1-992C8C282A7B}"/>
          </ac:spMkLst>
        </pc:spChg>
        <pc:spChg chg="del">
          <ac:chgData name="Benoit Baillif" userId="S::bb596@cam.ac.uk::9ed956e5-56bd-4a29-928e-ee83544b9781" providerId="AD" clId="Web-{DC6EE11B-738C-B466-DE61-716BE4DB4BAC}" dt="2022-05-24T19:48:52.127" v="3265"/>
          <ac:spMkLst>
            <pc:docMk/>
            <pc:sldMk cId="931616276" sldId="421"/>
            <ac:spMk id="12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DC6EE11B-738C-B466-DE61-716BE4DB4BAC}" dt="2022-05-24T19:59:24.908" v="3624" actId="1076"/>
        <pc:sldMkLst>
          <pc:docMk/>
          <pc:sldMk cId="1096623673" sldId="425"/>
        </pc:sldMkLst>
        <pc:spChg chg="del mod">
          <ac:chgData name="Benoit Baillif" userId="S::bb596@cam.ac.uk::9ed956e5-56bd-4a29-928e-ee83544b9781" providerId="AD" clId="Web-{DC6EE11B-738C-B466-DE61-716BE4DB4BAC}" dt="2022-05-24T18:14:05.171" v="1535"/>
          <ac:spMkLst>
            <pc:docMk/>
            <pc:sldMk cId="1096623673" sldId="425"/>
            <ac:spMk id="3" creationId="{9BD6ADBB-708A-6F57-47FD-CA62BE8AA6F6}"/>
          </ac:spMkLst>
        </pc:spChg>
        <pc:spChg chg="del">
          <ac:chgData name="Benoit Baillif" userId="S::bb596@cam.ac.uk::9ed956e5-56bd-4a29-928e-ee83544b9781" providerId="AD" clId="Web-{DC6EE11B-738C-B466-DE61-716BE4DB4BAC}" dt="2022-05-24T19:48:05.189" v="3247"/>
          <ac:spMkLst>
            <pc:docMk/>
            <pc:sldMk cId="1096623673" sldId="425"/>
            <ac:spMk id="5" creationId="{BDF1918E-FC95-6AB7-2723-DBD06E451B63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21:53.886" v="1733"/>
          <ac:spMkLst>
            <pc:docMk/>
            <pc:sldMk cId="1096623673" sldId="425"/>
            <ac:spMk id="10" creationId="{28A9E811-D353-8FA2-D839-6A4CA55791D6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52" v="3610" actId="1076"/>
          <ac:spMkLst>
            <pc:docMk/>
            <pc:sldMk cId="1096623673" sldId="425"/>
            <ac:spMk id="14" creationId="{2D1E418F-9834-77B2-164E-A4C12D77D6F2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52" v="3611" actId="1076"/>
          <ac:spMkLst>
            <pc:docMk/>
            <pc:sldMk cId="1096623673" sldId="425"/>
            <ac:spMk id="15" creationId="{43AA660D-BB4E-615B-628B-6D88A01F9E1A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14:09.484" v="1536"/>
          <ac:spMkLst>
            <pc:docMk/>
            <pc:sldMk cId="1096623673" sldId="425"/>
            <ac:spMk id="17" creationId="{E499228B-9E0B-A7BB-DD11-9C4CE3A7E914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20:51.134" v="1711"/>
          <ac:spMkLst>
            <pc:docMk/>
            <pc:sldMk cId="1096623673" sldId="425"/>
            <ac:spMk id="20" creationId="{CC8DB696-C767-0278-F574-9C9C8FB5EB24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41:35.055" v="2073"/>
          <ac:spMkLst>
            <pc:docMk/>
            <pc:sldMk cId="1096623673" sldId="425"/>
            <ac:spMk id="23" creationId="{7E0AC2EB-B504-06AD-648F-D10CFBBCEB8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9:19.549" v="3605"/>
          <ac:spMkLst>
            <pc:docMk/>
            <pc:sldMk cId="1096623673" sldId="425"/>
            <ac:spMk id="24" creationId="{E0A00345-643A-7EF7-90B7-ECFC7B1F29A1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67" v="3612" actId="1076"/>
          <ac:spMkLst>
            <pc:docMk/>
            <pc:sldMk cId="1096623673" sldId="425"/>
            <ac:spMk id="25" creationId="{0A5D4E55-16CB-DCCD-3220-EAF65DB79A9E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83" v="3613" actId="1076"/>
          <ac:spMkLst>
            <pc:docMk/>
            <pc:sldMk cId="1096623673" sldId="425"/>
            <ac:spMk id="26" creationId="{9207D8AD-592C-8529-6D64-59B48760F964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99" v="3614" actId="1076"/>
          <ac:spMkLst>
            <pc:docMk/>
            <pc:sldMk cId="1096623673" sldId="425"/>
            <ac:spMk id="27" creationId="{F9664C8E-A1A0-EA6B-1ECC-FC3AFB1E9264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99" v="3615" actId="1076"/>
          <ac:spMkLst>
            <pc:docMk/>
            <pc:sldMk cId="1096623673" sldId="425"/>
            <ac:spMk id="28" creationId="{EEA823E9-453C-A4B9-B834-DA7306FEA662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30" v="3617" actId="1076"/>
          <ac:spMkLst>
            <pc:docMk/>
            <pc:sldMk cId="1096623673" sldId="425"/>
            <ac:spMk id="30" creationId="{24D59B0B-D085-9A82-B0C1-25C50AD391D5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30" v="3618" actId="1076"/>
          <ac:spMkLst>
            <pc:docMk/>
            <pc:sldMk cId="1096623673" sldId="425"/>
            <ac:spMk id="31" creationId="{C11F5377-5F0E-E4AE-F469-AE32842A52AA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46" v="3619" actId="1076"/>
          <ac:spMkLst>
            <pc:docMk/>
            <pc:sldMk cId="1096623673" sldId="425"/>
            <ac:spMk id="32" creationId="{D88107B7-6C55-3929-59C5-49AB8A011BF8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61" v="3620" actId="1076"/>
          <ac:spMkLst>
            <pc:docMk/>
            <pc:sldMk cId="1096623673" sldId="425"/>
            <ac:spMk id="33" creationId="{58527E3D-BA1A-258D-6129-A94D6BB39FC2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93" v="3623" actId="1076"/>
          <ac:spMkLst>
            <pc:docMk/>
            <pc:sldMk cId="1096623673" sldId="425"/>
            <ac:spMk id="36" creationId="{EB1B8F8B-DFA0-3E09-5BEB-A3651BAF974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4:50.620" v="3474"/>
          <ac:spMkLst>
            <pc:docMk/>
            <pc:sldMk cId="1096623673" sldId="425"/>
            <ac:spMk id="37" creationId="{566C978C-78FD-48BC-19F9-C3A1D8D27861}"/>
          </ac:spMkLst>
        </pc:spChg>
        <pc:spChg chg="add">
          <ac:chgData name="Benoit Baillif" userId="S::bb596@cam.ac.uk::9ed956e5-56bd-4a29-928e-ee83544b9781" providerId="AD" clId="Web-{DC6EE11B-738C-B466-DE61-716BE4DB4BAC}" dt="2022-05-24T19:48:05.532" v="3248"/>
          <ac:spMkLst>
            <pc:docMk/>
            <pc:sldMk cId="1096623673" sldId="425"/>
            <ac:spMk id="39" creationId="{D644C004-D6A2-9F31-4137-52A4B50E9C5D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908" v="3624" actId="1076"/>
          <ac:spMkLst>
            <pc:docMk/>
            <pc:sldMk cId="1096623673" sldId="425"/>
            <ac:spMk id="40" creationId="{9DCF5129-6302-B5A7-A6BB-D9C31E927DF8}"/>
          </ac:spMkLst>
        </pc:spChg>
        <pc:spChg chg="add mod">
          <ac:chgData name="Benoit Baillif" userId="S::bb596@cam.ac.uk::9ed956e5-56bd-4a29-928e-ee83544b9781" providerId="AD" clId="Web-{DC6EE11B-738C-B466-DE61-716BE4DB4BAC}" dt="2022-05-24T19:59:17.033" v="3603" actId="20577"/>
          <ac:spMkLst>
            <pc:docMk/>
            <pc:sldMk cId="1096623673" sldId="425"/>
            <ac:spMk id="42" creationId="{80FF2668-2227-5A76-DD1F-A3EDF625A88F}"/>
          </ac:spMkLst>
        </pc:spChg>
        <pc:picChg chg="add del mod">
          <ac:chgData name="Benoit Baillif" userId="S::bb596@cam.ac.uk::9ed956e5-56bd-4a29-928e-ee83544b9781" providerId="AD" clId="Web-{DC6EE11B-738C-B466-DE61-716BE4DB4BAC}" dt="2022-05-24T19:59:24.705" v="3606" actId="1076"/>
          <ac:picMkLst>
            <pc:docMk/>
            <pc:sldMk cId="1096623673" sldId="425"/>
            <ac:picMk id="4" creationId="{C2C20EF1-D53C-6485-D917-B0745C70BE1D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705" v="3607" actId="1076"/>
          <ac:picMkLst>
            <pc:docMk/>
            <pc:sldMk cId="1096623673" sldId="425"/>
            <ac:picMk id="8" creationId="{2D546D12-0220-C26C-7189-4EB0A8944EF1}"/>
          </ac:picMkLst>
        </pc:picChg>
        <pc:picChg chg="add mod modCrop">
          <ac:chgData name="Benoit Baillif" userId="S::bb596@cam.ac.uk::9ed956e5-56bd-4a29-928e-ee83544b9781" providerId="AD" clId="Web-{DC6EE11B-738C-B466-DE61-716BE4DB4BAC}" dt="2022-05-24T19:59:24.721" v="3608" actId="1076"/>
          <ac:picMkLst>
            <pc:docMk/>
            <pc:sldMk cId="1096623673" sldId="425"/>
            <ac:picMk id="9" creationId="{DBCFBEAD-F4CB-025A-2170-23FF5AF9075E}"/>
          </ac:picMkLst>
        </pc:picChg>
        <pc:picChg chg="add del mod modCrop">
          <ac:chgData name="Benoit Baillif" userId="S::bb596@cam.ac.uk::9ed956e5-56bd-4a29-928e-ee83544b9781" providerId="AD" clId="Web-{DC6EE11B-738C-B466-DE61-716BE4DB4BAC}" dt="2022-05-24T19:58:02.062" v="3532"/>
          <ac:picMkLst>
            <pc:docMk/>
            <pc:sldMk cId="1096623673" sldId="425"/>
            <ac:picMk id="11" creationId="{04C4CC65-B966-4AA6-8086-A40C636832D8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736" v="3609" actId="1076"/>
          <ac:picMkLst>
            <pc:docMk/>
            <pc:sldMk cId="1096623673" sldId="425"/>
            <ac:picMk id="13" creationId="{90CF220D-AD62-794F-2C61-91724C94FABA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14:43.516" v="1549"/>
          <ac:picMkLst>
            <pc:docMk/>
            <pc:sldMk cId="1096623673" sldId="425"/>
            <ac:picMk id="18" creationId="{48EB4447-8FC7-E32F-5737-A765D07D40F7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14:43.516" v="1548"/>
          <ac:picMkLst>
            <pc:docMk/>
            <pc:sldMk cId="1096623673" sldId="425"/>
            <ac:picMk id="19" creationId="{A9E8D334-8A35-37F0-1358-40CB956714D6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41:12.649" v="2066"/>
          <ac:picMkLst>
            <pc:docMk/>
            <pc:sldMk cId="1096623673" sldId="425"/>
            <ac:picMk id="21" creationId="{21A6AC6F-DF29-3686-7569-0B97E2FFCFBC}"/>
          </ac:picMkLst>
        </pc:picChg>
        <pc:picChg chg="add del">
          <ac:chgData name="Benoit Baillif" userId="S::bb596@cam.ac.uk::9ed956e5-56bd-4a29-928e-ee83544b9781" providerId="AD" clId="Web-{DC6EE11B-738C-B466-DE61-716BE4DB4BAC}" dt="2022-05-24T18:17:32.942" v="1611"/>
          <ac:picMkLst>
            <pc:docMk/>
            <pc:sldMk cId="1096623673" sldId="425"/>
            <ac:picMk id="22" creationId="{45535D6B-9567-7A29-EA0E-0966710C1350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814" v="3616" actId="1076"/>
          <ac:picMkLst>
            <pc:docMk/>
            <pc:sldMk cId="1096623673" sldId="425"/>
            <ac:picMk id="29" creationId="{38542823-DFBF-CF6A-9065-11ABB91F790A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877" v="3621" actId="1076"/>
          <ac:picMkLst>
            <pc:docMk/>
            <pc:sldMk cId="1096623673" sldId="425"/>
            <ac:picMk id="34" creationId="{BD644677-BBDE-F51F-1990-3FC1BBB165A2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877" v="3622" actId="1076"/>
          <ac:picMkLst>
            <pc:docMk/>
            <pc:sldMk cId="1096623673" sldId="425"/>
            <ac:picMk id="35" creationId="{6DDA15CB-B793-D075-6A78-F359D26A7855}"/>
          </ac:picMkLst>
        </pc:picChg>
      </pc:sldChg>
      <pc:sldChg chg="addSp delSp">
        <pc:chgData name="Benoit Baillif" userId="S::bb596@cam.ac.uk::9ed956e5-56bd-4a29-928e-ee83544b9781" providerId="AD" clId="Web-{DC6EE11B-738C-B466-DE61-716BE4DB4BAC}" dt="2022-05-24T19:49:03.299" v="3272"/>
        <pc:sldMkLst>
          <pc:docMk/>
          <pc:sldMk cId="4270348066" sldId="426"/>
        </pc:sldMkLst>
        <pc:spChg chg="add">
          <ac:chgData name="Benoit Baillif" userId="S::bb596@cam.ac.uk::9ed956e5-56bd-4a29-928e-ee83544b9781" providerId="AD" clId="Web-{DC6EE11B-738C-B466-DE61-716BE4DB4BAC}" dt="2022-05-24T19:49:03.299" v="3272"/>
          <ac:spMkLst>
            <pc:docMk/>
            <pc:sldMk cId="4270348066" sldId="426"/>
            <ac:spMk id="6" creationId="{9B73CC91-2617-0733-0E6F-7BDF540B0898}"/>
          </ac:spMkLst>
        </pc:spChg>
        <pc:spChg chg="del">
          <ac:chgData name="Benoit Baillif" userId="S::bb596@cam.ac.uk::9ed956e5-56bd-4a29-928e-ee83544b9781" providerId="AD" clId="Web-{DC6EE11B-738C-B466-DE61-716BE4DB4BAC}" dt="2022-05-24T19:49:03.034" v="3271"/>
          <ac:spMkLst>
            <pc:docMk/>
            <pc:sldMk cId="4270348066" sldId="426"/>
            <ac:spMk id="11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DC6EE11B-738C-B466-DE61-716BE4DB4BAC}" dt="2022-05-24T19:49:11.862" v="3278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DC6EE11B-738C-B466-DE61-716BE4DB4BAC}" dt="2022-05-24T19:37:42.736" v="3040" actId="20577"/>
          <ac:spMkLst>
            <pc:docMk/>
            <pc:sldMk cId="1799402723" sldId="427"/>
            <ac:spMk id="2" creationId="{E0BAD5B0-40A4-10D5-BAE7-5CA0DCEABA51}"/>
          </ac:spMkLst>
        </pc:spChg>
        <pc:spChg chg="mod">
          <ac:chgData name="Benoit Baillif" userId="S::bb596@cam.ac.uk::9ed956e5-56bd-4a29-928e-ee83544b9781" providerId="AD" clId="Web-{DC6EE11B-738C-B466-DE61-716BE4DB4BAC}" dt="2022-05-24T19:39:35.301" v="3064" actId="20577"/>
          <ac:spMkLst>
            <pc:docMk/>
            <pc:sldMk cId="1799402723" sldId="427"/>
            <ac:spMk id="3" creationId="{92804B9E-7A08-8DD4-38FA-2499B8F5EC0A}"/>
          </ac:spMkLst>
        </pc:spChg>
        <pc:spChg chg="add">
          <ac:chgData name="Benoit Baillif" userId="S::bb596@cam.ac.uk::9ed956e5-56bd-4a29-928e-ee83544b9781" providerId="AD" clId="Web-{DC6EE11B-738C-B466-DE61-716BE4DB4BAC}" dt="2022-05-24T19:49:11.862" v="3278"/>
          <ac:spMkLst>
            <pc:docMk/>
            <pc:sldMk cId="1799402723" sldId="427"/>
            <ac:spMk id="4" creationId="{30A18B52-1524-6D5F-5720-C3E2558B8C9D}"/>
          </ac:spMkLst>
        </pc:spChg>
        <pc:spChg chg="del">
          <ac:chgData name="Benoit Baillif" userId="S::bb596@cam.ac.uk::9ed956e5-56bd-4a29-928e-ee83544b9781" providerId="AD" clId="Web-{DC6EE11B-738C-B466-DE61-716BE4DB4BAC}" dt="2022-05-24T19:49:11.612" v="3277"/>
          <ac:spMkLst>
            <pc:docMk/>
            <pc:sldMk cId="1799402723" sldId="427"/>
            <ac:spMk id="6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DC6EE11B-738C-B466-DE61-716BE4DB4BAC}" dt="2022-05-24T19:49:06.190" v="3274"/>
        <pc:sldMkLst>
          <pc:docMk/>
          <pc:sldMk cId="3531089587" sldId="428"/>
        </pc:sldMkLst>
        <pc:spChg chg="mod">
          <ac:chgData name="Benoit Baillif" userId="S::bb596@cam.ac.uk::9ed956e5-56bd-4a29-928e-ee83544b9781" providerId="AD" clId="Web-{DC6EE11B-738C-B466-DE61-716BE4DB4BAC}" dt="2022-05-24T19:40:31.662" v="3086" actId="20577"/>
          <ac:spMkLst>
            <pc:docMk/>
            <pc:sldMk cId="3531089587" sldId="428"/>
            <ac:spMk id="2" creationId="{2E4AFFBD-9B43-3877-346A-A8A8634A181B}"/>
          </ac:spMkLst>
        </pc:spChg>
        <pc:spChg chg="add">
          <ac:chgData name="Benoit Baillif" userId="S::bb596@cam.ac.uk::9ed956e5-56bd-4a29-928e-ee83544b9781" providerId="AD" clId="Web-{DC6EE11B-738C-B466-DE61-716BE4DB4BAC}" dt="2022-05-24T19:49:06.190" v="3274"/>
          <ac:spMkLst>
            <pc:docMk/>
            <pc:sldMk cId="3531089587" sldId="428"/>
            <ac:spMk id="6" creationId="{7B7BED63-AB1B-C08B-EED5-43231213B4C5}"/>
          </ac:spMkLst>
        </pc:spChg>
        <pc:spChg chg="del">
          <ac:chgData name="Benoit Baillif" userId="S::bb596@cam.ac.uk::9ed956e5-56bd-4a29-928e-ee83544b9781" providerId="AD" clId="Web-{DC6EE11B-738C-B466-DE61-716BE4DB4BAC}" dt="2022-05-24T19:49:05.909" v="3273"/>
          <ac:spMkLst>
            <pc:docMk/>
            <pc:sldMk cId="3531089587" sldId="428"/>
            <ac:spMk id="10" creationId="{2374050C-04B5-4472-1037-7120585C0E2A}"/>
          </ac:spMkLst>
        </pc:spChg>
      </pc:sldChg>
      <pc:sldChg chg="mod ord modShow">
        <pc:chgData name="Benoit Baillif" userId="S::bb596@cam.ac.uk::9ed956e5-56bd-4a29-928e-ee83544b9781" providerId="AD" clId="Web-{DC6EE11B-738C-B466-DE61-716BE4DB4BAC}" dt="2022-05-24T17:57:05.756" v="1428"/>
        <pc:sldMkLst>
          <pc:docMk/>
          <pc:sldMk cId="2602439468" sldId="429"/>
        </pc:sldMkLst>
      </pc:sldChg>
      <pc:sldChg chg="mod ord modShow">
        <pc:chgData name="Benoit Baillif" userId="S::bb596@cam.ac.uk::9ed956e5-56bd-4a29-928e-ee83544b9781" providerId="AD" clId="Web-{DC6EE11B-738C-B466-DE61-716BE4DB4BAC}" dt="2022-05-24T18:02:09.654" v="1448"/>
        <pc:sldMkLst>
          <pc:docMk/>
          <pc:sldMk cId="719599964" sldId="431"/>
        </pc:sldMkLst>
      </pc:sldChg>
      <pc:sldChg chg="mod ord modShow">
        <pc:chgData name="Benoit Baillif" userId="S::bb596@cam.ac.uk::9ed956e5-56bd-4a29-928e-ee83544b9781" providerId="AD" clId="Web-{DC6EE11B-738C-B466-DE61-716BE4DB4BAC}" dt="2022-05-24T19:08:20.282" v="2300"/>
        <pc:sldMkLst>
          <pc:docMk/>
          <pc:sldMk cId="3549377510" sldId="432"/>
        </pc:sldMkLst>
      </pc:sldChg>
      <pc:sldChg chg="ord">
        <pc:chgData name="Benoit Baillif" userId="S::bb596@cam.ac.uk::9ed956e5-56bd-4a29-928e-ee83544b9781" providerId="AD" clId="Web-{DC6EE11B-738C-B466-DE61-716BE4DB4BAC}" dt="2022-05-24T18:50:16.771" v="2224"/>
        <pc:sldMkLst>
          <pc:docMk/>
          <pc:sldMk cId="4148204957" sldId="440"/>
        </pc:sldMkLst>
      </pc:sldChg>
      <pc:sldChg chg="ord">
        <pc:chgData name="Benoit Baillif" userId="S::bb596@cam.ac.uk::9ed956e5-56bd-4a29-928e-ee83544b9781" providerId="AD" clId="Web-{DC6EE11B-738C-B466-DE61-716BE4DB4BAC}" dt="2022-05-24T18:50:42.412" v="2229"/>
        <pc:sldMkLst>
          <pc:docMk/>
          <pc:sldMk cId="628546132" sldId="442"/>
        </pc:sldMkLst>
      </pc:sldChg>
      <pc:sldChg chg="modSp">
        <pc:chgData name="Benoit Baillif" userId="S::bb596@cam.ac.uk::9ed956e5-56bd-4a29-928e-ee83544b9781" providerId="AD" clId="Web-{DC6EE11B-738C-B466-DE61-716BE4DB4BAC}" dt="2022-05-24T19:03:55.135" v="2278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DC6EE11B-738C-B466-DE61-716BE4DB4BAC}" dt="2022-05-24T19:03:55.135" v="2278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delSp">
        <pc:chgData name="Benoit Baillif" userId="S::bb596@cam.ac.uk::9ed956e5-56bd-4a29-928e-ee83544b9781" providerId="AD" clId="Web-{DC6EE11B-738C-B466-DE61-716BE4DB4BAC}" dt="2022-05-24T19:49:14.800" v="3280"/>
        <pc:sldMkLst>
          <pc:docMk/>
          <pc:sldMk cId="2906741194" sldId="444"/>
        </pc:sldMkLst>
        <pc:spChg chg="add">
          <ac:chgData name="Benoit Baillif" userId="S::bb596@cam.ac.uk::9ed956e5-56bd-4a29-928e-ee83544b9781" providerId="AD" clId="Web-{DC6EE11B-738C-B466-DE61-716BE4DB4BAC}" dt="2022-05-24T19:49:14.800" v="3280"/>
          <ac:spMkLst>
            <pc:docMk/>
            <pc:sldMk cId="2906741194" sldId="444"/>
            <ac:spMk id="4" creationId="{F14B854C-CF00-FD46-8355-A83CC478AC69}"/>
          </ac:spMkLst>
        </pc:spChg>
        <pc:spChg chg="del">
          <ac:chgData name="Benoit Baillif" userId="S::bb596@cam.ac.uk::9ed956e5-56bd-4a29-928e-ee83544b9781" providerId="AD" clId="Web-{DC6EE11B-738C-B466-DE61-716BE4DB4BAC}" dt="2022-05-24T19:49:14.565" v="3279"/>
          <ac:spMkLst>
            <pc:docMk/>
            <pc:sldMk cId="2906741194" sldId="444"/>
            <ac:spMk id="9" creationId="{2374050C-04B5-4472-1037-7120585C0E2A}"/>
          </ac:spMkLst>
        </pc:spChg>
      </pc:sldChg>
      <pc:sldChg chg="modSp mod ord modShow">
        <pc:chgData name="Benoit Baillif" userId="S::bb596@cam.ac.uk::9ed956e5-56bd-4a29-928e-ee83544b9781" providerId="AD" clId="Web-{DC6EE11B-738C-B466-DE61-716BE4DB4BAC}" dt="2022-05-24T18:50:27.709" v="2227"/>
        <pc:sldMkLst>
          <pc:docMk/>
          <pc:sldMk cId="600229354" sldId="445"/>
        </pc:sldMkLst>
        <pc:spChg chg="mod">
          <ac:chgData name="Benoit Baillif" userId="S::bb596@cam.ac.uk::9ed956e5-56bd-4a29-928e-ee83544b9781" providerId="AD" clId="Web-{DC6EE11B-738C-B466-DE61-716BE4DB4BAC}" dt="2022-05-24T11:41:33.846" v="87" actId="14100"/>
          <ac:spMkLst>
            <pc:docMk/>
            <pc:sldMk cId="600229354" sldId="445"/>
            <ac:spMk id="71" creationId="{0B30BA4F-07C5-77E7-A43F-E81EA2D43C5B}"/>
          </ac:spMkLst>
        </pc:spChg>
      </pc:sldChg>
      <pc:sldChg chg="mod ord modShow">
        <pc:chgData name="Benoit Baillif" userId="S::bb596@cam.ac.uk::9ed956e5-56bd-4a29-928e-ee83544b9781" providerId="AD" clId="Web-{DC6EE11B-738C-B466-DE61-716BE4DB4BAC}" dt="2022-05-24T18:50:27.709" v="2226"/>
        <pc:sldMkLst>
          <pc:docMk/>
          <pc:sldMk cId="1313772104" sldId="446"/>
        </pc:sldMkLst>
      </pc:sldChg>
      <pc:sldChg chg="ord">
        <pc:chgData name="Benoit Baillif" userId="S::bb596@cam.ac.uk::9ed956e5-56bd-4a29-928e-ee83544b9781" providerId="AD" clId="Web-{DC6EE11B-738C-B466-DE61-716BE4DB4BAC}" dt="2022-05-24T18:50:59.757" v="2231"/>
        <pc:sldMkLst>
          <pc:docMk/>
          <pc:sldMk cId="2576400593" sldId="447"/>
        </pc:sldMkLst>
      </pc:sldChg>
      <pc:sldChg chg="ord">
        <pc:chgData name="Benoit Baillif" userId="S::bb596@cam.ac.uk::9ed956e5-56bd-4a29-928e-ee83544b9781" providerId="AD" clId="Web-{DC6EE11B-738C-B466-DE61-716BE4DB4BAC}" dt="2022-05-24T18:50:59.757" v="2232"/>
        <pc:sldMkLst>
          <pc:docMk/>
          <pc:sldMk cId="1521959282" sldId="448"/>
        </pc:sldMkLst>
      </pc:sldChg>
      <pc:sldChg chg="addSp delSp">
        <pc:chgData name="Benoit Baillif" userId="S::bb596@cam.ac.uk::9ed956e5-56bd-4a29-928e-ee83544b9781" providerId="AD" clId="Web-{DC6EE11B-738C-B466-DE61-716BE4DB4BAC}" dt="2022-05-24T19:46:28.171" v="3222"/>
        <pc:sldMkLst>
          <pc:docMk/>
          <pc:sldMk cId="327754635" sldId="450"/>
        </pc:sldMkLst>
        <pc:spChg chg="add">
          <ac:chgData name="Benoit Baillif" userId="S::bb596@cam.ac.uk::9ed956e5-56bd-4a29-928e-ee83544b9781" providerId="AD" clId="Web-{DC6EE11B-738C-B466-DE61-716BE4DB4BAC}" dt="2022-05-24T19:46:28.171" v="3222"/>
          <ac:spMkLst>
            <pc:docMk/>
            <pc:sldMk cId="327754635" sldId="450"/>
            <ac:spMk id="2" creationId="{32F85A0D-1C68-03D6-241D-9DAE2166FE0C}"/>
          </ac:spMkLst>
        </pc:spChg>
        <pc:spChg chg="del">
          <ac:chgData name="Benoit Baillif" userId="S::bb596@cam.ac.uk::9ed956e5-56bd-4a29-928e-ee83544b9781" providerId="AD" clId="Web-{DC6EE11B-738C-B466-DE61-716BE4DB4BAC}" dt="2022-05-24T19:46:27.874" v="3221"/>
          <ac:spMkLst>
            <pc:docMk/>
            <pc:sldMk cId="327754635" sldId="450"/>
            <ac:spMk id="5" creationId="{5E45B3CF-6517-48AF-96DC-8929922E2421}"/>
          </ac:spMkLst>
        </pc:spChg>
      </pc:sldChg>
      <pc:sldChg chg="addSp delSp">
        <pc:chgData name="Benoit Baillif" userId="S::bb596@cam.ac.uk::9ed956e5-56bd-4a29-928e-ee83544b9781" providerId="AD" clId="Web-{DC6EE11B-738C-B466-DE61-716BE4DB4BAC}" dt="2022-05-24T19:48:30.220" v="3256"/>
        <pc:sldMkLst>
          <pc:docMk/>
          <pc:sldMk cId="1342841500" sldId="451"/>
        </pc:sldMkLst>
        <pc:spChg chg="add">
          <ac:chgData name="Benoit Baillif" userId="S::bb596@cam.ac.uk::9ed956e5-56bd-4a29-928e-ee83544b9781" providerId="AD" clId="Web-{DC6EE11B-738C-B466-DE61-716BE4DB4BAC}" dt="2022-05-24T19:48:30.220" v="3256"/>
          <ac:spMkLst>
            <pc:docMk/>
            <pc:sldMk cId="1342841500" sldId="451"/>
            <ac:spMk id="2" creationId="{31359B8B-36BF-D37B-71A4-5348A7AAF5FB}"/>
          </ac:spMkLst>
        </pc:spChg>
        <pc:spChg chg="del">
          <ac:chgData name="Benoit Baillif" userId="S::bb596@cam.ac.uk::9ed956e5-56bd-4a29-928e-ee83544b9781" providerId="AD" clId="Web-{DC6EE11B-738C-B466-DE61-716BE4DB4BAC}" dt="2022-05-24T19:48:29.970" v="3255"/>
          <ac:spMkLst>
            <pc:docMk/>
            <pc:sldMk cId="1342841500" sldId="451"/>
            <ac:spMk id="5" creationId="{5E45B3CF-6517-48AF-96DC-8929922E2421}"/>
          </ac:spMkLst>
        </pc:spChg>
      </pc:sldChg>
      <pc:sldChg chg="modSp">
        <pc:chgData name="Benoit Baillif" userId="S::bb596@cam.ac.uk::9ed956e5-56bd-4a29-928e-ee83544b9781" providerId="AD" clId="Web-{DC6EE11B-738C-B466-DE61-716BE4DB4BAC}" dt="2022-05-24T19:37:33.173" v="3026" actId="20577"/>
        <pc:sldMkLst>
          <pc:docMk/>
          <pc:sldMk cId="3470068790" sldId="452"/>
        </pc:sldMkLst>
        <pc:spChg chg="mod">
          <ac:chgData name="Benoit Baillif" userId="S::bb596@cam.ac.uk::9ed956e5-56bd-4a29-928e-ee83544b9781" providerId="AD" clId="Web-{DC6EE11B-738C-B466-DE61-716BE4DB4BAC}" dt="2022-05-24T19:37:33.173" v="3026" actId="20577"/>
          <ac:spMkLst>
            <pc:docMk/>
            <pc:sldMk cId="3470068790" sldId="452"/>
            <ac:spMk id="2" creationId="{0CCE25CE-FBED-4854-9309-ED258A2DD767}"/>
          </ac:spMkLst>
        </pc:spChg>
      </pc:sldChg>
      <pc:sldChg chg="addSp delSp modSp del">
        <pc:chgData name="Benoit Baillif" userId="S::bb596@cam.ac.uk::9ed956e5-56bd-4a29-928e-ee83544b9781" providerId="AD" clId="Web-{DC6EE11B-738C-B466-DE61-716BE4DB4BAC}" dt="2022-05-24T18:48:07.580" v="2223"/>
        <pc:sldMkLst>
          <pc:docMk/>
          <pc:sldMk cId="855732379" sldId="453"/>
        </pc:sldMkLst>
        <pc:spChg chg="mod">
          <ac:chgData name="Benoit Baillif" userId="S::bb596@cam.ac.uk::9ed956e5-56bd-4a29-928e-ee83544b9781" providerId="AD" clId="Web-{DC6EE11B-738C-B466-DE61-716BE4DB4BAC}" dt="2022-05-24T18:45:04.779" v="2146" actId="20577"/>
          <ac:spMkLst>
            <pc:docMk/>
            <pc:sldMk cId="855732379" sldId="453"/>
            <ac:spMk id="2" creationId="{E0F6B59B-72A0-8083-DEFC-46BA2656A187}"/>
          </ac:spMkLst>
        </pc:spChg>
        <pc:spChg chg="mod">
          <ac:chgData name="Benoit Baillif" userId="S::bb596@cam.ac.uk::9ed956e5-56bd-4a29-928e-ee83544b9781" providerId="AD" clId="Web-{DC6EE11B-738C-B466-DE61-716BE4DB4BAC}" dt="2022-05-24T18:44:50.498" v="2128" actId="20577"/>
          <ac:spMkLst>
            <pc:docMk/>
            <pc:sldMk cId="855732379" sldId="453"/>
            <ac:spMk id="3" creationId="{171C145F-4B5B-C46B-8DA3-2EACDCFBA4C0}"/>
          </ac:spMkLst>
        </pc:spChg>
        <pc:spChg chg="mod">
          <ac:chgData name="Benoit Baillif" userId="S::bb596@cam.ac.uk::9ed956e5-56bd-4a29-928e-ee83544b9781" providerId="AD" clId="Web-{DC6EE11B-738C-B466-DE61-716BE4DB4BAC}" dt="2022-05-24T18:45:12.904" v="2152" actId="1076"/>
          <ac:spMkLst>
            <pc:docMk/>
            <pc:sldMk cId="855732379" sldId="453"/>
            <ac:spMk id="7" creationId="{93C4997D-9FD3-5F1C-6145-66E506FEC72F}"/>
          </ac:spMkLst>
        </pc:spChg>
        <pc:spChg chg="mod">
          <ac:chgData name="Benoit Baillif" userId="S::bb596@cam.ac.uk::9ed956e5-56bd-4a29-928e-ee83544b9781" providerId="AD" clId="Web-{DC6EE11B-738C-B466-DE61-716BE4DB4BAC}" dt="2022-05-24T18:45:12.920" v="2153" actId="1076"/>
          <ac:spMkLst>
            <pc:docMk/>
            <pc:sldMk cId="855732379" sldId="453"/>
            <ac:spMk id="9" creationId="{A8A3286A-CB26-E96B-1BFB-53871569145F}"/>
          </ac:spMkLst>
        </pc:spChg>
        <pc:spChg chg="mod">
          <ac:chgData name="Benoit Baillif" userId="S::bb596@cam.ac.uk::9ed956e5-56bd-4a29-928e-ee83544b9781" providerId="AD" clId="Web-{DC6EE11B-738C-B466-DE61-716BE4DB4BAC}" dt="2022-05-24T18:45:12.920" v="2154" actId="1076"/>
          <ac:spMkLst>
            <pc:docMk/>
            <pc:sldMk cId="855732379" sldId="453"/>
            <ac:spMk id="11" creationId="{065BE8E8-7764-9F8F-D0F4-3F8CB623EE79}"/>
          </ac:spMkLst>
        </pc:spChg>
        <pc:picChg chg="add del mod">
          <ac:chgData name="Benoit Baillif" userId="S::bb596@cam.ac.uk::9ed956e5-56bd-4a29-928e-ee83544b9781" providerId="AD" clId="Web-{DC6EE11B-738C-B466-DE61-716BE4DB4BAC}" dt="2022-05-24T18:45:10.217" v="2150"/>
          <ac:picMkLst>
            <pc:docMk/>
            <pc:sldMk cId="855732379" sldId="453"/>
            <ac:picMk id="4" creationId="{8E121281-EDA5-B6A2-36FE-7ECEDEE77271}"/>
          </ac:picMkLst>
        </pc:picChg>
        <pc:picChg chg="mod">
          <ac:chgData name="Benoit Baillif" userId="S::bb596@cam.ac.uk::9ed956e5-56bd-4a29-928e-ee83544b9781" providerId="AD" clId="Web-{DC6EE11B-738C-B466-DE61-716BE4DB4BAC}" dt="2022-05-24T18:45:12.904" v="2151" actId="1076"/>
          <ac:picMkLst>
            <pc:docMk/>
            <pc:sldMk cId="855732379" sldId="453"/>
            <ac:picMk id="5" creationId="{54BB2858-C6E8-5200-042A-A121331CFD3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45:10.217" v="2149"/>
          <ac:picMkLst>
            <pc:docMk/>
            <pc:sldMk cId="855732379" sldId="453"/>
            <ac:picMk id="6" creationId="{619C4582-6DB7-0953-8454-78A1A53E4A3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45:10.217" v="2148"/>
          <ac:picMkLst>
            <pc:docMk/>
            <pc:sldMk cId="855732379" sldId="453"/>
            <ac:picMk id="14" creationId="{265F2C17-9DB4-7467-44FC-2E19105CFCB4}"/>
          </ac:picMkLst>
        </pc:picChg>
      </pc:sldChg>
      <pc:sldChg chg="addSp delSp modSp">
        <pc:chgData name="Benoit Baillif" userId="S::bb596@cam.ac.uk::9ed956e5-56bd-4a29-928e-ee83544b9781" providerId="AD" clId="Web-{DC6EE11B-738C-B466-DE61-716BE4DB4BAC}" dt="2022-05-24T19:52:29.961" v="3374" actId="1076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DC6EE11B-738C-B466-DE61-716BE4DB4BAC}" dt="2022-05-24T18:36:08.594" v="1867" actId="20577"/>
          <ac:spMkLst>
            <pc:docMk/>
            <pc:sldMk cId="685210634" sldId="454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DC6EE11B-738C-B466-DE61-716BE4DB4BAC}" dt="2022-05-24T19:52:24.289" v="3370" actId="1076"/>
          <ac:spMkLst>
            <pc:docMk/>
            <pc:sldMk cId="685210634" sldId="454"/>
            <ac:spMk id="3" creationId="{6E96FE80-C582-E759-C382-6B379C564A53}"/>
          </ac:spMkLst>
        </pc:spChg>
        <pc:spChg chg="del">
          <ac:chgData name="Benoit Baillif" userId="S::bb596@cam.ac.uk::9ed956e5-56bd-4a29-928e-ee83544b9781" providerId="AD" clId="Web-{DC6EE11B-738C-B466-DE61-716BE4DB4BAC}" dt="2022-05-24T19:48:09.157" v="3249"/>
          <ac:spMkLst>
            <pc:docMk/>
            <pc:sldMk cId="685210634" sldId="454"/>
            <ac:spMk id="4" creationId="{9DB269F4-76FD-AD86-7B4D-0EF20324A8A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56" v="3317"/>
          <ac:spMkLst>
            <pc:docMk/>
            <pc:sldMk cId="685210634" sldId="454"/>
            <ac:spMk id="10" creationId="{A54FD222-50F6-AF37-92B0-5F839BAFA8F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41" v="3316"/>
          <ac:spMkLst>
            <pc:docMk/>
            <pc:sldMk cId="685210634" sldId="454"/>
            <ac:spMk id="12" creationId="{3D4FFD64-8113-A908-43DD-F6487C59D7A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41" v="3315"/>
          <ac:spMkLst>
            <pc:docMk/>
            <pc:sldMk cId="685210634" sldId="454"/>
            <ac:spMk id="14" creationId="{0F4F7BEB-FADB-ADDC-32EB-3E720B925A5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41" v="3314"/>
          <ac:spMkLst>
            <pc:docMk/>
            <pc:sldMk cId="685210634" sldId="454"/>
            <ac:spMk id="16" creationId="{6070CB95-CD7D-89D3-2346-7154546657B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41" v="3313"/>
          <ac:spMkLst>
            <pc:docMk/>
            <pc:sldMk cId="685210634" sldId="454"/>
            <ac:spMk id="17" creationId="{0705C27A-7641-B5D3-7547-A4DEA0395482}"/>
          </ac:spMkLst>
        </pc:spChg>
        <pc:spChg chg="add">
          <ac:chgData name="Benoit Baillif" userId="S::bb596@cam.ac.uk::9ed956e5-56bd-4a29-928e-ee83544b9781" providerId="AD" clId="Web-{DC6EE11B-738C-B466-DE61-716BE4DB4BAC}" dt="2022-05-24T19:48:09.392" v="3250"/>
          <ac:spMkLst>
            <pc:docMk/>
            <pc:sldMk cId="685210634" sldId="454"/>
            <ac:spMk id="19" creationId="{ACF074C5-B172-211D-F928-09955A64FCB0}"/>
          </ac:spMkLst>
        </pc:spChg>
        <pc:spChg chg="add mod">
          <ac:chgData name="Benoit Baillif" userId="S::bb596@cam.ac.uk::9ed956e5-56bd-4a29-928e-ee83544b9781" providerId="AD" clId="Web-{DC6EE11B-738C-B466-DE61-716BE4DB4BAC}" dt="2022-05-24T19:52:29.945" v="3372" actId="1076"/>
          <ac:spMkLst>
            <pc:docMk/>
            <pc:sldMk cId="685210634" sldId="454"/>
            <ac:spMk id="23" creationId="{1E35B6FE-87B1-84D6-9FF6-CB12E7D92B65}"/>
          </ac:spMkLst>
        </pc:spChg>
        <pc:spChg chg="add mod">
          <ac:chgData name="Benoit Baillif" userId="S::bb596@cam.ac.uk::9ed956e5-56bd-4a29-928e-ee83544b9781" providerId="AD" clId="Web-{DC6EE11B-738C-B466-DE61-716BE4DB4BAC}" dt="2022-05-24T19:52:29.945" v="3373" actId="1076"/>
          <ac:spMkLst>
            <pc:docMk/>
            <pc:sldMk cId="685210634" sldId="454"/>
            <ac:spMk id="25" creationId="{63200F0E-5102-CCF2-9FF7-EF708915E63D}"/>
          </ac:spMkLst>
        </pc:spChg>
        <pc:spChg chg="add mod">
          <ac:chgData name="Benoit Baillif" userId="S::bb596@cam.ac.uk::9ed956e5-56bd-4a29-928e-ee83544b9781" providerId="AD" clId="Web-{DC6EE11B-738C-B466-DE61-716BE4DB4BAC}" dt="2022-05-24T19:52:29.961" v="3374" actId="1076"/>
          <ac:spMkLst>
            <pc:docMk/>
            <pc:sldMk cId="685210634" sldId="454"/>
            <ac:spMk id="27" creationId="{1B7E2262-30A4-117B-ADD6-295B493BF201}"/>
          </ac:spMkLst>
        </pc:spChg>
        <pc:picChg chg="add del mod">
          <ac:chgData name="Benoit Baillif" userId="S::bb596@cam.ac.uk::9ed956e5-56bd-4a29-928e-ee83544b9781" providerId="AD" clId="Web-{DC6EE11B-738C-B466-DE61-716BE4DB4BAC}" dt="2022-05-24T19:51:26.568" v="3295"/>
          <ac:picMkLst>
            <pc:docMk/>
            <pc:sldMk cId="685210634" sldId="454"/>
            <ac:picMk id="6" creationId="{E912EA79-16C5-8B5D-10D5-090376CCBF89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1:39.256" v="3318"/>
          <ac:picMkLst>
            <pc:docMk/>
            <pc:sldMk cId="685210634" sldId="454"/>
            <ac:picMk id="8" creationId="{D7443D5D-1448-1353-1E17-12E1965C0E77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2:29.945" v="3371" actId="1076"/>
          <ac:picMkLst>
            <pc:docMk/>
            <pc:sldMk cId="685210634" sldId="454"/>
            <ac:picMk id="21" creationId="{41EF7348-1CEB-F0C3-913D-531B982C556A}"/>
          </ac:picMkLst>
        </pc:picChg>
      </pc:sldChg>
      <pc:sldChg chg="mod ord modShow">
        <pc:chgData name="Benoit Baillif" userId="S::bb596@cam.ac.uk::9ed956e5-56bd-4a29-928e-ee83544b9781" providerId="AD" clId="Web-{DC6EE11B-738C-B466-DE61-716BE4DB4BAC}" dt="2022-05-24T19:24:34.014" v="2670"/>
        <pc:sldMkLst>
          <pc:docMk/>
          <pc:sldMk cId="4119019284" sldId="455"/>
        </pc:sldMkLst>
      </pc:sldChg>
      <pc:sldChg chg="mod ord modShow">
        <pc:chgData name="Benoit Baillif" userId="S::bb596@cam.ac.uk::9ed956e5-56bd-4a29-928e-ee83544b9781" providerId="AD" clId="Web-{DC6EE11B-738C-B466-DE61-716BE4DB4BAC}" dt="2022-05-24T19:24:34.014" v="2671"/>
        <pc:sldMkLst>
          <pc:docMk/>
          <pc:sldMk cId="1502151856" sldId="456"/>
        </pc:sldMkLst>
      </pc:sldChg>
      <pc:sldChg chg="ord">
        <pc:chgData name="Benoit Baillif" userId="S::bb596@cam.ac.uk::9ed956e5-56bd-4a29-928e-ee83544b9781" providerId="AD" clId="Web-{DC6EE11B-738C-B466-DE61-716BE4DB4BAC}" dt="2022-05-24T18:50:59.757" v="2233"/>
        <pc:sldMkLst>
          <pc:docMk/>
          <pc:sldMk cId="507233104" sldId="457"/>
        </pc:sldMkLst>
      </pc:sldChg>
      <pc:sldChg chg="mod ord modShow">
        <pc:chgData name="Benoit Baillif" userId="S::bb596@cam.ac.uk::9ed956e5-56bd-4a29-928e-ee83544b9781" providerId="AD" clId="Web-{DC6EE11B-738C-B466-DE61-716BE4DB4BAC}" dt="2022-05-24T19:26:35.064" v="2678"/>
        <pc:sldMkLst>
          <pc:docMk/>
          <pc:sldMk cId="2619078077" sldId="458"/>
        </pc:sldMkLst>
      </pc:sldChg>
      <pc:sldChg chg="mod ord modShow">
        <pc:chgData name="Benoit Baillif" userId="S::bb596@cam.ac.uk::9ed956e5-56bd-4a29-928e-ee83544b9781" providerId="AD" clId="Web-{DC6EE11B-738C-B466-DE61-716BE4DB4BAC}" dt="2022-05-24T19:24:34.014" v="2672"/>
        <pc:sldMkLst>
          <pc:docMk/>
          <pc:sldMk cId="1250333830" sldId="459"/>
        </pc:sldMkLst>
      </pc:sldChg>
      <pc:sldChg chg="mod ord modShow">
        <pc:chgData name="Benoit Baillif" userId="S::bb596@cam.ac.uk::9ed956e5-56bd-4a29-928e-ee83544b9781" providerId="AD" clId="Web-{DC6EE11B-738C-B466-DE61-716BE4DB4BAC}" dt="2022-05-24T18:50:27.709" v="2225"/>
        <pc:sldMkLst>
          <pc:docMk/>
          <pc:sldMk cId="3117269072" sldId="461"/>
        </pc:sldMkLst>
      </pc:sldChg>
      <pc:sldChg chg="addSp delSp modSp">
        <pc:chgData name="Benoit Baillif" userId="S::bb596@cam.ac.uk::9ed956e5-56bd-4a29-928e-ee83544b9781" providerId="AD" clId="Web-{DC6EE11B-738C-B466-DE61-716BE4DB4BAC}" dt="2022-05-24T19:48:33.705" v="3258"/>
        <pc:sldMkLst>
          <pc:docMk/>
          <pc:sldMk cId="3538111429" sldId="463"/>
        </pc:sldMkLst>
        <pc:spChg chg="mod">
          <ac:chgData name="Benoit Baillif" userId="S::bb596@cam.ac.uk::9ed956e5-56bd-4a29-928e-ee83544b9781" providerId="AD" clId="Web-{DC6EE11B-738C-B466-DE61-716BE4DB4BAC}" dt="2022-05-24T19:28:39.301" v="2736" actId="20577"/>
          <ac:spMkLst>
            <pc:docMk/>
            <pc:sldMk cId="3538111429" sldId="463"/>
            <ac:spMk id="2" creationId="{A29BC69C-907C-12DA-AE09-6F98B951DC13}"/>
          </ac:spMkLst>
        </pc:spChg>
        <pc:spChg chg="add">
          <ac:chgData name="Benoit Baillif" userId="S::bb596@cam.ac.uk::9ed956e5-56bd-4a29-928e-ee83544b9781" providerId="AD" clId="Web-{DC6EE11B-738C-B466-DE61-716BE4DB4BAC}" dt="2022-05-24T19:48:33.705" v="3258"/>
          <ac:spMkLst>
            <pc:docMk/>
            <pc:sldMk cId="3538111429" sldId="463"/>
            <ac:spMk id="4" creationId="{F00D4B94-7EB4-4A02-ADD1-455BBB818474}"/>
          </ac:spMkLst>
        </pc:spChg>
        <pc:spChg chg="del">
          <ac:chgData name="Benoit Baillif" userId="S::bb596@cam.ac.uk::9ed956e5-56bd-4a29-928e-ee83544b9781" providerId="AD" clId="Web-{DC6EE11B-738C-B466-DE61-716BE4DB4BAC}" dt="2022-05-24T19:48:33.424" v="3257"/>
          <ac:spMkLst>
            <pc:docMk/>
            <pc:sldMk cId="3538111429" sldId="463"/>
            <ac:spMk id="5" creationId="{2F1CB64F-0660-1AE9-A531-C56ADAA467BA}"/>
          </ac:spMkLst>
        </pc:spChg>
        <pc:picChg chg="mod">
          <ac:chgData name="Benoit Baillif" userId="S::bb596@cam.ac.uk::9ed956e5-56bd-4a29-928e-ee83544b9781" providerId="AD" clId="Web-{DC6EE11B-738C-B466-DE61-716BE4DB4BAC}" dt="2022-05-24T17:56:30.474" v="1423"/>
          <ac:picMkLst>
            <pc:docMk/>
            <pc:sldMk cId="3538111429" sldId="463"/>
            <ac:picMk id="3" creationId="{5F28EF81-59C6-1963-09B7-8CDCCD95F46E}"/>
          </ac:picMkLst>
        </pc:picChg>
        <pc:picChg chg="mod">
          <ac:chgData name="Benoit Baillif" userId="S::bb596@cam.ac.uk::9ed956e5-56bd-4a29-928e-ee83544b9781" providerId="AD" clId="Web-{DC6EE11B-738C-B466-DE61-716BE4DB4BAC}" dt="2022-05-24T17:56:38.037" v="1424"/>
          <ac:picMkLst>
            <pc:docMk/>
            <pc:sldMk cId="3538111429" sldId="463"/>
            <ac:picMk id="8" creationId="{E39BE092-9D81-60CA-65CA-FA09817C97A7}"/>
          </ac:picMkLst>
        </pc:picChg>
      </pc:sldChg>
      <pc:sldChg chg="mod ord modShow">
        <pc:chgData name="Benoit Baillif" userId="S::bb596@cam.ac.uk::9ed956e5-56bd-4a29-928e-ee83544b9781" providerId="AD" clId="Web-{DC6EE11B-738C-B466-DE61-716BE4DB4BAC}" dt="2022-05-24T17:57:05.756" v="1427"/>
        <pc:sldMkLst>
          <pc:docMk/>
          <pc:sldMk cId="3763547067" sldId="467"/>
        </pc:sldMkLst>
      </pc:sldChg>
      <pc:sldChg chg="addSp delSp modSp">
        <pc:chgData name="Benoit Baillif" userId="S::bb596@cam.ac.uk::9ed956e5-56bd-4a29-928e-ee83544b9781" providerId="AD" clId="Web-{DC6EE11B-738C-B466-DE61-716BE4DB4BAC}" dt="2022-05-24T19:48:45.549" v="3262"/>
        <pc:sldMkLst>
          <pc:docMk/>
          <pc:sldMk cId="2375119898" sldId="468"/>
        </pc:sldMkLst>
        <pc:spChg chg="mod">
          <ac:chgData name="Benoit Baillif" userId="S::bb596@cam.ac.uk::9ed956e5-56bd-4a29-928e-ee83544b9781" providerId="AD" clId="Web-{DC6EE11B-738C-B466-DE61-716BE4DB4BAC}" dt="2022-05-24T19:29:18.583" v="2761" actId="20577"/>
          <ac:spMkLst>
            <pc:docMk/>
            <pc:sldMk cId="2375119898" sldId="468"/>
            <ac:spMk id="2" creationId="{EC373109-2534-4C31-DE12-8343E95E7876}"/>
          </ac:spMkLst>
        </pc:spChg>
        <pc:spChg chg="add">
          <ac:chgData name="Benoit Baillif" userId="S::bb596@cam.ac.uk::9ed956e5-56bd-4a29-928e-ee83544b9781" providerId="AD" clId="Web-{DC6EE11B-738C-B466-DE61-716BE4DB4BAC}" dt="2022-05-24T19:48:45.549" v="3262"/>
          <ac:spMkLst>
            <pc:docMk/>
            <pc:sldMk cId="2375119898" sldId="468"/>
            <ac:spMk id="3" creationId="{AC9727C8-364A-1AA6-08FC-A2DFDCB0D2A5}"/>
          </ac:spMkLst>
        </pc:spChg>
        <pc:spChg chg="del">
          <ac:chgData name="Benoit Baillif" userId="S::bb596@cam.ac.uk::9ed956e5-56bd-4a29-928e-ee83544b9781" providerId="AD" clId="Web-{DC6EE11B-738C-B466-DE61-716BE4DB4BAC}" dt="2022-05-24T19:48:45.236" v="3261"/>
          <ac:spMkLst>
            <pc:docMk/>
            <pc:sldMk cId="2375119898" sldId="468"/>
            <ac:spMk id="6" creationId="{2374050C-04B5-4472-1037-7120585C0E2A}"/>
          </ac:spMkLst>
        </pc:spChg>
        <pc:spChg chg="mod">
          <ac:chgData name="Benoit Baillif" userId="S::bb596@cam.ac.uk::9ed956e5-56bd-4a29-928e-ee83544b9781" providerId="AD" clId="Web-{DC6EE11B-738C-B466-DE61-716BE4DB4BAC}" dt="2022-05-24T17:58:06.336" v="1433" actId="1076"/>
          <ac:spMkLst>
            <pc:docMk/>
            <pc:sldMk cId="2375119898" sldId="468"/>
            <ac:spMk id="12" creationId="{93A8C53A-CFB0-1101-C94C-94336F43E09C}"/>
          </ac:spMkLst>
        </pc:spChg>
        <pc:picChg chg="mod">
          <ac:chgData name="Benoit Baillif" userId="S::bb596@cam.ac.uk::9ed956e5-56bd-4a29-928e-ee83544b9781" providerId="AD" clId="Web-{DC6EE11B-738C-B466-DE61-716BE4DB4BAC}" dt="2022-05-24T17:58:06.336" v="1432" actId="1076"/>
          <ac:picMkLst>
            <pc:docMk/>
            <pc:sldMk cId="2375119898" sldId="468"/>
            <ac:picMk id="8" creationId="{83B8AEBA-B91D-F745-AF85-3AF09648FC41}"/>
          </ac:picMkLst>
        </pc:picChg>
      </pc:sldChg>
      <pc:sldChg chg="addSp delSp modSp mod ord modShow">
        <pc:chgData name="Benoit Baillif" userId="S::bb596@cam.ac.uk::9ed956e5-56bd-4a29-928e-ee83544b9781" providerId="AD" clId="Web-{DC6EE11B-738C-B466-DE61-716BE4DB4BAC}" dt="2022-05-24T19:48:56.002" v="3268"/>
        <pc:sldMkLst>
          <pc:docMk/>
          <pc:sldMk cId="2617822795" sldId="469"/>
        </pc:sldMkLst>
        <pc:spChg chg="mod">
          <ac:chgData name="Benoit Baillif" userId="S::bb596@cam.ac.uk::9ed956e5-56bd-4a29-928e-ee83544b9781" providerId="AD" clId="Web-{DC6EE11B-738C-B466-DE61-716BE4DB4BAC}" dt="2022-05-24T19:41:17.538" v="3111" actId="20577"/>
          <ac:spMkLst>
            <pc:docMk/>
            <pc:sldMk cId="2617822795" sldId="469"/>
            <ac:spMk id="2" creationId="{5103B286-C672-8464-3F41-5CCC5ED42414}"/>
          </ac:spMkLst>
        </pc:spChg>
        <pc:spChg chg="add">
          <ac:chgData name="Benoit Baillif" userId="S::bb596@cam.ac.uk::9ed956e5-56bd-4a29-928e-ee83544b9781" providerId="AD" clId="Web-{DC6EE11B-738C-B466-DE61-716BE4DB4BAC}" dt="2022-05-24T19:48:56.002" v="3268"/>
          <ac:spMkLst>
            <pc:docMk/>
            <pc:sldMk cId="2617822795" sldId="469"/>
            <ac:spMk id="3" creationId="{6500DE60-A51E-3F7B-0B04-6E6BDFE74358}"/>
          </ac:spMkLst>
        </pc:spChg>
        <pc:spChg chg="del">
          <ac:chgData name="Benoit Baillif" userId="S::bb596@cam.ac.uk::9ed956e5-56bd-4a29-928e-ee83544b9781" providerId="AD" clId="Web-{DC6EE11B-738C-B466-DE61-716BE4DB4BAC}" dt="2022-05-24T19:48:55.705" v="3267"/>
          <ac:spMkLst>
            <pc:docMk/>
            <pc:sldMk cId="2617822795" sldId="469"/>
            <ac:spMk id="18" creationId="{2374050C-04B5-4472-1037-7120585C0E2A}"/>
          </ac:spMkLst>
        </pc:spChg>
      </pc:sldChg>
      <pc:sldChg chg="mod ord modShow">
        <pc:chgData name="Benoit Baillif" userId="S::bb596@cam.ac.uk::9ed956e5-56bd-4a29-928e-ee83544b9781" providerId="AD" clId="Web-{DC6EE11B-738C-B466-DE61-716BE4DB4BAC}" dt="2022-05-24T18:02:09.654" v="1447"/>
        <pc:sldMkLst>
          <pc:docMk/>
          <pc:sldMk cId="383664510" sldId="470"/>
        </pc:sldMkLst>
      </pc:sldChg>
      <pc:sldChg chg="addSp delSp">
        <pc:chgData name="Benoit Baillif" userId="S::bb596@cam.ac.uk::9ed956e5-56bd-4a29-928e-ee83544b9781" providerId="AD" clId="Web-{DC6EE11B-738C-B466-DE61-716BE4DB4BAC}" dt="2022-05-24T19:49:09.175" v="3276"/>
        <pc:sldMkLst>
          <pc:docMk/>
          <pc:sldMk cId="2333814004" sldId="472"/>
        </pc:sldMkLst>
        <pc:spChg chg="add">
          <ac:chgData name="Benoit Baillif" userId="S::bb596@cam.ac.uk::9ed956e5-56bd-4a29-928e-ee83544b9781" providerId="AD" clId="Web-{DC6EE11B-738C-B466-DE61-716BE4DB4BAC}" dt="2022-05-24T19:49:09.175" v="3276"/>
          <ac:spMkLst>
            <pc:docMk/>
            <pc:sldMk cId="2333814004" sldId="472"/>
            <ac:spMk id="2" creationId="{DF86C69D-D5C7-7055-280C-D8451D74E34C}"/>
          </ac:spMkLst>
        </pc:spChg>
        <pc:spChg chg="del">
          <ac:chgData name="Benoit Baillif" userId="S::bb596@cam.ac.uk::9ed956e5-56bd-4a29-928e-ee83544b9781" providerId="AD" clId="Web-{DC6EE11B-738C-B466-DE61-716BE4DB4BAC}" dt="2022-05-24T19:49:09.018" v="3275"/>
          <ac:spMkLst>
            <pc:docMk/>
            <pc:sldMk cId="2333814004" sldId="472"/>
            <ac:spMk id="4" creationId="{2374050C-04B5-4472-1037-7120585C0E2A}"/>
          </ac:spMkLst>
        </pc:spChg>
      </pc:sldChg>
      <pc:sldChg chg="mod ord modShow">
        <pc:chgData name="Benoit Baillif" userId="S::bb596@cam.ac.uk::9ed956e5-56bd-4a29-928e-ee83544b9781" providerId="AD" clId="Web-{DC6EE11B-738C-B466-DE61-716BE4DB4BAC}" dt="2022-05-24T19:38:47.347" v="3043"/>
        <pc:sldMkLst>
          <pc:docMk/>
          <pc:sldMk cId="4075166108" sldId="473"/>
        </pc:sldMkLst>
      </pc:sldChg>
      <pc:sldChg chg="addSp delSp modSp new">
        <pc:chgData name="Benoit Baillif" userId="S::bb596@cam.ac.uk::9ed956e5-56bd-4a29-928e-ee83544b9781" providerId="AD" clId="Web-{DC6EE11B-738C-B466-DE61-716BE4DB4BAC}" dt="2022-05-24T19:46:34.687" v="3226"/>
        <pc:sldMkLst>
          <pc:docMk/>
          <pc:sldMk cId="1133998661" sldId="474"/>
        </pc:sldMkLst>
        <pc:spChg chg="mod">
          <ac:chgData name="Benoit Baillif" userId="S::bb596@cam.ac.uk::9ed956e5-56bd-4a29-928e-ee83544b9781" providerId="AD" clId="Web-{DC6EE11B-738C-B466-DE61-716BE4DB4BAC}" dt="2022-05-24T11:40:50.266" v="77" actId="20577"/>
          <ac:spMkLst>
            <pc:docMk/>
            <pc:sldMk cId="1133998661" sldId="474"/>
            <ac:spMk id="2" creationId="{DED1DFE4-D27F-BD0C-74C1-A9A02B26DAEC}"/>
          </ac:spMkLst>
        </pc:spChg>
        <pc:spChg chg="del">
          <ac:chgData name="Benoit Baillif" userId="S::bb596@cam.ac.uk::9ed956e5-56bd-4a29-928e-ee83544b9781" providerId="AD" clId="Web-{DC6EE11B-738C-B466-DE61-716BE4DB4BAC}" dt="2022-05-24T11:34:24.884" v="16"/>
          <ac:spMkLst>
            <pc:docMk/>
            <pc:sldMk cId="1133998661" sldId="474"/>
            <ac:spMk id="3" creationId="{B33E6BE4-0BC3-5E6C-A7D4-1526FC5D0B60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8"/>
          <ac:spMkLst>
            <pc:docMk/>
            <pc:sldMk cId="1133998661" sldId="474"/>
            <ac:spMk id="4" creationId="{69F83C67-E2F5-3E9A-DA26-489A781C6940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38:10.429" v="45"/>
          <ac:spMkLst>
            <pc:docMk/>
            <pc:sldMk cId="1133998661" sldId="474"/>
            <ac:spMk id="5" creationId="{137C4AA5-A7D4-008E-AF57-E9F40CD05A60}"/>
          </ac:spMkLst>
        </pc:spChg>
        <pc:spChg chg="add mod">
          <ac:chgData name="Benoit Baillif" userId="S::bb596@cam.ac.uk::9ed956e5-56bd-4a29-928e-ee83544b9781" providerId="AD" clId="Web-{DC6EE11B-738C-B466-DE61-716BE4DB4BAC}" dt="2022-05-24T19:12:18.178" v="2369" actId="1076"/>
          <ac:spMkLst>
            <pc:docMk/>
            <pc:sldMk cId="1133998661" sldId="474"/>
            <ac:spMk id="6" creationId="{5CE0B48E-0B14-53EF-A945-D173B92F4B8F}"/>
          </ac:spMkLst>
        </pc:spChg>
        <pc:spChg chg="add del">
          <ac:chgData name="Benoit Baillif" userId="S::bb596@cam.ac.uk::9ed956e5-56bd-4a29-928e-ee83544b9781" providerId="AD" clId="Web-{DC6EE11B-738C-B466-DE61-716BE4DB4BAC}" dt="2022-05-24T11:35:43.545" v="27"/>
          <ac:spMkLst>
            <pc:docMk/>
            <pc:sldMk cId="1133998661" sldId="474"/>
            <ac:spMk id="6" creationId="{B8C71A5F-4AF5-75EF-9E82-EA8F4B7BD764}"/>
          </ac:spMkLst>
        </pc:spChg>
        <pc:spChg chg="add del">
          <ac:chgData name="Benoit Baillif" userId="S::bb596@cam.ac.uk::9ed956e5-56bd-4a29-928e-ee83544b9781" providerId="AD" clId="Web-{DC6EE11B-738C-B466-DE61-716BE4DB4BAC}" dt="2022-05-24T11:35:43.920" v="28"/>
          <ac:spMkLst>
            <pc:docMk/>
            <pc:sldMk cId="1133998661" sldId="474"/>
            <ac:spMk id="7" creationId="{99EAA9C2-2DC0-3AD3-38B0-5D5AA239E3D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7"/>
          <ac:spMkLst>
            <pc:docMk/>
            <pc:sldMk cId="1133998661" sldId="474"/>
            <ac:spMk id="8" creationId="{55BEBE9C-830C-F798-1326-D5585B5127F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6"/>
          <ac:spMkLst>
            <pc:docMk/>
            <pc:sldMk cId="1133998661" sldId="474"/>
            <ac:spMk id="9" creationId="{BA5EB4AC-0FEB-6EF2-7680-61AC1D11027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5"/>
          <ac:spMkLst>
            <pc:docMk/>
            <pc:sldMk cId="1133998661" sldId="474"/>
            <ac:spMk id="10" creationId="{06A592C1-0367-C921-07F1-F7DFC7592CC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4"/>
          <ac:spMkLst>
            <pc:docMk/>
            <pc:sldMk cId="1133998661" sldId="474"/>
            <ac:spMk id="11" creationId="{3615FC51-CD9B-008C-49E0-CA442D669D3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3"/>
          <ac:spMkLst>
            <pc:docMk/>
            <pc:sldMk cId="1133998661" sldId="474"/>
            <ac:spMk id="12" creationId="{93CD60B0-1952-98F3-3448-667AAD6597B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2"/>
          <ac:spMkLst>
            <pc:docMk/>
            <pc:sldMk cId="1133998661" sldId="474"/>
            <ac:spMk id="13" creationId="{E8583E34-7083-F647-1046-80BBB90C026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2:40.153" v="2372"/>
          <ac:spMkLst>
            <pc:docMk/>
            <pc:sldMk cId="1133998661" sldId="474"/>
            <ac:spMk id="16" creationId="{340546E4-DDAF-4C76-0D8B-0BBC0063892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0"/>
          <ac:spMkLst>
            <pc:docMk/>
            <pc:sldMk cId="1133998661" sldId="474"/>
            <ac:spMk id="17" creationId="{8D2C4357-7824-400A-B7F6-57EF038E466C}"/>
          </ac:spMkLst>
        </pc:spChg>
        <pc:spChg chg="add mod">
          <ac:chgData name="Benoit Baillif" userId="S::bb596@cam.ac.uk::9ed956e5-56bd-4a29-928e-ee83544b9781" providerId="AD" clId="Web-{DC6EE11B-738C-B466-DE61-716BE4DB4BAC}" dt="2022-05-24T19:17:03.566" v="2528" actId="14100"/>
          <ac:spMkLst>
            <pc:docMk/>
            <pc:sldMk cId="1133998661" sldId="474"/>
            <ac:spMk id="18" creationId="{36246F9D-3DF0-8BC9-5F9B-F0DF91BEF92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9"/>
          <ac:spMkLst>
            <pc:docMk/>
            <pc:sldMk cId="1133998661" sldId="474"/>
            <ac:spMk id="19" creationId="{858A7288-AFDE-470E-7987-5D44448BD842}"/>
          </ac:spMkLst>
        </pc:spChg>
        <pc:spChg chg="add mod">
          <ac:chgData name="Benoit Baillif" userId="S::bb596@cam.ac.uk::9ed956e5-56bd-4a29-928e-ee83544b9781" providerId="AD" clId="Web-{DC6EE11B-738C-B466-DE61-716BE4DB4BAC}" dt="2022-05-24T19:17:12.144" v="2532" actId="1076"/>
          <ac:spMkLst>
            <pc:docMk/>
            <pc:sldMk cId="1133998661" sldId="474"/>
            <ac:spMk id="20" creationId="{42C2A35F-D1F4-A63B-3B1F-26370361B00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8"/>
          <ac:spMkLst>
            <pc:docMk/>
            <pc:sldMk cId="1133998661" sldId="474"/>
            <ac:spMk id="21" creationId="{E497410B-C466-34F6-FF3D-C7DF2C1C1E2F}"/>
          </ac:spMkLst>
        </pc:spChg>
        <pc:spChg chg="add mod">
          <ac:chgData name="Benoit Baillif" userId="S::bb596@cam.ac.uk::9ed956e5-56bd-4a29-928e-ee83544b9781" providerId="AD" clId="Web-{DC6EE11B-738C-B466-DE61-716BE4DB4BAC}" dt="2022-05-24T19:17:12.160" v="2533" actId="1076"/>
          <ac:spMkLst>
            <pc:docMk/>
            <pc:sldMk cId="1133998661" sldId="474"/>
            <ac:spMk id="22" creationId="{3B722492-853D-8890-CA9E-16BC4781852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7"/>
          <ac:spMkLst>
            <pc:docMk/>
            <pc:sldMk cId="1133998661" sldId="474"/>
            <ac:spMk id="23" creationId="{5AA32DD7-4911-862C-2462-D59689D1F9C9}"/>
          </ac:spMkLst>
        </pc:spChg>
        <pc:spChg chg="add mod">
          <ac:chgData name="Benoit Baillif" userId="S::bb596@cam.ac.uk::9ed956e5-56bd-4a29-928e-ee83544b9781" providerId="AD" clId="Web-{DC6EE11B-738C-B466-DE61-716BE4DB4BAC}" dt="2022-05-24T19:17:12.160" v="2534" actId="1076"/>
          <ac:spMkLst>
            <pc:docMk/>
            <pc:sldMk cId="1133998661" sldId="474"/>
            <ac:spMk id="24" creationId="{6E13CA27-DBA6-3854-AF18-5423A4C125D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6"/>
          <ac:spMkLst>
            <pc:docMk/>
            <pc:sldMk cId="1133998661" sldId="474"/>
            <ac:spMk id="25" creationId="{2D62D987-00BD-3AB9-5E3B-02A22DF69BD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5"/>
          <ac:spMkLst>
            <pc:docMk/>
            <pc:sldMk cId="1133998661" sldId="474"/>
            <ac:spMk id="27" creationId="{ECDC9B5C-9F73-4327-C300-EB948C5A7BF0}"/>
          </ac:spMkLst>
        </pc:spChg>
        <pc:spChg chg="add mod">
          <ac:chgData name="Benoit Baillif" userId="S::bb596@cam.ac.uk::9ed956e5-56bd-4a29-928e-ee83544b9781" providerId="AD" clId="Web-{DC6EE11B-738C-B466-DE61-716BE4DB4BAC}" dt="2022-05-24T19:18:36.099" v="2575" actId="1076"/>
          <ac:spMkLst>
            <pc:docMk/>
            <pc:sldMk cId="1133998661" sldId="474"/>
            <ac:spMk id="28" creationId="{180FF17F-1D3A-DDDE-7F8C-95B898604F4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5.176" v="2349"/>
          <ac:spMkLst>
            <pc:docMk/>
            <pc:sldMk cId="1133998661" sldId="474"/>
            <ac:spMk id="29" creationId="{0725197D-7B57-34E3-015D-D878FAC4253F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4"/>
          <ac:spMkLst>
            <pc:docMk/>
            <pc:sldMk cId="1133998661" sldId="474"/>
            <ac:spMk id="30" creationId="{64533630-5D13-4C38-5DC5-FAE43730FE2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3"/>
          <ac:spMkLst>
            <pc:docMk/>
            <pc:sldMk cId="1133998661" sldId="474"/>
            <ac:spMk id="31" creationId="{9912A392-C744-BDE4-81AF-02A6D2B77E2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2"/>
          <ac:spMkLst>
            <pc:docMk/>
            <pc:sldMk cId="1133998661" sldId="474"/>
            <ac:spMk id="32" creationId="{8FD7DEFD-4462-F9ED-15FA-33263860666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1"/>
          <ac:spMkLst>
            <pc:docMk/>
            <pc:sldMk cId="1133998661" sldId="474"/>
            <ac:spMk id="33" creationId="{ED826DD4-4578-E18D-ABF9-6AD7A4D165E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0"/>
          <ac:spMkLst>
            <pc:docMk/>
            <pc:sldMk cId="1133998661" sldId="474"/>
            <ac:spMk id="34" creationId="{D8BBA459-6AB2-CA1C-7BB4-62FF13674CB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9"/>
          <ac:spMkLst>
            <pc:docMk/>
            <pc:sldMk cId="1133998661" sldId="474"/>
            <ac:spMk id="35" creationId="{65062765-32FA-1AEF-76F0-EFF607ED35A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8"/>
          <ac:spMkLst>
            <pc:docMk/>
            <pc:sldMk cId="1133998661" sldId="474"/>
            <ac:spMk id="36" creationId="{18308090-A467-DD5A-7882-177BDB3A7DD1}"/>
          </ac:spMkLst>
        </pc:spChg>
        <pc:spChg chg="add mod">
          <ac:chgData name="Benoit Baillif" userId="S::bb596@cam.ac.uk::9ed956e5-56bd-4a29-928e-ee83544b9781" providerId="AD" clId="Web-{DC6EE11B-738C-B466-DE61-716BE4DB4BAC}" dt="2022-05-24T19:18:36.131" v="2577" actId="1076"/>
          <ac:spMkLst>
            <pc:docMk/>
            <pc:sldMk cId="1133998661" sldId="474"/>
            <ac:spMk id="37" creationId="{15A58EAA-0CE6-180A-A69B-F39BD2F56420}"/>
          </ac:spMkLst>
        </pc:spChg>
        <pc:spChg chg="add mod">
          <ac:chgData name="Benoit Baillif" userId="S::bb596@cam.ac.uk::9ed956e5-56bd-4a29-928e-ee83544b9781" providerId="AD" clId="Web-{DC6EE11B-738C-B466-DE61-716BE4DB4BAC}" dt="2022-05-24T19:18:36.115" v="2576" actId="1076"/>
          <ac:spMkLst>
            <pc:docMk/>
            <pc:sldMk cId="1133998661" sldId="474"/>
            <ac:spMk id="38" creationId="{5E3CB1F9-5734-A9B4-4902-CC2C5765C0BD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44:10.699" v="175"/>
          <ac:spMkLst>
            <pc:docMk/>
            <pc:sldMk cId="1133998661" sldId="474"/>
            <ac:spMk id="38" creationId="{D3EC5D77-2E8C-F8C4-1BD1-9B476098437B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44:13.356" v="177"/>
          <ac:spMkLst>
            <pc:docMk/>
            <pc:sldMk cId="1133998661" sldId="474"/>
            <ac:spMk id="39" creationId="{4139DC45-4240-9ECC-920F-3B0686F843A5}"/>
          </ac:spMkLst>
        </pc:spChg>
        <pc:spChg chg="add mod">
          <ac:chgData name="Benoit Baillif" userId="S::bb596@cam.ac.uk::9ed956e5-56bd-4a29-928e-ee83544b9781" providerId="AD" clId="Web-{DC6EE11B-738C-B466-DE61-716BE4DB4BAC}" dt="2022-05-24T19:14:54.953" v="2456" actId="1076"/>
          <ac:spMkLst>
            <pc:docMk/>
            <pc:sldMk cId="1133998661" sldId="474"/>
            <ac:spMk id="39" creationId="{A61EB4A6-B9D1-8351-492C-A6241B491316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6.209" v="281"/>
          <ac:spMkLst>
            <pc:docMk/>
            <pc:sldMk cId="1133998661" sldId="474"/>
            <ac:spMk id="40" creationId="{1209A99A-4EAD-C124-F89C-782E7A8DC196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0.211" v="2623" actId="14100"/>
          <ac:spMkLst>
            <pc:docMk/>
            <pc:sldMk cId="1133998661" sldId="474"/>
            <ac:spMk id="40" creationId="{27F25082-3B19-2C1C-E539-F47742BCDD3A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2.946" v="2635" actId="1076"/>
          <ac:spMkLst>
            <pc:docMk/>
            <pc:sldMk cId="1133998661" sldId="474"/>
            <ac:spMk id="41" creationId="{638F0DC4-615C-97E9-4D34-27888DB9B3E3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6.209" v="280"/>
          <ac:spMkLst>
            <pc:docMk/>
            <pc:sldMk cId="1133998661" sldId="474"/>
            <ac:spMk id="41" creationId="{FCFF4BD4-C170-620C-9027-457C5400DFD4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2.962" v="2636" actId="1076"/>
          <ac:spMkLst>
            <pc:docMk/>
            <pc:sldMk cId="1133998661" sldId="474"/>
            <ac:spMk id="42" creationId="{685DF0B2-D5AF-7069-FF5D-EDACB61F54BD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162" v="274"/>
          <ac:spMkLst>
            <pc:docMk/>
            <pc:sldMk cId="1133998661" sldId="474"/>
            <ac:spMk id="42" creationId="{A8BA1203-CF9E-5F9F-0CC6-B85D8CC4CC9C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2.977" v="2637" actId="1076"/>
          <ac:spMkLst>
            <pc:docMk/>
            <pc:sldMk cId="1133998661" sldId="474"/>
            <ac:spMk id="43" creationId="{0EA52A87-4F5E-A8F6-B492-0B9AA322B392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162" v="273"/>
          <ac:spMkLst>
            <pc:docMk/>
            <pc:sldMk cId="1133998661" sldId="474"/>
            <ac:spMk id="43" creationId="{A4A1FC77-9CE2-E45D-2A89-9AB049B6856D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162" v="272"/>
          <ac:spMkLst>
            <pc:docMk/>
            <pc:sldMk cId="1133998661" sldId="474"/>
            <ac:spMk id="44" creationId="{B2F69C29-303C-E324-8237-1648491B2AB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2"/>
          <ac:spMkLst>
            <pc:docMk/>
            <pc:sldMk cId="1133998661" sldId="474"/>
            <ac:spMk id="44" creationId="{C7513B18-5970-3A3D-F0CB-2FB1A3DA4F5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4"/>
          <ac:spMkLst>
            <pc:docMk/>
            <pc:sldMk cId="1133998661" sldId="474"/>
            <ac:spMk id="48" creationId="{8CE74A82-F806-7A9B-4481-69158248E04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3"/>
          <ac:spMkLst>
            <pc:docMk/>
            <pc:sldMk cId="1133998661" sldId="474"/>
            <ac:spMk id="49" creationId="{9D1FF9F6-AA2A-9009-0767-2A573BC9699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2"/>
          <ac:spMkLst>
            <pc:docMk/>
            <pc:sldMk cId="1133998661" sldId="474"/>
            <ac:spMk id="50" creationId="{57BFF7B0-A709-C6C3-3BA9-820A0708008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1"/>
          <ac:spMkLst>
            <pc:docMk/>
            <pc:sldMk cId="1133998661" sldId="474"/>
            <ac:spMk id="51" creationId="{651C47B7-8F4E-16F7-B39E-E669AD273AD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0"/>
          <ac:spMkLst>
            <pc:docMk/>
            <pc:sldMk cId="1133998661" sldId="474"/>
            <ac:spMk id="52" creationId="{EBA29EAE-6B61-13C3-DADF-0FE1E4067A6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9"/>
          <ac:spMkLst>
            <pc:docMk/>
            <pc:sldMk cId="1133998661" sldId="474"/>
            <ac:spMk id="53" creationId="{35C37C9E-6F67-F537-D186-10A2F7C302A0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8"/>
          <ac:spMkLst>
            <pc:docMk/>
            <pc:sldMk cId="1133998661" sldId="474"/>
            <ac:spMk id="54" creationId="{875E9A52-DA26-EE63-ACE2-CCE70B74D1E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1"/>
          <ac:spMkLst>
            <pc:docMk/>
            <pc:sldMk cId="1133998661" sldId="474"/>
            <ac:spMk id="55" creationId="{6DDAF813-8225-3E8B-223C-FA1E104E5DA9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4.693" v="279"/>
          <ac:spMkLst>
            <pc:docMk/>
            <pc:sldMk cId="1133998661" sldId="474"/>
            <ac:spMk id="55" creationId="{882591CD-F68A-8B7D-232B-13D13F3CAFE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73" v="2310"/>
          <ac:spMkLst>
            <pc:docMk/>
            <pc:sldMk cId="1133998661" sldId="474"/>
            <ac:spMk id="56" creationId="{0C183635-590E-784D-546B-7B866242A9D9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4.693" v="278"/>
          <ac:spMkLst>
            <pc:docMk/>
            <pc:sldMk cId="1133998661" sldId="474"/>
            <ac:spMk id="56" creationId="{940E52C4-3AC1-BA13-DAB6-07A2D0E82A29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912" v="277"/>
          <ac:spMkLst>
            <pc:docMk/>
            <pc:sldMk cId="1133998661" sldId="474"/>
            <ac:spMk id="57" creationId="{4EF8D878-8EE0-6CC6-7193-21717090804F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897" v="276"/>
          <ac:spMkLst>
            <pc:docMk/>
            <pc:sldMk cId="1133998661" sldId="474"/>
            <ac:spMk id="58" creationId="{6DF4C02B-0F49-4398-FA2D-AD6859994B5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1:54.209" v="2365"/>
          <ac:spMkLst>
            <pc:docMk/>
            <pc:sldMk cId="1133998661" sldId="474"/>
            <ac:spMk id="58" creationId="{AE476266-AD53-61EA-FD32-4C09EF3DD53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1:51.037" v="2364"/>
          <ac:spMkLst>
            <pc:docMk/>
            <pc:sldMk cId="1133998661" sldId="474"/>
            <ac:spMk id="59" creationId="{C5EF6375-4862-B7D2-8DBF-86BB01E2C0DB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897" v="275"/>
          <ac:spMkLst>
            <pc:docMk/>
            <pc:sldMk cId="1133998661" sldId="474"/>
            <ac:spMk id="59" creationId="{E630CDFA-698D-BAF3-8117-8D1FF5FE182E}"/>
          </ac:spMkLst>
        </pc:spChg>
        <pc:spChg chg="add del mod ord">
          <ac:chgData name="Benoit Baillif" userId="S::bb596@cam.ac.uk::9ed956e5-56bd-4a29-928e-ee83544b9781" providerId="AD" clId="Web-{DC6EE11B-738C-B466-DE61-716BE4DB4BAC}" dt="2022-05-24T19:11:49.896" v="2363"/>
          <ac:spMkLst>
            <pc:docMk/>
            <pc:sldMk cId="1133998661" sldId="474"/>
            <ac:spMk id="60" creationId="{9B73A178-7B3D-4608-03B4-787C93904AE3}"/>
          </ac:spMkLst>
        </pc:spChg>
        <pc:spChg chg="add del">
          <ac:chgData name="Benoit Baillif" userId="S::bb596@cam.ac.uk::9ed956e5-56bd-4a29-928e-ee83544b9781" providerId="AD" clId="Web-{DC6EE11B-738C-B466-DE61-716BE4DB4BAC}" dt="2022-05-24T19:46:34.436" v="3225"/>
          <ac:spMkLst>
            <pc:docMk/>
            <pc:sldMk cId="1133998661" sldId="474"/>
            <ac:spMk id="69" creationId="{7B678F69-E324-1A62-560E-57242983EC6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5"/>
          <ac:spMkLst>
            <pc:docMk/>
            <pc:sldMk cId="1133998661" sldId="474"/>
            <ac:spMk id="70" creationId="{36995D42-F6F2-8172-9290-E0F7D2627EF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4"/>
          <ac:spMkLst>
            <pc:docMk/>
            <pc:sldMk cId="1133998661" sldId="474"/>
            <ac:spMk id="71" creationId="{3288723E-23B1-5D03-8C60-677EDC36C57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3"/>
          <ac:spMkLst>
            <pc:docMk/>
            <pc:sldMk cId="1133998661" sldId="474"/>
            <ac:spMk id="72" creationId="{62C1427C-F1A7-4506-CE23-B1FF5EBD160F}"/>
          </ac:spMkLst>
        </pc:spChg>
        <pc:spChg chg="add del mod">
          <ac:chgData name="Benoit Baillif" userId="S::bb596@cam.ac.uk::9ed956e5-56bd-4a29-928e-ee83544b9781" providerId="AD" clId="Web-{DC6EE11B-738C-B466-DE61-716BE4DB4BAC}" dt="2022-05-24T12:59:43.687" v="364"/>
          <ac:spMkLst>
            <pc:docMk/>
            <pc:sldMk cId="1133998661" sldId="474"/>
            <ac:spMk id="73" creationId="{24A9DC2F-FB5F-6EFD-F77F-3FEFD87F93D2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2:19.602" v="304"/>
          <ac:spMkLst>
            <pc:docMk/>
            <pc:sldMk cId="1133998661" sldId="474"/>
            <ac:spMk id="74" creationId="{0FDB7EF3-4B71-CD24-DFEF-0DD7A70C0E15}"/>
          </ac:spMkLst>
        </pc:spChg>
        <pc:spChg chg="add del mod">
          <ac:chgData name="Benoit Baillif" userId="S::bb596@cam.ac.uk::9ed956e5-56bd-4a29-928e-ee83544b9781" providerId="AD" clId="Web-{DC6EE11B-738C-B466-DE61-716BE4DB4BAC}" dt="2022-05-24T12:59:43.687" v="363"/>
          <ac:spMkLst>
            <pc:docMk/>
            <pc:sldMk cId="1133998661" sldId="474"/>
            <ac:spMk id="75" creationId="{11836AB2-D241-2C2A-7107-E69C86A6DBF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3:14.670" v="2399"/>
          <ac:spMkLst>
            <pc:docMk/>
            <pc:sldMk cId="1133998661" sldId="474"/>
            <ac:spMk id="75" creationId="{7CD097EE-84FF-0F93-D2CF-04DD04E026DA}"/>
          </ac:spMkLst>
        </pc:spChg>
        <pc:spChg chg="add mod">
          <ac:chgData name="Benoit Baillif" userId="S::bb596@cam.ac.uk::9ed956e5-56bd-4a29-928e-ee83544b9781" providerId="AD" clId="Web-{DC6EE11B-738C-B466-DE61-716BE4DB4BAC}" dt="2022-05-24T19:16:58.175" v="2527" actId="1076"/>
          <ac:spMkLst>
            <pc:docMk/>
            <pc:sldMk cId="1133998661" sldId="474"/>
            <ac:spMk id="76" creationId="{66CEB89D-E3FB-C88B-0370-A8C123DB47E2}"/>
          </ac:spMkLst>
        </pc:spChg>
        <pc:spChg chg="add del mod">
          <ac:chgData name="Benoit Baillif" userId="S::bb596@cam.ac.uk::9ed956e5-56bd-4a29-928e-ee83544b9781" providerId="AD" clId="Web-{DC6EE11B-738C-B466-DE61-716BE4DB4BAC}" dt="2022-05-24T12:59:43.687" v="362"/>
          <ac:spMkLst>
            <pc:docMk/>
            <pc:sldMk cId="1133998661" sldId="474"/>
            <ac:spMk id="76" creationId="{DC2DBD1A-E369-AC86-6084-0ECA805E5AD4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2.977" v="2638" actId="1076"/>
          <ac:spMkLst>
            <pc:docMk/>
            <pc:sldMk cId="1133998661" sldId="474"/>
            <ac:spMk id="81" creationId="{93B46ADE-25A2-20F9-3A41-EC15BFA57CB5}"/>
          </ac:spMkLst>
        </pc:spChg>
        <pc:spChg chg="add mod">
          <ac:chgData name="Benoit Baillif" userId="S::bb596@cam.ac.uk::9ed956e5-56bd-4a29-928e-ee83544b9781" providerId="AD" clId="Web-{DC6EE11B-738C-B466-DE61-716BE4DB4BAC}" dt="2022-05-24T19:16:55.206" v="2526" actId="1076"/>
          <ac:spMkLst>
            <pc:docMk/>
            <pc:sldMk cId="1133998661" sldId="474"/>
            <ac:spMk id="84" creationId="{9C5D820F-1AEE-9B4A-B421-456DCC4023D9}"/>
          </ac:spMkLst>
        </pc:spChg>
        <pc:spChg chg="add mod">
          <ac:chgData name="Benoit Baillif" userId="S::bb596@cam.ac.uk::9ed956e5-56bd-4a29-928e-ee83544b9781" providerId="AD" clId="Web-{DC6EE11B-738C-B466-DE61-716BE4DB4BAC}" dt="2022-05-24T19:20:27.336" v="2622" actId="1076"/>
          <ac:spMkLst>
            <pc:docMk/>
            <pc:sldMk cId="1133998661" sldId="474"/>
            <ac:spMk id="85" creationId="{50031C6B-2A38-B31A-24B5-5BAB6E8E6B18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4.821" v="2624" actId="1076"/>
          <ac:spMkLst>
            <pc:docMk/>
            <pc:sldMk cId="1133998661" sldId="474"/>
            <ac:spMk id="87" creationId="{E4B91B7D-95B5-3B63-C9C3-CA3B69928C97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4.821" v="2625" actId="1076"/>
          <ac:spMkLst>
            <pc:docMk/>
            <pc:sldMk cId="1133998661" sldId="474"/>
            <ac:spMk id="89" creationId="{D76A6E74-58BF-618D-85CA-BD61148152BF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4.836" v="2626" actId="1076"/>
          <ac:spMkLst>
            <pc:docMk/>
            <pc:sldMk cId="1133998661" sldId="474"/>
            <ac:spMk id="91" creationId="{A532844C-62CA-291F-8207-05766FF327C6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4.852" v="2627" actId="1076"/>
          <ac:spMkLst>
            <pc:docMk/>
            <pc:sldMk cId="1133998661" sldId="474"/>
            <ac:spMk id="93" creationId="{E3532E3C-3F4A-CDFF-C5DD-9618DD77770B}"/>
          </ac:spMkLst>
        </pc:spChg>
        <pc:spChg chg="add del">
          <ac:chgData name="Benoit Baillif" userId="S::bb596@cam.ac.uk::9ed956e5-56bd-4a29-928e-ee83544b9781" providerId="AD" clId="Web-{DC6EE11B-738C-B466-DE61-716BE4DB4BAC}" dt="2022-05-24T19:17:28.301" v="2546"/>
          <ac:spMkLst>
            <pc:docMk/>
            <pc:sldMk cId="1133998661" sldId="474"/>
            <ac:spMk id="100" creationId="{1751E9EF-FCD1-5E0B-DC2A-2856CB69948C}"/>
          </ac:spMkLst>
        </pc:spChg>
        <pc:spChg chg="add mod">
          <ac:chgData name="Benoit Baillif" userId="S::bb596@cam.ac.uk::9ed956e5-56bd-4a29-928e-ee83544b9781" providerId="AD" clId="Web-{DC6EE11B-738C-B466-DE61-716BE4DB4BAC}" dt="2022-05-24T19:17:25.129" v="2544" actId="20577"/>
          <ac:spMkLst>
            <pc:docMk/>
            <pc:sldMk cId="1133998661" sldId="474"/>
            <ac:spMk id="101" creationId="{4146FB7E-16EC-3BEE-CFB0-4E6D809911A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7:30.770" v="2548"/>
          <ac:spMkLst>
            <pc:docMk/>
            <pc:sldMk cId="1133998661" sldId="474"/>
            <ac:spMk id="102" creationId="{83662D11-8B1A-EA6B-695B-00E1D3C40D2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20:00.601" v="2613"/>
          <ac:spMkLst>
            <pc:docMk/>
            <pc:sldMk cId="1133998661" sldId="474"/>
            <ac:spMk id="103" creationId="{5D3A5F55-DDE4-BB83-0898-654A76A05E39}"/>
          </ac:spMkLst>
        </pc:spChg>
        <pc:spChg chg="add mod">
          <ac:chgData name="Benoit Baillif" userId="S::bb596@cam.ac.uk::9ed956e5-56bd-4a29-928e-ee83544b9781" providerId="AD" clId="Web-{DC6EE11B-738C-B466-DE61-716BE4DB4BAC}" dt="2022-05-24T19:19:15.819" v="2597" actId="1076"/>
          <ac:spMkLst>
            <pc:docMk/>
            <pc:sldMk cId="1133998661" sldId="474"/>
            <ac:spMk id="104" creationId="{B658D7CB-CDA0-9E7B-66C5-36E9129C6A9E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3.009" v="2640" actId="1076"/>
          <ac:spMkLst>
            <pc:docMk/>
            <pc:sldMk cId="1133998661" sldId="474"/>
            <ac:spMk id="105" creationId="{C3332A7F-DE60-1C2E-DA1A-9F25903A7E47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3.009" v="2641" actId="1076"/>
          <ac:spMkLst>
            <pc:docMk/>
            <pc:sldMk cId="1133998661" sldId="474"/>
            <ac:spMk id="106" creationId="{226F0F18-C69E-2A9E-30C3-9BC4AF61F476}"/>
          </ac:spMkLst>
        </pc:spChg>
        <pc:spChg chg="add mod">
          <ac:chgData name="Benoit Baillif" userId="S::bb596@cam.ac.uk::9ed956e5-56bd-4a29-928e-ee83544b9781" providerId="AD" clId="Web-{DC6EE11B-738C-B466-DE61-716BE4DB4BAC}" dt="2022-05-24T19:20:07.133" v="2616" actId="1076"/>
          <ac:spMkLst>
            <pc:docMk/>
            <pc:sldMk cId="1133998661" sldId="474"/>
            <ac:spMk id="107" creationId="{B50E6D57-46FC-074B-DC02-BA1D77EA364E}"/>
          </ac:spMkLst>
        </pc:spChg>
        <pc:spChg chg="add mod">
          <ac:chgData name="Benoit Baillif" userId="S::bb596@cam.ac.uk::9ed956e5-56bd-4a29-928e-ee83544b9781" providerId="AD" clId="Web-{DC6EE11B-738C-B466-DE61-716BE4DB4BAC}" dt="2022-05-24T19:20:07.148" v="2617" actId="1076"/>
          <ac:spMkLst>
            <pc:docMk/>
            <pc:sldMk cId="1133998661" sldId="474"/>
            <ac:spMk id="108" creationId="{90AFBDA5-52C2-E225-964D-786CA6E2401A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7.977" v="2633" actId="1076"/>
          <ac:spMkLst>
            <pc:docMk/>
            <pc:sldMk cId="1133998661" sldId="474"/>
            <ac:spMk id="109" creationId="{BD9C6D72-CF9D-7E61-E039-941B7D210224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7.993" v="2634" actId="1076"/>
          <ac:spMkLst>
            <pc:docMk/>
            <pc:sldMk cId="1133998661" sldId="474"/>
            <ac:spMk id="110" creationId="{A41AA02D-6D21-C4A6-C9A9-AB6A592481F1}"/>
          </ac:spMkLst>
        </pc:spChg>
        <pc:spChg chg="add">
          <ac:chgData name="Benoit Baillif" userId="S::bb596@cam.ac.uk::9ed956e5-56bd-4a29-928e-ee83544b9781" providerId="AD" clId="Web-{DC6EE11B-738C-B466-DE61-716BE4DB4BAC}" dt="2022-05-24T19:46:34.687" v="3226"/>
          <ac:spMkLst>
            <pc:docMk/>
            <pc:sldMk cId="1133998661" sldId="474"/>
            <ac:spMk id="112" creationId="{DFB8C2F6-650B-972A-816F-9836F76AD8F6}"/>
          </ac:spMkLst>
        </pc:spChg>
        <pc:picChg chg="add del mod modCrop">
          <ac:chgData name="Benoit Baillif" userId="S::bb596@cam.ac.uk::9ed956e5-56bd-4a29-928e-ee83544b9781" providerId="AD" clId="Web-{DC6EE11B-738C-B466-DE61-716BE4DB4BAC}" dt="2022-05-24T19:10:42.973" v="2309"/>
          <ac:picMkLst>
            <pc:docMk/>
            <pc:sldMk cId="1133998661" sldId="474"/>
            <ac:picMk id="3" creationId="{05897766-8868-A2A2-C66D-CB93F96E6A61}"/>
          </ac:picMkLst>
        </pc:picChg>
        <pc:picChg chg="add del mod modCrop">
          <ac:chgData name="Benoit Baillif" userId="S::bb596@cam.ac.uk::9ed956e5-56bd-4a29-928e-ee83544b9781" providerId="AD" clId="Web-{DC6EE11B-738C-B466-DE61-716BE4DB4BAC}" dt="2022-05-24T19:10:42.973" v="2308"/>
          <ac:picMkLst>
            <pc:docMk/>
            <pc:sldMk cId="1133998661" sldId="474"/>
            <ac:picMk id="5" creationId="{25FBEC88-63E3-FC27-9DCA-1F41464BA452}"/>
          </ac:picMkLst>
        </pc:picChg>
        <pc:picChg chg="add del mod modCrop">
          <ac:chgData name="Benoit Baillif" userId="S::bb596@cam.ac.uk::9ed956e5-56bd-4a29-928e-ee83544b9781" providerId="AD" clId="Web-{DC6EE11B-738C-B466-DE61-716BE4DB4BAC}" dt="2022-05-24T19:10:42.973" v="2307"/>
          <ac:picMkLst>
            <pc:docMk/>
            <pc:sldMk cId="1133998661" sldId="474"/>
            <ac:picMk id="7" creationId="{B6BB49D3-F53E-DE26-56CE-F265EE8D9EF6}"/>
          </ac:picMkLst>
        </pc:picChg>
        <pc:picChg chg="add del mod modCrop">
          <ac:chgData name="Benoit Baillif" userId="S::bb596@cam.ac.uk::9ed956e5-56bd-4a29-928e-ee83544b9781" providerId="AD" clId="Web-{DC6EE11B-738C-B466-DE61-716BE4DB4BAC}" dt="2022-05-24T19:10:42.973" v="2306"/>
          <ac:picMkLst>
            <pc:docMk/>
            <pc:sldMk cId="1133998661" sldId="474"/>
            <ac:picMk id="14" creationId="{4A8FE33D-A142-F6FA-19D9-A24AF9B8DA03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41"/>
          <ac:picMkLst>
            <pc:docMk/>
            <pc:sldMk cId="1133998661" sldId="474"/>
            <ac:picMk id="15" creationId="{3E3D1394-3010-57F3-22F0-DDE07E170973}"/>
          </ac:picMkLst>
        </pc:picChg>
        <pc:picChg chg="add mod">
          <ac:chgData name="Benoit Baillif" userId="S::bb596@cam.ac.uk::9ed956e5-56bd-4a29-928e-ee83544b9781" providerId="AD" clId="Web-{DC6EE11B-738C-B466-DE61-716BE4DB4BAC}" dt="2022-05-24T19:17:12.175" v="2535" actId="1076"/>
          <ac:picMkLst>
            <pc:docMk/>
            <pc:sldMk cId="1133998661" sldId="474"/>
            <ac:picMk id="26" creationId="{BCF8B6D4-EAF9-415D-788A-E851F88893E7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1:45:36.001" v="194"/>
          <ac:picMkLst>
            <pc:docMk/>
            <pc:sldMk cId="1133998661" sldId="474"/>
            <ac:picMk id="37" creationId="{7EFEBAFA-E197-287B-1CDC-CC35EAC6030D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27"/>
          <ac:picMkLst>
            <pc:docMk/>
            <pc:sldMk cId="1133998661" sldId="474"/>
            <ac:picMk id="45" creationId="{17CCB4A8-74DA-5969-4771-655C26D0D6A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26"/>
          <ac:picMkLst>
            <pc:docMk/>
            <pc:sldMk cId="1133998661" sldId="474"/>
            <ac:picMk id="46" creationId="{A50A589C-A63A-5C42-1525-8EC426A1795C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25"/>
          <ac:picMkLst>
            <pc:docMk/>
            <pc:sldMk cId="1133998661" sldId="474"/>
            <ac:picMk id="47" creationId="{73D3B19C-63C2-308D-C5A6-EE5EB7ED8D34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1:47:13.757" v="244"/>
          <ac:picMkLst>
            <pc:docMk/>
            <pc:sldMk cId="1133998661" sldId="474"/>
            <ac:picMk id="60" creationId="{D962C682-FB9B-C066-3ECB-8CC19C0F79FD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1:47:38.571" v="248"/>
          <ac:picMkLst>
            <pc:docMk/>
            <pc:sldMk cId="1133998661" sldId="474"/>
            <ac:picMk id="61" creationId="{65F8CC85-83B7-B923-3352-92C7C60F9DD2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17"/>
          <ac:picMkLst>
            <pc:docMk/>
            <pc:sldMk cId="1133998661" sldId="474"/>
            <ac:picMk id="63" creationId="{1C0751CD-C04A-3582-3B06-742113DCC3F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16"/>
          <ac:picMkLst>
            <pc:docMk/>
            <pc:sldMk cId="1133998661" sldId="474"/>
            <ac:picMk id="65" creationId="{947DE5F0-B839-98D1-E1C4-B20996B9E8B4}"/>
          </ac:picMkLst>
        </pc:picChg>
        <pc:picChg chg="add del">
          <ac:chgData name="Benoit Baillif" userId="S::bb596@cam.ac.uk::9ed956e5-56bd-4a29-928e-ee83544b9781" providerId="AD" clId="Web-{DC6EE11B-738C-B466-DE61-716BE4DB4BAC}" dt="2022-05-24T11:48:27.558" v="254"/>
          <ac:picMkLst>
            <pc:docMk/>
            <pc:sldMk cId="1133998661" sldId="474"/>
            <ac:picMk id="67" creationId="{12CD2248-5C84-854E-F7BE-40D7B0FA5C5F}"/>
          </ac:picMkLst>
        </pc:picChg>
        <pc:picChg chg="add mod">
          <ac:chgData name="Benoit Baillif" userId="S::bb596@cam.ac.uk::9ed956e5-56bd-4a29-928e-ee83544b9781" providerId="AD" clId="Web-{DC6EE11B-738C-B466-DE61-716BE4DB4BAC}" dt="2022-05-24T19:20:42.993" v="2639" actId="1076"/>
          <ac:picMkLst>
            <pc:docMk/>
            <pc:sldMk cId="1133998661" sldId="474"/>
            <ac:picMk id="83" creationId="{FA4A4C3A-1CB8-075A-ADDC-5464FE5182C5}"/>
          </ac:picMkLst>
        </pc:picChg>
        <pc:picChg chg="add mod">
          <ac:chgData name="Benoit Baillif" userId="S::bb596@cam.ac.uk::9ed956e5-56bd-4a29-928e-ee83544b9781" providerId="AD" clId="Web-{DC6EE11B-738C-B466-DE61-716BE4DB4BAC}" dt="2022-05-24T19:20:34.852" v="2628" actId="1076"/>
          <ac:picMkLst>
            <pc:docMk/>
            <pc:sldMk cId="1133998661" sldId="474"/>
            <ac:picMk id="95" creationId="{5F940CF1-1855-F187-A49F-8F3180A9CD97}"/>
          </ac:picMkLst>
        </pc:picChg>
        <pc:picChg chg="add mod">
          <ac:chgData name="Benoit Baillif" userId="S::bb596@cam.ac.uk::9ed956e5-56bd-4a29-928e-ee83544b9781" providerId="AD" clId="Web-{DC6EE11B-738C-B466-DE61-716BE4DB4BAC}" dt="2022-05-24T19:20:34.868" v="2629" actId="1076"/>
          <ac:picMkLst>
            <pc:docMk/>
            <pc:sldMk cId="1133998661" sldId="474"/>
            <ac:picMk id="97" creationId="{13A7A202-04B3-16DD-39D0-145CC69BE0EC}"/>
          </ac:picMkLst>
        </pc:picChg>
        <pc:picChg chg="add mod">
          <ac:chgData name="Benoit Baillif" userId="S::bb596@cam.ac.uk::9ed956e5-56bd-4a29-928e-ee83544b9781" providerId="AD" clId="Web-{DC6EE11B-738C-B466-DE61-716BE4DB4BAC}" dt="2022-05-24T19:20:34.883" v="2630" actId="1076"/>
          <ac:picMkLst>
            <pc:docMk/>
            <pc:sldMk cId="1133998661" sldId="474"/>
            <ac:picMk id="99" creationId="{4A298491-9DB0-2C22-4272-9B9972AF62B0}"/>
          </ac:picMkLst>
        </pc:picChg>
        <pc:cxnChg chg="add del">
          <ac:chgData name="Benoit Baillif" userId="S::bb596@cam.ac.uk::9ed956e5-56bd-4a29-928e-ee83544b9781" providerId="AD" clId="Web-{DC6EE11B-738C-B466-DE61-716BE4DB4BAC}" dt="2022-05-24T13:03:08.692" v="402"/>
          <ac:cxnSpMkLst>
            <pc:docMk/>
            <pc:sldMk cId="1133998661" sldId="474"/>
            <ac:cxnSpMk id="6" creationId="{5C7394F5-8083-5545-DDD4-5E6F747C0056}"/>
          </ac:cxnSpMkLst>
        </pc:cxnChg>
        <pc:cxnChg chg="add del">
          <ac:chgData name="Benoit Baillif" userId="S::bb596@cam.ac.uk::9ed956e5-56bd-4a29-928e-ee83544b9781" providerId="AD" clId="Web-{DC6EE11B-738C-B466-DE61-716BE4DB4BAC}" dt="2022-05-24T13:03:09.598" v="403"/>
          <ac:cxnSpMkLst>
            <pc:docMk/>
            <pc:sldMk cId="1133998661" sldId="474"/>
            <ac:cxnSpMk id="16" creationId="{819EF3CF-A615-638D-C60C-3FD9CAEFA8A2}"/>
          </ac:cxnSpMkLst>
        </pc:cxnChg>
      </pc:sldChg>
      <pc:sldChg chg="addSp delSp modSp new">
        <pc:chgData name="Benoit Baillif" userId="S::bb596@cam.ac.uk::9ed956e5-56bd-4a29-928e-ee83544b9781" providerId="AD" clId="Web-{DC6EE11B-738C-B466-DE61-716BE4DB4BAC}" dt="2022-05-24T19:47:57.767" v="3244"/>
        <pc:sldMkLst>
          <pc:docMk/>
          <pc:sldMk cId="500672097" sldId="475"/>
        </pc:sldMkLst>
        <pc:spChg chg="mod">
          <ac:chgData name="Benoit Baillif" userId="S::bb596@cam.ac.uk::9ed956e5-56bd-4a29-928e-ee83544b9781" providerId="AD" clId="Web-{DC6EE11B-738C-B466-DE61-716BE4DB4BAC}" dt="2022-05-24T16:57:00.383" v="1255" actId="20577"/>
          <ac:spMkLst>
            <pc:docMk/>
            <pc:sldMk cId="500672097" sldId="475"/>
            <ac:spMk id="2" creationId="{88889F74-D017-DD79-79BA-A3649A91FD31}"/>
          </ac:spMkLst>
        </pc:spChg>
        <pc:spChg chg="del">
          <ac:chgData name="Benoit Baillif" userId="S::bb596@cam.ac.uk::9ed956e5-56bd-4a29-928e-ee83544b9781" providerId="AD" clId="Web-{DC6EE11B-738C-B466-DE61-716BE4DB4BAC}" dt="2022-05-24T15:35:46.020" v="415"/>
          <ac:spMkLst>
            <pc:docMk/>
            <pc:sldMk cId="500672097" sldId="475"/>
            <ac:spMk id="3" creationId="{B0FDCF25-62C6-B912-ED9C-18DF8B380FCB}"/>
          </ac:spMkLst>
        </pc:spChg>
        <pc:spChg chg="add mod">
          <ac:chgData name="Benoit Baillif" userId="S::bb596@cam.ac.uk::9ed956e5-56bd-4a29-928e-ee83544b9781" providerId="AD" clId="Web-{DC6EE11B-738C-B466-DE61-716BE4DB4BAC}" dt="2022-05-24T19:47:38.735" v="3243" actId="1076"/>
          <ac:spMkLst>
            <pc:docMk/>
            <pc:sldMk cId="500672097" sldId="475"/>
            <ac:spMk id="3" creationId="{D1BB88A0-FBB5-29BA-5610-465F64F8CD56}"/>
          </ac:spMkLst>
        </pc:spChg>
        <pc:spChg chg="add">
          <ac:chgData name="Benoit Baillif" userId="S::bb596@cam.ac.uk::9ed956e5-56bd-4a29-928e-ee83544b9781" providerId="AD" clId="Web-{DC6EE11B-738C-B466-DE61-716BE4DB4BAC}" dt="2022-05-24T19:47:57.767" v="3244"/>
          <ac:spMkLst>
            <pc:docMk/>
            <pc:sldMk cId="500672097" sldId="475"/>
            <ac:spMk id="4" creationId="{60E1FB1F-5CB4-DBED-5581-31CE546F153C}"/>
          </ac:spMkLst>
        </pc:spChg>
        <pc:spChg chg="add del mod">
          <ac:chgData name="Benoit Baillif" userId="S::bb596@cam.ac.uk::9ed956e5-56bd-4a29-928e-ee83544b9781" providerId="AD" clId="Web-{DC6EE11B-738C-B466-DE61-716BE4DB4BAC}" dt="2022-05-24T15:51:11.076" v="754"/>
          <ac:spMkLst>
            <pc:docMk/>
            <pc:sldMk cId="500672097" sldId="475"/>
            <ac:spMk id="9" creationId="{4A06F4F9-19A7-872A-21F6-34AD2594CA4A}"/>
          </ac:spMkLst>
        </pc:spChg>
        <pc:spChg chg="add del mod">
          <ac:chgData name="Benoit Baillif" userId="S::bb596@cam.ac.uk::9ed956e5-56bd-4a29-928e-ee83544b9781" providerId="AD" clId="Web-{DC6EE11B-738C-B466-DE61-716BE4DB4BAC}" dt="2022-05-24T15:51:38.530" v="772"/>
          <ac:spMkLst>
            <pc:docMk/>
            <pc:sldMk cId="500672097" sldId="475"/>
            <ac:spMk id="10" creationId="{7D121AB6-D8DD-A093-7A64-5D8D0CE52FE7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8.087" v="980"/>
          <ac:spMkLst>
            <pc:docMk/>
            <pc:sldMk cId="500672097" sldId="475"/>
            <ac:spMk id="11" creationId="{BE082A96-7134-954D-8814-DCBB2A096C16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8.087" v="979"/>
          <ac:spMkLst>
            <pc:docMk/>
            <pc:sldMk cId="500672097" sldId="475"/>
            <ac:spMk id="12" creationId="{A49CFB0C-28E7-AEB7-4B01-8685AE781EB1}"/>
          </ac:spMkLst>
        </pc:spChg>
        <pc:spChg chg="add del mod">
          <ac:chgData name="Benoit Baillif" userId="S::bb596@cam.ac.uk::9ed956e5-56bd-4a29-928e-ee83544b9781" providerId="AD" clId="Web-{DC6EE11B-738C-B466-DE61-716BE4DB4BAC}" dt="2022-05-24T15:53:29.111" v="821"/>
          <ac:spMkLst>
            <pc:docMk/>
            <pc:sldMk cId="500672097" sldId="475"/>
            <ac:spMk id="15" creationId="{C304116A-06D6-7918-D18B-F7494E8A7DE6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73"/>
          <ac:spMkLst>
            <pc:docMk/>
            <pc:sldMk cId="500672097" sldId="475"/>
            <ac:spMk id="17" creationId="{0B3F9DD2-24D0-011F-E0DD-1E3034DCB947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72"/>
          <ac:spMkLst>
            <pc:docMk/>
            <pc:sldMk cId="500672097" sldId="475"/>
            <ac:spMk id="18" creationId="{1B07B405-8E0B-B241-DD23-09CAED923D68}"/>
          </ac:spMkLst>
        </pc:spChg>
        <pc:spChg chg="add del mod">
          <ac:chgData name="Benoit Baillif" userId="S::bb596@cam.ac.uk::9ed956e5-56bd-4a29-928e-ee83544b9781" providerId="AD" clId="Web-{DC6EE11B-738C-B466-DE61-716BE4DB4BAC}" dt="2022-05-24T15:53:52.205" v="833"/>
          <ac:spMkLst>
            <pc:docMk/>
            <pc:sldMk cId="500672097" sldId="475"/>
            <ac:spMk id="20" creationId="{33F93727-2634-D92C-7F90-68CEE957F0D7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71"/>
          <ac:spMkLst>
            <pc:docMk/>
            <pc:sldMk cId="500672097" sldId="475"/>
            <ac:spMk id="22" creationId="{D7189C8D-7971-036E-6DF3-65CB17A6B20C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70"/>
          <ac:spMkLst>
            <pc:docMk/>
            <pc:sldMk cId="500672097" sldId="475"/>
            <ac:spMk id="23" creationId="{D062AD1C-F947-018A-5334-D883F175F633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69"/>
          <ac:spMkLst>
            <pc:docMk/>
            <pc:sldMk cId="500672097" sldId="475"/>
            <ac:spMk id="24" creationId="{D4B606D9-8D9C-5E1D-580D-50BB95ED7751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41.759" v="983"/>
          <ac:spMkLst>
            <pc:docMk/>
            <pc:sldMk cId="500672097" sldId="475"/>
            <ac:spMk id="25" creationId="{4FB6B223-661E-73B3-151E-FE5567D0A842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48.118" v="988"/>
          <ac:spMkLst>
            <pc:docMk/>
            <pc:sldMk cId="500672097" sldId="475"/>
            <ac:spMk id="28" creationId="{41EB1328-5373-30E8-B980-92852A6B5E82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837" v="1396" actId="1076"/>
          <ac:spMkLst>
            <pc:docMk/>
            <pc:sldMk cId="500672097" sldId="475"/>
            <ac:spMk id="34" creationId="{B231C056-8DDC-80AC-2916-E504929832F3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853" v="1397" actId="1076"/>
          <ac:spMkLst>
            <pc:docMk/>
            <pc:sldMk cId="500672097" sldId="475"/>
            <ac:spMk id="36" creationId="{4FD29981-26AA-AF16-C43B-3C7D681FE508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884" v="1399" actId="1076"/>
          <ac:spMkLst>
            <pc:docMk/>
            <pc:sldMk cId="500672097" sldId="475"/>
            <ac:spMk id="40" creationId="{4BDB9182-1834-4599-5263-6BF21903D237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00" v="1400" actId="1076"/>
          <ac:spMkLst>
            <pc:docMk/>
            <pc:sldMk cId="500672097" sldId="475"/>
            <ac:spMk id="42" creationId="{82D9BF61-1A60-4B90-DA9C-4D490835E3F8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15" v="1401" actId="1076"/>
          <ac:spMkLst>
            <pc:docMk/>
            <pc:sldMk cId="500672097" sldId="475"/>
            <ac:spMk id="44" creationId="{775A5701-8F27-1395-64E0-6A4D3364A1AB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15" v="1402" actId="1076"/>
          <ac:spMkLst>
            <pc:docMk/>
            <pc:sldMk cId="500672097" sldId="475"/>
            <ac:spMk id="45" creationId="{837102C3-CC53-464C-FB5E-3D1B4FBC3BF3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31" v="1403" actId="1076"/>
          <ac:spMkLst>
            <pc:docMk/>
            <pc:sldMk cId="500672097" sldId="475"/>
            <ac:spMk id="46" creationId="{1AAB5DB3-C637-456C-C779-9071805B4621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46" v="1404" actId="1076"/>
          <ac:spMkLst>
            <pc:docMk/>
            <pc:sldMk cId="500672097" sldId="475"/>
            <ac:spMk id="47" creationId="{32FA579E-983E-7191-2E0D-14C3FF0D72DA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14:13.957" v="1112"/>
          <ac:spMkLst>
            <pc:docMk/>
            <pc:sldMk cId="500672097" sldId="475"/>
            <ac:spMk id="48" creationId="{6BD0098C-FDD5-7026-7C41-1264370C4BCD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46" v="1405" actId="1076"/>
          <ac:spMkLst>
            <pc:docMk/>
            <pc:sldMk cId="500672097" sldId="475"/>
            <ac:spMk id="49" creationId="{9374DCDF-4301-4BE1-0F51-1B3358DC1428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62" v="1406" actId="1076"/>
          <ac:spMkLst>
            <pc:docMk/>
            <pc:sldMk cId="500672097" sldId="475"/>
            <ac:spMk id="50" creationId="{5D27F302-11F5-0EAE-3AB9-B964E4E77000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78" v="1407" actId="1076"/>
          <ac:spMkLst>
            <pc:docMk/>
            <pc:sldMk cId="500672097" sldId="475"/>
            <ac:spMk id="51" creationId="{A9C13782-0A9A-A12E-FA6F-58D4C10B1F45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78" v="1408" actId="1076"/>
          <ac:spMkLst>
            <pc:docMk/>
            <pc:sldMk cId="500672097" sldId="475"/>
            <ac:spMk id="52" creationId="{4D831E13-0141-BCBD-A094-41D9F7D4C9E4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93" v="1409" actId="1076"/>
          <ac:spMkLst>
            <pc:docMk/>
            <pc:sldMk cId="500672097" sldId="475"/>
            <ac:spMk id="56" creationId="{6C02B1B3-FC7F-F66E-30A4-A36CAD380799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20:19.935" v="1189"/>
          <ac:spMkLst>
            <pc:docMk/>
            <pc:sldMk cId="500672097" sldId="475"/>
            <ac:spMk id="57" creationId="{174A71A0-5296-9D0B-9DCD-33540E2B0A1E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9.009" v="1410" actId="1076"/>
          <ac:spMkLst>
            <pc:docMk/>
            <pc:sldMk cId="500672097" sldId="475"/>
            <ac:spMk id="58" creationId="{18399A98-905E-3F79-0362-4D094DA0A50C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9.009" v="1411" actId="1076"/>
          <ac:spMkLst>
            <pc:docMk/>
            <pc:sldMk cId="500672097" sldId="475"/>
            <ac:spMk id="59" creationId="{EF610393-7A50-3186-A7C0-04E438D71CA6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9.025" v="1412" actId="1076"/>
          <ac:spMkLst>
            <pc:docMk/>
            <pc:sldMk cId="500672097" sldId="475"/>
            <ac:spMk id="60" creationId="{9F796DF4-E879-71A1-9621-6AB3D3CBCAF5}"/>
          </ac:spMkLst>
        </pc:spChg>
        <pc:picChg chg="add del mod">
          <ac:chgData name="Benoit Baillif" userId="S::bb596@cam.ac.uk::9ed956e5-56bd-4a29-928e-ee83544b9781" providerId="AD" clId="Web-{DC6EE11B-738C-B466-DE61-716BE4DB4BAC}" dt="2022-05-24T15:56:37.725" v="849"/>
          <ac:picMkLst>
            <pc:docMk/>
            <pc:sldMk cId="500672097" sldId="475"/>
            <ac:picMk id="5" creationId="{FF381404-5030-0CCC-4EBB-F1C7A9C38BA1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5:44:45.737" v="544"/>
          <ac:picMkLst>
            <pc:docMk/>
            <pc:sldMk cId="500672097" sldId="475"/>
            <ac:picMk id="13" creationId="{DEA83EB2-87D0-DFEC-E877-94247F328C40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5:56:47.069" v="852"/>
          <ac:picMkLst>
            <pc:docMk/>
            <pc:sldMk cId="500672097" sldId="475"/>
            <ac:picMk id="26" creationId="{D5755313-6A49-6261-5BDA-6C4ACDD3AFD0}"/>
          </ac:picMkLst>
        </pc:picChg>
        <pc:picChg chg="add mod ord">
          <ac:chgData name="Benoit Baillif" userId="S::bb596@cam.ac.uk::9ed956e5-56bd-4a29-928e-ee83544b9781" providerId="AD" clId="Web-{DC6EE11B-738C-B466-DE61-716BE4DB4BAC}" dt="2022-05-24T17:05:18.821" v="1395" actId="1076"/>
          <ac:picMkLst>
            <pc:docMk/>
            <pc:sldMk cId="500672097" sldId="475"/>
            <ac:picMk id="27" creationId="{5C5DF324-72FA-9D7F-AF2B-9A0BFE87847A}"/>
          </ac:picMkLst>
        </pc:picChg>
        <pc:picChg chg="add mod">
          <ac:chgData name="Benoit Baillif" userId="S::bb596@cam.ac.uk::9ed956e5-56bd-4a29-928e-ee83544b9781" providerId="AD" clId="Web-{DC6EE11B-738C-B466-DE61-716BE4DB4BAC}" dt="2022-05-24T17:05:18.868" v="1398" actId="1076"/>
          <ac:picMkLst>
            <pc:docMk/>
            <pc:sldMk cId="500672097" sldId="475"/>
            <ac:picMk id="38" creationId="{A0047E3E-DD88-7627-1570-4854174D43CB}"/>
          </ac:picMkLst>
        </pc:picChg>
        <pc:cxnChg chg="add del mod">
          <ac:chgData name="Benoit Baillif" userId="S::bb596@cam.ac.uk::9ed956e5-56bd-4a29-928e-ee83544b9781" providerId="AD" clId="Web-{DC6EE11B-738C-B466-DE61-716BE4DB4BAC}" dt="2022-05-24T16:07:38.087" v="981"/>
          <ac:cxnSpMkLst>
            <pc:docMk/>
            <pc:sldMk cId="500672097" sldId="475"/>
            <ac:cxnSpMk id="6" creationId="{3C8AED88-21F5-C8C6-FAA7-0E941C5AEAAB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5:41:49.967" v="449"/>
          <ac:cxnSpMkLst>
            <pc:docMk/>
            <pc:sldMk cId="500672097" sldId="475"/>
            <ac:cxnSpMk id="7" creationId="{E768D3E6-3DA5-A119-47A9-A8075F0B2EFA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9.321" v="982"/>
          <ac:cxnSpMkLst>
            <pc:docMk/>
            <pc:sldMk cId="500672097" sldId="475"/>
            <ac:cxnSpMk id="8" creationId="{D9F3A067-2F0C-2C03-5181-910263939449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5:53:29.111" v="822"/>
          <ac:cxnSpMkLst>
            <pc:docMk/>
            <pc:sldMk cId="500672097" sldId="475"/>
            <ac:cxnSpMk id="14" creationId="{B77B2B18-14B5-E4CF-595F-F6F93933798E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5.462" v="974"/>
          <ac:cxnSpMkLst>
            <pc:docMk/>
            <pc:sldMk cId="500672097" sldId="475"/>
            <ac:cxnSpMk id="16" creationId="{A88276E7-C6F4-604E-B6C6-0F64F0C47767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5:53:52.205" v="834"/>
          <ac:cxnSpMkLst>
            <pc:docMk/>
            <pc:sldMk cId="500672097" sldId="475"/>
            <ac:cxnSpMk id="19" creationId="{8579B9D8-B6F3-99E2-4883-ACF0CD123B09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5:50:44.872" v="728"/>
          <ac:cxnSpMkLst>
            <pc:docMk/>
            <pc:sldMk cId="500672097" sldId="475"/>
            <ac:cxnSpMk id="21" creationId="{86DC4F7A-3D31-5F9B-2564-3AE0E81A7544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8.087" v="978"/>
          <ac:cxnSpMkLst>
            <pc:docMk/>
            <pc:sldMk cId="500672097" sldId="475"/>
            <ac:cxnSpMk id="29" creationId="{CA237F44-1B5B-FB74-6C82-7DEFF56D6DA4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8.087" v="977"/>
          <ac:cxnSpMkLst>
            <pc:docMk/>
            <pc:sldMk cId="500672097" sldId="475"/>
            <ac:cxnSpMk id="30" creationId="{5B51708D-8E93-6EBE-51C9-16CE4A1D15B5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8.087" v="976"/>
          <ac:cxnSpMkLst>
            <pc:docMk/>
            <pc:sldMk cId="500672097" sldId="475"/>
            <ac:cxnSpMk id="31" creationId="{1F76F961-2243-1504-C335-CF138AEAA8DE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8.087" v="975"/>
          <ac:cxnSpMkLst>
            <pc:docMk/>
            <pc:sldMk cId="500672097" sldId="475"/>
            <ac:cxnSpMk id="32" creationId="{D9AA8D40-E161-8B52-D9F5-94F0455EC58E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19:51.153" v="1180"/>
          <ac:cxnSpMkLst>
            <pc:docMk/>
            <pc:sldMk cId="500672097" sldId="475"/>
            <ac:cxnSpMk id="53" creationId="{DCB52434-2869-0593-A1E5-26844630087D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19:51.153" v="1179"/>
          <ac:cxnSpMkLst>
            <pc:docMk/>
            <pc:sldMk cId="500672097" sldId="475"/>
            <ac:cxnSpMk id="54" creationId="{60EF473B-2D75-FA91-129A-C4FA73198EAB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19:51.153" v="1178"/>
          <ac:cxnSpMkLst>
            <pc:docMk/>
            <pc:sldMk cId="500672097" sldId="475"/>
            <ac:cxnSpMk id="55" creationId="{35F27342-BB91-720E-96E6-2B3836483FD4}"/>
          </ac:cxnSpMkLst>
        </pc:cxnChg>
      </pc:sldChg>
      <pc:sldChg chg="add del replId">
        <pc:chgData name="Benoit Baillif" userId="S::bb596@cam.ac.uk::9ed956e5-56bd-4a29-928e-ee83544b9781" providerId="AD" clId="Web-{DC6EE11B-738C-B466-DE61-716BE4DB4BAC}" dt="2022-05-24T16:56:05.788" v="1251"/>
        <pc:sldMkLst>
          <pc:docMk/>
          <pc:sldMk cId="3026544394" sldId="476"/>
        </pc:sldMkLst>
      </pc:sldChg>
      <pc:sldChg chg="addSp delSp modSp add replId">
        <pc:chgData name="Benoit Baillif" userId="S::bb596@cam.ac.uk::9ed956e5-56bd-4a29-928e-ee83544b9781" providerId="AD" clId="Web-{DC6EE11B-738C-B466-DE61-716BE4DB4BAC}" dt="2022-05-24T19:48:39.580" v="3260"/>
        <pc:sldMkLst>
          <pc:docMk/>
          <pc:sldMk cId="4105445384" sldId="476"/>
        </pc:sldMkLst>
        <pc:spChg chg="mod">
          <ac:chgData name="Benoit Baillif" userId="S::bb596@cam.ac.uk::9ed956e5-56bd-4a29-928e-ee83544b9781" providerId="AD" clId="Web-{DC6EE11B-738C-B466-DE61-716BE4DB4BAC}" dt="2022-05-24T19:27:32.550" v="2692" actId="20577"/>
          <ac:spMkLst>
            <pc:docMk/>
            <pc:sldMk cId="4105445384" sldId="476"/>
            <ac:spMk id="2" creationId="{64AAAD7D-8CD1-4AF9-A033-FB0F1DE08B7A}"/>
          </ac:spMkLst>
        </pc:spChg>
        <pc:spChg chg="add del mod">
          <ac:chgData name="Benoit Baillif" userId="S::bb596@cam.ac.uk::9ed956e5-56bd-4a29-928e-ee83544b9781" providerId="AD" clId="Web-{DC6EE11B-738C-B466-DE61-716BE4DB4BAC}" dt="2022-05-24T17:54:31.315" v="1420"/>
          <ac:spMkLst>
            <pc:docMk/>
            <pc:sldMk cId="4105445384" sldId="476"/>
            <ac:spMk id="5" creationId="{C84EC657-962C-7270-4A90-24F74F4C8785}"/>
          </ac:spMkLst>
        </pc:spChg>
        <pc:spChg chg="add del">
          <ac:chgData name="Benoit Baillif" userId="S::bb596@cam.ac.uk::9ed956e5-56bd-4a29-928e-ee83544b9781" providerId="AD" clId="Web-{DC6EE11B-738C-B466-DE61-716BE4DB4BAC}" dt="2022-05-24T19:48:39.580" v="3260"/>
          <ac:spMkLst>
            <pc:docMk/>
            <pc:sldMk cId="4105445384" sldId="476"/>
            <ac:spMk id="7" creationId="{CB090906-1FAB-78E5-76BE-3097BCC67F22}"/>
          </ac:spMkLst>
        </pc:spChg>
        <pc:spChg chg="del mod">
          <ac:chgData name="Benoit Baillif" userId="S::bb596@cam.ac.uk::9ed956e5-56bd-4a29-928e-ee83544b9781" providerId="AD" clId="Web-{DC6EE11B-738C-B466-DE61-716BE4DB4BAC}" dt="2022-05-24T17:54:29.268" v="1419"/>
          <ac:spMkLst>
            <pc:docMk/>
            <pc:sldMk cId="4105445384" sldId="476"/>
            <ac:spMk id="16" creationId="{99CD9B9A-13F5-01D1-6BFD-6705F6AFEF77}"/>
          </ac:spMkLst>
        </pc:spChg>
        <pc:picChg chg="add del mod">
          <ac:chgData name="Benoit Baillif" userId="S::bb596@cam.ac.uk::9ed956e5-56bd-4a29-928e-ee83544b9781" providerId="AD" clId="Web-{DC6EE11B-738C-B466-DE61-716BE4DB4BAC}" dt="2022-05-24T17:51:31.935" v="1415"/>
          <ac:picMkLst>
            <pc:docMk/>
            <pc:sldMk cId="4105445384" sldId="476"/>
            <ac:picMk id="3" creationId="{84C4F96C-F49A-DBE1-0019-5FA0DE2AD7BC}"/>
          </ac:picMkLst>
        </pc:picChg>
        <pc:picChg chg="mod">
          <ac:chgData name="Benoit Baillif" userId="S::bb596@cam.ac.uk::9ed956e5-56bd-4a29-928e-ee83544b9781" providerId="AD" clId="Web-{DC6EE11B-738C-B466-DE61-716BE4DB4BAC}" dt="2022-05-24T17:54:35.706" v="1422" actId="1076"/>
          <ac:picMkLst>
            <pc:docMk/>
            <pc:sldMk cId="4105445384" sldId="476"/>
            <ac:picMk id="13" creationId="{959BE1F9-E535-D729-2AAD-E610247FB305}"/>
          </ac:picMkLst>
        </pc:picChg>
      </pc:sldChg>
      <pc:sldChg chg="addSp delSp modSp add replId">
        <pc:chgData name="Benoit Baillif" userId="S::bb596@cam.ac.uk::9ed956e5-56bd-4a29-928e-ee83544b9781" providerId="AD" clId="Web-{DC6EE11B-738C-B466-DE61-716BE4DB4BAC}" dt="2022-05-24T19:49:00.456" v="3270"/>
        <pc:sldMkLst>
          <pc:docMk/>
          <pc:sldMk cId="927631443" sldId="477"/>
        </pc:sldMkLst>
        <pc:spChg chg="add">
          <ac:chgData name="Benoit Baillif" userId="S::bb596@cam.ac.uk::9ed956e5-56bd-4a29-928e-ee83544b9781" providerId="AD" clId="Web-{DC6EE11B-738C-B466-DE61-716BE4DB4BAC}" dt="2022-05-24T19:49:00.456" v="3270"/>
          <ac:spMkLst>
            <pc:docMk/>
            <pc:sldMk cId="927631443" sldId="477"/>
            <ac:spMk id="4" creationId="{90093DED-305D-1D7C-AAD2-6E4F79CB78CA}"/>
          </ac:spMkLst>
        </pc:spChg>
        <pc:spChg chg="del">
          <ac:chgData name="Benoit Baillif" userId="S::bb596@cam.ac.uk::9ed956e5-56bd-4a29-928e-ee83544b9781" providerId="AD" clId="Web-{DC6EE11B-738C-B466-DE61-716BE4DB4BAC}" dt="2022-05-24T19:49:00.237" v="3269"/>
          <ac:spMkLst>
            <pc:docMk/>
            <pc:sldMk cId="927631443" sldId="477"/>
            <ac:spMk id="7" creationId="{2374050C-04B5-4472-1037-7120585C0E2A}"/>
          </ac:spMkLst>
        </pc:spChg>
        <pc:spChg chg="del">
          <ac:chgData name="Benoit Baillif" userId="S::bb596@cam.ac.uk::9ed956e5-56bd-4a29-928e-ee83544b9781" providerId="AD" clId="Web-{DC6EE11B-738C-B466-DE61-716BE4DB4BAC}" dt="2022-05-24T18:00:08.073" v="1439"/>
          <ac:spMkLst>
            <pc:docMk/>
            <pc:sldMk cId="927631443" sldId="477"/>
            <ac:spMk id="18" creationId="{907C0703-8E51-1ADE-D6EF-663239A04744}"/>
          </ac:spMkLst>
        </pc:spChg>
        <pc:picChg chg="mod">
          <ac:chgData name="Benoit Baillif" userId="S::bb596@cam.ac.uk::9ed956e5-56bd-4a29-928e-ee83544b9781" providerId="AD" clId="Web-{DC6EE11B-738C-B466-DE61-716BE4DB4BAC}" dt="2022-05-24T18:00:49.027" v="1444" actId="1076"/>
          <ac:picMkLst>
            <pc:docMk/>
            <pc:sldMk cId="927631443" sldId="477"/>
            <ac:picMk id="3" creationId="{E9DA7755-0EF1-A242-20EE-4BD7DFE344DD}"/>
          </ac:picMkLst>
        </pc:picChg>
      </pc:sldChg>
      <pc:sldChg chg="add del replId">
        <pc:chgData name="Benoit Baillif" userId="S::bb596@cam.ac.uk::9ed956e5-56bd-4a29-928e-ee83544b9781" providerId="AD" clId="Web-{DC6EE11B-738C-B466-DE61-716BE4DB4BAC}" dt="2022-05-24T18:24:02.811" v="1814"/>
        <pc:sldMkLst>
          <pc:docMk/>
          <pc:sldMk cId="162608425" sldId="478"/>
        </pc:sldMkLst>
      </pc:sldChg>
      <pc:sldChg chg="addSp delSp modSp add replId">
        <pc:chgData name="Benoit Baillif" userId="S::bb596@cam.ac.uk::9ed956e5-56bd-4a29-928e-ee83544b9781" providerId="AD" clId="Web-{DC6EE11B-738C-B466-DE61-716BE4DB4BAC}" dt="2022-05-24T19:54:04.854" v="3470" actId="20577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DC6EE11B-738C-B466-DE61-716BE4DB4BAC}" dt="2022-05-24T18:36:31.173" v="1888" actId="20577"/>
          <ac:spMkLst>
            <pc:docMk/>
            <pc:sldMk cId="1618223251" sldId="478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DC6EE11B-738C-B466-DE61-716BE4DB4BAC}" dt="2022-05-24T19:54:04.854" v="3470" actId="20577"/>
          <ac:spMkLst>
            <pc:docMk/>
            <pc:sldMk cId="1618223251" sldId="478"/>
            <ac:spMk id="3" creationId="{6E96FE80-C582-E759-C382-6B379C564A53}"/>
          </ac:spMkLst>
        </pc:spChg>
        <pc:spChg chg="del">
          <ac:chgData name="Benoit Baillif" userId="S::bb596@cam.ac.uk::9ed956e5-56bd-4a29-928e-ee83544b9781" providerId="AD" clId="Web-{DC6EE11B-738C-B466-DE61-716BE4DB4BAC}" dt="2022-05-24T19:48:11.845" v="3251"/>
          <ac:spMkLst>
            <pc:docMk/>
            <pc:sldMk cId="1618223251" sldId="478"/>
            <ac:spMk id="4" creationId="{9DB269F4-76FD-AD86-7B4D-0EF20324A8A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96" v="3434"/>
          <ac:spMkLst>
            <pc:docMk/>
            <pc:sldMk cId="1618223251" sldId="478"/>
            <ac:spMk id="6" creationId="{070B5F04-3B63-D573-7367-C1310AFE08D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30"/>
          <ac:spMkLst>
            <pc:docMk/>
            <pc:sldMk cId="1618223251" sldId="478"/>
            <ac:spMk id="14" creationId="{3B434D4E-AAE1-6134-5E2C-CC8341C1D32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9"/>
          <ac:spMkLst>
            <pc:docMk/>
            <pc:sldMk cId="1618223251" sldId="478"/>
            <ac:spMk id="16" creationId="{C34A956F-AF74-7620-5F6A-6351C609ACDC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8"/>
          <ac:spMkLst>
            <pc:docMk/>
            <pc:sldMk cId="1618223251" sldId="478"/>
            <ac:spMk id="18" creationId="{139EBBDC-2DB2-3B65-4C78-167242A4589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7"/>
          <ac:spMkLst>
            <pc:docMk/>
            <pc:sldMk cId="1618223251" sldId="478"/>
            <ac:spMk id="20" creationId="{06B0EA40-79A6-2277-66FF-412C64A7F7A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6"/>
          <ac:spMkLst>
            <pc:docMk/>
            <pc:sldMk cId="1618223251" sldId="478"/>
            <ac:spMk id="22" creationId="{2E030132-E816-606C-DE9F-0B1163F0E79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5"/>
          <ac:spMkLst>
            <pc:docMk/>
            <pc:sldMk cId="1618223251" sldId="478"/>
            <ac:spMk id="24" creationId="{BBCBE4F8-B118-FB61-4406-37C50A85369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4"/>
          <ac:spMkLst>
            <pc:docMk/>
            <pc:sldMk cId="1618223251" sldId="478"/>
            <ac:spMk id="26" creationId="{9D49D63F-4106-98B5-90C4-22DB9F73801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9"/>
          <ac:spMkLst>
            <pc:docMk/>
            <pc:sldMk cId="1618223251" sldId="478"/>
            <ac:spMk id="36" creationId="{5053A3E1-24F1-3DBB-3C39-4ABDAA2C01C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8"/>
          <ac:spMkLst>
            <pc:docMk/>
            <pc:sldMk cId="1618223251" sldId="478"/>
            <ac:spMk id="38" creationId="{817FD757-8EC0-FBCE-E118-16B6452196F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7"/>
          <ac:spMkLst>
            <pc:docMk/>
            <pc:sldMk cId="1618223251" sldId="478"/>
            <ac:spMk id="40" creationId="{D5B1F00B-E7B2-3478-23A2-AD0A34A9F0B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6"/>
          <ac:spMkLst>
            <pc:docMk/>
            <pc:sldMk cId="1618223251" sldId="478"/>
            <ac:spMk id="42" creationId="{ABFA5E33-9FA9-4584-F28F-7AE0F88A57C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5"/>
          <ac:spMkLst>
            <pc:docMk/>
            <pc:sldMk cId="1618223251" sldId="478"/>
            <ac:spMk id="44" creationId="{D7623082-1398-47A0-5877-4B04D66223B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4"/>
          <ac:spMkLst>
            <pc:docMk/>
            <pc:sldMk cId="1618223251" sldId="478"/>
            <ac:spMk id="46" creationId="{1AFD4DF0-EEB8-86DB-B2BF-69A81D5126FC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3"/>
          <ac:spMkLst>
            <pc:docMk/>
            <pc:sldMk cId="1618223251" sldId="478"/>
            <ac:spMk id="48" creationId="{1DAC19D6-7030-2850-C01F-0EB91D09DEC8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2"/>
          <ac:spMkLst>
            <pc:docMk/>
            <pc:sldMk cId="1618223251" sldId="478"/>
            <ac:spMk id="50" creationId="{89E88A6B-B314-7212-E164-62B2442ECC3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1"/>
          <ac:spMkLst>
            <pc:docMk/>
            <pc:sldMk cId="1618223251" sldId="478"/>
            <ac:spMk id="52" creationId="{59FECB19-19D8-8B4E-CD80-C4AD826D0CC0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0"/>
          <ac:spMkLst>
            <pc:docMk/>
            <pc:sldMk cId="1618223251" sldId="478"/>
            <ac:spMk id="54" creationId="{C313D43C-873D-5A1F-9010-96BD4AA08C7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9"/>
          <ac:spMkLst>
            <pc:docMk/>
            <pc:sldMk cId="1618223251" sldId="478"/>
            <ac:spMk id="56" creationId="{0559E48B-45E0-99B8-47BB-CECD5965F424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37:26.643" v="1957"/>
          <ac:spMkLst>
            <pc:docMk/>
            <pc:sldMk cId="1618223251" sldId="478"/>
            <ac:spMk id="58" creationId="{DFB73495-FFAF-BD40-54D8-1215AF9793C4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37:26.643" v="1956"/>
          <ac:spMkLst>
            <pc:docMk/>
            <pc:sldMk cId="1618223251" sldId="478"/>
            <ac:spMk id="60" creationId="{CC1D8ED4-7646-EC06-F755-324D7CA0C5F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8"/>
          <ac:spMkLst>
            <pc:docMk/>
            <pc:sldMk cId="1618223251" sldId="478"/>
            <ac:spMk id="62" creationId="{F9CC0E46-7FF3-8830-0F1D-CE8AA235A61F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7"/>
          <ac:spMkLst>
            <pc:docMk/>
            <pc:sldMk cId="1618223251" sldId="478"/>
            <ac:spMk id="64" creationId="{34A435A8-80BC-4904-CAFB-77BC5F50B0E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6"/>
          <ac:spMkLst>
            <pc:docMk/>
            <pc:sldMk cId="1618223251" sldId="478"/>
            <ac:spMk id="66" creationId="{20AE6FA7-32E7-9CF8-1CCF-F81A4EA09E7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5"/>
          <ac:spMkLst>
            <pc:docMk/>
            <pc:sldMk cId="1618223251" sldId="478"/>
            <ac:spMk id="68" creationId="{F560689C-4A07-FB36-FEFF-6B96CFE3654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6:00.312" v="3020"/>
          <ac:spMkLst>
            <pc:docMk/>
            <pc:sldMk cId="1618223251" sldId="478"/>
            <ac:spMk id="69" creationId="{9E2205B4-F0A2-A2C7-3569-83D5582F92EB}"/>
          </ac:spMkLst>
        </pc:spChg>
        <pc:spChg chg="add">
          <ac:chgData name="Benoit Baillif" userId="S::bb596@cam.ac.uk::9ed956e5-56bd-4a29-928e-ee83544b9781" providerId="AD" clId="Web-{DC6EE11B-738C-B466-DE61-716BE4DB4BAC}" dt="2022-05-24T19:48:12.173" v="3252"/>
          <ac:spMkLst>
            <pc:docMk/>
            <pc:sldMk cId="1618223251" sldId="478"/>
            <ac:spMk id="71" creationId="{D1BD5C4D-E51E-AB8B-2BC3-75AE1FC62DC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46.291" v="3462"/>
          <ac:spMkLst>
            <pc:docMk/>
            <pc:sldMk cId="1618223251" sldId="478"/>
            <ac:spMk id="72" creationId="{67E38F37-21C9-1AA6-86C1-D3507280CD8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15.727" v="3438"/>
          <ac:spMkLst>
            <pc:docMk/>
            <pc:sldMk cId="1618223251" sldId="478"/>
            <ac:spMk id="73" creationId="{D5B23C51-D881-7DF9-7C75-FEBD1FB438B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46.291" v="3461"/>
          <ac:spMkLst>
            <pc:docMk/>
            <pc:sldMk cId="1618223251" sldId="478"/>
            <ac:spMk id="75" creationId="{0A1BAD78-9A51-569B-5085-E711FBA59F48}"/>
          </ac:spMkLst>
        </pc:spChg>
        <pc:picChg chg="add del mod">
          <ac:chgData name="Benoit Baillif" userId="S::bb596@cam.ac.uk::9ed956e5-56bd-4a29-928e-ee83544b9781" providerId="AD" clId="Web-{DC6EE11B-738C-B466-DE61-716BE4DB4BAC}" dt="2022-05-24T19:53:07.196" v="3433"/>
          <ac:picMkLst>
            <pc:docMk/>
            <pc:sldMk cId="1618223251" sldId="478"/>
            <ac:picMk id="8" creationId="{23AED5DF-EB37-FCBB-A12D-57F47B3E102A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32"/>
          <ac:picMkLst>
            <pc:docMk/>
            <pc:sldMk cId="1618223251" sldId="478"/>
            <ac:picMk id="10" creationId="{DD31C97B-4FD0-E868-21B0-0DDFECB2021B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31"/>
          <ac:picMkLst>
            <pc:docMk/>
            <pc:sldMk cId="1618223251" sldId="478"/>
            <ac:picMk id="12" creationId="{2AC9E6E4-A7FA-1413-5188-586123B6A871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22"/>
          <ac:picMkLst>
            <pc:docMk/>
            <pc:sldMk cId="1618223251" sldId="478"/>
            <ac:picMk id="30" creationId="{D06A06C0-80F3-2801-8402-AD5593D247F0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21"/>
          <ac:picMkLst>
            <pc:docMk/>
            <pc:sldMk cId="1618223251" sldId="478"/>
            <ac:picMk id="32" creationId="{691005EC-7490-37C7-2EED-1477C8E48700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20"/>
          <ac:picMkLst>
            <pc:docMk/>
            <pc:sldMk cId="1618223251" sldId="478"/>
            <ac:picMk id="34" creationId="{5BA75297-C645-F140-344F-258F18C7E45B}"/>
          </ac:picMkLst>
        </pc:picChg>
        <pc:cxnChg chg="add del mod">
          <ac:chgData name="Benoit Baillif" userId="S::bb596@cam.ac.uk::9ed956e5-56bd-4a29-928e-ee83544b9781" providerId="AD" clId="Web-{DC6EE11B-738C-B466-DE61-716BE4DB4BAC}" dt="2022-05-24T19:53:07.180" v="3423"/>
          <ac:cxnSpMkLst>
            <pc:docMk/>
            <pc:sldMk cId="1618223251" sldId="478"/>
            <ac:cxnSpMk id="28" creationId="{008D85E9-C399-5A39-2EF3-A35636343EF3}"/>
          </ac:cxnSpMkLst>
        </pc:cxnChg>
      </pc:sldChg>
      <pc:sldChg chg="addSp delSp modSp add replId">
        <pc:chgData name="Benoit Baillif" userId="S::bb596@cam.ac.uk::9ed956e5-56bd-4a29-928e-ee83544b9781" providerId="AD" clId="Web-{DC6EE11B-738C-B466-DE61-716BE4DB4BAC}" dt="2022-05-24T19:35:11.045" v="2974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DC6EE11B-738C-B466-DE61-716BE4DB4BAC}" dt="2022-05-24T18:38:41.973" v="2033" actId="20577"/>
          <ac:spMkLst>
            <pc:docMk/>
            <pc:sldMk cId="2319284244" sldId="479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DC6EE11B-738C-B466-DE61-716BE4DB4BAC}" dt="2022-05-24T18:38:55.973" v="2040" actId="20577"/>
          <ac:spMkLst>
            <pc:docMk/>
            <pc:sldMk cId="2319284244" sldId="479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DC6EE11B-738C-B466-DE61-716BE4DB4BAC}" dt="2022-05-24T19:33:35.527" v="2863" actId="1076"/>
          <ac:spMkLst>
            <pc:docMk/>
            <pc:sldMk cId="2319284244" sldId="479"/>
            <ac:spMk id="12" creationId="{5DA2F7DE-D476-DCE4-A9E0-F0EEE12519B8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42.091" v="2878"/>
          <ac:spMkLst>
            <pc:docMk/>
            <pc:sldMk cId="2319284244" sldId="479"/>
            <ac:spMk id="14" creationId="{39A3D45A-6831-B319-9F70-34F4C65432F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42.091" v="2877"/>
          <ac:spMkLst>
            <pc:docMk/>
            <pc:sldMk cId="2319284244" sldId="479"/>
            <ac:spMk id="16" creationId="{4B326502-9039-3FC4-5ACD-1137DFFBFA00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42.091" v="2876"/>
          <ac:spMkLst>
            <pc:docMk/>
            <pc:sldMk cId="2319284244" sldId="479"/>
            <ac:spMk id="18" creationId="{B595D5B8-DA90-0A32-F017-B2860291EEB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42.091" v="2875"/>
          <ac:spMkLst>
            <pc:docMk/>
            <pc:sldMk cId="2319284244" sldId="479"/>
            <ac:spMk id="20" creationId="{6689C65B-542E-BE3B-8194-FF6782B6454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8"/>
          <ac:spMkLst>
            <pc:docMk/>
            <pc:sldMk cId="2319284244" sldId="479"/>
            <ac:spMk id="30" creationId="{45EAAE33-A099-396E-6E72-6B44A00E601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7"/>
          <ac:spMkLst>
            <pc:docMk/>
            <pc:sldMk cId="2319284244" sldId="479"/>
            <ac:spMk id="32" creationId="{5485ADF3-50A2-7AC6-CE12-03588C72574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6"/>
          <ac:spMkLst>
            <pc:docMk/>
            <pc:sldMk cId="2319284244" sldId="479"/>
            <ac:spMk id="34" creationId="{6E771114-06BB-A51A-6AC2-A5447BED8D9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5"/>
          <ac:spMkLst>
            <pc:docMk/>
            <pc:sldMk cId="2319284244" sldId="479"/>
            <ac:spMk id="36" creationId="{5B5C7A4B-9676-3C33-EC74-701D26346A8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4"/>
          <ac:spMkLst>
            <pc:docMk/>
            <pc:sldMk cId="2319284244" sldId="479"/>
            <ac:spMk id="38" creationId="{46CCE6B6-AD19-B26B-63B4-2CFEBBD2EF7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2"/>
          <ac:spMkLst>
            <pc:docMk/>
            <pc:sldMk cId="2319284244" sldId="479"/>
            <ac:spMk id="42" creationId="{C3FD0F1E-9606-CF49-41B9-82BFF41F67E8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1"/>
          <ac:spMkLst>
            <pc:docMk/>
            <pc:sldMk cId="2319284244" sldId="479"/>
            <ac:spMk id="44" creationId="{32773AA3-ED4A-0375-14FC-8D11A1F3F79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0"/>
          <ac:spMkLst>
            <pc:docMk/>
            <pc:sldMk cId="2319284244" sldId="479"/>
            <ac:spMk id="46" creationId="{65C5D226-9B94-EA1F-B89E-3EA6294B2F4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28"/>
          <ac:spMkLst>
            <pc:docMk/>
            <pc:sldMk cId="2319284244" sldId="479"/>
            <ac:spMk id="50" creationId="{66D1C91F-6003-4D3D-371D-EB104CB7164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27"/>
          <ac:spMkLst>
            <pc:docMk/>
            <pc:sldMk cId="2319284244" sldId="479"/>
            <ac:spMk id="52" creationId="{93880CA3-F7BB-A8EF-DA47-6C6491648820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889" v="2961" actId="1076"/>
          <ac:spMkLst>
            <pc:docMk/>
            <pc:sldMk cId="2319284244" sldId="479"/>
            <ac:spMk id="60" creationId="{EB30220D-FC9E-DCF9-1307-A5A1DA368AC7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04" v="2962" actId="1076"/>
          <ac:spMkLst>
            <pc:docMk/>
            <pc:sldMk cId="2319284244" sldId="479"/>
            <ac:spMk id="62" creationId="{423D4B82-48F5-7AFE-A2D5-EAFB8CCB1111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20" v="2963" actId="1076"/>
          <ac:spMkLst>
            <pc:docMk/>
            <pc:sldMk cId="2319284244" sldId="479"/>
            <ac:spMk id="64" creationId="{0B51A7CA-63F2-B298-0BE3-EA63E13FA8E5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20" v="2964" actId="1076"/>
          <ac:spMkLst>
            <pc:docMk/>
            <pc:sldMk cId="2319284244" sldId="479"/>
            <ac:spMk id="66" creationId="{875CEDDC-CA94-D34B-677D-77F55A53F2D2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36" v="2965" actId="1076"/>
          <ac:spMkLst>
            <pc:docMk/>
            <pc:sldMk cId="2319284244" sldId="479"/>
            <ac:spMk id="68" creationId="{13CEED0B-DF90-68A7-7B6C-00D04CBBD517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51" v="2967" actId="1076"/>
          <ac:spMkLst>
            <pc:docMk/>
            <pc:sldMk cId="2319284244" sldId="479"/>
            <ac:spMk id="72" creationId="{DCB13FB7-C832-0D2B-94C5-B40E9E01624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5:11.045" v="2974"/>
          <ac:spMkLst>
            <pc:docMk/>
            <pc:sldMk cId="2319284244" sldId="479"/>
            <ac:spMk id="74" creationId="{8C1F1859-E260-9204-6797-7B6D36F82515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82" v="2969" actId="1076"/>
          <ac:spMkLst>
            <pc:docMk/>
            <pc:sldMk cId="2319284244" sldId="479"/>
            <ac:spMk id="76" creationId="{2E1A6C9B-79AD-C49A-183B-D5866BFA476C}"/>
          </ac:spMkLst>
        </pc:spChg>
        <pc:spChg chg="add mod">
          <ac:chgData name="Benoit Baillif" userId="S::bb596@cam.ac.uk::9ed956e5-56bd-4a29-928e-ee83544b9781" providerId="AD" clId="Web-{DC6EE11B-738C-B466-DE61-716BE4DB4BAC}" dt="2022-05-24T19:35:10.014" v="2972" actId="1076"/>
          <ac:spMkLst>
            <pc:docMk/>
            <pc:sldMk cId="2319284244" sldId="479"/>
            <ac:spMk id="82" creationId="{15FCFB04-25F0-A101-B3C0-57A1C42EC054}"/>
          </ac:spMkLst>
        </pc:spChg>
        <pc:spChg chg="add mod">
          <ac:chgData name="Benoit Baillif" userId="S::bb596@cam.ac.uk::9ed956e5-56bd-4a29-928e-ee83544b9781" providerId="AD" clId="Web-{DC6EE11B-738C-B466-DE61-716BE4DB4BAC}" dt="2022-05-24T19:35:10.029" v="2973" actId="1076"/>
          <ac:spMkLst>
            <pc:docMk/>
            <pc:sldMk cId="2319284244" sldId="479"/>
            <ac:spMk id="84" creationId="{48F0D52A-F18D-AB11-ACA5-3021BE0D2853}"/>
          </ac:spMkLst>
        </pc:spChg>
        <pc:picChg chg="add del mod">
          <ac:chgData name="Benoit Baillif" userId="S::bb596@cam.ac.uk::9ed956e5-56bd-4a29-928e-ee83544b9781" providerId="AD" clId="Web-{DC6EE11B-738C-B466-DE61-716BE4DB4BAC}" dt="2022-05-24T19:34:42.091" v="2881"/>
          <ac:picMkLst>
            <pc:docMk/>
            <pc:sldMk cId="2319284244" sldId="479"/>
            <ac:picMk id="6" creationId="{31340203-8CB0-8ADD-A323-A78D9994BDBD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42.091" v="2880"/>
          <ac:picMkLst>
            <pc:docMk/>
            <pc:sldMk cId="2319284244" sldId="479"/>
            <ac:picMk id="8" creationId="{7C54B29D-C03A-6A69-936B-ECF92E7C7BAA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42.091" v="2879"/>
          <ac:picMkLst>
            <pc:docMk/>
            <pc:sldMk cId="2319284244" sldId="479"/>
            <ac:picMk id="10" creationId="{28C33C8E-53B4-D370-A603-58BEFDA1343B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42.091" v="2874"/>
          <ac:picMkLst>
            <pc:docMk/>
            <pc:sldMk cId="2319284244" sldId="479"/>
            <ac:picMk id="22" creationId="{33312C93-3C92-F54C-DC9F-C0E56777B286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41"/>
          <ac:picMkLst>
            <pc:docMk/>
            <pc:sldMk cId="2319284244" sldId="479"/>
            <ac:picMk id="24" creationId="{F5AA05F6-2AAF-7D32-62A8-447EC6F117EF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40"/>
          <ac:picMkLst>
            <pc:docMk/>
            <pc:sldMk cId="2319284244" sldId="479"/>
            <ac:picMk id="26" creationId="{05F4A73C-0AE2-2F6A-CFC4-273FB9F21900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39"/>
          <ac:picMkLst>
            <pc:docMk/>
            <pc:sldMk cId="2319284244" sldId="479"/>
            <ac:picMk id="28" creationId="{8068D6A7-8EDB-A624-7602-4B80F315EFA8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33"/>
          <ac:picMkLst>
            <pc:docMk/>
            <pc:sldMk cId="2319284244" sldId="479"/>
            <ac:picMk id="40" creationId="{F987BD43-26CD-A3AC-F326-90B519D9521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29"/>
          <ac:picMkLst>
            <pc:docMk/>
            <pc:sldMk cId="2319284244" sldId="479"/>
            <ac:picMk id="48" creationId="{1E09FA05-5071-6ADB-3288-F9CC080CFDA7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842" v="2958" actId="1076"/>
          <ac:picMkLst>
            <pc:docMk/>
            <pc:sldMk cId="2319284244" sldId="479"/>
            <ac:picMk id="54" creationId="{ADD0F9AE-C91C-A8BD-3095-A1C868CA7017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858" v="2959" actId="1076"/>
          <ac:picMkLst>
            <pc:docMk/>
            <pc:sldMk cId="2319284244" sldId="479"/>
            <ac:picMk id="56" creationId="{09692020-AA34-1177-C523-74C677D62166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873" v="2960" actId="1076"/>
          <ac:picMkLst>
            <pc:docMk/>
            <pc:sldMk cId="2319284244" sldId="479"/>
            <ac:picMk id="58" creationId="{70517523-2B61-0C22-5B81-5C179F82E705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951" v="2966" actId="1076"/>
          <ac:picMkLst>
            <pc:docMk/>
            <pc:sldMk cId="2319284244" sldId="479"/>
            <ac:picMk id="70" creationId="{7B67342F-CA20-A1C6-6AE6-8C22CB5001A2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998" v="2970" actId="1076"/>
          <ac:picMkLst>
            <pc:docMk/>
            <pc:sldMk cId="2319284244" sldId="479"/>
            <ac:picMk id="78" creationId="{103110FA-3412-7FFB-1308-319A84151073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998" v="2971" actId="1076"/>
          <ac:picMkLst>
            <pc:docMk/>
            <pc:sldMk cId="2319284244" sldId="479"/>
            <ac:picMk id="80" creationId="{C72CEE5B-DA7B-CDD5-213D-C5584998AC48}"/>
          </ac:picMkLst>
        </pc:picChg>
      </pc:sldChg>
      <pc:sldChg chg="addSp delSp modSp add del replId">
        <pc:chgData name="Benoit Baillif" userId="S::bb596@cam.ac.uk::9ed956e5-56bd-4a29-928e-ee83544b9781" providerId="AD" clId="Web-{DC6EE11B-738C-B466-DE61-716BE4DB4BAC}" dt="2022-05-24T19:54:05.791" v="3471"/>
        <pc:sldMkLst>
          <pc:docMk/>
          <pc:sldMk cId="3913559156" sldId="480"/>
        </pc:sldMkLst>
        <pc:spChg chg="mod">
          <ac:chgData name="Benoit Baillif" userId="S::bb596@cam.ac.uk::9ed956e5-56bd-4a29-928e-ee83544b9781" providerId="AD" clId="Web-{DC6EE11B-738C-B466-DE61-716BE4DB4BAC}" dt="2022-05-24T19:51:14.287" v="3288" actId="1076"/>
          <ac:spMkLst>
            <pc:docMk/>
            <pc:sldMk cId="3913559156" sldId="480"/>
            <ac:spMk id="2" creationId="{E0F6B59B-72A0-8083-DEFC-46BA2656A187}"/>
          </ac:spMkLst>
        </pc:spChg>
        <pc:spChg chg="mod">
          <ac:chgData name="Benoit Baillif" userId="S::bb596@cam.ac.uk::9ed956e5-56bd-4a29-928e-ee83544b9781" providerId="AD" clId="Web-{DC6EE11B-738C-B466-DE61-716BE4DB4BAC}" dt="2022-05-24T19:53:59.088" v="3468" actId="20577"/>
          <ac:spMkLst>
            <pc:docMk/>
            <pc:sldMk cId="3913559156" sldId="480"/>
            <ac:spMk id="3" creationId="{171C145F-4B5B-C46B-8DA3-2EACDCFBA4C0}"/>
          </ac:spMkLst>
        </pc:spChg>
        <pc:spChg chg="add">
          <ac:chgData name="Benoit Baillif" userId="S::bb596@cam.ac.uk::9ed956e5-56bd-4a29-928e-ee83544b9781" providerId="AD" clId="Web-{DC6EE11B-738C-B466-DE61-716BE4DB4BAC}" dt="2022-05-24T19:48:18.205" v="3254"/>
          <ac:spMkLst>
            <pc:docMk/>
            <pc:sldMk cId="3913559156" sldId="480"/>
            <ac:spMk id="4" creationId="{0FE11648-9B47-3D6F-16CA-E9CC25EA6825}"/>
          </ac:spMkLst>
        </pc:spChg>
        <pc:spChg chg="mod">
          <ac:chgData name="Benoit Baillif" userId="S::bb596@cam.ac.uk::9ed956e5-56bd-4a29-928e-ee83544b9781" providerId="AD" clId="Web-{DC6EE11B-738C-B466-DE61-716BE4DB4BAC}" dt="2022-05-24T19:34:19.653" v="2871" actId="1076"/>
          <ac:spMkLst>
            <pc:docMk/>
            <pc:sldMk cId="3913559156" sldId="480"/>
            <ac:spMk id="7" creationId="{93C4997D-9FD3-5F1C-6145-66E506FEC72F}"/>
          </ac:spMkLst>
        </pc:spChg>
        <pc:spChg chg="del">
          <ac:chgData name="Benoit Baillif" userId="S::bb596@cam.ac.uk::9ed956e5-56bd-4a29-928e-ee83544b9781" providerId="AD" clId="Web-{DC6EE11B-738C-B466-DE61-716BE4DB4BAC}" dt="2022-05-24T19:48:17.861" v="3253"/>
          <ac:spMkLst>
            <pc:docMk/>
            <pc:sldMk cId="3913559156" sldId="480"/>
            <ac:spMk id="8" creationId="{E3B776D5-03A6-09EB-D7AF-1AD981B4477B}"/>
          </ac:spMkLst>
        </pc:spChg>
        <pc:spChg chg="mod">
          <ac:chgData name="Benoit Baillif" userId="S::bb596@cam.ac.uk::9ed956e5-56bd-4a29-928e-ee83544b9781" providerId="AD" clId="Web-{DC6EE11B-738C-B466-DE61-716BE4DB4BAC}" dt="2022-05-24T19:34:19.669" v="2872" actId="1076"/>
          <ac:spMkLst>
            <pc:docMk/>
            <pc:sldMk cId="3913559156" sldId="480"/>
            <ac:spMk id="9" creationId="{A8A3286A-CB26-E96B-1BFB-53871569145F}"/>
          </ac:spMkLst>
        </pc:spChg>
        <pc:spChg chg="mod">
          <ac:chgData name="Benoit Baillif" userId="S::bb596@cam.ac.uk::9ed956e5-56bd-4a29-928e-ee83544b9781" providerId="AD" clId="Web-{DC6EE11B-738C-B466-DE61-716BE4DB4BAC}" dt="2022-05-24T19:34:19.669" v="2873" actId="1076"/>
          <ac:spMkLst>
            <pc:docMk/>
            <pc:sldMk cId="3913559156" sldId="480"/>
            <ac:spMk id="11" creationId="{065BE8E8-7764-9F8F-D0F4-3F8CB623EE79}"/>
          </ac:spMkLst>
        </pc:spChg>
        <pc:picChg chg="mod">
          <ac:chgData name="Benoit Baillif" userId="S::bb596@cam.ac.uk::9ed956e5-56bd-4a29-928e-ee83544b9781" providerId="AD" clId="Web-{DC6EE11B-738C-B466-DE61-716BE4DB4BAC}" dt="2022-05-24T19:34:19.653" v="2870" actId="1076"/>
          <ac:picMkLst>
            <pc:docMk/>
            <pc:sldMk cId="3913559156" sldId="480"/>
            <ac:picMk id="5" creationId="{54BB2858-C6E8-5200-042A-A121331CFD35}"/>
          </ac:picMkLst>
        </pc:picChg>
      </pc:sldChg>
      <pc:sldChg chg="addSp delSp modSp add del replId">
        <pc:chgData name="Benoit Baillif" userId="S::bb596@cam.ac.uk::9ed956e5-56bd-4a29-928e-ee83544b9781" providerId="AD" clId="Web-{DC6EE11B-738C-B466-DE61-716BE4DB4BAC}" dt="2022-05-24T18:48:06.862" v="2222"/>
        <pc:sldMkLst>
          <pc:docMk/>
          <pc:sldMk cId="83662422" sldId="481"/>
        </pc:sldMkLst>
        <pc:spChg chg="mod">
          <ac:chgData name="Benoit Baillif" userId="S::bb596@cam.ac.uk::9ed956e5-56bd-4a29-928e-ee83544b9781" providerId="AD" clId="Web-{DC6EE11B-738C-B466-DE61-716BE4DB4BAC}" dt="2022-05-24T18:45:40.874" v="2168" actId="20577"/>
          <ac:spMkLst>
            <pc:docMk/>
            <pc:sldMk cId="83662422" sldId="481"/>
            <ac:spMk id="2" creationId="{E0F6B59B-72A0-8083-DEFC-46BA2656A187}"/>
          </ac:spMkLst>
        </pc:spChg>
        <pc:spChg chg="del">
          <ac:chgData name="Benoit Baillif" userId="S::bb596@cam.ac.uk::9ed956e5-56bd-4a29-928e-ee83544b9781" providerId="AD" clId="Web-{DC6EE11B-738C-B466-DE61-716BE4DB4BAC}" dt="2022-05-24T18:45:43.499" v="2173"/>
          <ac:spMkLst>
            <pc:docMk/>
            <pc:sldMk cId="83662422" sldId="481"/>
            <ac:spMk id="3" creationId="{171C145F-4B5B-C46B-8DA3-2EACDCFBA4C0}"/>
          </ac:spMkLst>
        </pc:spChg>
        <pc:spChg chg="del">
          <ac:chgData name="Benoit Baillif" userId="S::bb596@cam.ac.uk::9ed956e5-56bd-4a29-928e-ee83544b9781" providerId="AD" clId="Web-{DC6EE11B-738C-B466-DE61-716BE4DB4BAC}" dt="2022-05-24T18:45:41.936" v="2171"/>
          <ac:spMkLst>
            <pc:docMk/>
            <pc:sldMk cId="83662422" sldId="481"/>
            <ac:spMk id="7" creationId="{93C4997D-9FD3-5F1C-6145-66E506FEC72F}"/>
          </ac:spMkLst>
        </pc:spChg>
        <pc:spChg chg="del">
          <ac:chgData name="Benoit Baillif" userId="S::bb596@cam.ac.uk::9ed956e5-56bd-4a29-928e-ee83544b9781" providerId="AD" clId="Web-{DC6EE11B-738C-B466-DE61-716BE4DB4BAC}" dt="2022-05-24T18:45:41.936" v="2170"/>
          <ac:spMkLst>
            <pc:docMk/>
            <pc:sldMk cId="83662422" sldId="481"/>
            <ac:spMk id="9" creationId="{A8A3286A-CB26-E96B-1BFB-53871569145F}"/>
          </ac:spMkLst>
        </pc:spChg>
        <pc:spChg chg="del">
          <ac:chgData name="Benoit Baillif" userId="S::bb596@cam.ac.uk::9ed956e5-56bd-4a29-928e-ee83544b9781" providerId="AD" clId="Web-{DC6EE11B-738C-B466-DE61-716BE4DB4BAC}" dt="2022-05-24T18:45:41.936" v="2169"/>
          <ac:spMkLst>
            <pc:docMk/>
            <pc:sldMk cId="83662422" sldId="481"/>
            <ac:spMk id="11" creationId="{065BE8E8-7764-9F8F-D0F4-3F8CB623EE79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45:45.093" v="2174"/>
          <ac:spMkLst>
            <pc:docMk/>
            <pc:sldMk cId="83662422" sldId="481"/>
            <ac:spMk id="12" creationId="{E2995551-B1F3-7462-2B14-29A7F0AEE929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46:37.875" v="2191"/>
          <ac:spMkLst>
            <pc:docMk/>
            <pc:sldMk cId="83662422" sldId="481"/>
            <ac:spMk id="17" creationId="{AE1FC06A-41A5-2ACD-19B1-209885B61FC3}"/>
          </ac:spMkLst>
        </pc:spChg>
        <pc:spChg chg="add mod">
          <ac:chgData name="Benoit Baillif" userId="S::bb596@cam.ac.uk::9ed956e5-56bd-4a29-928e-ee83544b9781" providerId="AD" clId="Web-{DC6EE11B-738C-B466-DE61-716BE4DB4BAC}" dt="2022-05-24T18:46:31.766" v="2190" actId="1076"/>
          <ac:spMkLst>
            <pc:docMk/>
            <pc:sldMk cId="83662422" sldId="481"/>
            <ac:spMk id="18" creationId="{DEC0B9DC-E08F-AE55-6760-C2CAE0EF0C5B}"/>
          </ac:spMkLst>
        </pc:spChg>
        <pc:spChg chg="add del">
          <ac:chgData name="Benoit Baillif" userId="S::bb596@cam.ac.uk::9ed956e5-56bd-4a29-928e-ee83544b9781" providerId="AD" clId="Web-{DC6EE11B-738C-B466-DE61-716BE4DB4BAC}" dt="2022-05-24T18:46:42.500" v="2194"/>
          <ac:spMkLst>
            <pc:docMk/>
            <pc:sldMk cId="83662422" sldId="481"/>
            <ac:spMk id="22" creationId="{5FB1452E-F65B-8EFB-8575-E47DC45A6F18}"/>
          </ac:spMkLst>
        </pc:spChg>
        <pc:spChg chg="add mod">
          <ac:chgData name="Benoit Baillif" userId="S::bb596@cam.ac.uk::9ed956e5-56bd-4a29-928e-ee83544b9781" providerId="AD" clId="Web-{DC6EE11B-738C-B466-DE61-716BE4DB4BAC}" dt="2022-05-24T18:46:52.766" v="2199" actId="20577"/>
          <ac:spMkLst>
            <pc:docMk/>
            <pc:sldMk cId="83662422" sldId="481"/>
            <ac:spMk id="24" creationId="{9EF23027-18FF-C37A-EF47-5C5F839BE5DB}"/>
          </ac:spMkLst>
        </pc:spChg>
        <pc:spChg chg="add mod">
          <ac:chgData name="Benoit Baillif" userId="S::bb596@cam.ac.uk::9ed956e5-56bd-4a29-928e-ee83544b9781" providerId="AD" clId="Web-{DC6EE11B-738C-B466-DE61-716BE4DB4BAC}" dt="2022-05-24T18:47:16.126" v="2216" actId="1076"/>
          <ac:spMkLst>
            <pc:docMk/>
            <pc:sldMk cId="83662422" sldId="481"/>
            <ac:spMk id="26" creationId="{119E3C13-2A08-59FF-E896-D936E5262013}"/>
          </ac:spMkLst>
        </pc:spChg>
        <pc:spChg chg="add mod">
          <ac:chgData name="Benoit Baillif" userId="S::bb596@cam.ac.uk::9ed956e5-56bd-4a29-928e-ee83544b9781" providerId="AD" clId="Web-{DC6EE11B-738C-B466-DE61-716BE4DB4BAC}" dt="2022-05-24T18:47:20.736" v="2218" actId="1076"/>
          <ac:spMkLst>
            <pc:docMk/>
            <pc:sldMk cId="83662422" sldId="481"/>
            <ac:spMk id="27" creationId="{FD2C4D45-ECFA-C236-FC94-188B8A536786}"/>
          </ac:spMkLst>
        </pc:spChg>
        <pc:picChg chg="mod">
          <ac:chgData name="Benoit Baillif" userId="S::bb596@cam.ac.uk::9ed956e5-56bd-4a29-928e-ee83544b9781" providerId="AD" clId="Web-{DC6EE11B-738C-B466-DE61-716BE4DB4BAC}" dt="2022-05-24T18:47:35.658" v="2219" actId="1076"/>
          <ac:picMkLst>
            <pc:docMk/>
            <pc:sldMk cId="83662422" sldId="481"/>
            <ac:picMk id="4" creationId="{8E121281-EDA5-B6A2-36FE-7ECEDEE77271}"/>
          </ac:picMkLst>
        </pc:picChg>
        <pc:picChg chg="del">
          <ac:chgData name="Benoit Baillif" userId="S::bb596@cam.ac.uk::9ed956e5-56bd-4a29-928e-ee83544b9781" providerId="AD" clId="Web-{DC6EE11B-738C-B466-DE61-716BE4DB4BAC}" dt="2022-05-24T18:45:41.936" v="2172"/>
          <ac:picMkLst>
            <pc:docMk/>
            <pc:sldMk cId="83662422" sldId="481"/>
            <ac:picMk id="5" creationId="{54BB2858-C6E8-5200-042A-A121331CFD35}"/>
          </ac:picMkLst>
        </pc:picChg>
        <pc:picChg chg="mod">
          <ac:chgData name="Benoit Baillif" userId="S::bb596@cam.ac.uk::9ed956e5-56bd-4a29-928e-ee83544b9781" providerId="AD" clId="Web-{DC6EE11B-738C-B466-DE61-716BE4DB4BAC}" dt="2022-05-24T18:47:35.658" v="2220" actId="1076"/>
          <ac:picMkLst>
            <pc:docMk/>
            <pc:sldMk cId="83662422" sldId="481"/>
            <ac:picMk id="6" creationId="{619C4582-6DB7-0953-8454-78A1A53E4A35}"/>
          </ac:picMkLst>
        </pc:picChg>
        <pc:picChg chg="add mod">
          <ac:chgData name="Benoit Baillif" userId="S::bb596@cam.ac.uk::9ed956e5-56bd-4a29-928e-ee83544b9781" providerId="AD" clId="Web-{DC6EE11B-738C-B466-DE61-716BE4DB4BAC}" dt="2022-05-24T18:46:04.624" v="2181" actId="1076"/>
          <ac:picMkLst>
            <pc:docMk/>
            <pc:sldMk cId="83662422" sldId="481"/>
            <ac:picMk id="13" creationId="{662C4CD0-44DC-AEAB-E724-A69949DA240A}"/>
          </ac:picMkLst>
        </pc:picChg>
        <pc:picChg chg="mod">
          <ac:chgData name="Benoit Baillif" userId="S::bb596@cam.ac.uk::9ed956e5-56bd-4a29-928e-ee83544b9781" providerId="AD" clId="Web-{DC6EE11B-738C-B466-DE61-716BE4DB4BAC}" dt="2022-05-24T18:47:35.673" v="2221" actId="1076"/>
          <ac:picMkLst>
            <pc:docMk/>
            <pc:sldMk cId="83662422" sldId="481"/>
            <ac:picMk id="14" creationId="{265F2C17-9DB4-7467-44FC-2E19105CFCB4}"/>
          </ac:picMkLst>
        </pc:picChg>
        <pc:picChg chg="add del">
          <ac:chgData name="Benoit Baillif" userId="S::bb596@cam.ac.uk::9ed956e5-56bd-4a29-928e-ee83544b9781" providerId="AD" clId="Web-{DC6EE11B-738C-B466-DE61-716BE4DB4BAC}" dt="2022-05-24T18:46:42.500" v="2195"/>
          <ac:picMkLst>
            <pc:docMk/>
            <pc:sldMk cId="83662422" sldId="481"/>
            <ac:picMk id="20" creationId="{D227CB39-8B58-852A-C67F-19DB91FF57AF}"/>
          </ac:picMkLst>
        </pc:picChg>
      </pc:sldChg>
      <pc:sldChg chg="addSp delSp modSp add replId">
        <pc:chgData name="Benoit Baillif" userId="S::bb596@cam.ac.uk::9ed956e5-56bd-4a29-928e-ee83544b9781" providerId="AD" clId="Web-{DC6EE11B-738C-B466-DE61-716BE4DB4BAC}" dt="2022-05-24T19:49:44.722" v="3286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DC6EE11B-738C-B466-DE61-716BE4DB4BAC}" dt="2022-05-24T19:49:44.722" v="3286" actId="20577"/>
          <ac:spMkLst>
            <pc:docMk/>
            <pc:sldMk cId="2860513344" sldId="481"/>
            <ac:spMk id="3" creationId="{499D738E-A05D-2C59-B84B-B66AE8F38436}"/>
          </ac:spMkLst>
        </pc:spChg>
        <pc:spChg chg="del">
          <ac:chgData name="Benoit Baillif" userId="S::bb596@cam.ac.uk::9ed956e5-56bd-4a29-928e-ee83544b9781" providerId="AD" clId="Web-{DC6EE11B-738C-B466-DE61-716BE4DB4BAC}" dt="2022-05-24T19:06:57.077" v="2282"/>
          <ac:spMkLst>
            <pc:docMk/>
            <pc:sldMk cId="2860513344" sldId="481"/>
            <ac:spMk id="4" creationId="{3422F5EE-EAFB-B934-43F3-61E501E9F2FF}"/>
          </ac:spMkLst>
        </pc:spChg>
        <pc:spChg chg="del">
          <ac:chgData name="Benoit Baillif" userId="S::bb596@cam.ac.uk::9ed956e5-56bd-4a29-928e-ee83544b9781" providerId="AD" clId="Web-{DC6EE11B-738C-B466-DE61-716BE4DB4BAC}" dt="2022-05-24T19:49:35.472" v="3283"/>
          <ac:spMkLst>
            <pc:docMk/>
            <pc:sldMk cId="2860513344" sldId="481"/>
            <ac:spMk id="5" creationId="{6CD46078-A6FC-9517-C306-2D17241F35EC}"/>
          </ac:spMkLst>
        </pc:spChg>
        <pc:spChg chg="del">
          <ac:chgData name="Benoit Baillif" userId="S::bb596@cam.ac.uk::9ed956e5-56bd-4a29-928e-ee83544b9781" providerId="AD" clId="Web-{DC6EE11B-738C-B466-DE61-716BE4DB4BAC}" dt="2022-05-24T19:06:57.077" v="2281"/>
          <ac:spMkLst>
            <pc:docMk/>
            <pc:sldMk cId="2860513344" sldId="481"/>
            <ac:spMk id="9" creationId="{6466633F-5CAA-B9E9-BE10-D8AFE7801044}"/>
          </ac:spMkLst>
        </pc:spChg>
        <pc:spChg chg="del">
          <ac:chgData name="Benoit Baillif" userId="S::bb596@cam.ac.uk::9ed956e5-56bd-4a29-928e-ee83544b9781" providerId="AD" clId="Web-{DC6EE11B-738C-B466-DE61-716BE4DB4BAC}" dt="2022-05-24T19:46:15.905" v="3187"/>
          <ac:spMkLst>
            <pc:docMk/>
            <pc:sldMk cId="2860513344" sldId="481"/>
            <ac:spMk id="13" creationId="{36379D1F-4357-855C-0EFB-3BBAE1F8CFA3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6"/>
          <ac:spMkLst>
            <pc:docMk/>
            <pc:sldMk cId="2860513344" sldId="481"/>
            <ac:spMk id="19" creationId="{FBB08E11-9AA6-F5D2-4FBC-FA5D4D2EEE4D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5"/>
          <ac:spMkLst>
            <pc:docMk/>
            <pc:sldMk cId="2860513344" sldId="481"/>
            <ac:spMk id="21" creationId="{9BEEA13B-A83C-AFC6-40FB-5A084A91A8AD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4"/>
          <ac:spMkLst>
            <pc:docMk/>
            <pc:sldMk cId="2860513344" sldId="481"/>
            <ac:spMk id="23" creationId="{881D93CA-11EA-796A-9F92-3A9EEBAB9381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3"/>
          <ac:spMkLst>
            <pc:docMk/>
            <pc:sldMk cId="2860513344" sldId="481"/>
            <ac:spMk id="25" creationId="{7C30EBEF-4133-FED4-59C7-FB8E10C58954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2"/>
          <ac:spMkLst>
            <pc:docMk/>
            <pc:sldMk cId="2860513344" sldId="481"/>
            <ac:spMk id="27" creationId="{111A192A-7B11-D306-BC51-46B37E175A41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0"/>
          <ac:spMkLst>
            <pc:docMk/>
            <pc:sldMk cId="2860513344" sldId="481"/>
            <ac:spMk id="31" creationId="{E62E0A71-0BAC-2BB4-450D-21E3B0E010CA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09"/>
          <ac:spMkLst>
            <pc:docMk/>
            <pc:sldMk cId="2860513344" sldId="481"/>
            <ac:spMk id="33" creationId="{00253E70-F01E-93CD-2D55-A968B0D98E47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08"/>
          <ac:spMkLst>
            <pc:docMk/>
            <pc:sldMk cId="2860513344" sldId="481"/>
            <ac:spMk id="35" creationId="{71FF82FA-9074-9724-D005-2CF15EC78003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05"/>
          <ac:spMkLst>
            <pc:docMk/>
            <pc:sldMk cId="2860513344" sldId="481"/>
            <ac:spMk id="41" creationId="{5564DEAF-89FB-BE9D-00E4-951DB6527597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04"/>
          <ac:spMkLst>
            <pc:docMk/>
            <pc:sldMk cId="2860513344" sldId="481"/>
            <ac:spMk id="43" creationId="{FBE95316-A1B1-602E-453A-C0CA91B04DFC}"/>
          </ac:spMkLst>
        </pc:spChg>
        <pc:spChg chg="add">
          <ac:chgData name="Benoit Baillif" userId="S::bb596@cam.ac.uk::9ed956e5-56bd-4a29-928e-ee83544b9781" providerId="AD" clId="Web-{DC6EE11B-738C-B466-DE61-716BE4DB4BAC}" dt="2022-05-24T19:46:23.921" v="3220"/>
          <ac:spMkLst>
            <pc:docMk/>
            <pc:sldMk cId="2860513344" sldId="481"/>
            <ac:spMk id="45" creationId="{FB3773C1-B478-AD46-D37C-2720D08161D2}"/>
          </ac:spMkLst>
        </pc:spChg>
        <pc:picChg chg="add del">
          <ac:chgData name="Benoit Baillif" userId="S::bb596@cam.ac.uk::9ed956e5-56bd-4a29-928e-ee83544b9781" providerId="AD" clId="Web-{DC6EE11B-738C-B466-DE61-716BE4DB4BAC}" dt="2022-05-24T19:46:19.014" v="3219"/>
          <ac:picMkLst>
            <pc:docMk/>
            <pc:sldMk cId="2860513344" sldId="481"/>
            <ac:picMk id="6" creationId="{307D156D-4EF9-7D0D-ED8F-CB1A79FBE95C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18"/>
          <ac:picMkLst>
            <pc:docMk/>
            <pc:sldMk cId="2860513344" sldId="481"/>
            <ac:picMk id="7" creationId="{0D81AE88-7A19-F004-E519-8AE49485ED09}"/>
          </ac:picMkLst>
        </pc:picChg>
        <pc:picChg chg="del">
          <ac:chgData name="Benoit Baillif" userId="S::bb596@cam.ac.uk::9ed956e5-56bd-4a29-928e-ee83544b9781" providerId="AD" clId="Web-{DC6EE11B-738C-B466-DE61-716BE4DB4BAC}" dt="2022-05-24T19:07:00.702" v="2283"/>
          <ac:picMkLst>
            <pc:docMk/>
            <pc:sldMk cId="2860513344" sldId="481"/>
            <ac:picMk id="8" creationId="{104516F9-B701-A0E5-6FA4-784281CA1263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17"/>
          <ac:picMkLst>
            <pc:docMk/>
            <pc:sldMk cId="2860513344" sldId="481"/>
            <ac:picMk id="10" creationId="{D25C5CE8-9AA9-8265-87DD-B4F145C21575}"/>
          </ac:picMkLst>
        </pc:picChg>
        <pc:picChg chg="del">
          <ac:chgData name="Benoit Baillif" userId="S::bb596@cam.ac.uk::9ed956e5-56bd-4a29-928e-ee83544b9781" providerId="AD" clId="Web-{DC6EE11B-738C-B466-DE61-716BE4DB4BAC}" dt="2022-05-24T19:06:54.795" v="2280"/>
          <ac:picMkLst>
            <pc:docMk/>
            <pc:sldMk cId="2860513344" sldId="481"/>
            <ac:picMk id="11" creationId="{384F1D76-0B6F-10F9-8ECD-7D040D1575DD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11"/>
          <ac:picMkLst>
            <pc:docMk/>
            <pc:sldMk cId="2860513344" sldId="481"/>
            <ac:picMk id="29" creationId="{D1F9070B-E541-442C-9FE0-8974AB485E62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07"/>
          <ac:picMkLst>
            <pc:docMk/>
            <pc:sldMk cId="2860513344" sldId="481"/>
            <ac:picMk id="37" creationId="{93592983-730F-7B38-B4B1-9D12538FDEA3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06"/>
          <ac:picMkLst>
            <pc:docMk/>
            <pc:sldMk cId="2860513344" sldId="481"/>
            <ac:picMk id="39" creationId="{A22882D0-E83C-E85D-F510-4880D2DE70FD}"/>
          </ac:picMkLst>
        </pc:picChg>
      </pc:sldChg>
      <pc:sldChg chg="add mod ord replId modShow">
        <pc:chgData name="Benoit Baillif" userId="S::bb596@cam.ac.uk::9ed956e5-56bd-4a29-928e-ee83544b9781" providerId="AD" clId="Web-{DC6EE11B-738C-B466-DE61-716BE4DB4BAC}" dt="2022-05-24T19:21:02.915" v="2643"/>
        <pc:sldMkLst>
          <pc:docMk/>
          <pc:sldMk cId="2140989812" sldId="482"/>
        </pc:sldMkLst>
      </pc:sldChg>
      <pc:sldChg chg="addSp delSp modSp add mod ord replId addAnim delAnim modAnim modShow">
        <pc:chgData name="Benoit Baillif" userId="S::bb596@cam.ac.uk::9ed956e5-56bd-4a29-928e-ee83544b9781" providerId="AD" clId="Web-{DC6EE11B-738C-B466-DE61-716BE4DB4BAC}" dt="2022-05-24T19:57:29.405" v="3530"/>
        <pc:sldMkLst>
          <pc:docMk/>
          <pc:sldMk cId="252272221" sldId="483"/>
        </pc:sldMkLst>
        <pc:spChg chg="mod">
          <ac:chgData name="Benoit Baillif" userId="S::bb596@cam.ac.uk::9ed956e5-56bd-4a29-928e-ee83544b9781" providerId="AD" clId="Web-{DC6EE11B-738C-B466-DE61-716BE4DB4BAC}" dt="2022-05-24T19:22:49.746" v="2662" actId="20577"/>
          <ac:spMkLst>
            <pc:docMk/>
            <pc:sldMk cId="252272221" sldId="483"/>
            <ac:spMk id="2" creationId="{32C93B28-888F-3099-5844-41589186CBD4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32" creationId="{1FC45F27-D7B3-A824-F432-A6CECCCD7D7F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49" creationId="{96AD941D-A8F8-9FE6-AC37-CECFE527F283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54" creationId="{151B7024-A6C2-9A0B-5CB2-CB79D3A3DBFB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55" creationId="{00438218-490C-539A-417F-6AD08B3D9792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56" creationId="{7AEE65DE-F4CA-7D80-8EBF-FEFA923C34A3}"/>
          </ac:spMkLst>
        </pc:spChg>
        <pc:spChg chg="del topLvl">
          <ac:chgData name="Benoit Baillif" userId="S::bb596@cam.ac.uk::9ed956e5-56bd-4a29-928e-ee83544b9781" providerId="AD" clId="Web-{DC6EE11B-738C-B466-DE61-716BE4DB4BAC}" dt="2022-05-24T19:56:03.981" v="3484"/>
          <ac:spMkLst>
            <pc:docMk/>
            <pc:sldMk cId="252272221" sldId="483"/>
            <ac:spMk id="57" creationId="{BC4D2184-6DE7-3E58-C07B-3B1D528E3E1F}"/>
          </ac:spMkLst>
        </pc:spChg>
        <pc:spChg chg="del topLvl">
          <ac:chgData name="Benoit Baillif" userId="S::bb596@cam.ac.uk::9ed956e5-56bd-4a29-928e-ee83544b9781" providerId="AD" clId="Web-{DC6EE11B-738C-B466-DE61-716BE4DB4BAC}" dt="2022-05-24T19:56:03.981" v="3483"/>
          <ac:spMkLst>
            <pc:docMk/>
            <pc:sldMk cId="252272221" sldId="483"/>
            <ac:spMk id="58" creationId="{201016AA-4045-DD18-9AA2-8A5FEF14FD4B}"/>
          </ac:spMkLst>
        </pc:spChg>
        <pc:spChg chg="mod topLvl">
          <ac:chgData name="Benoit Baillif" userId="S::bb596@cam.ac.uk::9ed956e5-56bd-4a29-928e-ee83544b9781" providerId="AD" clId="Web-{DC6EE11B-738C-B466-DE61-716BE4DB4BAC}" dt="2022-05-24T19:56:42.310" v="3501" actId="20577"/>
          <ac:spMkLst>
            <pc:docMk/>
            <pc:sldMk cId="252272221" sldId="483"/>
            <ac:spMk id="59" creationId="{839ED4DE-3229-F26F-2466-9D1E266F4565}"/>
          </ac:spMkLst>
        </pc:spChg>
        <pc:spChg chg="mod topLvl">
          <ac:chgData name="Benoit Baillif" userId="S::bb596@cam.ac.uk::9ed956e5-56bd-4a29-928e-ee83544b9781" providerId="AD" clId="Web-{DC6EE11B-738C-B466-DE61-716BE4DB4BAC}" dt="2022-05-24T19:56:14.044" v="3486" actId="1076"/>
          <ac:spMkLst>
            <pc:docMk/>
            <pc:sldMk cId="252272221" sldId="483"/>
            <ac:spMk id="60" creationId="{31D9503F-4B4C-976D-8EE8-1D3A9A776E09}"/>
          </ac:spMkLst>
        </pc:spChg>
        <pc:spChg chg="topLvl">
          <ac:chgData name="Benoit Baillif" userId="S::bb596@cam.ac.uk::9ed956e5-56bd-4a29-928e-ee83544b9781" providerId="AD" clId="Web-{DC6EE11B-738C-B466-DE61-716BE4DB4BAC}" dt="2022-05-24T19:44:51.012" v="3116"/>
          <ac:spMkLst>
            <pc:docMk/>
            <pc:sldMk cId="252272221" sldId="483"/>
            <ac:spMk id="61" creationId="{F46557A4-04CF-51AB-06BA-DFBD7B46B8B9}"/>
          </ac:spMkLst>
        </pc:spChg>
        <pc:spChg chg="topLvl">
          <ac:chgData name="Benoit Baillif" userId="S::bb596@cam.ac.uk::9ed956e5-56bd-4a29-928e-ee83544b9781" providerId="AD" clId="Web-{DC6EE11B-738C-B466-DE61-716BE4DB4BAC}" dt="2022-05-24T19:44:51.012" v="3116"/>
          <ac:spMkLst>
            <pc:docMk/>
            <pc:sldMk cId="252272221" sldId="483"/>
            <ac:spMk id="62" creationId="{2F73430E-7DDD-A99A-8DF0-E03B4771E66B}"/>
          </ac:spMkLst>
        </pc:spChg>
        <pc:spChg chg="del topLvl">
          <ac:chgData name="Benoit Baillif" userId="S::bb596@cam.ac.uk::9ed956e5-56bd-4a29-928e-ee83544b9781" providerId="AD" clId="Web-{DC6EE11B-738C-B466-DE61-716BE4DB4BAC}" dt="2022-05-24T19:56:03.981" v="3482"/>
          <ac:spMkLst>
            <pc:docMk/>
            <pc:sldMk cId="252272221" sldId="483"/>
            <ac:spMk id="63" creationId="{8CCB0962-8429-274E-974E-C2CB5707D935}"/>
          </ac:spMkLst>
        </pc:spChg>
        <pc:spChg chg="mod topLvl">
          <ac:chgData name="Benoit Baillif" userId="S::bb596@cam.ac.uk::9ed956e5-56bd-4a29-928e-ee83544b9781" providerId="AD" clId="Web-{DC6EE11B-738C-B466-DE61-716BE4DB4BAC}" dt="2022-05-24T19:56:54.014" v="3511" actId="1076"/>
          <ac:spMkLst>
            <pc:docMk/>
            <pc:sldMk cId="252272221" sldId="483"/>
            <ac:spMk id="65" creationId="{34BF446A-9E7C-8C99-720C-BFD027C68553}"/>
          </ac:spMkLst>
        </pc:spChg>
        <pc:spChg chg="mod">
          <ac:chgData name="Benoit Baillif" userId="S::bb596@cam.ac.uk::9ed956e5-56bd-4a29-928e-ee83544b9781" providerId="AD" clId="Web-{DC6EE11B-738C-B466-DE61-716BE4DB4BAC}" dt="2022-05-24T19:56:33.326" v="3498" actId="20577"/>
          <ac:spMkLst>
            <pc:docMk/>
            <pc:sldMk cId="252272221" sldId="483"/>
            <ac:spMk id="66" creationId="{4DE4D89E-C03A-3EC1-014D-AED0AFE63CCD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76" creationId="{DD9A0FB2-675E-A3A7-1682-3492EF6AF84D}"/>
          </ac:spMkLst>
        </pc:spChg>
        <pc:spChg chg="topLvl">
          <ac:chgData name="Benoit Baillif" userId="S::bb596@cam.ac.uk::9ed956e5-56bd-4a29-928e-ee83544b9781" providerId="AD" clId="Web-{DC6EE11B-738C-B466-DE61-716BE4DB4BAC}" dt="2022-05-24T19:55:54.606" v="3481"/>
          <ac:spMkLst>
            <pc:docMk/>
            <pc:sldMk cId="252272221" sldId="483"/>
            <ac:spMk id="77" creationId="{06DDA1B7-0307-B2EE-8175-32DC45C37281}"/>
          </ac:spMkLst>
        </pc:spChg>
        <pc:grpChg chg="add del">
          <ac:chgData name="Benoit Baillif" userId="S::bb596@cam.ac.uk::9ed956e5-56bd-4a29-928e-ee83544b9781" providerId="AD" clId="Web-{DC6EE11B-738C-B466-DE61-716BE4DB4BAC}" dt="2022-05-24T19:44:51.012" v="3116"/>
          <ac:grpSpMkLst>
            <pc:docMk/>
            <pc:sldMk cId="252272221" sldId="483"/>
            <ac:grpSpMk id="6" creationId="{0893669E-3676-2182-5001-DBDC324F5B02}"/>
          </ac:grpSpMkLst>
        </pc:grpChg>
        <pc:grpChg chg="add del">
          <ac:chgData name="Benoit Baillif" userId="S::bb596@cam.ac.uk::9ed956e5-56bd-4a29-928e-ee83544b9781" providerId="AD" clId="Web-{DC6EE11B-738C-B466-DE61-716BE4DB4BAC}" dt="2022-05-24T19:45:24.263" v="3119"/>
          <ac:grpSpMkLst>
            <pc:docMk/>
            <pc:sldMk cId="252272221" sldId="483"/>
            <ac:grpSpMk id="7" creationId="{3729199E-FFDA-522D-10FF-272B862E4D64}"/>
          </ac:grpSpMkLst>
        </pc:grpChg>
        <pc:grpChg chg="add">
          <ac:chgData name="Benoit Baillif" userId="S::bb596@cam.ac.uk::9ed956e5-56bd-4a29-928e-ee83544b9781" providerId="AD" clId="Web-{DC6EE11B-738C-B466-DE61-716BE4DB4BAC}" dt="2022-05-24T19:55:10.183" v="3475"/>
          <ac:grpSpMkLst>
            <pc:docMk/>
            <pc:sldMk cId="252272221" sldId="483"/>
            <ac:grpSpMk id="8" creationId="{2FC0F2D0-1DF5-830A-8C65-00028023332F}"/>
          </ac:grpSpMkLst>
        </pc:grpChg>
        <pc:grpChg chg="add del">
          <ac:chgData name="Benoit Baillif" userId="S::bb596@cam.ac.uk::9ed956e5-56bd-4a29-928e-ee83544b9781" providerId="AD" clId="Web-{DC6EE11B-738C-B466-DE61-716BE4DB4BAC}" dt="2022-05-24T19:55:54.606" v="3481"/>
          <ac:grpSpMkLst>
            <pc:docMk/>
            <pc:sldMk cId="252272221" sldId="483"/>
            <ac:grpSpMk id="9" creationId="{30724C57-1177-77A1-19B4-D165A9BA597F}"/>
          </ac:grpSpMkLst>
        </pc:grpChg>
        <pc:picChg chg="ord topLvl">
          <ac:chgData name="Benoit Baillif" userId="S::bb596@cam.ac.uk::9ed956e5-56bd-4a29-928e-ee83544b9781" providerId="AD" clId="Web-{DC6EE11B-738C-B466-DE61-716BE4DB4BAC}" dt="2022-05-24T19:45:35.685" v="3153"/>
          <ac:picMkLst>
            <pc:docMk/>
            <pc:sldMk cId="252272221" sldId="483"/>
            <ac:picMk id="51" creationId="{A9C8CC5F-F411-45F2-A762-599E19655D18}"/>
          </ac:picMkLst>
        </pc:picChg>
        <pc:picChg chg="ord topLvl">
          <ac:chgData name="Benoit Baillif" userId="S::bb596@cam.ac.uk::9ed956e5-56bd-4a29-928e-ee83544b9781" providerId="AD" clId="Web-{DC6EE11B-738C-B466-DE61-716BE4DB4BAC}" dt="2022-05-24T19:45:34.966" v="3120"/>
          <ac:picMkLst>
            <pc:docMk/>
            <pc:sldMk cId="252272221" sldId="483"/>
            <ac:picMk id="52" creationId="{D435C720-58B8-BD21-2042-B65801B9A4BB}"/>
          </ac:picMkLst>
        </pc:picChg>
        <pc:picChg chg="ord topLvl">
          <ac:chgData name="Benoit Baillif" userId="S::bb596@cam.ac.uk::9ed956e5-56bd-4a29-928e-ee83544b9781" providerId="AD" clId="Web-{DC6EE11B-738C-B466-DE61-716BE4DB4BAC}" dt="2022-05-24T19:45:36.326" v="3186"/>
          <ac:picMkLst>
            <pc:docMk/>
            <pc:sldMk cId="252272221" sldId="483"/>
            <ac:picMk id="53" creationId="{96EEDCD6-7FCB-4E21-1FB8-1F6A56EE3649}"/>
          </ac:picMkLst>
        </pc:picChg>
      </pc:sldChg>
    </pc:docChg>
  </pc:docChgLst>
  <pc:docChgLst>
    <pc:chgData name="Benoit Baillif" userId="9ed956e5-56bd-4a29-928e-ee83544b9781" providerId="ADAL" clId="{AF994C94-CF3B-44D5-873A-65CD9E8D5C10}"/>
    <pc:docChg chg="undo custSel addSld delSld modSld sldOrd">
      <pc:chgData name="Benoit Baillif" userId="9ed956e5-56bd-4a29-928e-ee83544b9781" providerId="ADAL" clId="{AF994C94-CF3B-44D5-873A-65CD9E8D5C10}" dt="2021-05-25T14:56:02.008" v="1723"/>
      <pc:docMkLst>
        <pc:docMk/>
      </pc:docMkLst>
      <pc:sldChg chg="modSp mod">
        <pc:chgData name="Benoit Baillif" userId="9ed956e5-56bd-4a29-928e-ee83544b9781" providerId="ADAL" clId="{AF994C94-CF3B-44D5-873A-65CD9E8D5C10}" dt="2021-05-25T14:16:13.644" v="3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AF994C94-CF3B-44D5-873A-65CD9E8D5C10}" dt="2021-05-25T14:16:13.644" v="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ord">
        <pc:chgData name="Benoit Baillif" userId="9ed956e5-56bd-4a29-928e-ee83544b9781" providerId="ADAL" clId="{AF994C94-CF3B-44D5-873A-65CD9E8D5C10}" dt="2021-05-25T14:45:39.309" v="1636"/>
        <pc:sldMkLst>
          <pc:docMk/>
          <pc:sldMk cId="1405223376" sldId="310"/>
        </pc:sldMkLst>
      </pc:sldChg>
      <pc:sldChg chg="modSp mod ord">
        <pc:chgData name="Benoit Baillif" userId="9ed956e5-56bd-4a29-928e-ee83544b9781" providerId="ADAL" clId="{AF994C94-CF3B-44D5-873A-65CD9E8D5C10}" dt="2021-05-25T14:43:48.396" v="1435" actId="27636"/>
        <pc:sldMkLst>
          <pc:docMk/>
          <pc:sldMk cId="4131411833" sldId="321"/>
        </pc:sldMkLst>
        <pc:spChg chg="mod">
          <ac:chgData name="Benoit Baillif" userId="9ed956e5-56bd-4a29-928e-ee83544b9781" providerId="ADAL" clId="{AF994C94-CF3B-44D5-873A-65CD9E8D5C10}" dt="2021-05-25T14:28:45.882" v="82" actId="20577"/>
          <ac:spMkLst>
            <pc:docMk/>
            <pc:sldMk cId="4131411833" sldId="321"/>
            <ac:spMk id="2" creationId="{4D9E93D8-DF89-42C0-9EC4-D1B1F7DFBD6A}"/>
          </ac:spMkLst>
        </pc:spChg>
        <pc:spChg chg="mod">
          <ac:chgData name="Benoit Baillif" userId="9ed956e5-56bd-4a29-928e-ee83544b9781" providerId="ADAL" clId="{AF994C94-CF3B-44D5-873A-65CD9E8D5C10}" dt="2021-05-25T14:43:48.396" v="1435" actId="27636"/>
          <ac:spMkLst>
            <pc:docMk/>
            <pc:sldMk cId="4131411833" sldId="321"/>
            <ac:spMk id="3" creationId="{64DB38E9-C256-472C-B85C-E338E240D7D4}"/>
          </ac:spMkLst>
        </pc:spChg>
      </pc:sldChg>
      <pc:sldChg chg="del">
        <pc:chgData name="Benoit Baillif" userId="9ed956e5-56bd-4a29-928e-ee83544b9781" providerId="ADAL" clId="{AF994C94-CF3B-44D5-873A-65CD9E8D5C10}" dt="2021-05-25T14:45:46.842" v="1637" actId="47"/>
        <pc:sldMkLst>
          <pc:docMk/>
          <pc:sldMk cId="2156320054" sldId="324"/>
        </pc:sldMkLst>
      </pc:sldChg>
      <pc:sldChg chg="del">
        <pc:chgData name="Benoit Baillif" userId="9ed956e5-56bd-4a29-928e-ee83544b9781" providerId="ADAL" clId="{AF994C94-CF3B-44D5-873A-65CD9E8D5C10}" dt="2021-05-25T14:45:48.797" v="1638" actId="47"/>
        <pc:sldMkLst>
          <pc:docMk/>
          <pc:sldMk cId="2535057193" sldId="326"/>
        </pc:sldMkLst>
      </pc:sldChg>
      <pc:sldChg chg="ord">
        <pc:chgData name="Benoit Baillif" userId="9ed956e5-56bd-4a29-928e-ee83544b9781" providerId="ADAL" clId="{AF994C94-CF3B-44D5-873A-65CD9E8D5C10}" dt="2021-05-25T14:56:02.008" v="1723"/>
        <pc:sldMkLst>
          <pc:docMk/>
          <pc:sldMk cId="1801150932" sldId="327"/>
        </pc:sldMkLst>
      </pc:sldChg>
      <pc:sldChg chg="del">
        <pc:chgData name="Benoit Baillif" userId="9ed956e5-56bd-4a29-928e-ee83544b9781" providerId="ADAL" clId="{AF994C94-CF3B-44D5-873A-65CD9E8D5C10}" dt="2021-05-25T14:46:03.301" v="1639" actId="47"/>
        <pc:sldMkLst>
          <pc:docMk/>
          <pc:sldMk cId="1151043883" sldId="328"/>
        </pc:sldMkLst>
      </pc:sldChg>
      <pc:sldChg chg="ord">
        <pc:chgData name="Benoit Baillif" userId="9ed956e5-56bd-4a29-928e-ee83544b9781" providerId="ADAL" clId="{AF994C94-CF3B-44D5-873A-65CD9E8D5C10}" dt="2021-05-25T14:41:26.366" v="1128"/>
        <pc:sldMkLst>
          <pc:docMk/>
          <pc:sldMk cId="4135371719" sldId="330"/>
        </pc:sldMkLst>
      </pc:sldChg>
      <pc:sldChg chg="ord">
        <pc:chgData name="Benoit Baillif" userId="9ed956e5-56bd-4a29-928e-ee83544b9781" providerId="ADAL" clId="{AF994C94-CF3B-44D5-873A-65CD9E8D5C10}" dt="2021-05-25T14:16:27.668" v="5"/>
        <pc:sldMkLst>
          <pc:docMk/>
          <pc:sldMk cId="310287981" sldId="331"/>
        </pc:sldMkLst>
      </pc:sldChg>
      <pc:sldChg chg="modSp new mod">
        <pc:chgData name="Benoit Baillif" userId="9ed956e5-56bd-4a29-928e-ee83544b9781" providerId="ADAL" clId="{AF994C94-CF3B-44D5-873A-65CD9E8D5C10}" dt="2021-05-25T14:45:30.485" v="1634" actId="20577"/>
        <pc:sldMkLst>
          <pc:docMk/>
          <pc:sldMk cId="3291075348" sldId="332"/>
        </pc:sldMkLst>
        <pc:spChg chg="mod">
          <ac:chgData name="Benoit Baillif" userId="9ed956e5-56bd-4a29-928e-ee83544b9781" providerId="ADAL" clId="{AF994C94-CF3B-44D5-873A-65CD9E8D5C10}" dt="2021-05-25T14:36:54.898" v="893" actId="20577"/>
          <ac:spMkLst>
            <pc:docMk/>
            <pc:sldMk cId="3291075348" sldId="332"/>
            <ac:spMk id="2" creationId="{DA56A6AF-1934-4F27-818F-EFDB6883CF5C}"/>
          </ac:spMkLst>
        </pc:spChg>
        <pc:spChg chg="mod">
          <ac:chgData name="Benoit Baillif" userId="9ed956e5-56bd-4a29-928e-ee83544b9781" providerId="ADAL" clId="{AF994C94-CF3B-44D5-873A-65CD9E8D5C10}" dt="2021-05-25T14:45:30.485" v="1634" actId="20577"/>
          <ac:spMkLst>
            <pc:docMk/>
            <pc:sldMk cId="3291075348" sldId="332"/>
            <ac:spMk id="3" creationId="{F0A2AB1F-5FDE-4ADA-B5E8-EF16F0217033}"/>
          </ac:spMkLst>
        </pc:spChg>
      </pc:sldChg>
      <pc:sldChg chg="new del">
        <pc:chgData name="Benoit Baillif" userId="9ed956e5-56bd-4a29-928e-ee83544b9781" providerId="ADAL" clId="{AF994C94-CF3B-44D5-873A-65CD9E8D5C10}" dt="2021-05-25T14:40:33.189" v="995" actId="680"/>
        <pc:sldMkLst>
          <pc:docMk/>
          <pc:sldMk cId="80973435" sldId="333"/>
        </pc:sldMkLst>
      </pc:sldChg>
      <pc:sldChg chg="modSp new del mod">
        <pc:chgData name="Benoit Baillif" userId="9ed956e5-56bd-4a29-928e-ee83544b9781" providerId="ADAL" clId="{AF994C94-CF3B-44D5-873A-65CD9E8D5C10}" dt="2021-05-25T14:48:13.212" v="1663" actId="47"/>
        <pc:sldMkLst>
          <pc:docMk/>
          <pc:sldMk cId="555922003" sldId="333"/>
        </pc:sldMkLst>
        <pc:spChg chg="mod">
          <ac:chgData name="Benoit Baillif" userId="9ed956e5-56bd-4a29-928e-ee83544b9781" providerId="ADAL" clId="{AF994C94-CF3B-44D5-873A-65CD9E8D5C10}" dt="2021-05-25T14:48:09.546" v="1662" actId="20577"/>
          <ac:spMkLst>
            <pc:docMk/>
            <pc:sldMk cId="555922003" sldId="333"/>
            <ac:spMk id="2" creationId="{1F4736A9-C490-4708-8C4B-E72263B5D8B3}"/>
          </ac:spMkLst>
        </pc:spChg>
      </pc:sldChg>
      <pc:sldChg chg="addSp delSp modSp new mod">
        <pc:chgData name="Benoit Baillif" userId="9ed956e5-56bd-4a29-928e-ee83544b9781" providerId="ADAL" clId="{AF994C94-CF3B-44D5-873A-65CD9E8D5C10}" dt="2021-05-25T14:52:39.826" v="1721" actId="1076"/>
        <pc:sldMkLst>
          <pc:docMk/>
          <pc:sldMk cId="937461939" sldId="333"/>
        </pc:sldMkLst>
        <pc:spChg chg="mod">
          <ac:chgData name="Benoit Baillif" userId="9ed956e5-56bd-4a29-928e-ee83544b9781" providerId="ADAL" clId="{AF994C94-CF3B-44D5-873A-65CD9E8D5C10}" dt="2021-05-25T14:48:27.510" v="1712" actId="20577"/>
          <ac:spMkLst>
            <pc:docMk/>
            <pc:sldMk cId="937461939" sldId="333"/>
            <ac:spMk id="2" creationId="{65D6CECB-E85A-43D3-97FC-24DC5DE356DD}"/>
          </ac:spMkLst>
        </pc:spChg>
        <pc:spChg chg="del">
          <ac:chgData name="Benoit Baillif" userId="9ed956e5-56bd-4a29-928e-ee83544b9781" providerId="ADAL" clId="{AF994C94-CF3B-44D5-873A-65CD9E8D5C10}" dt="2021-05-25T14:48:32.786" v="1713" actId="478"/>
          <ac:spMkLst>
            <pc:docMk/>
            <pc:sldMk cId="937461939" sldId="333"/>
            <ac:spMk id="3" creationId="{D3DAF4F2-F71A-4288-ADAC-37CC8FD99862}"/>
          </ac:spMkLst>
        </pc:spChg>
        <pc:picChg chg="add mod">
          <ac:chgData name="Benoit Baillif" userId="9ed956e5-56bd-4a29-928e-ee83544b9781" providerId="ADAL" clId="{AF994C94-CF3B-44D5-873A-65CD9E8D5C10}" dt="2021-05-25T14:52:34.995" v="1717" actId="1076"/>
          <ac:picMkLst>
            <pc:docMk/>
            <pc:sldMk cId="937461939" sldId="333"/>
            <ac:picMk id="5" creationId="{B50EE3BA-168D-4DA7-A9E9-58AE4AE5AB37}"/>
          </ac:picMkLst>
        </pc:picChg>
        <pc:picChg chg="add mod">
          <ac:chgData name="Benoit Baillif" userId="9ed956e5-56bd-4a29-928e-ee83544b9781" providerId="ADAL" clId="{AF994C94-CF3B-44D5-873A-65CD9E8D5C10}" dt="2021-05-25T14:52:39.826" v="1721" actId="1076"/>
          <ac:picMkLst>
            <pc:docMk/>
            <pc:sldMk cId="937461939" sldId="333"/>
            <ac:picMk id="7" creationId="{7DF4C967-E200-4739-9D69-2B7B83B09B15}"/>
          </ac:picMkLst>
        </pc:picChg>
      </pc:sldChg>
    </pc:docChg>
  </pc:docChgLst>
  <pc:docChgLst>
    <pc:chgData name="Benoit Baillif" userId="S::bb596@cam.ac.uk::9ed956e5-56bd-4a29-928e-ee83544b9781" providerId="AD" clId="Web-{85C72F5B-6BE7-24CC-9DF2-D4B2D2FE3B70}"/>
    <pc:docChg chg="modSld">
      <pc:chgData name="Benoit Baillif" userId="S::bb596@cam.ac.uk::9ed956e5-56bd-4a29-928e-ee83544b9781" providerId="AD" clId="Web-{85C72F5B-6BE7-24CC-9DF2-D4B2D2FE3B70}" dt="2022-02-08T16:22:29.823" v="2" actId="14100"/>
      <pc:docMkLst>
        <pc:docMk/>
      </pc:docMkLst>
      <pc:sldChg chg="modSp">
        <pc:chgData name="Benoit Baillif" userId="S::bb596@cam.ac.uk::9ed956e5-56bd-4a29-928e-ee83544b9781" providerId="AD" clId="Web-{85C72F5B-6BE7-24CC-9DF2-D4B2D2FE3B70}" dt="2022-02-08T16:10:57.597" v="1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85C72F5B-6BE7-24CC-9DF2-D4B2D2FE3B70}" dt="2022-02-08T16:10:57.597" v="1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modSp">
        <pc:chgData name="Benoit Baillif" userId="S::bb596@cam.ac.uk::9ed956e5-56bd-4a29-928e-ee83544b9781" providerId="AD" clId="Web-{85C72F5B-6BE7-24CC-9DF2-D4B2D2FE3B70}" dt="2022-02-08T16:22:29.823" v="2" actId="14100"/>
        <pc:sldMkLst>
          <pc:docMk/>
          <pc:sldMk cId="2851384202" sldId="407"/>
        </pc:sldMkLst>
        <pc:spChg chg="mod">
          <ac:chgData name="Benoit Baillif" userId="S::bb596@cam.ac.uk::9ed956e5-56bd-4a29-928e-ee83544b9781" providerId="AD" clId="Web-{85C72F5B-6BE7-24CC-9DF2-D4B2D2FE3B70}" dt="2022-02-08T16:22:29.823" v="2" actId="14100"/>
          <ac:spMkLst>
            <pc:docMk/>
            <pc:sldMk cId="2851384202" sldId="407"/>
            <ac:spMk id="6" creationId="{3A455B6A-80A4-49FC-8597-623A43079C87}"/>
          </ac:spMkLst>
        </pc:spChg>
      </pc:sldChg>
    </pc:docChg>
  </pc:docChgLst>
  <pc:docChgLst>
    <pc:chgData name="Benoit Baillif" userId="S::bb596@cam.ac.uk::9ed956e5-56bd-4a29-928e-ee83544b9781" providerId="AD" clId="Web-{324B4997-6DB7-BBA6-DE74-185FE76C5CC4}"/>
    <pc:docChg chg="addSld delSld modSld sldOrd">
      <pc:chgData name="Benoit Baillif" userId="S::bb596@cam.ac.uk::9ed956e5-56bd-4a29-928e-ee83544b9781" providerId="AD" clId="Web-{324B4997-6DB7-BBA6-DE74-185FE76C5CC4}" dt="2022-05-18T18:13:45.350" v="1112" actId="1076"/>
      <pc:docMkLst>
        <pc:docMk/>
      </pc:docMkLst>
      <pc:sldChg chg="addSp delSp modSp">
        <pc:chgData name="Benoit Baillif" userId="S::bb596@cam.ac.uk::9ed956e5-56bd-4a29-928e-ee83544b9781" providerId="AD" clId="Web-{324B4997-6DB7-BBA6-DE74-185FE76C5CC4}" dt="2022-05-18T15:45:10.113" v="616" actId="1076"/>
        <pc:sldMkLst>
          <pc:docMk/>
          <pc:sldMk cId="1792243850" sldId="390"/>
        </pc:sldMkLst>
        <pc:spChg chg="add mod">
          <ac:chgData name="Benoit Baillif" userId="S::bb596@cam.ac.uk::9ed956e5-56bd-4a29-928e-ee83544b9781" providerId="AD" clId="Web-{324B4997-6DB7-BBA6-DE74-185FE76C5CC4}" dt="2022-05-18T15:44:43.175" v="602" actId="1076"/>
          <ac:spMkLst>
            <pc:docMk/>
            <pc:sldMk cId="1792243850" sldId="390"/>
            <ac:spMk id="20" creationId="{9743D5B9-749D-B0E4-87AB-7ACB009A57B2}"/>
          </ac:spMkLst>
        </pc:spChg>
        <pc:spChg chg="add mod">
          <ac:chgData name="Benoit Baillif" userId="S::bb596@cam.ac.uk::9ed956e5-56bd-4a29-928e-ee83544b9781" providerId="AD" clId="Web-{324B4997-6DB7-BBA6-DE74-185FE76C5CC4}" dt="2022-05-18T15:44:57.254" v="610" actId="1076"/>
          <ac:spMkLst>
            <pc:docMk/>
            <pc:sldMk cId="1792243850" sldId="390"/>
            <ac:spMk id="21" creationId="{D241AF13-816A-9FDD-FA43-DCB36597E490}"/>
          </ac:spMkLst>
        </pc:spChg>
        <pc:spChg chg="add mod">
          <ac:chgData name="Benoit Baillif" userId="S::bb596@cam.ac.uk::9ed956e5-56bd-4a29-928e-ee83544b9781" providerId="AD" clId="Web-{324B4997-6DB7-BBA6-DE74-185FE76C5CC4}" dt="2022-05-18T15:44:51.019" v="605" actId="1076"/>
          <ac:spMkLst>
            <pc:docMk/>
            <pc:sldMk cId="1792243850" sldId="390"/>
            <ac:spMk id="23" creationId="{9743D5B9-749D-B0E4-87AB-7ACB009A57B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5:04.863" v="614"/>
          <ac:spMkLst>
            <pc:docMk/>
            <pc:sldMk cId="1792243850" sldId="390"/>
            <ac:spMk id="24" creationId="{D241AF13-816A-9FDD-FA43-DCB36597E490}"/>
          </ac:spMkLst>
        </pc:spChg>
        <pc:spChg chg="add del">
          <ac:chgData name="Benoit Baillif" userId="S::bb596@cam.ac.uk::9ed956e5-56bd-4a29-928e-ee83544b9781" providerId="AD" clId="Web-{324B4997-6DB7-BBA6-DE74-185FE76C5CC4}" dt="2022-05-18T15:44:59.769" v="612"/>
          <ac:spMkLst>
            <pc:docMk/>
            <pc:sldMk cId="1792243850" sldId="390"/>
            <ac:spMk id="26" creationId="{9743D5B9-749D-B0E4-87AB-7ACB009A57B2}"/>
          </ac:spMkLst>
        </pc:spChg>
        <pc:spChg chg="add del">
          <ac:chgData name="Benoit Baillif" userId="S::bb596@cam.ac.uk::9ed956e5-56bd-4a29-928e-ee83544b9781" providerId="AD" clId="Web-{324B4997-6DB7-BBA6-DE74-185FE76C5CC4}" dt="2022-05-18T15:44:59.769" v="612"/>
          <ac:spMkLst>
            <pc:docMk/>
            <pc:sldMk cId="1792243850" sldId="390"/>
            <ac:spMk id="27" creationId="{D241AF13-816A-9FDD-FA43-DCB36597E490}"/>
          </ac:spMkLst>
        </pc:spChg>
        <pc:spChg chg="add mod">
          <ac:chgData name="Benoit Baillif" userId="S::bb596@cam.ac.uk::9ed956e5-56bd-4a29-928e-ee83544b9781" providerId="AD" clId="Web-{324B4997-6DB7-BBA6-DE74-185FE76C5CC4}" dt="2022-05-18T15:45:10.113" v="616" actId="1076"/>
          <ac:spMkLst>
            <pc:docMk/>
            <pc:sldMk cId="1792243850" sldId="390"/>
            <ac:spMk id="29" creationId="{6E1A654D-E320-1103-A777-1DB746FC9B0D}"/>
          </ac:spMkLst>
        </pc:spChg>
        <pc:picChg chg="del">
          <ac:chgData name="Benoit Baillif" userId="S::bb596@cam.ac.uk::9ed956e5-56bd-4a29-928e-ee83544b9781" providerId="AD" clId="Web-{324B4997-6DB7-BBA6-DE74-185FE76C5CC4}" dt="2022-05-18T15:44:47.003" v="603"/>
          <ac:picMkLst>
            <pc:docMk/>
            <pc:sldMk cId="1792243850" sldId="390"/>
            <ac:picMk id="12" creationId="{258D807D-5B98-4BE6-AF93-703CB6B4208B}"/>
          </ac:picMkLst>
        </pc:picChg>
        <pc:picChg chg="del">
          <ac:chgData name="Benoit Baillif" userId="S::bb596@cam.ac.uk::9ed956e5-56bd-4a29-928e-ee83544b9781" providerId="AD" clId="Web-{324B4997-6DB7-BBA6-DE74-185FE76C5CC4}" dt="2022-05-18T15:44:36.316" v="596"/>
          <ac:picMkLst>
            <pc:docMk/>
            <pc:sldMk cId="1792243850" sldId="390"/>
            <ac:picMk id="13" creationId="{0A830C04-F30B-4D9F-8B9F-4186B236AB3B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4:52.753" v="608"/>
          <ac:picMkLst>
            <pc:docMk/>
            <pc:sldMk cId="1792243850" sldId="390"/>
            <ac:picMk id="22" creationId="{33595FE4-7147-1AAD-EF79-7B3D56AE6FCE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5:03.441" v="613"/>
          <ac:picMkLst>
            <pc:docMk/>
            <pc:sldMk cId="1792243850" sldId="390"/>
            <ac:picMk id="25" creationId="{33595FE4-7147-1AAD-EF79-7B3D56AE6FCE}"/>
          </ac:picMkLst>
        </pc:picChg>
        <pc:picChg chg="add del">
          <ac:chgData name="Benoit Baillif" userId="S::bb596@cam.ac.uk::9ed956e5-56bd-4a29-928e-ee83544b9781" providerId="AD" clId="Web-{324B4997-6DB7-BBA6-DE74-185FE76C5CC4}" dt="2022-05-18T15:44:59.769" v="612"/>
          <ac:picMkLst>
            <pc:docMk/>
            <pc:sldMk cId="1792243850" sldId="390"/>
            <ac:picMk id="28" creationId="{33595FE4-7147-1AAD-EF79-7B3D56AE6FCE}"/>
          </ac:picMkLst>
        </pc:picChg>
      </pc:sldChg>
      <pc:sldChg chg="addSp delSp modSp">
        <pc:chgData name="Benoit Baillif" userId="S::bb596@cam.ac.uk::9ed956e5-56bd-4a29-928e-ee83544b9781" providerId="AD" clId="Web-{324B4997-6DB7-BBA6-DE74-185FE76C5CC4}" dt="2022-05-18T15:31:38.315" v="487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324B4997-6DB7-BBA6-DE74-185FE76C5CC4}" dt="2022-05-18T15:23:35.742" v="148" actId="1076"/>
          <ac:spMkLst>
            <pc:docMk/>
            <pc:sldMk cId="1270089218" sldId="391"/>
            <ac:spMk id="2" creationId="{CC3D4237-8DC4-45DB-86E8-B45DDFC1B3CC}"/>
          </ac:spMkLst>
        </pc:spChg>
        <pc:spChg chg="mod">
          <ac:chgData name="Benoit Baillif" userId="S::bb596@cam.ac.uk::9ed956e5-56bd-4a29-928e-ee83544b9781" providerId="AD" clId="Web-{324B4997-6DB7-BBA6-DE74-185FE76C5CC4}" dt="2022-05-18T15:31:38.315" v="487" actId="20577"/>
          <ac:spMkLst>
            <pc:docMk/>
            <pc:sldMk cId="1270089218" sldId="391"/>
            <ac:spMk id="4" creationId="{BE4D08D2-96E8-610E-7877-4F2CED909D2D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205" v="439" actId="1076"/>
          <ac:spMkLst>
            <pc:docMk/>
            <pc:sldMk cId="1270089218" sldId="391"/>
            <ac:spMk id="11" creationId="{4FB5C2C5-C604-6094-3C23-00E553F0D83B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236" v="440" actId="1076"/>
          <ac:spMkLst>
            <pc:docMk/>
            <pc:sldMk cId="1270089218" sldId="391"/>
            <ac:spMk id="12" creationId="{AE20F8A1-8719-AF19-1D3C-C35FFB220C3D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4:56.869" v="170"/>
          <ac:spMkLst>
            <pc:docMk/>
            <pc:sldMk cId="1270089218" sldId="391"/>
            <ac:spMk id="13" creationId="{3777DF81-046E-BF29-AC2A-C054B2AE4119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2:47.600" v="137"/>
          <ac:spMkLst>
            <pc:docMk/>
            <pc:sldMk cId="1270089218" sldId="391"/>
            <ac:spMk id="14" creationId="{190CF87D-5645-4F6A-37EC-C7311E52B2C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3:52.742" v="153"/>
          <ac:spMkLst>
            <pc:docMk/>
            <pc:sldMk cId="1270089218" sldId="391"/>
            <ac:spMk id="15" creationId="{3F274B1C-57FD-E0CA-3C93-574A5550A311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251" v="441" actId="1076"/>
          <ac:spMkLst>
            <pc:docMk/>
            <pc:sldMk cId="1270089218" sldId="391"/>
            <ac:spMk id="16" creationId="{B879DBE7-FC84-3D8F-F1F3-1B961BA7A156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283" v="442" actId="1076"/>
          <ac:spMkLst>
            <pc:docMk/>
            <pc:sldMk cId="1270089218" sldId="391"/>
            <ac:spMk id="17" creationId="{B0C482C8-2760-8F76-9C23-92333E60742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4:56.869" v="169"/>
          <ac:spMkLst>
            <pc:docMk/>
            <pc:sldMk cId="1270089218" sldId="391"/>
            <ac:spMk id="18" creationId="{37FD35B8-5A1E-12F9-D9A9-651CB6EFED5A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314" v="443" actId="1076"/>
          <ac:spMkLst>
            <pc:docMk/>
            <pc:sldMk cId="1270089218" sldId="391"/>
            <ac:spMk id="19" creationId="{4F471263-4330-AED5-C451-048D8DE6164A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330" v="444" actId="1076"/>
          <ac:spMkLst>
            <pc:docMk/>
            <pc:sldMk cId="1270089218" sldId="391"/>
            <ac:spMk id="20" creationId="{12D3F390-66DD-B5B9-254C-FACCD69FE655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361" v="445" actId="1076"/>
          <ac:spMkLst>
            <pc:docMk/>
            <pc:sldMk cId="1270089218" sldId="391"/>
            <ac:spMk id="21" creationId="{65BF424C-8C01-D211-FB9F-1C8CC795748E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392" v="446" actId="1076"/>
          <ac:spMkLst>
            <pc:docMk/>
            <pc:sldMk cId="1270089218" sldId="391"/>
            <ac:spMk id="22" creationId="{70CEF402-7FFC-5D59-4561-60E4E07A71F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400"/>
          <ac:spMkLst>
            <pc:docMk/>
            <pc:sldMk cId="1270089218" sldId="391"/>
            <ac:spMk id="27" creationId="{3E7FC3FD-5CB0-6AE2-2976-AD8241669C8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9"/>
          <ac:spMkLst>
            <pc:docMk/>
            <pc:sldMk cId="1270089218" sldId="391"/>
            <ac:spMk id="28" creationId="{BA0C4AF9-FB63-F627-4F36-A1F528BA1A6D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8"/>
          <ac:spMkLst>
            <pc:docMk/>
            <pc:sldMk cId="1270089218" sldId="391"/>
            <ac:spMk id="29" creationId="{D678334B-8B44-E2E5-E877-DEFCC949D845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7"/>
          <ac:spMkLst>
            <pc:docMk/>
            <pc:sldMk cId="1270089218" sldId="391"/>
            <ac:spMk id="30" creationId="{28D16EA5-3E90-99DC-1864-D2E24D5BF52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6"/>
          <ac:spMkLst>
            <pc:docMk/>
            <pc:sldMk cId="1270089218" sldId="391"/>
            <ac:spMk id="31" creationId="{B0934DC5-DA1C-AC35-0B24-E6EBB934BEF7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5"/>
          <ac:spMkLst>
            <pc:docMk/>
            <pc:sldMk cId="1270089218" sldId="391"/>
            <ac:spMk id="32" creationId="{7395CC67-83E2-EB82-020B-6C71A9F4DCA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4"/>
          <ac:spMkLst>
            <pc:docMk/>
            <pc:sldMk cId="1270089218" sldId="391"/>
            <ac:spMk id="33" creationId="{E1ABC062-9741-9D83-7C9F-FA40BD7F8D3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3"/>
          <ac:spMkLst>
            <pc:docMk/>
            <pc:sldMk cId="1270089218" sldId="391"/>
            <ac:spMk id="34" creationId="{D4E5F4B0-30BB-2A81-8EF5-0E5DF9B7AFB8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2"/>
          <ac:spMkLst>
            <pc:docMk/>
            <pc:sldMk cId="1270089218" sldId="391"/>
            <ac:spMk id="40" creationId="{5C4BE719-031A-A0E1-0196-57177D22093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1"/>
          <ac:spMkLst>
            <pc:docMk/>
            <pc:sldMk cId="1270089218" sldId="391"/>
            <ac:spMk id="41" creationId="{BD19835A-CD84-11CB-231E-924BEA60C58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0"/>
          <ac:spMkLst>
            <pc:docMk/>
            <pc:sldMk cId="1270089218" sldId="391"/>
            <ac:spMk id="42" creationId="{5E4CB38E-88CC-1108-7C38-173BA850BD7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9"/>
          <ac:spMkLst>
            <pc:docMk/>
            <pc:sldMk cId="1270089218" sldId="391"/>
            <ac:spMk id="43" creationId="{CCCB82D2-59AB-59B2-BFE0-E35C02ED89C3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8"/>
          <ac:spMkLst>
            <pc:docMk/>
            <pc:sldMk cId="1270089218" sldId="391"/>
            <ac:spMk id="44" creationId="{DF7F67D6-1485-E14F-1766-9D1597D49CB3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7"/>
          <ac:spMkLst>
            <pc:docMk/>
            <pc:sldMk cId="1270089218" sldId="391"/>
            <ac:spMk id="45" creationId="{A44C224C-7AD5-9A48-5F37-FC1C202E870A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6"/>
          <ac:spMkLst>
            <pc:docMk/>
            <pc:sldMk cId="1270089218" sldId="391"/>
            <ac:spMk id="46" creationId="{30F1520A-7D13-620E-64B2-E6A285A74DF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5"/>
          <ac:spMkLst>
            <pc:docMk/>
            <pc:sldMk cId="1270089218" sldId="391"/>
            <ac:spMk id="47" creationId="{432398B3-9D10-CED5-737A-A46E5E65B35B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455" v="448" actId="1076"/>
          <ac:spMkLst>
            <pc:docMk/>
            <pc:sldMk cId="1270089218" sldId="391"/>
            <ac:spMk id="49" creationId="{90F362B0-CE93-74D1-E2AD-2DAF386F1508}"/>
          </ac:spMkLst>
        </pc:spChg>
        <pc:spChg chg="add mod">
          <ac:chgData name="Benoit Baillif" userId="S::bb596@cam.ac.uk::9ed956e5-56bd-4a29-928e-ee83544b9781" providerId="AD" clId="Web-{324B4997-6DB7-BBA6-DE74-185FE76C5CC4}" dt="2022-05-18T15:27:38.904" v="333" actId="20577"/>
          <ac:spMkLst>
            <pc:docMk/>
            <pc:sldMk cId="1270089218" sldId="391"/>
            <ac:spMk id="50" creationId="{ABF21850-B021-AF51-B7D9-B94CE97A9C0F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408" v="453" actId="1076"/>
          <ac:spMkLst>
            <pc:docMk/>
            <pc:sldMk cId="1270089218" sldId="391"/>
            <ac:spMk id="51" creationId="{046A709D-77E0-40A5-618A-88FFFAFCFF3A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890" v="409" actId="1076"/>
          <ac:spMkLst>
            <pc:docMk/>
            <pc:sldMk cId="1270089218" sldId="391"/>
            <ac:spMk id="52" creationId="{E8E3FE93-99D5-5175-069C-C10B2CA2B8BC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921" v="410" actId="1076"/>
          <ac:spMkLst>
            <pc:docMk/>
            <pc:sldMk cId="1270089218" sldId="391"/>
            <ac:spMk id="53" creationId="{FF38ED4C-D7E6-DB3F-6E90-7A288ED1A505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952" v="411" actId="1076"/>
          <ac:spMkLst>
            <pc:docMk/>
            <pc:sldMk cId="1270089218" sldId="391"/>
            <ac:spMk id="54" creationId="{E1A0A41E-1C99-B418-CEE8-8FFD169EAC34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968" v="412" actId="1076"/>
          <ac:spMkLst>
            <pc:docMk/>
            <pc:sldMk cId="1270089218" sldId="391"/>
            <ac:spMk id="55" creationId="{38D8221A-8C69-06F7-3BB0-A42190ABD479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999" v="413" actId="1076"/>
          <ac:spMkLst>
            <pc:docMk/>
            <pc:sldMk cId="1270089218" sldId="391"/>
            <ac:spMk id="56" creationId="{4A60DA23-9629-E0E7-AB88-FBAF8E0CAB10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5.031" v="414" actId="1076"/>
          <ac:spMkLst>
            <pc:docMk/>
            <pc:sldMk cId="1270089218" sldId="391"/>
            <ac:spMk id="57" creationId="{E6BB88D8-EF7E-B266-FED0-2F1BA7BE1176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5.062" v="415" actId="1076"/>
          <ac:spMkLst>
            <pc:docMk/>
            <pc:sldMk cId="1270089218" sldId="391"/>
            <ac:spMk id="58" creationId="{8E1AED5B-8793-0B88-888A-261E5D29089C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5.093" v="416" actId="1076"/>
          <ac:spMkLst>
            <pc:docMk/>
            <pc:sldMk cId="1270089218" sldId="391"/>
            <ac:spMk id="59" creationId="{E419A53A-28AF-F220-D351-5DCEC181147A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423" v="454" actId="1076"/>
          <ac:spMkLst>
            <pc:docMk/>
            <pc:sldMk cId="1270089218" sldId="391"/>
            <ac:spMk id="60" creationId="{85EE8723-45E5-20A9-D1D2-D08CEF652458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455" v="455" actId="1076"/>
          <ac:spMkLst>
            <pc:docMk/>
            <pc:sldMk cId="1270089218" sldId="391"/>
            <ac:spMk id="61" creationId="{6F8BD63B-E85E-0D41-0D71-B063B7E593F8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486" v="456" actId="1076"/>
          <ac:spMkLst>
            <pc:docMk/>
            <pc:sldMk cId="1270089218" sldId="391"/>
            <ac:spMk id="62" creationId="{0EAD8548-5EF4-707E-F181-2F7E9D50797F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502" v="457" actId="1076"/>
          <ac:spMkLst>
            <pc:docMk/>
            <pc:sldMk cId="1270089218" sldId="391"/>
            <ac:spMk id="63" creationId="{661D03FA-4250-6A03-838A-F3421E63ED2A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533" v="458" actId="1076"/>
          <ac:spMkLst>
            <pc:docMk/>
            <pc:sldMk cId="1270089218" sldId="391"/>
            <ac:spMk id="64" creationId="{7C4F55BE-B7C3-F7E6-E3CA-B98B06E620DE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564" v="459" actId="1076"/>
          <ac:spMkLst>
            <pc:docMk/>
            <pc:sldMk cId="1270089218" sldId="391"/>
            <ac:spMk id="65" creationId="{8A2AF92C-1A09-4AB6-1C93-27409C3C0349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580" v="460" actId="1076"/>
          <ac:spMkLst>
            <pc:docMk/>
            <pc:sldMk cId="1270089218" sldId="391"/>
            <ac:spMk id="66" creationId="{10110A1F-B07D-9F4A-79ED-CD9EB8F1AE3B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611" v="461" actId="1076"/>
          <ac:spMkLst>
            <pc:docMk/>
            <pc:sldMk cId="1270089218" sldId="391"/>
            <ac:spMk id="67" creationId="{05B0E66C-2976-F7E4-0979-9AEC968BFF3D}"/>
          </ac:spMkLst>
        </pc:spChg>
        <pc:graphicFrameChg chg="add mod ord modGraphic">
          <ac:chgData name="Benoit Baillif" userId="S::bb596@cam.ac.uk::9ed956e5-56bd-4a29-928e-ee83544b9781" providerId="AD" clId="Web-{324B4997-6DB7-BBA6-DE74-185FE76C5CC4}" dt="2022-05-18T15:30:59.423" v="447" actId="1076"/>
          <ac:graphicFrameMkLst>
            <pc:docMk/>
            <pc:sldMk cId="1270089218" sldId="391"/>
            <ac:graphicFrameMk id="3" creationId="{08ABF6F3-12DE-398F-CB13-23325D4DC423}"/>
          </ac:graphicFrameMkLst>
        </pc:graphicFrameChg>
        <pc:graphicFrameChg chg="add del mod">
          <ac:chgData name="Benoit Baillif" userId="S::bb596@cam.ac.uk::9ed956e5-56bd-4a29-928e-ee83544b9781" providerId="AD" clId="Web-{324B4997-6DB7-BBA6-DE74-185FE76C5CC4}" dt="2022-05-18T15:17:25.250" v="99"/>
          <ac:graphicFrameMkLst>
            <pc:docMk/>
            <pc:sldMk cId="1270089218" sldId="391"/>
            <ac:graphicFrameMk id="5" creationId="{DF1B5AAD-6E42-47E2-B991-F2256CB2F5F6}"/>
          </ac:graphicFrameMkLst>
        </pc:graphicFrameChg>
        <pc:graphicFrameChg chg="add del mod">
          <ac:chgData name="Benoit Baillif" userId="S::bb596@cam.ac.uk::9ed956e5-56bd-4a29-928e-ee83544b9781" providerId="AD" clId="Web-{324B4997-6DB7-BBA6-DE74-185FE76C5CC4}" dt="2022-05-18T15:17:22.437" v="98"/>
          <ac:graphicFrameMkLst>
            <pc:docMk/>
            <pc:sldMk cId="1270089218" sldId="391"/>
            <ac:graphicFrameMk id="6" creationId="{C2AFF330-2B17-9382-777B-208345E1F085}"/>
          </ac:graphicFrameMkLst>
        </pc:graphicFrameChg>
        <pc:graphicFrameChg chg="add mod ord modGraphic">
          <ac:chgData name="Benoit Baillif" userId="S::bb596@cam.ac.uk::9ed956e5-56bd-4a29-928e-ee83544b9781" providerId="AD" clId="Web-{324B4997-6DB7-BBA6-DE74-185FE76C5CC4}" dt="2022-05-18T15:29:31.734" v="434"/>
          <ac:graphicFrameMkLst>
            <pc:docMk/>
            <pc:sldMk cId="1270089218" sldId="391"/>
            <ac:graphicFrameMk id="35" creationId="{039C7E7B-7BA0-D268-5306-F550D3E753FE}"/>
          </ac:graphicFrameMkLst>
        </pc:graphicFrameChg>
        <pc:graphicFrameChg chg="add mod ord modGraphic">
          <ac:chgData name="Benoit Baillif" userId="S::bb596@cam.ac.uk::9ed956e5-56bd-4a29-928e-ee83544b9781" providerId="AD" clId="Web-{324B4997-6DB7-BBA6-DE74-185FE76C5CC4}" dt="2022-05-18T15:31:04.642" v="462" actId="1076"/>
          <ac:graphicFrameMkLst>
            <pc:docMk/>
            <pc:sldMk cId="1270089218" sldId="391"/>
            <ac:graphicFrameMk id="48" creationId="{014A1847-7C3A-D5A9-0627-99A78B81BF6E}"/>
          </ac:graphicFrameMkLst>
        </pc:graphicFrameChg>
        <pc:picChg chg="add mod modCrop">
          <ac:chgData name="Benoit Baillif" userId="S::bb596@cam.ac.uk::9ed956e5-56bd-4a29-928e-ee83544b9781" providerId="AD" clId="Web-{324B4997-6DB7-BBA6-DE74-185FE76C5CC4}" dt="2022-05-18T15:30:59.111" v="435" actId="1076"/>
          <ac:picMkLst>
            <pc:docMk/>
            <pc:sldMk cId="1270089218" sldId="391"/>
            <ac:picMk id="7" creationId="{068E504B-8C85-FF49-1B6F-CC74A581FBFB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0:59.142" v="436" actId="1076"/>
          <ac:picMkLst>
            <pc:docMk/>
            <pc:sldMk cId="1270089218" sldId="391"/>
            <ac:picMk id="8" creationId="{62A09C5F-F35A-29D6-C901-886069A43473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0:59.158" v="437" actId="1076"/>
          <ac:picMkLst>
            <pc:docMk/>
            <pc:sldMk cId="1270089218" sldId="391"/>
            <ac:picMk id="9" creationId="{F9E72801-84F8-E7D8-A3E2-1A9F72798270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0:59.189" v="438" actId="1076"/>
          <ac:picMkLst>
            <pc:docMk/>
            <pc:sldMk cId="1270089218" sldId="391"/>
            <ac:picMk id="10" creationId="{0947B413-41AB-4394-D3FB-D7100128B419}"/>
          </ac:picMkLst>
        </pc:picChg>
        <pc:picChg chg="add mod">
          <ac:chgData name="Benoit Baillif" userId="S::bb596@cam.ac.uk::9ed956e5-56bd-4a29-928e-ee83544b9781" providerId="AD" clId="Web-{324B4997-6DB7-BBA6-DE74-185FE76C5CC4}" dt="2022-05-18T15:25:49.729" v="283" actId="1076"/>
          <ac:picMkLst>
            <pc:docMk/>
            <pc:sldMk cId="1270089218" sldId="391"/>
            <ac:picMk id="23" creationId="{5F8910C1-49A0-CC4A-8F93-1265F18A1E37}"/>
          </ac:picMkLst>
        </pc:picChg>
        <pc:picChg chg="add mod">
          <ac:chgData name="Benoit Baillif" userId="S::bb596@cam.ac.uk::9ed956e5-56bd-4a29-928e-ee83544b9781" providerId="AD" clId="Web-{324B4997-6DB7-BBA6-DE74-185FE76C5CC4}" dt="2022-05-18T15:25:49.745" v="284" actId="1076"/>
          <ac:picMkLst>
            <pc:docMk/>
            <pc:sldMk cId="1270089218" sldId="391"/>
            <ac:picMk id="24" creationId="{96E17698-5887-E30F-9362-2DD594BD4138}"/>
          </ac:picMkLst>
        </pc:picChg>
        <pc:picChg chg="add mod">
          <ac:chgData name="Benoit Baillif" userId="S::bb596@cam.ac.uk::9ed956e5-56bd-4a29-928e-ee83544b9781" providerId="AD" clId="Web-{324B4997-6DB7-BBA6-DE74-185FE76C5CC4}" dt="2022-05-18T15:25:49.776" v="285" actId="1076"/>
          <ac:picMkLst>
            <pc:docMk/>
            <pc:sldMk cId="1270089218" sldId="391"/>
            <ac:picMk id="25" creationId="{2AF12C31-979E-F9EC-EA7A-7075B986451E}"/>
          </ac:picMkLst>
        </pc:picChg>
        <pc:picChg chg="add mod">
          <ac:chgData name="Benoit Baillif" userId="S::bb596@cam.ac.uk::9ed956e5-56bd-4a29-928e-ee83544b9781" providerId="AD" clId="Web-{324B4997-6DB7-BBA6-DE74-185FE76C5CC4}" dt="2022-05-18T15:25:49.792" v="286" actId="1076"/>
          <ac:picMkLst>
            <pc:docMk/>
            <pc:sldMk cId="1270089218" sldId="391"/>
            <ac:picMk id="26" creationId="{451DFD3C-19FB-E8B2-0628-E80F8FFF48FB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1:04.298" v="449" actId="1076"/>
          <ac:picMkLst>
            <pc:docMk/>
            <pc:sldMk cId="1270089218" sldId="391"/>
            <ac:picMk id="36" creationId="{E839B979-2D4A-F003-6953-E81E0FF17E51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1:04.330" v="450" actId="1076"/>
          <ac:picMkLst>
            <pc:docMk/>
            <pc:sldMk cId="1270089218" sldId="391"/>
            <ac:picMk id="37" creationId="{FEB2EEEE-A653-E387-9051-48AC83DDBC7C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1:04.361" v="451" actId="1076"/>
          <ac:picMkLst>
            <pc:docMk/>
            <pc:sldMk cId="1270089218" sldId="391"/>
            <ac:picMk id="38" creationId="{FD7F2A9D-ED7A-809B-354C-8C29043585FE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1:04.377" v="452" actId="1076"/>
          <ac:picMkLst>
            <pc:docMk/>
            <pc:sldMk cId="1270089218" sldId="391"/>
            <ac:picMk id="39" creationId="{44151A2E-5FE7-3B77-3AEF-A42D40DCB57C}"/>
          </ac:picMkLst>
        </pc:picChg>
      </pc:sldChg>
      <pc:sldChg chg="ord">
        <pc:chgData name="Benoit Baillif" userId="S::bb596@cam.ac.uk::9ed956e5-56bd-4a29-928e-ee83544b9781" providerId="AD" clId="Web-{324B4997-6DB7-BBA6-DE74-185FE76C5CC4}" dt="2022-05-18T13:11:38.444" v="5"/>
        <pc:sldMkLst>
          <pc:docMk/>
          <pc:sldMk cId="466222125" sldId="394"/>
        </pc:sldMkLst>
      </pc:sldChg>
      <pc:sldChg chg="addSp delSp modSp">
        <pc:chgData name="Benoit Baillif" userId="S::bb596@cam.ac.uk::9ed956e5-56bd-4a29-928e-ee83544b9781" providerId="AD" clId="Web-{324B4997-6DB7-BBA6-DE74-185FE76C5CC4}" dt="2022-05-18T16:08:04.002" v="1040" actId="1076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324B4997-6DB7-BBA6-DE74-185FE76C5CC4}" dt="2022-05-18T16:07:48.986" v="1028" actId="1076"/>
          <ac:spMkLst>
            <pc:docMk/>
            <pc:sldMk cId="3003372951" sldId="396"/>
            <ac:spMk id="8" creationId="{213ABF47-FA2C-EED3-DE2F-C55169513193}"/>
          </ac:spMkLst>
        </pc:spChg>
        <pc:spChg chg="add">
          <ac:chgData name="Benoit Baillif" userId="S::bb596@cam.ac.uk::9ed956e5-56bd-4a29-928e-ee83544b9781" providerId="AD" clId="Web-{324B4997-6DB7-BBA6-DE74-185FE76C5CC4}" dt="2022-05-18T15:53:02.326" v="929"/>
          <ac:spMkLst>
            <pc:docMk/>
            <pc:sldMk cId="3003372951" sldId="396"/>
            <ac:spMk id="11" creationId="{8C3CCFB8-4668-9181-9F74-9078E436B8F8}"/>
          </ac:spMkLst>
        </pc:spChg>
        <pc:spChg chg="add mod">
          <ac:chgData name="Benoit Baillif" userId="S::bb596@cam.ac.uk::9ed956e5-56bd-4a29-928e-ee83544b9781" providerId="AD" clId="Web-{324B4997-6DB7-BBA6-DE74-185FE76C5CC4}" dt="2022-05-18T16:05:00.732" v="971" actId="20577"/>
          <ac:spMkLst>
            <pc:docMk/>
            <pc:sldMk cId="3003372951" sldId="396"/>
            <ac:spMk id="13" creationId="{F3E2DED6-8B91-18DD-3724-669F5D4A6E0F}"/>
          </ac:spMkLst>
        </pc:spChg>
        <pc:spChg chg="add mod">
          <ac:chgData name="Benoit Baillif" userId="S::bb596@cam.ac.uk::9ed956e5-56bd-4a29-928e-ee83544b9781" providerId="AD" clId="Web-{324B4997-6DB7-BBA6-DE74-185FE76C5CC4}" dt="2022-05-18T16:07:19.235" v="1017" actId="20577"/>
          <ac:spMkLst>
            <pc:docMk/>
            <pc:sldMk cId="3003372951" sldId="396"/>
            <ac:spMk id="15" creationId="{1A4C21B5-84D0-18CB-2C00-9E9E76C67FEF}"/>
          </ac:spMkLst>
        </pc:spChg>
        <pc:spChg chg="add mod">
          <ac:chgData name="Benoit Baillif" userId="S::bb596@cam.ac.uk::9ed956e5-56bd-4a29-928e-ee83544b9781" providerId="AD" clId="Web-{324B4997-6DB7-BBA6-DE74-185FE76C5CC4}" dt="2022-05-18T16:07:08.688" v="1015" actId="20577"/>
          <ac:spMkLst>
            <pc:docMk/>
            <pc:sldMk cId="3003372951" sldId="396"/>
            <ac:spMk id="17" creationId="{D7D875AE-339A-65E7-46E7-DE5C26470DE5}"/>
          </ac:spMkLst>
        </pc:spChg>
        <pc:spChg chg="add">
          <ac:chgData name="Benoit Baillif" userId="S::bb596@cam.ac.uk::9ed956e5-56bd-4a29-928e-ee83544b9781" providerId="AD" clId="Web-{324B4997-6DB7-BBA6-DE74-185FE76C5CC4}" dt="2022-05-18T15:53:02.358" v="933"/>
          <ac:spMkLst>
            <pc:docMk/>
            <pc:sldMk cId="3003372951" sldId="396"/>
            <ac:spMk id="19" creationId="{193608FE-BC00-EAC8-B157-D93C577E66FA}"/>
          </ac:spMkLst>
        </pc:spChg>
        <pc:spChg chg="add">
          <ac:chgData name="Benoit Baillif" userId="S::bb596@cam.ac.uk::9ed956e5-56bd-4a29-928e-ee83544b9781" providerId="AD" clId="Web-{324B4997-6DB7-BBA6-DE74-185FE76C5CC4}" dt="2022-05-18T15:53:02.373" v="934"/>
          <ac:spMkLst>
            <pc:docMk/>
            <pc:sldMk cId="3003372951" sldId="396"/>
            <ac:spMk id="21" creationId="{F7BEB2E7-63BC-0B39-E117-E6DD8AA3931A}"/>
          </ac:spMkLst>
        </pc:spChg>
        <pc:spChg chg="add">
          <ac:chgData name="Benoit Baillif" userId="S::bb596@cam.ac.uk::9ed956e5-56bd-4a29-928e-ee83544b9781" providerId="AD" clId="Web-{324B4997-6DB7-BBA6-DE74-185FE76C5CC4}" dt="2022-05-18T15:53:02.389" v="936"/>
          <ac:spMkLst>
            <pc:docMk/>
            <pc:sldMk cId="3003372951" sldId="396"/>
            <ac:spMk id="25" creationId="{6EF5192C-8551-FDAD-5304-9ADBA7721531}"/>
          </ac:spMkLst>
        </pc:spChg>
        <pc:spChg chg="add">
          <ac:chgData name="Benoit Baillif" userId="S::bb596@cam.ac.uk::9ed956e5-56bd-4a29-928e-ee83544b9781" providerId="AD" clId="Web-{324B4997-6DB7-BBA6-DE74-185FE76C5CC4}" dt="2022-05-18T15:53:02.404" v="937"/>
          <ac:spMkLst>
            <pc:docMk/>
            <pc:sldMk cId="3003372951" sldId="396"/>
            <ac:spMk id="27" creationId="{F0C403BF-C65E-572E-604D-DA3ABB2C2BE7}"/>
          </ac:spMkLst>
        </pc:spChg>
        <pc:spChg chg="add">
          <ac:chgData name="Benoit Baillif" userId="S::bb596@cam.ac.uk::9ed956e5-56bd-4a29-928e-ee83544b9781" providerId="AD" clId="Web-{324B4997-6DB7-BBA6-DE74-185FE76C5CC4}" dt="2022-05-18T15:53:02.436" v="941"/>
          <ac:spMkLst>
            <pc:docMk/>
            <pc:sldMk cId="3003372951" sldId="396"/>
            <ac:spMk id="35" creationId="{711DEB9C-6540-27D2-77C9-4B7BD0CB11F0}"/>
          </ac:spMkLst>
        </pc:spChg>
        <pc:spChg chg="add">
          <ac:chgData name="Benoit Baillif" userId="S::bb596@cam.ac.uk::9ed956e5-56bd-4a29-928e-ee83544b9781" providerId="AD" clId="Web-{324B4997-6DB7-BBA6-DE74-185FE76C5CC4}" dt="2022-05-18T15:53:02.451" v="942"/>
          <ac:spMkLst>
            <pc:docMk/>
            <pc:sldMk cId="3003372951" sldId="396"/>
            <ac:spMk id="37" creationId="{19F362D3-23F1-FB34-68C8-7B04F6BCD142}"/>
          </ac:spMkLst>
        </pc:spChg>
        <pc:spChg chg="add">
          <ac:chgData name="Benoit Baillif" userId="S::bb596@cam.ac.uk::9ed956e5-56bd-4a29-928e-ee83544b9781" providerId="AD" clId="Web-{324B4997-6DB7-BBA6-DE74-185FE76C5CC4}" dt="2022-05-18T15:53:02.451" v="943"/>
          <ac:spMkLst>
            <pc:docMk/>
            <pc:sldMk cId="3003372951" sldId="396"/>
            <ac:spMk id="39" creationId="{94895A77-CBF2-53B2-8EBA-CCD8FB4413BE}"/>
          </ac:spMkLst>
        </pc:spChg>
        <pc:spChg chg="add del">
          <ac:chgData name="Benoit Baillif" userId="S::bb596@cam.ac.uk::9ed956e5-56bd-4a29-928e-ee83544b9781" providerId="AD" clId="Web-{324B4997-6DB7-BBA6-DE74-185FE76C5CC4}" dt="2022-05-18T16:07:39.610" v="1025"/>
          <ac:spMkLst>
            <pc:docMk/>
            <pc:sldMk cId="3003372951" sldId="396"/>
            <ac:spMk id="41" creationId="{81D7D669-064C-FB18-F148-21A305824EBD}"/>
          </ac:spMkLst>
        </pc:spChg>
        <pc:spChg chg="add del">
          <ac:chgData name="Benoit Baillif" userId="S::bb596@cam.ac.uk::9ed956e5-56bd-4a29-928e-ee83544b9781" providerId="AD" clId="Web-{324B4997-6DB7-BBA6-DE74-185FE76C5CC4}" dt="2022-05-18T16:07:52.095" v="1030"/>
          <ac:spMkLst>
            <pc:docMk/>
            <pc:sldMk cId="3003372951" sldId="396"/>
            <ac:spMk id="43" creationId="{FA444B65-18E2-49CD-DE35-63CCC28F3D4F}"/>
          </ac:spMkLst>
        </pc:spChg>
        <pc:spChg chg="add del">
          <ac:chgData name="Benoit Baillif" userId="S::bb596@cam.ac.uk::9ed956e5-56bd-4a29-928e-ee83544b9781" providerId="AD" clId="Web-{324B4997-6DB7-BBA6-DE74-185FE76C5CC4}" dt="2022-05-18T16:07:52.095" v="1029"/>
          <ac:spMkLst>
            <pc:docMk/>
            <pc:sldMk cId="3003372951" sldId="396"/>
            <ac:spMk id="45" creationId="{16073BA2-05B5-DD17-1FF0-415D1856AC38}"/>
          </ac:spMkLst>
        </pc:spChg>
        <pc:spChg chg="add del">
          <ac:chgData name="Benoit Baillif" userId="S::bb596@cam.ac.uk::9ed956e5-56bd-4a29-928e-ee83544b9781" providerId="AD" clId="Web-{324B4997-6DB7-BBA6-DE74-185FE76C5CC4}" dt="2022-05-18T16:07:44.173" v="1026"/>
          <ac:spMkLst>
            <pc:docMk/>
            <pc:sldMk cId="3003372951" sldId="396"/>
            <ac:spMk id="47" creationId="{F4DA57E8-F835-D9F9-98E0-3E88549C02BD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48.281" v="1008"/>
          <ac:spMkLst>
            <pc:docMk/>
            <pc:sldMk cId="3003372951" sldId="396"/>
            <ac:spMk id="55" creationId="{22F85984-F620-12E0-E57E-853956DC72A7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44.297" v="1005"/>
          <ac:spMkLst>
            <pc:docMk/>
            <pc:sldMk cId="3003372951" sldId="396"/>
            <ac:spMk id="57" creationId="{244E3D41-4254-582C-4801-C64B84047181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43.094" v="1004"/>
          <ac:spMkLst>
            <pc:docMk/>
            <pc:sldMk cId="3003372951" sldId="396"/>
            <ac:spMk id="59" creationId="{9537D492-89FA-7569-0D48-E27CEF1118F4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58.313" v="1012"/>
          <ac:spMkLst>
            <pc:docMk/>
            <pc:sldMk cId="3003372951" sldId="396"/>
            <ac:spMk id="61" creationId="{76969371-6A54-20A2-A368-350854EC633B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49.437" v="1009"/>
          <ac:spMkLst>
            <pc:docMk/>
            <pc:sldMk cId="3003372951" sldId="396"/>
            <ac:spMk id="63" creationId="{CA510820-27F5-8CFE-4D8C-691AAB74C01A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5:26.889" v="980"/>
          <ac:spMkLst>
            <pc:docMk/>
            <pc:sldMk cId="3003372951" sldId="396"/>
            <ac:spMk id="64" creationId="{8C8E7C6A-CD2F-07B7-DA8B-9E1B816C3BA2}"/>
          </ac:spMkLst>
        </pc:spChg>
        <pc:spChg chg="add mod">
          <ac:chgData name="Benoit Baillif" userId="S::bb596@cam.ac.uk::9ed956e5-56bd-4a29-928e-ee83544b9781" providerId="AD" clId="Web-{324B4997-6DB7-BBA6-DE74-185FE76C5CC4}" dt="2022-05-18T16:05:36.608" v="983" actId="1076"/>
          <ac:spMkLst>
            <pc:docMk/>
            <pc:sldMk cId="3003372951" sldId="396"/>
            <ac:spMk id="65" creationId="{C6B3FB96-F8E3-4337-4273-035E56C5B214}"/>
          </ac:spMkLst>
        </pc:spChg>
        <pc:spChg chg="add mod">
          <ac:chgData name="Benoit Baillif" userId="S::bb596@cam.ac.uk::9ed956e5-56bd-4a29-928e-ee83544b9781" providerId="AD" clId="Web-{324B4997-6DB7-BBA6-DE74-185FE76C5CC4}" dt="2022-05-18T16:06:34.672" v="1003" actId="1076"/>
          <ac:spMkLst>
            <pc:docMk/>
            <pc:sldMk cId="3003372951" sldId="396"/>
            <ac:spMk id="66" creationId="{16DE5811-6BFC-F38A-A743-D739D3ECEF17}"/>
          </ac:spMkLst>
        </pc:spChg>
        <pc:spChg chg="add mod">
          <ac:chgData name="Benoit Baillif" userId="S::bb596@cam.ac.uk::9ed956e5-56bd-4a29-928e-ee83544b9781" providerId="AD" clId="Web-{324B4997-6DB7-BBA6-DE74-185FE76C5CC4}" dt="2022-05-18T16:06:25.499" v="1001" actId="1076"/>
          <ac:spMkLst>
            <pc:docMk/>
            <pc:sldMk cId="3003372951" sldId="396"/>
            <ac:spMk id="67" creationId="{2BE25D72-0B45-9F75-2704-C1C26CE07E1C}"/>
          </ac:spMkLst>
        </pc:spChg>
        <pc:spChg chg="add del">
          <ac:chgData name="Benoit Baillif" userId="S::bb596@cam.ac.uk::9ed956e5-56bd-4a29-928e-ee83544b9781" providerId="AD" clId="Web-{324B4997-6DB7-BBA6-DE74-185FE76C5CC4}" dt="2022-05-18T16:07:01.735" v="1013"/>
          <ac:spMkLst>
            <pc:docMk/>
            <pc:sldMk cId="3003372951" sldId="396"/>
            <ac:spMk id="68" creationId="{D8899FE9-11D4-D44A-B730-0417F121DAAC}"/>
          </ac:spMkLst>
        </pc:spChg>
        <pc:spChg chg="add mod">
          <ac:chgData name="Benoit Baillif" userId="S::bb596@cam.ac.uk::9ed956e5-56bd-4a29-928e-ee83544b9781" providerId="AD" clId="Web-{324B4997-6DB7-BBA6-DE74-185FE76C5CC4}" dt="2022-05-18T16:07:37.845" v="1024" actId="1076"/>
          <ac:spMkLst>
            <pc:docMk/>
            <pc:sldMk cId="3003372951" sldId="396"/>
            <ac:spMk id="71" creationId="{27B5C9EF-E05E-D9CB-F624-CD312BD255C6}"/>
          </ac:spMkLst>
        </pc:spChg>
        <pc:spChg chg="add mod">
          <ac:chgData name="Benoit Baillif" userId="S::bb596@cam.ac.uk::9ed956e5-56bd-4a29-928e-ee83544b9781" providerId="AD" clId="Web-{324B4997-6DB7-BBA6-DE74-185FE76C5CC4}" dt="2022-05-18T16:07:59.048" v="1036" actId="1076"/>
          <ac:spMkLst>
            <pc:docMk/>
            <pc:sldMk cId="3003372951" sldId="396"/>
            <ac:spMk id="73" creationId="{A4BB5DAE-0CAC-200E-5B60-DACE81C6480A}"/>
          </ac:spMkLst>
        </pc:spChg>
        <pc:spChg chg="add mod">
          <ac:chgData name="Benoit Baillif" userId="S::bb596@cam.ac.uk::9ed956e5-56bd-4a29-928e-ee83544b9781" providerId="AD" clId="Web-{324B4997-6DB7-BBA6-DE74-185FE76C5CC4}" dt="2022-05-18T16:08:04.002" v="1040" actId="1076"/>
          <ac:spMkLst>
            <pc:docMk/>
            <pc:sldMk cId="3003372951" sldId="396"/>
            <ac:spMk id="75" creationId="{49036E6E-25EF-F41F-E367-AF3F62C42E79}"/>
          </ac:spMkLst>
        </pc:spChg>
        <pc:picChg chg="add del">
          <ac:chgData name="Benoit Baillif" userId="S::bb596@cam.ac.uk::9ed956e5-56bd-4a29-928e-ee83544b9781" providerId="AD" clId="Web-{324B4997-6DB7-BBA6-DE74-185FE76C5CC4}" dt="2022-05-18T15:53:40.077" v="964"/>
          <ac:picMkLst>
            <pc:docMk/>
            <pc:sldMk cId="3003372951" sldId="396"/>
            <ac:picMk id="3" creationId="{9C4E503D-9059-E6FB-5EAB-714968FE78FB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6:07.562" v="993"/>
          <ac:picMkLst>
            <pc:docMk/>
            <pc:sldMk cId="3003372951" sldId="396"/>
            <ac:picMk id="5" creationId="{345C4B37-E073-8C8B-FA5B-E5844AD39497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5:44.795" v="986"/>
          <ac:picMkLst>
            <pc:docMk/>
            <pc:sldMk cId="3003372951" sldId="396"/>
            <ac:picMk id="7" creationId="{DBD933DA-9D09-C5C8-6224-D3FAC19126B0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7:34.548" v="1020"/>
          <ac:picMkLst>
            <pc:docMk/>
            <pc:sldMk cId="3003372951" sldId="396"/>
            <ac:picMk id="29" creationId="{64CD064F-1400-416D-3B29-024B007A6E45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7:52.095" v="1032"/>
          <ac:picMkLst>
            <pc:docMk/>
            <pc:sldMk cId="3003372951" sldId="396"/>
            <ac:picMk id="31" creationId="{EB73F362-914F-55F1-F0BD-21C58A41DC76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7:52.095" v="1031"/>
          <ac:picMkLst>
            <pc:docMk/>
            <pc:sldMk cId="3003372951" sldId="396"/>
            <ac:picMk id="33" creationId="{52515EF9-56DC-ACD7-622D-A1BCADDC294D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6:34.672" v="1002" actId="1076"/>
          <ac:picMkLst>
            <pc:docMk/>
            <pc:sldMk cId="3003372951" sldId="396"/>
            <ac:picMk id="49" creationId="{501A73B2-ED90-0BD5-8F9C-0505449CF4C8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6:25.484" v="1000" actId="1076"/>
          <ac:picMkLst>
            <pc:docMk/>
            <pc:sldMk cId="3003372951" sldId="396"/>
            <ac:picMk id="51" creationId="{663ECBDD-F4ED-3FF2-CA61-2AF6432A7878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4:01.234" v="968" actId="1076"/>
          <ac:picMkLst>
            <pc:docMk/>
            <pc:sldMk cId="3003372951" sldId="396"/>
            <ac:picMk id="53" creationId="{2C13B646-BFC9-6C77-465B-3CE171025338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7:27.845" v="1019"/>
          <ac:picMkLst>
            <pc:docMk/>
            <pc:sldMk cId="3003372951" sldId="396"/>
            <ac:picMk id="69" creationId="{60196F8C-0530-904A-F04E-26BFEBE5810B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7:37.829" v="1023" actId="1076"/>
          <ac:picMkLst>
            <pc:docMk/>
            <pc:sldMk cId="3003372951" sldId="396"/>
            <ac:picMk id="70" creationId="{5ECB7A97-58BA-F9F6-4C5C-E34DD9B88C14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7:59.033" v="1035" actId="1076"/>
          <ac:picMkLst>
            <pc:docMk/>
            <pc:sldMk cId="3003372951" sldId="396"/>
            <ac:picMk id="72" creationId="{B058C0F9-6AE3-ECA4-074E-FE8F3FE4B112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8:03.986" v="1039" actId="1076"/>
          <ac:picMkLst>
            <pc:docMk/>
            <pc:sldMk cId="3003372951" sldId="396"/>
            <ac:picMk id="74" creationId="{B6BA49B8-F4B5-1945-123E-BC62FE982A17}"/>
          </ac:picMkLst>
        </pc:picChg>
        <pc:cxnChg chg="add del">
          <ac:chgData name="Benoit Baillif" userId="S::bb596@cam.ac.uk::9ed956e5-56bd-4a29-928e-ee83544b9781" providerId="AD" clId="Web-{324B4997-6DB7-BBA6-DE74-185FE76C5CC4}" dt="2022-05-18T15:53:47.280" v="965"/>
          <ac:cxnSpMkLst>
            <pc:docMk/>
            <pc:sldMk cId="3003372951" sldId="396"/>
            <ac:cxnSpMk id="23" creationId="{14B2A54C-48EB-2D43-EADC-7E06ECF1A3DD}"/>
          </ac:cxnSpMkLst>
        </pc:cxnChg>
      </pc:sldChg>
      <pc:sldChg chg="addSp delSp modSp">
        <pc:chgData name="Benoit Baillif" userId="S::bb596@cam.ac.uk::9ed956e5-56bd-4a29-928e-ee83544b9781" providerId="AD" clId="Web-{324B4997-6DB7-BBA6-DE74-185FE76C5CC4}" dt="2022-05-18T15:45:29.082" v="624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324B4997-6DB7-BBA6-DE74-185FE76C5CC4}" dt="2022-05-18T15:38:28.636" v="508" actId="1076"/>
          <ac:spMkLst>
            <pc:docMk/>
            <pc:sldMk cId="1578520090" sldId="403"/>
            <ac:spMk id="5" creationId="{682372B0-4225-4DC6-AEAA-F5399336A648}"/>
          </ac:spMkLst>
        </pc:spChg>
        <pc:spChg chg="mod">
          <ac:chgData name="Benoit Baillif" userId="S::bb596@cam.ac.uk::9ed956e5-56bd-4a29-928e-ee83544b9781" providerId="AD" clId="Web-{324B4997-6DB7-BBA6-DE74-185FE76C5CC4}" dt="2022-05-18T15:38:10.589" v="506" actId="20577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324B4997-6DB7-BBA6-DE74-185FE76C5CC4}" dt="2022-05-18T15:38:37.949" v="513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324B4997-6DB7-BBA6-DE74-185FE76C5CC4}" dt="2022-05-18T15:38:37.949" v="515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324B4997-6DB7-BBA6-DE74-185FE76C5CC4}" dt="2022-05-18T15:38:37.964" v="516" actId="1076"/>
          <ac:spMkLst>
            <pc:docMk/>
            <pc:sldMk cId="1578520090" sldId="403"/>
            <ac:spMk id="12" creationId="{5BA3C0DB-31D0-4CEB-822B-8E8F9D18100C}"/>
          </ac:spMkLst>
        </pc:spChg>
        <pc:spChg chg="add mod">
          <ac:chgData name="Benoit Baillif" userId="S::bb596@cam.ac.uk::9ed956e5-56bd-4a29-928e-ee83544b9781" providerId="AD" clId="Web-{324B4997-6DB7-BBA6-DE74-185FE76C5CC4}" dt="2022-05-18T15:45:29.067" v="622" actId="1076"/>
          <ac:spMkLst>
            <pc:docMk/>
            <pc:sldMk cId="1578520090" sldId="403"/>
            <ac:spMk id="13" creationId="{E97C58AF-22AF-9B8A-C22F-CF9CDB4EB798}"/>
          </ac:spMkLst>
        </pc:spChg>
        <pc:spChg chg="del mod">
          <ac:chgData name="Benoit Baillif" userId="S::bb596@cam.ac.uk::9ed956e5-56bd-4a29-928e-ee83544b9781" providerId="AD" clId="Web-{324B4997-6DB7-BBA6-DE74-185FE76C5CC4}" dt="2022-05-18T15:45:24.535" v="618"/>
          <ac:spMkLst>
            <pc:docMk/>
            <pc:sldMk cId="1578520090" sldId="403"/>
            <ac:spMk id="14" creationId="{69DC1A7D-519E-39DE-9F35-DF132BA4B1F2}"/>
          </ac:spMkLst>
        </pc:spChg>
        <pc:spChg chg="add mod">
          <ac:chgData name="Benoit Baillif" userId="S::bb596@cam.ac.uk::9ed956e5-56bd-4a29-928e-ee83544b9781" providerId="AD" clId="Web-{324B4997-6DB7-BBA6-DE74-185FE76C5CC4}" dt="2022-05-18T15:45:29.067" v="623" actId="1076"/>
          <ac:spMkLst>
            <pc:docMk/>
            <pc:sldMk cId="1578520090" sldId="403"/>
            <ac:spMk id="18" creationId="{E81CB804-5B70-EA21-CF40-CE068F37EB3E}"/>
          </ac:spMkLst>
        </pc:spChg>
        <pc:picChg chg="mod">
          <ac:chgData name="Benoit Baillif" userId="S::bb596@cam.ac.uk::9ed956e5-56bd-4a29-928e-ee83544b9781" providerId="AD" clId="Web-{324B4997-6DB7-BBA6-DE74-185FE76C5CC4}" dt="2022-05-18T15:38:37.933" v="511" actId="1076"/>
          <ac:picMkLst>
            <pc:docMk/>
            <pc:sldMk cId="1578520090" sldId="403"/>
            <ac:picMk id="3" creationId="{5C009DFA-5014-455C-9BE3-71F175470FB7}"/>
          </ac:picMkLst>
        </pc:picChg>
        <pc:picChg chg="del mod">
          <ac:chgData name="Benoit Baillif" userId="S::bb596@cam.ac.uk::9ed956e5-56bd-4a29-928e-ee83544b9781" providerId="AD" clId="Web-{324B4997-6DB7-BBA6-DE74-185FE76C5CC4}" dt="2022-05-18T15:45:22.567" v="617"/>
          <ac:picMkLst>
            <pc:docMk/>
            <pc:sldMk cId="1578520090" sldId="403"/>
            <ac:picMk id="4" creationId="{4460C031-EBE8-48B3-A74C-E9BB820DBC7D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34:54.897" v="500"/>
          <ac:picMkLst>
            <pc:docMk/>
            <pc:sldMk cId="1578520090" sldId="403"/>
            <ac:picMk id="6" creationId="{A9F70998-CAC6-FF00-502A-5287EC3F2C7D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8:28.667" v="510" actId="1076"/>
          <ac:picMkLst>
            <pc:docMk/>
            <pc:sldMk cId="1578520090" sldId="403"/>
            <ac:picMk id="7" creationId="{CFD46710-6DBA-D5A9-1AFB-CCAC0775CB5A}"/>
          </ac:picMkLst>
        </pc:picChg>
        <pc:picChg chg="mod">
          <ac:chgData name="Benoit Baillif" userId="S::bb596@cam.ac.uk::9ed956e5-56bd-4a29-928e-ee83544b9781" providerId="AD" clId="Web-{324B4997-6DB7-BBA6-DE74-185FE76C5CC4}" dt="2022-05-18T15:38:28.652" v="509" actId="1076"/>
          <ac:picMkLst>
            <pc:docMk/>
            <pc:sldMk cId="1578520090" sldId="403"/>
            <ac:picMk id="16" creationId="{271E00DA-D627-4CF7-9920-B71936CDCB96}"/>
          </ac:picMkLst>
        </pc:picChg>
        <pc:picChg chg="add mod">
          <ac:chgData name="Benoit Baillif" userId="S::bb596@cam.ac.uk::9ed956e5-56bd-4a29-928e-ee83544b9781" providerId="AD" clId="Web-{324B4997-6DB7-BBA6-DE74-185FE76C5CC4}" dt="2022-05-18T15:45:29.082" v="624" actId="1076"/>
          <ac:picMkLst>
            <pc:docMk/>
            <pc:sldMk cId="1578520090" sldId="403"/>
            <ac:picMk id="20" creationId="{0330BC6A-F51B-DA4E-E420-1B072178557E}"/>
          </ac:picMkLst>
        </pc:picChg>
        <pc:cxnChg chg="mod">
          <ac:chgData name="Benoit Baillif" userId="S::bb596@cam.ac.uk::9ed956e5-56bd-4a29-928e-ee83544b9781" providerId="AD" clId="Web-{324B4997-6DB7-BBA6-DE74-185FE76C5CC4}" dt="2022-05-18T15:38:37.949" v="514" actId="1076"/>
          <ac:cxnSpMkLst>
            <pc:docMk/>
            <pc:sldMk cId="1578520090" sldId="403"/>
            <ac:cxnSpMk id="10" creationId="{5C61FED6-3032-4CFC-A1FA-D65CDA50C82B}"/>
          </ac:cxnSpMkLst>
        </pc:cxnChg>
      </pc:sldChg>
      <pc:sldChg chg="modSp">
        <pc:chgData name="Benoit Baillif" userId="S::bb596@cam.ac.uk::9ed956e5-56bd-4a29-928e-ee83544b9781" providerId="AD" clId="Web-{324B4997-6DB7-BBA6-DE74-185FE76C5CC4}" dt="2022-05-18T15:39:47.310" v="520" actId="1076"/>
        <pc:sldMkLst>
          <pc:docMk/>
          <pc:sldMk cId="2260423670" sldId="415"/>
        </pc:sldMkLst>
        <pc:spChg chg="mod">
          <ac:chgData name="Benoit Baillif" userId="S::bb596@cam.ac.uk::9ed956e5-56bd-4a29-928e-ee83544b9781" providerId="AD" clId="Web-{324B4997-6DB7-BBA6-DE74-185FE76C5CC4}" dt="2022-05-18T15:39:47.310" v="518" actId="1076"/>
          <ac:spMkLst>
            <pc:docMk/>
            <pc:sldMk cId="2260423670" sldId="415"/>
            <ac:spMk id="3" creationId="{8F873ABA-E0A8-BE89-9D80-75B246D2B2D9}"/>
          </ac:spMkLst>
        </pc:spChg>
        <pc:spChg chg="mod">
          <ac:chgData name="Benoit Baillif" userId="S::bb596@cam.ac.uk::9ed956e5-56bd-4a29-928e-ee83544b9781" providerId="AD" clId="Web-{324B4997-6DB7-BBA6-DE74-185FE76C5CC4}" dt="2022-05-18T15:39:47.310" v="519" actId="1076"/>
          <ac:spMkLst>
            <pc:docMk/>
            <pc:sldMk cId="2260423670" sldId="415"/>
            <ac:spMk id="4" creationId="{804CB95D-CBE8-FF41-2B26-15AB093F8B64}"/>
          </ac:spMkLst>
        </pc:spChg>
        <pc:spChg chg="mod">
          <ac:chgData name="Benoit Baillif" userId="S::bb596@cam.ac.uk::9ed956e5-56bd-4a29-928e-ee83544b9781" providerId="AD" clId="Web-{324B4997-6DB7-BBA6-DE74-185FE76C5CC4}" dt="2022-05-18T15:39:47.310" v="520" actId="1076"/>
          <ac:spMkLst>
            <pc:docMk/>
            <pc:sldMk cId="2260423670" sldId="415"/>
            <ac:spMk id="6" creationId="{59E51637-7ACB-B0E9-E6B2-ABC17648EED1}"/>
          </ac:spMkLst>
        </pc:spChg>
      </pc:sldChg>
      <pc:sldChg chg="addSp delSp modSp">
        <pc:chgData name="Benoit Baillif" userId="S::bb596@cam.ac.uk::9ed956e5-56bd-4a29-928e-ee83544b9781" providerId="AD" clId="Web-{324B4997-6DB7-BBA6-DE74-185FE76C5CC4}" dt="2022-05-18T15:48:19.945" v="718" actId="1076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324B4997-6DB7-BBA6-DE74-185FE76C5CC4}" dt="2022-05-18T15:48:16.102" v="714" actId="20577"/>
          <ac:spMkLst>
            <pc:docMk/>
            <pc:sldMk cId="1580424778" sldId="416"/>
            <ac:spMk id="3" creationId="{5A75FCF4-2162-A627-CE06-6CB1B7E8C7F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7:01.475" v="640"/>
          <ac:spMkLst>
            <pc:docMk/>
            <pc:sldMk cId="1580424778" sldId="416"/>
            <ac:spMk id="4" creationId="{4C2644FB-49D6-EBC5-8B6E-C66DC427F9DE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7:01.475" v="639"/>
          <ac:spMkLst>
            <pc:docMk/>
            <pc:sldMk cId="1580424778" sldId="416"/>
            <ac:spMk id="6" creationId="{4C0176DC-D3F7-680D-487A-8280E0BF6F78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8:19.914" v="716" actId="1076"/>
          <ac:spMkLst>
            <pc:docMk/>
            <pc:sldMk cId="1580424778" sldId="416"/>
            <ac:spMk id="7" creationId="{17BB2A75-F783-C98F-33C4-A2FD17FAE714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8:19.930" v="717" actId="1076"/>
          <ac:spMkLst>
            <pc:docMk/>
            <pc:sldMk cId="1580424778" sldId="416"/>
            <ac:spMk id="8" creationId="{6732D1D1-891C-9AB4-B5A6-F4C20D264C1A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8:19.945" v="718" actId="1076"/>
          <ac:spMkLst>
            <pc:docMk/>
            <pc:sldMk cId="1580424778" sldId="416"/>
            <ac:spMk id="13" creationId="{02BBC39B-7088-D9C8-C72A-0AFA8085B2B2}"/>
          </ac:spMkLst>
        </pc:spChg>
        <pc:spChg chg="del">
          <ac:chgData name="Benoit Baillif" userId="S::bb596@cam.ac.uk::9ed956e5-56bd-4a29-928e-ee83544b9781" providerId="AD" clId="Web-{324B4997-6DB7-BBA6-DE74-185FE76C5CC4}" dt="2022-05-18T15:47:01.475" v="641"/>
          <ac:spMkLst>
            <pc:docMk/>
            <pc:sldMk cId="1580424778" sldId="416"/>
            <ac:spMk id="19" creationId="{421CE638-0EEF-2486-AD1E-975F86FF690F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648" v="682" actId="1076"/>
          <ac:spMkLst>
            <pc:docMk/>
            <pc:sldMk cId="1580424778" sldId="416"/>
            <ac:spMk id="22" creationId="{5FB3A380-A8FF-2F1C-F8E1-2CC1DE04F836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663" v="683" actId="1076"/>
          <ac:spMkLst>
            <pc:docMk/>
            <pc:sldMk cId="1580424778" sldId="416"/>
            <ac:spMk id="23" creationId="{BC5D242D-E78F-06CB-BD99-08830E212C76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679" v="684" actId="1076"/>
          <ac:spMkLst>
            <pc:docMk/>
            <pc:sldMk cId="1580424778" sldId="416"/>
            <ac:spMk id="24" creationId="{2C166AD4-9873-AA7C-3E04-6CA56D4F7AA5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695" v="685" actId="1076"/>
          <ac:spMkLst>
            <pc:docMk/>
            <pc:sldMk cId="1580424778" sldId="416"/>
            <ac:spMk id="25" creationId="{915B30B3-CB9F-017F-4F3B-99BFC32A02E9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710" v="686" actId="1076"/>
          <ac:spMkLst>
            <pc:docMk/>
            <pc:sldMk cId="1580424778" sldId="416"/>
            <ac:spMk id="26" creationId="{546AF1CF-A8F4-67E3-D730-91A889CFA234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710" v="687" actId="1076"/>
          <ac:spMkLst>
            <pc:docMk/>
            <pc:sldMk cId="1580424778" sldId="416"/>
            <ac:spMk id="27" creationId="{8BC3076F-4547-5975-CDD8-30ABA2212F27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788" v="689" actId="1076"/>
          <ac:spMkLst>
            <pc:docMk/>
            <pc:sldMk cId="1580424778" sldId="416"/>
            <ac:spMk id="29" creationId="{9714DF15-45C3-95C5-3EA2-C1A90A0A1479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04" v="690" actId="1076"/>
          <ac:spMkLst>
            <pc:docMk/>
            <pc:sldMk cId="1580424778" sldId="416"/>
            <ac:spMk id="30" creationId="{2860F852-AA53-7A0A-4D54-D9D7E5302213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20" v="691" actId="1076"/>
          <ac:spMkLst>
            <pc:docMk/>
            <pc:sldMk cId="1580424778" sldId="416"/>
            <ac:spMk id="31" creationId="{7AECB954-FEAF-FC0A-2540-CA3CABA6AB49}"/>
          </ac:spMkLst>
        </pc:spChg>
        <pc:spChg chg="del">
          <ac:chgData name="Benoit Baillif" userId="S::bb596@cam.ac.uk::9ed956e5-56bd-4a29-928e-ee83544b9781" providerId="AD" clId="Web-{324B4997-6DB7-BBA6-DE74-185FE76C5CC4}" dt="2022-05-18T15:45:37.864" v="625"/>
          <ac:spMkLst>
            <pc:docMk/>
            <pc:sldMk cId="1580424778" sldId="416"/>
            <ac:spMk id="32" creationId="{21A7F66E-5B71-96CC-B29F-503D90222A5E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35" v="692" actId="1076"/>
          <ac:spMkLst>
            <pc:docMk/>
            <pc:sldMk cId="1580424778" sldId="416"/>
            <ac:spMk id="33" creationId="{F08E6E03-EDE7-9C9F-A447-1BD476651F1C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35" v="693" actId="1076"/>
          <ac:spMkLst>
            <pc:docMk/>
            <pc:sldMk cId="1580424778" sldId="416"/>
            <ac:spMk id="34" creationId="{C7C83562-38D0-4D10-1CD8-976B49C51533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51" v="694" actId="1076"/>
          <ac:spMkLst>
            <pc:docMk/>
            <pc:sldMk cId="1580424778" sldId="416"/>
            <ac:spMk id="35" creationId="{9FCD7C44-0309-9B0A-30C9-D27941C5564D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66" v="695" actId="1076"/>
          <ac:spMkLst>
            <pc:docMk/>
            <pc:sldMk cId="1580424778" sldId="416"/>
            <ac:spMk id="36" creationId="{60413A50-26B6-EF95-843D-2681B8FE36B5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82" v="696" actId="1076"/>
          <ac:spMkLst>
            <pc:docMk/>
            <pc:sldMk cId="1580424778" sldId="416"/>
            <ac:spMk id="37" creationId="{CA07A774-2608-2515-1751-F0F3437F339B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82" v="697" actId="1076"/>
          <ac:spMkLst>
            <pc:docMk/>
            <pc:sldMk cId="1580424778" sldId="416"/>
            <ac:spMk id="38" creationId="{DF390D8A-E9A8-FC97-6A8A-875C56EE59B1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98" v="698" actId="1076"/>
          <ac:spMkLst>
            <pc:docMk/>
            <pc:sldMk cId="1580424778" sldId="416"/>
            <ac:spMk id="39" creationId="{94CBFAFE-5350-D78D-62B6-352BCEA6D966}"/>
          </ac:spMkLst>
        </pc:spChg>
        <pc:picChg chg="add del mod">
          <ac:chgData name="Benoit Baillif" userId="S::bb596@cam.ac.uk::9ed956e5-56bd-4a29-928e-ee83544b9781" providerId="AD" clId="Web-{324B4997-6DB7-BBA6-DE74-185FE76C5CC4}" dt="2022-05-18T15:48:19.914" v="715" actId="1076"/>
          <ac:picMkLst>
            <pc:docMk/>
            <pc:sldMk cId="1580424778" sldId="416"/>
            <ac:picMk id="5" creationId="{9A3E61DC-6265-4903-3337-863ACD61606F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7:01.475" v="638"/>
          <ac:picMkLst>
            <pc:docMk/>
            <pc:sldMk cId="1580424778" sldId="416"/>
            <ac:picMk id="9" creationId="{9DCDB9DF-5F7E-67EF-5485-FEE3FEA3836C}"/>
          </ac:picMkLst>
        </pc:picChg>
        <pc:picChg chg="del">
          <ac:chgData name="Benoit Baillif" userId="S::bb596@cam.ac.uk::9ed956e5-56bd-4a29-928e-ee83544b9781" providerId="AD" clId="Web-{324B4997-6DB7-BBA6-DE74-185FE76C5CC4}" dt="2022-05-18T15:47:01.475" v="642"/>
          <ac:picMkLst>
            <pc:docMk/>
            <pc:sldMk cId="1580424778" sldId="416"/>
            <ac:picMk id="15" creationId="{479CD17A-D312-C178-204E-32C862CC81ED}"/>
          </ac:picMkLst>
        </pc:picChg>
        <pc:picChg chg="del">
          <ac:chgData name="Benoit Baillif" userId="S::bb596@cam.ac.uk::9ed956e5-56bd-4a29-928e-ee83544b9781" providerId="AD" clId="Web-{324B4997-6DB7-BBA6-DE74-185FE76C5CC4}" dt="2022-05-18T15:45:37.864" v="626"/>
          <ac:picMkLst>
            <pc:docMk/>
            <pc:sldMk cId="1580424778" sldId="416"/>
            <ac:picMk id="17" creationId="{A2918E89-B375-C63B-3C66-6ECFD6FED1FF}"/>
          </ac:picMkLst>
        </pc:picChg>
        <pc:picChg chg="add mod">
          <ac:chgData name="Benoit Baillif" userId="S::bb596@cam.ac.uk::9ed956e5-56bd-4a29-928e-ee83544b9781" providerId="AD" clId="Web-{324B4997-6DB7-BBA6-DE74-185FE76C5CC4}" dt="2022-05-18T15:47:43.554" v="679" actId="1076"/>
          <ac:picMkLst>
            <pc:docMk/>
            <pc:sldMk cId="1580424778" sldId="416"/>
            <ac:picMk id="18" creationId="{E01390EF-215E-0B5F-1222-5F12D3A79CBA}"/>
          </ac:picMkLst>
        </pc:picChg>
        <pc:picChg chg="add mod">
          <ac:chgData name="Benoit Baillif" userId="S::bb596@cam.ac.uk::9ed956e5-56bd-4a29-928e-ee83544b9781" providerId="AD" clId="Web-{324B4997-6DB7-BBA6-DE74-185FE76C5CC4}" dt="2022-05-18T15:47:43.570" v="680" actId="1076"/>
          <ac:picMkLst>
            <pc:docMk/>
            <pc:sldMk cId="1580424778" sldId="416"/>
            <ac:picMk id="20" creationId="{9BDCDAA4-EE9A-DB56-33B8-BFD7654FEE8E}"/>
          </ac:picMkLst>
        </pc:picChg>
        <pc:picChg chg="add mod">
          <ac:chgData name="Benoit Baillif" userId="S::bb596@cam.ac.uk::9ed956e5-56bd-4a29-928e-ee83544b9781" providerId="AD" clId="Web-{324B4997-6DB7-BBA6-DE74-185FE76C5CC4}" dt="2022-05-18T15:47:43.585" v="681" actId="1076"/>
          <ac:picMkLst>
            <pc:docMk/>
            <pc:sldMk cId="1580424778" sldId="416"/>
            <ac:picMk id="21" creationId="{3767F0A7-322E-5251-1E7A-1EA1F43269F6}"/>
          </ac:picMkLst>
        </pc:picChg>
        <pc:cxnChg chg="add mod">
          <ac:chgData name="Benoit Baillif" userId="S::bb596@cam.ac.uk::9ed956e5-56bd-4a29-928e-ee83544b9781" providerId="AD" clId="Web-{324B4997-6DB7-BBA6-DE74-185FE76C5CC4}" dt="2022-05-18T15:47:43.726" v="688" actId="1076"/>
          <ac:cxnSpMkLst>
            <pc:docMk/>
            <pc:sldMk cId="1580424778" sldId="416"/>
            <ac:cxnSpMk id="28" creationId="{EFCD237D-6051-B8CB-73C3-4AE893AE7D64}"/>
          </ac:cxnSpMkLst>
        </pc:cxnChg>
      </pc:sldChg>
      <pc:sldChg chg="addSp delSp modSp">
        <pc:chgData name="Benoit Baillif" userId="S::bb596@cam.ac.uk::9ed956e5-56bd-4a29-928e-ee83544b9781" providerId="AD" clId="Web-{324B4997-6DB7-BBA6-DE74-185FE76C5CC4}" dt="2022-05-18T15:52:31.138" v="923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324B4997-6DB7-BBA6-DE74-185FE76C5CC4}" dt="2022-05-18T15:50:05.604" v="817" actId="20577"/>
          <ac:spMkLst>
            <pc:docMk/>
            <pc:sldMk cId="4278490504" sldId="417"/>
            <ac:spMk id="3" creationId="{F838A751-E7AB-0919-B167-F34569AEF9CD}"/>
          </ac:spMkLst>
        </pc:spChg>
        <pc:spChg chg="add del">
          <ac:chgData name="Benoit Baillif" userId="S::bb596@cam.ac.uk::9ed956e5-56bd-4a29-928e-ee83544b9781" providerId="AD" clId="Web-{324B4997-6DB7-BBA6-DE74-185FE76C5CC4}" dt="2022-05-18T15:42:12.406" v="553"/>
          <ac:spMkLst>
            <pc:docMk/>
            <pc:sldMk cId="4278490504" sldId="417"/>
            <ac:spMk id="11" creationId="{6881E2D6-1C35-0B91-2BC0-E3BFA7E2BD1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3:22.736" v="576"/>
          <ac:spMkLst>
            <pc:docMk/>
            <pc:sldMk cId="4278490504" sldId="417"/>
            <ac:spMk id="13" creationId="{09A4E17E-FAB6-C3D4-E2E4-215111F7C187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3:15.392" v="571"/>
          <ac:spMkLst>
            <pc:docMk/>
            <pc:sldMk cId="4278490504" sldId="417"/>
            <ac:spMk id="15" creationId="{A0410259-A035-9F36-5244-3AB07A87E1A0}"/>
          </ac:spMkLst>
        </pc:spChg>
        <pc:spChg chg="add del">
          <ac:chgData name="Benoit Baillif" userId="S::bb596@cam.ac.uk::9ed956e5-56bd-4a29-928e-ee83544b9781" providerId="AD" clId="Web-{324B4997-6DB7-BBA6-DE74-185FE76C5CC4}" dt="2022-05-18T15:42:12.406" v="552"/>
          <ac:spMkLst>
            <pc:docMk/>
            <pc:sldMk cId="4278490504" sldId="417"/>
            <ac:spMk id="17" creationId="{6E04B521-C596-703F-BD62-201FAC031E7C}"/>
          </ac:spMkLst>
        </pc:spChg>
        <pc:spChg chg="add del">
          <ac:chgData name="Benoit Baillif" userId="S::bb596@cam.ac.uk::9ed956e5-56bd-4a29-928e-ee83544b9781" providerId="AD" clId="Web-{324B4997-6DB7-BBA6-DE74-185FE76C5CC4}" dt="2022-05-18T15:42:12.391" v="551"/>
          <ac:spMkLst>
            <pc:docMk/>
            <pc:sldMk cId="4278490504" sldId="417"/>
            <ac:spMk id="19" creationId="{5B9E31FA-4653-A654-1494-3CAE7A781404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2.370" v="836"/>
          <ac:spMkLst>
            <pc:docMk/>
            <pc:sldMk cId="4278490504" sldId="417"/>
            <ac:spMk id="24" creationId="{56023681-45BB-E88A-0FFD-AE133905437A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2.370" v="835"/>
          <ac:spMkLst>
            <pc:docMk/>
            <pc:sldMk cId="4278490504" sldId="417"/>
            <ac:spMk id="25" creationId="{98FBE5BD-1BE5-DD0C-6446-E984E9A7C43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2.370" v="834"/>
          <ac:spMkLst>
            <pc:docMk/>
            <pc:sldMk cId="4278490504" sldId="417"/>
            <ac:spMk id="26" creationId="{DD661560-5D5E-F7C5-B076-13AA91E7A765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9.808" v="866"/>
          <ac:spMkLst>
            <pc:docMk/>
            <pc:sldMk cId="4278490504" sldId="417"/>
            <ac:spMk id="29" creationId="{9743D5B9-749D-B0E4-87AB-7ACB009A57B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9.808" v="865"/>
          <ac:spMkLst>
            <pc:docMk/>
            <pc:sldMk cId="4278490504" sldId="417"/>
            <ac:spMk id="30" creationId="{D241AF13-816A-9FDD-FA43-DCB36597E49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9.808" v="862"/>
          <ac:spMkLst>
            <pc:docMk/>
            <pc:sldMk cId="4278490504" sldId="417"/>
            <ac:spMk id="33" creationId="{1F4DA726-7F4A-FC79-FF70-DA51EE186BF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34" creationId="{79C6F219-25AC-8965-A008-30936A8AD758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38" creationId="{8007EF71-274F-24BE-C2D1-EBD657E0D88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39" creationId="{E0BADCFF-6AC4-77A7-5142-4A89614E257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0" creationId="{4631A14D-D93A-1313-0968-6F3642B4CEEE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1" creationId="{26BE2C9A-842E-6388-C8D3-0D7CA577082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2" creationId="{4591470E-48F4-F3AA-D559-0A5A3C69611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3" creationId="{30CE907C-E57A-6547-2597-1C9D67E3164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4" creationId="{1FA510DF-74D6-D343-501C-9A058AC8494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9" creationId="{FDA42EA5-CA0D-E8EA-8F5B-DF1B5D63E91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0" creationId="{F859DF6A-3C05-1547-BBD2-6309DBF2907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1" creationId="{749F7353-FEF1-39CF-71BA-702F96993481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2" creationId="{04CEFC9E-C4FC-D651-2CA3-015511B3044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3" creationId="{6C73443B-8CE5-5213-6060-31DB3878B2D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4" creationId="{E15F2BB2-0495-7FE8-3137-91875197C17E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5" creationId="{8BBB68A1-A4C6-7705-0C63-F6BE75FE73C9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6" creationId="{0F6E7B34-949D-CE8B-1498-7425172D681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7" creationId="{88A6A6A6-4AB1-5673-4776-F6B7A35223A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8" creationId="{30FC1F5B-E314-38B2-8956-50D8503AA694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9" creationId="{3B116B09-C229-B518-58AB-63542F952373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0" creationId="{A7D657C7-EE0C-E139-A56D-10D748401DF5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1" creationId="{EE80F3E4-503A-CA35-7756-D14DED67120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2" creationId="{E0FD3747-16DC-9EC5-5E47-1FCE4D5CA2D1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3" creationId="{0868ED3C-6A1D-B2B3-9BFD-46AB3DC8263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4" creationId="{46567B05-C7E7-826C-E3CC-A70AA10E2E1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5" creationId="{1A0CDD70-87B5-42E4-16DA-DA26B3EC062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6" creationId="{5E6B8779-3908-9A5F-C013-3DF3228FB1D3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7" creationId="{66641971-5154-1EBB-C022-D611BEFE25A1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8" creationId="{9B92F72E-9C56-62A0-5129-DCE1E0888C0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9" creationId="{8A3517B3-7E0B-1A7B-BF45-DF3A442125D7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70" creationId="{347D7A8F-3630-8A33-C166-192FEA9D2E0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71" creationId="{5FD4A9BF-C77A-C885-6286-0B3FE9876FD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72" creationId="{4A4CDEF8-F1C6-B447-9A0C-5537D4A892DE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73" creationId="{57F4369F-6514-D286-4616-17E86074E250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74" creationId="{79C6F219-25AC-8965-A008-30936A8AD758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78" creationId="{8007EF71-274F-24BE-C2D1-EBD657E0D880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79" creationId="{E0BADCFF-6AC4-77A7-5142-4A89614E257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0" creationId="{4631A14D-D93A-1313-0968-6F3642B4CEEE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1" creationId="{26BE2C9A-842E-6388-C8D3-0D7CA577082B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2" creationId="{4591470E-48F4-F3AA-D559-0A5A3C69611C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3" creationId="{30CE907C-E57A-6547-2597-1C9D67E3164B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4" creationId="{1FA510DF-74D6-D343-501C-9A058AC8494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9" creationId="{FDA42EA5-CA0D-E8EA-8F5B-DF1B5D63E912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0" creationId="{F859DF6A-3C05-1547-BBD2-6309DBF2907F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1" creationId="{749F7353-FEF1-39CF-71BA-702F96993481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2" creationId="{04CEFC9E-C4FC-D651-2CA3-015511B3044F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3" creationId="{6C73443B-8CE5-5213-6060-31DB3878B2DB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4" creationId="{E15F2BB2-0495-7FE8-3137-91875197C17E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5" creationId="{8BBB68A1-A4C6-7705-0C63-F6BE75FE73C9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6" creationId="{0F6E7B34-949D-CE8B-1498-7425172D681B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7" creationId="{88A6A6A6-4AB1-5673-4776-F6B7A35223AF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8" creationId="{30FC1F5B-E314-38B2-8956-50D8503AA694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9" creationId="{3B116B09-C229-B518-58AB-63542F952373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0" creationId="{A7D657C7-EE0C-E139-A56D-10D748401DF5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1" creationId="{EE80F3E4-503A-CA35-7756-D14DED671200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2" creationId="{E0FD3747-16DC-9EC5-5E47-1FCE4D5CA2D1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3" creationId="{0868ED3C-6A1D-B2B3-9BFD-46AB3DC8263C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4" creationId="{46567B05-C7E7-826C-E3CC-A70AA10E2E1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5" creationId="{1A0CDD70-87B5-42E4-16DA-DA26B3EC062C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6" creationId="{5E6B8779-3908-9A5F-C013-3DF3228FB1D3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7" creationId="{66641971-5154-1EBB-C022-D611BEFE25A1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8" creationId="{9B92F72E-9C56-62A0-5129-DCE1E0888C00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9" creationId="{8A3517B3-7E0B-1A7B-BF45-DF3A442125D7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10" creationId="{347D7A8F-3630-8A33-C166-192FEA9D2E0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11" creationId="{5FD4A9BF-C77A-C885-6286-0B3FE9876FD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12" creationId="{4A4CDEF8-F1C6-B447-9A0C-5537D4A892DE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13" creationId="{57F4369F-6514-D286-4616-17E86074E25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9.808" v="860"/>
          <ac:spMkLst>
            <pc:docMk/>
            <pc:sldMk cId="4278490504" sldId="417"/>
            <ac:spMk id="115" creationId="{C7F03867-F945-4B9B-25AD-2E2A84B26523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278" v="901" actId="1076"/>
          <ac:spMkLst>
            <pc:docMk/>
            <pc:sldMk cId="4278490504" sldId="417"/>
            <ac:spMk id="123" creationId="{A4B41893-6D62-3542-9AEA-88437F98BA0E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294" v="902" actId="1076"/>
          <ac:spMkLst>
            <pc:docMk/>
            <pc:sldMk cId="4278490504" sldId="417"/>
            <ac:spMk id="125" creationId="{36930EC2-E189-D661-B5E9-34766F9BA9E5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09" v="903" actId="1076"/>
          <ac:spMkLst>
            <pc:docMk/>
            <pc:sldMk cId="4278490504" sldId="417"/>
            <ac:spMk id="127" creationId="{FB1625DA-EE37-A1A5-345E-66E6ADFE20E7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09" v="904" actId="1076"/>
          <ac:spMkLst>
            <pc:docMk/>
            <pc:sldMk cId="4278490504" sldId="417"/>
            <ac:spMk id="129" creationId="{157CE238-B0E6-1D62-A944-39C90E1AA12E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25" v="905" actId="1076"/>
          <ac:spMkLst>
            <pc:docMk/>
            <pc:sldMk cId="4278490504" sldId="417"/>
            <ac:spMk id="131" creationId="{128ECDDE-394A-36C9-E63F-311DD9260D23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41" v="906" actId="1076"/>
          <ac:spMkLst>
            <pc:docMk/>
            <pc:sldMk cId="4278490504" sldId="417"/>
            <ac:spMk id="133" creationId="{F7575C1E-9162-C72A-14BB-DFDEBDB6C82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83"/>
          <ac:spMkLst>
            <pc:docMk/>
            <pc:sldMk cId="4278490504" sldId="417"/>
            <ac:spMk id="136" creationId="{6A16A334-229D-EC1E-86D4-568B80A93FA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82"/>
          <ac:spMkLst>
            <pc:docMk/>
            <pc:sldMk cId="4278490504" sldId="417"/>
            <ac:spMk id="137" creationId="{5BCD0E35-5B4A-7625-6CD9-9B706E7FEE2D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78"/>
          <ac:spMkLst>
            <pc:docMk/>
            <pc:sldMk cId="4278490504" sldId="417"/>
            <ac:spMk id="141" creationId="{3FE4751C-1878-2BE0-356B-73AA3C647B9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77"/>
          <ac:spMkLst>
            <pc:docMk/>
            <pc:sldMk cId="4278490504" sldId="417"/>
            <ac:spMk id="142" creationId="{A3662B4E-BD1A-7BE7-9BD6-49F00B0588C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76"/>
          <ac:spMkLst>
            <pc:docMk/>
            <pc:sldMk cId="4278490504" sldId="417"/>
            <ac:spMk id="143" creationId="{6897A9AD-F2DF-1A88-FA8F-EF5500798612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56" v="908" actId="1076"/>
          <ac:spMkLst>
            <pc:docMk/>
            <pc:sldMk cId="4278490504" sldId="417"/>
            <ac:spMk id="144" creationId="{1EA24A78-A94D-4A33-9297-6D158B6D7AC8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72" v="909" actId="1076"/>
          <ac:spMkLst>
            <pc:docMk/>
            <pc:sldMk cId="4278490504" sldId="417"/>
            <ac:spMk id="145" creationId="{7ACBFA04-1E2C-CF04-8F00-8484C174E4F6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03" v="913" actId="1076"/>
          <ac:spMkLst>
            <pc:docMk/>
            <pc:sldMk cId="4278490504" sldId="417"/>
            <ac:spMk id="149" creationId="{440DA835-E48C-D829-8442-DC384CD89A7F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19" v="914" actId="1076"/>
          <ac:spMkLst>
            <pc:docMk/>
            <pc:sldMk cId="4278490504" sldId="417"/>
            <ac:spMk id="150" creationId="{0695274B-D491-A119-8472-F6CDBAE0969C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19" v="915" actId="1076"/>
          <ac:spMkLst>
            <pc:docMk/>
            <pc:sldMk cId="4278490504" sldId="417"/>
            <ac:spMk id="151" creationId="{F08B3687-E394-D512-472D-38EC59889D58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34" v="916" actId="1076"/>
          <ac:spMkLst>
            <pc:docMk/>
            <pc:sldMk cId="4278490504" sldId="417"/>
            <ac:spMk id="152" creationId="{0F00A475-ECA7-9DC2-7411-FCDFDC5DF38B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50" v="917" actId="1076"/>
          <ac:spMkLst>
            <pc:docMk/>
            <pc:sldMk cId="4278490504" sldId="417"/>
            <ac:spMk id="153" creationId="{CA27732F-0F80-8DAF-BC19-5ACCE373CED2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50" v="918" actId="1076"/>
          <ac:spMkLst>
            <pc:docMk/>
            <pc:sldMk cId="4278490504" sldId="417"/>
            <ac:spMk id="154" creationId="{CF48B692-AAA2-4C14-1C9D-8C1B48B17528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50.934" v="897"/>
          <ac:spMkLst>
            <pc:docMk/>
            <pc:sldMk cId="4278490504" sldId="417"/>
            <ac:spMk id="155" creationId="{24B436E1-679B-7F69-A3B3-8364883D8C95}"/>
          </ac:spMkLst>
        </pc:spChg>
        <pc:spChg chg="add mod">
          <ac:chgData name="Benoit Baillif" userId="S::bb596@cam.ac.uk::9ed956e5-56bd-4a29-928e-ee83544b9781" providerId="AD" clId="Web-{324B4997-6DB7-BBA6-DE74-185FE76C5CC4}" dt="2022-05-18T15:52:31.138" v="923"/>
          <ac:spMkLst>
            <pc:docMk/>
            <pc:sldMk cId="4278490504" sldId="417"/>
            <ac:spMk id="156" creationId="{5504EDA8-8132-25ED-A407-D18221C35EE1}"/>
          </ac:spMkLst>
        </pc:spChg>
        <pc:picChg chg="add del">
          <ac:chgData name="Benoit Baillif" userId="S::bb596@cam.ac.uk::9ed956e5-56bd-4a29-928e-ee83544b9781" providerId="AD" clId="Web-{324B4997-6DB7-BBA6-DE74-185FE76C5CC4}" dt="2022-05-18T15:42:12.406" v="554"/>
          <ac:picMkLst>
            <pc:docMk/>
            <pc:sldMk cId="4278490504" sldId="417"/>
            <ac:picMk id="5" creationId="{62895F42-DDE3-B6DC-7242-9BE25F451661}"/>
          </ac:picMkLst>
        </pc:picChg>
        <pc:picChg chg="add del">
          <ac:chgData name="Benoit Baillif" userId="S::bb596@cam.ac.uk::9ed956e5-56bd-4a29-928e-ee83544b9781" providerId="AD" clId="Web-{324B4997-6DB7-BBA6-DE74-185FE76C5CC4}" dt="2022-05-18T15:42:05.312" v="547"/>
          <ac:picMkLst>
            <pc:docMk/>
            <pc:sldMk cId="4278490504" sldId="417"/>
            <ac:picMk id="7" creationId="{6BEBFD1C-EA68-D1FE-2B53-10E8B1576DDD}"/>
          </ac:picMkLst>
        </pc:picChg>
        <pc:picChg chg="add del">
          <ac:chgData name="Benoit Baillif" userId="S::bb596@cam.ac.uk::9ed956e5-56bd-4a29-928e-ee83544b9781" providerId="AD" clId="Web-{324B4997-6DB7-BBA6-DE74-185FE76C5CC4}" dt="2022-05-18T15:42:05.734" v="548"/>
          <ac:picMkLst>
            <pc:docMk/>
            <pc:sldMk cId="4278490504" sldId="417"/>
            <ac:picMk id="9" creationId="{9027AB41-27A4-DA30-F012-D86F9D2C229E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2.370" v="839"/>
          <ac:picMkLst>
            <pc:docMk/>
            <pc:sldMk cId="4278490504" sldId="417"/>
            <ac:picMk id="21" creationId="{489BD69E-4313-7317-5D6A-15B929D9F2EC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2.370" v="838"/>
          <ac:picMkLst>
            <pc:docMk/>
            <pc:sldMk cId="4278490504" sldId="417"/>
            <ac:picMk id="22" creationId="{E22B0206-91D7-BDE5-1210-D4EBBBE8EEEA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2.370" v="837"/>
          <ac:picMkLst>
            <pc:docMk/>
            <pc:sldMk cId="4278490504" sldId="417"/>
            <ac:picMk id="23" creationId="{F64932DB-1F32-133A-4735-7BB1D280143D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4:26.034" v="591"/>
          <ac:picMkLst>
            <pc:docMk/>
            <pc:sldMk cId="4278490504" sldId="417"/>
            <ac:picMk id="28" creationId="{AF8F61AD-FEC0-69A6-09AA-0B23FAF75EF0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9.808" v="864"/>
          <ac:picMkLst>
            <pc:docMk/>
            <pc:sldMk cId="4278490504" sldId="417"/>
            <ac:picMk id="31" creationId="{33595FE4-7147-1AAD-EF79-7B3D56AE6FCE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9.808" v="863"/>
          <ac:picMkLst>
            <pc:docMk/>
            <pc:sldMk cId="4278490504" sldId="417"/>
            <ac:picMk id="32" creationId="{49AF56F4-A3CE-6F21-F988-7DD44340ABEC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35" creationId="{278A251A-EC4A-CA14-A2ED-9245EF0A09B2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36" creationId="{027B44E5-E04A-3806-15AE-B71651C6B6A3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37" creationId="{04A0EEA7-6270-CABA-671E-E3CB2F77F06C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46" creationId="{4EDA6466-54FB-0457-3B9A-BBAC7C2AD312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47" creationId="{B3E2BA1B-35A1-74D9-E7AC-576504A0B8E5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48" creationId="{E1A99E23-304B-9588-7538-9DFAEB778CD8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75" creationId="{278A251A-EC4A-CA14-A2ED-9245EF0A09B2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76" creationId="{027B44E5-E04A-3806-15AE-B71651C6B6A3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77" creationId="{04A0EEA7-6270-CABA-671E-E3CB2F77F06C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86" creationId="{4EDA6466-54FB-0457-3B9A-BBAC7C2AD312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87" creationId="{B3E2BA1B-35A1-74D9-E7AC-576504A0B8E5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88" creationId="{E1A99E23-304B-9588-7538-9DFAEB778CD8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9.808" v="861"/>
          <ac:picMkLst>
            <pc:docMk/>
            <pc:sldMk cId="4278490504" sldId="417"/>
            <ac:picMk id="114" creationId="{9053A7C8-E146-841C-7689-F2267B1FD459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247" v="898" actId="1076"/>
          <ac:picMkLst>
            <pc:docMk/>
            <pc:sldMk cId="4278490504" sldId="417"/>
            <ac:picMk id="117" creationId="{2F8D4455-A03F-030B-C4D0-99E4CD4753D0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262" v="899" actId="1076"/>
          <ac:picMkLst>
            <pc:docMk/>
            <pc:sldMk cId="4278490504" sldId="417"/>
            <ac:picMk id="119" creationId="{90023C4E-61FE-EB91-E5DA-E66D99D3C3C9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278" v="900" actId="1076"/>
          <ac:picMkLst>
            <pc:docMk/>
            <pc:sldMk cId="4278490504" sldId="417"/>
            <ac:picMk id="121" creationId="{AD416D65-1057-367F-2071-6B9E963A5E4A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1:36.918" v="881"/>
          <ac:picMkLst>
            <pc:docMk/>
            <pc:sldMk cId="4278490504" sldId="417"/>
            <ac:picMk id="138" creationId="{E8FA593A-1413-A9BA-230C-C0AF5F88D253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1:36.918" v="880"/>
          <ac:picMkLst>
            <pc:docMk/>
            <pc:sldMk cId="4278490504" sldId="417"/>
            <ac:picMk id="139" creationId="{508718F1-60C8-27C6-A433-13BAAFDEAD9A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1:36.918" v="879"/>
          <ac:picMkLst>
            <pc:docMk/>
            <pc:sldMk cId="4278490504" sldId="417"/>
            <ac:picMk id="140" creationId="{7AE3280C-4A65-AB40-FB2D-7DEE6F6D1C51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372" v="910" actId="1076"/>
          <ac:picMkLst>
            <pc:docMk/>
            <pc:sldMk cId="4278490504" sldId="417"/>
            <ac:picMk id="146" creationId="{29C662CD-A9FA-F936-F357-7A28746FD2D6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387" v="911" actId="1076"/>
          <ac:picMkLst>
            <pc:docMk/>
            <pc:sldMk cId="4278490504" sldId="417"/>
            <ac:picMk id="147" creationId="{A23670A7-B99E-211B-378F-EDC018F91EB4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403" v="912" actId="1076"/>
          <ac:picMkLst>
            <pc:docMk/>
            <pc:sldMk cId="4278490504" sldId="417"/>
            <ac:picMk id="148" creationId="{5D8B1E65-CC21-B2A6-D5B1-6737DC17E606}"/>
          </ac:picMkLst>
        </pc:picChg>
        <pc:cxnChg chg="add del mod">
          <ac:chgData name="Benoit Baillif" userId="S::bb596@cam.ac.uk::9ed956e5-56bd-4a29-928e-ee83544b9781" providerId="AD" clId="Web-{324B4997-6DB7-BBA6-DE74-185FE76C5CC4}" dt="2022-05-18T15:49:14.290" v="811"/>
          <ac:cxnSpMkLst>
            <pc:docMk/>
            <pc:sldMk cId="4278490504" sldId="417"/>
            <ac:cxnSpMk id="45" creationId="{756A42AB-6EAD-EAF3-2FFB-54A21495CCB6}"/>
          </ac:cxnSpMkLst>
        </pc:cxnChg>
        <pc:cxnChg chg="add del">
          <ac:chgData name="Benoit Baillif" userId="S::bb596@cam.ac.uk::9ed956e5-56bd-4a29-928e-ee83544b9781" providerId="AD" clId="Web-{324B4997-6DB7-BBA6-DE74-185FE76C5CC4}" dt="2022-05-18T15:50:04.901" v="815"/>
          <ac:cxnSpMkLst>
            <pc:docMk/>
            <pc:sldMk cId="4278490504" sldId="417"/>
            <ac:cxnSpMk id="85" creationId="{756A42AB-6EAD-EAF3-2FFB-54A21495CCB6}"/>
          </ac:cxnSpMkLst>
        </pc:cxnChg>
        <pc:cxnChg chg="add mod">
          <ac:chgData name="Benoit Baillif" userId="S::bb596@cam.ac.uk::9ed956e5-56bd-4a29-928e-ee83544b9781" providerId="AD" clId="Web-{324B4997-6DB7-BBA6-DE74-185FE76C5CC4}" dt="2022-05-18T15:51:56.341" v="907" actId="1076"/>
          <ac:cxnSpMkLst>
            <pc:docMk/>
            <pc:sldMk cId="4278490504" sldId="417"/>
            <ac:cxnSpMk id="135" creationId="{5A429CD0-B828-E6F9-0C4D-86BE3987151B}"/>
          </ac:cxnSpMkLst>
        </pc:cxnChg>
      </pc:sldChg>
      <pc:sldChg chg="ord">
        <pc:chgData name="Benoit Baillif" userId="S::bb596@cam.ac.uk::9ed956e5-56bd-4a29-928e-ee83544b9781" providerId="AD" clId="Web-{324B4997-6DB7-BBA6-DE74-185FE76C5CC4}" dt="2022-05-18T13:11:38.444" v="6"/>
        <pc:sldMkLst>
          <pc:docMk/>
          <pc:sldMk cId="3560760854" sldId="418"/>
        </pc:sldMkLst>
      </pc:sldChg>
      <pc:sldChg chg="ord">
        <pc:chgData name="Benoit Baillif" userId="S::bb596@cam.ac.uk::9ed956e5-56bd-4a29-928e-ee83544b9781" providerId="AD" clId="Web-{324B4997-6DB7-BBA6-DE74-185FE76C5CC4}" dt="2022-05-18T15:52:48.717" v="925"/>
        <pc:sldMkLst>
          <pc:docMk/>
          <pc:sldMk cId="621068202" sldId="419"/>
        </pc:sldMkLst>
      </pc:sldChg>
      <pc:sldChg chg="modSp">
        <pc:chgData name="Benoit Baillif" userId="S::bb596@cam.ac.uk::9ed956e5-56bd-4a29-928e-ee83544b9781" providerId="AD" clId="Web-{324B4997-6DB7-BBA6-DE74-185FE76C5CC4}" dt="2022-05-18T13:12:07.538" v="20" actId="20577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324B4997-6DB7-BBA6-DE74-185FE76C5CC4}" dt="2022-05-18T13:12:07.538" v="20" actId="20577"/>
          <ac:spMkLst>
            <pc:docMk/>
            <pc:sldMk cId="931616276" sldId="421"/>
            <ac:spMk id="2" creationId="{C77192C3-1508-F71D-A2D1-50CB6F9429CA}"/>
          </ac:spMkLst>
        </pc:spChg>
      </pc:sldChg>
      <pc:sldChg chg="modSp">
        <pc:chgData name="Benoit Baillif" userId="S::bb596@cam.ac.uk::9ed956e5-56bd-4a29-928e-ee83544b9781" providerId="AD" clId="Web-{324B4997-6DB7-BBA6-DE74-185FE76C5CC4}" dt="2022-05-18T16:54:13.579" v="1047" actId="20577"/>
        <pc:sldMkLst>
          <pc:docMk/>
          <pc:sldMk cId="653171165" sldId="422"/>
        </pc:sldMkLst>
        <pc:spChg chg="mod">
          <ac:chgData name="Benoit Baillif" userId="S::bb596@cam.ac.uk::9ed956e5-56bd-4a29-928e-ee83544b9781" providerId="AD" clId="Web-{324B4997-6DB7-BBA6-DE74-185FE76C5CC4}" dt="2022-05-18T16:54:13.579" v="1047" actId="20577"/>
          <ac:spMkLst>
            <pc:docMk/>
            <pc:sldMk cId="653171165" sldId="422"/>
            <ac:spMk id="2" creationId="{EE8AD293-CE6F-40D3-A530-455353317457}"/>
          </ac:spMkLst>
        </pc:spChg>
      </pc:sldChg>
      <pc:sldChg chg="modSp">
        <pc:chgData name="Benoit Baillif" userId="S::bb596@cam.ac.uk::9ed956e5-56bd-4a29-928e-ee83544b9781" providerId="AD" clId="Web-{324B4997-6DB7-BBA6-DE74-185FE76C5CC4}" dt="2022-05-18T13:11:02.678" v="4"/>
        <pc:sldMkLst>
          <pc:docMk/>
          <pc:sldMk cId="2602439468" sldId="429"/>
        </pc:sldMkLst>
        <pc:picChg chg="mod">
          <ac:chgData name="Benoit Baillif" userId="S::bb596@cam.ac.uk::9ed956e5-56bd-4a29-928e-ee83544b9781" providerId="AD" clId="Web-{324B4997-6DB7-BBA6-DE74-185FE76C5CC4}" dt="2022-05-18T13:08:32.909" v="3"/>
          <ac:picMkLst>
            <pc:docMk/>
            <pc:sldMk cId="2602439468" sldId="429"/>
            <ac:picMk id="12" creationId="{5490902A-22CA-53D8-65B9-7BE8E6B7CCDB}"/>
          </ac:picMkLst>
        </pc:picChg>
        <pc:picChg chg="mod">
          <ac:chgData name="Benoit Baillif" userId="S::bb596@cam.ac.uk::9ed956e5-56bd-4a29-928e-ee83544b9781" providerId="AD" clId="Web-{324B4997-6DB7-BBA6-DE74-185FE76C5CC4}" dt="2022-05-18T13:04:39.936" v="2"/>
          <ac:picMkLst>
            <pc:docMk/>
            <pc:sldMk cId="2602439468" sldId="429"/>
            <ac:picMk id="13" creationId="{959BE1F9-E535-D729-2AAD-E610247FB305}"/>
          </ac:picMkLst>
        </pc:picChg>
        <pc:picChg chg="mod">
          <ac:chgData name="Benoit Baillif" userId="S::bb596@cam.ac.uk::9ed956e5-56bd-4a29-928e-ee83544b9781" providerId="AD" clId="Web-{324B4997-6DB7-BBA6-DE74-185FE76C5CC4}" dt="2022-05-18T13:11:02.678" v="4"/>
          <ac:picMkLst>
            <pc:docMk/>
            <pc:sldMk cId="2602439468" sldId="429"/>
            <ac:picMk id="14" creationId="{79DEF1B1-FC3E-3A37-3E91-B6E7E875A493}"/>
          </ac:picMkLst>
        </pc:picChg>
      </pc:sldChg>
      <pc:sldChg chg="add del replId">
        <pc:chgData name="Benoit Baillif" userId="S::bb596@cam.ac.uk::9ed956e5-56bd-4a29-928e-ee83544b9781" providerId="AD" clId="Web-{324B4997-6DB7-BBA6-DE74-185FE76C5CC4}" dt="2022-05-18T15:32:00.143" v="488"/>
        <pc:sldMkLst>
          <pc:docMk/>
          <pc:sldMk cId="1322586676" sldId="430"/>
        </pc:sldMkLst>
      </pc:sldChg>
      <pc:sldChg chg="addSp delSp modSp new ord">
        <pc:chgData name="Benoit Baillif" userId="S::bb596@cam.ac.uk::9ed956e5-56bd-4a29-928e-ee83544b9781" providerId="AD" clId="Web-{324B4997-6DB7-BBA6-DE74-185FE76C5CC4}" dt="2022-05-18T18:13:45.350" v="1112" actId="1076"/>
        <pc:sldMkLst>
          <pc:docMk/>
          <pc:sldMk cId="1553616362" sldId="430"/>
        </pc:sldMkLst>
        <pc:spChg chg="mod">
          <ac:chgData name="Benoit Baillif" userId="S::bb596@cam.ac.uk::9ed956e5-56bd-4a29-928e-ee83544b9781" providerId="AD" clId="Web-{324B4997-6DB7-BBA6-DE74-185FE76C5CC4}" dt="2022-05-18T16:54:26.533" v="1058" actId="20577"/>
          <ac:spMkLst>
            <pc:docMk/>
            <pc:sldMk cId="1553616362" sldId="430"/>
            <ac:spMk id="2" creationId="{074C449D-C488-FBBB-E004-03258CF7CD41}"/>
          </ac:spMkLst>
        </pc:spChg>
        <pc:spChg chg="del">
          <ac:chgData name="Benoit Baillif" userId="S::bb596@cam.ac.uk::9ed956e5-56bd-4a29-928e-ee83544b9781" providerId="AD" clId="Web-{324B4997-6DB7-BBA6-DE74-185FE76C5CC4}" dt="2022-05-18T16:54:30.923" v="1059"/>
          <ac:spMkLst>
            <pc:docMk/>
            <pc:sldMk cId="1553616362" sldId="430"/>
            <ac:spMk id="3" creationId="{0DE8980D-EB94-3E70-E711-88EC8AC3CF3F}"/>
          </ac:spMkLst>
        </pc:spChg>
        <pc:spChg chg="add mod">
          <ac:chgData name="Benoit Baillif" userId="S::bb596@cam.ac.uk::9ed956e5-56bd-4a29-928e-ee83544b9781" providerId="AD" clId="Web-{324B4997-6DB7-BBA6-DE74-185FE76C5CC4}" dt="2022-05-18T17:21:42.707" v="1080" actId="1076"/>
          <ac:spMkLst>
            <pc:docMk/>
            <pc:sldMk cId="1553616362" sldId="430"/>
            <ac:spMk id="8" creationId="{B7B87FFA-A9AA-FE4B-1C74-4857CE823C99}"/>
          </ac:spMkLst>
        </pc:spChg>
        <pc:spChg chg="add mod">
          <ac:chgData name="Benoit Baillif" userId="S::bb596@cam.ac.uk::9ed956e5-56bd-4a29-928e-ee83544b9781" providerId="AD" clId="Web-{324B4997-6DB7-BBA6-DE74-185FE76C5CC4}" dt="2022-05-18T17:21:42.707" v="1081" actId="1076"/>
          <ac:spMkLst>
            <pc:docMk/>
            <pc:sldMk cId="1553616362" sldId="430"/>
            <ac:spMk id="10" creationId="{713FD6CA-E606-5D97-1F94-0913167E602C}"/>
          </ac:spMkLst>
        </pc:spChg>
        <pc:spChg chg="add mod">
          <ac:chgData name="Benoit Baillif" userId="S::bb596@cam.ac.uk::9ed956e5-56bd-4a29-928e-ee83544b9781" providerId="AD" clId="Web-{324B4997-6DB7-BBA6-DE74-185FE76C5CC4}" dt="2022-05-18T17:58:50.117" v="1110" actId="1076"/>
          <ac:spMkLst>
            <pc:docMk/>
            <pc:sldMk cId="1553616362" sldId="430"/>
            <ac:spMk id="12" creationId="{21FA801A-F72D-C386-7BE8-155DA45EDB49}"/>
          </ac:spMkLst>
        </pc:spChg>
        <pc:picChg chg="add mod">
          <ac:chgData name="Benoit Baillif" userId="S::bb596@cam.ac.uk::9ed956e5-56bd-4a29-928e-ee83544b9781" providerId="AD" clId="Web-{324B4997-6DB7-BBA6-DE74-185FE76C5CC4}" dt="2022-05-18T17:54:36.717" v="1093" actId="1076"/>
          <ac:picMkLst>
            <pc:docMk/>
            <pc:sldMk cId="1553616362" sldId="430"/>
            <ac:picMk id="3" creationId="{E9DA7755-0EF1-A242-20EE-4BD7DFE344DD}"/>
          </ac:picMkLst>
        </pc:picChg>
        <pc:picChg chg="add mod">
          <ac:chgData name="Benoit Baillif" userId="S::bb596@cam.ac.uk::9ed956e5-56bd-4a29-928e-ee83544b9781" providerId="AD" clId="Web-{324B4997-6DB7-BBA6-DE74-185FE76C5CC4}" dt="2022-05-18T17:54:54.187" v="1098" actId="1076"/>
          <ac:picMkLst>
            <pc:docMk/>
            <pc:sldMk cId="1553616362" sldId="430"/>
            <ac:picMk id="4" creationId="{E66EEB9C-7D13-3CF1-A3C1-B2CBDAB89776}"/>
          </ac:picMkLst>
        </pc:picChg>
        <pc:picChg chg="add mod">
          <ac:chgData name="Benoit Baillif" userId="S::bb596@cam.ac.uk::9ed956e5-56bd-4a29-928e-ee83544b9781" providerId="AD" clId="Web-{324B4997-6DB7-BBA6-DE74-185FE76C5CC4}" dt="2022-05-18T17:55:07.343" v="1105" actId="14100"/>
          <ac:picMkLst>
            <pc:docMk/>
            <pc:sldMk cId="1553616362" sldId="430"/>
            <ac:picMk id="5" creationId="{A98A77EF-13B0-3937-B69D-082380E7E316}"/>
          </ac:picMkLst>
        </pc:picChg>
        <pc:picChg chg="add mod">
          <ac:chgData name="Benoit Baillif" userId="S::bb596@cam.ac.uk::9ed956e5-56bd-4a29-928e-ee83544b9781" providerId="AD" clId="Web-{324B4997-6DB7-BBA6-DE74-185FE76C5CC4}" dt="2022-05-18T17:58:50.117" v="1109" actId="1076"/>
          <ac:picMkLst>
            <pc:docMk/>
            <pc:sldMk cId="1553616362" sldId="430"/>
            <ac:picMk id="6" creationId="{0425B68E-680E-3EBB-E6F6-AE66F0165736}"/>
          </ac:picMkLst>
        </pc:picChg>
        <pc:picChg chg="add mod">
          <ac:chgData name="Benoit Baillif" userId="S::bb596@cam.ac.uk::9ed956e5-56bd-4a29-928e-ee83544b9781" providerId="AD" clId="Web-{324B4997-6DB7-BBA6-DE74-185FE76C5CC4}" dt="2022-05-18T17:58:43.273" v="1108" actId="1076"/>
          <ac:picMkLst>
            <pc:docMk/>
            <pc:sldMk cId="1553616362" sldId="430"/>
            <ac:picMk id="7" creationId="{C513CF34-100F-3C1B-251F-C946C30B0841}"/>
          </ac:picMkLst>
        </pc:picChg>
        <pc:picChg chg="add mod">
          <ac:chgData name="Benoit Baillif" userId="S::bb596@cam.ac.uk::9ed956e5-56bd-4a29-928e-ee83544b9781" providerId="AD" clId="Web-{324B4997-6DB7-BBA6-DE74-185FE76C5CC4}" dt="2022-05-18T18:13:45.350" v="1112" actId="1076"/>
          <ac:picMkLst>
            <pc:docMk/>
            <pc:sldMk cId="1553616362" sldId="430"/>
            <ac:picMk id="9" creationId="{BD7B7C03-A33F-FD2A-479B-A3EB6C8894EC}"/>
          </ac:picMkLst>
        </pc:picChg>
      </pc:sldChg>
      <pc:sldChg chg="add del replId">
        <pc:chgData name="Benoit Baillif" userId="S::bb596@cam.ac.uk::9ed956e5-56bd-4a29-928e-ee83544b9781" providerId="AD" clId="Web-{324B4997-6DB7-BBA6-DE74-185FE76C5CC4}" dt="2022-05-18T15:52:40.545" v="924"/>
        <pc:sldMkLst>
          <pc:docMk/>
          <pc:sldMk cId="3318924979" sldId="430"/>
        </pc:sldMkLst>
      </pc:sldChg>
      <pc:sldChg chg="add del replId">
        <pc:chgData name="Benoit Baillif" userId="S::bb596@cam.ac.uk::9ed956e5-56bd-4a29-928e-ee83544b9781" providerId="AD" clId="Web-{324B4997-6DB7-BBA6-DE74-185FE76C5CC4}" dt="2022-05-18T15:52:08.231" v="919"/>
        <pc:sldMkLst>
          <pc:docMk/>
          <pc:sldMk cId="3423960568" sldId="431"/>
        </pc:sldMkLst>
      </pc:sldChg>
    </pc:docChg>
  </pc:docChgLst>
  <pc:docChgLst>
    <pc:chgData name="Benoit Baillif" userId="9ed956e5-56bd-4a29-928e-ee83544b9781" providerId="ADAL" clId="{0E1D847A-3FF5-4E58-8704-829C388CC74A}"/>
    <pc:docChg chg="undo custSel addSld delSld modSld">
      <pc:chgData name="Benoit Baillif" userId="9ed956e5-56bd-4a29-928e-ee83544b9781" providerId="ADAL" clId="{0E1D847A-3FF5-4E58-8704-829C388CC74A}" dt="2021-08-24T15:18:34.795" v="1585" actId="1076"/>
      <pc:docMkLst>
        <pc:docMk/>
      </pc:docMkLst>
      <pc:sldChg chg="modSp mod">
        <pc:chgData name="Benoit Baillif" userId="9ed956e5-56bd-4a29-928e-ee83544b9781" providerId="ADAL" clId="{0E1D847A-3FF5-4E58-8704-829C388CC74A}" dt="2021-08-24T14:35:08.503" v="1330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0E1D847A-3FF5-4E58-8704-829C388CC74A}" dt="2021-08-24T14:35:08.503" v="1330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0E1D847A-3FF5-4E58-8704-829C388CC74A}" dt="2021-08-17T12:51:16.031" v="4" actId="47"/>
        <pc:sldMkLst>
          <pc:docMk/>
          <pc:sldMk cId="4135371719" sldId="330"/>
        </pc:sldMkLst>
      </pc:sldChg>
      <pc:sldChg chg="del">
        <pc:chgData name="Benoit Baillif" userId="9ed956e5-56bd-4a29-928e-ee83544b9781" providerId="ADAL" clId="{0E1D847A-3FF5-4E58-8704-829C388CC74A}" dt="2021-08-17T12:51:17.591" v="6" actId="47"/>
        <pc:sldMkLst>
          <pc:docMk/>
          <pc:sldMk cId="1384049813" sldId="339"/>
        </pc:sldMkLst>
      </pc:sldChg>
      <pc:sldChg chg="del">
        <pc:chgData name="Benoit Baillif" userId="9ed956e5-56bd-4a29-928e-ee83544b9781" providerId="ADAL" clId="{0E1D847A-3FF5-4E58-8704-829C388CC74A}" dt="2021-08-17T12:51:19.588" v="7" actId="47"/>
        <pc:sldMkLst>
          <pc:docMk/>
          <pc:sldMk cId="4278129209" sldId="341"/>
        </pc:sldMkLst>
      </pc:sldChg>
      <pc:sldChg chg="del">
        <pc:chgData name="Benoit Baillif" userId="9ed956e5-56bd-4a29-928e-ee83544b9781" providerId="ADAL" clId="{0E1D847A-3FF5-4E58-8704-829C388CC74A}" dt="2021-08-17T12:51:20.046" v="8" actId="47"/>
        <pc:sldMkLst>
          <pc:docMk/>
          <pc:sldMk cId="1298232438" sldId="343"/>
        </pc:sldMkLst>
      </pc:sldChg>
      <pc:sldChg chg="del">
        <pc:chgData name="Benoit Baillif" userId="9ed956e5-56bd-4a29-928e-ee83544b9781" providerId="ADAL" clId="{0E1D847A-3FF5-4E58-8704-829C388CC74A}" dt="2021-08-17T12:51:16.831" v="5" actId="47"/>
        <pc:sldMkLst>
          <pc:docMk/>
          <pc:sldMk cId="10101585" sldId="348"/>
        </pc:sldMkLst>
      </pc:sldChg>
      <pc:sldChg chg="addSp modSp mod">
        <pc:chgData name="Benoit Baillif" userId="9ed956e5-56bd-4a29-928e-ee83544b9781" providerId="ADAL" clId="{0E1D847A-3FF5-4E58-8704-829C388CC74A}" dt="2021-08-24T15:18:34.795" v="1585" actId="1076"/>
        <pc:sldMkLst>
          <pc:docMk/>
          <pc:sldMk cId="2320946547" sldId="350"/>
        </pc:sldMkLst>
        <pc:spChg chg="mod">
          <ac:chgData name="Benoit Baillif" userId="9ed956e5-56bd-4a29-928e-ee83544b9781" providerId="ADAL" clId="{0E1D847A-3FF5-4E58-8704-829C388CC74A}" dt="2021-08-17T12:51:56.135" v="48" actId="20577"/>
          <ac:spMkLst>
            <pc:docMk/>
            <pc:sldMk cId="2320946547" sldId="350"/>
            <ac:spMk id="2" creationId="{0F8882A3-DADD-4E0D-8954-5C5AF5B02ECD}"/>
          </ac:spMkLst>
        </pc:spChg>
        <pc:spChg chg="add mod">
          <ac:chgData name="Benoit Baillif" userId="9ed956e5-56bd-4a29-928e-ee83544b9781" providerId="ADAL" clId="{0E1D847A-3FF5-4E58-8704-829C388CC74A}" dt="2021-08-24T15:18:34.795" v="1585" actId="1076"/>
          <ac:spMkLst>
            <pc:docMk/>
            <pc:sldMk cId="2320946547" sldId="350"/>
            <ac:spMk id="3" creationId="{9961CDAA-2601-4C0D-8840-0ED536C1177E}"/>
          </ac:spMkLst>
        </pc:spChg>
        <pc:graphicFrameChg chg="mod modGraphic">
          <ac:chgData name="Benoit Baillif" userId="9ed956e5-56bd-4a29-928e-ee83544b9781" providerId="ADAL" clId="{0E1D847A-3FF5-4E58-8704-829C388CC74A}" dt="2021-08-24T12:02:29.055" v="1179" actId="1076"/>
          <ac:graphicFrameMkLst>
            <pc:docMk/>
            <pc:sldMk cId="2320946547" sldId="350"/>
            <ac:graphicFrameMk id="4" creationId="{6C2A9750-224D-469C-B4D4-6161D64AB396}"/>
          </ac:graphicFrameMkLst>
        </pc:graphicFrameChg>
      </pc:sldChg>
      <pc:sldChg chg="modSp del mod">
        <pc:chgData name="Benoit Baillif" userId="9ed956e5-56bd-4a29-928e-ee83544b9781" providerId="ADAL" clId="{0E1D847A-3FF5-4E58-8704-829C388CC74A}" dt="2021-08-24T11:38:47.179" v="1152" actId="47"/>
        <pc:sldMkLst>
          <pc:docMk/>
          <pc:sldMk cId="3543847845" sldId="351"/>
        </pc:sldMkLst>
        <pc:spChg chg="mod">
          <ac:chgData name="Benoit Baillif" userId="9ed956e5-56bd-4a29-928e-ee83544b9781" providerId="ADAL" clId="{0E1D847A-3FF5-4E58-8704-829C388CC74A}" dt="2021-08-17T13:15:37.913" v="268" actId="20577"/>
          <ac:spMkLst>
            <pc:docMk/>
            <pc:sldMk cId="3543847845" sldId="351"/>
            <ac:spMk id="2" creationId="{F0635527-1DD7-43D9-BBE3-70C27051FAF8}"/>
          </ac:spMkLst>
        </pc:spChg>
        <pc:spChg chg="mod">
          <ac:chgData name="Benoit Baillif" userId="9ed956e5-56bd-4a29-928e-ee83544b9781" providerId="ADAL" clId="{0E1D847A-3FF5-4E58-8704-829C388CC74A}" dt="2021-08-24T11:28:16.277" v="497" actId="20577"/>
          <ac:spMkLst>
            <pc:docMk/>
            <pc:sldMk cId="3543847845" sldId="351"/>
            <ac:spMk id="3" creationId="{5994A0AD-660B-481A-9DFF-F050F9DBDAD8}"/>
          </ac:spMkLst>
        </pc:spChg>
      </pc:sldChg>
      <pc:sldChg chg="addSp delSp modSp new mod">
        <pc:chgData name="Benoit Baillif" userId="9ed956e5-56bd-4a29-928e-ee83544b9781" providerId="ADAL" clId="{0E1D847A-3FF5-4E58-8704-829C388CC74A}" dt="2021-08-17T12:56:34.278" v="68" actId="962"/>
        <pc:sldMkLst>
          <pc:docMk/>
          <pc:sldMk cId="1410782528" sldId="352"/>
        </pc:sldMkLst>
        <pc:spChg chg="mod">
          <ac:chgData name="Benoit Baillif" userId="9ed956e5-56bd-4a29-928e-ee83544b9781" providerId="ADAL" clId="{0E1D847A-3FF5-4E58-8704-829C388CC74A}" dt="2021-08-17T12:56:31.138" v="64" actId="20577"/>
          <ac:spMkLst>
            <pc:docMk/>
            <pc:sldMk cId="1410782528" sldId="352"/>
            <ac:spMk id="2" creationId="{F130A6B7-379A-4117-8BE6-F1ED727BE426}"/>
          </ac:spMkLst>
        </pc:spChg>
        <pc:spChg chg="del">
          <ac:chgData name="Benoit Baillif" userId="9ed956e5-56bd-4a29-928e-ee83544b9781" providerId="ADAL" clId="{0E1D847A-3FF5-4E58-8704-829C388CC74A}" dt="2021-08-17T12:56:33.337" v="65" actId="478"/>
          <ac:spMkLst>
            <pc:docMk/>
            <pc:sldMk cId="1410782528" sldId="352"/>
            <ac:spMk id="3" creationId="{FA73A87A-82F5-48F8-97AC-B7E1D0921A4B}"/>
          </ac:spMkLst>
        </pc:spChg>
        <pc:picChg chg="add mod">
          <ac:chgData name="Benoit Baillif" userId="9ed956e5-56bd-4a29-928e-ee83544b9781" providerId="ADAL" clId="{0E1D847A-3FF5-4E58-8704-829C388CC74A}" dt="2021-08-17T12:56:34.278" v="68" actId="962"/>
          <ac:picMkLst>
            <pc:docMk/>
            <pc:sldMk cId="1410782528" sldId="352"/>
            <ac:picMk id="5" creationId="{D2CE0F59-BED9-411A-AC3D-943533701F69}"/>
          </ac:picMkLst>
        </pc:picChg>
      </pc:sldChg>
      <pc:sldChg chg="addSp delSp modSp new mod">
        <pc:chgData name="Benoit Baillif" userId="9ed956e5-56bd-4a29-928e-ee83544b9781" providerId="ADAL" clId="{0E1D847A-3FF5-4E58-8704-829C388CC74A}" dt="2021-08-17T12:59:08.652" v="184" actId="1076"/>
        <pc:sldMkLst>
          <pc:docMk/>
          <pc:sldMk cId="3004121604" sldId="353"/>
        </pc:sldMkLst>
        <pc:spChg chg="mod">
          <ac:chgData name="Benoit Baillif" userId="9ed956e5-56bd-4a29-928e-ee83544b9781" providerId="ADAL" clId="{0E1D847A-3FF5-4E58-8704-829C388CC74A}" dt="2021-08-17T12:57:28.119" v="134" actId="20577"/>
          <ac:spMkLst>
            <pc:docMk/>
            <pc:sldMk cId="3004121604" sldId="353"/>
            <ac:spMk id="2" creationId="{58E06CFC-E550-42FB-AA7A-BADB6F35005A}"/>
          </ac:spMkLst>
        </pc:spChg>
        <pc:spChg chg="del">
          <ac:chgData name="Benoit Baillif" userId="9ed956e5-56bd-4a29-928e-ee83544b9781" providerId="ADAL" clId="{0E1D847A-3FF5-4E58-8704-829C388CC74A}" dt="2021-08-17T12:56:46.347" v="96" actId="478"/>
          <ac:spMkLst>
            <pc:docMk/>
            <pc:sldMk cId="3004121604" sldId="353"/>
            <ac:spMk id="3" creationId="{C9EC9CE8-348C-441B-8C69-C7CCA66F25DF}"/>
          </ac:spMkLst>
        </pc:spChg>
        <pc:spChg chg="add mod">
          <ac:chgData name="Benoit Baillif" userId="9ed956e5-56bd-4a29-928e-ee83544b9781" providerId="ADAL" clId="{0E1D847A-3FF5-4E58-8704-829C388CC74A}" dt="2021-08-17T12:59:08.652" v="184" actId="1076"/>
          <ac:spMkLst>
            <pc:docMk/>
            <pc:sldMk cId="3004121604" sldId="353"/>
            <ac:spMk id="8" creationId="{76FE5DD7-6004-4F99-B1E6-7389D133ADED}"/>
          </ac:spMkLst>
        </pc:spChg>
        <pc:spChg chg="add mod">
          <ac:chgData name="Benoit Baillif" userId="9ed956e5-56bd-4a29-928e-ee83544b9781" providerId="ADAL" clId="{0E1D847A-3FF5-4E58-8704-829C388CC74A}" dt="2021-08-17T12:59:06.213" v="183" actId="1076"/>
          <ac:spMkLst>
            <pc:docMk/>
            <pc:sldMk cId="3004121604" sldId="353"/>
            <ac:spMk id="9" creationId="{A70185E7-B7BB-4523-BABD-E3FDF2595150}"/>
          </ac:spMkLst>
        </pc:spChg>
        <pc:picChg chg="add mod">
          <ac:chgData name="Benoit Baillif" userId="9ed956e5-56bd-4a29-928e-ee83544b9781" providerId="ADAL" clId="{0E1D847A-3FF5-4E58-8704-829C388CC74A}" dt="2021-08-17T12:58:33.772" v="145" actId="1076"/>
          <ac:picMkLst>
            <pc:docMk/>
            <pc:sldMk cId="3004121604" sldId="353"/>
            <ac:picMk id="5" creationId="{082B8774-11F5-45A1-AD2C-D3CF74C8041A}"/>
          </ac:picMkLst>
        </pc:picChg>
        <pc:picChg chg="add mod">
          <ac:chgData name="Benoit Baillif" userId="9ed956e5-56bd-4a29-928e-ee83544b9781" providerId="ADAL" clId="{0E1D847A-3FF5-4E58-8704-829C388CC74A}" dt="2021-08-17T12:58:28.677" v="144" actId="1076"/>
          <ac:picMkLst>
            <pc:docMk/>
            <pc:sldMk cId="3004121604" sldId="353"/>
            <ac:picMk id="7" creationId="{22BE093E-B164-486A-BDD5-550EE57DDDE1}"/>
          </ac:picMkLst>
        </pc:picChg>
      </pc:sldChg>
      <pc:sldChg chg="addSp delSp modSp new mod">
        <pc:chgData name="Benoit Baillif" userId="9ed956e5-56bd-4a29-928e-ee83544b9781" providerId="ADAL" clId="{0E1D847A-3FF5-4E58-8704-829C388CC74A}" dt="2021-08-24T11:39:47.142" v="1178" actId="20577"/>
        <pc:sldMkLst>
          <pc:docMk/>
          <pc:sldMk cId="2368982281" sldId="354"/>
        </pc:sldMkLst>
        <pc:spChg chg="mod">
          <ac:chgData name="Benoit Baillif" userId="9ed956e5-56bd-4a29-928e-ee83544b9781" providerId="ADAL" clId="{0E1D847A-3FF5-4E58-8704-829C388CC74A}" dt="2021-08-24T11:28:28.221" v="541" actId="20577"/>
          <ac:spMkLst>
            <pc:docMk/>
            <pc:sldMk cId="2368982281" sldId="354"/>
            <ac:spMk id="2" creationId="{07111BE9-B474-4CAE-9B32-99401AD4F3F9}"/>
          </ac:spMkLst>
        </pc:spChg>
        <pc:spChg chg="del">
          <ac:chgData name="Benoit Baillif" userId="9ed956e5-56bd-4a29-928e-ee83544b9781" providerId="ADAL" clId="{0E1D847A-3FF5-4E58-8704-829C388CC74A}" dt="2021-08-24T11:31:04.425" v="542" actId="478"/>
          <ac:spMkLst>
            <pc:docMk/>
            <pc:sldMk cId="2368982281" sldId="354"/>
            <ac:spMk id="3" creationId="{D4AD73AE-7748-4263-83A1-22A8619AE748}"/>
          </ac:spMkLst>
        </pc:spChg>
        <pc:spChg chg="add mod">
          <ac:chgData name="Benoit Baillif" userId="9ed956e5-56bd-4a29-928e-ee83544b9781" providerId="ADAL" clId="{0E1D847A-3FF5-4E58-8704-829C388CC74A}" dt="2021-08-24T11:39:47.142" v="1178" actId="20577"/>
          <ac:spMkLst>
            <pc:docMk/>
            <pc:sldMk cId="2368982281" sldId="354"/>
            <ac:spMk id="10" creationId="{B3841C73-2873-46BF-90EA-8A2CC3241F45}"/>
          </ac:spMkLst>
        </pc:spChg>
        <pc:picChg chg="add mod">
          <ac:chgData name="Benoit Baillif" userId="9ed956e5-56bd-4a29-928e-ee83544b9781" providerId="ADAL" clId="{0E1D847A-3FF5-4E58-8704-829C388CC74A}" dt="2021-08-24T11:31:07.705" v="547" actId="1076"/>
          <ac:picMkLst>
            <pc:docMk/>
            <pc:sldMk cId="2368982281" sldId="354"/>
            <ac:picMk id="5" creationId="{28549848-E5C6-4CB7-809D-DC26F1C33B16}"/>
          </ac:picMkLst>
        </pc:picChg>
        <pc:picChg chg="add mod">
          <ac:chgData name="Benoit Baillif" userId="9ed956e5-56bd-4a29-928e-ee83544b9781" providerId="ADAL" clId="{0E1D847A-3FF5-4E58-8704-829C388CC74A}" dt="2021-08-24T11:31:50.386" v="552" actId="1076"/>
          <ac:picMkLst>
            <pc:docMk/>
            <pc:sldMk cId="2368982281" sldId="354"/>
            <ac:picMk id="7" creationId="{380D0F10-B740-40BD-8773-7E5FE654DEFA}"/>
          </ac:picMkLst>
        </pc:picChg>
        <pc:picChg chg="add mod">
          <ac:chgData name="Benoit Baillif" userId="9ed956e5-56bd-4a29-928e-ee83544b9781" providerId="ADAL" clId="{0E1D847A-3FF5-4E58-8704-829C388CC74A}" dt="2021-08-24T11:33:34.928" v="558" actId="1076"/>
          <ac:picMkLst>
            <pc:docMk/>
            <pc:sldMk cId="2368982281" sldId="354"/>
            <ac:picMk id="9" creationId="{2B656DA3-4EE9-4CE0-AB18-82863CFE9817}"/>
          </ac:picMkLst>
        </pc:picChg>
      </pc:sldChg>
      <pc:sldChg chg="addSp delSp modSp new mod">
        <pc:chgData name="Benoit Baillif" userId="9ed956e5-56bd-4a29-928e-ee83544b9781" providerId="ADAL" clId="{0E1D847A-3FF5-4E58-8704-829C388CC74A}" dt="2021-08-24T11:38:56.971" v="1154" actId="1076"/>
        <pc:sldMkLst>
          <pc:docMk/>
          <pc:sldMk cId="236402088" sldId="355"/>
        </pc:sldMkLst>
        <pc:spChg chg="mod">
          <ac:chgData name="Benoit Baillif" userId="9ed956e5-56bd-4a29-928e-ee83544b9781" providerId="ADAL" clId="{0E1D847A-3FF5-4E58-8704-829C388CC74A}" dt="2021-08-24T11:35:04.196" v="801" actId="20577"/>
          <ac:spMkLst>
            <pc:docMk/>
            <pc:sldMk cId="236402088" sldId="355"/>
            <ac:spMk id="2" creationId="{74EB7DB9-322D-4667-9005-28A054FA59D3}"/>
          </ac:spMkLst>
        </pc:spChg>
        <pc:spChg chg="del">
          <ac:chgData name="Benoit Baillif" userId="9ed956e5-56bd-4a29-928e-ee83544b9781" providerId="ADAL" clId="{0E1D847A-3FF5-4E58-8704-829C388CC74A}" dt="2021-08-24T11:36:11.539" v="802" actId="478"/>
          <ac:spMkLst>
            <pc:docMk/>
            <pc:sldMk cId="236402088" sldId="355"/>
            <ac:spMk id="3" creationId="{2F737BF3-F68E-4A19-B839-99096D4C4A0B}"/>
          </ac:spMkLst>
        </pc:spChg>
        <pc:picChg chg="add mod">
          <ac:chgData name="Benoit Baillif" userId="9ed956e5-56bd-4a29-928e-ee83544b9781" providerId="ADAL" clId="{0E1D847A-3FF5-4E58-8704-829C388CC74A}" dt="2021-08-24T11:36:28.886" v="810" actId="1076"/>
          <ac:picMkLst>
            <pc:docMk/>
            <pc:sldMk cId="236402088" sldId="355"/>
            <ac:picMk id="5" creationId="{7C402BEC-A90B-4C8C-A9E5-187DE10CAC58}"/>
          </ac:picMkLst>
        </pc:picChg>
        <pc:picChg chg="add mod">
          <ac:chgData name="Benoit Baillif" userId="9ed956e5-56bd-4a29-928e-ee83544b9781" providerId="ADAL" clId="{0E1D847A-3FF5-4E58-8704-829C388CC74A}" dt="2021-08-24T11:38:56.971" v="1154" actId="1076"/>
          <ac:picMkLst>
            <pc:docMk/>
            <pc:sldMk cId="236402088" sldId="355"/>
            <ac:picMk id="7" creationId="{5B3B8D4E-CD7E-4E3A-8F0C-128CB75FE1B8}"/>
          </ac:picMkLst>
        </pc:picChg>
      </pc:sldChg>
      <pc:sldChg chg="modSp new mod">
        <pc:chgData name="Benoit Baillif" userId="9ed956e5-56bd-4a29-928e-ee83544b9781" providerId="ADAL" clId="{0E1D847A-3FF5-4E58-8704-829C388CC74A}" dt="2021-08-24T11:38:39.917" v="1151" actId="20577"/>
        <pc:sldMkLst>
          <pc:docMk/>
          <pc:sldMk cId="4184984210" sldId="356"/>
        </pc:sldMkLst>
        <pc:spChg chg="mod">
          <ac:chgData name="Benoit Baillif" userId="9ed956e5-56bd-4a29-928e-ee83544b9781" providerId="ADAL" clId="{0E1D847A-3FF5-4E58-8704-829C388CC74A}" dt="2021-08-24T11:37:16.819" v="833" actId="20577"/>
          <ac:spMkLst>
            <pc:docMk/>
            <pc:sldMk cId="4184984210" sldId="356"/>
            <ac:spMk id="2" creationId="{897CC618-8E16-4BA3-972C-17421B9D46FF}"/>
          </ac:spMkLst>
        </pc:spChg>
        <pc:spChg chg="mod">
          <ac:chgData name="Benoit Baillif" userId="9ed956e5-56bd-4a29-928e-ee83544b9781" providerId="ADAL" clId="{0E1D847A-3FF5-4E58-8704-829C388CC74A}" dt="2021-08-24T11:38:39.917" v="1151" actId="20577"/>
          <ac:spMkLst>
            <pc:docMk/>
            <pc:sldMk cId="4184984210" sldId="356"/>
            <ac:spMk id="3" creationId="{1B050C56-D3DA-48F6-8982-B7A2E6B5E251}"/>
          </ac:spMkLst>
        </pc:spChg>
      </pc:sldChg>
      <pc:sldChg chg="addSp delSp modSp new mod">
        <pc:chgData name="Benoit Baillif" userId="9ed956e5-56bd-4a29-928e-ee83544b9781" providerId="ADAL" clId="{0E1D847A-3FF5-4E58-8704-829C388CC74A}" dt="2021-08-24T14:41:47.932" v="1581" actId="20577"/>
        <pc:sldMkLst>
          <pc:docMk/>
          <pc:sldMk cId="4250477597" sldId="357"/>
        </pc:sldMkLst>
        <pc:spChg chg="mod">
          <ac:chgData name="Benoit Baillif" userId="9ed956e5-56bd-4a29-928e-ee83544b9781" providerId="ADAL" clId="{0E1D847A-3FF5-4E58-8704-829C388CC74A}" dt="2021-08-24T14:08:04.263" v="1318" actId="20577"/>
          <ac:spMkLst>
            <pc:docMk/>
            <pc:sldMk cId="4250477597" sldId="357"/>
            <ac:spMk id="2" creationId="{EC3C932F-AE34-4335-B114-D8D5DB8075A1}"/>
          </ac:spMkLst>
        </pc:spChg>
        <pc:spChg chg="del">
          <ac:chgData name="Benoit Baillif" userId="9ed956e5-56bd-4a29-928e-ee83544b9781" providerId="ADAL" clId="{0E1D847A-3FF5-4E58-8704-829C388CC74A}" dt="2021-08-24T14:26:25.886" v="1319" actId="478"/>
          <ac:spMkLst>
            <pc:docMk/>
            <pc:sldMk cId="4250477597" sldId="357"/>
            <ac:spMk id="3" creationId="{F19879CE-DFF6-42EC-9325-9B8A262A7D9F}"/>
          </ac:spMkLst>
        </pc:spChg>
        <pc:spChg chg="add mod">
          <ac:chgData name="Benoit Baillif" userId="9ed956e5-56bd-4a29-928e-ee83544b9781" providerId="ADAL" clId="{0E1D847A-3FF5-4E58-8704-829C388CC74A}" dt="2021-08-24T14:41:47.932" v="1581" actId="20577"/>
          <ac:spMkLst>
            <pc:docMk/>
            <pc:sldMk cId="4250477597" sldId="357"/>
            <ac:spMk id="6" creationId="{EA0D999C-5F53-4CCF-98A3-28E10E00FB60}"/>
          </ac:spMkLst>
        </pc:spChg>
        <pc:picChg chg="add mod">
          <ac:chgData name="Benoit Baillif" userId="9ed956e5-56bd-4a29-928e-ee83544b9781" providerId="ADAL" clId="{0E1D847A-3FF5-4E58-8704-829C388CC74A}" dt="2021-08-24T14:39:29.701" v="1332" actId="1076"/>
          <ac:picMkLst>
            <pc:docMk/>
            <pc:sldMk cId="4250477597" sldId="357"/>
            <ac:picMk id="5" creationId="{8BE178BC-C4D3-4B63-9E14-3757E6A81FF1}"/>
          </ac:picMkLst>
        </pc:picChg>
      </pc:sldChg>
    </pc:docChg>
  </pc:docChgLst>
  <pc:docChgLst>
    <pc:chgData name="Benoit Baillif" userId="S::bb596@cam.ac.uk::9ed956e5-56bd-4a29-928e-ee83544b9781" providerId="AD" clId="Web-{C8AF498E-C43C-FC49-3172-B6D05FA83455}"/>
    <pc:docChg chg="addSld delSld modSld sldOrd">
      <pc:chgData name="Benoit Baillif" userId="S::bb596@cam.ac.uk::9ed956e5-56bd-4a29-928e-ee83544b9781" providerId="AD" clId="Web-{C8AF498E-C43C-FC49-3172-B6D05FA83455}" dt="2021-12-14T16:44:41.963" v="531" actId="14100"/>
      <pc:docMkLst>
        <pc:docMk/>
      </pc:docMkLst>
      <pc:sldChg chg="addSp delSp modSp">
        <pc:chgData name="Benoit Baillif" userId="S::bb596@cam.ac.uk::9ed956e5-56bd-4a29-928e-ee83544b9781" providerId="AD" clId="Web-{C8AF498E-C43C-FC49-3172-B6D05FA83455}" dt="2021-12-14T15:23:20.306" v="57" actId="20577"/>
        <pc:sldMkLst>
          <pc:docMk/>
          <pc:sldMk cId="3282609704" sldId="374"/>
        </pc:sldMkLst>
        <pc:spChg chg="add del mod">
          <ac:chgData name="Benoit Baillif" userId="S::bb596@cam.ac.uk::9ed956e5-56bd-4a29-928e-ee83544b9781" providerId="AD" clId="Web-{C8AF498E-C43C-FC49-3172-B6D05FA83455}" dt="2021-12-14T15:23:20.306" v="57" actId="20577"/>
          <ac:spMkLst>
            <pc:docMk/>
            <pc:sldMk cId="3282609704" sldId="374"/>
            <ac:spMk id="3" creationId="{CEA3CDE1-DCA5-4D90-AB95-6D7F9DE2B2FD}"/>
          </ac:spMkLst>
        </pc:spChg>
        <pc:spChg chg="add del mod">
          <ac:chgData name="Benoit Baillif" userId="S::bb596@cam.ac.uk::9ed956e5-56bd-4a29-928e-ee83544b9781" providerId="AD" clId="Web-{C8AF498E-C43C-FC49-3172-B6D05FA83455}" dt="2021-12-14T15:19:07.566" v="10"/>
          <ac:spMkLst>
            <pc:docMk/>
            <pc:sldMk cId="3282609704" sldId="374"/>
            <ac:spMk id="9" creationId="{DA8F1E22-74D2-4181-81D1-256FB364E617}"/>
          </ac:spMkLst>
        </pc:spChg>
      </pc:sldChg>
      <pc:sldChg chg="addSp delSp modSp del">
        <pc:chgData name="Benoit Baillif" userId="S::bb596@cam.ac.uk::9ed956e5-56bd-4a29-928e-ee83544b9781" providerId="AD" clId="Web-{C8AF498E-C43C-FC49-3172-B6D05FA83455}" dt="2021-12-14T15:20:48.818" v="31"/>
        <pc:sldMkLst>
          <pc:docMk/>
          <pc:sldMk cId="4095992104" sldId="379"/>
        </pc:sldMkLst>
        <pc:spChg chg="mod">
          <ac:chgData name="Benoit Baillif" userId="S::bb596@cam.ac.uk::9ed956e5-56bd-4a29-928e-ee83544b9781" providerId="AD" clId="Web-{C8AF498E-C43C-FC49-3172-B6D05FA83455}" dt="2021-12-14T15:19:24.535" v="18" actId="20577"/>
          <ac:spMkLst>
            <pc:docMk/>
            <pc:sldMk cId="4095992104" sldId="379"/>
            <ac:spMk id="2" creationId="{2FA3F87F-457A-4E6A-86EB-B00470C7A120}"/>
          </ac:spMkLst>
        </pc:spChg>
        <pc:graphicFrameChg chg="del">
          <ac:chgData name="Benoit Baillif" userId="S::bb596@cam.ac.uk::9ed956e5-56bd-4a29-928e-ee83544b9781" providerId="AD" clId="Web-{C8AF498E-C43C-FC49-3172-B6D05FA83455}" dt="2021-12-14T15:19:27.019" v="20"/>
          <ac:graphicFrameMkLst>
            <pc:docMk/>
            <pc:sldMk cId="4095992104" sldId="379"/>
            <ac:graphicFrameMk id="9" creationId="{5180DED3-94A1-4A96-A713-D63F77C3E696}"/>
          </ac:graphicFrameMkLst>
        </pc:graphicFrameChg>
        <pc:picChg chg="add mod">
          <ac:chgData name="Benoit Baillif" userId="S::bb596@cam.ac.uk::9ed956e5-56bd-4a29-928e-ee83544b9781" providerId="AD" clId="Web-{C8AF498E-C43C-FC49-3172-B6D05FA83455}" dt="2021-12-14T15:20:23.146" v="29" actId="14100"/>
          <ac:picMkLst>
            <pc:docMk/>
            <pc:sldMk cId="4095992104" sldId="379"/>
            <ac:picMk id="3" creationId="{799F2A17-D408-45CD-9E66-5A5FD926C82A}"/>
          </ac:picMkLst>
        </pc:picChg>
        <pc:picChg chg="add mod">
          <ac:chgData name="Benoit Baillif" userId="S::bb596@cam.ac.uk::9ed956e5-56bd-4a29-928e-ee83544b9781" providerId="AD" clId="Web-{C8AF498E-C43C-FC49-3172-B6D05FA83455}" dt="2021-12-14T15:20:26.864" v="30" actId="1076"/>
          <ac:picMkLst>
            <pc:docMk/>
            <pc:sldMk cId="4095992104" sldId="379"/>
            <ac:picMk id="4" creationId="{78809A39-E36F-4596-B138-C047F06E7605}"/>
          </ac:picMkLst>
        </pc:picChg>
        <pc:picChg chg="del">
          <ac:chgData name="Benoit Baillif" userId="S::bb596@cam.ac.uk::9ed956e5-56bd-4a29-928e-ee83544b9781" providerId="AD" clId="Web-{C8AF498E-C43C-FC49-3172-B6D05FA83455}" dt="2021-12-14T15:19:25.176" v="19"/>
          <ac:picMkLst>
            <pc:docMk/>
            <pc:sldMk cId="4095992104" sldId="379"/>
            <ac:picMk id="7" creationId="{3E209446-FBA7-4FFC-BBB1-EBC9F60F3761}"/>
          </ac:picMkLst>
        </pc:picChg>
      </pc:sldChg>
      <pc:sldChg chg="del">
        <pc:chgData name="Benoit Baillif" userId="S::bb596@cam.ac.uk::9ed956e5-56bd-4a29-928e-ee83544b9781" providerId="AD" clId="Web-{C8AF498E-C43C-FC49-3172-B6D05FA83455}" dt="2021-12-14T15:35:00.619" v="172"/>
        <pc:sldMkLst>
          <pc:docMk/>
          <pc:sldMk cId="3615499014" sldId="381"/>
        </pc:sldMkLst>
      </pc:sldChg>
      <pc:sldChg chg="del">
        <pc:chgData name="Benoit Baillif" userId="S::bb596@cam.ac.uk::9ed956e5-56bd-4a29-928e-ee83544b9781" providerId="AD" clId="Web-{C8AF498E-C43C-FC49-3172-B6D05FA83455}" dt="2021-12-14T15:20:56.334" v="33"/>
        <pc:sldMkLst>
          <pc:docMk/>
          <pc:sldMk cId="394669024" sldId="382"/>
        </pc:sldMkLst>
      </pc:sldChg>
      <pc:sldChg chg="del">
        <pc:chgData name="Benoit Baillif" userId="S::bb596@cam.ac.uk::9ed956e5-56bd-4a29-928e-ee83544b9781" providerId="AD" clId="Web-{C8AF498E-C43C-FC49-3172-B6D05FA83455}" dt="2021-12-14T15:35:02.869" v="173"/>
        <pc:sldMkLst>
          <pc:docMk/>
          <pc:sldMk cId="945718884" sldId="383"/>
        </pc:sldMkLst>
      </pc:sldChg>
      <pc:sldChg chg="addSp delSp modSp new">
        <pc:chgData name="Benoit Baillif" userId="S::bb596@cam.ac.uk::9ed956e5-56bd-4a29-928e-ee83544b9781" providerId="AD" clId="Web-{C8AF498E-C43C-FC49-3172-B6D05FA83455}" dt="2021-12-14T15:46:46.041" v="443" actId="1076"/>
        <pc:sldMkLst>
          <pc:docMk/>
          <pc:sldMk cId="1362867654" sldId="384"/>
        </pc:sldMkLst>
        <pc:spChg chg="mod">
          <ac:chgData name="Benoit Baillif" userId="S::bb596@cam.ac.uk::9ed956e5-56bd-4a29-928e-ee83544b9781" providerId="AD" clId="Web-{C8AF498E-C43C-FC49-3172-B6D05FA83455}" dt="2021-12-14T15:24:22.339" v="78" actId="20577"/>
          <ac:spMkLst>
            <pc:docMk/>
            <pc:sldMk cId="1362867654" sldId="384"/>
            <ac:spMk id="2" creationId="{63D4C4AF-789D-4914-BBCC-DF48A4628155}"/>
          </ac:spMkLst>
        </pc:spChg>
        <pc:spChg chg="del">
          <ac:chgData name="Benoit Baillif" userId="S::bb596@cam.ac.uk::9ed956e5-56bd-4a29-928e-ee83544b9781" providerId="AD" clId="Web-{C8AF498E-C43C-FC49-3172-B6D05FA83455}" dt="2021-12-14T15:22:03.039" v="39"/>
          <ac:spMkLst>
            <pc:docMk/>
            <pc:sldMk cId="1362867654" sldId="384"/>
            <ac:spMk id="3" creationId="{4164A53F-1A93-4F8D-B0AE-F6F5F5D638CE}"/>
          </ac:spMkLst>
        </pc:spChg>
        <pc:spChg chg="add mod">
          <ac:chgData name="Benoit Baillif" userId="S::bb596@cam.ac.uk::9ed956e5-56bd-4a29-928e-ee83544b9781" providerId="AD" clId="Web-{C8AF498E-C43C-FC49-3172-B6D05FA83455}" dt="2021-12-14T15:46:37.072" v="436" actId="1076"/>
          <ac:spMkLst>
            <pc:docMk/>
            <pc:sldMk cId="1362867654" sldId="384"/>
            <ac:spMk id="13" creationId="{E349FCD4-F0D5-4812-8147-CD402C72FC6C}"/>
          </ac:spMkLst>
        </pc:spChg>
        <pc:spChg chg="add mod">
          <ac:chgData name="Benoit Baillif" userId="S::bb596@cam.ac.uk::9ed956e5-56bd-4a29-928e-ee83544b9781" providerId="AD" clId="Web-{C8AF498E-C43C-FC49-3172-B6D05FA83455}" dt="2021-12-14T15:46:46.041" v="443" actId="1076"/>
          <ac:spMkLst>
            <pc:docMk/>
            <pc:sldMk cId="1362867654" sldId="384"/>
            <ac:spMk id="14" creationId="{D3D38E29-F49A-4ED7-ADA7-859A503E37F5}"/>
          </ac:spMkLst>
        </pc:spChg>
        <pc:picChg chg="add del mod">
          <ac:chgData name="Benoit Baillif" userId="S::bb596@cam.ac.uk::9ed956e5-56bd-4a29-928e-ee83544b9781" providerId="AD" clId="Web-{C8AF498E-C43C-FC49-3172-B6D05FA83455}" dt="2021-12-14T15:29:12.376" v="124"/>
          <ac:picMkLst>
            <pc:docMk/>
            <pc:sldMk cId="1362867654" sldId="384"/>
            <ac:picMk id="4" creationId="{23873D64-7BEA-4F3A-B2CD-A264B9D612A1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6:21.212" v="427" actId="1076"/>
          <ac:picMkLst>
            <pc:docMk/>
            <pc:sldMk cId="1362867654" sldId="384"/>
            <ac:picMk id="5" creationId="{3EE5B288-78EC-493E-8FEC-536DCD1DD4C8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6:17.165" v="424" actId="1076"/>
          <ac:picMkLst>
            <pc:docMk/>
            <pc:sldMk cId="1362867654" sldId="384"/>
            <ac:picMk id="6" creationId="{D38FA9F0-9C08-4143-BCA9-B3A71F2F67D8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5:29:00.314" v="120"/>
          <ac:picMkLst>
            <pc:docMk/>
            <pc:sldMk cId="1362867654" sldId="384"/>
            <ac:picMk id="7" creationId="{8EBF8C1C-B622-4B04-8E9C-97B803FA83C0}"/>
          </ac:picMkLst>
        </pc:picChg>
        <pc:picChg chg="add del">
          <ac:chgData name="Benoit Baillif" userId="S::bb596@cam.ac.uk::9ed956e5-56bd-4a29-928e-ee83544b9781" providerId="AD" clId="Web-{C8AF498E-C43C-FC49-3172-B6D05FA83455}" dt="2021-12-14T15:29:05.548" v="122"/>
          <ac:picMkLst>
            <pc:docMk/>
            <pc:sldMk cId="1362867654" sldId="384"/>
            <ac:picMk id="8" creationId="{396ED7B6-B7CB-4513-B1F7-381C24D497B5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5:33:24.085" v="156"/>
          <ac:picMkLst>
            <pc:docMk/>
            <pc:sldMk cId="1362867654" sldId="384"/>
            <ac:picMk id="9" creationId="{FD30F84A-94B2-4401-8F67-A8D275FAE87D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6:03.790" v="418" actId="1076"/>
          <ac:picMkLst>
            <pc:docMk/>
            <pc:sldMk cId="1362867654" sldId="384"/>
            <ac:picMk id="10" creationId="{8E9D974B-1B8C-434A-AE8F-27C3561304B8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5:45:29.524" v="410"/>
          <ac:picMkLst>
            <pc:docMk/>
            <pc:sldMk cId="1362867654" sldId="384"/>
            <ac:picMk id="11" creationId="{C14E1945-755C-4DD1-B17E-0D23F3BE425D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6:05.602" v="419" actId="1076"/>
          <ac:picMkLst>
            <pc:docMk/>
            <pc:sldMk cId="1362867654" sldId="384"/>
            <ac:picMk id="12" creationId="{3F3E197D-1D21-4ECA-8FDD-12E6F5B865C5}"/>
          </ac:picMkLst>
        </pc:picChg>
      </pc:sldChg>
      <pc:sldChg chg="addSp delSp modSp new ord">
        <pc:chgData name="Benoit Baillif" userId="S::bb596@cam.ac.uk::9ed956e5-56bd-4a29-928e-ee83544b9781" providerId="AD" clId="Web-{C8AF498E-C43C-FC49-3172-B6D05FA83455}" dt="2021-12-14T15:47:52.777" v="454" actId="1076"/>
        <pc:sldMkLst>
          <pc:docMk/>
          <pc:sldMk cId="2143345007" sldId="385"/>
        </pc:sldMkLst>
        <pc:spChg chg="mod">
          <ac:chgData name="Benoit Baillif" userId="S::bb596@cam.ac.uk::9ed956e5-56bd-4a29-928e-ee83544b9781" providerId="AD" clId="Web-{C8AF498E-C43C-FC49-3172-B6D05FA83455}" dt="2021-12-14T15:25:04.402" v="94" actId="20577"/>
          <ac:spMkLst>
            <pc:docMk/>
            <pc:sldMk cId="2143345007" sldId="385"/>
            <ac:spMk id="2" creationId="{538AC194-C837-4676-A17B-A00CDA669828}"/>
          </ac:spMkLst>
        </pc:spChg>
        <pc:spChg chg="del">
          <ac:chgData name="Benoit Baillif" userId="S::bb596@cam.ac.uk::9ed956e5-56bd-4a29-928e-ee83544b9781" providerId="AD" clId="Web-{C8AF498E-C43C-FC49-3172-B6D05FA83455}" dt="2021-12-14T15:25:07.011" v="95"/>
          <ac:spMkLst>
            <pc:docMk/>
            <pc:sldMk cId="2143345007" sldId="385"/>
            <ac:spMk id="3" creationId="{6D98B5C7-2F68-4F9C-834D-1478F8646823}"/>
          </ac:spMkLst>
        </pc:spChg>
        <pc:spChg chg="add mod">
          <ac:chgData name="Benoit Baillif" userId="S::bb596@cam.ac.uk::9ed956e5-56bd-4a29-928e-ee83544b9781" providerId="AD" clId="Web-{C8AF498E-C43C-FC49-3172-B6D05FA83455}" dt="2021-12-14T15:47:46.683" v="451" actId="1076"/>
          <ac:spMkLst>
            <pc:docMk/>
            <pc:sldMk cId="2143345007" sldId="385"/>
            <ac:spMk id="10" creationId="{EEC3754E-A631-4D7F-A944-F3593A7259E0}"/>
          </ac:spMkLst>
        </pc:spChg>
        <pc:spChg chg="add mod">
          <ac:chgData name="Benoit Baillif" userId="S::bb596@cam.ac.uk::9ed956e5-56bd-4a29-928e-ee83544b9781" providerId="AD" clId="Web-{C8AF498E-C43C-FC49-3172-B6D05FA83455}" dt="2021-12-14T15:47:45.198" v="450" actId="1076"/>
          <ac:spMkLst>
            <pc:docMk/>
            <pc:sldMk cId="2143345007" sldId="385"/>
            <ac:spMk id="12" creationId="{368939C7-69F9-4926-A7D3-41230A4709A9}"/>
          </ac:spMkLst>
        </pc:spChg>
        <pc:picChg chg="add mod">
          <ac:chgData name="Benoit Baillif" userId="S::bb596@cam.ac.uk::9ed956e5-56bd-4a29-928e-ee83544b9781" providerId="AD" clId="Web-{C8AF498E-C43C-FC49-3172-B6D05FA83455}" dt="2021-12-14T15:47:51.714" v="453" actId="1076"/>
          <ac:picMkLst>
            <pc:docMk/>
            <pc:sldMk cId="2143345007" sldId="385"/>
            <ac:picMk id="4" creationId="{42E0C882-55F1-4602-887B-96E2E6EFDD8A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7:52.777" v="454" actId="1076"/>
          <ac:picMkLst>
            <pc:docMk/>
            <pc:sldMk cId="2143345007" sldId="385"/>
            <ac:picMk id="5" creationId="{D31347B4-230B-49CA-A109-84A211EECCE3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5:34:32.321" v="169"/>
          <ac:picMkLst>
            <pc:docMk/>
            <pc:sldMk cId="2143345007" sldId="385"/>
            <ac:picMk id="6" creationId="{B0DDA227-24C0-4C57-B8E4-3F5F998E5180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7:42.495" v="448" actId="1076"/>
          <ac:picMkLst>
            <pc:docMk/>
            <pc:sldMk cId="2143345007" sldId="385"/>
            <ac:picMk id="7" creationId="{6E867F82-95D6-4C97-8890-B4E691E77D02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7:42.495" v="449" actId="1076"/>
          <ac:picMkLst>
            <pc:docMk/>
            <pc:sldMk cId="2143345007" sldId="385"/>
            <ac:picMk id="8" creationId="{8E610BB0-6690-4AFA-BDB5-F5BCF626833C}"/>
          </ac:picMkLst>
        </pc:picChg>
      </pc:sldChg>
      <pc:sldChg chg="addSp delSp modSp new">
        <pc:chgData name="Benoit Baillif" userId="S::bb596@cam.ac.uk::9ed956e5-56bd-4a29-928e-ee83544b9781" providerId="AD" clId="Web-{C8AF498E-C43C-FC49-3172-B6D05FA83455}" dt="2021-12-14T16:44:41.963" v="531" actId="14100"/>
        <pc:sldMkLst>
          <pc:docMk/>
          <pc:sldMk cId="2246920032" sldId="386"/>
        </pc:sldMkLst>
        <pc:spChg chg="mod">
          <ac:chgData name="Benoit Baillif" userId="S::bb596@cam.ac.uk::9ed956e5-56bd-4a29-928e-ee83544b9781" providerId="AD" clId="Web-{C8AF498E-C43C-FC49-3172-B6D05FA83455}" dt="2021-12-14T15:30:36.253" v="148" actId="20577"/>
          <ac:spMkLst>
            <pc:docMk/>
            <pc:sldMk cId="2246920032" sldId="386"/>
            <ac:spMk id="2" creationId="{3E948C86-BCC4-4FD1-9542-E107C788FEFA}"/>
          </ac:spMkLst>
        </pc:spChg>
        <pc:spChg chg="del">
          <ac:chgData name="Benoit Baillif" userId="S::bb596@cam.ac.uk::9ed956e5-56bd-4a29-928e-ee83544b9781" providerId="AD" clId="Web-{C8AF498E-C43C-FC49-3172-B6D05FA83455}" dt="2021-12-14T15:29:16.486" v="126"/>
          <ac:spMkLst>
            <pc:docMk/>
            <pc:sldMk cId="2246920032" sldId="386"/>
            <ac:spMk id="3" creationId="{DFF0772A-67FD-4194-A43E-CACBC9C40BA3}"/>
          </ac:spMkLst>
        </pc:spChg>
        <pc:spChg chg="add mod">
          <ac:chgData name="Benoit Baillif" userId="S::bb596@cam.ac.uk::9ed956e5-56bd-4a29-928e-ee83544b9781" providerId="AD" clId="Web-{C8AF498E-C43C-FC49-3172-B6D05FA83455}" dt="2021-12-14T16:00:32.450" v="524" actId="1076"/>
          <ac:spMkLst>
            <pc:docMk/>
            <pc:sldMk cId="2246920032" sldId="386"/>
            <ac:spMk id="9" creationId="{173476CC-A49D-40FC-86DF-5EAFAE0A5E7A}"/>
          </ac:spMkLst>
        </pc:spChg>
        <pc:spChg chg="add mod">
          <ac:chgData name="Benoit Baillif" userId="S::bb596@cam.ac.uk::9ed956e5-56bd-4a29-928e-ee83544b9781" providerId="AD" clId="Web-{C8AF498E-C43C-FC49-3172-B6D05FA83455}" dt="2021-12-14T16:03:14.501" v="529" actId="20577"/>
          <ac:spMkLst>
            <pc:docMk/>
            <pc:sldMk cId="2246920032" sldId="386"/>
            <ac:spMk id="10" creationId="{6908230E-D1FD-4952-BAFB-30CA5EF3EBB6}"/>
          </ac:spMkLst>
        </pc:spChg>
        <pc:picChg chg="add del mod">
          <ac:chgData name="Benoit Baillif" userId="S::bb596@cam.ac.uk::9ed956e5-56bd-4a29-928e-ee83544b9781" providerId="AD" clId="Web-{C8AF498E-C43C-FC49-3172-B6D05FA83455}" dt="2021-12-14T15:32:51.069" v="151"/>
          <ac:picMkLst>
            <pc:docMk/>
            <pc:sldMk cId="2246920032" sldId="386"/>
            <ac:picMk id="4" creationId="{AD2068A7-91BE-49CF-B6ED-2A6242563BB9}"/>
          </ac:picMkLst>
        </pc:picChg>
        <pc:picChg chg="add mod">
          <ac:chgData name="Benoit Baillif" userId="S::bb596@cam.ac.uk::9ed956e5-56bd-4a29-928e-ee83544b9781" providerId="AD" clId="Web-{C8AF498E-C43C-FC49-3172-B6D05FA83455}" dt="2021-12-14T16:00:24.262" v="520" actId="1076"/>
          <ac:picMkLst>
            <pc:docMk/>
            <pc:sldMk cId="2246920032" sldId="386"/>
            <ac:picMk id="5" creationId="{82A1E3CF-45C9-4A80-818B-3950F4F9FA8C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6:00:20.669" v="516"/>
          <ac:picMkLst>
            <pc:docMk/>
            <pc:sldMk cId="2246920032" sldId="386"/>
            <ac:picMk id="6" creationId="{B0C4765C-BE98-418E-9736-90BC9D5C663A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6:00:21.012" v="517"/>
          <ac:picMkLst>
            <pc:docMk/>
            <pc:sldMk cId="2246920032" sldId="386"/>
            <ac:picMk id="7" creationId="{7FB84ECD-1625-4C69-9B03-E364AACF017A}"/>
          </ac:picMkLst>
        </pc:picChg>
        <pc:picChg chg="add mod">
          <ac:chgData name="Benoit Baillif" userId="S::bb596@cam.ac.uk::9ed956e5-56bd-4a29-928e-ee83544b9781" providerId="AD" clId="Web-{C8AF498E-C43C-FC49-3172-B6D05FA83455}" dt="2021-12-14T16:44:41.963" v="531" actId="14100"/>
          <ac:picMkLst>
            <pc:docMk/>
            <pc:sldMk cId="2246920032" sldId="386"/>
            <ac:picMk id="8" creationId="{50ACD928-20F7-49BF-80BE-7B0DD4B8DF07}"/>
          </ac:picMkLst>
        </pc:picChg>
      </pc:sldChg>
      <pc:sldChg chg="modSp new">
        <pc:chgData name="Benoit Baillif" userId="S::bb596@cam.ac.uk::9ed956e5-56bd-4a29-928e-ee83544b9781" providerId="AD" clId="Web-{C8AF498E-C43C-FC49-3172-B6D05FA83455}" dt="2021-12-14T15:40:21.063" v="370" actId="20577"/>
        <pc:sldMkLst>
          <pc:docMk/>
          <pc:sldMk cId="2639107026" sldId="387"/>
        </pc:sldMkLst>
        <pc:spChg chg="mod">
          <ac:chgData name="Benoit Baillif" userId="S::bb596@cam.ac.uk::9ed956e5-56bd-4a29-928e-ee83544b9781" providerId="AD" clId="Web-{C8AF498E-C43C-FC49-3172-B6D05FA83455}" dt="2021-12-14T15:35:45.479" v="186" actId="20577"/>
          <ac:spMkLst>
            <pc:docMk/>
            <pc:sldMk cId="2639107026" sldId="387"/>
            <ac:spMk id="2" creationId="{F74ADF67-9BB6-46A5-96E0-3B0AF26388B6}"/>
          </ac:spMkLst>
        </pc:spChg>
        <pc:spChg chg="mod">
          <ac:chgData name="Benoit Baillif" userId="S::bb596@cam.ac.uk::9ed956e5-56bd-4a29-928e-ee83544b9781" providerId="AD" clId="Web-{C8AF498E-C43C-FC49-3172-B6D05FA83455}" dt="2021-12-14T15:40:21.063" v="370" actId="20577"/>
          <ac:spMkLst>
            <pc:docMk/>
            <pc:sldMk cId="2639107026" sldId="387"/>
            <ac:spMk id="3" creationId="{C1E875C4-6B54-47B7-B58C-36F72A811E08}"/>
          </ac:spMkLst>
        </pc:spChg>
      </pc:sldChg>
      <pc:sldChg chg="addSp delSp modSp new">
        <pc:chgData name="Benoit Baillif" userId="S::bb596@cam.ac.uk::9ed956e5-56bd-4a29-928e-ee83544b9781" providerId="AD" clId="Web-{C8AF498E-C43C-FC49-3172-B6D05FA83455}" dt="2021-12-14T15:44:46.741" v="407" actId="20577"/>
        <pc:sldMkLst>
          <pc:docMk/>
          <pc:sldMk cId="2084893498" sldId="388"/>
        </pc:sldMkLst>
        <pc:spChg chg="mod">
          <ac:chgData name="Benoit Baillif" userId="S::bb596@cam.ac.uk::9ed956e5-56bd-4a29-928e-ee83544b9781" providerId="AD" clId="Web-{C8AF498E-C43C-FC49-3172-B6D05FA83455}" dt="2021-12-14T15:40:26.126" v="373" actId="20577"/>
          <ac:spMkLst>
            <pc:docMk/>
            <pc:sldMk cId="2084893498" sldId="388"/>
            <ac:spMk id="2" creationId="{455EDADA-BF49-4163-BE9C-B08E8C178312}"/>
          </ac:spMkLst>
        </pc:spChg>
        <pc:spChg chg="del">
          <ac:chgData name="Benoit Baillif" userId="S::bb596@cam.ac.uk::9ed956e5-56bd-4a29-928e-ee83544b9781" providerId="AD" clId="Web-{C8AF498E-C43C-FC49-3172-B6D05FA83455}" dt="2021-12-14T15:40:27.485" v="374"/>
          <ac:spMkLst>
            <pc:docMk/>
            <pc:sldMk cId="2084893498" sldId="388"/>
            <ac:spMk id="3" creationId="{37F77D9E-A4B3-49B1-AF2D-A6C49B1D3EF2}"/>
          </ac:spMkLst>
        </pc:spChg>
        <pc:spChg chg="add mod">
          <ac:chgData name="Benoit Baillif" userId="S::bb596@cam.ac.uk::9ed956e5-56bd-4a29-928e-ee83544b9781" providerId="AD" clId="Web-{C8AF498E-C43C-FC49-3172-B6D05FA83455}" dt="2021-12-14T15:44:31.491" v="398" actId="1076"/>
          <ac:spMkLst>
            <pc:docMk/>
            <pc:sldMk cId="2084893498" sldId="388"/>
            <ac:spMk id="7" creationId="{D5CDC40C-45C4-4090-AC66-DDF475028EAF}"/>
          </ac:spMkLst>
        </pc:spChg>
        <pc:spChg chg="add mod">
          <ac:chgData name="Benoit Baillif" userId="S::bb596@cam.ac.uk::9ed956e5-56bd-4a29-928e-ee83544b9781" providerId="AD" clId="Web-{C8AF498E-C43C-FC49-3172-B6D05FA83455}" dt="2021-12-14T15:44:39.100" v="404" actId="20577"/>
          <ac:spMkLst>
            <pc:docMk/>
            <pc:sldMk cId="2084893498" sldId="388"/>
            <ac:spMk id="8" creationId="{37EB2EFE-F549-49B1-98E7-107F505B5150}"/>
          </ac:spMkLst>
        </pc:spChg>
        <pc:spChg chg="add mod">
          <ac:chgData name="Benoit Baillif" userId="S::bb596@cam.ac.uk::9ed956e5-56bd-4a29-928e-ee83544b9781" providerId="AD" clId="Web-{C8AF498E-C43C-FC49-3172-B6D05FA83455}" dt="2021-12-14T15:44:46.741" v="407" actId="20577"/>
          <ac:spMkLst>
            <pc:docMk/>
            <pc:sldMk cId="2084893498" sldId="388"/>
            <ac:spMk id="9" creationId="{CB6EF636-8CCD-4414-B51C-2E3BBB181525}"/>
          </ac:spMkLst>
        </pc:spChg>
        <pc:picChg chg="add mod">
          <ac:chgData name="Benoit Baillif" userId="S::bb596@cam.ac.uk::9ed956e5-56bd-4a29-928e-ee83544b9781" providerId="AD" clId="Web-{C8AF498E-C43C-FC49-3172-B6D05FA83455}" dt="2021-12-14T15:44:21.006" v="392" actId="1076"/>
          <ac:picMkLst>
            <pc:docMk/>
            <pc:sldMk cId="2084893498" sldId="388"/>
            <ac:picMk id="4" creationId="{B25E6C96-E028-42EB-8CE7-E5B8DD6E9CA9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3:47.177" v="386" actId="1076"/>
          <ac:picMkLst>
            <pc:docMk/>
            <pc:sldMk cId="2084893498" sldId="388"/>
            <ac:picMk id="5" creationId="{C19771F4-71D4-4B1E-A4C0-6F8C5DF0EEDE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4:16.756" v="391" actId="1076"/>
          <ac:picMkLst>
            <pc:docMk/>
            <pc:sldMk cId="2084893498" sldId="388"/>
            <ac:picMk id="6" creationId="{0DBF61D4-8B46-4B6F-B4DA-5B02EA97F889}"/>
          </ac:picMkLst>
        </pc:picChg>
      </pc:sldChg>
      <pc:sldChg chg="addSp delSp modSp new">
        <pc:chgData name="Benoit Baillif" userId="S::bb596@cam.ac.uk::9ed956e5-56bd-4a29-928e-ee83544b9781" providerId="AD" clId="Web-{C8AF498E-C43C-FC49-3172-B6D05FA83455}" dt="2021-12-14T15:57:51.243" v="503" actId="20577"/>
        <pc:sldMkLst>
          <pc:docMk/>
          <pc:sldMk cId="2225684070" sldId="389"/>
        </pc:sldMkLst>
        <pc:spChg chg="mod">
          <ac:chgData name="Benoit Baillif" userId="S::bb596@cam.ac.uk::9ed956e5-56bd-4a29-928e-ee83544b9781" providerId="AD" clId="Web-{C8AF498E-C43C-FC49-3172-B6D05FA83455}" dt="2021-12-14T15:55:51.428" v="460" actId="20577"/>
          <ac:spMkLst>
            <pc:docMk/>
            <pc:sldMk cId="2225684070" sldId="389"/>
            <ac:spMk id="2" creationId="{048FC39B-ED9A-465F-9F9B-B169351C9766}"/>
          </ac:spMkLst>
        </pc:spChg>
        <pc:spChg chg="del">
          <ac:chgData name="Benoit Baillif" userId="S::bb596@cam.ac.uk::9ed956e5-56bd-4a29-928e-ee83544b9781" providerId="AD" clId="Web-{C8AF498E-C43C-FC49-3172-B6D05FA83455}" dt="2021-12-14T15:55:52.553" v="461"/>
          <ac:spMkLst>
            <pc:docMk/>
            <pc:sldMk cId="2225684070" sldId="389"/>
            <ac:spMk id="3" creationId="{5E185ACA-9491-40B9-907B-7F1C0AFEBDE2}"/>
          </ac:spMkLst>
        </pc:spChg>
        <pc:spChg chg="add mod">
          <ac:chgData name="Benoit Baillif" userId="S::bb596@cam.ac.uk::9ed956e5-56bd-4a29-928e-ee83544b9781" providerId="AD" clId="Web-{C8AF498E-C43C-FC49-3172-B6D05FA83455}" dt="2021-12-14T15:57:35.431" v="491" actId="20577"/>
          <ac:spMkLst>
            <pc:docMk/>
            <pc:sldMk cId="2225684070" sldId="389"/>
            <ac:spMk id="7" creationId="{6AC8D54D-31C3-4720-BAFE-E5D254507671}"/>
          </ac:spMkLst>
        </pc:spChg>
        <pc:spChg chg="add mod">
          <ac:chgData name="Benoit Baillif" userId="S::bb596@cam.ac.uk::9ed956e5-56bd-4a29-928e-ee83544b9781" providerId="AD" clId="Web-{C8AF498E-C43C-FC49-3172-B6D05FA83455}" dt="2021-12-14T15:57:42.196" v="496" actId="20577"/>
          <ac:spMkLst>
            <pc:docMk/>
            <pc:sldMk cId="2225684070" sldId="389"/>
            <ac:spMk id="8" creationId="{F99F571D-D6DB-4490-915E-2E9C77CBB54F}"/>
          </ac:spMkLst>
        </pc:spChg>
        <pc:spChg chg="add mod">
          <ac:chgData name="Benoit Baillif" userId="S::bb596@cam.ac.uk::9ed956e5-56bd-4a29-928e-ee83544b9781" providerId="AD" clId="Web-{C8AF498E-C43C-FC49-3172-B6D05FA83455}" dt="2021-12-14T15:57:51.243" v="503" actId="20577"/>
          <ac:spMkLst>
            <pc:docMk/>
            <pc:sldMk cId="2225684070" sldId="389"/>
            <ac:spMk id="9" creationId="{6D24C983-94A3-4FF1-A067-65D9B61E6AFA}"/>
          </ac:spMkLst>
        </pc:spChg>
        <pc:picChg chg="add mod">
          <ac:chgData name="Benoit Baillif" userId="S::bb596@cam.ac.uk::9ed956e5-56bd-4a29-928e-ee83544b9781" providerId="AD" clId="Web-{C8AF498E-C43C-FC49-3172-B6D05FA83455}" dt="2021-12-14T15:57:22.696" v="484" actId="1076"/>
          <ac:picMkLst>
            <pc:docMk/>
            <pc:sldMk cId="2225684070" sldId="389"/>
            <ac:picMk id="4" creationId="{23B8522A-DCE7-48BB-BEE3-B0021D988168}"/>
          </ac:picMkLst>
        </pc:picChg>
        <pc:picChg chg="add mod">
          <ac:chgData name="Benoit Baillif" userId="S::bb596@cam.ac.uk::9ed956e5-56bd-4a29-928e-ee83544b9781" providerId="AD" clId="Web-{C8AF498E-C43C-FC49-3172-B6D05FA83455}" dt="2021-12-14T15:57:21.790" v="483" actId="1076"/>
          <ac:picMkLst>
            <pc:docMk/>
            <pc:sldMk cId="2225684070" sldId="389"/>
            <ac:picMk id="5" creationId="{DDB73EDF-1174-47C9-BB37-A7552806A861}"/>
          </ac:picMkLst>
        </pc:picChg>
        <pc:picChg chg="add mod">
          <ac:chgData name="Benoit Baillif" userId="S::bb596@cam.ac.uk::9ed956e5-56bd-4a29-928e-ee83544b9781" providerId="AD" clId="Web-{C8AF498E-C43C-FC49-3172-B6D05FA83455}" dt="2021-12-14T15:57:20.665" v="482" actId="1076"/>
          <ac:picMkLst>
            <pc:docMk/>
            <pc:sldMk cId="2225684070" sldId="389"/>
            <ac:picMk id="6" creationId="{50F8361A-EEAE-4E9F-9429-E981E51B89F4}"/>
          </ac:picMkLst>
        </pc:picChg>
      </pc:sldChg>
    </pc:docChg>
  </pc:docChgLst>
  <pc:docChgLst>
    <pc:chgData name="Benoit Baillif" userId="S::bb596@cam.ac.uk::9ed956e5-56bd-4a29-928e-ee83544b9781" providerId="AD" clId="Web-{4D59909C-3348-1CCA-9494-F2D47551FCE1}"/>
    <pc:docChg chg="addSld delSld modSld sldOrd">
      <pc:chgData name="Benoit Baillif" userId="S::bb596@cam.ac.uk::9ed956e5-56bd-4a29-928e-ee83544b9781" providerId="AD" clId="Web-{4D59909C-3348-1CCA-9494-F2D47551FCE1}" dt="2021-10-19T15:47:12.793" v="1282" actId="20577"/>
      <pc:docMkLst>
        <pc:docMk/>
      </pc:docMkLst>
      <pc:sldChg chg="modSp">
        <pc:chgData name="Benoit Baillif" userId="S::bb596@cam.ac.uk::9ed956e5-56bd-4a29-928e-ee83544b9781" providerId="AD" clId="Web-{4D59909C-3348-1CCA-9494-F2D47551FCE1}" dt="2021-10-19T12:15:10.763" v="1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4D59909C-3348-1CCA-9494-F2D47551FCE1}" dt="2021-10-19T12:15:10.763" v="1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S::bb596@cam.ac.uk::9ed956e5-56bd-4a29-928e-ee83544b9781" providerId="AD" clId="Web-{4D59909C-3348-1CCA-9494-F2D47551FCE1}" dt="2021-10-19T14:08:20.005" v="588"/>
        <pc:sldMkLst>
          <pc:docMk/>
          <pc:sldMk cId="4052686298" sldId="349"/>
        </pc:sldMkLst>
      </pc:sldChg>
      <pc:sldChg chg="del">
        <pc:chgData name="Benoit Baillif" userId="S::bb596@cam.ac.uk::9ed956e5-56bd-4a29-928e-ee83544b9781" providerId="AD" clId="Web-{4D59909C-3348-1CCA-9494-F2D47551FCE1}" dt="2021-10-19T14:08:23.849" v="590"/>
        <pc:sldMkLst>
          <pc:docMk/>
          <pc:sldMk cId="2320946547" sldId="350"/>
        </pc:sldMkLst>
      </pc:sldChg>
      <pc:sldChg chg="del">
        <pc:chgData name="Benoit Baillif" userId="S::bb596@cam.ac.uk::9ed956e5-56bd-4a29-928e-ee83544b9781" providerId="AD" clId="Web-{4D59909C-3348-1CCA-9494-F2D47551FCE1}" dt="2021-10-19T14:44:06.635" v="952"/>
        <pc:sldMkLst>
          <pc:docMk/>
          <pc:sldMk cId="1410782528" sldId="352"/>
        </pc:sldMkLst>
      </pc:sldChg>
      <pc:sldChg chg="del">
        <pc:chgData name="Benoit Baillif" userId="S::bb596@cam.ac.uk::9ed956e5-56bd-4a29-928e-ee83544b9781" providerId="AD" clId="Web-{4D59909C-3348-1CCA-9494-F2D47551FCE1}" dt="2021-10-19T14:44:07.354" v="953"/>
        <pc:sldMkLst>
          <pc:docMk/>
          <pc:sldMk cId="3004121604" sldId="353"/>
        </pc:sldMkLst>
      </pc:sldChg>
      <pc:sldChg chg="ord">
        <pc:chgData name="Benoit Baillif" userId="S::bb596@cam.ac.uk::9ed956e5-56bd-4a29-928e-ee83544b9781" providerId="AD" clId="Web-{4D59909C-3348-1CCA-9494-F2D47551FCE1}" dt="2021-10-19T14:52:28.835" v="1181"/>
        <pc:sldMkLst>
          <pc:docMk/>
          <pc:sldMk cId="2502901777" sldId="360"/>
        </pc:sldMkLst>
      </pc:sldChg>
      <pc:sldChg chg="del">
        <pc:chgData name="Benoit Baillif" userId="S::bb596@cam.ac.uk::9ed956e5-56bd-4a29-928e-ee83544b9781" providerId="AD" clId="Web-{4D59909C-3348-1CCA-9494-F2D47551FCE1}" dt="2021-10-19T14:08:22.099" v="589"/>
        <pc:sldMkLst>
          <pc:docMk/>
          <pc:sldMk cId="1477954245" sldId="361"/>
        </pc:sldMkLst>
      </pc:sldChg>
      <pc:sldChg chg="del">
        <pc:chgData name="Benoit Baillif" userId="S::bb596@cam.ac.uk::9ed956e5-56bd-4a29-928e-ee83544b9781" providerId="AD" clId="Web-{4D59909C-3348-1CCA-9494-F2D47551FCE1}" dt="2021-10-19T14:44:05.714" v="951"/>
        <pc:sldMkLst>
          <pc:docMk/>
          <pc:sldMk cId="3551935461" sldId="362"/>
        </pc:sldMkLst>
      </pc:sldChg>
      <pc:sldChg chg="del ord">
        <pc:chgData name="Benoit Baillif" userId="S::bb596@cam.ac.uk::9ed956e5-56bd-4a29-928e-ee83544b9781" providerId="AD" clId="Web-{4D59909C-3348-1CCA-9494-F2D47551FCE1}" dt="2021-10-19T14:08:18.255" v="587"/>
        <pc:sldMkLst>
          <pc:docMk/>
          <pc:sldMk cId="1069381596" sldId="363"/>
        </pc:sldMkLst>
      </pc:sldChg>
      <pc:sldChg chg="modSp new ord">
        <pc:chgData name="Benoit Baillif" userId="S::bb596@cam.ac.uk::9ed956e5-56bd-4a29-928e-ee83544b9781" providerId="AD" clId="Web-{4D59909C-3348-1CCA-9494-F2D47551FCE1}" dt="2021-10-19T14:52:32.773" v="1182"/>
        <pc:sldMkLst>
          <pc:docMk/>
          <pc:sldMk cId="4207007363" sldId="364"/>
        </pc:sldMkLst>
        <pc:spChg chg="mod">
          <ac:chgData name="Benoit Baillif" userId="S::bb596@cam.ac.uk::9ed956e5-56bd-4a29-928e-ee83544b9781" providerId="AD" clId="Web-{4D59909C-3348-1CCA-9494-F2D47551FCE1}" dt="2021-10-19T12:45:57.981" v="158" actId="20577"/>
          <ac:spMkLst>
            <pc:docMk/>
            <pc:sldMk cId="4207007363" sldId="364"/>
            <ac:spMk id="2" creationId="{33C93F1D-E448-49B7-8D5F-2852127E2BE2}"/>
          </ac:spMkLst>
        </pc:spChg>
        <pc:spChg chg="mod">
          <ac:chgData name="Benoit Baillif" userId="S::bb596@cam.ac.uk::9ed956e5-56bd-4a29-928e-ee83544b9781" providerId="AD" clId="Web-{4D59909C-3348-1CCA-9494-F2D47551FCE1}" dt="2021-10-19T14:51:24.193" v="1179" actId="20577"/>
          <ac:spMkLst>
            <pc:docMk/>
            <pc:sldMk cId="4207007363" sldId="364"/>
            <ac:spMk id="3" creationId="{459BB7E3-FC73-445D-ADE6-72633DAB8781}"/>
          </ac:spMkLst>
        </pc:spChg>
      </pc:sldChg>
      <pc:sldChg chg="modSp new">
        <pc:chgData name="Benoit Baillif" userId="S::bb596@cam.ac.uk::9ed956e5-56bd-4a29-928e-ee83544b9781" providerId="AD" clId="Web-{4D59909C-3348-1CCA-9494-F2D47551FCE1}" dt="2021-10-19T12:28:01.158" v="147" actId="20577"/>
        <pc:sldMkLst>
          <pc:docMk/>
          <pc:sldMk cId="1560851778" sldId="365"/>
        </pc:sldMkLst>
        <pc:spChg chg="mod">
          <ac:chgData name="Benoit Baillif" userId="S::bb596@cam.ac.uk::9ed956e5-56bd-4a29-928e-ee83544b9781" providerId="AD" clId="Web-{4D59909C-3348-1CCA-9494-F2D47551FCE1}" dt="2021-10-19T12:23:54.339" v="75" actId="20577"/>
          <ac:spMkLst>
            <pc:docMk/>
            <pc:sldMk cId="1560851778" sldId="365"/>
            <ac:spMk id="2" creationId="{472EBCB3-058C-40BC-BF8E-26DB93352DFF}"/>
          </ac:spMkLst>
        </pc:spChg>
        <pc:spChg chg="mod">
          <ac:chgData name="Benoit Baillif" userId="S::bb596@cam.ac.uk::9ed956e5-56bd-4a29-928e-ee83544b9781" providerId="AD" clId="Web-{4D59909C-3348-1CCA-9494-F2D47551FCE1}" dt="2021-10-19T12:28:01.158" v="147" actId="20577"/>
          <ac:spMkLst>
            <pc:docMk/>
            <pc:sldMk cId="1560851778" sldId="365"/>
            <ac:spMk id="3" creationId="{56A47480-F845-4DA1-BF59-B2E4B27575E1}"/>
          </ac:spMkLst>
        </pc:spChg>
      </pc:sldChg>
      <pc:sldChg chg="addSp delSp modSp new">
        <pc:chgData name="Benoit Baillif" userId="S::bb596@cam.ac.uk::9ed956e5-56bd-4a29-928e-ee83544b9781" providerId="AD" clId="Web-{4D59909C-3348-1CCA-9494-F2D47551FCE1}" dt="2021-10-19T13:46:37.926" v="467" actId="20577"/>
        <pc:sldMkLst>
          <pc:docMk/>
          <pc:sldMk cId="1565116444" sldId="366"/>
        </pc:sldMkLst>
        <pc:spChg chg="mod">
          <ac:chgData name="Benoit Baillif" userId="S::bb596@cam.ac.uk::9ed956e5-56bd-4a29-928e-ee83544b9781" providerId="AD" clId="Web-{4D59909C-3348-1CCA-9494-F2D47551FCE1}" dt="2021-10-19T13:34:01.689" v="387" actId="20577"/>
          <ac:spMkLst>
            <pc:docMk/>
            <pc:sldMk cId="1565116444" sldId="366"/>
            <ac:spMk id="2" creationId="{D652D1D4-CB29-4823-9E8C-C24EB74E9C3E}"/>
          </ac:spMkLst>
        </pc:spChg>
        <pc:spChg chg="del">
          <ac:chgData name="Benoit Baillif" userId="S::bb596@cam.ac.uk::9ed956e5-56bd-4a29-928e-ee83544b9781" providerId="AD" clId="Web-{4D59909C-3348-1CCA-9494-F2D47551FCE1}" dt="2021-10-19T12:48:58.641" v="241"/>
          <ac:spMkLst>
            <pc:docMk/>
            <pc:sldMk cId="1565116444" sldId="366"/>
            <ac:spMk id="3" creationId="{0464CA63-538C-4F2D-B1C9-33D386B36A3D}"/>
          </ac:spMkLst>
        </pc:spChg>
        <pc:spChg chg="add mod">
          <ac:chgData name="Benoit Baillif" userId="S::bb596@cam.ac.uk::9ed956e5-56bd-4a29-928e-ee83544b9781" providerId="AD" clId="Web-{4D59909C-3348-1CCA-9494-F2D47551FCE1}" dt="2021-10-19T13:45:20.253" v="415" actId="1076"/>
          <ac:spMkLst>
            <pc:docMk/>
            <pc:sldMk cId="1565116444" sldId="366"/>
            <ac:spMk id="7" creationId="{A1252452-B7B5-4BD3-9043-7ADC0FCEC6CD}"/>
          </ac:spMkLst>
        </pc:spChg>
        <pc:spChg chg="add mod">
          <ac:chgData name="Benoit Baillif" userId="S::bb596@cam.ac.uk::9ed956e5-56bd-4a29-928e-ee83544b9781" providerId="AD" clId="Web-{4D59909C-3348-1CCA-9494-F2D47551FCE1}" dt="2021-10-19T13:45:58.879" v="442" actId="1076"/>
          <ac:spMkLst>
            <pc:docMk/>
            <pc:sldMk cId="1565116444" sldId="366"/>
            <ac:spMk id="8" creationId="{5938BA8B-EF87-4DEC-B0AB-A51BE1A29390}"/>
          </ac:spMkLst>
        </pc:spChg>
        <pc:spChg chg="add mod">
          <ac:chgData name="Benoit Baillif" userId="S::bb596@cam.ac.uk::9ed956e5-56bd-4a29-928e-ee83544b9781" providerId="AD" clId="Web-{4D59909C-3348-1CCA-9494-F2D47551FCE1}" dt="2021-10-19T13:46:20.926" v="460" actId="20577"/>
          <ac:spMkLst>
            <pc:docMk/>
            <pc:sldMk cId="1565116444" sldId="366"/>
            <ac:spMk id="9" creationId="{70CB4ADC-8E64-42D8-8B98-E5B084CC1E2F}"/>
          </ac:spMkLst>
        </pc:spChg>
        <pc:spChg chg="add mod">
          <ac:chgData name="Benoit Baillif" userId="S::bb596@cam.ac.uk::9ed956e5-56bd-4a29-928e-ee83544b9781" providerId="AD" clId="Web-{4D59909C-3348-1CCA-9494-F2D47551FCE1}" dt="2021-10-19T13:46:37.926" v="467" actId="20577"/>
          <ac:spMkLst>
            <pc:docMk/>
            <pc:sldMk cId="1565116444" sldId="366"/>
            <ac:spMk id="10" creationId="{11B96213-9C90-4220-A92A-B588E76C16CA}"/>
          </ac:spMkLst>
        </pc:spChg>
        <pc:picChg chg="add mod">
          <ac:chgData name="Benoit Baillif" userId="S::bb596@cam.ac.uk::9ed956e5-56bd-4a29-928e-ee83544b9781" providerId="AD" clId="Web-{4D59909C-3348-1CCA-9494-F2D47551FCE1}" dt="2021-10-19T13:38:07.148" v="406" actId="1076"/>
          <ac:picMkLst>
            <pc:docMk/>
            <pc:sldMk cId="1565116444" sldId="366"/>
            <ac:picMk id="3" creationId="{5B97DDD9-A097-4D2A-B9A4-0860CEEB9852}"/>
          </ac:picMkLst>
        </pc:picChg>
        <pc:picChg chg="add mod">
          <ac:chgData name="Benoit Baillif" userId="S::bb596@cam.ac.uk::9ed956e5-56bd-4a29-928e-ee83544b9781" providerId="AD" clId="Web-{4D59909C-3348-1CCA-9494-F2D47551FCE1}" dt="2021-10-19T13:38:07.086" v="403" actId="1076"/>
          <ac:picMkLst>
            <pc:docMk/>
            <pc:sldMk cId="1565116444" sldId="366"/>
            <ac:picMk id="4" creationId="{551C503D-86CB-4440-9F04-662B5BDBA740}"/>
          </ac:picMkLst>
        </pc:picChg>
        <pc:picChg chg="add mod">
          <ac:chgData name="Benoit Baillif" userId="S::bb596@cam.ac.uk::9ed956e5-56bd-4a29-928e-ee83544b9781" providerId="AD" clId="Web-{4D59909C-3348-1CCA-9494-F2D47551FCE1}" dt="2021-10-19T13:38:07.102" v="404" actId="1076"/>
          <ac:picMkLst>
            <pc:docMk/>
            <pc:sldMk cId="1565116444" sldId="366"/>
            <ac:picMk id="5" creationId="{6F8A91F3-C6FB-4227-A62C-2154D91B8173}"/>
          </ac:picMkLst>
        </pc:picChg>
        <pc:picChg chg="add mod">
          <ac:chgData name="Benoit Baillif" userId="S::bb596@cam.ac.uk::9ed956e5-56bd-4a29-928e-ee83544b9781" providerId="AD" clId="Web-{4D59909C-3348-1CCA-9494-F2D47551FCE1}" dt="2021-10-19T13:45:55.629" v="441" actId="1076"/>
          <ac:picMkLst>
            <pc:docMk/>
            <pc:sldMk cId="1565116444" sldId="366"/>
            <ac:picMk id="6" creationId="{DFB48DA5-90B4-4FAB-8E5C-3720FF1F0E0B}"/>
          </ac:picMkLst>
        </pc:picChg>
      </pc:sldChg>
      <pc:sldChg chg="addSp modSp new">
        <pc:chgData name="Benoit Baillif" userId="S::bb596@cam.ac.uk::9ed956e5-56bd-4a29-928e-ee83544b9781" providerId="AD" clId="Web-{4D59909C-3348-1CCA-9494-F2D47551FCE1}" dt="2021-10-19T13:15:35.849" v="384" actId="20577"/>
        <pc:sldMkLst>
          <pc:docMk/>
          <pc:sldMk cId="3302846733" sldId="367"/>
        </pc:sldMkLst>
        <pc:spChg chg="mod">
          <ac:chgData name="Benoit Baillif" userId="S::bb596@cam.ac.uk::9ed956e5-56bd-4a29-928e-ee83544b9781" providerId="AD" clId="Web-{4D59909C-3348-1CCA-9494-F2D47551FCE1}" dt="2021-10-19T13:10:06.278" v="313" actId="20577"/>
          <ac:spMkLst>
            <pc:docMk/>
            <pc:sldMk cId="3302846733" sldId="367"/>
            <ac:spMk id="2" creationId="{B5936E9F-E221-4A4E-BE16-03BBC72A7E82}"/>
          </ac:spMkLst>
        </pc:spChg>
        <pc:spChg chg="mod">
          <ac:chgData name="Benoit Baillif" userId="S::bb596@cam.ac.uk::9ed956e5-56bd-4a29-928e-ee83544b9781" providerId="AD" clId="Web-{4D59909C-3348-1CCA-9494-F2D47551FCE1}" dt="2021-10-19T13:15:35.849" v="384" actId="20577"/>
          <ac:spMkLst>
            <pc:docMk/>
            <pc:sldMk cId="3302846733" sldId="367"/>
            <ac:spMk id="3" creationId="{D1C86816-A780-4319-A26F-E9C4FC7B6EED}"/>
          </ac:spMkLst>
        </pc:spChg>
        <pc:picChg chg="add mod">
          <ac:chgData name="Benoit Baillif" userId="S::bb596@cam.ac.uk::9ed956e5-56bd-4a29-928e-ee83544b9781" providerId="AD" clId="Web-{4D59909C-3348-1CCA-9494-F2D47551FCE1}" dt="2021-10-19T13:15:30.380" v="381" actId="1076"/>
          <ac:picMkLst>
            <pc:docMk/>
            <pc:sldMk cId="3302846733" sldId="367"/>
            <ac:picMk id="5" creationId="{AA04E7FB-2EDC-4B3A-ADE5-08CB5DD09C89}"/>
          </ac:picMkLst>
        </pc:picChg>
      </pc:sldChg>
      <pc:sldChg chg="addSp delSp modSp new">
        <pc:chgData name="Benoit Baillif" userId="S::bb596@cam.ac.uk::9ed956e5-56bd-4a29-928e-ee83544b9781" providerId="AD" clId="Web-{4D59909C-3348-1CCA-9494-F2D47551FCE1}" dt="2021-10-19T13:51:59.200" v="485" actId="14100"/>
        <pc:sldMkLst>
          <pc:docMk/>
          <pc:sldMk cId="2212708140" sldId="368"/>
        </pc:sldMkLst>
        <pc:spChg chg="mod">
          <ac:chgData name="Benoit Baillif" userId="S::bb596@cam.ac.uk::9ed956e5-56bd-4a29-928e-ee83544b9781" providerId="AD" clId="Web-{4D59909C-3348-1CCA-9494-F2D47551FCE1}" dt="2021-10-19T13:46:58.677" v="472" actId="20577"/>
          <ac:spMkLst>
            <pc:docMk/>
            <pc:sldMk cId="2212708140" sldId="368"/>
            <ac:spMk id="2" creationId="{BB66248D-17E5-47B7-8C1F-B6C4E03AE69E}"/>
          </ac:spMkLst>
        </pc:spChg>
        <pc:spChg chg="del">
          <ac:chgData name="Benoit Baillif" userId="S::bb596@cam.ac.uk::9ed956e5-56bd-4a29-928e-ee83544b9781" providerId="AD" clId="Web-{4D59909C-3348-1CCA-9494-F2D47551FCE1}" dt="2021-10-19T13:47:01.568" v="473"/>
          <ac:spMkLst>
            <pc:docMk/>
            <pc:sldMk cId="2212708140" sldId="368"/>
            <ac:spMk id="3" creationId="{3DA026BD-52B5-475A-B16A-F1E50F0B6C27}"/>
          </ac:spMkLst>
        </pc:spChg>
        <pc:picChg chg="add mod">
          <ac:chgData name="Benoit Baillif" userId="S::bb596@cam.ac.uk::9ed956e5-56bd-4a29-928e-ee83544b9781" providerId="AD" clId="Web-{4D59909C-3348-1CCA-9494-F2D47551FCE1}" dt="2021-10-19T13:48:56.102" v="476" actId="14100"/>
          <ac:picMkLst>
            <pc:docMk/>
            <pc:sldMk cId="2212708140" sldId="368"/>
            <ac:picMk id="4" creationId="{64D939D1-16B0-4852-8B8E-6176DAC2873F}"/>
          </ac:picMkLst>
        </pc:picChg>
        <pc:picChg chg="add mod">
          <ac:chgData name="Benoit Baillif" userId="S::bb596@cam.ac.uk::9ed956e5-56bd-4a29-928e-ee83544b9781" providerId="AD" clId="Web-{4D59909C-3348-1CCA-9494-F2D47551FCE1}" dt="2021-10-19T13:50:33.417" v="479" actId="14100"/>
          <ac:picMkLst>
            <pc:docMk/>
            <pc:sldMk cId="2212708140" sldId="368"/>
            <ac:picMk id="5" creationId="{EFA696D1-8463-47C7-AE70-65945BC5533F}"/>
          </ac:picMkLst>
        </pc:picChg>
        <pc:picChg chg="add mod">
          <ac:chgData name="Benoit Baillif" userId="S::bb596@cam.ac.uk::9ed956e5-56bd-4a29-928e-ee83544b9781" providerId="AD" clId="Web-{4D59909C-3348-1CCA-9494-F2D47551FCE1}" dt="2021-10-19T13:51:18.636" v="482" actId="14100"/>
          <ac:picMkLst>
            <pc:docMk/>
            <pc:sldMk cId="2212708140" sldId="368"/>
            <ac:picMk id="6" creationId="{912D74AE-E0A4-4F19-8760-85CC95C4A232}"/>
          </ac:picMkLst>
        </pc:picChg>
        <pc:picChg chg="add mod">
          <ac:chgData name="Benoit Baillif" userId="S::bb596@cam.ac.uk::9ed956e5-56bd-4a29-928e-ee83544b9781" providerId="AD" clId="Web-{4D59909C-3348-1CCA-9494-F2D47551FCE1}" dt="2021-10-19T13:51:59.200" v="485" actId="14100"/>
          <ac:picMkLst>
            <pc:docMk/>
            <pc:sldMk cId="2212708140" sldId="368"/>
            <ac:picMk id="7" creationId="{2177809B-F1EB-4518-95F1-28D9B223EBEE}"/>
          </ac:picMkLst>
        </pc:picChg>
      </pc:sldChg>
      <pc:sldChg chg="addSp delSp modSp new">
        <pc:chgData name="Benoit Baillif" userId="S::bb596@cam.ac.uk::9ed956e5-56bd-4a29-928e-ee83544b9781" providerId="AD" clId="Web-{4D59909C-3348-1CCA-9494-F2D47551FCE1}" dt="2021-10-19T14:17:24.659" v="691" actId="14100"/>
        <pc:sldMkLst>
          <pc:docMk/>
          <pc:sldMk cId="2309218945" sldId="369"/>
        </pc:sldMkLst>
        <pc:spChg chg="mod">
          <ac:chgData name="Benoit Baillif" userId="S::bb596@cam.ac.uk::9ed956e5-56bd-4a29-928e-ee83544b9781" providerId="AD" clId="Web-{4D59909C-3348-1CCA-9494-F2D47551FCE1}" dt="2021-10-19T14:08:02.583" v="586" actId="20577"/>
          <ac:spMkLst>
            <pc:docMk/>
            <pc:sldMk cId="2309218945" sldId="369"/>
            <ac:spMk id="2" creationId="{57865B74-83AA-433E-9CD5-E0D9133EB331}"/>
          </ac:spMkLst>
        </pc:spChg>
        <pc:spChg chg="del">
          <ac:chgData name="Benoit Baillif" userId="S::bb596@cam.ac.uk::9ed956e5-56bd-4a29-928e-ee83544b9781" providerId="AD" clId="Web-{4D59909C-3348-1CCA-9494-F2D47551FCE1}" dt="2021-10-19T14:02:19.028" v="524"/>
          <ac:spMkLst>
            <pc:docMk/>
            <pc:sldMk cId="2309218945" sldId="369"/>
            <ac:spMk id="3" creationId="{1CC28571-0B7F-47D4-9336-477950390315}"/>
          </ac:spMkLst>
        </pc:spChg>
        <pc:picChg chg="add del mod">
          <ac:chgData name="Benoit Baillif" userId="S::bb596@cam.ac.uk::9ed956e5-56bd-4a29-928e-ee83544b9781" providerId="AD" clId="Web-{4D59909C-3348-1CCA-9494-F2D47551FCE1}" dt="2021-10-19T14:03:39.154" v="535"/>
          <ac:picMkLst>
            <pc:docMk/>
            <pc:sldMk cId="2309218945" sldId="369"/>
            <ac:picMk id="4" creationId="{54EBCACE-CAC2-4645-B772-2B565293099D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03:39.514" v="536"/>
          <ac:picMkLst>
            <pc:docMk/>
            <pc:sldMk cId="2309218945" sldId="369"/>
            <ac:picMk id="5" creationId="{9C4D4C58-2924-4AA3-A2A8-ABF1012BE26A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05:58.502" v="540"/>
          <ac:picMkLst>
            <pc:docMk/>
            <pc:sldMk cId="2309218945" sldId="369"/>
            <ac:picMk id="6" creationId="{F49651D0-07DA-4C6A-80EC-F5B3866A9C1E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05:58.908" v="541"/>
          <ac:picMkLst>
            <pc:docMk/>
            <pc:sldMk cId="2309218945" sldId="369"/>
            <ac:picMk id="7" creationId="{74747490-DB34-4210-9ECC-F1A1F9723A87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17:07.112" v="682"/>
          <ac:picMkLst>
            <pc:docMk/>
            <pc:sldMk cId="2309218945" sldId="369"/>
            <ac:picMk id="8" creationId="{2E46D245-D088-4D31-BA5E-2E8D264B574D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17:06.799" v="681"/>
          <ac:picMkLst>
            <pc:docMk/>
            <pc:sldMk cId="2309218945" sldId="369"/>
            <ac:picMk id="9" creationId="{D2736967-B1F0-4D48-A7AE-204FFCC6115A}"/>
          </ac:picMkLst>
        </pc:picChg>
        <pc:picChg chg="add mod">
          <ac:chgData name="Benoit Baillif" userId="S::bb596@cam.ac.uk::9ed956e5-56bd-4a29-928e-ee83544b9781" providerId="AD" clId="Web-{4D59909C-3348-1CCA-9494-F2D47551FCE1}" dt="2021-10-19T14:17:24.659" v="691" actId="14100"/>
          <ac:picMkLst>
            <pc:docMk/>
            <pc:sldMk cId="2309218945" sldId="369"/>
            <ac:picMk id="10" creationId="{173A9115-DEB4-4148-9B72-48EDD59B98F9}"/>
          </ac:picMkLst>
        </pc:picChg>
        <pc:picChg chg="add mod">
          <ac:chgData name="Benoit Baillif" userId="S::bb596@cam.ac.uk::9ed956e5-56bd-4a29-928e-ee83544b9781" providerId="AD" clId="Web-{4D59909C-3348-1CCA-9494-F2D47551FCE1}" dt="2021-10-19T14:17:20.128" v="689" actId="14100"/>
          <ac:picMkLst>
            <pc:docMk/>
            <pc:sldMk cId="2309218945" sldId="369"/>
            <ac:picMk id="11" creationId="{533C6E04-42A7-47FD-ADF0-784FD2F4A40C}"/>
          </ac:picMkLst>
        </pc:picChg>
      </pc:sldChg>
      <pc:sldChg chg="addSp delSp modSp add ord replId">
        <pc:chgData name="Benoit Baillif" userId="S::bb596@cam.ac.uk::9ed956e5-56bd-4a29-928e-ee83544b9781" providerId="AD" clId="Web-{4D59909C-3348-1CCA-9494-F2D47551FCE1}" dt="2021-10-19T14:01:50.996" v="507"/>
        <pc:sldMkLst>
          <pc:docMk/>
          <pc:sldMk cId="1474743410" sldId="370"/>
        </pc:sldMkLst>
        <pc:spChg chg="mod">
          <ac:chgData name="Benoit Baillif" userId="S::bb596@cam.ac.uk::9ed956e5-56bd-4a29-928e-ee83544b9781" providerId="AD" clId="Web-{4D59909C-3348-1CCA-9494-F2D47551FCE1}" dt="2021-10-19T13:56:22.909" v="498" actId="20577"/>
          <ac:spMkLst>
            <pc:docMk/>
            <pc:sldMk cId="1474743410" sldId="370"/>
            <ac:spMk id="2" creationId="{BB66248D-17E5-47B7-8C1F-B6C4E03AE69E}"/>
          </ac:spMkLst>
        </pc:spChg>
        <pc:picChg chg="add del mod">
          <ac:chgData name="Benoit Baillif" userId="S::bb596@cam.ac.uk::9ed956e5-56bd-4a29-928e-ee83544b9781" providerId="AD" clId="Web-{4D59909C-3348-1CCA-9494-F2D47551FCE1}" dt="2021-10-19T14:00:33.619" v="499"/>
          <ac:picMkLst>
            <pc:docMk/>
            <pc:sldMk cId="1474743410" sldId="370"/>
            <ac:picMk id="3" creationId="{8338E2DC-D458-44A5-BF65-BFE308B54154}"/>
          </ac:picMkLst>
        </pc:picChg>
        <pc:picChg chg="del">
          <ac:chgData name="Benoit Baillif" userId="S::bb596@cam.ac.uk::9ed956e5-56bd-4a29-928e-ee83544b9781" providerId="AD" clId="Web-{4D59909C-3348-1CCA-9494-F2D47551FCE1}" dt="2021-10-19T13:56:08.050" v="492"/>
          <ac:picMkLst>
            <pc:docMk/>
            <pc:sldMk cId="1474743410" sldId="370"/>
            <ac:picMk id="4" creationId="{64D939D1-16B0-4852-8B8E-6176DAC2873F}"/>
          </ac:picMkLst>
        </pc:picChg>
        <pc:picChg chg="del mod">
          <ac:chgData name="Benoit Baillif" userId="S::bb596@cam.ac.uk::9ed956e5-56bd-4a29-928e-ee83544b9781" providerId="AD" clId="Web-{4D59909C-3348-1CCA-9494-F2D47551FCE1}" dt="2021-10-19T13:56:07.159" v="491"/>
          <ac:picMkLst>
            <pc:docMk/>
            <pc:sldMk cId="1474743410" sldId="370"/>
            <ac:picMk id="5" creationId="{EFA696D1-8463-47C7-AE70-65945BC5533F}"/>
          </ac:picMkLst>
        </pc:picChg>
        <pc:picChg chg="del">
          <ac:chgData name="Benoit Baillif" userId="S::bb596@cam.ac.uk::9ed956e5-56bd-4a29-928e-ee83544b9781" providerId="AD" clId="Web-{4D59909C-3348-1CCA-9494-F2D47551FCE1}" dt="2021-10-19T13:56:06.612" v="490"/>
          <ac:picMkLst>
            <pc:docMk/>
            <pc:sldMk cId="1474743410" sldId="370"/>
            <ac:picMk id="6" creationId="{912D74AE-E0A4-4F19-8760-85CC95C4A232}"/>
          </ac:picMkLst>
        </pc:picChg>
        <pc:picChg chg="del">
          <ac:chgData name="Benoit Baillif" userId="S::bb596@cam.ac.uk::9ed956e5-56bd-4a29-928e-ee83544b9781" providerId="AD" clId="Web-{4D59909C-3348-1CCA-9494-F2D47551FCE1}" dt="2021-10-19T13:56:06.253" v="489"/>
          <ac:picMkLst>
            <pc:docMk/>
            <pc:sldMk cId="1474743410" sldId="370"/>
            <ac:picMk id="7" creationId="{2177809B-F1EB-4518-95F1-28D9B223EBEE}"/>
          </ac:picMkLst>
        </pc:picChg>
        <pc:picChg chg="add mod">
          <ac:chgData name="Benoit Baillif" userId="S::bb596@cam.ac.uk::9ed956e5-56bd-4a29-928e-ee83544b9781" providerId="AD" clId="Web-{4D59909C-3348-1CCA-9494-F2D47551FCE1}" dt="2021-10-19T14:00:37.322" v="502" actId="14100"/>
          <ac:picMkLst>
            <pc:docMk/>
            <pc:sldMk cId="1474743410" sldId="370"/>
            <ac:picMk id="8" creationId="{95AFECBC-A9C9-432B-A7F0-308BC31AE184}"/>
          </ac:picMkLst>
        </pc:picChg>
        <pc:picChg chg="add mod">
          <ac:chgData name="Benoit Baillif" userId="S::bb596@cam.ac.uk::9ed956e5-56bd-4a29-928e-ee83544b9781" providerId="AD" clId="Web-{4D59909C-3348-1CCA-9494-F2D47551FCE1}" dt="2021-10-19T14:01:26.729" v="506" actId="1076"/>
          <ac:picMkLst>
            <pc:docMk/>
            <pc:sldMk cId="1474743410" sldId="370"/>
            <ac:picMk id="9" creationId="{504FD955-22B8-4D74-8A04-918843C1BC63}"/>
          </ac:picMkLst>
        </pc:picChg>
      </pc:sldChg>
      <pc:sldChg chg="modSp new ord">
        <pc:chgData name="Benoit Baillif" userId="S::bb596@cam.ac.uk::9ed956e5-56bd-4a29-928e-ee83544b9781" providerId="AD" clId="Web-{4D59909C-3348-1CCA-9494-F2D47551FCE1}" dt="2021-10-19T14:52:41.695" v="1183"/>
        <pc:sldMkLst>
          <pc:docMk/>
          <pc:sldMk cId="1409223213" sldId="371"/>
        </pc:sldMkLst>
        <pc:spChg chg="mod">
          <ac:chgData name="Benoit Baillif" userId="S::bb596@cam.ac.uk::9ed956e5-56bd-4a29-928e-ee83544b9781" providerId="AD" clId="Web-{4D59909C-3348-1CCA-9494-F2D47551FCE1}" dt="2021-10-19T14:11:15.916" v="602" actId="20577"/>
          <ac:spMkLst>
            <pc:docMk/>
            <pc:sldMk cId="1409223213" sldId="371"/>
            <ac:spMk id="2" creationId="{AE7AE21B-F2C0-4240-AF05-FC0D1CD06686}"/>
          </ac:spMkLst>
        </pc:spChg>
        <pc:spChg chg="mod">
          <ac:chgData name="Benoit Baillif" userId="S::bb596@cam.ac.uk::9ed956e5-56bd-4a29-928e-ee83544b9781" providerId="AD" clId="Web-{4D59909C-3348-1CCA-9494-F2D47551FCE1}" dt="2021-10-19T14:34:22.856" v="912" actId="20577"/>
          <ac:spMkLst>
            <pc:docMk/>
            <pc:sldMk cId="1409223213" sldId="371"/>
            <ac:spMk id="3" creationId="{0D6E9961-54D4-46DD-9A42-BAC478543AF5}"/>
          </ac:spMkLst>
        </pc:spChg>
      </pc:sldChg>
      <pc:sldChg chg="modSp new">
        <pc:chgData name="Benoit Baillif" userId="S::bb596@cam.ac.uk::9ed956e5-56bd-4a29-928e-ee83544b9781" providerId="AD" clId="Web-{4D59909C-3348-1CCA-9494-F2D47551FCE1}" dt="2021-10-19T15:47:12.793" v="1282" actId="20577"/>
        <pc:sldMkLst>
          <pc:docMk/>
          <pc:sldMk cId="3832176295" sldId="372"/>
        </pc:sldMkLst>
        <pc:spChg chg="mod">
          <ac:chgData name="Benoit Baillif" userId="S::bb596@cam.ac.uk::9ed956e5-56bd-4a29-928e-ee83544b9781" providerId="AD" clId="Web-{4D59909C-3348-1CCA-9494-F2D47551FCE1}" dt="2021-10-19T14:35:14.998" v="916" actId="20577"/>
          <ac:spMkLst>
            <pc:docMk/>
            <pc:sldMk cId="3832176295" sldId="372"/>
            <ac:spMk id="2" creationId="{85BC3AED-42B3-4A1D-ADCA-ADF0004473AB}"/>
          </ac:spMkLst>
        </pc:spChg>
        <pc:spChg chg="mod">
          <ac:chgData name="Benoit Baillif" userId="S::bb596@cam.ac.uk::9ed956e5-56bd-4a29-928e-ee83544b9781" providerId="AD" clId="Web-{4D59909C-3348-1CCA-9494-F2D47551FCE1}" dt="2021-10-19T15:47:12.793" v="1282" actId="20577"/>
          <ac:spMkLst>
            <pc:docMk/>
            <pc:sldMk cId="3832176295" sldId="372"/>
            <ac:spMk id="3" creationId="{4A250D52-DBDF-432D-9517-82DA16A2CB4B}"/>
          </ac:spMkLst>
        </pc:spChg>
      </pc:sldChg>
    </pc:docChg>
  </pc:docChgLst>
  <pc:docChgLst>
    <pc:chgData name="Benoit Baillif" userId="9ed956e5-56bd-4a29-928e-ee83544b9781" providerId="ADAL" clId="{F4C8BE0C-0499-4279-935D-EF989E3D70DA}"/>
    <pc:docChg chg="custSel addSld delSld modSld sldOrd">
      <pc:chgData name="Benoit Baillif" userId="9ed956e5-56bd-4a29-928e-ee83544b9781" providerId="ADAL" clId="{F4C8BE0C-0499-4279-935D-EF989E3D70DA}" dt="2021-03-23T16:01:34.205" v="1752" actId="47"/>
      <pc:docMkLst>
        <pc:docMk/>
      </pc:docMkLst>
      <pc:sldChg chg="modSp mod">
        <pc:chgData name="Benoit Baillif" userId="9ed956e5-56bd-4a29-928e-ee83544b9781" providerId="ADAL" clId="{F4C8BE0C-0499-4279-935D-EF989E3D70DA}" dt="2021-03-23T12:50:03.827" v="3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F4C8BE0C-0499-4279-935D-EF989E3D70DA}" dt="2021-03-23T12:50:03.827" v="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F4C8BE0C-0499-4279-935D-EF989E3D70DA}" dt="2021-03-23T15:59:54.932" v="1741" actId="47"/>
        <pc:sldMkLst>
          <pc:docMk/>
          <pc:sldMk cId="547506977" sldId="306"/>
        </pc:sldMkLst>
      </pc:sldChg>
      <pc:sldChg chg="del">
        <pc:chgData name="Benoit Baillif" userId="9ed956e5-56bd-4a29-928e-ee83544b9781" providerId="ADAL" clId="{F4C8BE0C-0499-4279-935D-EF989E3D70DA}" dt="2021-03-23T15:59:55.876" v="1742" actId="47"/>
        <pc:sldMkLst>
          <pc:docMk/>
          <pc:sldMk cId="3902721300" sldId="307"/>
        </pc:sldMkLst>
      </pc:sldChg>
      <pc:sldChg chg="del">
        <pc:chgData name="Benoit Baillif" userId="9ed956e5-56bd-4a29-928e-ee83544b9781" providerId="ADAL" clId="{F4C8BE0C-0499-4279-935D-EF989E3D70DA}" dt="2021-03-23T16:00:16.374" v="1751" actId="47"/>
        <pc:sldMkLst>
          <pc:docMk/>
          <pc:sldMk cId="898195538" sldId="308"/>
        </pc:sldMkLst>
      </pc:sldChg>
      <pc:sldChg chg="ord">
        <pc:chgData name="Benoit Baillif" userId="9ed956e5-56bd-4a29-928e-ee83544b9781" providerId="ADAL" clId="{F4C8BE0C-0499-4279-935D-EF989E3D70DA}" dt="2021-03-23T12:50:18.912" v="5"/>
        <pc:sldMkLst>
          <pc:docMk/>
          <pc:sldMk cId="1405223376" sldId="310"/>
        </pc:sldMkLst>
      </pc:sldChg>
      <pc:sldChg chg="del">
        <pc:chgData name="Benoit Baillif" userId="9ed956e5-56bd-4a29-928e-ee83544b9781" providerId="ADAL" clId="{F4C8BE0C-0499-4279-935D-EF989E3D70DA}" dt="2021-03-23T16:00:00.443" v="1746" actId="47"/>
        <pc:sldMkLst>
          <pc:docMk/>
          <pc:sldMk cId="351458397" sldId="311"/>
        </pc:sldMkLst>
      </pc:sldChg>
      <pc:sldChg chg="del">
        <pc:chgData name="Benoit Baillif" userId="9ed956e5-56bd-4a29-928e-ee83544b9781" providerId="ADAL" clId="{F4C8BE0C-0499-4279-935D-EF989E3D70DA}" dt="2021-03-23T16:00:14.248" v="1750" actId="47"/>
        <pc:sldMkLst>
          <pc:docMk/>
          <pc:sldMk cId="63748788" sldId="312"/>
        </pc:sldMkLst>
      </pc:sldChg>
      <pc:sldChg chg="del">
        <pc:chgData name="Benoit Baillif" userId="9ed956e5-56bd-4a29-928e-ee83544b9781" providerId="ADAL" clId="{F4C8BE0C-0499-4279-935D-EF989E3D70DA}" dt="2021-03-23T16:00:10.041" v="1748" actId="47"/>
        <pc:sldMkLst>
          <pc:docMk/>
          <pc:sldMk cId="2339939005" sldId="313"/>
        </pc:sldMkLst>
      </pc:sldChg>
      <pc:sldChg chg="del">
        <pc:chgData name="Benoit Baillif" userId="9ed956e5-56bd-4a29-928e-ee83544b9781" providerId="ADAL" clId="{F4C8BE0C-0499-4279-935D-EF989E3D70DA}" dt="2021-03-23T16:00:10.898" v="1749" actId="47"/>
        <pc:sldMkLst>
          <pc:docMk/>
          <pc:sldMk cId="3282978235" sldId="314"/>
        </pc:sldMkLst>
      </pc:sldChg>
      <pc:sldChg chg="del">
        <pc:chgData name="Benoit Baillif" userId="9ed956e5-56bd-4a29-928e-ee83544b9781" providerId="ADAL" clId="{F4C8BE0C-0499-4279-935D-EF989E3D70DA}" dt="2021-03-23T15:59:57.969" v="1745" actId="47"/>
        <pc:sldMkLst>
          <pc:docMk/>
          <pc:sldMk cId="696155859" sldId="315"/>
        </pc:sldMkLst>
      </pc:sldChg>
      <pc:sldChg chg="del">
        <pc:chgData name="Benoit Baillif" userId="9ed956e5-56bd-4a29-928e-ee83544b9781" providerId="ADAL" clId="{F4C8BE0C-0499-4279-935D-EF989E3D70DA}" dt="2021-03-23T15:59:57.497" v="1744" actId="47"/>
        <pc:sldMkLst>
          <pc:docMk/>
          <pc:sldMk cId="2518933157" sldId="317"/>
        </pc:sldMkLst>
      </pc:sldChg>
      <pc:sldChg chg="del">
        <pc:chgData name="Benoit Baillif" userId="9ed956e5-56bd-4a29-928e-ee83544b9781" providerId="ADAL" clId="{F4C8BE0C-0499-4279-935D-EF989E3D70DA}" dt="2021-03-23T15:59:56.314" v="1743" actId="47"/>
        <pc:sldMkLst>
          <pc:docMk/>
          <pc:sldMk cId="366476330" sldId="318"/>
        </pc:sldMkLst>
      </pc:sldChg>
      <pc:sldChg chg="del">
        <pc:chgData name="Benoit Baillif" userId="9ed956e5-56bd-4a29-928e-ee83544b9781" providerId="ADAL" clId="{F4C8BE0C-0499-4279-935D-EF989E3D70DA}" dt="2021-03-23T16:00:08.813" v="1747" actId="47"/>
        <pc:sldMkLst>
          <pc:docMk/>
          <pc:sldMk cId="1845533150" sldId="319"/>
        </pc:sldMkLst>
      </pc:sldChg>
      <pc:sldChg chg="del">
        <pc:chgData name="Benoit Baillif" userId="9ed956e5-56bd-4a29-928e-ee83544b9781" providerId="ADAL" clId="{F4C8BE0C-0499-4279-935D-EF989E3D70DA}" dt="2021-03-23T16:01:34.205" v="1752" actId="47"/>
        <pc:sldMkLst>
          <pc:docMk/>
          <pc:sldMk cId="2166419925" sldId="320"/>
        </pc:sldMkLst>
      </pc:sldChg>
      <pc:sldChg chg="modSp new mod ord">
        <pc:chgData name="Benoit Baillif" userId="9ed956e5-56bd-4a29-928e-ee83544b9781" providerId="ADAL" clId="{F4C8BE0C-0499-4279-935D-EF989E3D70DA}" dt="2021-03-23T15:29:43.928" v="718" actId="20577"/>
        <pc:sldMkLst>
          <pc:docMk/>
          <pc:sldMk cId="4131411833" sldId="321"/>
        </pc:sldMkLst>
        <pc:spChg chg="mod">
          <ac:chgData name="Benoit Baillif" userId="9ed956e5-56bd-4a29-928e-ee83544b9781" providerId="ADAL" clId="{F4C8BE0C-0499-4279-935D-EF989E3D70DA}" dt="2021-03-23T15:04:45.826" v="192" actId="20577"/>
          <ac:spMkLst>
            <pc:docMk/>
            <pc:sldMk cId="4131411833" sldId="321"/>
            <ac:spMk id="2" creationId="{4D9E93D8-DF89-42C0-9EC4-D1B1F7DFBD6A}"/>
          </ac:spMkLst>
        </pc:spChg>
        <pc:spChg chg="mod">
          <ac:chgData name="Benoit Baillif" userId="9ed956e5-56bd-4a29-928e-ee83544b9781" providerId="ADAL" clId="{F4C8BE0C-0499-4279-935D-EF989E3D70DA}" dt="2021-03-23T15:29:43.928" v="718" actId="20577"/>
          <ac:spMkLst>
            <pc:docMk/>
            <pc:sldMk cId="4131411833" sldId="321"/>
            <ac:spMk id="3" creationId="{64DB38E9-C256-472C-B85C-E338E240D7D4}"/>
          </ac:spMkLst>
        </pc:spChg>
      </pc:sldChg>
      <pc:sldChg chg="modSp new mod">
        <pc:chgData name="Benoit Baillif" userId="9ed956e5-56bd-4a29-928e-ee83544b9781" providerId="ADAL" clId="{F4C8BE0C-0499-4279-935D-EF989E3D70DA}" dt="2021-03-23T15:58:36.351" v="1557" actId="20577"/>
        <pc:sldMkLst>
          <pc:docMk/>
          <pc:sldMk cId="1892554459" sldId="322"/>
        </pc:sldMkLst>
        <pc:spChg chg="mod">
          <ac:chgData name="Benoit Baillif" userId="9ed956e5-56bd-4a29-928e-ee83544b9781" providerId="ADAL" clId="{F4C8BE0C-0499-4279-935D-EF989E3D70DA}" dt="2021-03-23T15:29:40.933" v="717" actId="20577"/>
          <ac:spMkLst>
            <pc:docMk/>
            <pc:sldMk cId="1892554459" sldId="322"/>
            <ac:spMk id="2" creationId="{04B3EE84-F18A-4832-885E-40400E45B5CE}"/>
          </ac:spMkLst>
        </pc:spChg>
        <pc:spChg chg="mod">
          <ac:chgData name="Benoit Baillif" userId="9ed956e5-56bd-4a29-928e-ee83544b9781" providerId="ADAL" clId="{F4C8BE0C-0499-4279-935D-EF989E3D70DA}" dt="2021-03-23T15:58:36.351" v="1557" actId="20577"/>
          <ac:spMkLst>
            <pc:docMk/>
            <pc:sldMk cId="1892554459" sldId="322"/>
            <ac:spMk id="3" creationId="{C1B7A80E-791D-4AFB-BA1C-606FECA27336}"/>
          </ac:spMkLst>
        </pc:spChg>
      </pc:sldChg>
      <pc:sldChg chg="modSp new mod">
        <pc:chgData name="Benoit Baillif" userId="9ed956e5-56bd-4a29-928e-ee83544b9781" providerId="ADAL" clId="{F4C8BE0C-0499-4279-935D-EF989E3D70DA}" dt="2021-03-23T15:59:25.999" v="1740" actId="20577"/>
        <pc:sldMkLst>
          <pc:docMk/>
          <pc:sldMk cId="2348718146" sldId="323"/>
        </pc:sldMkLst>
        <pc:spChg chg="mod">
          <ac:chgData name="Benoit Baillif" userId="9ed956e5-56bd-4a29-928e-ee83544b9781" providerId="ADAL" clId="{F4C8BE0C-0499-4279-935D-EF989E3D70DA}" dt="2021-03-23T15:58:53.238" v="1569" actId="20577"/>
          <ac:spMkLst>
            <pc:docMk/>
            <pc:sldMk cId="2348718146" sldId="323"/>
            <ac:spMk id="2" creationId="{0D67C26B-D353-4B18-A3EB-5F382E037C9D}"/>
          </ac:spMkLst>
        </pc:spChg>
        <pc:spChg chg="mod">
          <ac:chgData name="Benoit Baillif" userId="9ed956e5-56bd-4a29-928e-ee83544b9781" providerId="ADAL" clId="{F4C8BE0C-0499-4279-935D-EF989E3D70DA}" dt="2021-03-23T15:59:25.999" v="1740" actId="20577"/>
          <ac:spMkLst>
            <pc:docMk/>
            <pc:sldMk cId="2348718146" sldId="323"/>
            <ac:spMk id="3" creationId="{EBB91F75-0A60-43CF-B114-9198B4A203F8}"/>
          </ac:spMkLst>
        </pc:spChg>
      </pc:sldChg>
    </pc:docChg>
  </pc:docChgLst>
  <pc:docChgLst>
    <pc:chgData name="Benoit Baillif" userId="S::bb596@cam.ac.uk::9ed956e5-56bd-4a29-928e-ee83544b9781" providerId="AD" clId="Web-{5CFA5A97-233A-8B2A-4A8C-92379CCE53D1}"/>
    <pc:docChg chg="addSld delSld modSld sldOrd">
      <pc:chgData name="Benoit Baillif" userId="S::bb596@cam.ac.uk::9ed956e5-56bd-4a29-928e-ee83544b9781" providerId="AD" clId="Web-{5CFA5A97-233A-8B2A-4A8C-92379CCE53D1}" dt="2021-11-02T16:17:21.025" v="333" actId="20577"/>
      <pc:docMkLst>
        <pc:docMk/>
      </pc:docMkLst>
      <pc:sldChg chg="modSp">
        <pc:chgData name="Benoit Baillif" userId="S::bb596@cam.ac.uk::9ed956e5-56bd-4a29-928e-ee83544b9781" providerId="AD" clId="Web-{5CFA5A97-233A-8B2A-4A8C-92379CCE53D1}" dt="2021-11-02T16:03:51.972" v="325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5CFA5A97-233A-8B2A-4A8C-92379CCE53D1}" dt="2021-11-02T16:03:51.972" v="325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S::bb596@cam.ac.uk::9ed956e5-56bd-4a29-928e-ee83544b9781" providerId="AD" clId="Web-{5CFA5A97-233A-8B2A-4A8C-92379CCE53D1}" dt="2021-11-02T16:00:41.389" v="295"/>
        <pc:sldMkLst>
          <pc:docMk/>
          <pc:sldMk cId="2502901777" sldId="360"/>
        </pc:sldMkLst>
      </pc:sldChg>
      <pc:sldChg chg="del">
        <pc:chgData name="Benoit Baillif" userId="S::bb596@cam.ac.uk::9ed956e5-56bd-4a29-928e-ee83544b9781" providerId="AD" clId="Web-{5CFA5A97-233A-8B2A-4A8C-92379CCE53D1}" dt="2021-11-02T16:00:45.968" v="298"/>
        <pc:sldMkLst>
          <pc:docMk/>
          <pc:sldMk cId="4207007363" sldId="364"/>
        </pc:sldMkLst>
      </pc:sldChg>
      <pc:sldChg chg="del">
        <pc:chgData name="Benoit Baillif" userId="S::bb596@cam.ac.uk::9ed956e5-56bd-4a29-928e-ee83544b9781" providerId="AD" clId="Web-{5CFA5A97-233A-8B2A-4A8C-92379CCE53D1}" dt="2021-11-02T16:00:38.358" v="290"/>
        <pc:sldMkLst>
          <pc:docMk/>
          <pc:sldMk cId="1560851778" sldId="365"/>
        </pc:sldMkLst>
      </pc:sldChg>
      <pc:sldChg chg="del">
        <pc:chgData name="Benoit Baillif" userId="S::bb596@cam.ac.uk::9ed956e5-56bd-4a29-928e-ee83544b9781" providerId="AD" clId="Web-{5CFA5A97-233A-8B2A-4A8C-92379CCE53D1}" dt="2021-11-02T16:00:39.217" v="291"/>
        <pc:sldMkLst>
          <pc:docMk/>
          <pc:sldMk cId="1565116444" sldId="366"/>
        </pc:sldMkLst>
      </pc:sldChg>
      <pc:sldChg chg="del">
        <pc:chgData name="Benoit Baillif" userId="S::bb596@cam.ac.uk::9ed956e5-56bd-4a29-928e-ee83544b9781" providerId="AD" clId="Web-{5CFA5A97-233A-8B2A-4A8C-92379CCE53D1}" dt="2021-11-02T16:00:41.936" v="296"/>
        <pc:sldMkLst>
          <pc:docMk/>
          <pc:sldMk cId="3302846733" sldId="367"/>
        </pc:sldMkLst>
      </pc:sldChg>
      <pc:sldChg chg="del">
        <pc:chgData name="Benoit Baillif" userId="S::bb596@cam.ac.uk::9ed956e5-56bd-4a29-928e-ee83544b9781" providerId="AD" clId="Web-{5CFA5A97-233A-8B2A-4A8C-92379CCE53D1}" dt="2021-11-02T16:00:40.311" v="293"/>
        <pc:sldMkLst>
          <pc:docMk/>
          <pc:sldMk cId="2212708140" sldId="368"/>
        </pc:sldMkLst>
      </pc:sldChg>
      <pc:sldChg chg="addSp delSp modSp del ord">
        <pc:chgData name="Benoit Baillif" userId="S::bb596@cam.ac.uk::9ed956e5-56bd-4a29-928e-ee83544b9781" providerId="AD" clId="Web-{5CFA5A97-233A-8B2A-4A8C-92379CCE53D1}" dt="2021-11-02T16:00:37.045" v="289"/>
        <pc:sldMkLst>
          <pc:docMk/>
          <pc:sldMk cId="2309218945" sldId="369"/>
        </pc:sldMkLst>
        <pc:picChg chg="add mod">
          <ac:chgData name="Benoit Baillif" userId="S::bb596@cam.ac.uk::9ed956e5-56bd-4a29-928e-ee83544b9781" providerId="AD" clId="Web-{5CFA5A97-233A-8B2A-4A8C-92379CCE53D1}" dt="2021-11-02T15:40:38.858" v="25" actId="14100"/>
          <ac:picMkLst>
            <pc:docMk/>
            <pc:sldMk cId="2309218945" sldId="369"/>
            <ac:picMk id="3" creationId="{AAD24B7C-F572-4828-9244-8BC3590C91EE}"/>
          </ac:picMkLst>
        </pc:picChg>
        <pc:picChg chg="add mod">
          <ac:chgData name="Benoit Baillif" userId="S::bb596@cam.ac.uk::9ed956e5-56bd-4a29-928e-ee83544b9781" providerId="AD" clId="Web-{5CFA5A97-233A-8B2A-4A8C-92379CCE53D1}" dt="2021-11-02T15:40:58.296" v="31" actId="1076"/>
          <ac:picMkLst>
            <pc:docMk/>
            <pc:sldMk cId="2309218945" sldId="369"/>
            <ac:picMk id="4" creationId="{CB46EFC6-FDFD-477B-A5F4-1864A8924B93}"/>
          </ac:picMkLst>
        </pc:picChg>
        <pc:picChg chg="del">
          <ac:chgData name="Benoit Baillif" userId="S::bb596@cam.ac.uk::9ed956e5-56bd-4a29-928e-ee83544b9781" providerId="AD" clId="Web-{5CFA5A97-233A-8B2A-4A8C-92379CCE53D1}" dt="2021-11-02T15:40:40.030" v="26"/>
          <ac:picMkLst>
            <pc:docMk/>
            <pc:sldMk cId="2309218945" sldId="369"/>
            <ac:picMk id="10" creationId="{173A9115-DEB4-4148-9B72-48EDD59B98F9}"/>
          </ac:picMkLst>
        </pc:picChg>
        <pc:picChg chg="del mod">
          <ac:chgData name="Benoit Baillif" userId="S::bb596@cam.ac.uk::9ed956e5-56bd-4a29-928e-ee83544b9781" providerId="AD" clId="Web-{5CFA5A97-233A-8B2A-4A8C-92379CCE53D1}" dt="2021-11-02T15:40:34.436" v="22"/>
          <ac:picMkLst>
            <pc:docMk/>
            <pc:sldMk cId="2309218945" sldId="369"/>
            <ac:picMk id="11" creationId="{533C6E04-42A7-47FD-ADF0-784FD2F4A40C}"/>
          </ac:picMkLst>
        </pc:picChg>
      </pc:sldChg>
      <pc:sldChg chg="del">
        <pc:chgData name="Benoit Baillif" userId="S::bb596@cam.ac.uk::9ed956e5-56bd-4a29-928e-ee83544b9781" providerId="AD" clId="Web-{5CFA5A97-233A-8B2A-4A8C-92379CCE53D1}" dt="2021-11-02T16:00:39.764" v="292"/>
        <pc:sldMkLst>
          <pc:docMk/>
          <pc:sldMk cId="1474743410" sldId="370"/>
        </pc:sldMkLst>
      </pc:sldChg>
      <pc:sldChg chg="del">
        <pc:chgData name="Benoit Baillif" userId="S::bb596@cam.ac.uk::9ed956e5-56bd-4a29-928e-ee83544b9781" providerId="AD" clId="Web-{5CFA5A97-233A-8B2A-4A8C-92379CCE53D1}" dt="2021-11-02T16:00:40.921" v="294"/>
        <pc:sldMkLst>
          <pc:docMk/>
          <pc:sldMk cId="1409223213" sldId="371"/>
        </pc:sldMkLst>
      </pc:sldChg>
      <pc:sldChg chg="del">
        <pc:chgData name="Benoit Baillif" userId="S::bb596@cam.ac.uk::9ed956e5-56bd-4a29-928e-ee83544b9781" providerId="AD" clId="Web-{5CFA5A97-233A-8B2A-4A8C-92379CCE53D1}" dt="2021-11-02T16:00:43.593" v="297"/>
        <pc:sldMkLst>
          <pc:docMk/>
          <pc:sldMk cId="3832176295" sldId="372"/>
        </pc:sldMkLst>
      </pc:sldChg>
      <pc:sldChg chg="addSp delSp modSp new ord">
        <pc:chgData name="Benoit Baillif" userId="S::bb596@cam.ac.uk::9ed956e5-56bd-4a29-928e-ee83544b9781" providerId="AD" clId="Web-{5CFA5A97-233A-8B2A-4A8C-92379CCE53D1}" dt="2021-11-02T15:44:54.037" v="35"/>
        <pc:sldMkLst>
          <pc:docMk/>
          <pc:sldMk cId="579752710" sldId="373"/>
        </pc:sldMkLst>
        <pc:spChg chg="mod">
          <ac:chgData name="Benoit Baillif" userId="S::bb596@cam.ac.uk::9ed956e5-56bd-4a29-928e-ee83544b9781" providerId="AD" clId="Web-{5CFA5A97-233A-8B2A-4A8C-92379CCE53D1}" dt="2021-11-02T15:31:44.157" v="20" actId="20577"/>
          <ac:spMkLst>
            <pc:docMk/>
            <pc:sldMk cId="579752710" sldId="373"/>
            <ac:spMk id="2" creationId="{76426E0F-41DF-4289-90DB-0E868A0FBC07}"/>
          </ac:spMkLst>
        </pc:spChg>
        <pc:spChg chg="del">
          <ac:chgData name="Benoit Baillif" userId="S::bb596@cam.ac.uk::9ed956e5-56bd-4a29-928e-ee83544b9781" providerId="AD" clId="Web-{5CFA5A97-233A-8B2A-4A8C-92379CCE53D1}" dt="2021-11-02T15:44:54.037" v="35"/>
          <ac:spMkLst>
            <pc:docMk/>
            <pc:sldMk cId="579752710" sldId="373"/>
            <ac:spMk id="3" creationId="{77D4B5DA-EDFE-43A3-B20B-9C1501B2308C}"/>
          </ac:spMkLst>
        </pc:spChg>
        <pc:picChg chg="add">
          <ac:chgData name="Benoit Baillif" userId="S::bb596@cam.ac.uk::9ed956e5-56bd-4a29-928e-ee83544b9781" providerId="AD" clId="Web-{5CFA5A97-233A-8B2A-4A8C-92379CCE53D1}" dt="2021-11-02T15:44:52.271" v="33"/>
          <ac:picMkLst>
            <pc:docMk/>
            <pc:sldMk cId="579752710" sldId="373"/>
            <ac:picMk id="5" creationId="{D8D34BA4-0F61-4D7F-A405-86F376718810}"/>
          </ac:picMkLst>
        </pc:picChg>
        <pc:picChg chg="add">
          <ac:chgData name="Benoit Baillif" userId="S::bb596@cam.ac.uk::9ed956e5-56bd-4a29-928e-ee83544b9781" providerId="AD" clId="Web-{5CFA5A97-233A-8B2A-4A8C-92379CCE53D1}" dt="2021-11-02T15:44:52.334" v="34"/>
          <ac:picMkLst>
            <pc:docMk/>
            <pc:sldMk cId="579752710" sldId="373"/>
            <ac:picMk id="7" creationId="{6403AC75-8FA1-42D1-AA11-C39613547AAC}"/>
          </ac:picMkLst>
        </pc:picChg>
      </pc:sldChg>
      <pc:sldChg chg="new del">
        <pc:chgData name="Benoit Baillif" userId="S::bb596@cam.ac.uk::9ed956e5-56bd-4a29-928e-ee83544b9781" providerId="AD" clId="Web-{5CFA5A97-233A-8B2A-4A8C-92379CCE53D1}" dt="2021-11-02T15:31:23.719" v="1"/>
        <pc:sldMkLst>
          <pc:docMk/>
          <pc:sldMk cId="1192623404" sldId="373"/>
        </pc:sldMkLst>
      </pc:sldChg>
      <pc:sldChg chg="modSp new">
        <pc:chgData name="Benoit Baillif" userId="S::bb596@cam.ac.uk::9ed956e5-56bd-4a29-928e-ee83544b9781" providerId="AD" clId="Web-{5CFA5A97-233A-8B2A-4A8C-92379CCE53D1}" dt="2021-11-02T16:05:39.756" v="331" actId="20577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5CFA5A97-233A-8B2A-4A8C-92379CCE53D1}" dt="2021-11-02T15:45:01.631" v="41" actId="20577"/>
          <ac:spMkLst>
            <pc:docMk/>
            <pc:sldMk cId="3282609704" sldId="374"/>
            <ac:spMk id="2" creationId="{3A9B324C-84C7-4EED-88E6-5BB8D3D1F1E2}"/>
          </ac:spMkLst>
        </pc:spChg>
        <pc:spChg chg="mod">
          <ac:chgData name="Benoit Baillif" userId="S::bb596@cam.ac.uk::9ed956e5-56bd-4a29-928e-ee83544b9781" providerId="AD" clId="Web-{5CFA5A97-233A-8B2A-4A8C-92379CCE53D1}" dt="2021-11-02T16:05:39.756" v="331" actId="20577"/>
          <ac:spMkLst>
            <pc:docMk/>
            <pc:sldMk cId="3282609704" sldId="374"/>
            <ac:spMk id="3" creationId="{CEA3CDE1-DCA5-4D90-AB95-6D7F9DE2B2FD}"/>
          </ac:spMkLst>
        </pc:spChg>
      </pc:sldChg>
      <pc:sldChg chg="addSp modSp new">
        <pc:chgData name="Benoit Baillif" userId="S::bb596@cam.ac.uk::9ed956e5-56bd-4a29-928e-ee83544b9781" providerId="AD" clId="Web-{5CFA5A97-233A-8B2A-4A8C-92379CCE53D1}" dt="2021-11-02T16:17:21.025" v="333" actId="20577"/>
        <pc:sldMkLst>
          <pc:docMk/>
          <pc:sldMk cId="4103177111" sldId="375"/>
        </pc:sldMkLst>
        <pc:spChg chg="mod">
          <ac:chgData name="Benoit Baillif" userId="S::bb596@cam.ac.uk::9ed956e5-56bd-4a29-928e-ee83544b9781" providerId="AD" clId="Web-{5CFA5A97-233A-8B2A-4A8C-92379CCE53D1}" dt="2021-11-02T15:53:23.300" v="207" actId="20577"/>
          <ac:spMkLst>
            <pc:docMk/>
            <pc:sldMk cId="4103177111" sldId="375"/>
            <ac:spMk id="2" creationId="{43DED052-F5BA-4F68-A956-233A97187A9E}"/>
          </ac:spMkLst>
        </pc:spChg>
        <pc:spChg chg="mod">
          <ac:chgData name="Benoit Baillif" userId="S::bb596@cam.ac.uk::9ed956e5-56bd-4a29-928e-ee83544b9781" providerId="AD" clId="Web-{5CFA5A97-233A-8B2A-4A8C-92379CCE53D1}" dt="2021-11-02T16:17:21.025" v="333" actId="20577"/>
          <ac:spMkLst>
            <pc:docMk/>
            <pc:sldMk cId="4103177111" sldId="375"/>
            <ac:spMk id="3" creationId="{054943CB-9CCA-4051-883E-0D783048ED5E}"/>
          </ac:spMkLst>
        </pc:spChg>
        <pc:picChg chg="add mod">
          <ac:chgData name="Benoit Baillif" userId="S::bb596@cam.ac.uk::9ed956e5-56bd-4a29-928e-ee83544b9781" providerId="AD" clId="Web-{5CFA5A97-233A-8B2A-4A8C-92379CCE53D1}" dt="2021-11-02T16:00:01.076" v="284" actId="1076"/>
          <ac:picMkLst>
            <pc:docMk/>
            <pc:sldMk cId="4103177111" sldId="375"/>
            <ac:picMk id="4" creationId="{C644EC09-7B18-40C7-9507-E6FFA0DAB46B}"/>
          </ac:picMkLst>
        </pc:picChg>
        <pc:picChg chg="add mod">
          <ac:chgData name="Benoit Baillif" userId="S::bb596@cam.ac.uk::9ed956e5-56bd-4a29-928e-ee83544b9781" providerId="AD" clId="Web-{5CFA5A97-233A-8B2A-4A8C-92379CCE53D1}" dt="2021-11-02T16:02:56.049" v="321" actId="1076"/>
          <ac:picMkLst>
            <pc:docMk/>
            <pc:sldMk cId="4103177111" sldId="375"/>
            <ac:picMk id="5" creationId="{D6EA1D65-7DFA-4D38-A3DD-ED2F536CE621}"/>
          </ac:picMkLst>
        </pc:picChg>
        <pc:picChg chg="add mod">
          <ac:chgData name="Benoit Baillif" userId="S::bb596@cam.ac.uk::9ed956e5-56bd-4a29-928e-ee83544b9781" providerId="AD" clId="Web-{5CFA5A97-233A-8B2A-4A8C-92379CCE53D1}" dt="2021-11-02T16:00:07.435" v="288" actId="1076"/>
          <ac:picMkLst>
            <pc:docMk/>
            <pc:sldMk cId="4103177111" sldId="375"/>
            <ac:picMk id="6" creationId="{7FEF4255-1093-4DB9-8746-F5A84AC2D52C}"/>
          </ac:picMkLst>
        </pc:picChg>
      </pc:sldChg>
    </pc:docChg>
  </pc:docChgLst>
  <pc:docChgLst>
    <pc:chgData name="Benoit Baillif" userId="S::bb596@cam.ac.uk::9ed956e5-56bd-4a29-928e-ee83544b9781" providerId="AD" clId="Web-{5CA493F1-2AA1-D870-D639-0EDF951E6CA6}"/>
    <pc:docChg chg="modSld">
      <pc:chgData name="Benoit Baillif" userId="S::bb596@cam.ac.uk::9ed956e5-56bd-4a29-928e-ee83544b9781" providerId="AD" clId="Web-{5CA493F1-2AA1-D870-D639-0EDF951E6CA6}" dt="2022-02-07T10:24:23.504" v="13" actId="20577"/>
      <pc:docMkLst>
        <pc:docMk/>
      </pc:docMkLst>
      <pc:sldChg chg="modSp">
        <pc:chgData name="Benoit Baillif" userId="S::bb596@cam.ac.uk::9ed956e5-56bd-4a29-928e-ee83544b9781" providerId="AD" clId="Web-{5CA493F1-2AA1-D870-D639-0EDF951E6CA6}" dt="2022-02-07T10:22:30.920" v="10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5CA493F1-2AA1-D870-D639-0EDF951E6CA6}" dt="2022-02-07T10:22:30.920" v="10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modSp">
        <pc:chgData name="Benoit Baillif" userId="S::bb596@cam.ac.uk::9ed956e5-56bd-4a29-928e-ee83544b9781" providerId="AD" clId="Web-{5CA493F1-2AA1-D870-D639-0EDF951E6CA6}" dt="2022-02-07T10:24:23.504" v="13" actId="20577"/>
        <pc:sldMkLst>
          <pc:docMk/>
          <pc:sldMk cId="1273606801" sldId="395"/>
        </pc:sldMkLst>
        <pc:spChg chg="mod">
          <ac:chgData name="Benoit Baillif" userId="S::bb596@cam.ac.uk::9ed956e5-56bd-4a29-928e-ee83544b9781" providerId="AD" clId="Web-{5CA493F1-2AA1-D870-D639-0EDF951E6CA6}" dt="2022-02-07T10:24:23.504" v="13" actId="20577"/>
          <ac:spMkLst>
            <pc:docMk/>
            <pc:sldMk cId="1273606801" sldId="395"/>
            <ac:spMk id="15" creationId="{4AEE28E2-DD26-42DE-B583-7E60F6B47ED3}"/>
          </ac:spMkLst>
        </pc:spChg>
      </pc:sldChg>
      <pc:sldChg chg="modSp">
        <pc:chgData name="Benoit Baillif" userId="S::bb596@cam.ac.uk::9ed956e5-56bd-4a29-928e-ee83544b9781" providerId="AD" clId="Web-{5CA493F1-2AA1-D870-D639-0EDF951E6CA6}" dt="2022-02-07T10:20:10.538" v="2" actId="20577"/>
        <pc:sldMkLst>
          <pc:docMk/>
          <pc:sldMk cId="3819912631" sldId="401"/>
        </pc:sldMkLst>
        <pc:spChg chg="mod">
          <ac:chgData name="Benoit Baillif" userId="S::bb596@cam.ac.uk::9ed956e5-56bd-4a29-928e-ee83544b9781" providerId="AD" clId="Web-{5CA493F1-2AA1-D870-D639-0EDF951E6CA6}" dt="2022-02-07T10:20:10.538" v="2" actId="20577"/>
          <ac:spMkLst>
            <pc:docMk/>
            <pc:sldMk cId="3819912631" sldId="401"/>
            <ac:spMk id="3" creationId="{7E80BB10-7CE1-4A2C-BD3E-8DC0064E4506}"/>
          </ac:spMkLst>
        </pc:spChg>
      </pc:sldChg>
    </pc:docChg>
  </pc:docChgLst>
  <pc:docChgLst>
    <pc:chgData name="Benoit Baillif" userId="9ed956e5-56bd-4a29-928e-ee83544b9781" providerId="ADAL" clId="{33EF6DF4-3AC1-4089-BA27-9A130A88A5D8}"/>
    <pc:docChg chg="undo custSel addSld delSld modSld sldOrd">
      <pc:chgData name="Benoit Baillif" userId="9ed956e5-56bd-4a29-928e-ee83544b9781" providerId="ADAL" clId="{33EF6DF4-3AC1-4089-BA27-9A130A88A5D8}" dt="2022-05-25T08:35:37.158" v="5751" actId="20577"/>
      <pc:docMkLst>
        <pc:docMk/>
      </pc:docMkLst>
      <pc:sldChg chg="addSp delSp modSp mod modAnim">
        <pc:chgData name="Benoit Baillif" userId="9ed956e5-56bd-4a29-928e-ee83544b9781" providerId="ADAL" clId="{33EF6DF4-3AC1-4089-BA27-9A130A88A5D8}" dt="2022-05-25T08:30:13.155" v="5712"/>
        <pc:sldMkLst>
          <pc:docMk/>
          <pc:sldMk cId="1270089218" sldId="391"/>
        </pc:sldMkLst>
        <pc:spChg chg="mod">
          <ac:chgData name="Benoit Baillif" userId="9ed956e5-56bd-4a29-928e-ee83544b9781" providerId="ADAL" clId="{33EF6DF4-3AC1-4089-BA27-9A130A88A5D8}" dt="2022-05-22T18:18:26.925" v="5459" actId="20577"/>
          <ac:spMkLst>
            <pc:docMk/>
            <pc:sldMk cId="1270089218" sldId="391"/>
            <ac:spMk id="4" creationId="{BE4D08D2-96E8-610E-7877-4F2CED909D2D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6" creationId="{A1AA5F7C-11E7-58C3-1E09-94A1A3E095CA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13" creationId="{302DC483-EE65-5EE7-4471-BF1C8D9C5E2A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14" creationId="{B3EB5EC5-5282-B831-9D68-DF98EFED4AA7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15" creationId="{9440F9C4-C837-37AC-0365-576B30FBFB75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18" creationId="{7E638A86-2D10-4C51-1D20-61457B315F81}"/>
          </ac:spMkLst>
        </pc:spChg>
        <pc:spChg chg="add mod">
          <ac:chgData name="Benoit Baillif" userId="9ed956e5-56bd-4a29-928e-ee83544b9781" providerId="ADAL" clId="{33EF6DF4-3AC1-4089-BA27-9A130A88A5D8}" dt="2022-05-25T08:10:51.496" v="5483" actId="1076"/>
          <ac:spMkLst>
            <pc:docMk/>
            <pc:sldMk cId="1270089218" sldId="391"/>
            <ac:spMk id="19" creationId="{9DB86A55-175E-0F0C-854E-BB6A546C0E52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27" creationId="{58C16016-B786-C7A9-7286-C7E526C6728D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28" creationId="{11716BAC-6EE1-AF9A-9877-2BA976CB127D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29" creationId="{B1BF3944-37DD-ECE4-BBA5-E25FF139B25D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30" creationId="{186CBA4C-8894-139A-33F0-6F8E36FDB1E6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31" creationId="{CC4580F3-B064-7501-E96E-6D0A3BBC0670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32" creationId="{BC793BB0-0621-7FBC-328C-CD77F8ED4C88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33" creationId="{3816A4E9-A2FC-C24B-A058-3AAC03A6EE59}"/>
          </ac:spMkLst>
        </pc:spChg>
        <pc:spChg chg="del">
          <ac:chgData name="Benoit Baillif" userId="9ed956e5-56bd-4a29-928e-ee83544b9781" providerId="ADAL" clId="{33EF6DF4-3AC1-4089-BA27-9A130A88A5D8}" dt="2022-05-22T18:18:32.968" v="5460" actId="478"/>
          <ac:spMkLst>
            <pc:docMk/>
            <pc:sldMk cId="1270089218" sldId="391"/>
            <ac:spMk id="34" creationId="{EDABCA57-94AC-4342-0445-40FC4EE9E7FF}"/>
          </ac:spMkLst>
        </pc:spChg>
      </pc:sldChg>
      <pc:sldChg chg="ord">
        <pc:chgData name="Benoit Baillif" userId="9ed956e5-56bd-4a29-928e-ee83544b9781" providerId="ADAL" clId="{33EF6DF4-3AC1-4089-BA27-9A130A88A5D8}" dt="2022-05-22T16:42:52.043" v="2193"/>
        <pc:sldMkLst>
          <pc:docMk/>
          <pc:sldMk cId="1273606801" sldId="395"/>
        </pc:sldMkLst>
      </pc:sldChg>
      <pc:sldChg chg="delSp modSp mod">
        <pc:chgData name="Benoit Baillif" userId="9ed956e5-56bd-4a29-928e-ee83544b9781" providerId="ADAL" clId="{33EF6DF4-3AC1-4089-BA27-9A130A88A5D8}" dt="2022-05-22T16:14:23.837" v="609" actId="1076"/>
        <pc:sldMkLst>
          <pc:docMk/>
          <pc:sldMk cId="2077933745" sldId="413"/>
        </pc:sldMkLst>
        <pc:spChg chg="mod">
          <ac:chgData name="Benoit Baillif" userId="9ed956e5-56bd-4a29-928e-ee83544b9781" providerId="ADAL" clId="{33EF6DF4-3AC1-4089-BA27-9A130A88A5D8}" dt="2022-05-22T16:12:57.472" v="484" actId="20577"/>
          <ac:spMkLst>
            <pc:docMk/>
            <pc:sldMk cId="2077933745" sldId="413"/>
            <ac:spMk id="2" creationId="{EC373109-2534-4C31-DE12-8343E95E7876}"/>
          </ac:spMkLst>
        </pc:spChg>
        <pc:spChg chg="mod">
          <ac:chgData name="Benoit Baillif" userId="9ed956e5-56bd-4a29-928e-ee83544b9781" providerId="ADAL" clId="{33EF6DF4-3AC1-4089-BA27-9A130A88A5D8}" dt="2022-05-22T16:14:23.837" v="609" actId="1076"/>
          <ac:spMkLst>
            <pc:docMk/>
            <pc:sldMk cId="2077933745" sldId="413"/>
            <ac:spMk id="5" creationId="{7D8A0375-A5A7-364D-DBB5-BFFA33BE0A25}"/>
          </ac:spMkLst>
        </pc:spChg>
        <pc:spChg chg="del">
          <ac:chgData name="Benoit Baillif" userId="9ed956e5-56bd-4a29-928e-ee83544b9781" providerId="ADAL" clId="{33EF6DF4-3AC1-4089-BA27-9A130A88A5D8}" dt="2022-05-22T16:14:02.028" v="598" actId="478"/>
          <ac:spMkLst>
            <pc:docMk/>
            <pc:sldMk cId="2077933745" sldId="413"/>
            <ac:spMk id="12" creationId="{F9FBDA3B-3442-F5A9-4DBF-CD921377DCDB}"/>
          </ac:spMkLst>
        </pc:spChg>
        <pc:spChg chg="del">
          <ac:chgData name="Benoit Baillif" userId="9ed956e5-56bd-4a29-928e-ee83544b9781" providerId="ADAL" clId="{33EF6DF4-3AC1-4089-BA27-9A130A88A5D8}" dt="2022-05-22T16:13:57.332" v="596" actId="478"/>
          <ac:spMkLst>
            <pc:docMk/>
            <pc:sldMk cId="2077933745" sldId="413"/>
            <ac:spMk id="18" creationId="{4517440D-DBFA-6096-93B6-DFBBAF3CAA4C}"/>
          </ac:spMkLst>
        </pc:spChg>
        <pc:picChg chg="del">
          <ac:chgData name="Benoit Baillif" userId="9ed956e5-56bd-4a29-928e-ee83544b9781" providerId="ADAL" clId="{33EF6DF4-3AC1-4089-BA27-9A130A88A5D8}" dt="2022-05-22T16:13:56.074" v="595" actId="478"/>
          <ac:picMkLst>
            <pc:docMk/>
            <pc:sldMk cId="2077933745" sldId="413"/>
            <ac:picMk id="3" creationId="{93BA2308-C4C0-EBCA-9800-646217E33DDC}"/>
          </ac:picMkLst>
        </pc:picChg>
        <pc:picChg chg="mod">
          <ac:chgData name="Benoit Baillif" userId="9ed956e5-56bd-4a29-928e-ee83544b9781" providerId="ADAL" clId="{33EF6DF4-3AC1-4089-BA27-9A130A88A5D8}" dt="2022-05-22T16:14:12.652" v="604" actId="14100"/>
          <ac:picMkLst>
            <pc:docMk/>
            <pc:sldMk cId="2077933745" sldId="413"/>
            <ac:picMk id="10" creationId="{2FB3C99A-6D6E-599C-23DB-A2FA9AD641CF}"/>
          </ac:picMkLst>
        </pc:picChg>
        <pc:picChg chg="del">
          <ac:chgData name="Benoit Baillif" userId="9ed956e5-56bd-4a29-928e-ee83544b9781" providerId="ADAL" clId="{33EF6DF4-3AC1-4089-BA27-9A130A88A5D8}" dt="2022-05-22T16:14:00.629" v="597" actId="478"/>
          <ac:picMkLst>
            <pc:docMk/>
            <pc:sldMk cId="2077933745" sldId="413"/>
            <ac:picMk id="13" creationId="{3E8ED9C0-94E3-F12D-F653-66F4E7CD20C0}"/>
          </ac:picMkLst>
        </pc:picChg>
      </pc:sldChg>
      <pc:sldChg chg="delSp modSp mod">
        <pc:chgData name="Benoit Baillif" userId="9ed956e5-56bd-4a29-928e-ee83544b9781" providerId="ADAL" clId="{33EF6DF4-3AC1-4089-BA27-9A130A88A5D8}" dt="2022-05-22T16:40:12.052" v="2191" actId="1076"/>
        <pc:sldMkLst>
          <pc:docMk/>
          <pc:sldMk cId="621068202" sldId="419"/>
        </pc:sldMkLst>
        <pc:spChg chg="mod">
          <ac:chgData name="Benoit Baillif" userId="9ed956e5-56bd-4a29-928e-ee83544b9781" providerId="ADAL" clId="{33EF6DF4-3AC1-4089-BA27-9A130A88A5D8}" dt="2022-05-22T16:38:13.477" v="2071" actId="20577"/>
          <ac:spMkLst>
            <pc:docMk/>
            <pc:sldMk cId="621068202" sldId="419"/>
            <ac:spMk id="2" creationId="{EC373109-2534-4C31-DE12-8343E95E7876}"/>
          </ac:spMkLst>
        </pc:spChg>
        <pc:spChg chg="mod">
          <ac:chgData name="Benoit Baillif" userId="9ed956e5-56bd-4a29-928e-ee83544b9781" providerId="ADAL" clId="{33EF6DF4-3AC1-4089-BA27-9A130A88A5D8}" dt="2022-05-22T16:40:12.052" v="2191" actId="1076"/>
          <ac:spMkLst>
            <pc:docMk/>
            <pc:sldMk cId="621068202" sldId="419"/>
            <ac:spMk id="4" creationId="{2BC0B9F8-7BF1-8B9D-56BF-FD393BAA2467}"/>
          </ac:spMkLst>
        </pc:spChg>
        <pc:spChg chg="del">
          <ac:chgData name="Benoit Baillif" userId="9ed956e5-56bd-4a29-928e-ee83544b9781" providerId="ADAL" clId="{33EF6DF4-3AC1-4089-BA27-9A130A88A5D8}" dt="2022-05-22T16:39:55.690" v="2184" actId="478"/>
          <ac:spMkLst>
            <pc:docMk/>
            <pc:sldMk cId="621068202" sldId="419"/>
            <ac:spMk id="12" creationId="{93A8C53A-CFB0-1101-C94C-94336F43E09C}"/>
          </ac:spMkLst>
        </pc:spChg>
        <pc:spChg chg="del">
          <ac:chgData name="Benoit Baillif" userId="9ed956e5-56bd-4a29-928e-ee83544b9781" providerId="ADAL" clId="{33EF6DF4-3AC1-4089-BA27-9A130A88A5D8}" dt="2022-05-22T16:38:27.910" v="2072" actId="478"/>
          <ac:spMkLst>
            <pc:docMk/>
            <pc:sldMk cId="621068202" sldId="419"/>
            <ac:spMk id="13" creationId="{3DC12968-3B28-156A-BB20-4C1BDCC0FC49}"/>
          </ac:spMkLst>
        </pc:spChg>
        <pc:picChg chg="del">
          <ac:chgData name="Benoit Baillif" userId="9ed956e5-56bd-4a29-928e-ee83544b9781" providerId="ADAL" clId="{33EF6DF4-3AC1-4089-BA27-9A130A88A5D8}" dt="2022-05-22T16:39:55.690" v="2184" actId="478"/>
          <ac:picMkLst>
            <pc:docMk/>
            <pc:sldMk cId="621068202" sldId="419"/>
            <ac:picMk id="8" creationId="{83B8AEBA-B91D-F745-AF85-3AF09648FC41}"/>
          </ac:picMkLst>
        </pc:picChg>
        <pc:picChg chg="mod">
          <ac:chgData name="Benoit Baillif" userId="9ed956e5-56bd-4a29-928e-ee83544b9781" providerId="ADAL" clId="{33EF6DF4-3AC1-4089-BA27-9A130A88A5D8}" dt="2022-05-22T16:40:01.478" v="2187" actId="14100"/>
          <ac:picMkLst>
            <pc:docMk/>
            <pc:sldMk cId="621068202" sldId="419"/>
            <ac:picMk id="11" creationId="{AF968F6A-FF68-3F7A-AD64-24FA870E6442}"/>
          </ac:picMkLst>
        </pc:picChg>
      </pc:sldChg>
      <pc:sldChg chg="addSp delSp modSp mod modAnim">
        <pc:chgData name="Benoit Baillif" userId="9ed956e5-56bd-4a29-928e-ee83544b9781" providerId="ADAL" clId="{33EF6DF4-3AC1-4089-BA27-9A130A88A5D8}" dt="2022-05-25T08:29:30.428" v="5710"/>
        <pc:sldMkLst>
          <pc:docMk/>
          <pc:sldMk cId="931616276" sldId="421"/>
        </pc:sldMkLst>
        <pc:spChg chg="mod">
          <ac:chgData name="Benoit Baillif" userId="9ed956e5-56bd-4a29-928e-ee83544b9781" providerId="ADAL" clId="{33EF6DF4-3AC1-4089-BA27-9A130A88A5D8}" dt="2022-05-22T16:52:33.878" v="2217" actId="20577"/>
          <ac:spMkLst>
            <pc:docMk/>
            <pc:sldMk cId="931616276" sldId="421"/>
            <ac:spMk id="2" creationId="{C77192C3-1508-F71D-A2D1-50CB6F9429CA}"/>
          </ac:spMkLst>
        </pc:spChg>
        <pc:spChg chg="mod">
          <ac:chgData name="Benoit Baillif" userId="9ed956e5-56bd-4a29-928e-ee83544b9781" providerId="ADAL" clId="{33EF6DF4-3AC1-4089-BA27-9A130A88A5D8}" dt="2022-05-25T08:24:01.008" v="5485" actId="1076"/>
          <ac:spMkLst>
            <pc:docMk/>
            <pc:sldMk cId="931616276" sldId="421"/>
            <ac:spMk id="3" creationId="{FB1A37BA-5AC0-050D-8B9B-7137905335A7}"/>
          </ac:spMkLst>
        </pc:spChg>
        <pc:spChg chg="mod">
          <ac:chgData name="Benoit Baillif" userId="9ed956e5-56bd-4a29-928e-ee83544b9781" providerId="ADAL" clId="{33EF6DF4-3AC1-4089-BA27-9A130A88A5D8}" dt="2022-05-25T08:27:06.361" v="5599" actId="1076"/>
          <ac:spMkLst>
            <pc:docMk/>
            <pc:sldMk cId="931616276" sldId="421"/>
            <ac:spMk id="5" creationId="{6FBC3CC7-921A-99B3-A56C-9D3691E796BF}"/>
          </ac:spMkLst>
        </pc:spChg>
        <pc:spChg chg="mod">
          <ac:chgData name="Benoit Baillif" userId="9ed956e5-56bd-4a29-928e-ee83544b9781" providerId="ADAL" clId="{33EF6DF4-3AC1-4089-BA27-9A130A88A5D8}" dt="2022-05-25T08:26:25.460" v="5513" actId="1076"/>
          <ac:spMkLst>
            <pc:docMk/>
            <pc:sldMk cId="931616276" sldId="421"/>
            <ac:spMk id="9" creationId="{43FCDE9E-1ADD-12FF-57FB-19212704899D}"/>
          </ac:spMkLst>
        </pc:spChg>
        <pc:spChg chg="del">
          <ac:chgData name="Benoit Baillif" userId="9ed956e5-56bd-4a29-928e-ee83544b9781" providerId="ADAL" clId="{33EF6DF4-3AC1-4089-BA27-9A130A88A5D8}" dt="2022-05-22T16:53:35.675" v="2349" actId="478"/>
          <ac:spMkLst>
            <pc:docMk/>
            <pc:sldMk cId="931616276" sldId="421"/>
            <ac:spMk id="10" creationId="{DA81C6DE-BBB1-72C8-6647-0131FA53A210}"/>
          </ac:spMkLst>
        </pc:spChg>
        <pc:spChg chg="mod">
          <ac:chgData name="Benoit Baillif" userId="9ed956e5-56bd-4a29-928e-ee83544b9781" providerId="ADAL" clId="{33EF6DF4-3AC1-4089-BA27-9A130A88A5D8}" dt="2022-05-25T08:28:18.940" v="5708" actId="208"/>
          <ac:spMkLst>
            <pc:docMk/>
            <pc:sldMk cId="931616276" sldId="421"/>
            <ac:spMk id="11" creationId="{F39E81E9-F94A-958A-3C0B-2CC33FC934A3}"/>
          </ac:spMkLst>
        </pc:spChg>
        <pc:spChg chg="add del mod">
          <ac:chgData name="Benoit Baillif" userId="9ed956e5-56bd-4a29-928e-ee83544b9781" providerId="ADAL" clId="{33EF6DF4-3AC1-4089-BA27-9A130A88A5D8}" dt="2022-05-25T08:27:01.260" v="5597" actId="478"/>
          <ac:spMkLst>
            <pc:docMk/>
            <pc:sldMk cId="931616276" sldId="421"/>
            <ac:spMk id="12" creationId="{0729BD6B-A24B-4125-C306-8B0242F53EEA}"/>
          </ac:spMkLst>
        </pc:spChg>
        <pc:spChg chg="del">
          <ac:chgData name="Benoit Baillif" userId="9ed956e5-56bd-4a29-928e-ee83544b9781" providerId="ADAL" clId="{33EF6DF4-3AC1-4089-BA27-9A130A88A5D8}" dt="2022-05-22T16:53:34.069" v="2348" actId="478"/>
          <ac:spMkLst>
            <pc:docMk/>
            <pc:sldMk cId="931616276" sldId="421"/>
            <ac:spMk id="12" creationId="{AF6D401F-7A0C-ED2C-4338-5037B09921C1}"/>
          </ac:spMkLst>
        </pc:spChg>
        <pc:spChg chg="mod">
          <ac:chgData name="Benoit Baillif" userId="9ed956e5-56bd-4a29-928e-ee83544b9781" providerId="ADAL" clId="{33EF6DF4-3AC1-4089-BA27-9A130A88A5D8}" dt="2022-05-25T08:27:06.361" v="5599" actId="1076"/>
          <ac:spMkLst>
            <pc:docMk/>
            <pc:sldMk cId="931616276" sldId="421"/>
            <ac:spMk id="13" creationId="{D7FE86B7-9590-E1F0-A506-C8CD89C03919}"/>
          </ac:spMkLst>
        </pc:spChg>
        <pc:spChg chg="mod">
          <ac:chgData name="Benoit Baillif" userId="9ed956e5-56bd-4a29-928e-ee83544b9781" providerId="ADAL" clId="{33EF6DF4-3AC1-4089-BA27-9A130A88A5D8}" dt="2022-05-25T08:24:13.237" v="5489" actId="1076"/>
          <ac:spMkLst>
            <pc:docMk/>
            <pc:sldMk cId="931616276" sldId="421"/>
            <ac:spMk id="14" creationId="{32DB095A-53F7-3774-C880-747EB2851F4A}"/>
          </ac:spMkLst>
        </pc:spChg>
        <pc:spChg chg="del">
          <ac:chgData name="Benoit Baillif" userId="9ed956e5-56bd-4a29-928e-ee83544b9781" providerId="ADAL" clId="{33EF6DF4-3AC1-4089-BA27-9A130A88A5D8}" dt="2022-05-22T16:53:34.069" v="2348" actId="478"/>
          <ac:spMkLst>
            <pc:docMk/>
            <pc:sldMk cId="931616276" sldId="421"/>
            <ac:spMk id="15" creationId="{5367CB58-F2FE-B524-E3AE-40110EC948EE}"/>
          </ac:spMkLst>
        </pc:spChg>
        <pc:spChg chg="add mod">
          <ac:chgData name="Benoit Baillif" userId="9ed956e5-56bd-4a29-928e-ee83544b9781" providerId="ADAL" clId="{33EF6DF4-3AC1-4089-BA27-9A130A88A5D8}" dt="2022-05-25T08:28:04.177" v="5707" actId="207"/>
          <ac:spMkLst>
            <pc:docMk/>
            <pc:sldMk cId="931616276" sldId="421"/>
            <ac:spMk id="15" creationId="{73274996-63B6-8032-43A0-BD72789D66DD}"/>
          </ac:spMkLst>
        </pc:spChg>
        <pc:spChg chg="del">
          <ac:chgData name="Benoit Baillif" userId="9ed956e5-56bd-4a29-928e-ee83544b9781" providerId="ADAL" clId="{33EF6DF4-3AC1-4089-BA27-9A130A88A5D8}" dt="2022-05-22T16:53:34.069" v="2348" actId="478"/>
          <ac:spMkLst>
            <pc:docMk/>
            <pc:sldMk cId="931616276" sldId="421"/>
            <ac:spMk id="17" creationId="{553A8D11-6354-8010-5F1F-5F0C444519A8}"/>
          </ac:spMkLst>
        </pc:spChg>
        <pc:picChg chg="mod">
          <ac:chgData name="Benoit Baillif" userId="9ed956e5-56bd-4a29-928e-ee83544b9781" providerId="ADAL" clId="{33EF6DF4-3AC1-4089-BA27-9A130A88A5D8}" dt="2022-05-25T08:26:25.460" v="5513" actId="1076"/>
          <ac:picMkLst>
            <pc:docMk/>
            <pc:sldMk cId="931616276" sldId="421"/>
            <ac:picMk id="4" creationId="{11C3164E-B90B-06DA-3FC0-6E1A73D4D8DA}"/>
          </ac:picMkLst>
        </pc:picChg>
        <pc:picChg chg="del">
          <ac:chgData name="Benoit Baillif" userId="9ed956e5-56bd-4a29-928e-ee83544b9781" providerId="ADAL" clId="{33EF6DF4-3AC1-4089-BA27-9A130A88A5D8}" dt="2022-05-22T16:53:34.069" v="2348" actId="478"/>
          <ac:picMkLst>
            <pc:docMk/>
            <pc:sldMk cId="931616276" sldId="421"/>
            <ac:picMk id="5" creationId="{406D581E-C63F-1FF6-B445-7410F8CDDF02}"/>
          </ac:picMkLst>
        </pc:picChg>
        <pc:picChg chg="mod">
          <ac:chgData name="Benoit Baillif" userId="9ed956e5-56bd-4a29-928e-ee83544b9781" providerId="ADAL" clId="{33EF6DF4-3AC1-4089-BA27-9A130A88A5D8}" dt="2022-05-25T08:24:17.569" v="5490" actId="1076"/>
          <ac:picMkLst>
            <pc:docMk/>
            <pc:sldMk cId="931616276" sldId="421"/>
            <ac:picMk id="6" creationId="{17574780-2FCE-93DF-ACAD-C177B4E76BFD}"/>
          </ac:picMkLst>
        </pc:picChg>
        <pc:picChg chg="del">
          <ac:chgData name="Benoit Baillif" userId="9ed956e5-56bd-4a29-928e-ee83544b9781" providerId="ADAL" clId="{33EF6DF4-3AC1-4089-BA27-9A130A88A5D8}" dt="2022-05-22T16:53:34.069" v="2348" actId="478"/>
          <ac:picMkLst>
            <pc:docMk/>
            <pc:sldMk cId="931616276" sldId="421"/>
            <ac:picMk id="7" creationId="{03D09195-95D6-7295-7FA5-85DF309FF4D1}"/>
          </ac:picMkLst>
        </pc:picChg>
      </pc:sldChg>
      <pc:sldChg chg="addSp delSp modSp mod">
        <pc:chgData name="Benoit Baillif" userId="9ed956e5-56bd-4a29-928e-ee83544b9781" providerId="ADAL" clId="{33EF6DF4-3AC1-4089-BA27-9A130A88A5D8}" dt="2022-05-22T17:43:26.311" v="3466" actId="1076"/>
        <pc:sldMkLst>
          <pc:docMk/>
          <pc:sldMk cId="653171165" sldId="422"/>
        </pc:sldMkLst>
        <pc:spChg chg="mod">
          <ac:chgData name="Benoit Baillif" userId="9ed956e5-56bd-4a29-928e-ee83544b9781" providerId="ADAL" clId="{33EF6DF4-3AC1-4089-BA27-9A130A88A5D8}" dt="2022-05-22T17:42:51.421" v="3436" actId="20577"/>
          <ac:spMkLst>
            <pc:docMk/>
            <pc:sldMk cId="653171165" sldId="422"/>
            <ac:spMk id="2" creationId="{EE8AD293-CE6F-40D3-A530-455353317457}"/>
          </ac:spMkLst>
        </pc:spChg>
        <pc:spChg chg="del">
          <ac:chgData name="Benoit Baillif" userId="9ed956e5-56bd-4a29-928e-ee83544b9781" providerId="ADAL" clId="{33EF6DF4-3AC1-4089-BA27-9A130A88A5D8}" dt="2022-05-22T17:42:53.837" v="3437" actId="478"/>
          <ac:spMkLst>
            <pc:docMk/>
            <pc:sldMk cId="653171165" sldId="422"/>
            <ac:spMk id="4" creationId="{81012B11-F260-AB5C-6EE7-552B63480A7A}"/>
          </ac:spMkLst>
        </pc:spChg>
        <pc:spChg chg="add mod">
          <ac:chgData name="Benoit Baillif" userId="9ed956e5-56bd-4a29-928e-ee83544b9781" providerId="ADAL" clId="{33EF6DF4-3AC1-4089-BA27-9A130A88A5D8}" dt="2022-05-22T17:43:26.311" v="3466" actId="1076"/>
          <ac:spMkLst>
            <pc:docMk/>
            <pc:sldMk cId="653171165" sldId="422"/>
            <ac:spMk id="7" creationId="{0764342F-2099-1BA5-4E88-58CD6B179844}"/>
          </ac:spMkLst>
        </pc:spChg>
        <pc:graphicFrameChg chg="del mod">
          <ac:chgData name="Benoit Baillif" userId="9ed956e5-56bd-4a29-928e-ee83544b9781" providerId="ADAL" clId="{33EF6DF4-3AC1-4089-BA27-9A130A88A5D8}" dt="2022-05-22T17:43:04.867" v="3440" actId="478"/>
          <ac:graphicFrameMkLst>
            <pc:docMk/>
            <pc:sldMk cId="653171165" sldId="422"/>
            <ac:graphicFrameMk id="13" creationId="{6D540015-5E52-167E-1280-10321B283C8D}"/>
          </ac:graphicFrameMkLst>
        </pc:graphicFrameChg>
        <pc:picChg chg="mod">
          <ac:chgData name="Benoit Baillif" userId="9ed956e5-56bd-4a29-928e-ee83544b9781" providerId="ADAL" clId="{33EF6DF4-3AC1-4089-BA27-9A130A88A5D8}" dt="2022-05-22T17:42:55.889" v="3438" actId="14100"/>
          <ac:picMkLst>
            <pc:docMk/>
            <pc:sldMk cId="653171165" sldId="422"/>
            <ac:picMk id="9" creationId="{F36D7080-BD7E-9C4A-AB79-E060C56086A8}"/>
          </ac:picMkLst>
        </pc:picChg>
      </pc:sldChg>
      <pc:sldChg chg="modAnim">
        <pc:chgData name="Benoit Baillif" userId="9ed956e5-56bd-4a29-928e-ee83544b9781" providerId="ADAL" clId="{33EF6DF4-3AC1-4089-BA27-9A130A88A5D8}" dt="2022-05-25T08:31:52.053" v="5719"/>
        <pc:sldMkLst>
          <pc:docMk/>
          <pc:sldMk cId="1096623673" sldId="425"/>
        </pc:sldMkLst>
      </pc:sldChg>
      <pc:sldChg chg="addSp delSp modSp mod">
        <pc:chgData name="Benoit Baillif" userId="9ed956e5-56bd-4a29-928e-ee83544b9781" providerId="ADAL" clId="{33EF6DF4-3AC1-4089-BA27-9A130A88A5D8}" dt="2022-05-22T17:44:59.150" v="3611" actId="1076"/>
        <pc:sldMkLst>
          <pc:docMk/>
          <pc:sldMk cId="4270348066" sldId="426"/>
        </pc:sldMkLst>
        <pc:spChg chg="mod">
          <ac:chgData name="Benoit Baillif" userId="9ed956e5-56bd-4a29-928e-ee83544b9781" providerId="ADAL" clId="{33EF6DF4-3AC1-4089-BA27-9A130A88A5D8}" dt="2022-05-22T17:44:07.214" v="3600" actId="20577"/>
          <ac:spMkLst>
            <pc:docMk/>
            <pc:sldMk cId="4270348066" sldId="426"/>
            <ac:spMk id="2" creationId="{C36E7F2A-ADB5-3A32-B41C-2B251CA6B1A4}"/>
          </ac:spMkLst>
        </pc:spChg>
        <pc:spChg chg="add del mod">
          <ac:chgData name="Benoit Baillif" userId="9ed956e5-56bd-4a29-928e-ee83544b9781" providerId="ADAL" clId="{33EF6DF4-3AC1-4089-BA27-9A130A88A5D8}" dt="2022-05-22T17:43:38.947" v="3468" actId="478"/>
          <ac:spMkLst>
            <pc:docMk/>
            <pc:sldMk cId="4270348066" sldId="426"/>
            <ac:spMk id="5" creationId="{6849BDA5-6B74-57B0-B11D-1FF630E0BD62}"/>
          </ac:spMkLst>
        </pc:spChg>
        <pc:spChg chg="del">
          <ac:chgData name="Benoit Baillif" userId="9ed956e5-56bd-4a29-928e-ee83544b9781" providerId="ADAL" clId="{33EF6DF4-3AC1-4089-BA27-9A130A88A5D8}" dt="2022-05-22T17:44:10.397" v="3601" actId="478"/>
          <ac:spMkLst>
            <pc:docMk/>
            <pc:sldMk cId="4270348066" sldId="426"/>
            <ac:spMk id="6" creationId="{8E95F3FE-29BA-FF1C-AD26-97403E773DF9}"/>
          </ac:spMkLst>
        </pc:spChg>
        <pc:spChg chg="add mod">
          <ac:chgData name="Benoit Baillif" userId="9ed956e5-56bd-4a29-928e-ee83544b9781" providerId="ADAL" clId="{33EF6DF4-3AC1-4089-BA27-9A130A88A5D8}" dt="2022-05-22T17:44:59.150" v="3611" actId="1076"/>
          <ac:spMkLst>
            <pc:docMk/>
            <pc:sldMk cId="4270348066" sldId="426"/>
            <ac:spMk id="10" creationId="{14C6AAEB-08F2-D8CE-280C-4A230671FA34}"/>
          </ac:spMkLst>
        </pc:spChg>
        <pc:spChg chg="del">
          <ac:chgData name="Benoit Baillif" userId="9ed956e5-56bd-4a29-928e-ee83544b9781" providerId="ADAL" clId="{33EF6DF4-3AC1-4089-BA27-9A130A88A5D8}" dt="2022-05-22T17:43:36.897" v="3467" actId="478"/>
          <ac:spMkLst>
            <pc:docMk/>
            <pc:sldMk cId="4270348066" sldId="426"/>
            <ac:spMk id="11" creationId="{349738CA-7509-10FC-DEC9-145DD998F6DE}"/>
          </ac:spMkLst>
        </pc:spChg>
        <pc:picChg chg="mod">
          <ac:chgData name="Benoit Baillif" userId="9ed956e5-56bd-4a29-928e-ee83544b9781" providerId="ADAL" clId="{33EF6DF4-3AC1-4089-BA27-9A130A88A5D8}" dt="2022-05-22T17:44:14.616" v="3604" actId="1076"/>
          <ac:picMkLst>
            <pc:docMk/>
            <pc:sldMk cId="4270348066" sldId="426"/>
            <ac:picMk id="3" creationId="{BB01F973-5F7D-93E1-E9FE-3631D0DB62A7}"/>
          </ac:picMkLst>
        </pc:picChg>
        <pc:picChg chg="mod">
          <ac:chgData name="Benoit Baillif" userId="9ed956e5-56bd-4a29-928e-ee83544b9781" providerId="ADAL" clId="{33EF6DF4-3AC1-4089-BA27-9A130A88A5D8}" dt="2022-05-22T17:44:19.547" v="3606" actId="14100"/>
          <ac:picMkLst>
            <pc:docMk/>
            <pc:sldMk cId="4270348066" sldId="426"/>
            <ac:picMk id="4" creationId="{1FB32D98-28C4-B5EA-23C4-D4870C20E807}"/>
          </ac:picMkLst>
        </pc:picChg>
        <pc:picChg chg="add mod">
          <ac:chgData name="Benoit Baillif" userId="9ed956e5-56bd-4a29-928e-ee83544b9781" providerId="ADAL" clId="{33EF6DF4-3AC1-4089-BA27-9A130A88A5D8}" dt="2022-05-22T17:44:47.370" v="3609" actId="1076"/>
          <ac:picMkLst>
            <pc:docMk/>
            <pc:sldMk cId="4270348066" sldId="426"/>
            <ac:picMk id="9" creationId="{3B38B7A1-D527-D482-1EA1-0572B2BF2003}"/>
          </ac:picMkLst>
        </pc:picChg>
      </pc:sldChg>
      <pc:sldChg chg="modSp mod">
        <pc:chgData name="Benoit Baillif" userId="9ed956e5-56bd-4a29-928e-ee83544b9781" providerId="ADAL" clId="{33EF6DF4-3AC1-4089-BA27-9A130A88A5D8}" dt="2022-05-22T18:11:25.061" v="5353" actId="20577"/>
        <pc:sldMkLst>
          <pc:docMk/>
          <pc:sldMk cId="1799402723" sldId="427"/>
        </pc:sldMkLst>
        <pc:spChg chg="mod">
          <ac:chgData name="Benoit Baillif" userId="9ed956e5-56bd-4a29-928e-ee83544b9781" providerId="ADAL" clId="{33EF6DF4-3AC1-4089-BA27-9A130A88A5D8}" dt="2022-05-22T18:04:15.455" v="4154" actId="20577"/>
          <ac:spMkLst>
            <pc:docMk/>
            <pc:sldMk cId="1799402723" sldId="427"/>
            <ac:spMk id="2" creationId="{E0BAD5B0-40A4-10D5-BAE7-5CA0DCEABA51}"/>
          </ac:spMkLst>
        </pc:spChg>
        <pc:spChg chg="mod">
          <ac:chgData name="Benoit Baillif" userId="9ed956e5-56bd-4a29-928e-ee83544b9781" providerId="ADAL" clId="{33EF6DF4-3AC1-4089-BA27-9A130A88A5D8}" dt="2022-05-22T18:11:25.061" v="5353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addSp delSp modSp mod">
        <pc:chgData name="Benoit Baillif" userId="9ed956e5-56bd-4a29-928e-ee83544b9781" providerId="ADAL" clId="{33EF6DF4-3AC1-4089-BA27-9A130A88A5D8}" dt="2022-05-22T17:45:40.566" v="3618" actId="1076"/>
        <pc:sldMkLst>
          <pc:docMk/>
          <pc:sldMk cId="3531089587" sldId="428"/>
        </pc:sldMkLst>
        <pc:spChg chg="del">
          <ac:chgData name="Benoit Baillif" userId="9ed956e5-56bd-4a29-928e-ee83544b9781" providerId="ADAL" clId="{33EF6DF4-3AC1-4089-BA27-9A130A88A5D8}" dt="2022-05-22T17:45:30.084" v="3612" actId="478"/>
          <ac:spMkLst>
            <pc:docMk/>
            <pc:sldMk cId="3531089587" sldId="428"/>
            <ac:spMk id="3" creationId="{269ACD67-68D3-A776-6FEB-D2E999496E5F}"/>
          </ac:spMkLst>
        </pc:spChg>
        <pc:spChg chg="add mod">
          <ac:chgData name="Benoit Baillif" userId="9ed956e5-56bd-4a29-928e-ee83544b9781" providerId="ADAL" clId="{33EF6DF4-3AC1-4089-BA27-9A130A88A5D8}" dt="2022-05-22T17:45:40.566" v="3618" actId="1076"/>
          <ac:spMkLst>
            <pc:docMk/>
            <pc:sldMk cId="3531089587" sldId="428"/>
            <ac:spMk id="9" creationId="{7A8B5419-0CE1-42C2-7C72-E1A967C6F2DD}"/>
          </ac:spMkLst>
        </pc:spChg>
        <pc:picChg chg="mod">
          <ac:chgData name="Benoit Baillif" userId="9ed956e5-56bd-4a29-928e-ee83544b9781" providerId="ADAL" clId="{33EF6DF4-3AC1-4089-BA27-9A130A88A5D8}" dt="2022-05-22T17:45:33.389" v="3614" actId="14100"/>
          <ac:picMkLst>
            <pc:docMk/>
            <pc:sldMk cId="3531089587" sldId="428"/>
            <ac:picMk id="4" creationId="{B3BBAB47-BB4B-4B88-649A-A6E28D82EF8E}"/>
          </ac:picMkLst>
        </pc:picChg>
        <pc:picChg chg="mod">
          <ac:chgData name="Benoit Baillif" userId="9ed956e5-56bd-4a29-928e-ee83544b9781" providerId="ADAL" clId="{33EF6DF4-3AC1-4089-BA27-9A130A88A5D8}" dt="2022-05-22T17:45:37.121" v="3616" actId="14100"/>
          <ac:picMkLst>
            <pc:docMk/>
            <pc:sldMk cId="3531089587" sldId="428"/>
            <ac:picMk id="5" creationId="{14161970-BAE8-9B04-697D-4AF5B6E6B58D}"/>
          </ac:picMkLst>
        </pc:picChg>
        <pc:picChg chg="add mod">
          <ac:chgData name="Benoit Baillif" userId="9ed956e5-56bd-4a29-928e-ee83544b9781" providerId="ADAL" clId="{33EF6DF4-3AC1-4089-BA27-9A130A88A5D8}" dt="2022-05-22T17:45:40.566" v="3618" actId="1076"/>
          <ac:picMkLst>
            <pc:docMk/>
            <pc:sldMk cId="3531089587" sldId="428"/>
            <ac:picMk id="7" creationId="{B250CC76-A258-B746-ABC7-C20FF166CD32}"/>
          </ac:picMkLst>
        </pc:picChg>
      </pc:sldChg>
      <pc:sldChg chg="addSp delSp modSp mod">
        <pc:chgData name="Benoit Baillif" userId="9ed956e5-56bd-4a29-928e-ee83544b9781" providerId="ADAL" clId="{33EF6DF4-3AC1-4089-BA27-9A130A88A5D8}" dt="2022-05-22T17:31:36.374" v="3015" actId="6549"/>
        <pc:sldMkLst>
          <pc:docMk/>
          <pc:sldMk cId="2602439468" sldId="429"/>
        </pc:sldMkLst>
        <pc:spChg chg="mod">
          <ac:chgData name="Benoit Baillif" userId="9ed956e5-56bd-4a29-928e-ee83544b9781" providerId="ADAL" clId="{33EF6DF4-3AC1-4089-BA27-9A130A88A5D8}" dt="2022-05-22T16:21:36.196" v="1138" actId="20577"/>
          <ac:spMkLst>
            <pc:docMk/>
            <pc:sldMk cId="2602439468" sldId="429"/>
            <ac:spMk id="2" creationId="{64AAAD7D-8CD1-4AF9-A033-FB0F1DE08B7A}"/>
          </ac:spMkLst>
        </pc:spChg>
        <pc:spChg chg="del mod">
          <ac:chgData name="Benoit Baillif" userId="9ed956e5-56bd-4a29-928e-ee83544b9781" providerId="ADAL" clId="{33EF6DF4-3AC1-4089-BA27-9A130A88A5D8}" dt="2022-05-22T16:22:58.489" v="1147" actId="478"/>
          <ac:spMkLst>
            <pc:docMk/>
            <pc:sldMk cId="2602439468" sldId="429"/>
            <ac:spMk id="3" creationId="{DDBC54E3-9B8C-5C04-BAEA-7C93CEAE8127}"/>
          </ac:spMkLst>
        </pc:spChg>
        <pc:spChg chg="del">
          <ac:chgData name="Benoit Baillif" userId="9ed956e5-56bd-4a29-928e-ee83544b9781" providerId="ADAL" clId="{33EF6DF4-3AC1-4089-BA27-9A130A88A5D8}" dt="2022-05-22T16:22:11.119" v="1139" actId="478"/>
          <ac:spMkLst>
            <pc:docMk/>
            <pc:sldMk cId="2602439468" sldId="429"/>
            <ac:spMk id="6" creationId="{CC269C3D-F415-B14D-15D4-144DE7176B30}"/>
          </ac:spMkLst>
        </pc:spChg>
        <pc:spChg chg="del">
          <ac:chgData name="Benoit Baillif" userId="9ed956e5-56bd-4a29-928e-ee83544b9781" providerId="ADAL" clId="{33EF6DF4-3AC1-4089-BA27-9A130A88A5D8}" dt="2022-05-22T16:22:35.927" v="1140" actId="478"/>
          <ac:spMkLst>
            <pc:docMk/>
            <pc:sldMk cId="2602439468" sldId="429"/>
            <ac:spMk id="11" creationId="{AA71EA4C-7C15-3574-AEF1-BCC9FB52C8B5}"/>
          </ac:spMkLst>
        </pc:spChg>
        <pc:spChg chg="del">
          <ac:chgData name="Benoit Baillif" userId="9ed956e5-56bd-4a29-928e-ee83544b9781" providerId="ADAL" clId="{33EF6DF4-3AC1-4089-BA27-9A130A88A5D8}" dt="2022-05-22T16:22:35.927" v="1140" actId="478"/>
          <ac:spMkLst>
            <pc:docMk/>
            <pc:sldMk cId="2602439468" sldId="429"/>
            <ac:spMk id="15" creationId="{7D7840D5-022F-0186-B793-7C57FD0A0FD0}"/>
          </ac:spMkLst>
        </pc:spChg>
        <pc:spChg chg="add mod">
          <ac:chgData name="Benoit Baillif" userId="9ed956e5-56bd-4a29-928e-ee83544b9781" providerId="ADAL" clId="{33EF6DF4-3AC1-4089-BA27-9A130A88A5D8}" dt="2022-05-22T17:31:36.374" v="3015" actId="6549"/>
          <ac:spMkLst>
            <pc:docMk/>
            <pc:sldMk cId="2602439468" sldId="429"/>
            <ac:spMk id="16" creationId="{99CD9B9A-13F5-01D1-6BFD-6705F6AFEF77}"/>
          </ac:spMkLst>
        </pc:spChg>
        <pc:graphicFrameChg chg="del mod">
          <ac:chgData name="Benoit Baillif" userId="9ed956e5-56bd-4a29-928e-ee83544b9781" providerId="ADAL" clId="{33EF6DF4-3AC1-4089-BA27-9A130A88A5D8}" dt="2022-05-22T16:31:52.273" v="1577" actId="478"/>
          <ac:graphicFrameMkLst>
            <pc:docMk/>
            <pc:sldMk cId="2602439468" sldId="429"/>
            <ac:graphicFrameMk id="10" creationId="{BCAE9366-D4F2-A217-DB64-32C1DC5FA56A}"/>
          </ac:graphicFrameMkLst>
        </pc:graphicFrameChg>
        <pc:picChg chg="del">
          <ac:chgData name="Benoit Baillif" userId="9ed956e5-56bd-4a29-928e-ee83544b9781" providerId="ADAL" clId="{33EF6DF4-3AC1-4089-BA27-9A130A88A5D8}" dt="2022-05-22T16:22:35.927" v="1140" actId="478"/>
          <ac:picMkLst>
            <pc:docMk/>
            <pc:sldMk cId="2602439468" sldId="429"/>
            <ac:picMk id="12" creationId="{5490902A-22CA-53D8-65B9-7BE8E6B7CCDB}"/>
          </ac:picMkLst>
        </pc:picChg>
        <pc:picChg chg="mod">
          <ac:chgData name="Benoit Baillif" userId="9ed956e5-56bd-4a29-928e-ee83544b9781" providerId="ADAL" clId="{33EF6DF4-3AC1-4089-BA27-9A130A88A5D8}" dt="2022-05-22T16:22:50.040" v="1145" actId="14100"/>
          <ac:picMkLst>
            <pc:docMk/>
            <pc:sldMk cId="2602439468" sldId="429"/>
            <ac:picMk id="13" creationId="{959BE1F9-E535-D729-2AAD-E610247FB305}"/>
          </ac:picMkLst>
        </pc:picChg>
        <pc:picChg chg="del">
          <ac:chgData name="Benoit Baillif" userId="9ed956e5-56bd-4a29-928e-ee83544b9781" providerId="ADAL" clId="{33EF6DF4-3AC1-4089-BA27-9A130A88A5D8}" dt="2022-05-22T16:22:35.927" v="1140" actId="478"/>
          <ac:picMkLst>
            <pc:docMk/>
            <pc:sldMk cId="2602439468" sldId="429"/>
            <ac:picMk id="14" creationId="{79DEF1B1-FC3E-3A37-3E91-B6E7E875A493}"/>
          </ac:picMkLst>
        </pc:picChg>
      </pc:sldChg>
      <pc:sldChg chg="mod ord modShow">
        <pc:chgData name="Benoit Baillif" userId="9ed956e5-56bd-4a29-928e-ee83544b9781" providerId="ADAL" clId="{33EF6DF4-3AC1-4089-BA27-9A130A88A5D8}" dt="2022-05-22T17:47:51.379" v="3622"/>
        <pc:sldMkLst>
          <pc:docMk/>
          <pc:sldMk cId="1553616362" sldId="430"/>
        </pc:sldMkLst>
      </pc:sldChg>
      <pc:sldChg chg="addSp delSp modSp mod">
        <pc:chgData name="Benoit Baillif" userId="9ed956e5-56bd-4a29-928e-ee83544b9781" providerId="ADAL" clId="{33EF6DF4-3AC1-4089-BA27-9A130A88A5D8}" dt="2022-05-22T17:31:07.322" v="3007" actId="20577"/>
        <pc:sldMkLst>
          <pc:docMk/>
          <pc:sldMk cId="719599964" sldId="431"/>
        </pc:sldMkLst>
        <pc:spChg chg="mod">
          <ac:chgData name="Benoit Baillif" userId="9ed956e5-56bd-4a29-928e-ee83544b9781" providerId="ADAL" clId="{33EF6DF4-3AC1-4089-BA27-9A130A88A5D8}" dt="2022-05-22T17:03:59.969" v="2511" actId="27636"/>
          <ac:spMkLst>
            <pc:docMk/>
            <pc:sldMk cId="719599964" sldId="431"/>
            <ac:spMk id="2" creationId="{074C449D-C488-FBBB-E004-03258CF7CD41}"/>
          </ac:spMkLst>
        </pc:spChg>
        <pc:spChg chg="del">
          <ac:chgData name="Benoit Baillif" userId="9ed956e5-56bd-4a29-928e-ee83544b9781" providerId="ADAL" clId="{33EF6DF4-3AC1-4089-BA27-9A130A88A5D8}" dt="2022-05-22T17:29:48.071" v="2959" actId="478"/>
          <ac:spMkLst>
            <pc:docMk/>
            <pc:sldMk cId="719599964" sldId="431"/>
            <ac:spMk id="4" creationId="{789AC0D9-84B5-CD40-2AE7-4182B28EE6DA}"/>
          </ac:spMkLst>
        </pc:spChg>
        <pc:spChg chg="del">
          <ac:chgData name="Benoit Baillif" userId="9ed956e5-56bd-4a29-928e-ee83544b9781" providerId="ADAL" clId="{33EF6DF4-3AC1-4089-BA27-9A130A88A5D8}" dt="2022-05-22T17:29:49.036" v="2960" actId="478"/>
          <ac:spMkLst>
            <pc:docMk/>
            <pc:sldMk cId="719599964" sldId="431"/>
            <ac:spMk id="8" creationId="{044CBAE3-158F-86CD-5DAD-806E49A4D185}"/>
          </ac:spMkLst>
        </pc:spChg>
        <pc:spChg chg="del">
          <ac:chgData name="Benoit Baillif" userId="9ed956e5-56bd-4a29-928e-ee83544b9781" providerId="ADAL" clId="{33EF6DF4-3AC1-4089-BA27-9A130A88A5D8}" dt="2022-05-22T17:29:54.599" v="2961" actId="478"/>
          <ac:spMkLst>
            <pc:docMk/>
            <pc:sldMk cId="719599964" sldId="431"/>
            <ac:spMk id="10" creationId="{EFB4632C-8365-34A7-1B3A-487B51BDBC0A}"/>
          </ac:spMkLst>
        </pc:spChg>
        <pc:spChg chg="add del mod">
          <ac:chgData name="Benoit Baillif" userId="9ed956e5-56bd-4a29-928e-ee83544b9781" providerId="ADAL" clId="{33EF6DF4-3AC1-4089-BA27-9A130A88A5D8}" dt="2022-05-22T17:27:18.788" v="2517" actId="478"/>
          <ac:spMkLst>
            <pc:docMk/>
            <pc:sldMk cId="719599964" sldId="431"/>
            <ac:spMk id="11" creationId="{DD15A3A8-CD18-9659-EF33-03861DD1EFF6}"/>
          </ac:spMkLst>
        </pc:spChg>
        <pc:spChg chg="add mod">
          <ac:chgData name="Benoit Baillif" userId="9ed956e5-56bd-4a29-928e-ee83544b9781" providerId="ADAL" clId="{33EF6DF4-3AC1-4089-BA27-9A130A88A5D8}" dt="2022-05-22T17:27:14.350" v="2515" actId="14100"/>
          <ac:spMkLst>
            <pc:docMk/>
            <pc:sldMk cId="719599964" sldId="431"/>
            <ac:spMk id="14" creationId="{87131670-AE3A-0F0A-7A7C-13DD59B25B4C}"/>
          </ac:spMkLst>
        </pc:spChg>
        <pc:spChg chg="del">
          <ac:chgData name="Benoit Baillif" userId="9ed956e5-56bd-4a29-928e-ee83544b9781" providerId="ADAL" clId="{33EF6DF4-3AC1-4089-BA27-9A130A88A5D8}" dt="2022-05-22T17:27:17.220" v="2516" actId="478"/>
          <ac:spMkLst>
            <pc:docMk/>
            <pc:sldMk cId="719599964" sldId="431"/>
            <ac:spMk id="15" creationId="{4DC78D3F-B4B6-ADEF-C2E3-8B8616ADC38C}"/>
          </ac:spMkLst>
        </pc:spChg>
        <pc:spChg chg="mod">
          <ac:chgData name="Benoit Baillif" userId="9ed956e5-56bd-4a29-928e-ee83544b9781" providerId="ADAL" clId="{33EF6DF4-3AC1-4089-BA27-9A130A88A5D8}" dt="2022-05-22T17:31:07.322" v="3007" actId="20577"/>
          <ac:spMkLst>
            <pc:docMk/>
            <pc:sldMk cId="719599964" sldId="431"/>
            <ac:spMk id="18" creationId="{907C0703-8E51-1ADE-D6EF-663239A04744}"/>
          </ac:spMkLst>
        </pc:spChg>
        <pc:graphicFrameChg chg="del mod">
          <ac:chgData name="Benoit Baillif" userId="9ed956e5-56bd-4a29-928e-ee83544b9781" providerId="ADAL" clId="{33EF6DF4-3AC1-4089-BA27-9A130A88A5D8}" dt="2022-05-22T17:29:44.291" v="2956" actId="478"/>
          <ac:graphicFrameMkLst>
            <pc:docMk/>
            <pc:sldMk cId="719599964" sldId="431"/>
            <ac:graphicFrameMk id="5" creationId="{A44002DB-DA51-C905-81D1-A399EC9183A8}"/>
          </ac:graphicFrameMkLst>
        </pc:graphicFrameChg>
        <pc:picChg chg="mod">
          <ac:chgData name="Benoit Baillif" userId="9ed956e5-56bd-4a29-928e-ee83544b9781" providerId="ADAL" clId="{33EF6DF4-3AC1-4089-BA27-9A130A88A5D8}" dt="2022-05-22T17:30:01.983" v="2964" actId="14100"/>
          <ac:picMkLst>
            <pc:docMk/>
            <pc:sldMk cId="719599964" sldId="431"/>
            <ac:picMk id="3" creationId="{E9DA7755-0EF1-A242-20EE-4BD7DFE344DD}"/>
          </ac:picMkLst>
        </pc:picChg>
        <pc:picChg chg="del">
          <ac:chgData name="Benoit Baillif" userId="9ed956e5-56bd-4a29-928e-ee83544b9781" providerId="ADAL" clId="{33EF6DF4-3AC1-4089-BA27-9A130A88A5D8}" dt="2022-05-22T17:29:56.212" v="2962" actId="478"/>
          <ac:picMkLst>
            <pc:docMk/>
            <pc:sldMk cId="719599964" sldId="431"/>
            <ac:picMk id="7" creationId="{C513CF34-100F-3C1B-251F-C946C30B0841}"/>
          </ac:picMkLst>
        </pc:picChg>
        <pc:picChg chg="del">
          <ac:chgData name="Benoit Baillif" userId="9ed956e5-56bd-4a29-928e-ee83544b9781" providerId="ADAL" clId="{33EF6DF4-3AC1-4089-BA27-9A130A88A5D8}" dt="2022-05-22T17:29:58.532" v="2963" actId="478"/>
          <ac:picMkLst>
            <pc:docMk/>
            <pc:sldMk cId="719599964" sldId="431"/>
            <ac:picMk id="9" creationId="{BD7B7C03-A33F-FD2A-479B-A3EB6C8894EC}"/>
          </ac:picMkLst>
        </pc:picChg>
      </pc:sldChg>
      <pc:sldChg chg="mod ord modShow">
        <pc:chgData name="Benoit Baillif" userId="9ed956e5-56bd-4a29-928e-ee83544b9781" providerId="ADAL" clId="{33EF6DF4-3AC1-4089-BA27-9A130A88A5D8}" dt="2022-05-22T17:47:46.781" v="3620"/>
        <pc:sldMkLst>
          <pc:docMk/>
          <pc:sldMk cId="3231321123" sldId="439"/>
        </pc:sldMkLst>
      </pc:sldChg>
      <pc:sldChg chg="addSp delSp modSp mod">
        <pc:chgData name="Benoit Baillif" userId="9ed956e5-56bd-4a29-928e-ee83544b9781" providerId="ADAL" clId="{33EF6DF4-3AC1-4089-BA27-9A130A88A5D8}" dt="2022-05-22T17:36:21.648" v="3112" actId="1076"/>
        <pc:sldMkLst>
          <pc:docMk/>
          <pc:sldMk cId="1978714357" sldId="441"/>
        </pc:sldMkLst>
        <pc:spChg chg="mod">
          <ac:chgData name="Benoit Baillif" userId="9ed956e5-56bd-4a29-928e-ee83544b9781" providerId="ADAL" clId="{33EF6DF4-3AC1-4089-BA27-9A130A88A5D8}" dt="2022-05-22T17:35:40.094" v="3109" actId="20577"/>
          <ac:spMkLst>
            <pc:docMk/>
            <pc:sldMk cId="1978714357" sldId="441"/>
            <ac:spMk id="2" creationId="{4AFA0DD1-EB8C-83DA-EEDE-BD693354F97D}"/>
          </ac:spMkLst>
        </pc:spChg>
        <pc:spChg chg="del">
          <ac:chgData name="Benoit Baillif" userId="9ed956e5-56bd-4a29-928e-ee83544b9781" providerId="ADAL" clId="{33EF6DF4-3AC1-4089-BA27-9A130A88A5D8}" dt="2022-05-22T17:35:07.696" v="3094" actId="478"/>
          <ac:spMkLst>
            <pc:docMk/>
            <pc:sldMk cId="1978714357" sldId="441"/>
            <ac:spMk id="4" creationId="{93647237-22E4-483C-F008-E612FFB0DB3C}"/>
          </ac:spMkLst>
        </pc:spChg>
        <pc:spChg chg="add del mod">
          <ac:chgData name="Benoit Baillif" userId="9ed956e5-56bd-4a29-928e-ee83544b9781" providerId="ADAL" clId="{33EF6DF4-3AC1-4089-BA27-9A130A88A5D8}" dt="2022-05-22T17:35:17.013" v="3098" actId="478"/>
          <ac:spMkLst>
            <pc:docMk/>
            <pc:sldMk cId="1978714357" sldId="441"/>
            <ac:spMk id="5" creationId="{F43F56E8-2432-E578-30C0-8E15F1452B08}"/>
          </ac:spMkLst>
        </pc:spChg>
        <pc:spChg chg="mod">
          <ac:chgData name="Benoit Baillif" userId="9ed956e5-56bd-4a29-928e-ee83544b9781" providerId="ADAL" clId="{33EF6DF4-3AC1-4089-BA27-9A130A88A5D8}" dt="2022-05-22T17:36:21.648" v="3112" actId="1076"/>
          <ac:spMkLst>
            <pc:docMk/>
            <pc:sldMk cId="1978714357" sldId="441"/>
            <ac:spMk id="10" creationId="{8526C92F-478C-DA02-4B59-B8B58D08B94C}"/>
          </ac:spMkLst>
        </pc:spChg>
        <pc:spChg chg="del">
          <ac:chgData name="Benoit Baillif" userId="9ed956e5-56bd-4a29-928e-ee83544b9781" providerId="ADAL" clId="{33EF6DF4-3AC1-4089-BA27-9A130A88A5D8}" dt="2022-05-22T17:35:21.602" v="3100" actId="478"/>
          <ac:spMkLst>
            <pc:docMk/>
            <pc:sldMk cId="1978714357" sldId="441"/>
            <ac:spMk id="11" creationId="{8D480980-BC95-1D09-8AD7-8AFBBD30D18C}"/>
          </ac:spMkLst>
        </pc:spChg>
        <pc:spChg chg="del">
          <ac:chgData name="Benoit Baillif" userId="9ed956e5-56bd-4a29-928e-ee83544b9781" providerId="ADAL" clId="{33EF6DF4-3AC1-4089-BA27-9A130A88A5D8}" dt="2022-05-22T17:35:15.298" v="3097" actId="478"/>
          <ac:spMkLst>
            <pc:docMk/>
            <pc:sldMk cId="1978714357" sldId="441"/>
            <ac:spMk id="12" creationId="{2358AC75-0062-0622-4447-512966494E07}"/>
          </ac:spMkLst>
        </pc:spChg>
        <pc:spChg chg="add mod">
          <ac:chgData name="Benoit Baillif" userId="9ed956e5-56bd-4a29-928e-ee83544b9781" providerId="ADAL" clId="{33EF6DF4-3AC1-4089-BA27-9A130A88A5D8}" dt="2022-05-22T17:35:11.331" v="3095"/>
          <ac:spMkLst>
            <pc:docMk/>
            <pc:sldMk cId="1978714357" sldId="441"/>
            <ac:spMk id="13" creationId="{6A888EFC-A06A-4F05-7D70-62AFB146BB4E}"/>
          </ac:spMkLst>
        </pc:spChg>
        <pc:picChg chg="del">
          <ac:chgData name="Benoit Baillif" userId="9ed956e5-56bd-4a29-928e-ee83544b9781" providerId="ADAL" clId="{33EF6DF4-3AC1-4089-BA27-9A130A88A5D8}" dt="2022-05-22T17:35:07.696" v="3094" actId="478"/>
          <ac:picMkLst>
            <pc:docMk/>
            <pc:sldMk cId="1978714357" sldId="441"/>
            <ac:picMk id="6" creationId="{7AA53D5F-40F3-A2C5-A5D4-06FF1697EC25}"/>
          </ac:picMkLst>
        </pc:picChg>
        <pc:picChg chg="mod">
          <ac:chgData name="Benoit Baillif" userId="9ed956e5-56bd-4a29-928e-ee83544b9781" providerId="ADAL" clId="{33EF6DF4-3AC1-4089-BA27-9A130A88A5D8}" dt="2022-05-22T17:35:24.612" v="3101" actId="14100"/>
          <ac:picMkLst>
            <pc:docMk/>
            <pc:sldMk cId="1978714357" sldId="441"/>
            <ac:picMk id="7" creationId="{9D65A163-859C-3160-56C1-ED3B8A8B9F41}"/>
          </ac:picMkLst>
        </pc:picChg>
      </pc:sldChg>
      <pc:sldChg chg="modSp mod">
        <pc:chgData name="Benoit Baillif" userId="9ed956e5-56bd-4a29-928e-ee83544b9781" providerId="ADAL" clId="{33EF6DF4-3AC1-4089-BA27-9A130A88A5D8}" dt="2022-05-22T18:14:58.829" v="5437" actId="20577"/>
        <pc:sldMkLst>
          <pc:docMk/>
          <pc:sldMk cId="2502436791" sldId="443"/>
        </pc:sldMkLst>
        <pc:spChg chg="mod">
          <ac:chgData name="Benoit Baillif" userId="9ed956e5-56bd-4a29-928e-ee83544b9781" providerId="ADAL" clId="{33EF6DF4-3AC1-4089-BA27-9A130A88A5D8}" dt="2022-05-22T18:14:58.829" v="5437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modSp mod">
        <pc:chgData name="Benoit Baillif" userId="9ed956e5-56bd-4a29-928e-ee83544b9781" providerId="ADAL" clId="{33EF6DF4-3AC1-4089-BA27-9A130A88A5D8}" dt="2022-05-22T18:14:18.717" v="5382" actId="1076"/>
        <pc:sldMkLst>
          <pc:docMk/>
          <pc:sldMk cId="2906741194" sldId="444"/>
        </pc:sldMkLst>
        <pc:spChg chg="mod">
          <ac:chgData name="Benoit Baillif" userId="9ed956e5-56bd-4a29-928e-ee83544b9781" providerId="ADAL" clId="{33EF6DF4-3AC1-4089-BA27-9A130A88A5D8}" dt="2022-05-22T18:13:53.589" v="5378" actId="122"/>
          <ac:spMkLst>
            <pc:docMk/>
            <pc:sldMk cId="2906741194" sldId="444"/>
            <ac:spMk id="3" creationId="{2B0DC907-8E96-9FBF-3D82-C8134A4855AF}"/>
          </ac:spMkLst>
        </pc:spChg>
        <pc:spChg chg="add mod">
          <ac:chgData name="Benoit Baillif" userId="9ed956e5-56bd-4a29-928e-ee83544b9781" providerId="ADAL" clId="{33EF6DF4-3AC1-4089-BA27-9A130A88A5D8}" dt="2022-05-22T16:43:41.915" v="2209"/>
          <ac:spMkLst>
            <pc:docMk/>
            <pc:sldMk cId="2906741194" sldId="444"/>
            <ac:spMk id="6" creationId="{D5CA4C83-6EF8-BF32-85D9-6640D8C57B8E}"/>
          </ac:spMkLst>
        </pc:spChg>
        <pc:spChg chg="add mod">
          <ac:chgData name="Benoit Baillif" userId="9ed956e5-56bd-4a29-928e-ee83544b9781" providerId="ADAL" clId="{33EF6DF4-3AC1-4089-BA27-9A130A88A5D8}" dt="2022-05-22T18:14:01.858" v="5381" actId="14100"/>
          <ac:spMkLst>
            <pc:docMk/>
            <pc:sldMk cId="2906741194" sldId="444"/>
            <ac:spMk id="7" creationId="{196D6BB2-DBF5-CF32-F212-4CFBDDC48ADA}"/>
          </ac:spMkLst>
        </pc:spChg>
        <pc:picChg chg="mod">
          <ac:chgData name="Benoit Baillif" userId="9ed956e5-56bd-4a29-928e-ee83544b9781" providerId="ADAL" clId="{33EF6DF4-3AC1-4089-BA27-9A130A88A5D8}" dt="2022-05-22T18:14:18.717" v="5382" actId="1076"/>
          <ac:picMkLst>
            <pc:docMk/>
            <pc:sldMk cId="2906741194" sldId="444"/>
            <ac:picMk id="5" creationId="{9A4DECE5-8298-C23E-C126-4211D00021FD}"/>
          </ac:picMkLst>
        </pc:picChg>
        <pc:picChg chg="add mod">
          <ac:chgData name="Benoit Baillif" userId="9ed956e5-56bd-4a29-928e-ee83544b9781" providerId="ADAL" clId="{33EF6DF4-3AC1-4089-BA27-9A130A88A5D8}" dt="2022-05-22T18:13:50.470" v="5377" actId="1076"/>
          <ac:picMkLst>
            <pc:docMk/>
            <pc:sldMk cId="2906741194" sldId="444"/>
            <ac:picMk id="8" creationId="{30441C5F-B039-57C2-C873-EE73A38B3373}"/>
          </ac:picMkLst>
        </pc:picChg>
      </pc:sldChg>
      <pc:sldChg chg="addSp modSp">
        <pc:chgData name="Benoit Baillif" userId="9ed956e5-56bd-4a29-928e-ee83544b9781" providerId="ADAL" clId="{33EF6DF4-3AC1-4089-BA27-9A130A88A5D8}" dt="2022-05-22T16:43:09.175" v="2195"/>
        <pc:sldMkLst>
          <pc:docMk/>
          <pc:sldMk cId="600229354" sldId="445"/>
        </pc:sldMkLst>
        <pc:spChg chg="add mod">
          <ac:chgData name="Benoit Baillif" userId="9ed956e5-56bd-4a29-928e-ee83544b9781" providerId="ADAL" clId="{33EF6DF4-3AC1-4089-BA27-9A130A88A5D8}" dt="2022-05-22T16:43:09.175" v="2195"/>
          <ac:spMkLst>
            <pc:docMk/>
            <pc:sldMk cId="600229354" sldId="445"/>
            <ac:spMk id="19" creationId="{5F43958A-A3C7-B9A0-D0B3-E8CAB7B624C3}"/>
          </ac:spMkLst>
        </pc:spChg>
      </pc:sldChg>
      <pc:sldChg chg="addSp modSp">
        <pc:chgData name="Benoit Baillif" userId="9ed956e5-56bd-4a29-928e-ee83544b9781" providerId="ADAL" clId="{33EF6DF4-3AC1-4089-BA27-9A130A88A5D8}" dt="2022-05-22T16:43:10.410" v="2196"/>
        <pc:sldMkLst>
          <pc:docMk/>
          <pc:sldMk cId="1313772104" sldId="446"/>
        </pc:sldMkLst>
        <pc:spChg chg="add mod">
          <ac:chgData name="Benoit Baillif" userId="9ed956e5-56bd-4a29-928e-ee83544b9781" providerId="ADAL" clId="{33EF6DF4-3AC1-4089-BA27-9A130A88A5D8}" dt="2022-05-22T16:43:10.410" v="2196"/>
          <ac:spMkLst>
            <pc:docMk/>
            <pc:sldMk cId="1313772104" sldId="446"/>
            <ac:spMk id="20" creationId="{DDE8FBC6-356F-EE5E-4D41-A745CCF76E84}"/>
          </ac:spMkLst>
        </pc:spChg>
      </pc:sldChg>
      <pc:sldChg chg="addSp modSp">
        <pc:chgData name="Benoit Baillif" userId="9ed956e5-56bd-4a29-928e-ee83544b9781" providerId="ADAL" clId="{33EF6DF4-3AC1-4089-BA27-9A130A88A5D8}" dt="2022-05-22T16:43:21.750" v="2203"/>
        <pc:sldMkLst>
          <pc:docMk/>
          <pc:sldMk cId="855732379" sldId="453"/>
        </pc:sldMkLst>
        <pc:spChg chg="add mod">
          <ac:chgData name="Benoit Baillif" userId="9ed956e5-56bd-4a29-928e-ee83544b9781" providerId="ADAL" clId="{33EF6DF4-3AC1-4089-BA27-9A130A88A5D8}" dt="2022-05-22T16:43:21.750" v="2203"/>
          <ac:spMkLst>
            <pc:docMk/>
            <pc:sldMk cId="855732379" sldId="453"/>
            <ac:spMk id="8" creationId="{E3B776D5-03A6-09EB-D7AF-1AD981B4477B}"/>
          </ac:spMkLst>
        </pc:spChg>
      </pc:sldChg>
      <pc:sldChg chg="addSp modSp">
        <pc:chgData name="Benoit Baillif" userId="9ed956e5-56bd-4a29-928e-ee83544b9781" providerId="ADAL" clId="{33EF6DF4-3AC1-4089-BA27-9A130A88A5D8}" dt="2022-05-22T16:43:21.039" v="2202"/>
        <pc:sldMkLst>
          <pc:docMk/>
          <pc:sldMk cId="685210634" sldId="454"/>
        </pc:sldMkLst>
        <pc:spChg chg="add mod">
          <ac:chgData name="Benoit Baillif" userId="9ed956e5-56bd-4a29-928e-ee83544b9781" providerId="ADAL" clId="{33EF6DF4-3AC1-4089-BA27-9A130A88A5D8}" dt="2022-05-22T16:43:21.039" v="2202"/>
          <ac:spMkLst>
            <pc:docMk/>
            <pc:sldMk cId="685210634" sldId="454"/>
            <ac:spMk id="4" creationId="{9DB269F4-76FD-AD86-7B4D-0EF20324A8A2}"/>
          </ac:spMkLst>
        </pc:spChg>
      </pc:sldChg>
      <pc:sldChg chg="addSp delSp modSp">
        <pc:chgData name="Benoit Baillif" userId="9ed956e5-56bd-4a29-928e-ee83544b9781" providerId="ADAL" clId="{33EF6DF4-3AC1-4089-BA27-9A130A88A5D8}" dt="2022-05-22T16:43:17.846" v="2201"/>
        <pc:sldMkLst>
          <pc:docMk/>
          <pc:sldMk cId="4119019284" sldId="455"/>
        </pc:sldMkLst>
        <pc:spChg chg="add del mod">
          <ac:chgData name="Benoit Baillif" userId="9ed956e5-56bd-4a29-928e-ee83544b9781" providerId="ADAL" clId="{33EF6DF4-3AC1-4089-BA27-9A130A88A5D8}" dt="2022-05-22T16:43:17.846" v="2201"/>
          <ac:spMkLst>
            <pc:docMk/>
            <pc:sldMk cId="4119019284" sldId="455"/>
            <ac:spMk id="79" creationId="{C3CB6411-DF7B-94A4-1CC7-6E5C604EC12D}"/>
          </ac:spMkLst>
        </pc:spChg>
      </pc:sldChg>
      <pc:sldChg chg="addSp modSp">
        <pc:chgData name="Benoit Baillif" userId="9ed956e5-56bd-4a29-928e-ee83544b9781" providerId="ADAL" clId="{33EF6DF4-3AC1-4089-BA27-9A130A88A5D8}" dt="2022-05-22T16:43:15.463" v="2199"/>
        <pc:sldMkLst>
          <pc:docMk/>
          <pc:sldMk cId="1502151856" sldId="456"/>
        </pc:sldMkLst>
        <pc:spChg chg="add mod">
          <ac:chgData name="Benoit Baillif" userId="9ed956e5-56bd-4a29-928e-ee83544b9781" providerId="ADAL" clId="{33EF6DF4-3AC1-4089-BA27-9A130A88A5D8}" dt="2022-05-22T16:43:15.463" v="2199"/>
          <ac:spMkLst>
            <pc:docMk/>
            <pc:sldMk cId="1502151856" sldId="456"/>
            <ac:spMk id="36" creationId="{8E27F748-9C8F-3430-E1AC-2538480EF4F4}"/>
          </ac:spMkLst>
        </pc:spChg>
      </pc:sldChg>
      <pc:sldChg chg="addSp modSp">
        <pc:chgData name="Benoit Baillif" userId="9ed956e5-56bd-4a29-928e-ee83544b9781" providerId="ADAL" clId="{33EF6DF4-3AC1-4089-BA27-9A130A88A5D8}" dt="2022-05-22T16:43:08.368" v="2194"/>
        <pc:sldMkLst>
          <pc:docMk/>
          <pc:sldMk cId="2619078077" sldId="458"/>
        </pc:sldMkLst>
        <pc:spChg chg="add mod">
          <ac:chgData name="Benoit Baillif" userId="9ed956e5-56bd-4a29-928e-ee83544b9781" providerId="ADAL" clId="{33EF6DF4-3AC1-4089-BA27-9A130A88A5D8}" dt="2022-05-22T16:43:08.368" v="2194"/>
          <ac:spMkLst>
            <pc:docMk/>
            <pc:sldMk cId="2619078077" sldId="458"/>
            <ac:spMk id="16" creationId="{458E633C-2F99-87F8-47D7-23F6FABE1AC3}"/>
          </ac:spMkLst>
        </pc:spChg>
      </pc:sldChg>
      <pc:sldChg chg="addSp modSp mod">
        <pc:chgData name="Benoit Baillif" userId="9ed956e5-56bd-4a29-928e-ee83544b9781" providerId="ADAL" clId="{33EF6DF4-3AC1-4089-BA27-9A130A88A5D8}" dt="2022-05-22T18:27:36.980" v="5475" actId="20577"/>
        <pc:sldMkLst>
          <pc:docMk/>
          <pc:sldMk cId="1250333830" sldId="459"/>
        </pc:sldMkLst>
        <pc:spChg chg="mod">
          <ac:chgData name="Benoit Baillif" userId="9ed956e5-56bd-4a29-928e-ee83544b9781" providerId="ADAL" clId="{33EF6DF4-3AC1-4089-BA27-9A130A88A5D8}" dt="2022-05-22T18:27:36.980" v="5475" actId="20577"/>
          <ac:spMkLst>
            <pc:docMk/>
            <pc:sldMk cId="1250333830" sldId="459"/>
            <ac:spMk id="2" creationId="{CC9DAF3B-FF25-E11F-0B0A-256DD5138109}"/>
          </ac:spMkLst>
        </pc:spChg>
        <pc:spChg chg="add mod">
          <ac:chgData name="Benoit Baillif" userId="9ed956e5-56bd-4a29-928e-ee83544b9781" providerId="ADAL" clId="{33EF6DF4-3AC1-4089-BA27-9A130A88A5D8}" dt="2022-05-22T16:43:14.464" v="2198"/>
          <ac:spMkLst>
            <pc:docMk/>
            <pc:sldMk cId="1250333830" sldId="459"/>
            <ac:spMk id="24" creationId="{C69B711E-68BD-BD5F-7292-5885E451D59A}"/>
          </ac:spMkLst>
        </pc:spChg>
      </pc:sldChg>
      <pc:sldChg chg="addSp modSp">
        <pc:chgData name="Benoit Baillif" userId="9ed956e5-56bd-4a29-928e-ee83544b9781" providerId="ADAL" clId="{33EF6DF4-3AC1-4089-BA27-9A130A88A5D8}" dt="2022-05-22T16:43:12.112" v="2197"/>
        <pc:sldMkLst>
          <pc:docMk/>
          <pc:sldMk cId="3117269072" sldId="461"/>
        </pc:sldMkLst>
        <pc:spChg chg="add mod">
          <ac:chgData name="Benoit Baillif" userId="9ed956e5-56bd-4a29-928e-ee83544b9781" providerId="ADAL" clId="{33EF6DF4-3AC1-4089-BA27-9A130A88A5D8}" dt="2022-05-22T16:43:12.112" v="2197"/>
          <ac:spMkLst>
            <pc:docMk/>
            <pc:sldMk cId="3117269072" sldId="461"/>
            <ac:spMk id="26" creationId="{A64D48A5-3AA8-1568-FC65-2D1AAE1FF80D}"/>
          </ac:spMkLst>
        </pc:spChg>
      </pc:sldChg>
      <pc:sldChg chg="delSp modSp add mod ord">
        <pc:chgData name="Benoit Baillif" userId="9ed956e5-56bd-4a29-928e-ee83544b9781" providerId="ADAL" clId="{33EF6DF4-3AC1-4089-BA27-9A130A88A5D8}" dt="2022-05-22T16:38:51.372" v="2077"/>
        <pc:sldMkLst>
          <pc:docMk/>
          <pc:sldMk cId="666904662" sldId="462"/>
        </pc:sldMkLst>
        <pc:spChg chg="mod">
          <ac:chgData name="Benoit Baillif" userId="9ed956e5-56bd-4a29-928e-ee83544b9781" providerId="ADAL" clId="{33EF6DF4-3AC1-4089-BA27-9A130A88A5D8}" dt="2022-05-22T16:14:33.785" v="621" actId="20577"/>
          <ac:spMkLst>
            <pc:docMk/>
            <pc:sldMk cId="666904662" sldId="462"/>
            <ac:spMk id="2" creationId="{EC373109-2534-4C31-DE12-8343E95E7876}"/>
          </ac:spMkLst>
        </pc:spChg>
        <pc:spChg chg="del">
          <ac:chgData name="Benoit Baillif" userId="9ed956e5-56bd-4a29-928e-ee83544b9781" providerId="ADAL" clId="{33EF6DF4-3AC1-4089-BA27-9A130A88A5D8}" dt="2022-05-22T16:14:29.243" v="612" actId="478"/>
          <ac:spMkLst>
            <pc:docMk/>
            <pc:sldMk cId="666904662" sldId="462"/>
            <ac:spMk id="5" creationId="{7D8A0375-A5A7-364D-DBB5-BFFA33BE0A25}"/>
          </ac:spMkLst>
        </pc:spChg>
        <pc:spChg chg="mod">
          <ac:chgData name="Benoit Baillif" userId="9ed956e5-56bd-4a29-928e-ee83544b9781" providerId="ADAL" clId="{33EF6DF4-3AC1-4089-BA27-9A130A88A5D8}" dt="2022-05-22T16:15:04.050" v="627" actId="1076"/>
          <ac:spMkLst>
            <pc:docMk/>
            <pc:sldMk cId="666904662" sldId="462"/>
            <ac:spMk id="12" creationId="{F9FBDA3B-3442-F5A9-4DBF-CD921377DCDB}"/>
          </ac:spMkLst>
        </pc:spChg>
        <pc:spChg chg="del">
          <ac:chgData name="Benoit Baillif" userId="9ed956e5-56bd-4a29-928e-ee83544b9781" providerId="ADAL" clId="{33EF6DF4-3AC1-4089-BA27-9A130A88A5D8}" dt="2022-05-22T16:14:44.337" v="622" actId="478"/>
          <ac:spMkLst>
            <pc:docMk/>
            <pc:sldMk cId="666904662" sldId="462"/>
            <ac:spMk id="18" creationId="{4517440D-DBFA-6096-93B6-DFBBAF3CAA4C}"/>
          </ac:spMkLst>
        </pc:spChg>
        <pc:picChg chg="del">
          <ac:chgData name="Benoit Baillif" userId="9ed956e5-56bd-4a29-928e-ee83544b9781" providerId="ADAL" clId="{33EF6DF4-3AC1-4089-BA27-9A130A88A5D8}" dt="2022-05-22T16:14:26.920" v="610" actId="478"/>
          <ac:picMkLst>
            <pc:docMk/>
            <pc:sldMk cId="666904662" sldId="462"/>
            <ac:picMk id="3" creationId="{93BA2308-C4C0-EBCA-9800-646217E33DDC}"/>
          </ac:picMkLst>
        </pc:picChg>
        <pc:picChg chg="del">
          <ac:chgData name="Benoit Baillif" userId="9ed956e5-56bd-4a29-928e-ee83544b9781" providerId="ADAL" clId="{33EF6DF4-3AC1-4089-BA27-9A130A88A5D8}" dt="2022-05-22T16:14:27.346" v="611" actId="478"/>
          <ac:picMkLst>
            <pc:docMk/>
            <pc:sldMk cId="666904662" sldId="462"/>
            <ac:picMk id="10" creationId="{2FB3C99A-6D6E-599C-23DB-A2FA9AD641CF}"/>
          </ac:picMkLst>
        </pc:picChg>
        <pc:picChg chg="mod">
          <ac:chgData name="Benoit Baillif" userId="9ed956e5-56bd-4a29-928e-ee83544b9781" providerId="ADAL" clId="{33EF6DF4-3AC1-4089-BA27-9A130A88A5D8}" dt="2022-05-22T16:14:48.895" v="624" actId="14100"/>
          <ac:picMkLst>
            <pc:docMk/>
            <pc:sldMk cId="666904662" sldId="462"/>
            <ac:picMk id="13" creationId="{3E8ED9C0-94E3-F12D-F653-66F4E7CD20C0}"/>
          </ac:picMkLst>
        </pc:picChg>
      </pc:sldChg>
      <pc:sldChg chg="addSp modSp new mod">
        <pc:chgData name="Benoit Baillif" userId="9ed956e5-56bd-4a29-928e-ee83544b9781" providerId="ADAL" clId="{33EF6DF4-3AC1-4089-BA27-9A130A88A5D8}" dt="2022-05-22T16:43:24.924" v="2205"/>
        <pc:sldMkLst>
          <pc:docMk/>
          <pc:sldMk cId="3538111429" sldId="463"/>
        </pc:sldMkLst>
        <pc:spChg chg="mod">
          <ac:chgData name="Benoit Baillif" userId="9ed956e5-56bd-4a29-928e-ee83544b9781" providerId="ADAL" clId="{33EF6DF4-3AC1-4089-BA27-9A130A88A5D8}" dt="2022-05-22T16:10:38.414" v="307" actId="20577"/>
          <ac:spMkLst>
            <pc:docMk/>
            <pc:sldMk cId="3538111429" sldId="463"/>
            <ac:spMk id="2" creationId="{A29BC69C-907C-12DA-AE09-6F98B951DC13}"/>
          </ac:spMkLst>
        </pc:spChg>
        <pc:spChg chg="add mod">
          <ac:chgData name="Benoit Baillif" userId="9ed956e5-56bd-4a29-928e-ee83544b9781" providerId="ADAL" clId="{33EF6DF4-3AC1-4089-BA27-9A130A88A5D8}" dt="2022-05-22T16:43:24.924" v="2205"/>
          <ac:spMkLst>
            <pc:docMk/>
            <pc:sldMk cId="3538111429" sldId="463"/>
            <ac:spMk id="5" creationId="{2F1CB64F-0660-1AE9-A531-C56ADAA467BA}"/>
          </ac:spMkLst>
        </pc:spChg>
        <pc:picChg chg="add mod">
          <ac:chgData name="Benoit Baillif" userId="9ed956e5-56bd-4a29-928e-ee83544b9781" providerId="ADAL" clId="{33EF6DF4-3AC1-4089-BA27-9A130A88A5D8}" dt="2022-05-22T16:13:52.207" v="594"/>
          <ac:picMkLst>
            <pc:docMk/>
            <pc:sldMk cId="3538111429" sldId="463"/>
            <ac:picMk id="4" creationId="{9C350FD5-BF09-0EEF-DBD6-B78383C7ED5C}"/>
          </ac:picMkLst>
        </pc:picChg>
      </pc:sldChg>
      <pc:sldChg chg="addSp delSp modSp new mod">
        <pc:chgData name="Benoit Baillif" userId="9ed956e5-56bd-4a29-928e-ee83544b9781" providerId="ADAL" clId="{33EF6DF4-3AC1-4089-BA27-9A130A88A5D8}" dt="2022-05-22T16:43:27.562" v="2207"/>
        <pc:sldMkLst>
          <pc:docMk/>
          <pc:sldMk cId="1268103031" sldId="464"/>
        </pc:sldMkLst>
        <pc:spChg chg="mod">
          <ac:chgData name="Benoit Baillif" userId="9ed956e5-56bd-4a29-928e-ee83544b9781" providerId="ADAL" clId="{33EF6DF4-3AC1-4089-BA27-9A130A88A5D8}" dt="2022-05-22T16:09:03.109" v="181" actId="20577"/>
          <ac:spMkLst>
            <pc:docMk/>
            <pc:sldMk cId="1268103031" sldId="464"/>
            <ac:spMk id="2" creationId="{52903AFB-312C-1960-3BFC-C5FBF842227F}"/>
          </ac:spMkLst>
        </pc:spChg>
        <pc:spChg chg="mod">
          <ac:chgData name="Benoit Baillif" userId="9ed956e5-56bd-4a29-928e-ee83544b9781" providerId="ADAL" clId="{33EF6DF4-3AC1-4089-BA27-9A130A88A5D8}" dt="2022-05-22T16:16:04.406" v="711" actId="20577"/>
          <ac:spMkLst>
            <pc:docMk/>
            <pc:sldMk cId="1268103031" sldId="464"/>
            <ac:spMk id="3" creationId="{6022A88F-28E8-0D30-D5F3-2C2F7F9E4BC4}"/>
          </ac:spMkLst>
        </pc:spChg>
        <pc:spChg chg="add mod">
          <ac:chgData name="Benoit Baillif" userId="9ed956e5-56bd-4a29-928e-ee83544b9781" providerId="ADAL" clId="{33EF6DF4-3AC1-4089-BA27-9A130A88A5D8}" dt="2022-05-22T16:37:24.194" v="1966" actId="1076"/>
          <ac:spMkLst>
            <pc:docMk/>
            <pc:sldMk cId="1268103031" sldId="464"/>
            <ac:spMk id="4" creationId="{905B0BAF-8D21-D252-5EB5-B97D152B9422}"/>
          </ac:spMkLst>
        </pc:spChg>
        <pc:spChg chg="add mod">
          <ac:chgData name="Benoit Baillif" userId="9ed956e5-56bd-4a29-928e-ee83544b9781" providerId="ADAL" clId="{33EF6DF4-3AC1-4089-BA27-9A130A88A5D8}" dt="2022-05-22T16:43:23.923" v="2204"/>
          <ac:spMkLst>
            <pc:docMk/>
            <pc:sldMk cId="1268103031" sldId="464"/>
            <ac:spMk id="5" creationId="{B444065D-669B-58B8-E722-C37068ED5A91}"/>
          </ac:spMkLst>
        </pc:spChg>
        <pc:spChg chg="add del mod">
          <ac:chgData name="Benoit Baillif" userId="9ed956e5-56bd-4a29-928e-ee83544b9781" providerId="ADAL" clId="{33EF6DF4-3AC1-4089-BA27-9A130A88A5D8}" dt="2022-05-22T16:43:27.562" v="2207"/>
          <ac:spMkLst>
            <pc:docMk/>
            <pc:sldMk cId="1268103031" sldId="464"/>
            <ac:spMk id="6" creationId="{02D5779E-3143-47B9-F531-DB81F089556B}"/>
          </ac:spMkLst>
        </pc:spChg>
      </pc:sldChg>
      <pc:sldChg chg="addSp modSp new mod">
        <pc:chgData name="Benoit Baillif" userId="9ed956e5-56bd-4a29-928e-ee83544b9781" providerId="ADAL" clId="{33EF6DF4-3AC1-4089-BA27-9A130A88A5D8}" dt="2022-05-22T16:43:29.496" v="2208"/>
        <pc:sldMkLst>
          <pc:docMk/>
          <pc:sldMk cId="3053266094" sldId="465"/>
        </pc:sldMkLst>
        <pc:spChg chg="mod">
          <ac:chgData name="Benoit Baillif" userId="9ed956e5-56bd-4a29-928e-ee83544b9781" providerId="ADAL" clId="{33EF6DF4-3AC1-4089-BA27-9A130A88A5D8}" dt="2022-05-22T16:10:46.883" v="341" actId="20577"/>
          <ac:spMkLst>
            <pc:docMk/>
            <pc:sldMk cId="3053266094" sldId="465"/>
            <ac:spMk id="2" creationId="{CFFC69FE-5107-360A-F0B3-64DF36EF7C67}"/>
          </ac:spMkLst>
        </pc:spChg>
        <pc:spChg chg="add mod">
          <ac:chgData name="Benoit Baillif" userId="9ed956e5-56bd-4a29-928e-ee83544b9781" providerId="ADAL" clId="{33EF6DF4-3AC1-4089-BA27-9A130A88A5D8}" dt="2022-05-22T16:43:29.496" v="2208"/>
          <ac:spMkLst>
            <pc:docMk/>
            <pc:sldMk cId="3053266094" sldId="465"/>
            <ac:spMk id="4" creationId="{56731650-E6F1-5768-C8E7-B55BA8860EBB}"/>
          </ac:spMkLst>
        </pc:spChg>
      </pc:sldChg>
      <pc:sldChg chg="add mod modShow">
        <pc:chgData name="Benoit Baillif" userId="9ed956e5-56bd-4a29-928e-ee83544b9781" providerId="ADAL" clId="{33EF6DF4-3AC1-4089-BA27-9A130A88A5D8}" dt="2022-05-22T16:37:44.719" v="1969" actId="729"/>
        <pc:sldMkLst>
          <pc:docMk/>
          <pc:sldMk cId="905277673" sldId="466"/>
        </pc:sldMkLst>
      </pc:sldChg>
      <pc:sldChg chg="add del">
        <pc:chgData name="Benoit Baillif" userId="9ed956e5-56bd-4a29-928e-ee83544b9781" providerId="ADAL" clId="{33EF6DF4-3AC1-4089-BA27-9A130A88A5D8}" dt="2022-05-22T16:37:34.211" v="1967" actId="2696"/>
        <pc:sldMkLst>
          <pc:docMk/>
          <pc:sldMk cId="1520200050" sldId="466"/>
        </pc:sldMkLst>
      </pc:sldChg>
      <pc:sldChg chg="addSp delSp modSp add mod">
        <pc:chgData name="Benoit Baillif" userId="9ed956e5-56bd-4a29-928e-ee83544b9781" providerId="ADAL" clId="{33EF6DF4-3AC1-4089-BA27-9A130A88A5D8}" dt="2022-05-22T17:31:21.380" v="3012"/>
        <pc:sldMkLst>
          <pc:docMk/>
          <pc:sldMk cId="3763547067" sldId="467"/>
        </pc:sldMkLst>
        <pc:spChg chg="mod">
          <ac:chgData name="Benoit Baillif" userId="9ed956e5-56bd-4a29-928e-ee83544b9781" providerId="ADAL" clId="{33EF6DF4-3AC1-4089-BA27-9A130A88A5D8}" dt="2022-05-22T16:32:51.815" v="1663" actId="20577"/>
          <ac:spMkLst>
            <pc:docMk/>
            <pc:sldMk cId="3763547067" sldId="467"/>
            <ac:spMk id="2" creationId="{64AAAD7D-8CD1-4AF9-A033-FB0F1DE08B7A}"/>
          </ac:spMkLst>
        </pc:spChg>
        <pc:spChg chg="add del mod">
          <ac:chgData name="Benoit Baillif" userId="9ed956e5-56bd-4a29-928e-ee83544b9781" providerId="ADAL" clId="{33EF6DF4-3AC1-4089-BA27-9A130A88A5D8}" dt="2022-05-22T16:33:08.849" v="1666" actId="478"/>
          <ac:spMkLst>
            <pc:docMk/>
            <pc:sldMk cId="3763547067" sldId="467"/>
            <ac:spMk id="3" creationId="{BBD380D3-BB3A-7F3F-A269-01E998572301}"/>
          </ac:spMkLst>
        </pc:spChg>
        <pc:spChg chg="add del mod">
          <ac:chgData name="Benoit Baillif" userId="9ed956e5-56bd-4a29-928e-ee83544b9781" providerId="ADAL" clId="{33EF6DF4-3AC1-4089-BA27-9A130A88A5D8}" dt="2022-05-22T16:35:05.135" v="1785" actId="478"/>
          <ac:spMkLst>
            <pc:docMk/>
            <pc:sldMk cId="3763547067" sldId="467"/>
            <ac:spMk id="4" creationId="{E578F680-7F3D-E226-DF50-C9DA04E1FB59}"/>
          </ac:spMkLst>
        </pc:spChg>
        <pc:spChg chg="add mod">
          <ac:chgData name="Benoit Baillif" userId="9ed956e5-56bd-4a29-928e-ee83544b9781" providerId="ADAL" clId="{33EF6DF4-3AC1-4089-BA27-9A130A88A5D8}" dt="2022-05-22T17:31:16.627" v="3010" actId="14100"/>
          <ac:spMkLst>
            <pc:docMk/>
            <pc:sldMk cId="3763547067" sldId="467"/>
            <ac:spMk id="11" creationId="{A2729BED-C23C-3EF6-2ADA-E29DB190919C}"/>
          </ac:spMkLst>
        </pc:spChg>
        <pc:spChg chg="add del mod">
          <ac:chgData name="Benoit Baillif" userId="9ed956e5-56bd-4a29-928e-ee83544b9781" providerId="ADAL" clId="{33EF6DF4-3AC1-4089-BA27-9A130A88A5D8}" dt="2022-05-22T16:33:19.620" v="1670" actId="478"/>
          <ac:spMkLst>
            <pc:docMk/>
            <pc:sldMk cId="3763547067" sldId="467"/>
            <ac:spMk id="12" creationId="{5ED42BD9-E1DF-C7E6-DDBD-404EAC38D310}"/>
          </ac:spMkLst>
        </pc:spChg>
        <pc:spChg chg="add del mod">
          <ac:chgData name="Benoit Baillif" userId="9ed956e5-56bd-4a29-928e-ee83544b9781" providerId="ADAL" clId="{33EF6DF4-3AC1-4089-BA27-9A130A88A5D8}" dt="2022-05-22T16:33:21.409" v="1671" actId="478"/>
          <ac:spMkLst>
            <pc:docMk/>
            <pc:sldMk cId="3763547067" sldId="467"/>
            <ac:spMk id="14" creationId="{241184C7-C72C-4567-B58A-8F7BF6940E87}"/>
          </ac:spMkLst>
        </pc:spChg>
        <pc:spChg chg="add mod">
          <ac:chgData name="Benoit Baillif" userId="9ed956e5-56bd-4a29-928e-ee83544b9781" providerId="ADAL" clId="{33EF6DF4-3AC1-4089-BA27-9A130A88A5D8}" dt="2022-05-22T17:31:19.401" v="3011"/>
          <ac:spMkLst>
            <pc:docMk/>
            <pc:sldMk cId="3763547067" sldId="467"/>
            <ac:spMk id="15" creationId="{B91DF3E1-ADC7-2AD7-6644-F72ADF4CED26}"/>
          </ac:spMkLst>
        </pc:spChg>
        <pc:spChg chg="del">
          <ac:chgData name="Benoit Baillif" userId="9ed956e5-56bd-4a29-928e-ee83544b9781" providerId="ADAL" clId="{33EF6DF4-3AC1-4089-BA27-9A130A88A5D8}" dt="2022-05-22T16:33:05.900" v="1664" actId="478"/>
          <ac:spMkLst>
            <pc:docMk/>
            <pc:sldMk cId="3763547067" sldId="467"/>
            <ac:spMk id="16" creationId="{99CD9B9A-13F5-01D1-6BFD-6705F6AFEF77}"/>
          </ac:spMkLst>
        </pc:spChg>
        <pc:spChg chg="add mod">
          <ac:chgData name="Benoit Baillif" userId="9ed956e5-56bd-4a29-928e-ee83544b9781" providerId="ADAL" clId="{33EF6DF4-3AC1-4089-BA27-9A130A88A5D8}" dt="2022-05-22T17:31:21.380" v="3012"/>
          <ac:spMkLst>
            <pc:docMk/>
            <pc:sldMk cId="3763547067" sldId="467"/>
            <ac:spMk id="17" creationId="{C74DA819-B81C-8E68-1355-73C17A491809}"/>
          </ac:spMkLst>
        </pc:spChg>
        <pc:spChg chg="add del mod">
          <ac:chgData name="Benoit Baillif" userId="9ed956e5-56bd-4a29-928e-ee83544b9781" providerId="ADAL" clId="{33EF6DF4-3AC1-4089-BA27-9A130A88A5D8}" dt="2022-05-22T16:35:03.465" v="1784" actId="478"/>
          <ac:spMkLst>
            <pc:docMk/>
            <pc:sldMk cId="3763547067" sldId="467"/>
            <ac:spMk id="18" creationId="{3FE46EAA-2DBC-FA8D-47AA-C44C6299126C}"/>
          </ac:spMkLst>
        </pc:spChg>
        <pc:spChg chg="add mod">
          <ac:chgData name="Benoit Baillif" userId="9ed956e5-56bd-4a29-928e-ee83544b9781" providerId="ADAL" clId="{33EF6DF4-3AC1-4089-BA27-9A130A88A5D8}" dt="2022-05-22T16:36:13.200" v="1946" actId="1076"/>
          <ac:spMkLst>
            <pc:docMk/>
            <pc:sldMk cId="3763547067" sldId="467"/>
            <ac:spMk id="19" creationId="{18414DDE-BD3E-164E-301B-AC525C2209C6}"/>
          </ac:spMkLst>
        </pc:spChg>
        <pc:spChg chg="add mod">
          <ac:chgData name="Benoit Baillif" userId="9ed956e5-56bd-4a29-928e-ee83544b9781" providerId="ADAL" clId="{33EF6DF4-3AC1-4089-BA27-9A130A88A5D8}" dt="2022-05-22T16:36:28.332" v="1952" actId="20577"/>
          <ac:spMkLst>
            <pc:docMk/>
            <pc:sldMk cId="3763547067" sldId="467"/>
            <ac:spMk id="20" creationId="{5E68C224-B6EE-A654-957E-E14133C16854}"/>
          </ac:spMkLst>
        </pc:spChg>
        <pc:spChg chg="add mod">
          <ac:chgData name="Benoit Baillif" userId="9ed956e5-56bd-4a29-928e-ee83544b9781" providerId="ADAL" clId="{33EF6DF4-3AC1-4089-BA27-9A130A88A5D8}" dt="2022-05-22T16:36:46.674" v="1962" actId="20577"/>
          <ac:spMkLst>
            <pc:docMk/>
            <pc:sldMk cId="3763547067" sldId="467"/>
            <ac:spMk id="21" creationId="{5507F2DD-1F18-672B-22A7-614F6C4DCFD1}"/>
          </ac:spMkLst>
        </pc:spChg>
        <pc:picChg chg="add mod">
          <ac:chgData name="Benoit Baillif" userId="9ed956e5-56bd-4a29-928e-ee83544b9781" providerId="ADAL" clId="{33EF6DF4-3AC1-4089-BA27-9A130A88A5D8}" dt="2022-05-22T16:33:59.677" v="1743" actId="1037"/>
          <ac:picMkLst>
            <pc:docMk/>
            <pc:sldMk cId="3763547067" sldId="467"/>
            <ac:picMk id="8" creationId="{85522370-A6D9-2928-78AA-5C376FB0AD73}"/>
          </ac:picMkLst>
        </pc:picChg>
        <pc:picChg chg="add mod">
          <ac:chgData name="Benoit Baillif" userId="9ed956e5-56bd-4a29-928e-ee83544b9781" providerId="ADAL" clId="{33EF6DF4-3AC1-4089-BA27-9A130A88A5D8}" dt="2022-05-22T16:35:34.763" v="1840" actId="1076"/>
          <ac:picMkLst>
            <pc:docMk/>
            <pc:sldMk cId="3763547067" sldId="467"/>
            <ac:picMk id="9" creationId="{48E25941-4BB2-AD11-4B7A-77DBEE679F30}"/>
          </ac:picMkLst>
        </pc:picChg>
        <pc:picChg chg="add mod">
          <ac:chgData name="Benoit Baillif" userId="9ed956e5-56bd-4a29-928e-ee83544b9781" providerId="ADAL" clId="{33EF6DF4-3AC1-4089-BA27-9A130A88A5D8}" dt="2022-05-22T16:34:00.430" v="1746" actId="1037"/>
          <ac:picMkLst>
            <pc:docMk/>
            <pc:sldMk cId="3763547067" sldId="467"/>
            <ac:picMk id="10" creationId="{5E25217B-43A1-0B5E-2F28-4905A9D005D4}"/>
          </ac:picMkLst>
        </pc:picChg>
        <pc:picChg chg="del">
          <ac:chgData name="Benoit Baillif" userId="9ed956e5-56bd-4a29-928e-ee83544b9781" providerId="ADAL" clId="{33EF6DF4-3AC1-4089-BA27-9A130A88A5D8}" dt="2022-05-22T16:33:05.900" v="1664" actId="478"/>
          <ac:picMkLst>
            <pc:docMk/>
            <pc:sldMk cId="3763547067" sldId="467"/>
            <ac:picMk id="13" creationId="{959BE1F9-E535-D729-2AAD-E610247FB305}"/>
          </ac:picMkLst>
        </pc:picChg>
      </pc:sldChg>
      <pc:sldChg chg="addSp delSp modSp add mod ord">
        <pc:chgData name="Benoit Baillif" userId="9ed956e5-56bd-4a29-928e-ee83544b9781" providerId="ADAL" clId="{33EF6DF4-3AC1-4089-BA27-9A130A88A5D8}" dt="2022-05-22T16:39:51.555" v="2183" actId="1076"/>
        <pc:sldMkLst>
          <pc:docMk/>
          <pc:sldMk cId="2375119898" sldId="468"/>
        </pc:sldMkLst>
        <pc:spChg chg="mod">
          <ac:chgData name="Benoit Baillif" userId="9ed956e5-56bd-4a29-928e-ee83544b9781" providerId="ADAL" clId="{33EF6DF4-3AC1-4089-BA27-9A130A88A5D8}" dt="2022-05-22T16:39:33.189" v="2175" actId="20577"/>
          <ac:spMkLst>
            <pc:docMk/>
            <pc:sldMk cId="2375119898" sldId="468"/>
            <ac:spMk id="2" creationId="{EC373109-2534-4C31-DE12-8343E95E7876}"/>
          </ac:spMkLst>
        </pc:spChg>
        <pc:spChg chg="del">
          <ac:chgData name="Benoit Baillif" userId="9ed956e5-56bd-4a29-928e-ee83544b9781" providerId="ADAL" clId="{33EF6DF4-3AC1-4089-BA27-9A130A88A5D8}" dt="2022-05-22T16:39:37.980" v="2176" actId="478"/>
          <ac:spMkLst>
            <pc:docMk/>
            <pc:sldMk cId="2375119898" sldId="468"/>
            <ac:spMk id="4" creationId="{2BC0B9F8-7BF1-8B9D-56BF-FD393BAA2467}"/>
          </ac:spMkLst>
        </pc:spChg>
        <pc:spChg chg="add del mod">
          <ac:chgData name="Benoit Baillif" userId="9ed956e5-56bd-4a29-928e-ee83544b9781" providerId="ADAL" clId="{33EF6DF4-3AC1-4089-BA27-9A130A88A5D8}" dt="2022-05-22T16:39:39.425" v="2177" actId="478"/>
          <ac:spMkLst>
            <pc:docMk/>
            <pc:sldMk cId="2375119898" sldId="468"/>
            <ac:spMk id="5" creationId="{50C1A470-C2F2-AA6D-4CA2-DEADB84445AA}"/>
          </ac:spMkLst>
        </pc:spChg>
        <pc:spChg chg="mod">
          <ac:chgData name="Benoit Baillif" userId="9ed956e5-56bd-4a29-928e-ee83544b9781" providerId="ADAL" clId="{33EF6DF4-3AC1-4089-BA27-9A130A88A5D8}" dt="2022-05-22T16:39:51.555" v="2183" actId="1076"/>
          <ac:spMkLst>
            <pc:docMk/>
            <pc:sldMk cId="2375119898" sldId="468"/>
            <ac:spMk id="12" creationId="{93A8C53A-CFB0-1101-C94C-94336F43E09C}"/>
          </ac:spMkLst>
        </pc:spChg>
        <pc:picChg chg="mod">
          <ac:chgData name="Benoit Baillif" userId="9ed956e5-56bd-4a29-928e-ee83544b9781" providerId="ADAL" clId="{33EF6DF4-3AC1-4089-BA27-9A130A88A5D8}" dt="2022-05-22T16:39:43.220" v="2180" actId="14100"/>
          <ac:picMkLst>
            <pc:docMk/>
            <pc:sldMk cId="2375119898" sldId="468"/>
            <ac:picMk id="8" creationId="{83B8AEBA-B91D-F745-AF85-3AF09648FC41}"/>
          </ac:picMkLst>
        </pc:picChg>
        <pc:picChg chg="del">
          <ac:chgData name="Benoit Baillif" userId="9ed956e5-56bd-4a29-928e-ee83544b9781" providerId="ADAL" clId="{33EF6DF4-3AC1-4089-BA27-9A130A88A5D8}" dt="2022-05-22T16:39:37.980" v="2176" actId="478"/>
          <ac:picMkLst>
            <pc:docMk/>
            <pc:sldMk cId="2375119898" sldId="468"/>
            <ac:picMk id="11" creationId="{AF968F6A-FF68-3F7A-AD64-24FA870E6442}"/>
          </ac:picMkLst>
        </pc:picChg>
      </pc:sldChg>
      <pc:sldChg chg="addSp delSp modSp new mod ord modShow">
        <pc:chgData name="Benoit Baillif" userId="9ed956e5-56bd-4a29-928e-ee83544b9781" providerId="ADAL" clId="{33EF6DF4-3AC1-4089-BA27-9A130A88A5D8}" dt="2022-05-25T08:26:18.513" v="5512"/>
        <pc:sldMkLst>
          <pc:docMk/>
          <pc:sldMk cId="2617822795" sldId="469"/>
        </pc:sldMkLst>
        <pc:spChg chg="mod">
          <ac:chgData name="Benoit Baillif" userId="9ed956e5-56bd-4a29-928e-ee83544b9781" providerId="ADAL" clId="{33EF6DF4-3AC1-4089-BA27-9A130A88A5D8}" dt="2022-05-22T16:53:13.763" v="2344" actId="20577"/>
          <ac:spMkLst>
            <pc:docMk/>
            <pc:sldMk cId="2617822795" sldId="469"/>
            <ac:spMk id="2" creationId="{5103B286-C672-8464-3F41-5CCC5ED42414}"/>
          </ac:spMkLst>
        </pc:spChg>
        <pc:spChg chg="del">
          <ac:chgData name="Benoit Baillif" userId="9ed956e5-56bd-4a29-928e-ee83544b9781" providerId="ADAL" clId="{33EF6DF4-3AC1-4089-BA27-9A130A88A5D8}" dt="2022-05-22T16:53:21.218" v="2346" actId="478"/>
          <ac:spMkLst>
            <pc:docMk/>
            <pc:sldMk cId="2617822795" sldId="469"/>
            <ac:spMk id="3" creationId="{770632AC-B48D-0E10-45E9-1C45899F9E94}"/>
          </ac:spMkLst>
        </pc:spChg>
        <pc:spChg chg="add mod">
          <ac:chgData name="Benoit Baillif" userId="9ed956e5-56bd-4a29-928e-ee83544b9781" providerId="ADAL" clId="{33EF6DF4-3AC1-4089-BA27-9A130A88A5D8}" dt="2022-05-22T16:52:47.209" v="2218"/>
          <ac:spMkLst>
            <pc:docMk/>
            <pc:sldMk cId="2617822795" sldId="469"/>
            <ac:spMk id="4" creationId="{C481660E-86DA-A110-097E-21F1B44D31C2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9" creationId="{20ABE893-D7BE-C416-C35D-6C461E88C688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10" creationId="{FACCD5CF-3692-A71C-413A-EFE9DB151891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11" creationId="{FA4CB832-94CD-4DDD-CD35-12AAB84D3D38}"/>
          </ac:spMkLst>
        </pc:spChg>
        <pc:spChg chg="add mod">
          <ac:chgData name="Benoit Baillif" userId="9ed956e5-56bd-4a29-928e-ee83544b9781" providerId="ADAL" clId="{33EF6DF4-3AC1-4089-BA27-9A130A88A5D8}" dt="2022-05-25T08:25:47.876" v="5507" actId="1076"/>
          <ac:spMkLst>
            <pc:docMk/>
            <pc:sldMk cId="2617822795" sldId="469"/>
            <ac:spMk id="12" creationId="{2531530F-B153-4703-5293-89FAF8D2B264}"/>
          </ac:spMkLst>
        </pc:spChg>
        <pc:spChg chg="add del mod">
          <ac:chgData name="Benoit Baillif" userId="9ed956e5-56bd-4a29-928e-ee83544b9781" providerId="ADAL" clId="{33EF6DF4-3AC1-4089-BA27-9A130A88A5D8}" dt="2022-05-25T08:24:55.761" v="5498" actId="478"/>
          <ac:spMkLst>
            <pc:docMk/>
            <pc:sldMk cId="2617822795" sldId="469"/>
            <ac:spMk id="13" creationId="{C3663E50-35F9-61C5-62D6-9E0101D07B3A}"/>
          </ac:spMkLst>
        </pc:spChg>
        <pc:spChg chg="add mod">
          <ac:chgData name="Benoit Baillif" userId="9ed956e5-56bd-4a29-928e-ee83544b9781" providerId="ADAL" clId="{33EF6DF4-3AC1-4089-BA27-9A130A88A5D8}" dt="2022-05-25T08:25:52.933" v="5509" actId="1076"/>
          <ac:spMkLst>
            <pc:docMk/>
            <pc:sldMk cId="2617822795" sldId="469"/>
            <ac:spMk id="14" creationId="{1EE5A0ED-D061-1705-4BC5-E6442F493C69}"/>
          </ac:spMkLst>
        </pc:spChg>
        <pc:spChg chg="add mod">
          <ac:chgData name="Benoit Baillif" userId="9ed956e5-56bd-4a29-928e-ee83544b9781" providerId="ADAL" clId="{33EF6DF4-3AC1-4089-BA27-9A130A88A5D8}" dt="2022-05-25T08:25:49.721" v="5508" actId="1076"/>
          <ac:spMkLst>
            <pc:docMk/>
            <pc:sldMk cId="2617822795" sldId="469"/>
            <ac:spMk id="15" creationId="{2A1FCF72-3D29-E422-346F-ECEA80CA838D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16" creationId="{A077FAAC-DBB3-49FC-07DC-1C63C727C1F3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17" creationId="{39FE9743-1452-400C-8CE9-E2A17B0C1839}"/>
          </ac:spMkLst>
        </pc:spChg>
        <pc:spChg chg="add mod">
          <ac:chgData name="Benoit Baillif" userId="9ed956e5-56bd-4a29-928e-ee83544b9781" providerId="ADAL" clId="{33EF6DF4-3AC1-4089-BA27-9A130A88A5D8}" dt="2022-05-25T08:25:14.863" v="5502" actId="1076"/>
          <ac:spMkLst>
            <pc:docMk/>
            <pc:sldMk cId="2617822795" sldId="469"/>
            <ac:spMk id="18" creationId="{EFC95510-93A7-B7CE-F71A-D58D12B5F0B4}"/>
          </ac:spMkLst>
        </pc:spChg>
        <pc:picChg chg="add mod">
          <ac:chgData name="Benoit Baillif" userId="9ed956e5-56bd-4a29-928e-ee83544b9781" providerId="ADAL" clId="{33EF6DF4-3AC1-4089-BA27-9A130A88A5D8}" dt="2022-05-25T08:25:42.270" v="5506" actId="1076"/>
          <ac:picMkLst>
            <pc:docMk/>
            <pc:sldMk cId="2617822795" sldId="469"/>
            <ac:picMk id="5" creationId="{0C915FD0-957F-01CD-3268-780998DAC084}"/>
          </ac:picMkLst>
        </pc:picChg>
        <pc:picChg chg="add mod">
          <ac:chgData name="Benoit Baillif" userId="9ed956e5-56bd-4a29-928e-ee83544b9781" providerId="ADAL" clId="{33EF6DF4-3AC1-4089-BA27-9A130A88A5D8}" dt="2022-05-25T08:25:42.270" v="5506" actId="1076"/>
          <ac:picMkLst>
            <pc:docMk/>
            <pc:sldMk cId="2617822795" sldId="469"/>
            <ac:picMk id="6" creationId="{6DFADE62-4639-E162-6495-A98456663073}"/>
          </ac:picMkLst>
        </pc:picChg>
        <pc:picChg chg="add mod">
          <ac:chgData name="Benoit Baillif" userId="9ed956e5-56bd-4a29-928e-ee83544b9781" providerId="ADAL" clId="{33EF6DF4-3AC1-4089-BA27-9A130A88A5D8}" dt="2022-05-25T08:25:02.428" v="5501" actId="1076"/>
          <ac:picMkLst>
            <pc:docMk/>
            <pc:sldMk cId="2617822795" sldId="469"/>
            <ac:picMk id="7" creationId="{82B9CDC1-6FE4-24C9-2794-BEC1E72764BA}"/>
          </ac:picMkLst>
        </pc:picChg>
        <pc:picChg chg="add mod">
          <ac:chgData name="Benoit Baillif" userId="9ed956e5-56bd-4a29-928e-ee83544b9781" providerId="ADAL" clId="{33EF6DF4-3AC1-4089-BA27-9A130A88A5D8}" dt="2022-05-25T08:25:20.099" v="5503" actId="1076"/>
          <ac:picMkLst>
            <pc:docMk/>
            <pc:sldMk cId="2617822795" sldId="469"/>
            <ac:picMk id="8" creationId="{BBBBFBBC-DA14-E131-510F-7401483561D8}"/>
          </ac:picMkLst>
        </pc:picChg>
      </pc:sldChg>
      <pc:sldChg chg="addSp delSp modSp add mod">
        <pc:chgData name="Benoit Baillif" userId="9ed956e5-56bd-4a29-928e-ee83544b9781" providerId="ADAL" clId="{33EF6DF4-3AC1-4089-BA27-9A130A88A5D8}" dt="2022-05-22T17:34:04.531" v="3092" actId="1037"/>
        <pc:sldMkLst>
          <pc:docMk/>
          <pc:sldMk cId="383664510" sldId="470"/>
        </pc:sldMkLst>
        <pc:spChg chg="mod">
          <ac:chgData name="Benoit Baillif" userId="9ed956e5-56bd-4a29-928e-ee83544b9781" providerId="ADAL" clId="{33EF6DF4-3AC1-4089-BA27-9A130A88A5D8}" dt="2022-05-22T17:30:37.738" v="2966" actId="1076"/>
          <ac:spMkLst>
            <pc:docMk/>
            <pc:sldMk cId="383664510" sldId="470"/>
            <ac:spMk id="4" creationId="{789AC0D9-84B5-CD40-2AE7-4182B28EE6DA}"/>
          </ac:spMkLst>
        </pc:spChg>
        <pc:spChg chg="add del mod">
          <ac:chgData name="Benoit Baillif" userId="9ed956e5-56bd-4a29-928e-ee83544b9781" providerId="ADAL" clId="{33EF6DF4-3AC1-4089-BA27-9A130A88A5D8}" dt="2022-05-22T17:30:45.611" v="2969" actId="478"/>
          <ac:spMkLst>
            <pc:docMk/>
            <pc:sldMk cId="383664510" sldId="470"/>
            <ac:spMk id="6" creationId="{FE03A68C-512C-7729-AD17-87665764954F}"/>
          </ac:spMkLst>
        </pc:spChg>
        <pc:spChg chg="mod">
          <ac:chgData name="Benoit Baillif" userId="9ed956e5-56bd-4a29-928e-ee83544b9781" providerId="ADAL" clId="{33EF6DF4-3AC1-4089-BA27-9A130A88A5D8}" dt="2022-05-22T17:30:37.738" v="2966" actId="1076"/>
          <ac:spMkLst>
            <pc:docMk/>
            <pc:sldMk cId="383664510" sldId="470"/>
            <ac:spMk id="8" creationId="{044CBAE3-158F-86CD-5DAD-806E49A4D185}"/>
          </ac:spMkLst>
        </pc:spChg>
        <pc:spChg chg="mod">
          <ac:chgData name="Benoit Baillif" userId="9ed956e5-56bd-4a29-928e-ee83544b9781" providerId="ADAL" clId="{33EF6DF4-3AC1-4089-BA27-9A130A88A5D8}" dt="2022-05-22T17:30:37.738" v="2966" actId="1076"/>
          <ac:spMkLst>
            <pc:docMk/>
            <pc:sldMk cId="383664510" sldId="470"/>
            <ac:spMk id="10" creationId="{EFB4632C-8365-34A7-1B3A-487B51BDBC0A}"/>
          </ac:spMkLst>
        </pc:spChg>
        <pc:spChg chg="add mod">
          <ac:chgData name="Benoit Baillif" userId="9ed956e5-56bd-4a29-928e-ee83544b9781" providerId="ADAL" clId="{33EF6DF4-3AC1-4089-BA27-9A130A88A5D8}" dt="2022-05-22T17:30:41.185" v="2967"/>
          <ac:spMkLst>
            <pc:docMk/>
            <pc:sldMk cId="383664510" sldId="470"/>
            <ac:spMk id="13" creationId="{5F9A6572-1851-1C5D-302B-57B7CAB26458}"/>
          </ac:spMkLst>
        </pc:spChg>
        <pc:spChg chg="del">
          <ac:chgData name="Benoit Baillif" userId="9ed956e5-56bd-4a29-928e-ee83544b9781" providerId="ADAL" clId="{33EF6DF4-3AC1-4089-BA27-9A130A88A5D8}" dt="2022-05-22T17:30:43.828" v="2968" actId="478"/>
          <ac:spMkLst>
            <pc:docMk/>
            <pc:sldMk cId="383664510" sldId="470"/>
            <ac:spMk id="15" creationId="{4DC78D3F-B4B6-ADEF-C2E3-8B8616ADC38C}"/>
          </ac:spMkLst>
        </pc:spChg>
        <pc:spChg chg="add mod">
          <ac:chgData name="Benoit Baillif" userId="9ed956e5-56bd-4a29-928e-ee83544b9781" providerId="ADAL" clId="{33EF6DF4-3AC1-4089-BA27-9A130A88A5D8}" dt="2022-05-22T17:32:25.225" v="3032" actId="20577"/>
          <ac:spMkLst>
            <pc:docMk/>
            <pc:sldMk cId="383664510" sldId="470"/>
            <ac:spMk id="16" creationId="{B659C06A-19FA-0249-006C-A5AC14DD60E9}"/>
          </ac:spMkLst>
        </pc:spChg>
        <pc:spChg chg="add mod">
          <ac:chgData name="Benoit Baillif" userId="9ed956e5-56bd-4a29-928e-ee83544b9781" providerId="ADAL" clId="{33EF6DF4-3AC1-4089-BA27-9A130A88A5D8}" dt="2022-05-22T17:32:40.388" v="3041" actId="20577"/>
          <ac:spMkLst>
            <pc:docMk/>
            <pc:sldMk cId="383664510" sldId="470"/>
            <ac:spMk id="17" creationId="{BE67261B-5519-F33F-CA3E-89233E99DB6B}"/>
          </ac:spMkLst>
        </pc:spChg>
        <pc:spChg chg="del">
          <ac:chgData name="Benoit Baillif" userId="9ed956e5-56bd-4a29-928e-ee83544b9781" providerId="ADAL" clId="{33EF6DF4-3AC1-4089-BA27-9A130A88A5D8}" dt="2022-05-22T17:32:11.527" v="3022" actId="478"/>
          <ac:spMkLst>
            <pc:docMk/>
            <pc:sldMk cId="383664510" sldId="470"/>
            <ac:spMk id="18" creationId="{907C0703-8E51-1ADE-D6EF-663239A04744}"/>
          </ac:spMkLst>
        </pc:spChg>
        <pc:spChg chg="add mod">
          <ac:chgData name="Benoit Baillif" userId="9ed956e5-56bd-4a29-928e-ee83544b9781" providerId="ADAL" clId="{33EF6DF4-3AC1-4089-BA27-9A130A88A5D8}" dt="2022-05-22T17:32:42.703" v="3043" actId="20577"/>
          <ac:spMkLst>
            <pc:docMk/>
            <pc:sldMk cId="383664510" sldId="470"/>
            <ac:spMk id="19" creationId="{FF8AEAFA-9C09-07EA-1138-9AFFD4FA5390}"/>
          </ac:spMkLst>
        </pc:spChg>
        <pc:spChg chg="add mod">
          <ac:chgData name="Benoit Baillif" userId="9ed956e5-56bd-4a29-928e-ee83544b9781" providerId="ADAL" clId="{33EF6DF4-3AC1-4089-BA27-9A130A88A5D8}" dt="2022-05-22T17:33:47.675" v="3045"/>
          <ac:spMkLst>
            <pc:docMk/>
            <pc:sldMk cId="383664510" sldId="470"/>
            <ac:spMk id="21" creationId="{2E11C637-84D1-C74F-08F6-50D26B273D2E}"/>
          </ac:spMkLst>
        </pc:spChg>
        <pc:spChg chg="add mod">
          <ac:chgData name="Benoit Baillif" userId="9ed956e5-56bd-4a29-928e-ee83544b9781" providerId="ADAL" clId="{33EF6DF4-3AC1-4089-BA27-9A130A88A5D8}" dt="2022-05-22T17:33:47.675" v="3045"/>
          <ac:spMkLst>
            <pc:docMk/>
            <pc:sldMk cId="383664510" sldId="470"/>
            <ac:spMk id="22" creationId="{8514655B-7BF0-741B-E59E-F10F92EC3879}"/>
          </ac:spMkLst>
        </pc:spChg>
        <pc:spChg chg="add mod">
          <ac:chgData name="Benoit Baillif" userId="9ed956e5-56bd-4a29-928e-ee83544b9781" providerId="ADAL" clId="{33EF6DF4-3AC1-4089-BA27-9A130A88A5D8}" dt="2022-05-22T17:33:47.675" v="3045"/>
          <ac:spMkLst>
            <pc:docMk/>
            <pc:sldMk cId="383664510" sldId="470"/>
            <ac:spMk id="23" creationId="{DDBE0B70-7D7F-2F22-2374-E3F8CEB4DF21}"/>
          </ac:spMkLst>
        </pc:spChg>
        <pc:graphicFrameChg chg="del mod">
          <ac:chgData name="Benoit Baillif" userId="9ed956e5-56bd-4a29-928e-ee83544b9781" providerId="ADAL" clId="{33EF6DF4-3AC1-4089-BA27-9A130A88A5D8}" dt="2022-05-22T17:33:39.897" v="3044" actId="478"/>
          <ac:graphicFrameMkLst>
            <pc:docMk/>
            <pc:sldMk cId="383664510" sldId="470"/>
            <ac:graphicFrameMk id="5" creationId="{A44002DB-DA51-C905-81D1-A399EC9183A8}"/>
          </ac:graphicFrameMkLst>
        </pc:graphicFrameChg>
        <pc:picChg chg="mod">
          <ac:chgData name="Benoit Baillif" userId="9ed956e5-56bd-4a29-928e-ee83544b9781" providerId="ADAL" clId="{33EF6DF4-3AC1-4089-BA27-9A130A88A5D8}" dt="2022-05-22T17:34:00.455" v="3067" actId="14100"/>
          <ac:picMkLst>
            <pc:docMk/>
            <pc:sldMk cId="383664510" sldId="470"/>
            <ac:picMk id="3" creationId="{E9DA7755-0EF1-A242-20EE-4BD7DFE344DD}"/>
          </ac:picMkLst>
        </pc:picChg>
        <pc:picChg chg="mod">
          <ac:chgData name="Benoit Baillif" userId="9ed956e5-56bd-4a29-928e-ee83544b9781" providerId="ADAL" clId="{33EF6DF4-3AC1-4089-BA27-9A130A88A5D8}" dt="2022-05-22T17:34:03.235" v="3087" actId="1037"/>
          <ac:picMkLst>
            <pc:docMk/>
            <pc:sldMk cId="383664510" sldId="470"/>
            <ac:picMk id="7" creationId="{C513CF34-100F-3C1B-251F-C946C30B0841}"/>
          </ac:picMkLst>
        </pc:picChg>
        <pc:picChg chg="mod">
          <ac:chgData name="Benoit Baillif" userId="9ed956e5-56bd-4a29-928e-ee83544b9781" providerId="ADAL" clId="{33EF6DF4-3AC1-4089-BA27-9A130A88A5D8}" dt="2022-05-22T17:34:04.531" v="3092" actId="1037"/>
          <ac:picMkLst>
            <pc:docMk/>
            <pc:sldMk cId="383664510" sldId="470"/>
            <ac:picMk id="9" creationId="{BD7B7C03-A33F-FD2A-479B-A3EB6C8894EC}"/>
          </ac:picMkLst>
        </pc:picChg>
      </pc:sldChg>
      <pc:sldChg chg="addSp delSp modSp add mod">
        <pc:chgData name="Benoit Baillif" userId="9ed956e5-56bd-4a29-928e-ee83544b9781" providerId="ADAL" clId="{33EF6DF4-3AC1-4089-BA27-9A130A88A5D8}" dt="2022-05-22T17:37:22.229" v="3225" actId="20577"/>
        <pc:sldMkLst>
          <pc:docMk/>
          <pc:sldMk cId="2837707273" sldId="471"/>
        </pc:sldMkLst>
        <pc:spChg chg="mod">
          <ac:chgData name="Benoit Baillif" userId="9ed956e5-56bd-4a29-928e-ee83544b9781" providerId="ADAL" clId="{33EF6DF4-3AC1-4089-BA27-9A130A88A5D8}" dt="2022-05-22T17:37:22.229" v="3225" actId="20577"/>
          <ac:spMkLst>
            <pc:docMk/>
            <pc:sldMk cId="2837707273" sldId="471"/>
            <ac:spMk id="2" creationId="{4AFA0DD1-EB8C-83DA-EEDE-BD693354F97D}"/>
          </ac:spMkLst>
        </pc:spChg>
        <pc:spChg chg="mod">
          <ac:chgData name="Benoit Baillif" userId="9ed956e5-56bd-4a29-928e-ee83544b9781" providerId="ADAL" clId="{33EF6DF4-3AC1-4089-BA27-9A130A88A5D8}" dt="2022-05-22T17:36:47.475" v="3122" actId="1076"/>
          <ac:spMkLst>
            <pc:docMk/>
            <pc:sldMk cId="2837707273" sldId="471"/>
            <ac:spMk id="4" creationId="{93647237-22E4-483C-F008-E612FFB0DB3C}"/>
          </ac:spMkLst>
        </pc:spChg>
        <pc:spChg chg="add del mod">
          <ac:chgData name="Benoit Baillif" userId="9ed956e5-56bd-4a29-928e-ee83544b9781" providerId="ADAL" clId="{33EF6DF4-3AC1-4089-BA27-9A130A88A5D8}" dt="2022-05-22T17:36:30.206" v="3115" actId="478"/>
          <ac:spMkLst>
            <pc:docMk/>
            <pc:sldMk cId="2837707273" sldId="471"/>
            <ac:spMk id="5" creationId="{5614F4F4-E95E-66A2-ACED-0481C8126231}"/>
          </ac:spMkLst>
        </pc:spChg>
        <pc:spChg chg="del">
          <ac:chgData name="Benoit Baillif" userId="9ed956e5-56bd-4a29-928e-ee83544b9781" providerId="ADAL" clId="{33EF6DF4-3AC1-4089-BA27-9A130A88A5D8}" dt="2022-05-22T17:36:26.405" v="3113" actId="478"/>
          <ac:spMkLst>
            <pc:docMk/>
            <pc:sldMk cId="2837707273" sldId="471"/>
            <ac:spMk id="10" creationId="{8526C92F-478C-DA02-4B59-B8B58D08B94C}"/>
          </ac:spMkLst>
        </pc:spChg>
        <pc:spChg chg="del">
          <ac:chgData name="Benoit Baillif" userId="9ed956e5-56bd-4a29-928e-ee83544b9781" providerId="ADAL" clId="{33EF6DF4-3AC1-4089-BA27-9A130A88A5D8}" dt="2022-05-22T17:36:32.667" v="3116" actId="478"/>
          <ac:spMkLst>
            <pc:docMk/>
            <pc:sldMk cId="2837707273" sldId="471"/>
            <ac:spMk id="11" creationId="{8D480980-BC95-1D09-8AD7-8AFBBD30D18C}"/>
          </ac:spMkLst>
        </pc:spChg>
        <pc:spChg chg="del">
          <ac:chgData name="Benoit Baillif" userId="9ed956e5-56bd-4a29-928e-ee83544b9781" providerId="ADAL" clId="{33EF6DF4-3AC1-4089-BA27-9A130A88A5D8}" dt="2022-05-22T17:36:28.927" v="3114" actId="478"/>
          <ac:spMkLst>
            <pc:docMk/>
            <pc:sldMk cId="2837707273" sldId="471"/>
            <ac:spMk id="12" creationId="{2358AC75-0062-0622-4447-512966494E07}"/>
          </ac:spMkLst>
        </pc:spChg>
        <pc:spChg chg="add mod">
          <ac:chgData name="Benoit Baillif" userId="9ed956e5-56bd-4a29-928e-ee83544b9781" providerId="ADAL" clId="{33EF6DF4-3AC1-4089-BA27-9A130A88A5D8}" dt="2022-05-22T17:35:12.403" v="3096"/>
          <ac:spMkLst>
            <pc:docMk/>
            <pc:sldMk cId="2837707273" sldId="471"/>
            <ac:spMk id="13" creationId="{7DCB5C0F-D64D-1D99-6E23-4A5BAE1B1351}"/>
          </ac:spMkLst>
        </pc:spChg>
        <pc:picChg chg="mod">
          <ac:chgData name="Benoit Baillif" userId="9ed956e5-56bd-4a29-928e-ee83544b9781" providerId="ADAL" clId="{33EF6DF4-3AC1-4089-BA27-9A130A88A5D8}" dt="2022-05-22T17:36:38.599" v="3119" actId="14100"/>
          <ac:picMkLst>
            <pc:docMk/>
            <pc:sldMk cId="2837707273" sldId="471"/>
            <ac:picMk id="6" creationId="{7AA53D5F-40F3-A2C5-A5D4-06FF1697EC25}"/>
          </ac:picMkLst>
        </pc:picChg>
        <pc:picChg chg="del">
          <ac:chgData name="Benoit Baillif" userId="9ed956e5-56bd-4a29-928e-ee83544b9781" providerId="ADAL" clId="{33EF6DF4-3AC1-4089-BA27-9A130A88A5D8}" dt="2022-05-22T17:36:26.405" v="3113" actId="478"/>
          <ac:picMkLst>
            <pc:docMk/>
            <pc:sldMk cId="2837707273" sldId="471"/>
            <ac:picMk id="7" creationId="{9D65A163-859C-3160-56C1-ED3B8A8B9F41}"/>
          </ac:picMkLst>
        </pc:picChg>
      </pc:sldChg>
      <pc:sldChg chg="modSp add mod ord">
        <pc:chgData name="Benoit Baillif" userId="9ed956e5-56bd-4a29-928e-ee83544b9781" providerId="ADAL" clId="{33EF6DF4-3AC1-4089-BA27-9A130A88A5D8}" dt="2022-05-22T18:03:41.610" v="4078" actId="20577"/>
        <pc:sldMkLst>
          <pc:docMk/>
          <pc:sldMk cId="2333814004" sldId="472"/>
        </pc:sldMkLst>
        <pc:spChg chg="mod">
          <ac:chgData name="Benoit Baillif" userId="9ed956e5-56bd-4a29-928e-ee83544b9781" providerId="ADAL" clId="{33EF6DF4-3AC1-4089-BA27-9A130A88A5D8}" dt="2022-05-22T18:03:41.610" v="4078" actId="20577"/>
          <ac:spMkLst>
            <pc:docMk/>
            <pc:sldMk cId="2333814004" sldId="472"/>
            <ac:spMk id="3" creationId="{70B96629-F390-41C8-8715-1F796684D23A}"/>
          </ac:spMkLst>
        </pc:spChg>
      </pc:sldChg>
      <pc:sldChg chg="modAnim">
        <pc:chgData name="Benoit Baillif" userId="9ed956e5-56bd-4a29-928e-ee83544b9781" providerId="ADAL" clId="{33EF6DF4-3AC1-4089-BA27-9A130A88A5D8}" dt="2022-05-25T08:33:44.742" v="5721"/>
        <pc:sldMkLst>
          <pc:docMk/>
          <pc:sldMk cId="1133998661" sldId="474"/>
        </pc:sldMkLst>
      </pc:sldChg>
      <pc:sldChg chg="modAnim">
        <pc:chgData name="Benoit Baillif" userId="9ed956e5-56bd-4a29-928e-ee83544b9781" providerId="ADAL" clId="{33EF6DF4-3AC1-4089-BA27-9A130A88A5D8}" dt="2022-05-25T08:30:45.405" v="5716"/>
        <pc:sldMkLst>
          <pc:docMk/>
          <pc:sldMk cId="500672097" sldId="475"/>
        </pc:sldMkLst>
      </pc:sldChg>
      <pc:sldChg chg="modSp mod">
        <pc:chgData name="Benoit Baillif" userId="9ed956e5-56bd-4a29-928e-ee83544b9781" providerId="ADAL" clId="{33EF6DF4-3AC1-4089-BA27-9A130A88A5D8}" dt="2022-05-25T08:35:37.158" v="5751" actId="20577"/>
        <pc:sldMkLst>
          <pc:docMk/>
          <pc:sldMk cId="2860513344" sldId="481"/>
        </pc:sldMkLst>
        <pc:spChg chg="mod">
          <ac:chgData name="Benoit Baillif" userId="9ed956e5-56bd-4a29-928e-ee83544b9781" providerId="ADAL" clId="{33EF6DF4-3AC1-4089-BA27-9A130A88A5D8}" dt="2022-05-25T08:35:37.158" v="5751" actId="20577"/>
          <ac:spMkLst>
            <pc:docMk/>
            <pc:sldMk cId="2860513344" sldId="481"/>
            <ac:spMk id="3" creationId="{499D738E-A05D-2C59-B84B-B66AE8F38436}"/>
          </ac:spMkLst>
        </pc:spChg>
      </pc:sldChg>
    </pc:docChg>
  </pc:docChgLst>
  <pc:docChgLst>
    <pc:chgData name="Benoit Baillif" userId="S::bb596@cam.ac.uk::9ed956e5-56bd-4a29-928e-ee83544b9781" providerId="AD" clId="Web-{45AF017E-A97C-5754-05B4-C68851A3B19D}"/>
    <pc:docChg chg="modSld">
      <pc:chgData name="Benoit Baillif" userId="S::bb596@cam.ac.uk::9ed956e5-56bd-4a29-928e-ee83544b9781" providerId="AD" clId="Web-{45AF017E-A97C-5754-05B4-C68851A3B19D}" dt="2021-12-14T11:27:30.975" v="31" actId="1076"/>
      <pc:docMkLst>
        <pc:docMk/>
      </pc:docMkLst>
      <pc:sldChg chg="modSp">
        <pc:chgData name="Benoit Baillif" userId="S::bb596@cam.ac.uk::9ed956e5-56bd-4a29-928e-ee83544b9781" providerId="AD" clId="Web-{45AF017E-A97C-5754-05B4-C68851A3B19D}" dt="2021-12-14T11:26:52.660" v="1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45AF017E-A97C-5754-05B4-C68851A3B19D}" dt="2021-12-14T11:26:52.660" v="1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">
        <pc:chgData name="Benoit Baillif" userId="S::bb596@cam.ac.uk::9ed956e5-56bd-4a29-928e-ee83544b9781" providerId="AD" clId="Web-{45AF017E-A97C-5754-05B4-C68851A3B19D}" dt="2021-12-14T11:27:30.975" v="31" actId="1076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45AF017E-A97C-5754-05B4-C68851A3B19D}" dt="2021-12-14T11:27:30.975" v="31" actId="1076"/>
          <ac:spMkLst>
            <pc:docMk/>
            <pc:sldMk cId="3282609704" sldId="374"/>
            <ac:spMk id="3" creationId="{CEA3CDE1-DCA5-4D90-AB95-6D7F9DE2B2FD}"/>
          </ac:spMkLst>
        </pc:spChg>
      </pc:sldChg>
    </pc:docChg>
  </pc:docChgLst>
  <pc:docChgLst>
    <pc:chgData name="Benoit Baillif" userId="S::bb596@cam.ac.uk::9ed956e5-56bd-4a29-928e-ee83544b9781" providerId="AD" clId="Web-{6ABB1630-FC2C-D4BD-2983-78B64A2D8FAA}"/>
    <pc:docChg chg="modSld sldOrd">
      <pc:chgData name="Benoit Baillif" userId="S::bb596@cam.ac.uk::9ed956e5-56bd-4a29-928e-ee83544b9781" providerId="AD" clId="Web-{6ABB1630-FC2C-D4BD-2983-78B64A2D8FAA}" dt="2022-06-01T13:30:10.105" v="61"/>
      <pc:docMkLst>
        <pc:docMk/>
      </pc:docMkLst>
      <pc:sldChg chg="modSp">
        <pc:chgData name="Benoit Baillif" userId="S::bb596@cam.ac.uk::9ed956e5-56bd-4a29-928e-ee83544b9781" providerId="AD" clId="Web-{6ABB1630-FC2C-D4BD-2983-78B64A2D8FAA}" dt="2022-06-01T12:37:16.188" v="0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6ABB1630-FC2C-D4BD-2983-78B64A2D8FAA}" dt="2022-06-01T12:37:16.188" v="0" actId="20577"/>
          <ac:spMkLst>
            <pc:docMk/>
            <pc:sldMk cId="1270089218" sldId="391"/>
            <ac:spMk id="4" creationId="{BE4D08D2-96E8-610E-7877-4F2CED909D2D}"/>
          </ac:spMkLst>
        </pc:spChg>
      </pc:sldChg>
      <pc:sldChg chg="mod ord modShow">
        <pc:chgData name="Benoit Baillif" userId="S::bb596@cam.ac.uk::9ed956e5-56bd-4a29-928e-ee83544b9781" providerId="AD" clId="Web-{6ABB1630-FC2C-D4BD-2983-78B64A2D8FAA}" dt="2022-06-01T12:50:41.649" v="6"/>
        <pc:sldMkLst>
          <pc:docMk/>
          <pc:sldMk cId="621068202" sldId="419"/>
        </pc:sldMkLst>
      </pc:sldChg>
      <pc:sldChg chg="mod ord modShow">
        <pc:chgData name="Benoit Baillif" userId="S::bb596@cam.ac.uk::9ed956e5-56bd-4a29-928e-ee83544b9781" providerId="AD" clId="Web-{6ABB1630-FC2C-D4BD-2983-78B64A2D8FAA}" dt="2022-06-01T12:50:41.649" v="5"/>
        <pc:sldMkLst>
          <pc:docMk/>
          <pc:sldMk cId="931616276" sldId="421"/>
        </pc:sldMkLst>
      </pc:sldChg>
      <pc:sldChg chg="ord">
        <pc:chgData name="Benoit Baillif" userId="S::bb596@cam.ac.uk::9ed956e5-56bd-4a29-928e-ee83544b9781" providerId="AD" clId="Web-{6ABB1630-FC2C-D4BD-2983-78B64A2D8FAA}" dt="2022-06-01T12:50:47.759" v="9"/>
        <pc:sldMkLst>
          <pc:docMk/>
          <pc:sldMk cId="4148204957" sldId="440"/>
        </pc:sldMkLst>
      </pc:sldChg>
      <pc:sldChg chg="modSp">
        <pc:chgData name="Benoit Baillif" userId="S::bb596@cam.ac.uk::9ed956e5-56bd-4a29-928e-ee83544b9781" providerId="AD" clId="Web-{6ABB1630-FC2C-D4BD-2983-78B64A2D8FAA}" dt="2022-06-01T13:30:00.745" v="5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6ABB1630-FC2C-D4BD-2983-78B64A2D8FAA}" dt="2022-06-01T13:29:33.229" v="54" actId="20577"/>
          <ac:spMkLst>
            <pc:docMk/>
            <pc:sldMk cId="685210634" sldId="454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6ABB1630-FC2C-D4BD-2983-78B64A2D8FAA}" dt="2022-06-01T13:30:00.730" v="55"/>
          <ac:spMkLst>
            <pc:docMk/>
            <pc:sldMk cId="685210634" sldId="454"/>
            <ac:spMk id="15" creationId="{1D3FC960-2945-AB27-00F0-8DED704F2F09}"/>
          </ac:spMkLst>
        </pc:spChg>
        <pc:spChg chg="mod">
          <ac:chgData name="Benoit Baillif" userId="S::bb596@cam.ac.uk::9ed956e5-56bd-4a29-928e-ee83544b9781" providerId="AD" clId="Web-{6ABB1630-FC2C-D4BD-2983-78B64A2D8FAA}" dt="2022-06-01T13:30:00.745" v="56"/>
          <ac:spMkLst>
            <pc:docMk/>
            <pc:sldMk cId="685210634" sldId="454"/>
            <ac:spMk id="17" creationId="{F78243EA-CB6D-E4E5-D654-436255C62CD5}"/>
          </ac:spMkLst>
        </pc:spChg>
        <pc:spChg chg="mod">
          <ac:chgData name="Benoit Baillif" userId="S::bb596@cam.ac.uk::9ed956e5-56bd-4a29-928e-ee83544b9781" providerId="AD" clId="Web-{6ABB1630-FC2C-D4BD-2983-78B64A2D8FAA}" dt="2022-06-01T13:30:00.745" v="57"/>
          <ac:spMkLst>
            <pc:docMk/>
            <pc:sldMk cId="685210634" sldId="454"/>
            <ac:spMk id="20" creationId="{7E7A9B61-1BE2-823E-CF6A-DAB96C8081CE}"/>
          </ac:spMkLst>
        </pc:spChg>
      </pc:sldChg>
      <pc:sldChg chg="mod ord modShow">
        <pc:chgData name="Benoit Baillif" userId="S::bb596@cam.ac.uk::9ed956e5-56bd-4a29-928e-ee83544b9781" providerId="AD" clId="Web-{6ABB1630-FC2C-D4BD-2983-78B64A2D8FAA}" dt="2022-06-01T12:50:41.649" v="7"/>
        <pc:sldMkLst>
          <pc:docMk/>
          <pc:sldMk cId="2375119898" sldId="468"/>
        </pc:sldMkLst>
      </pc:sldChg>
      <pc:sldChg chg="mod ord modShow">
        <pc:chgData name="Benoit Baillif" userId="S::bb596@cam.ac.uk::9ed956e5-56bd-4a29-928e-ee83544b9781" providerId="AD" clId="Web-{6ABB1630-FC2C-D4BD-2983-78B64A2D8FAA}" dt="2022-06-01T12:50:41.649" v="8"/>
        <pc:sldMkLst>
          <pc:docMk/>
          <pc:sldMk cId="4105445384" sldId="476"/>
        </pc:sldMkLst>
      </pc:sldChg>
      <pc:sldChg chg="modSp">
        <pc:chgData name="Benoit Baillif" userId="S::bb596@cam.ac.uk::9ed956e5-56bd-4a29-928e-ee83544b9781" providerId="AD" clId="Web-{6ABB1630-FC2C-D4BD-2983-78B64A2D8FAA}" dt="2022-06-01T13:30:10.105" v="61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6ABB1630-FC2C-D4BD-2983-78B64A2D8FAA}" dt="2022-06-01T12:50:59.619" v="14" actId="14100"/>
          <ac:spMkLst>
            <pc:docMk/>
            <pc:sldMk cId="1618223251" sldId="478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6ABB1630-FC2C-D4BD-2983-78B64A2D8FAA}" dt="2022-06-01T13:30:10.058" v="58"/>
          <ac:spMkLst>
            <pc:docMk/>
            <pc:sldMk cId="1618223251" sldId="478"/>
            <ac:spMk id="39" creationId="{9237B7D4-70EC-5132-D693-8E654B37BDD6}"/>
          </ac:spMkLst>
        </pc:spChg>
        <pc:spChg chg="mod">
          <ac:chgData name="Benoit Baillif" userId="S::bb596@cam.ac.uk::9ed956e5-56bd-4a29-928e-ee83544b9781" providerId="AD" clId="Web-{6ABB1630-FC2C-D4BD-2983-78B64A2D8FAA}" dt="2022-06-01T13:30:10.073" v="59"/>
          <ac:spMkLst>
            <pc:docMk/>
            <pc:sldMk cId="1618223251" sldId="478"/>
            <ac:spMk id="41" creationId="{91D1F67C-031F-55CE-03DB-F9E34AA4E63D}"/>
          </ac:spMkLst>
        </pc:spChg>
        <pc:spChg chg="mod">
          <ac:chgData name="Benoit Baillif" userId="S::bb596@cam.ac.uk::9ed956e5-56bd-4a29-928e-ee83544b9781" providerId="AD" clId="Web-{6ABB1630-FC2C-D4BD-2983-78B64A2D8FAA}" dt="2022-06-01T13:30:10.089" v="60"/>
          <ac:spMkLst>
            <pc:docMk/>
            <pc:sldMk cId="1618223251" sldId="478"/>
            <ac:spMk id="43" creationId="{24625C6F-A8E8-73E1-F7C5-DE0343CF16D9}"/>
          </ac:spMkLst>
        </pc:spChg>
        <pc:spChg chg="mod">
          <ac:chgData name="Benoit Baillif" userId="S::bb596@cam.ac.uk::9ed956e5-56bd-4a29-928e-ee83544b9781" providerId="AD" clId="Web-{6ABB1630-FC2C-D4BD-2983-78B64A2D8FAA}" dt="2022-06-01T13:30:10.105" v="61"/>
          <ac:spMkLst>
            <pc:docMk/>
            <pc:sldMk cId="1618223251" sldId="478"/>
            <ac:spMk id="45" creationId="{A3A1746E-4BC9-678C-5556-C54E0084BAAC}"/>
          </ac:spMkLst>
        </pc:spChg>
      </pc:sldChg>
      <pc:sldChg chg="modSp">
        <pc:chgData name="Benoit Baillif" userId="S::bb596@cam.ac.uk::9ed956e5-56bd-4a29-928e-ee83544b9781" providerId="AD" clId="Web-{6ABB1630-FC2C-D4BD-2983-78B64A2D8FAA}" dt="2022-06-01T12:57:37.552" v="47" actId="20577"/>
        <pc:sldMkLst>
          <pc:docMk/>
          <pc:sldMk cId="2426921244" sldId="484"/>
        </pc:sldMkLst>
        <pc:spChg chg="mod">
          <ac:chgData name="Benoit Baillif" userId="S::bb596@cam.ac.uk::9ed956e5-56bd-4a29-928e-ee83544b9781" providerId="AD" clId="Web-{6ABB1630-FC2C-D4BD-2983-78B64A2D8FAA}" dt="2022-06-01T12:57:23.724" v="40" actId="20577"/>
          <ac:spMkLst>
            <pc:docMk/>
            <pc:sldMk cId="2426921244" sldId="484"/>
            <ac:spMk id="7" creationId="{F782B448-FB0C-6D5B-3B96-7CD8010A9384}"/>
          </ac:spMkLst>
        </pc:spChg>
        <pc:spChg chg="mod">
          <ac:chgData name="Benoit Baillif" userId="S::bb596@cam.ac.uk::9ed956e5-56bd-4a29-928e-ee83544b9781" providerId="AD" clId="Web-{6ABB1630-FC2C-D4BD-2983-78B64A2D8FAA}" dt="2022-06-01T12:57:26.771" v="42" actId="20577"/>
          <ac:spMkLst>
            <pc:docMk/>
            <pc:sldMk cId="2426921244" sldId="484"/>
            <ac:spMk id="8" creationId="{2D50DBBE-A4E5-88B3-5223-2ADB965F8171}"/>
          </ac:spMkLst>
        </pc:spChg>
        <pc:spChg chg="mod">
          <ac:chgData name="Benoit Baillif" userId="S::bb596@cam.ac.uk::9ed956e5-56bd-4a29-928e-ee83544b9781" providerId="AD" clId="Web-{6ABB1630-FC2C-D4BD-2983-78B64A2D8FAA}" dt="2022-06-01T12:57:37.552" v="47" actId="20577"/>
          <ac:spMkLst>
            <pc:docMk/>
            <pc:sldMk cId="2426921244" sldId="484"/>
            <ac:spMk id="9" creationId="{FEB5220D-5EAE-983A-9EE7-604DE9EF0F8A}"/>
          </ac:spMkLst>
        </pc:spChg>
      </pc:sldChg>
    </pc:docChg>
  </pc:docChgLst>
  <pc:docChgLst>
    <pc:chgData name="Benoit Baillif" userId="S::bb596@cam.ac.uk::9ed956e5-56bd-4a29-928e-ee83544b9781" providerId="AD" clId="Web-{0B631F68-3DCD-4C82-C625-067AAE8C7AC8}"/>
    <pc:docChg chg="addSld delSld modSld sldOrd">
      <pc:chgData name="Benoit Baillif" userId="S::bb596@cam.ac.uk::9ed956e5-56bd-4a29-928e-ee83544b9781" providerId="AD" clId="Web-{0B631F68-3DCD-4C82-C625-067AAE8C7AC8}" dt="2022-01-25T16:00:45.386" v="859" actId="1076"/>
      <pc:docMkLst>
        <pc:docMk/>
      </pc:docMkLst>
      <pc:sldChg chg="del">
        <pc:chgData name="Benoit Baillif" userId="S::bb596@cam.ac.uk::9ed956e5-56bd-4a29-928e-ee83544b9781" providerId="AD" clId="Web-{0B631F68-3DCD-4C82-C625-067AAE8C7AC8}" dt="2022-01-25T15:23:27.269" v="645"/>
        <pc:sldMkLst>
          <pc:docMk/>
          <pc:sldMk cId="1362867654" sldId="384"/>
        </pc:sldMkLst>
      </pc:sldChg>
      <pc:sldChg chg="del">
        <pc:chgData name="Benoit Baillif" userId="S::bb596@cam.ac.uk::9ed956e5-56bd-4a29-928e-ee83544b9781" providerId="AD" clId="Web-{0B631F68-3DCD-4C82-C625-067AAE8C7AC8}" dt="2022-01-25T15:23:29.238" v="646"/>
        <pc:sldMkLst>
          <pc:docMk/>
          <pc:sldMk cId="2143345007" sldId="385"/>
        </pc:sldMkLst>
      </pc:sldChg>
      <pc:sldChg chg="del">
        <pc:chgData name="Benoit Baillif" userId="S::bb596@cam.ac.uk::9ed956e5-56bd-4a29-928e-ee83544b9781" providerId="AD" clId="Web-{0B631F68-3DCD-4C82-C625-067AAE8C7AC8}" dt="2022-01-25T15:23:30.144" v="647"/>
        <pc:sldMkLst>
          <pc:docMk/>
          <pc:sldMk cId="2246920032" sldId="386"/>
        </pc:sldMkLst>
      </pc:sldChg>
      <pc:sldChg chg="del">
        <pc:chgData name="Benoit Baillif" userId="S::bb596@cam.ac.uk::9ed956e5-56bd-4a29-928e-ee83544b9781" providerId="AD" clId="Web-{0B631F68-3DCD-4C82-C625-067AAE8C7AC8}" dt="2022-01-25T15:23:31.722" v="648"/>
        <pc:sldMkLst>
          <pc:docMk/>
          <pc:sldMk cId="2225684070" sldId="389"/>
        </pc:sldMkLst>
      </pc:sldChg>
      <pc:sldChg chg="modSp">
        <pc:chgData name="Benoit Baillif" userId="S::bb596@cam.ac.uk::9ed956e5-56bd-4a29-928e-ee83544b9781" providerId="AD" clId="Web-{0B631F68-3DCD-4C82-C625-067AAE8C7AC8}" dt="2022-01-25T15:09:20.494" v="286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0B631F68-3DCD-4C82-C625-067AAE8C7AC8}" dt="2022-01-25T15:08:11.442" v="280"/>
          <ac:spMkLst>
            <pc:docMk/>
            <pc:sldMk cId="1270089218" sldId="391"/>
            <ac:spMk id="6" creationId="{6ACB23BF-36CC-4A1F-A328-2899734725FF}"/>
          </ac:spMkLst>
        </pc:spChg>
        <pc:spChg chg="mod">
          <ac:chgData name="Benoit Baillif" userId="S::bb596@cam.ac.uk::9ed956e5-56bd-4a29-928e-ee83544b9781" providerId="AD" clId="Web-{0B631F68-3DCD-4C82-C625-067AAE8C7AC8}" dt="2022-01-25T15:07:57.645" v="277" actId="20577"/>
          <ac:spMkLst>
            <pc:docMk/>
            <pc:sldMk cId="1270089218" sldId="391"/>
            <ac:spMk id="7" creationId="{A54798D5-4122-429A-9FD8-B71D5404709F}"/>
          </ac:spMkLst>
        </pc:spChg>
        <pc:spChg chg="mod">
          <ac:chgData name="Benoit Baillif" userId="S::bb596@cam.ac.uk::9ed956e5-56bd-4a29-928e-ee83544b9781" providerId="AD" clId="Web-{0B631F68-3DCD-4C82-C625-067AAE8C7AC8}" dt="2022-01-25T15:08:25.709" v="281"/>
          <ac:spMkLst>
            <pc:docMk/>
            <pc:sldMk cId="1270089218" sldId="391"/>
            <ac:spMk id="8" creationId="{1276DBC9-5192-4198-B433-E027A4312E0A}"/>
          </ac:spMkLst>
        </pc:spChg>
        <pc:spChg chg="mod">
          <ac:chgData name="Benoit Baillif" userId="S::bb596@cam.ac.uk::9ed956e5-56bd-4a29-928e-ee83544b9781" providerId="AD" clId="Web-{0B631F68-3DCD-4C82-C625-067AAE8C7AC8}" dt="2022-01-25T15:08:37.100" v="282"/>
          <ac:spMkLst>
            <pc:docMk/>
            <pc:sldMk cId="1270089218" sldId="391"/>
            <ac:spMk id="9" creationId="{3E440D42-9210-44C0-9DAB-1EB40B8D7A8D}"/>
          </ac:spMkLst>
        </pc:spChg>
        <pc:spChg chg="mod">
          <ac:chgData name="Benoit Baillif" userId="S::bb596@cam.ac.uk::9ed956e5-56bd-4a29-928e-ee83544b9781" providerId="AD" clId="Web-{0B631F68-3DCD-4C82-C625-067AAE8C7AC8}" dt="2022-01-25T15:09:11.712" v="285" actId="14100"/>
          <ac:spMkLst>
            <pc:docMk/>
            <pc:sldMk cId="1270089218" sldId="391"/>
            <ac:spMk id="13" creationId="{FCC54D7C-3CEA-451E-B7D5-4C212EA746E3}"/>
          </ac:spMkLst>
        </pc:spChg>
        <pc:spChg chg="mod">
          <ac:chgData name="Benoit Baillif" userId="S::bb596@cam.ac.uk::9ed956e5-56bd-4a29-928e-ee83544b9781" providerId="AD" clId="Web-{0B631F68-3DCD-4C82-C625-067AAE8C7AC8}" dt="2022-01-25T14:58:44.952" v="24" actId="20577"/>
          <ac:spMkLst>
            <pc:docMk/>
            <pc:sldMk cId="1270089218" sldId="391"/>
            <ac:spMk id="19" creationId="{52AFF716-5A7C-4F0D-AD55-76C68E4FCF8E}"/>
          </ac:spMkLst>
        </pc:spChg>
        <pc:cxnChg chg="mod">
          <ac:chgData name="Benoit Baillif" userId="S::bb596@cam.ac.uk::9ed956e5-56bd-4a29-928e-ee83544b9781" providerId="AD" clId="Web-{0B631F68-3DCD-4C82-C625-067AAE8C7AC8}" dt="2022-01-25T15:09:20.494" v="286"/>
          <ac:cxnSpMkLst>
            <pc:docMk/>
            <pc:sldMk cId="1270089218" sldId="391"/>
            <ac:cxnSpMk id="25" creationId="{C6981977-09D7-4116-9CF6-9AF0C364FCBA}"/>
          </ac:cxnSpMkLst>
        </pc:cxnChg>
      </pc:sldChg>
      <pc:sldChg chg="modSp">
        <pc:chgData name="Benoit Baillif" userId="S::bb596@cam.ac.uk::9ed956e5-56bd-4a29-928e-ee83544b9781" providerId="AD" clId="Web-{0B631F68-3DCD-4C82-C625-067AAE8C7AC8}" dt="2022-01-25T15:30:56.721" v="800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0B631F68-3DCD-4C82-C625-067AAE8C7AC8}" dt="2022-01-25T15:30:56.721" v="800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addSp delSp modSp new ord">
        <pc:chgData name="Benoit Baillif" userId="S::bb596@cam.ac.uk::9ed956e5-56bd-4a29-928e-ee83544b9781" providerId="AD" clId="Web-{0B631F68-3DCD-4C82-C625-067AAE8C7AC8}" dt="2022-01-25T15:56:47.324" v="843" actId="1076"/>
        <pc:sldMkLst>
          <pc:docMk/>
          <pc:sldMk cId="466222125" sldId="394"/>
        </pc:sldMkLst>
        <pc:spChg chg="mod">
          <ac:chgData name="Benoit Baillif" userId="S::bb596@cam.ac.uk::9ed956e5-56bd-4a29-928e-ee83544b9781" providerId="AD" clId="Web-{0B631F68-3DCD-4C82-C625-067AAE8C7AC8}" dt="2022-01-25T15:03:54.504" v="178" actId="20577"/>
          <ac:spMkLst>
            <pc:docMk/>
            <pc:sldMk cId="466222125" sldId="394"/>
            <ac:spMk id="2" creationId="{64AAAD7D-8CD1-4AF9-A033-FB0F1DE08B7A}"/>
          </ac:spMkLst>
        </pc:spChg>
        <pc:spChg chg="del">
          <ac:chgData name="Benoit Baillif" userId="S::bb596@cam.ac.uk::9ed956e5-56bd-4a29-928e-ee83544b9781" providerId="AD" clId="Web-{0B631F68-3DCD-4C82-C625-067AAE8C7AC8}" dt="2022-01-25T15:03:55.832" v="179"/>
          <ac:spMkLst>
            <pc:docMk/>
            <pc:sldMk cId="466222125" sldId="394"/>
            <ac:spMk id="3" creationId="{B0FD6528-7C40-423A-B7DB-A5F11A93CE58}"/>
          </ac:spMkLst>
        </pc:spChg>
        <pc:picChg chg="add del mod">
          <ac:chgData name="Benoit Baillif" userId="S::bb596@cam.ac.uk::9ed956e5-56bd-4a29-928e-ee83544b9781" providerId="AD" clId="Web-{0B631F68-3DCD-4C82-C625-067AAE8C7AC8}" dt="2022-01-25T15:51:40.366" v="821"/>
          <ac:picMkLst>
            <pc:docMk/>
            <pc:sldMk cId="466222125" sldId="394"/>
            <ac:picMk id="4" creationId="{1ACF0E72-2B06-4167-BAB3-CB9B37B5C044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6:43.230" v="842" actId="1076"/>
          <ac:picMkLst>
            <pc:docMk/>
            <pc:sldMk cId="466222125" sldId="394"/>
            <ac:picMk id="5" creationId="{2F5CEA55-80CD-478F-9A5E-A2066FDD7B3D}"/>
          </ac:picMkLst>
        </pc:picChg>
        <pc:picChg chg="add del mod">
          <ac:chgData name="Benoit Baillif" userId="S::bb596@cam.ac.uk::9ed956e5-56bd-4a29-928e-ee83544b9781" providerId="AD" clId="Web-{0B631F68-3DCD-4C82-C625-067AAE8C7AC8}" dt="2022-01-25T15:54:23.658" v="832"/>
          <ac:picMkLst>
            <pc:docMk/>
            <pc:sldMk cId="466222125" sldId="394"/>
            <ac:picMk id="6" creationId="{C3126848-D4E1-47DF-8EBD-02EC92CEC8E5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5:24.131" v="836" actId="1076"/>
          <ac:picMkLst>
            <pc:docMk/>
            <pc:sldMk cId="466222125" sldId="394"/>
            <ac:picMk id="7" creationId="{4572C079-C8D7-4CFA-B4FC-EC8EFD8FA180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6:47.324" v="843" actId="1076"/>
          <ac:picMkLst>
            <pc:docMk/>
            <pc:sldMk cId="466222125" sldId="394"/>
            <ac:picMk id="8" creationId="{CEADD374-485A-4065-B8F4-9BE46D56FEA7}"/>
          </ac:picMkLst>
        </pc:picChg>
      </pc:sldChg>
      <pc:sldChg chg="addSp delSp modSp new ord">
        <pc:chgData name="Benoit Baillif" userId="S::bb596@cam.ac.uk::9ed956e5-56bd-4a29-928e-ee83544b9781" providerId="AD" clId="Web-{0B631F68-3DCD-4C82-C625-067AAE8C7AC8}" dt="2022-01-25T15:52:02.852" v="826" actId="14100"/>
        <pc:sldMkLst>
          <pc:docMk/>
          <pc:sldMk cId="1273606801" sldId="395"/>
        </pc:sldMkLst>
        <pc:spChg chg="mod">
          <ac:chgData name="Benoit Baillif" userId="S::bb596@cam.ac.uk::9ed956e5-56bd-4a29-928e-ee83544b9781" providerId="AD" clId="Web-{0B631F68-3DCD-4C82-C625-067AAE8C7AC8}" dt="2022-01-25T15:04:25.818" v="188" actId="20577"/>
          <ac:spMkLst>
            <pc:docMk/>
            <pc:sldMk cId="1273606801" sldId="395"/>
            <ac:spMk id="2" creationId="{CE013BF4-A87D-4E2C-84D3-B44B7C0E20DA}"/>
          </ac:spMkLst>
        </pc:spChg>
        <pc:spChg chg="del">
          <ac:chgData name="Benoit Baillif" userId="S::bb596@cam.ac.uk::9ed956e5-56bd-4a29-928e-ee83544b9781" providerId="AD" clId="Web-{0B631F68-3DCD-4C82-C625-067AAE8C7AC8}" dt="2022-01-25T15:51:19.005" v="814"/>
          <ac:spMkLst>
            <pc:docMk/>
            <pc:sldMk cId="1273606801" sldId="395"/>
            <ac:spMk id="3" creationId="{E6F8F42A-92BD-409C-9C40-E3B4108810EE}"/>
          </ac:spMkLst>
        </pc:spChg>
        <pc:picChg chg="add mod ord">
          <ac:chgData name="Benoit Baillif" userId="S::bb596@cam.ac.uk::9ed956e5-56bd-4a29-928e-ee83544b9781" providerId="AD" clId="Web-{0B631F68-3DCD-4C82-C625-067AAE8C7AC8}" dt="2022-01-25T15:51:56.507" v="822" actId="1076"/>
          <ac:picMkLst>
            <pc:docMk/>
            <pc:sldMk cId="1273606801" sldId="395"/>
            <ac:picMk id="4" creationId="{C565AB75-6F7D-4835-912E-AB02AAA41801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1:58.086" v="823" actId="1076"/>
          <ac:picMkLst>
            <pc:docMk/>
            <pc:sldMk cId="1273606801" sldId="395"/>
            <ac:picMk id="5" creationId="{2F7036E5-FDA0-4D52-BAF2-64DF2C398F83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2:02.852" v="826" actId="14100"/>
          <ac:picMkLst>
            <pc:docMk/>
            <pc:sldMk cId="1273606801" sldId="395"/>
            <ac:picMk id="6" creationId="{6F6704F2-6EB8-4AAE-9101-90BD41EEF37E}"/>
          </ac:picMkLst>
        </pc:picChg>
      </pc:sldChg>
      <pc:sldChg chg="addSp modSp new">
        <pc:chgData name="Benoit Baillif" userId="S::bb596@cam.ac.uk::9ed956e5-56bd-4a29-928e-ee83544b9781" providerId="AD" clId="Web-{0B631F68-3DCD-4C82-C625-067AAE8C7AC8}" dt="2022-01-25T15:58:03.360" v="852" actId="14100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0B631F68-3DCD-4C82-C625-067AAE8C7AC8}" dt="2022-01-25T15:04:28.943" v="191" actId="20577"/>
          <ac:spMkLst>
            <pc:docMk/>
            <pc:sldMk cId="3003372951" sldId="396"/>
            <ac:spMk id="2" creationId="{EE8AD293-CE6F-40D3-A530-455353317457}"/>
          </ac:spMkLst>
        </pc:spChg>
        <pc:spChg chg="mod">
          <ac:chgData name="Benoit Baillif" userId="S::bb596@cam.ac.uk::9ed956e5-56bd-4a29-928e-ee83544b9781" providerId="AD" clId="Web-{0B631F68-3DCD-4C82-C625-067AAE8C7AC8}" dt="2022-01-25T15:12:39.070" v="419" actId="20577"/>
          <ac:spMkLst>
            <pc:docMk/>
            <pc:sldMk cId="3003372951" sldId="396"/>
            <ac:spMk id="3" creationId="{998A9ED3-88B1-4ECF-B5C5-47DEB0CBE91C}"/>
          </ac:spMkLst>
        </pc:spChg>
        <pc:picChg chg="add mod">
          <ac:chgData name="Benoit Baillif" userId="S::bb596@cam.ac.uk::9ed956e5-56bd-4a29-928e-ee83544b9781" providerId="AD" clId="Web-{0B631F68-3DCD-4C82-C625-067AAE8C7AC8}" dt="2022-01-25T15:57:35.014" v="846" actId="14100"/>
          <ac:picMkLst>
            <pc:docMk/>
            <pc:sldMk cId="3003372951" sldId="396"/>
            <ac:picMk id="4" creationId="{FA2D59E7-F617-47D4-A5CE-8BC0A768A737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8:03.360" v="852" actId="14100"/>
          <ac:picMkLst>
            <pc:docMk/>
            <pc:sldMk cId="3003372951" sldId="396"/>
            <ac:picMk id="5" creationId="{BD1B7636-21F7-4C0F-A84D-65FEE6E38D8A}"/>
          </ac:picMkLst>
        </pc:picChg>
      </pc:sldChg>
      <pc:sldChg chg="addSp modSp new">
        <pc:chgData name="Benoit Baillif" userId="S::bb596@cam.ac.uk::9ed956e5-56bd-4a29-928e-ee83544b9781" providerId="AD" clId="Web-{0B631F68-3DCD-4C82-C625-067AAE8C7AC8}" dt="2022-01-25T16:00:45.386" v="859" actId="1076"/>
        <pc:sldMkLst>
          <pc:docMk/>
          <pc:sldMk cId="2282192100" sldId="397"/>
        </pc:sldMkLst>
        <pc:spChg chg="mod">
          <ac:chgData name="Benoit Baillif" userId="S::bb596@cam.ac.uk::9ed956e5-56bd-4a29-928e-ee83544b9781" providerId="AD" clId="Web-{0B631F68-3DCD-4C82-C625-067AAE8C7AC8}" dt="2022-01-25T15:10:29.999" v="348" actId="20577"/>
          <ac:spMkLst>
            <pc:docMk/>
            <pc:sldMk cId="2282192100" sldId="397"/>
            <ac:spMk id="2" creationId="{9FBB8FF8-66F6-418F-BE28-CCE170552316}"/>
          </ac:spMkLst>
        </pc:spChg>
        <pc:spChg chg="mod">
          <ac:chgData name="Benoit Baillif" userId="S::bb596@cam.ac.uk::9ed956e5-56bd-4a29-928e-ee83544b9781" providerId="AD" clId="Web-{0B631F68-3DCD-4C82-C625-067AAE8C7AC8}" dt="2022-01-25T15:46:47.081" v="809" actId="20577"/>
          <ac:spMkLst>
            <pc:docMk/>
            <pc:sldMk cId="2282192100" sldId="397"/>
            <ac:spMk id="3" creationId="{7351F798-2620-4A24-88F2-FC513F708CA8}"/>
          </ac:spMkLst>
        </pc:spChg>
        <pc:picChg chg="add mod">
          <ac:chgData name="Benoit Baillif" userId="S::bb596@cam.ac.uk::9ed956e5-56bd-4a29-928e-ee83544b9781" providerId="AD" clId="Web-{0B631F68-3DCD-4C82-C625-067AAE8C7AC8}" dt="2022-01-25T15:59:55.492" v="855" actId="14100"/>
          <ac:picMkLst>
            <pc:docMk/>
            <pc:sldMk cId="2282192100" sldId="397"/>
            <ac:picMk id="4" creationId="{2B8E2F01-EDF1-4374-B7B3-B28636B97D6A}"/>
          </ac:picMkLst>
        </pc:picChg>
        <pc:picChg chg="add mod">
          <ac:chgData name="Benoit Baillif" userId="S::bb596@cam.ac.uk::9ed956e5-56bd-4a29-928e-ee83544b9781" providerId="AD" clId="Web-{0B631F68-3DCD-4C82-C625-067AAE8C7AC8}" dt="2022-01-25T16:00:45.386" v="859" actId="1076"/>
          <ac:picMkLst>
            <pc:docMk/>
            <pc:sldMk cId="2282192100" sldId="397"/>
            <ac:picMk id="5" creationId="{7AC3BF1F-C52D-4C1C-9C66-DD919E81413E}"/>
          </ac:picMkLst>
        </pc:picChg>
      </pc:sldChg>
      <pc:sldChg chg="modSp new">
        <pc:chgData name="Benoit Baillif" userId="S::bb596@cam.ac.uk::9ed956e5-56bd-4a29-928e-ee83544b9781" providerId="AD" clId="Web-{0B631F68-3DCD-4C82-C625-067AAE8C7AC8}" dt="2022-01-25T15:28:41.477" v="747" actId="20577"/>
        <pc:sldMkLst>
          <pc:docMk/>
          <pc:sldMk cId="540134865" sldId="398"/>
        </pc:sldMkLst>
        <pc:spChg chg="mod">
          <ac:chgData name="Benoit Baillif" userId="S::bb596@cam.ac.uk::9ed956e5-56bd-4a29-928e-ee83544b9781" providerId="AD" clId="Web-{0B631F68-3DCD-4C82-C625-067AAE8C7AC8}" dt="2022-01-25T15:15:10.752" v="450" actId="20577"/>
          <ac:spMkLst>
            <pc:docMk/>
            <pc:sldMk cId="540134865" sldId="398"/>
            <ac:spMk id="2" creationId="{C583965B-46D4-4F08-9CF3-D646F0392706}"/>
          </ac:spMkLst>
        </pc:spChg>
        <pc:spChg chg="mod">
          <ac:chgData name="Benoit Baillif" userId="S::bb596@cam.ac.uk::9ed956e5-56bd-4a29-928e-ee83544b9781" providerId="AD" clId="Web-{0B631F68-3DCD-4C82-C625-067AAE8C7AC8}" dt="2022-01-25T15:28:41.477" v="747" actId="20577"/>
          <ac:spMkLst>
            <pc:docMk/>
            <pc:sldMk cId="540134865" sldId="398"/>
            <ac:spMk id="3" creationId="{236B1DD6-B822-4543-A045-19AE692D61D4}"/>
          </ac:spMkLst>
        </pc:spChg>
      </pc:sldChg>
      <pc:sldChg chg="modSp new">
        <pc:chgData name="Benoit Baillif" userId="S::bb596@cam.ac.uk::9ed956e5-56bd-4a29-928e-ee83544b9781" providerId="AD" clId="Web-{0B631F68-3DCD-4C82-C625-067AAE8C7AC8}" dt="2022-01-25T15:23:22.175" v="644" actId="20577"/>
        <pc:sldMkLst>
          <pc:docMk/>
          <pc:sldMk cId="963876883" sldId="399"/>
        </pc:sldMkLst>
        <pc:spChg chg="mod">
          <ac:chgData name="Benoit Baillif" userId="S::bb596@cam.ac.uk::9ed956e5-56bd-4a29-928e-ee83544b9781" providerId="AD" clId="Web-{0B631F68-3DCD-4C82-C625-067AAE8C7AC8}" dt="2022-01-25T15:23:22.175" v="644" actId="20577"/>
          <ac:spMkLst>
            <pc:docMk/>
            <pc:sldMk cId="963876883" sldId="399"/>
            <ac:spMk id="2" creationId="{7E4B46C1-D807-4D98-9659-25D3B6264978}"/>
          </ac:spMkLst>
        </pc:spChg>
        <pc:spChg chg="mod">
          <ac:chgData name="Benoit Baillif" userId="S::bb596@cam.ac.uk::9ed956e5-56bd-4a29-928e-ee83544b9781" providerId="AD" clId="Web-{0B631F68-3DCD-4C82-C625-067AAE8C7AC8}" dt="2022-01-25T15:23:14.159" v="641" actId="20577"/>
          <ac:spMkLst>
            <pc:docMk/>
            <pc:sldMk cId="963876883" sldId="399"/>
            <ac:spMk id="3" creationId="{D1278E77-2429-467A-A40A-C616FC068281}"/>
          </ac:spMkLst>
        </pc:spChg>
      </pc:sldChg>
      <pc:sldChg chg="modSp new ord">
        <pc:chgData name="Benoit Baillif" userId="S::bb596@cam.ac.uk::9ed956e5-56bd-4a29-928e-ee83544b9781" providerId="AD" clId="Web-{0B631F68-3DCD-4C82-C625-067AAE8C7AC8}" dt="2022-01-25T15:26:35.656" v="721" actId="20577"/>
        <pc:sldMkLst>
          <pc:docMk/>
          <pc:sldMk cId="271418879" sldId="400"/>
        </pc:sldMkLst>
        <pc:spChg chg="mod">
          <ac:chgData name="Benoit Baillif" userId="S::bb596@cam.ac.uk::9ed956e5-56bd-4a29-928e-ee83544b9781" providerId="AD" clId="Web-{0B631F68-3DCD-4C82-C625-067AAE8C7AC8}" dt="2022-01-25T15:24:07.084" v="662" actId="20577"/>
          <ac:spMkLst>
            <pc:docMk/>
            <pc:sldMk cId="271418879" sldId="400"/>
            <ac:spMk id="2" creationId="{F16E5187-5284-4E2D-8897-E74C6DEF9FB7}"/>
          </ac:spMkLst>
        </pc:spChg>
        <pc:spChg chg="mod">
          <ac:chgData name="Benoit Baillif" userId="S::bb596@cam.ac.uk::9ed956e5-56bd-4a29-928e-ee83544b9781" providerId="AD" clId="Web-{0B631F68-3DCD-4C82-C625-067AAE8C7AC8}" dt="2022-01-25T15:26:35.656" v="721" actId="20577"/>
          <ac:spMkLst>
            <pc:docMk/>
            <pc:sldMk cId="271418879" sldId="400"/>
            <ac:spMk id="3" creationId="{CB115356-28D3-4B66-ABAC-499F43B92B7F}"/>
          </ac:spMkLst>
        </pc:spChg>
      </pc:sldChg>
    </pc:docChg>
  </pc:docChgLst>
  <pc:docChgLst>
    <pc:chgData name="Benoit Baillif" userId="9ed956e5-56bd-4a29-928e-ee83544b9781" providerId="ADAL" clId="{18071D52-D8B2-4624-845A-5403E70211B5}"/>
    <pc:docChg chg="undo custSel addSld delSld modSld">
      <pc:chgData name="Benoit Baillif" userId="9ed956e5-56bd-4a29-928e-ee83544b9781" providerId="ADAL" clId="{18071D52-D8B2-4624-845A-5403E70211B5}" dt="2021-02-23T16:03:45.584" v="1585" actId="20577"/>
      <pc:docMkLst>
        <pc:docMk/>
      </pc:docMkLst>
      <pc:sldChg chg="modSp mod">
        <pc:chgData name="Benoit Baillif" userId="9ed956e5-56bd-4a29-928e-ee83544b9781" providerId="ADAL" clId="{18071D52-D8B2-4624-845A-5403E70211B5}" dt="2021-02-23T16:03:45.584" v="1585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18071D52-D8B2-4624-845A-5403E70211B5}" dt="2021-02-23T16:03:45.584" v="1585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 del mod">
        <pc:chgData name="Benoit Baillif" userId="9ed956e5-56bd-4a29-928e-ee83544b9781" providerId="ADAL" clId="{18071D52-D8B2-4624-845A-5403E70211B5}" dt="2021-02-22T09:04:34.174" v="31" actId="47"/>
        <pc:sldMkLst>
          <pc:docMk/>
          <pc:sldMk cId="4157537265" sldId="296"/>
        </pc:sldMkLst>
        <pc:spChg chg="mod">
          <ac:chgData name="Benoit Baillif" userId="9ed956e5-56bd-4a29-928e-ee83544b9781" providerId="ADAL" clId="{18071D52-D8B2-4624-845A-5403E70211B5}" dt="2021-02-22T09:04:21.438" v="30" actId="20577"/>
          <ac:spMkLst>
            <pc:docMk/>
            <pc:sldMk cId="4157537265" sldId="296"/>
            <ac:spMk id="2" creationId="{BFD829C8-D82E-475B-9FA8-F00D24A03875}"/>
          </ac:spMkLst>
        </pc:spChg>
      </pc:sldChg>
      <pc:sldChg chg="addSp modSp mod">
        <pc:chgData name="Benoit Baillif" userId="9ed956e5-56bd-4a29-928e-ee83544b9781" providerId="ADAL" clId="{18071D52-D8B2-4624-845A-5403E70211B5}" dt="2021-02-22T09:10:15.664" v="323" actId="20577"/>
        <pc:sldMkLst>
          <pc:docMk/>
          <pc:sldMk cId="3902721300" sldId="307"/>
        </pc:sldMkLst>
        <pc:spChg chg="mod">
          <ac:chgData name="Benoit Baillif" userId="9ed956e5-56bd-4a29-928e-ee83544b9781" providerId="ADAL" clId="{18071D52-D8B2-4624-845A-5403E70211B5}" dt="2021-02-22T09:08:56.349" v="243" actId="20577"/>
          <ac:spMkLst>
            <pc:docMk/>
            <pc:sldMk cId="3902721300" sldId="307"/>
            <ac:spMk id="3" creationId="{EB038B73-5E49-4B89-BD3B-7DAFCFF72E7A}"/>
          </ac:spMkLst>
        </pc:spChg>
        <pc:spChg chg="add mod">
          <ac:chgData name="Benoit Baillif" userId="9ed956e5-56bd-4a29-928e-ee83544b9781" providerId="ADAL" clId="{18071D52-D8B2-4624-845A-5403E70211B5}" dt="2021-02-22T09:09:24.992" v="261" actId="1076"/>
          <ac:spMkLst>
            <pc:docMk/>
            <pc:sldMk cId="3902721300" sldId="307"/>
            <ac:spMk id="10" creationId="{0A447A3D-E3D5-4B71-A1BB-996FCA837344}"/>
          </ac:spMkLst>
        </pc:spChg>
        <pc:spChg chg="add mod">
          <ac:chgData name="Benoit Baillif" userId="9ed956e5-56bd-4a29-928e-ee83544b9781" providerId="ADAL" clId="{18071D52-D8B2-4624-845A-5403E70211B5}" dt="2021-02-22T09:10:05.941" v="317" actId="20577"/>
          <ac:spMkLst>
            <pc:docMk/>
            <pc:sldMk cId="3902721300" sldId="307"/>
            <ac:spMk id="11" creationId="{9F8EEE1C-368E-4206-9365-93EF31A08D44}"/>
          </ac:spMkLst>
        </pc:spChg>
        <pc:spChg chg="add mod">
          <ac:chgData name="Benoit Baillif" userId="9ed956e5-56bd-4a29-928e-ee83544b9781" providerId="ADAL" clId="{18071D52-D8B2-4624-845A-5403E70211B5}" dt="2021-02-22T09:10:15.664" v="323" actId="20577"/>
          <ac:spMkLst>
            <pc:docMk/>
            <pc:sldMk cId="3902721300" sldId="307"/>
            <ac:spMk id="12" creationId="{35662B0B-326B-4520-A8CD-2FE8E2F416F0}"/>
          </ac:spMkLst>
        </pc:spChg>
        <pc:picChg chg="add mod">
          <ac:chgData name="Benoit Baillif" userId="9ed956e5-56bd-4a29-928e-ee83544b9781" providerId="ADAL" clId="{18071D52-D8B2-4624-845A-5403E70211B5}" dt="2021-02-22T09:09:22.301" v="260" actId="1076"/>
          <ac:picMkLst>
            <pc:docMk/>
            <pc:sldMk cId="3902721300" sldId="307"/>
            <ac:picMk id="5" creationId="{08570CDD-D3D7-4DE5-BD4A-BF8324DE8541}"/>
          </ac:picMkLst>
        </pc:picChg>
        <pc:picChg chg="add mod">
          <ac:chgData name="Benoit Baillif" userId="9ed956e5-56bd-4a29-928e-ee83544b9781" providerId="ADAL" clId="{18071D52-D8B2-4624-845A-5403E70211B5}" dt="2021-02-22T09:09:27.078" v="262" actId="1076"/>
          <ac:picMkLst>
            <pc:docMk/>
            <pc:sldMk cId="3902721300" sldId="307"/>
            <ac:picMk id="7" creationId="{8BC0D371-A11B-41D9-BAE3-336D3B7FFCAC}"/>
          </ac:picMkLst>
        </pc:picChg>
        <pc:picChg chg="add mod">
          <ac:chgData name="Benoit Baillif" userId="9ed956e5-56bd-4a29-928e-ee83544b9781" providerId="ADAL" clId="{18071D52-D8B2-4624-845A-5403E70211B5}" dt="2021-02-22T09:09:30.100" v="263" actId="1076"/>
          <ac:picMkLst>
            <pc:docMk/>
            <pc:sldMk cId="3902721300" sldId="307"/>
            <ac:picMk id="9" creationId="{FFA8F1A0-0DAD-49AD-83D3-BF622247E6B0}"/>
          </ac:picMkLst>
        </pc:picChg>
      </pc:sldChg>
      <pc:sldChg chg="addSp modSp mod">
        <pc:chgData name="Benoit Baillif" userId="9ed956e5-56bd-4a29-928e-ee83544b9781" providerId="ADAL" clId="{18071D52-D8B2-4624-845A-5403E70211B5}" dt="2021-02-23T13:00:52.325" v="874" actId="20577"/>
        <pc:sldMkLst>
          <pc:docMk/>
          <pc:sldMk cId="898195538" sldId="308"/>
        </pc:sldMkLst>
        <pc:spChg chg="mod">
          <ac:chgData name="Benoit Baillif" userId="9ed956e5-56bd-4a29-928e-ee83544b9781" providerId="ADAL" clId="{18071D52-D8B2-4624-845A-5403E70211B5}" dt="2021-02-23T13:00:52.325" v="874" actId="20577"/>
          <ac:spMkLst>
            <pc:docMk/>
            <pc:sldMk cId="898195538" sldId="308"/>
            <ac:spMk id="2" creationId="{C57035E3-D965-46BF-8EB8-3E22927E3DB7}"/>
          </ac:spMkLst>
        </pc:spChg>
        <pc:spChg chg="mod">
          <ac:chgData name="Benoit Baillif" userId="9ed956e5-56bd-4a29-928e-ee83544b9781" providerId="ADAL" clId="{18071D52-D8B2-4624-845A-5403E70211B5}" dt="2021-02-23T12:45:33.763" v="472" actId="20577"/>
          <ac:spMkLst>
            <pc:docMk/>
            <pc:sldMk cId="898195538" sldId="308"/>
            <ac:spMk id="3" creationId="{803E1C07-B1BC-4068-88FE-F71E95F95BE2}"/>
          </ac:spMkLst>
        </pc:spChg>
        <pc:picChg chg="add mod">
          <ac:chgData name="Benoit Baillif" userId="9ed956e5-56bd-4a29-928e-ee83544b9781" providerId="ADAL" clId="{18071D52-D8B2-4624-845A-5403E70211B5}" dt="2021-02-23T12:46:18.831" v="476" actId="1076"/>
          <ac:picMkLst>
            <pc:docMk/>
            <pc:sldMk cId="898195538" sldId="308"/>
            <ac:picMk id="4" creationId="{A3BA4A01-8946-4AFF-9E02-E5117C6670E2}"/>
          </ac:picMkLst>
        </pc:picChg>
      </pc:sldChg>
      <pc:sldChg chg="addSp modSp new mod">
        <pc:chgData name="Benoit Baillif" userId="9ed956e5-56bd-4a29-928e-ee83544b9781" providerId="ADAL" clId="{18071D52-D8B2-4624-845A-5403E70211B5}" dt="2021-02-23T15:56:42.848" v="1581" actId="20577"/>
        <pc:sldMkLst>
          <pc:docMk/>
          <pc:sldMk cId="536330890" sldId="309"/>
        </pc:sldMkLst>
        <pc:spChg chg="mod">
          <ac:chgData name="Benoit Baillif" userId="9ed956e5-56bd-4a29-928e-ee83544b9781" providerId="ADAL" clId="{18071D52-D8B2-4624-845A-5403E70211B5}" dt="2021-02-23T12:55:32.309" v="530" actId="20577"/>
          <ac:spMkLst>
            <pc:docMk/>
            <pc:sldMk cId="536330890" sldId="309"/>
            <ac:spMk id="2" creationId="{2D97ED2C-98BF-46D9-9086-202C0CD7740D}"/>
          </ac:spMkLst>
        </pc:spChg>
        <pc:spChg chg="mod">
          <ac:chgData name="Benoit Baillif" userId="9ed956e5-56bd-4a29-928e-ee83544b9781" providerId="ADAL" clId="{18071D52-D8B2-4624-845A-5403E70211B5}" dt="2021-02-23T15:56:42.848" v="1581" actId="20577"/>
          <ac:spMkLst>
            <pc:docMk/>
            <pc:sldMk cId="536330890" sldId="309"/>
            <ac:spMk id="3" creationId="{8AAC8F6C-3E00-4AA8-BD01-EBC6AD6FEF9A}"/>
          </ac:spMkLst>
        </pc:spChg>
        <pc:picChg chg="add mod">
          <ac:chgData name="Benoit Baillif" userId="9ed956e5-56bd-4a29-928e-ee83544b9781" providerId="ADAL" clId="{18071D52-D8B2-4624-845A-5403E70211B5}" dt="2021-02-23T12:59:54.821" v="854" actId="1076"/>
          <ac:picMkLst>
            <pc:docMk/>
            <pc:sldMk cId="536330890" sldId="309"/>
            <ac:picMk id="5" creationId="{AD129153-947A-41E8-BCDD-FF37AA2405E7}"/>
          </ac:picMkLst>
        </pc:picChg>
        <pc:picChg chg="add mod">
          <ac:chgData name="Benoit Baillif" userId="9ed956e5-56bd-4a29-928e-ee83544b9781" providerId="ADAL" clId="{18071D52-D8B2-4624-845A-5403E70211B5}" dt="2021-02-23T13:00:34.875" v="859" actId="1076"/>
          <ac:picMkLst>
            <pc:docMk/>
            <pc:sldMk cId="536330890" sldId="309"/>
            <ac:picMk id="7" creationId="{C26355F8-451D-4B38-BD1E-A227ECB1720D}"/>
          </ac:picMkLst>
        </pc:picChg>
      </pc:sldChg>
      <pc:sldChg chg="addSp delSp modSp new mod">
        <pc:chgData name="Benoit Baillif" userId="9ed956e5-56bd-4a29-928e-ee83544b9781" providerId="ADAL" clId="{18071D52-D8B2-4624-845A-5403E70211B5}" dt="2021-02-23T15:53:25.336" v="1543" actId="20577"/>
        <pc:sldMkLst>
          <pc:docMk/>
          <pc:sldMk cId="1405223376" sldId="310"/>
        </pc:sldMkLst>
        <pc:spChg chg="mod">
          <ac:chgData name="Benoit Baillif" userId="9ed956e5-56bd-4a29-928e-ee83544b9781" providerId="ADAL" clId="{18071D52-D8B2-4624-845A-5403E70211B5}" dt="2021-02-23T13:31:33.623" v="958" actId="20577"/>
          <ac:spMkLst>
            <pc:docMk/>
            <pc:sldMk cId="1405223376" sldId="310"/>
            <ac:spMk id="2" creationId="{1C530ACA-4506-4FE8-8A80-366A1A19CC00}"/>
          </ac:spMkLst>
        </pc:spChg>
        <pc:spChg chg="del">
          <ac:chgData name="Benoit Baillif" userId="9ed956e5-56bd-4a29-928e-ee83544b9781" providerId="ADAL" clId="{18071D52-D8B2-4624-845A-5403E70211B5}" dt="2021-02-23T13:17:28.620" v="882" actId="478"/>
          <ac:spMkLst>
            <pc:docMk/>
            <pc:sldMk cId="1405223376" sldId="310"/>
            <ac:spMk id="3" creationId="{73A9F7CD-B2BD-4713-B689-1A3F336D800C}"/>
          </ac:spMkLst>
        </pc:spChg>
        <pc:spChg chg="add mod">
          <ac:chgData name="Benoit Baillif" userId="9ed956e5-56bd-4a29-928e-ee83544b9781" providerId="ADAL" clId="{18071D52-D8B2-4624-845A-5403E70211B5}" dt="2021-02-23T15:45:32.524" v="1096" actId="20577"/>
          <ac:spMkLst>
            <pc:docMk/>
            <pc:sldMk cId="1405223376" sldId="310"/>
            <ac:spMk id="9" creationId="{DB7C94A1-482F-4B4A-B4A4-C459A6A2DA46}"/>
          </ac:spMkLst>
        </pc:spChg>
        <pc:spChg chg="add mod">
          <ac:chgData name="Benoit Baillif" userId="9ed956e5-56bd-4a29-928e-ee83544b9781" providerId="ADAL" clId="{18071D52-D8B2-4624-845A-5403E70211B5}" dt="2021-02-23T15:45:17.223" v="1082" actId="1076"/>
          <ac:spMkLst>
            <pc:docMk/>
            <pc:sldMk cId="1405223376" sldId="310"/>
            <ac:spMk id="10" creationId="{2CBE352F-F852-48F4-91A6-4DC864C177CB}"/>
          </ac:spMkLst>
        </pc:spChg>
        <pc:spChg chg="add mod">
          <ac:chgData name="Benoit Baillif" userId="9ed956e5-56bd-4a29-928e-ee83544b9781" providerId="ADAL" clId="{18071D52-D8B2-4624-845A-5403E70211B5}" dt="2021-02-23T15:45:22.694" v="1087" actId="20577"/>
          <ac:spMkLst>
            <pc:docMk/>
            <pc:sldMk cId="1405223376" sldId="310"/>
            <ac:spMk id="19" creationId="{768D504D-EC7A-4BEF-9EC0-F9B3214F4505}"/>
          </ac:spMkLst>
        </pc:spChg>
        <pc:spChg chg="add del mod">
          <ac:chgData name="Benoit Baillif" userId="9ed956e5-56bd-4a29-928e-ee83544b9781" providerId="ADAL" clId="{18071D52-D8B2-4624-845A-5403E70211B5}" dt="2021-02-23T15:45:04.146" v="1078" actId="478"/>
          <ac:spMkLst>
            <pc:docMk/>
            <pc:sldMk cId="1405223376" sldId="310"/>
            <ac:spMk id="21" creationId="{0E3EA2D5-53E4-40FC-B4E2-34D9037D9087}"/>
          </ac:spMkLst>
        </pc:spChg>
        <pc:spChg chg="add mod">
          <ac:chgData name="Benoit Baillif" userId="9ed956e5-56bd-4a29-928e-ee83544b9781" providerId="ADAL" clId="{18071D52-D8B2-4624-845A-5403E70211B5}" dt="2021-02-23T15:48:57.618" v="1126" actId="1076"/>
          <ac:spMkLst>
            <pc:docMk/>
            <pc:sldMk cId="1405223376" sldId="310"/>
            <ac:spMk id="35" creationId="{08CBC2B0-7864-4004-9CDA-C6B1EE8BDB8C}"/>
          </ac:spMkLst>
        </pc:spChg>
        <pc:spChg chg="add del mod">
          <ac:chgData name="Benoit Baillif" userId="9ed956e5-56bd-4a29-928e-ee83544b9781" providerId="ADAL" clId="{18071D52-D8B2-4624-845A-5403E70211B5}" dt="2021-02-23T15:50:37.899" v="1238" actId="478"/>
          <ac:spMkLst>
            <pc:docMk/>
            <pc:sldMk cId="1405223376" sldId="310"/>
            <ac:spMk id="36" creationId="{257F483D-0158-458D-B745-EA3B5ABD99E0}"/>
          </ac:spMkLst>
        </pc:spChg>
        <pc:spChg chg="add mod">
          <ac:chgData name="Benoit Baillif" userId="9ed956e5-56bd-4a29-928e-ee83544b9781" providerId="ADAL" clId="{18071D52-D8B2-4624-845A-5403E70211B5}" dt="2021-02-23T15:53:25.336" v="1543" actId="20577"/>
          <ac:spMkLst>
            <pc:docMk/>
            <pc:sldMk cId="1405223376" sldId="310"/>
            <ac:spMk id="37" creationId="{47ACB1F3-D408-4FF8-808E-B2AFF4A1BA39}"/>
          </ac:spMkLst>
        </pc:spChg>
        <pc:picChg chg="add mod">
          <ac:chgData name="Benoit Baillif" userId="9ed956e5-56bd-4a29-928e-ee83544b9781" providerId="ADAL" clId="{18071D52-D8B2-4624-845A-5403E70211B5}" dt="2021-02-23T15:45:46.699" v="1100" actId="1076"/>
          <ac:picMkLst>
            <pc:docMk/>
            <pc:sldMk cId="1405223376" sldId="310"/>
            <ac:picMk id="5" creationId="{B20E87FF-23B9-4AC1-9F93-C2DA61E072BE}"/>
          </ac:picMkLst>
        </pc:picChg>
        <pc:picChg chg="add del mod">
          <ac:chgData name="Benoit Baillif" userId="9ed956e5-56bd-4a29-928e-ee83544b9781" providerId="ADAL" clId="{18071D52-D8B2-4624-845A-5403E70211B5}" dt="2021-02-23T13:18:08.981" v="889" actId="478"/>
          <ac:picMkLst>
            <pc:docMk/>
            <pc:sldMk cId="1405223376" sldId="310"/>
            <ac:picMk id="6" creationId="{083708FD-D6B5-43C7-9227-281A8DDA9CB4}"/>
          </ac:picMkLst>
        </pc:picChg>
        <pc:picChg chg="add mod">
          <ac:chgData name="Benoit Baillif" userId="9ed956e5-56bd-4a29-928e-ee83544b9781" providerId="ADAL" clId="{18071D52-D8B2-4624-845A-5403E70211B5}" dt="2021-02-23T15:43:36.701" v="998" actId="1076"/>
          <ac:picMkLst>
            <pc:docMk/>
            <pc:sldMk cId="1405223376" sldId="310"/>
            <ac:picMk id="8" creationId="{255DB3A0-F12B-418D-BC1E-914BC49FF014}"/>
          </ac:picMkLst>
        </pc:picChg>
        <pc:picChg chg="add mod">
          <ac:chgData name="Benoit Baillif" userId="9ed956e5-56bd-4a29-928e-ee83544b9781" providerId="ADAL" clId="{18071D52-D8B2-4624-845A-5403E70211B5}" dt="2021-02-23T15:45:46.699" v="1100" actId="1076"/>
          <ac:picMkLst>
            <pc:docMk/>
            <pc:sldMk cId="1405223376" sldId="310"/>
            <ac:picMk id="12" creationId="{E6B64514-0560-4B73-9267-0852CD87179B}"/>
          </ac:picMkLst>
        </pc:picChg>
        <pc:picChg chg="add mod">
          <ac:chgData name="Benoit Baillif" userId="9ed956e5-56bd-4a29-928e-ee83544b9781" providerId="ADAL" clId="{18071D52-D8B2-4624-845A-5403E70211B5}" dt="2021-02-23T15:27:11.952" v="959" actId="1076"/>
          <ac:picMkLst>
            <pc:docMk/>
            <pc:sldMk cId="1405223376" sldId="310"/>
            <ac:picMk id="13" creationId="{A89D0880-F6BA-4D76-BCBE-AD8EC943C57F}"/>
          </ac:picMkLst>
        </pc:picChg>
        <pc:picChg chg="add mod">
          <ac:chgData name="Benoit Baillif" userId="9ed956e5-56bd-4a29-928e-ee83544b9781" providerId="ADAL" clId="{18071D52-D8B2-4624-845A-5403E70211B5}" dt="2021-02-23T15:27:11.952" v="959" actId="1076"/>
          <ac:picMkLst>
            <pc:docMk/>
            <pc:sldMk cId="1405223376" sldId="310"/>
            <ac:picMk id="14" creationId="{0B28845D-07FD-4A6A-9337-D3FD59213EF8}"/>
          </ac:picMkLst>
        </pc:picChg>
        <pc:picChg chg="add mod">
          <ac:chgData name="Benoit Baillif" userId="9ed956e5-56bd-4a29-928e-ee83544b9781" providerId="ADAL" clId="{18071D52-D8B2-4624-845A-5403E70211B5}" dt="2021-02-23T15:27:11.952" v="959" actId="1076"/>
          <ac:picMkLst>
            <pc:docMk/>
            <pc:sldMk cId="1405223376" sldId="310"/>
            <ac:picMk id="15" creationId="{33664139-26CD-405F-A4BE-312009ED192C}"/>
          </ac:picMkLst>
        </pc:picChg>
        <pc:picChg chg="add del mod modCrop">
          <ac:chgData name="Benoit Baillif" userId="9ed956e5-56bd-4a29-928e-ee83544b9781" providerId="ADAL" clId="{18071D52-D8B2-4624-845A-5403E70211B5}" dt="2021-02-23T15:42:22.523" v="973" actId="478"/>
          <ac:picMkLst>
            <pc:docMk/>
            <pc:sldMk cId="1405223376" sldId="310"/>
            <ac:picMk id="16" creationId="{BD26D685-28DE-4670-8E35-545F5E775EE7}"/>
          </ac:picMkLst>
        </pc:picChg>
        <pc:picChg chg="add mod">
          <ac:chgData name="Benoit Baillif" userId="9ed956e5-56bd-4a29-928e-ee83544b9781" providerId="ADAL" clId="{18071D52-D8B2-4624-845A-5403E70211B5}" dt="2021-02-23T15:43:22.624" v="983" actId="1076"/>
          <ac:picMkLst>
            <pc:docMk/>
            <pc:sldMk cId="1405223376" sldId="310"/>
            <ac:picMk id="18" creationId="{C0FB3B3E-046C-4BAE-BA47-74A16F1A1B4E}"/>
          </ac:picMkLst>
        </pc:picChg>
        <pc:picChg chg="add mod">
          <ac:chgData name="Benoit Baillif" userId="9ed956e5-56bd-4a29-928e-ee83544b9781" providerId="ADAL" clId="{18071D52-D8B2-4624-845A-5403E70211B5}" dt="2021-02-23T15:44:50.427" v="1069" actId="1076"/>
          <ac:picMkLst>
            <pc:docMk/>
            <pc:sldMk cId="1405223376" sldId="310"/>
            <ac:picMk id="20" creationId="{2934972A-45AD-4772-BDA1-6E4BDE5AB41B}"/>
          </ac:picMkLst>
        </pc:picChg>
        <pc:cxnChg chg="add mod">
          <ac:chgData name="Benoit Baillif" userId="9ed956e5-56bd-4a29-928e-ee83544b9781" providerId="ADAL" clId="{18071D52-D8B2-4624-845A-5403E70211B5}" dt="2021-02-23T15:47:02.140" v="1105" actId="14100"/>
          <ac:cxnSpMkLst>
            <pc:docMk/>
            <pc:sldMk cId="1405223376" sldId="310"/>
            <ac:cxnSpMk id="23" creationId="{3AFE1FD6-BEA6-431D-9598-1D75A156B13C}"/>
          </ac:cxnSpMkLst>
        </pc:cxnChg>
        <pc:cxnChg chg="add mod">
          <ac:chgData name="Benoit Baillif" userId="9ed956e5-56bd-4a29-928e-ee83544b9781" providerId="ADAL" clId="{18071D52-D8B2-4624-845A-5403E70211B5}" dt="2021-02-23T15:46:57.144" v="1104" actId="14100"/>
          <ac:cxnSpMkLst>
            <pc:docMk/>
            <pc:sldMk cId="1405223376" sldId="310"/>
            <ac:cxnSpMk id="24" creationId="{DF7B7307-DCC0-4675-8687-F8EA56521D50}"/>
          </ac:cxnSpMkLst>
        </pc:cxnChg>
        <pc:cxnChg chg="add mod">
          <ac:chgData name="Benoit Baillif" userId="9ed956e5-56bd-4a29-928e-ee83544b9781" providerId="ADAL" clId="{18071D52-D8B2-4624-845A-5403E70211B5}" dt="2021-02-23T15:47:21.808" v="1113" actId="14100"/>
          <ac:cxnSpMkLst>
            <pc:docMk/>
            <pc:sldMk cId="1405223376" sldId="310"/>
            <ac:cxnSpMk id="27" creationId="{B78C9E6F-A1FE-49BA-9716-5161F043EE2F}"/>
          </ac:cxnSpMkLst>
        </pc:cxnChg>
        <pc:cxnChg chg="add mod">
          <ac:chgData name="Benoit Baillif" userId="9ed956e5-56bd-4a29-928e-ee83544b9781" providerId="ADAL" clId="{18071D52-D8B2-4624-845A-5403E70211B5}" dt="2021-02-23T15:47:19.974" v="1112" actId="14100"/>
          <ac:cxnSpMkLst>
            <pc:docMk/>
            <pc:sldMk cId="1405223376" sldId="310"/>
            <ac:cxnSpMk id="31" creationId="{8279F16B-5934-4CCB-8678-7CF68E0A8F8E}"/>
          </ac:cxnSpMkLst>
        </pc:cxnChg>
      </pc:sldChg>
    </pc:docChg>
  </pc:docChgLst>
  <pc:docChgLst>
    <pc:chgData name="Benoit Baillif" userId="S::bb596@cam.ac.uk::9ed956e5-56bd-4a29-928e-ee83544b9781" providerId="AD" clId="Web-{EF5326C9-4961-9BD0-7345-890E2F7E6655}"/>
    <pc:docChg chg="mod delSld modSld modMainMaster">
      <pc:chgData name="Benoit Baillif" userId="S::bb596@cam.ac.uk::9ed956e5-56bd-4a29-928e-ee83544b9781" providerId="AD" clId="Web-{EF5326C9-4961-9BD0-7345-890E2F7E6655}" dt="2022-05-17T11:17:51.572" v="448"/>
      <pc:docMkLst>
        <pc:docMk/>
      </pc:docMkLst>
      <pc:sldChg chg="modSp">
        <pc:chgData name="Benoit Baillif" userId="S::bb596@cam.ac.uk::9ed956e5-56bd-4a29-928e-ee83544b9781" providerId="AD" clId="Web-{EF5326C9-4961-9BD0-7345-890E2F7E6655}" dt="2022-05-17T11:04:55.740" v="308" actId="1076"/>
        <pc:sldMkLst>
          <pc:docMk/>
          <pc:sldMk cId="466222125" sldId="394"/>
        </pc:sldMkLst>
        <pc:spChg chg="mod">
          <ac:chgData name="Benoit Baillif" userId="S::bb596@cam.ac.uk::9ed956e5-56bd-4a29-928e-ee83544b9781" providerId="AD" clId="Web-{EF5326C9-4961-9BD0-7345-890E2F7E6655}" dt="2022-05-17T11:04:50.708" v="306" actId="1076"/>
          <ac:spMkLst>
            <pc:docMk/>
            <pc:sldMk cId="466222125" sldId="394"/>
            <ac:spMk id="3" creationId="{DDBC54E3-9B8C-5C04-BAEA-7C93CEAE8127}"/>
          </ac:spMkLst>
        </pc:spChg>
        <pc:spChg chg="mod">
          <ac:chgData name="Benoit Baillif" userId="S::bb596@cam.ac.uk::9ed956e5-56bd-4a29-928e-ee83544b9781" providerId="AD" clId="Web-{EF5326C9-4961-9BD0-7345-890E2F7E6655}" dt="2022-05-17T11:04:52.599" v="307" actId="1076"/>
          <ac:spMkLst>
            <pc:docMk/>
            <pc:sldMk cId="466222125" sldId="394"/>
            <ac:spMk id="4" creationId="{B29C1CF8-E465-FE32-DA19-9BC5FA9F7A8E}"/>
          </ac:spMkLst>
        </pc:spChg>
        <pc:spChg chg="mod">
          <ac:chgData name="Benoit Baillif" userId="S::bb596@cam.ac.uk::9ed956e5-56bd-4a29-928e-ee83544b9781" providerId="AD" clId="Web-{EF5326C9-4961-9BD0-7345-890E2F7E6655}" dt="2022-05-17T11:04:55.740" v="308" actId="1076"/>
          <ac:spMkLst>
            <pc:docMk/>
            <pc:sldMk cId="466222125" sldId="394"/>
            <ac:spMk id="5" creationId="{06B41781-B56B-CC80-61A8-D34B33210A2E}"/>
          </ac:spMkLst>
        </pc:spChg>
        <pc:graphicFrameChg chg="mod modGraphic">
          <ac:chgData name="Benoit Baillif" userId="S::bb596@cam.ac.uk::9ed956e5-56bd-4a29-928e-ee83544b9781" providerId="AD" clId="Web-{EF5326C9-4961-9BD0-7345-890E2F7E6655}" dt="2022-05-17T11:04:44.755" v="305"/>
          <ac:graphicFrameMkLst>
            <pc:docMk/>
            <pc:sldMk cId="466222125" sldId="394"/>
            <ac:graphicFrameMk id="9" creationId="{8AE55639-42FA-324E-1FAC-743BDD9631EE}"/>
          </ac:graphicFrameMkLst>
        </pc:graphicFrameChg>
      </pc:sldChg>
      <pc:sldChg chg="modSp">
        <pc:chgData name="Benoit Baillif" userId="S::bb596@cam.ac.uk::9ed956e5-56bd-4a29-928e-ee83544b9781" providerId="AD" clId="Web-{EF5326C9-4961-9BD0-7345-890E2F7E6655}" dt="2022-05-17T11:15:10.427" v="421" actId="20577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EF5326C9-4961-9BD0-7345-890E2F7E6655}" dt="2022-05-17T11:15:10.427" v="421" actId="20577"/>
          <ac:spMkLst>
            <pc:docMk/>
            <pc:sldMk cId="3003372951" sldId="396"/>
            <ac:spMk id="8" creationId="{213ABF47-FA2C-EED3-DE2F-C55169513193}"/>
          </ac:spMkLst>
        </pc:spChg>
      </pc:sldChg>
      <pc:sldChg chg="modSp">
        <pc:chgData name="Benoit Baillif" userId="S::bb596@cam.ac.uk::9ed956e5-56bd-4a29-928e-ee83544b9781" providerId="AD" clId="Web-{EF5326C9-4961-9BD0-7345-890E2F7E6655}" dt="2022-05-17T10:45:29.147" v="19" actId="20577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EF5326C9-4961-9BD0-7345-890E2F7E6655}" dt="2022-05-17T10:45:29.147" v="19" actId="20577"/>
          <ac:spMkLst>
            <pc:docMk/>
            <pc:sldMk cId="2881774484" sldId="402"/>
            <ac:spMk id="3" creationId="{C090212A-4906-536A-67C1-56B1BE30BBED}"/>
          </ac:spMkLst>
        </pc:spChg>
      </pc:sldChg>
      <pc:sldChg chg="modSp">
        <pc:chgData name="Benoit Baillif" userId="S::bb596@cam.ac.uk::9ed956e5-56bd-4a29-928e-ee83544b9781" providerId="AD" clId="Web-{EF5326C9-4961-9BD0-7345-890E2F7E6655}" dt="2022-05-17T10:51:04.234" v="61" actId="14100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EF5326C9-4961-9BD0-7345-890E2F7E6655}" dt="2022-05-17T10:51:04.234" v="61" actId="14100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EF5326C9-4961-9BD0-7345-890E2F7E6655}" dt="2022-05-17T10:48:51.621" v="23" actId="20577"/>
          <ac:spMkLst>
            <pc:docMk/>
            <pc:sldMk cId="1578520090" sldId="403"/>
            <ac:spMk id="11" creationId="{8CD43B54-DD24-41BE-8725-6BD43635A44A}"/>
          </ac:spMkLst>
        </pc:spChg>
      </pc:sldChg>
      <pc:sldChg chg="addSp delSp modSp">
        <pc:chgData name="Benoit Baillif" userId="S::bb596@cam.ac.uk::9ed956e5-56bd-4a29-928e-ee83544b9781" providerId="AD" clId="Web-{EF5326C9-4961-9BD0-7345-890E2F7E6655}" dt="2022-05-17T10:45:20.835" v="16" actId="20577"/>
        <pc:sldMkLst>
          <pc:docMk/>
          <pc:sldMk cId="1275980858" sldId="412"/>
        </pc:sldMkLst>
        <pc:spChg chg="mod">
          <ac:chgData name="Benoit Baillif" userId="S::bb596@cam.ac.uk::9ed956e5-56bd-4a29-928e-ee83544b9781" providerId="AD" clId="Web-{EF5326C9-4961-9BD0-7345-890E2F7E6655}" dt="2022-05-17T10:45:20.835" v="16" actId="20577"/>
          <ac:spMkLst>
            <pc:docMk/>
            <pc:sldMk cId="1275980858" sldId="412"/>
            <ac:spMk id="3" creationId="{70DAD7AE-D5B2-2EB2-0BAC-158B17A8F73C}"/>
          </ac:spMkLst>
        </pc:spChg>
        <pc:picChg chg="add mod">
          <ac:chgData name="Benoit Baillif" userId="S::bb596@cam.ac.uk::9ed956e5-56bd-4a29-928e-ee83544b9781" providerId="AD" clId="Web-{EF5326C9-4961-9BD0-7345-890E2F7E6655}" dt="2022-05-17T10:44:44.646" v="10" actId="1076"/>
          <ac:picMkLst>
            <pc:docMk/>
            <pc:sldMk cId="1275980858" sldId="412"/>
            <ac:picMk id="4" creationId="{841A92FE-2620-418A-C371-C8BCEB0FF9B2}"/>
          </ac:picMkLst>
        </pc:picChg>
        <pc:picChg chg="del">
          <ac:chgData name="Benoit Baillif" userId="S::bb596@cam.ac.uk::9ed956e5-56bd-4a29-928e-ee83544b9781" providerId="AD" clId="Web-{EF5326C9-4961-9BD0-7345-890E2F7E6655}" dt="2022-05-17T10:44:33.537" v="5"/>
          <ac:picMkLst>
            <pc:docMk/>
            <pc:sldMk cId="1275980858" sldId="412"/>
            <ac:picMk id="13" creationId="{6B5BD140-2C9C-BBCB-4853-33AA2B0C5EF2}"/>
          </ac:picMkLst>
        </pc:picChg>
        <pc:picChg chg="mod">
          <ac:chgData name="Benoit Baillif" userId="S::bb596@cam.ac.uk::9ed956e5-56bd-4a29-928e-ee83544b9781" providerId="AD" clId="Web-{EF5326C9-4961-9BD0-7345-890E2F7E6655}" dt="2022-05-17T10:44:40.709" v="7" actId="1076"/>
          <ac:picMkLst>
            <pc:docMk/>
            <pc:sldMk cId="1275980858" sldId="412"/>
            <ac:picMk id="15" creationId="{D5BF0905-FA92-03B6-E819-D72B895F12DF}"/>
          </ac:picMkLst>
        </pc:picChg>
      </pc:sldChg>
      <pc:sldChg chg="modSp">
        <pc:chgData name="Benoit Baillif" userId="S::bb596@cam.ac.uk::9ed956e5-56bd-4a29-928e-ee83544b9781" providerId="AD" clId="Web-{EF5326C9-4961-9BD0-7345-890E2F7E6655}" dt="2022-05-17T10:53:22.222" v="95" actId="1076"/>
        <pc:sldMkLst>
          <pc:docMk/>
          <pc:sldMk cId="2077933745" sldId="413"/>
        </pc:sldMkLst>
        <pc:spChg chg="mod">
          <ac:chgData name="Benoit Baillif" userId="S::bb596@cam.ac.uk::9ed956e5-56bd-4a29-928e-ee83544b9781" providerId="AD" clId="Web-{EF5326C9-4961-9BD0-7345-890E2F7E6655}" dt="2022-05-17T10:53:20.175" v="94" actId="1076"/>
          <ac:spMkLst>
            <pc:docMk/>
            <pc:sldMk cId="2077933745" sldId="413"/>
            <ac:spMk id="3" creationId="{9D714823-FFE7-D4FE-3DF4-043F25920222}"/>
          </ac:spMkLst>
        </pc:spChg>
        <pc:spChg chg="mod">
          <ac:chgData name="Benoit Baillif" userId="S::bb596@cam.ac.uk::9ed956e5-56bd-4a29-928e-ee83544b9781" providerId="AD" clId="Web-{EF5326C9-4961-9BD0-7345-890E2F7E6655}" dt="2022-05-17T10:53:22.222" v="95" actId="1076"/>
          <ac:spMkLst>
            <pc:docMk/>
            <pc:sldMk cId="2077933745" sldId="413"/>
            <ac:spMk id="5" creationId="{D2B42503-92F5-C502-01BC-FC19B81FCE91}"/>
          </ac:spMkLst>
        </pc:spChg>
      </pc:sldChg>
      <pc:sldChg chg="del">
        <pc:chgData name="Benoit Baillif" userId="S::bb596@cam.ac.uk::9ed956e5-56bd-4a29-928e-ee83544b9781" providerId="AD" clId="Web-{EF5326C9-4961-9BD0-7345-890E2F7E6655}" dt="2022-05-17T10:49:30.185" v="24"/>
        <pc:sldMkLst>
          <pc:docMk/>
          <pc:sldMk cId="877527164" sldId="414"/>
        </pc:sldMkLst>
      </pc:sldChg>
      <pc:sldChg chg="modSp">
        <pc:chgData name="Benoit Baillif" userId="S::bb596@cam.ac.uk::9ed956e5-56bd-4a29-928e-ee83544b9781" providerId="AD" clId="Web-{EF5326C9-4961-9BD0-7345-890E2F7E6655}" dt="2022-05-17T10:54:55.334" v="98" actId="20577"/>
        <pc:sldMkLst>
          <pc:docMk/>
          <pc:sldMk cId="2260423670" sldId="415"/>
        </pc:sldMkLst>
        <pc:spChg chg="mod">
          <ac:chgData name="Benoit Baillif" userId="S::bb596@cam.ac.uk::9ed956e5-56bd-4a29-928e-ee83544b9781" providerId="AD" clId="Web-{EF5326C9-4961-9BD0-7345-890E2F7E6655}" dt="2022-05-17T10:54:55.334" v="98" actId="20577"/>
          <ac:spMkLst>
            <pc:docMk/>
            <pc:sldMk cId="2260423670" sldId="415"/>
            <ac:spMk id="7" creationId="{3913B026-3E78-54D8-96AF-C2DA2307DC4B}"/>
          </ac:spMkLst>
        </pc:spChg>
      </pc:sldChg>
      <pc:sldChg chg="addSp delSp modSp">
        <pc:chgData name="Benoit Baillif" userId="S::bb596@cam.ac.uk::9ed956e5-56bd-4a29-928e-ee83544b9781" providerId="AD" clId="Web-{EF5326C9-4961-9BD0-7345-890E2F7E6655}" dt="2022-05-17T10:56:21.867" v="137" actId="1076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EF5326C9-4961-9BD0-7345-890E2F7E6655}" dt="2022-05-17T10:50:47.624" v="60" actId="20577"/>
          <ac:spMkLst>
            <pc:docMk/>
            <pc:sldMk cId="1580424778" sldId="416"/>
            <ac:spMk id="3" creationId="{5A75FCF4-2162-A627-CE06-6CB1B7E8C7F0}"/>
          </ac:spMkLst>
        </pc:spChg>
        <pc:spChg chg="add mod">
          <ac:chgData name="Benoit Baillif" userId="S::bb596@cam.ac.uk::9ed956e5-56bd-4a29-928e-ee83544b9781" providerId="AD" clId="Web-{EF5326C9-4961-9BD0-7345-890E2F7E6655}" dt="2022-05-17T10:56:21.852" v="135" actId="1076"/>
          <ac:spMkLst>
            <pc:docMk/>
            <pc:sldMk cId="1580424778" sldId="416"/>
            <ac:spMk id="7" creationId="{17BB2A75-F783-C98F-33C4-A2FD17FAE714}"/>
          </ac:spMkLst>
        </pc:spChg>
        <pc:spChg chg="add mod">
          <ac:chgData name="Benoit Baillif" userId="S::bb596@cam.ac.uk::9ed956e5-56bd-4a29-928e-ee83544b9781" providerId="AD" clId="Web-{EF5326C9-4961-9BD0-7345-890E2F7E6655}" dt="2022-05-17T10:56:21.867" v="136" actId="1076"/>
          <ac:spMkLst>
            <pc:docMk/>
            <pc:sldMk cId="1580424778" sldId="416"/>
            <ac:spMk id="8" creationId="{6732D1D1-891C-9AB4-B5A6-F4C20D264C1A}"/>
          </ac:spMkLst>
        </pc:spChg>
        <pc:spChg chg="add del">
          <ac:chgData name="Benoit Baillif" userId="S::bb596@cam.ac.uk::9ed956e5-56bd-4a29-928e-ee83544b9781" providerId="AD" clId="Web-{EF5326C9-4961-9BD0-7345-890E2F7E6655}" dt="2022-05-17T10:51:46.923" v="84"/>
          <ac:spMkLst>
            <pc:docMk/>
            <pc:sldMk cId="1580424778" sldId="416"/>
            <ac:spMk id="12" creationId="{84E8C46B-DDE3-8521-083E-EBC0603F3DCC}"/>
          </ac:spMkLst>
        </pc:spChg>
        <pc:spChg chg="add mod">
          <ac:chgData name="Benoit Baillif" userId="S::bb596@cam.ac.uk::9ed956e5-56bd-4a29-928e-ee83544b9781" providerId="AD" clId="Web-{EF5326C9-4961-9BD0-7345-890E2F7E6655}" dt="2022-05-17T10:56:21.867" v="137" actId="1076"/>
          <ac:spMkLst>
            <pc:docMk/>
            <pc:sldMk cId="1580424778" sldId="416"/>
            <ac:spMk id="13" creationId="{02BBC39B-7088-D9C8-C72A-0AFA8085B2B2}"/>
          </ac:spMkLst>
        </pc:spChg>
        <pc:spChg chg="add mod">
          <ac:chgData name="Benoit Baillif" userId="S::bb596@cam.ac.uk::9ed956e5-56bd-4a29-928e-ee83544b9781" providerId="AD" clId="Web-{EF5326C9-4961-9BD0-7345-890E2F7E6655}" dt="2022-05-17T10:56:17.758" v="132" actId="1076"/>
          <ac:spMkLst>
            <pc:docMk/>
            <pc:sldMk cId="1580424778" sldId="416"/>
            <ac:spMk id="19" creationId="{421CE638-0EEF-2486-AD1E-975F86FF690F}"/>
          </ac:spMkLst>
        </pc:spChg>
        <pc:spChg chg="add del">
          <ac:chgData name="Benoit Baillif" userId="S::bb596@cam.ac.uk::9ed956e5-56bd-4a29-928e-ee83544b9781" providerId="AD" clId="Web-{EF5326C9-4961-9BD0-7345-890E2F7E6655}" dt="2022-05-17T10:55:41.804" v="114"/>
          <ac:spMkLst>
            <pc:docMk/>
            <pc:sldMk cId="1580424778" sldId="416"/>
            <ac:spMk id="25" creationId="{422DCB8E-5B71-E288-4206-84A9AFCCE4A1}"/>
          </ac:spMkLst>
        </pc:spChg>
        <pc:spChg chg="add del">
          <ac:chgData name="Benoit Baillif" userId="S::bb596@cam.ac.uk::9ed956e5-56bd-4a29-928e-ee83544b9781" providerId="AD" clId="Web-{EF5326C9-4961-9BD0-7345-890E2F7E6655}" dt="2022-05-17T10:55:46.319" v="120"/>
          <ac:spMkLst>
            <pc:docMk/>
            <pc:sldMk cId="1580424778" sldId="416"/>
            <ac:spMk id="31" creationId="{86C768C9-C51F-29AA-1A07-936FB7761AB4}"/>
          </ac:spMkLst>
        </pc:spChg>
        <pc:spChg chg="add mod">
          <ac:chgData name="Benoit Baillif" userId="S::bb596@cam.ac.uk::9ed956e5-56bd-4a29-928e-ee83544b9781" providerId="AD" clId="Web-{EF5326C9-4961-9BD0-7345-890E2F7E6655}" dt="2022-05-17T10:56:17.773" v="133" actId="1076"/>
          <ac:spMkLst>
            <pc:docMk/>
            <pc:sldMk cId="1580424778" sldId="416"/>
            <ac:spMk id="32" creationId="{21A7F66E-5B71-96CC-B29F-503D90222A5E}"/>
          </ac:spMkLst>
        </pc:spChg>
        <pc:picChg chg="add mod">
          <ac:chgData name="Benoit Baillif" userId="S::bb596@cam.ac.uk::9ed956e5-56bd-4a29-928e-ee83544b9781" providerId="AD" clId="Web-{EF5326C9-4961-9BD0-7345-890E2F7E6655}" dt="2022-05-17T10:56:21.852" v="134" actId="1076"/>
          <ac:picMkLst>
            <pc:docMk/>
            <pc:sldMk cId="1580424778" sldId="416"/>
            <ac:picMk id="5" creationId="{9A3E61DC-6265-4903-3337-863ACD61606F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1:46.923" v="85"/>
          <ac:picMkLst>
            <pc:docMk/>
            <pc:sldMk cId="1580424778" sldId="416"/>
            <ac:picMk id="10" creationId="{8D7020C7-1DD7-9280-BFF5-F78DC729EEB9}"/>
          </ac:picMkLst>
        </pc:picChg>
        <pc:picChg chg="add mod">
          <ac:chgData name="Benoit Baillif" userId="S::bb596@cam.ac.uk::9ed956e5-56bd-4a29-928e-ee83544b9781" providerId="AD" clId="Web-{EF5326C9-4961-9BD0-7345-890E2F7E6655}" dt="2022-05-17T10:56:17.742" v="130" actId="1076"/>
          <ac:picMkLst>
            <pc:docMk/>
            <pc:sldMk cId="1580424778" sldId="416"/>
            <ac:picMk id="15" creationId="{479CD17A-D312-C178-204E-32C862CC81ED}"/>
          </ac:picMkLst>
        </pc:picChg>
        <pc:picChg chg="add mod">
          <ac:chgData name="Benoit Baillif" userId="S::bb596@cam.ac.uk::9ed956e5-56bd-4a29-928e-ee83544b9781" providerId="AD" clId="Web-{EF5326C9-4961-9BD0-7345-890E2F7E6655}" dt="2022-05-17T10:56:17.758" v="131" actId="1076"/>
          <ac:picMkLst>
            <pc:docMk/>
            <pc:sldMk cId="1580424778" sldId="416"/>
            <ac:picMk id="17" creationId="{A2918E89-B375-C63B-3C66-6ECFD6FED1FF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5:41.804" v="116"/>
          <ac:picMkLst>
            <pc:docMk/>
            <pc:sldMk cId="1580424778" sldId="416"/>
            <ac:picMk id="21" creationId="{5C2C34E2-901B-49AE-063C-D9EBA0B63B96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5:41.804" v="115"/>
          <ac:picMkLst>
            <pc:docMk/>
            <pc:sldMk cId="1580424778" sldId="416"/>
            <ac:picMk id="23" creationId="{76D99925-7D32-196D-3D95-D71CEE8CF827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5:46.319" v="122"/>
          <ac:picMkLst>
            <pc:docMk/>
            <pc:sldMk cId="1580424778" sldId="416"/>
            <ac:picMk id="27" creationId="{AEFB41F7-1A68-E2AF-5F63-16563DC59B45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5:46.319" v="121"/>
          <ac:picMkLst>
            <pc:docMk/>
            <pc:sldMk cId="1580424778" sldId="416"/>
            <ac:picMk id="29" creationId="{9BA65CDC-F6A5-D9A9-7099-8AB943E6779A}"/>
          </ac:picMkLst>
        </pc:picChg>
      </pc:sldChg>
      <pc:sldChg chg="modSp">
        <pc:chgData name="Benoit Baillif" userId="S::bb596@cam.ac.uk::9ed956e5-56bd-4a29-928e-ee83544b9781" providerId="AD" clId="Web-{EF5326C9-4961-9BD0-7345-890E2F7E6655}" dt="2022-05-17T10:57:36.354" v="155" actId="20577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EF5326C9-4961-9BD0-7345-890E2F7E6655}" dt="2022-05-17T10:57:36.354" v="155" actId="20577"/>
          <ac:spMkLst>
            <pc:docMk/>
            <pc:sldMk cId="4278490504" sldId="417"/>
            <ac:spMk id="3" creationId="{F838A751-E7AB-0919-B167-F34569AEF9CD}"/>
          </ac:spMkLst>
        </pc:spChg>
      </pc:sldChg>
      <pc:sldChg chg="modSp">
        <pc:chgData name="Benoit Baillif" userId="S::bb596@cam.ac.uk::9ed956e5-56bd-4a29-928e-ee83544b9781" providerId="AD" clId="Web-{EF5326C9-4961-9BD0-7345-890E2F7E6655}" dt="2022-05-17T11:15:44.069" v="426" actId="1076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EF5326C9-4961-9BD0-7345-890E2F7E6655}" dt="2022-05-17T11:15:36.084" v="424" actId="1076"/>
          <ac:spMkLst>
            <pc:docMk/>
            <pc:sldMk cId="621068202" sldId="419"/>
            <ac:spMk id="3" creationId="{8F873ABA-E0A8-BE89-9D80-75B246D2B2D9}"/>
          </ac:spMkLst>
        </pc:spChg>
        <pc:spChg chg="mod">
          <ac:chgData name="Benoit Baillif" userId="S::bb596@cam.ac.uk::9ed956e5-56bd-4a29-928e-ee83544b9781" providerId="AD" clId="Web-{EF5326C9-4961-9BD0-7345-890E2F7E6655}" dt="2022-05-17T11:15:40.584" v="425" actId="1076"/>
          <ac:spMkLst>
            <pc:docMk/>
            <pc:sldMk cId="621068202" sldId="419"/>
            <ac:spMk id="4" creationId="{804CB95D-CBE8-FF41-2B26-15AB093F8B64}"/>
          </ac:spMkLst>
        </pc:spChg>
        <pc:spChg chg="mod">
          <ac:chgData name="Benoit Baillif" userId="S::bb596@cam.ac.uk::9ed956e5-56bd-4a29-928e-ee83544b9781" providerId="AD" clId="Web-{EF5326C9-4961-9BD0-7345-890E2F7E6655}" dt="2022-05-17T11:15:44.069" v="426" actId="1076"/>
          <ac:spMkLst>
            <pc:docMk/>
            <pc:sldMk cId="621068202" sldId="419"/>
            <ac:spMk id="6" creationId="{59E51637-7ACB-B0E9-E6B2-ABC17648EED1}"/>
          </ac:spMkLst>
        </pc:spChg>
      </pc:sldChg>
      <pc:sldChg chg="addSp delSp modSp">
        <pc:chgData name="Benoit Baillif" userId="S::bb596@cam.ac.uk::9ed956e5-56bd-4a29-928e-ee83544b9781" providerId="AD" clId="Web-{EF5326C9-4961-9BD0-7345-890E2F7E6655}" dt="2022-05-17T11:13:11.065" v="410" actId="1076"/>
        <pc:sldMkLst>
          <pc:docMk/>
          <pc:sldMk cId="931616276" sldId="421"/>
        </pc:sldMkLst>
        <pc:spChg chg="del">
          <ac:chgData name="Benoit Baillif" userId="S::bb596@cam.ac.uk::9ed956e5-56bd-4a29-928e-ee83544b9781" providerId="AD" clId="Web-{EF5326C9-4961-9BD0-7345-890E2F7E6655}" dt="2022-05-17T11:05:48.882" v="309"/>
          <ac:spMkLst>
            <pc:docMk/>
            <pc:sldMk cId="931616276" sldId="421"/>
            <ac:spMk id="3" creationId="{759CF180-5441-519E-99E6-ADA98CEC9A23}"/>
          </ac:spMkLst>
        </pc:spChg>
        <pc:spChg chg="add mod">
          <ac:chgData name="Benoit Baillif" userId="S::bb596@cam.ac.uk::9ed956e5-56bd-4a29-928e-ee83544b9781" providerId="AD" clId="Web-{EF5326C9-4961-9BD0-7345-890E2F7E6655}" dt="2022-05-17T11:07:38.447" v="328" actId="1076"/>
          <ac:spMkLst>
            <pc:docMk/>
            <pc:sldMk cId="931616276" sldId="421"/>
            <ac:spMk id="9" creationId="{43FCDE9E-1ADD-12FF-57FB-19212704899D}"/>
          </ac:spMkLst>
        </pc:spChg>
        <pc:spChg chg="add mod">
          <ac:chgData name="Benoit Baillif" userId="S::bb596@cam.ac.uk::9ed956e5-56bd-4a29-928e-ee83544b9781" providerId="AD" clId="Web-{EF5326C9-4961-9BD0-7345-890E2F7E6655}" dt="2022-05-17T11:10:58.421" v="377" actId="1076"/>
          <ac:spMkLst>
            <pc:docMk/>
            <pc:sldMk cId="931616276" sldId="421"/>
            <ac:spMk id="10" creationId="{DA81C6DE-BBB1-72C8-6647-0131FA53A210}"/>
          </ac:spMkLst>
        </pc:spChg>
        <pc:spChg chg="add mod">
          <ac:chgData name="Benoit Baillif" userId="S::bb596@cam.ac.uk::9ed956e5-56bd-4a29-928e-ee83544b9781" providerId="AD" clId="Web-{EF5326C9-4961-9BD0-7345-890E2F7E6655}" dt="2022-05-17T11:08:31.011" v="339"/>
          <ac:spMkLst>
            <pc:docMk/>
            <pc:sldMk cId="931616276" sldId="421"/>
            <ac:spMk id="11" creationId="{F39E81E9-F94A-958A-3C0B-2CC33FC934A3}"/>
          </ac:spMkLst>
        </pc:spChg>
        <pc:spChg chg="add mod">
          <ac:chgData name="Benoit Baillif" userId="S::bb596@cam.ac.uk::9ed956e5-56bd-4a29-928e-ee83544b9781" providerId="AD" clId="Web-{EF5326C9-4961-9BD0-7345-890E2F7E6655}" dt="2022-05-17T11:10:58.436" v="378" actId="1076"/>
          <ac:spMkLst>
            <pc:docMk/>
            <pc:sldMk cId="931616276" sldId="421"/>
            <ac:spMk id="12" creationId="{AF6D401F-7A0C-ED2C-4338-5037B09921C1}"/>
          </ac:spMkLst>
        </pc:spChg>
        <pc:spChg chg="add mod">
          <ac:chgData name="Benoit Baillif" userId="S::bb596@cam.ac.uk::9ed956e5-56bd-4a29-928e-ee83544b9781" providerId="AD" clId="Web-{EF5326C9-4961-9BD0-7345-890E2F7E6655}" dt="2022-05-17T11:13:11.065" v="410" actId="1076"/>
          <ac:spMkLst>
            <pc:docMk/>
            <pc:sldMk cId="931616276" sldId="421"/>
            <ac:spMk id="13" creationId="{D7FE86B7-9590-E1F0-A506-C8CD89C03919}"/>
          </ac:spMkLst>
        </pc:spChg>
        <pc:spChg chg="add mod">
          <ac:chgData name="Benoit Baillif" userId="S::bb596@cam.ac.uk::9ed956e5-56bd-4a29-928e-ee83544b9781" providerId="AD" clId="Web-{EF5326C9-4961-9BD0-7345-890E2F7E6655}" dt="2022-05-17T11:12:23.845" v="399" actId="20577"/>
          <ac:spMkLst>
            <pc:docMk/>
            <pc:sldMk cId="931616276" sldId="421"/>
            <ac:spMk id="14" creationId="{32DB095A-53F7-3774-C880-747EB2851F4A}"/>
          </ac:spMkLst>
        </pc:spChg>
        <pc:picChg chg="add mod">
          <ac:chgData name="Benoit Baillif" userId="S::bb596@cam.ac.uk::9ed956e5-56bd-4a29-928e-ee83544b9781" providerId="AD" clId="Web-{EF5326C9-4961-9BD0-7345-890E2F7E6655}" dt="2022-05-17T11:05:52.694" v="312" actId="14100"/>
          <ac:picMkLst>
            <pc:docMk/>
            <pc:sldMk cId="931616276" sldId="421"/>
            <ac:picMk id="4" creationId="{11C3164E-B90B-06DA-3FC0-6E1A73D4D8DA}"/>
          </ac:picMkLst>
        </pc:picChg>
        <pc:picChg chg="add mod">
          <ac:chgData name="Benoit Baillif" userId="S::bb596@cam.ac.uk::9ed956e5-56bd-4a29-928e-ee83544b9781" providerId="AD" clId="Web-{EF5326C9-4961-9BD0-7345-890E2F7E6655}" dt="2022-05-17T11:10:58.421" v="376" actId="1076"/>
          <ac:picMkLst>
            <pc:docMk/>
            <pc:sldMk cId="931616276" sldId="421"/>
            <ac:picMk id="5" creationId="{406D581E-C63F-1FF6-B445-7410F8CDDF02}"/>
          </ac:picMkLst>
        </pc:picChg>
        <pc:picChg chg="add mod">
          <ac:chgData name="Benoit Baillif" userId="S::bb596@cam.ac.uk::9ed956e5-56bd-4a29-928e-ee83544b9781" providerId="AD" clId="Web-{EF5326C9-4961-9BD0-7345-890E2F7E6655}" dt="2022-05-17T11:06:31.398" v="320" actId="1076"/>
          <ac:picMkLst>
            <pc:docMk/>
            <pc:sldMk cId="931616276" sldId="421"/>
            <ac:picMk id="6" creationId="{17574780-2FCE-93DF-ACAD-C177B4E76BFD}"/>
          </ac:picMkLst>
        </pc:picChg>
        <pc:picChg chg="add mod">
          <ac:chgData name="Benoit Baillif" userId="S::bb596@cam.ac.uk::9ed956e5-56bd-4a29-928e-ee83544b9781" providerId="AD" clId="Web-{EF5326C9-4961-9BD0-7345-890E2F7E6655}" dt="2022-05-17T11:06:35.586" v="323" actId="1076"/>
          <ac:picMkLst>
            <pc:docMk/>
            <pc:sldMk cId="931616276" sldId="421"/>
            <ac:picMk id="7" creationId="{03D09195-95D6-7295-7FA5-85DF309FF4D1}"/>
          </ac:picMkLst>
        </pc:picChg>
      </pc:sldChg>
      <pc:sldChg chg="addSp modSp">
        <pc:chgData name="Benoit Baillif" userId="S::bb596@cam.ac.uk::9ed956e5-56bd-4a29-928e-ee83544b9781" providerId="AD" clId="Web-{EF5326C9-4961-9BD0-7345-890E2F7E6655}" dt="2022-05-17T11:16:10.116" v="442" actId="20577"/>
        <pc:sldMkLst>
          <pc:docMk/>
          <pc:sldMk cId="953679439" sldId="423"/>
        </pc:sldMkLst>
        <pc:spChg chg="add mod">
          <ac:chgData name="Benoit Baillif" userId="S::bb596@cam.ac.uk::9ed956e5-56bd-4a29-928e-ee83544b9781" providerId="AD" clId="Web-{EF5326C9-4961-9BD0-7345-890E2F7E6655}" dt="2022-05-17T11:15:50.928" v="430" actId="1076"/>
          <ac:spMkLst>
            <pc:docMk/>
            <pc:sldMk cId="953679439" sldId="423"/>
            <ac:spMk id="3" creationId="{7987785C-04D5-86A9-13ED-8BEAEA1FC077}"/>
          </ac:spMkLst>
        </pc:spChg>
        <pc:spChg chg="add mod">
          <ac:chgData name="Benoit Baillif" userId="S::bb596@cam.ac.uk::9ed956e5-56bd-4a29-928e-ee83544b9781" providerId="AD" clId="Web-{EF5326C9-4961-9BD0-7345-890E2F7E6655}" dt="2022-05-17T11:15:50.928" v="431" actId="1076"/>
          <ac:spMkLst>
            <pc:docMk/>
            <pc:sldMk cId="953679439" sldId="423"/>
            <ac:spMk id="4" creationId="{75CDAC25-CBBA-D903-E77B-7666A6FA4FD3}"/>
          </ac:spMkLst>
        </pc:spChg>
        <pc:spChg chg="add mod">
          <ac:chgData name="Benoit Baillif" userId="S::bb596@cam.ac.uk::9ed956e5-56bd-4a29-928e-ee83544b9781" providerId="AD" clId="Web-{EF5326C9-4961-9BD0-7345-890E2F7E6655}" dt="2022-05-17T11:15:50.928" v="432" actId="1076"/>
          <ac:spMkLst>
            <pc:docMk/>
            <pc:sldMk cId="953679439" sldId="423"/>
            <ac:spMk id="5" creationId="{E0734E48-F5B8-A936-D9BF-C4D6C377435C}"/>
          </ac:spMkLst>
        </pc:spChg>
        <pc:spChg chg="mod">
          <ac:chgData name="Benoit Baillif" userId="S::bb596@cam.ac.uk::9ed956e5-56bd-4a29-928e-ee83544b9781" providerId="AD" clId="Web-{EF5326C9-4961-9BD0-7345-890E2F7E6655}" dt="2022-05-17T11:16:10.116" v="442" actId="20577"/>
          <ac:spMkLst>
            <pc:docMk/>
            <pc:sldMk cId="953679439" sldId="423"/>
            <ac:spMk id="11" creationId="{8D480980-BC95-1D09-8AD7-8AFBBD30D18C}"/>
          </ac:spMkLst>
        </pc:spChg>
      </pc:sldChg>
      <pc:sldChg chg="addSp modSp">
        <pc:chgData name="Benoit Baillif" userId="S::bb596@cam.ac.uk::9ed956e5-56bd-4a29-928e-ee83544b9781" providerId="AD" clId="Web-{EF5326C9-4961-9BD0-7345-890E2F7E6655}" dt="2022-05-17T11:17:06.008" v="444" actId="20577"/>
        <pc:sldMkLst>
          <pc:docMk/>
          <pc:sldMk cId="908443289" sldId="424"/>
        </pc:sldMkLst>
        <pc:spChg chg="add mod">
          <ac:chgData name="Benoit Baillif" userId="S::bb596@cam.ac.uk::9ed956e5-56bd-4a29-928e-ee83544b9781" providerId="AD" clId="Web-{EF5326C9-4961-9BD0-7345-890E2F7E6655}" dt="2022-05-17T11:15:53.803" v="436" actId="1076"/>
          <ac:spMkLst>
            <pc:docMk/>
            <pc:sldMk cId="908443289" sldId="424"/>
            <ac:spMk id="3" creationId="{C75F940C-5D8C-8A51-FE05-80CF62F7FBAA}"/>
          </ac:spMkLst>
        </pc:spChg>
        <pc:spChg chg="add mod">
          <ac:chgData name="Benoit Baillif" userId="S::bb596@cam.ac.uk::9ed956e5-56bd-4a29-928e-ee83544b9781" providerId="AD" clId="Web-{EF5326C9-4961-9BD0-7345-890E2F7E6655}" dt="2022-05-17T11:15:53.803" v="437" actId="1076"/>
          <ac:spMkLst>
            <pc:docMk/>
            <pc:sldMk cId="908443289" sldId="424"/>
            <ac:spMk id="4" creationId="{9D2DAA04-FD65-AB83-808C-78E2F4D0B846}"/>
          </ac:spMkLst>
        </pc:spChg>
        <pc:spChg chg="add mod">
          <ac:chgData name="Benoit Baillif" userId="S::bb596@cam.ac.uk::9ed956e5-56bd-4a29-928e-ee83544b9781" providerId="AD" clId="Web-{EF5326C9-4961-9BD0-7345-890E2F7E6655}" dt="2022-05-17T11:15:53.803" v="438" actId="1076"/>
          <ac:spMkLst>
            <pc:docMk/>
            <pc:sldMk cId="908443289" sldId="424"/>
            <ac:spMk id="5" creationId="{3B39C2BE-1188-B438-EE61-E271F4F54C36}"/>
          </ac:spMkLst>
        </pc:spChg>
        <pc:spChg chg="mod">
          <ac:chgData name="Benoit Baillif" userId="S::bb596@cam.ac.uk::9ed956e5-56bd-4a29-928e-ee83544b9781" providerId="AD" clId="Web-{EF5326C9-4961-9BD0-7345-890E2F7E6655}" dt="2022-05-17T11:17:06.008" v="444" actId="20577"/>
          <ac:spMkLst>
            <pc:docMk/>
            <pc:sldMk cId="908443289" sldId="424"/>
            <ac:spMk id="11" creationId="{8D480980-BC95-1D09-8AD7-8AFBBD30D18C}"/>
          </ac:spMkLst>
        </pc:spChg>
      </pc:sldChg>
      <pc:sldChg chg="modSp">
        <pc:chgData name="Benoit Baillif" userId="S::bb596@cam.ac.uk::9ed956e5-56bd-4a29-928e-ee83544b9781" providerId="AD" clId="Web-{EF5326C9-4961-9BD0-7345-890E2F7E6655}" dt="2022-05-17T11:15:17.709" v="423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EF5326C9-4961-9BD0-7345-890E2F7E6655}" dt="2022-05-17T11:15:17.709" v="423" actId="20577"/>
          <ac:spMkLst>
            <pc:docMk/>
            <pc:sldMk cId="1096623673" sldId="425"/>
            <ac:spMk id="3" creationId="{9BD6ADBB-708A-6F57-47FD-CA62BE8AA6F6}"/>
          </ac:spMkLst>
        </pc:spChg>
      </pc:sldChg>
      <pc:sldChg chg="del">
        <pc:chgData name="Benoit Baillif" userId="S::bb596@cam.ac.uk::9ed956e5-56bd-4a29-928e-ee83544b9781" providerId="AD" clId="Web-{EF5326C9-4961-9BD0-7345-890E2F7E6655}" dt="2022-05-17T10:45:36.398" v="20"/>
        <pc:sldMkLst>
          <pc:docMk/>
          <pc:sldMk cId="3686600482" sldId="428"/>
        </pc:sldMkLst>
      </pc:sldChg>
      <pc:sldMasterChg chg="mod modSldLayout">
        <pc:chgData name="Benoit Baillif" userId="S::bb596@cam.ac.uk::9ed956e5-56bd-4a29-928e-ee83544b9781" providerId="AD" clId="Web-{EF5326C9-4961-9BD0-7345-890E2F7E6655}" dt="2022-05-17T11:17:51.572" v="448"/>
        <pc:sldMasterMkLst>
          <pc:docMk/>
          <pc:sldMasterMk cId="1207120484" sldId="2147483648"/>
        </pc:sldMasterMkLst>
        <pc:sldLayoutChg chg="mod">
          <pc:chgData name="Benoit Baillif" userId="S::bb596@cam.ac.uk::9ed956e5-56bd-4a29-928e-ee83544b9781" providerId="AD" clId="Web-{EF5326C9-4961-9BD0-7345-890E2F7E6655}" dt="2022-05-17T11:17:51.572" v="448"/>
          <pc:sldLayoutMkLst>
            <pc:docMk/>
            <pc:sldMasterMk cId="1207120484" sldId="2147483648"/>
            <pc:sldLayoutMk cId="1976372072" sldId="2147483649"/>
          </pc:sldLayoutMkLst>
        </pc:sldLayoutChg>
      </pc:sldMasterChg>
      <pc:sldMasterChg chg="mod modSldLayout">
        <pc:chgData name="Benoit Baillif" userId="S::bb596@cam.ac.uk::9ed956e5-56bd-4a29-928e-ee83544b9781" providerId="AD" clId="Web-{EF5326C9-4961-9BD0-7345-890E2F7E6655}" dt="2022-05-17T11:17:51.572" v="448"/>
        <pc:sldMasterMkLst>
          <pc:docMk/>
          <pc:sldMasterMk cId="523109576" sldId="2147483650"/>
        </pc:sldMasterMkLst>
        <pc:sldLayoutChg chg="mod">
          <pc:chgData name="Benoit Baillif" userId="S::bb596@cam.ac.uk::9ed956e5-56bd-4a29-928e-ee83544b9781" providerId="AD" clId="Web-{EF5326C9-4961-9BD0-7345-890E2F7E6655}" dt="2022-05-17T11:17:51.572" v="448"/>
          <pc:sldLayoutMkLst>
            <pc:docMk/>
            <pc:sldMasterMk cId="523109576" sldId="2147483650"/>
            <pc:sldLayoutMk cId="3310247824" sldId="2147483651"/>
          </pc:sldLayoutMkLst>
        </pc:sldLayoutChg>
      </pc:sldMasterChg>
      <pc:sldMasterChg chg="mod modSldLayout">
        <pc:chgData name="Benoit Baillif" userId="S::bb596@cam.ac.uk::9ed956e5-56bd-4a29-928e-ee83544b9781" providerId="AD" clId="Web-{EF5326C9-4961-9BD0-7345-890E2F7E6655}" dt="2022-05-17T11:17:51.572" v="448"/>
        <pc:sldMasterMkLst>
          <pc:docMk/>
          <pc:sldMasterMk cId="523109576" sldId="2147483652"/>
        </pc:sldMasterMkLst>
        <pc:sldLayoutChg chg="mod">
          <pc:chgData name="Benoit Baillif" userId="S::bb596@cam.ac.uk::9ed956e5-56bd-4a29-928e-ee83544b9781" providerId="AD" clId="Web-{EF5326C9-4961-9BD0-7345-890E2F7E6655}" dt="2022-05-17T11:17:51.572" v="448"/>
          <pc:sldLayoutMkLst>
            <pc:docMk/>
            <pc:sldMasterMk cId="523109576" sldId="2147483652"/>
            <pc:sldLayoutMk cId="3310247824" sldId="2147483653"/>
          </pc:sldLayoutMkLst>
        </pc:sldLayoutChg>
      </pc:sldMasterChg>
    </pc:docChg>
  </pc:docChgLst>
  <pc:docChgLst>
    <pc:chgData name="Benoit Baillif" userId="S::bb596@cam.ac.uk::9ed956e5-56bd-4a29-928e-ee83544b9781" providerId="AD" clId="Web-{CAC16B47-BD7C-2B0A-23DB-C791E521ABC3}"/>
    <pc:docChg chg="modSld sldOrd">
      <pc:chgData name="Benoit Baillif" userId="S::bb596@cam.ac.uk::9ed956e5-56bd-4a29-928e-ee83544b9781" providerId="AD" clId="Web-{CAC16B47-BD7C-2B0A-23DB-C791E521ABC3}" dt="2022-05-23T15:28:01.480" v="367" actId="20577"/>
      <pc:docMkLst>
        <pc:docMk/>
      </pc:docMkLst>
      <pc:sldChg chg="modSp">
        <pc:chgData name="Benoit Baillif" userId="S::bb596@cam.ac.uk::9ed956e5-56bd-4a29-928e-ee83544b9781" providerId="AD" clId="Web-{CAC16B47-BD7C-2B0A-23DB-C791E521ABC3}" dt="2022-05-23T14:44:27.070" v="345"/>
        <pc:sldMkLst>
          <pc:docMk/>
          <pc:sldMk cId="1792243850" sldId="390"/>
        </pc:sldMkLst>
        <pc:spChg chg="mod">
          <ac:chgData name="Benoit Baillif" userId="S::bb596@cam.ac.uk::9ed956e5-56bd-4a29-928e-ee83544b9781" providerId="AD" clId="Web-{CAC16B47-BD7C-2B0A-23DB-C791E521ABC3}" dt="2022-05-23T14:44:27.054" v="344"/>
          <ac:spMkLst>
            <pc:docMk/>
            <pc:sldMk cId="1792243850" sldId="390"/>
            <ac:spMk id="21" creationId="{D241AF13-816A-9FDD-FA43-DCB36597E490}"/>
          </ac:spMkLst>
        </pc:spChg>
        <pc:spChg chg="mod">
          <ac:chgData name="Benoit Baillif" userId="S::bb596@cam.ac.uk::9ed956e5-56bd-4a29-928e-ee83544b9781" providerId="AD" clId="Web-{CAC16B47-BD7C-2B0A-23DB-C791E521ABC3}" dt="2022-05-23T14:44:27.070" v="345"/>
          <ac:spMkLst>
            <pc:docMk/>
            <pc:sldMk cId="1792243850" sldId="390"/>
            <ac:spMk id="29" creationId="{6E1A654D-E320-1103-A777-1DB746FC9B0D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3:14:27.402" v="150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CAC16B47-BD7C-2B0A-23DB-C791E521ABC3}" dt="2022-05-23T13:14:27.402" v="150" actId="20577"/>
          <ac:spMkLst>
            <pc:docMk/>
            <pc:sldMk cId="1270089218" sldId="391"/>
            <ac:spMk id="4" creationId="{BE4D08D2-96E8-610E-7877-4F2CED909D2D}"/>
          </ac:spMkLst>
        </pc:spChg>
      </pc:sldChg>
      <pc:sldChg chg="mod ord modShow">
        <pc:chgData name="Benoit Baillif" userId="S::bb596@cam.ac.uk::9ed956e5-56bd-4a29-928e-ee83544b9781" providerId="AD" clId="Web-{CAC16B47-BD7C-2B0A-23DB-C791E521ABC3}" dt="2022-05-23T14:30:40.768" v="262"/>
        <pc:sldMkLst>
          <pc:docMk/>
          <pc:sldMk cId="931616276" sldId="421"/>
        </pc:sldMkLst>
      </pc:sldChg>
      <pc:sldChg chg="modSp">
        <pc:chgData name="Benoit Baillif" userId="S::bb596@cam.ac.uk::9ed956e5-56bd-4a29-928e-ee83544b9781" providerId="AD" clId="Web-{CAC16B47-BD7C-2B0A-23DB-C791E521ABC3}" dt="2022-05-23T15:28:01.480" v="367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CAC16B47-BD7C-2B0A-23DB-C791E521ABC3}" dt="2022-05-23T15:28:01.480" v="367" actId="20577"/>
          <ac:spMkLst>
            <pc:docMk/>
            <pc:sldMk cId="1096623673" sldId="425"/>
            <ac:spMk id="3" creationId="{9BD6ADBB-708A-6F57-47FD-CA62BE8AA6F6}"/>
          </ac:spMkLst>
        </pc:spChg>
      </pc:sldChg>
      <pc:sldChg chg="addSp modSp">
        <pc:chgData name="Benoit Baillif" userId="S::bb596@cam.ac.uk::9ed956e5-56bd-4a29-928e-ee83544b9781" providerId="AD" clId="Web-{CAC16B47-BD7C-2B0A-23DB-C791E521ABC3}" dt="2022-05-23T13:37:45.031" v="186"/>
        <pc:sldMkLst>
          <pc:docMk/>
          <pc:sldMk cId="4270348066" sldId="426"/>
        </pc:sldMkLst>
        <pc:spChg chg="add mod">
          <ac:chgData name="Benoit Baillif" userId="S::bb596@cam.ac.uk::9ed956e5-56bd-4a29-928e-ee83544b9781" providerId="AD" clId="Web-{CAC16B47-BD7C-2B0A-23DB-C791E521ABC3}" dt="2022-05-23T13:37:45.031" v="186"/>
          <ac:spMkLst>
            <pc:docMk/>
            <pc:sldMk cId="4270348066" sldId="426"/>
            <ac:spMk id="5" creationId="{7A891386-D6F0-4C89-19D8-2833249BA923}"/>
          </ac:spMkLst>
        </pc:spChg>
        <pc:picChg chg="mod">
          <ac:chgData name="Benoit Baillif" userId="S::bb596@cam.ac.uk::9ed956e5-56bd-4a29-928e-ee83544b9781" providerId="AD" clId="Web-{CAC16B47-BD7C-2B0A-23DB-C791E521ABC3}" dt="2022-05-23T13:36:22.060" v="175"/>
          <ac:picMkLst>
            <pc:docMk/>
            <pc:sldMk cId="4270348066" sldId="426"/>
            <ac:picMk id="3" creationId="{BB01F973-5F7D-93E1-E9FE-3631D0DB62A7}"/>
          </ac:picMkLst>
        </pc:picChg>
        <pc:picChg chg="mod">
          <ac:chgData name="Benoit Baillif" userId="S::bb596@cam.ac.uk::9ed956e5-56bd-4a29-928e-ee83544b9781" providerId="AD" clId="Web-{CAC16B47-BD7C-2B0A-23DB-C791E521ABC3}" dt="2022-05-23T13:36:27.685" v="176"/>
          <ac:picMkLst>
            <pc:docMk/>
            <pc:sldMk cId="4270348066" sldId="426"/>
            <ac:picMk id="4" creationId="{1FB32D98-28C4-B5EA-23C4-D4870C20E807}"/>
          </ac:picMkLst>
        </pc:picChg>
      </pc:sldChg>
      <pc:sldChg chg="modSp">
        <pc:chgData name="Benoit Baillif" userId="S::bb596@cam.ac.uk::9ed956e5-56bd-4a29-928e-ee83544b9781" providerId="AD" clId="Web-{CAC16B47-BD7C-2B0A-23DB-C791E521ABC3}" dt="2022-05-23T14:39:21.312" v="340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CAC16B47-BD7C-2B0A-23DB-C791E521ABC3}" dt="2022-05-23T14:39:21.312" v="340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addSp modSp mod modShow">
        <pc:chgData name="Benoit Baillif" userId="S::bb596@cam.ac.uk::9ed956e5-56bd-4a29-928e-ee83544b9781" providerId="AD" clId="Web-{CAC16B47-BD7C-2B0A-23DB-C791E521ABC3}" dt="2022-05-23T14:36:40.216" v="264"/>
        <pc:sldMkLst>
          <pc:docMk/>
          <pc:sldMk cId="3531089587" sldId="428"/>
        </pc:sldMkLst>
        <pc:spChg chg="add mod">
          <ac:chgData name="Benoit Baillif" userId="S::bb596@cam.ac.uk::9ed956e5-56bd-4a29-928e-ee83544b9781" providerId="AD" clId="Web-{CAC16B47-BD7C-2B0A-23DB-C791E521ABC3}" dt="2022-05-23T13:38:10.829" v="188" actId="1076"/>
          <ac:spMkLst>
            <pc:docMk/>
            <pc:sldMk cId="3531089587" sldId="428"/>
            <ac:spMk id="3" creationId="{2D1F4F6A-BC3A-8CAF-643C-5265B06814FB}"/>
          </ac:spMkLst>
        </pc:spChg>
        <pc:picChg chg="mod">
          <ac:chgData name="Benoit Baillif" userId="S::bb596@cam.ac.uk::9ed956e5-56bd-4a29-928e-ee83544b9781" providerId="AD" clId="Web-{CAC16B47-BD7C-2B0A-23DB-C791E521ABC3}" dt="2022-05-23T13:36:34.123" v="177"/>
          <ac:picMkLst>
            <pc:docMk/>
            <pc:sldMk cId="3531089587" sldId="428"/>
            <ac:picMk id="4" creationId="{B3BBAB47-BB4B-4B88-649A-A6E28D82EF8E}"/>
          </ac:picMkLst>
        </pc:picChg>
        <pc:picChg chg="mod">
          <ac:chgData name="Benoit Baillif" userId="S::bb596@cam.ac.uk::9ed956e5-56bd-4a29-928e-ee83544b9781" providerId="AD" clId="Web-{CAC16B47-BD7C-2B0A-23DB-C791E521ABC3}" dt="2022-05-23T13:36:40.686" v="178"/>
          <ac:picMkLst>
            <pc:docMk/>
            <pc:sldMk cId="3531089587" sldId="428"/>
            <ac:picMk id="5" creationId="{14161970-BAE8-9B04-697D-4AF5B6E6B58D}"/>
          </ac:picMkLst>
        </pc:picChg>
      </pc:sldChg>
      <pc:sldChg chg="modSp">
        <pc:chgData name="Benoit Baillif" userId="S::bb596@cam.ac.uk::9ed956e5-56bd-4a29-928e-ee83544b9781" providerId="AD" clId="Web-{CAC16B47-BD7C-2B0A-23DB-C791E521ABC3}" dt="2022-05-23T13:52:36.007" v="250" actId="20577"/>
        <pc:sldMkLst>
          <pc:docMk/>
          <pc:sldMk cId="719599964" sldId="431"/>
        </pc:sldMkLst>
        <pc:spChg chg="mod">
          <ac:chgData name="Benoit Baillif" userId="S::bb596@cam.ac.uk::9ed956e5-56bd-4a29-928e-ee83544b9781" providerId="AD" clId="Web-{CAC16B47-BD7C-2B0A-23DB-C791E521ABC3}" dt="2022-05-23T13:52:36.007" v="250" actId="20577"/>
          <ac:spMkLst>
            <pc:docMk/>
            <pc:sldMk cId="719599964" sldId="431"/>
            <ac:spMk id="18" creationId="{907C0703-8E51-1ADE-D6EF-663239A04744}"/>
          </ac:spMkLst>
        </pc:spChg>
      </pc:sldChg>
      <pc:sldChg chg="delSp modSp ord">
        <pc:chgData name="Benoit Baillif" userId="S::bb596@cam.ac.uk::9ed956e5-56bd-4a29-928e-ee83544b9781" providerId="AD" clId="Web-{CAC16B47-BD7C-2B0A-23DB-C791E521ABC3}" dt="2022-05-23T13:17:07.406" v="151"/>
        <pc:sldMkLst>
          <pc:docMk/>
          <pc:sldMk cId="3549377510" sldId="432"/>
        </pc:sldMkLst>
        <pc:spChg chg="mod">
          <ac:chgData name="Benoit Baillif" userId="S::bb596@cam.ac.uk::9ed956e5-56bd-4a29-928e-ee83544b9781" providerId="AD" clId="Web-{CAC16B47-BD7C-2B0A-23DB-C791E521ABC3}" dt="2022-05-23T13:13:35.870" v="139" actId="20577"/>
          <ac:spMkLst>
            <pc:docMk/>
            <pc:sldMk cId="3549377510" sldId="432"/>
            <ac:spMk id="3" creationId="{499D738E-A05D-2C59-B84B-B66AE8F38436}"/>
          </ac:spMkLst>
        </pc:spChg>
        <pc:spChg chg="mod">
          <ac:chgData name="Benoit Baillif" userId="S::bb596@cam.ac.uk::9ed956e5-56bd-4a29-928e-ee83544b9781" providerId="AD" clId="Web-{CAC16B47-BD7C-2B0A-23DB-C791E521ABC3}" dt="2022-05-23T13:11:29.616" v="87" actId="1076"/>
          <ac:spMkLst>
            <pc:docMk/>
            <pc:sldMk cId="3549377510" sldId="432"/>
            <ac:spMk id="4" creationId="{3422F5EE-EAFB-B934-43F3-61E501E9F2FF}"/>
          </ac:spMkLst>
        </pc:spChg>
        <pc:spChg chg="mod">
          <ac:chgData name="Benoit Baillif" userId="S::bb596@cam.ac.uk::9ed956e5-56bd-4a29-928e-ee83544b9781" providerId="AD" clId="Web-{CAC16B47-BD7C-2B0A-23DB-C791E521ABC3}" dt="2022-05-23T13:11:29.663" v="89" actId="1076"/>
          <ac:spMkLst>
            <pc:docMk/>
            <pc:sldMk cId="3549377510" sldId="432"/>
            <ac:spMk id="9" creationId="{6466633F-5CAA-B9E9-BE10-D8AFE7801044}"/>
          </ac:spMkLst>
        </pc:spChg>
        <pc:picChg chg="del">
          <ac:chgData name="Benoit Baillif" userId="S::bb596@cam.ac.uk::9ed956e5-56bd-4a29-928e-ee83544b9781" providerId="AD" clId="Web-{CAC16B47-BD7C-2B0A-23DB-C791E521ABC3}" dt="2022-05-23T13:11:24.679" v="86"/>
          <ac:picMkLst>
            <pc:docMk/>
            <pc:sldMk cId="3549377510" sldId="432"/>
            <ac:picMk id="6" creationId="{2F943757-1E95-C9D9-975F-3EE227484822}"/>
          </ac:picMkLst>
        </pc:picChg>
        <pc:picChg chg="mod">
          <ac:chgData name="Benoit Baillif" userId="S::bb596@cam.ac.uk::9ed956e5-56bd-4a29-928e-ee83544b9781" providerId="AD" clId="Web-{CAC16B47-BD7C-2B0A-23DB-C791E521ABC3}" dt="2022-05-23T13:11:29.647" v="88" actId="1076"/>
          <ac:picMkLst>
            <pc:docMk/>
            <pc:sldMk cId="3549377510" sldId="432"/>
            <ac:picMk id="8" creationId="{104516F9-B701-A0E5-6FA4-784281CA1263}"/>
          </ac:picMkLst>
        </pc:picChg>
      </pc:sldChg>
      <pc:sldChg chg="modSp">
        <pc:chgData name="Benoit Baillif" userId="S::bb596@cam.ac.uk::9ed956e5-56bd-4a29-928e-ee83544b9781" providerId="AD" clId="Web-{CAC16B47-BD7C-2B0A-23DB-C791E521ABC3}" dt="2022-05-23T13:21:17.678" v="153" actId="20577"/>
        <pc:sldMkLst>
          <pc:docMk/>
          <pc:sldMk cId="1313772104" sldId="446"/>
        </pc:sldMkLst>
        <pc:spChg chg="mod">
          <ac:chgData name="Benoit Baillif" userId="S::bb596@cam.ac.uk::9ed956e5-56bd-4a29-928e-ee83544b9781" providerId="AD" clId="Web-{CAC16B47-BD7C-2B0A-23DB-C791E521ABC3}" dt="2022-05-23T13:21:17.678" v="153" actId="20577"/>
          <ac:spMkLst>
            <pc:docMk/>
            <pc:sldMk cId="1313772104" sldId="446"/>
            <ac:spMk id="2" creationId="{BA36D541-52BE-7BC1-993A-3098528C739E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4:26:25.543" v="255" actId="20577"/>
        <pc:sldMkLst>
          <pc:docMk/>
          <pc:sldMk cId="855732379" sldId="453"/>
        </pc:sldMkLst>
        <pc:spChg chg="mod">
          <ac:chgData name="Benoit Baillif" userId="S::bb596@cam.ac.uk::9ed956e5-56bd-4a29-928e-ee83544b9781" providerId="AD" clId="Web-{CAC16B47-BD7C-2B0A-23DB-C791E521ABC3}" dt="2022-05-23T14:26:25.543" v="255" actId="20577"/>
          <ac:spMkLst>
            <pc:docMk/>
            <pc:sldMk cId="855732379" sldId="453"/>
            <ac:spMk id="3" creationId="{171C145F-4B5B-C46B-8DA3-2EACDCFBA4C0}"/>
          </ac:spMkLst>
        </pc:spChg>
        <pc:spChg chg="mod">
          <ac:chgData name="Benoit Baillif" userId="S::bb596@cam.ac.uk::9ed956e5-56bd-4a29-928e-ee83544b9781" providerId="AD" clId="Web-{CAC16B47-BD7C-2B0A-23DB-C791E521ABC3}" dt="2022-05-23T12:53:05.354" v="55" actId="14100"/>
          <ac:spMkLst>
            <pc:docMk/>
            <pc:sldMk cId="855732379" sldId="453"/>
            <ac:spMk id="9" creationId="{A8A3286A-CB26-E96B-1BFB-53871569145F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2:52:38.853" v="48" actId="2057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CAC16B47-BD7C-2B0A-23DB-C791E521ABC3}" dt="2022-05-23T12:52:38.853" v="48" actId="20577"/>
          <ac:spMkLst>
            <pc:docMk/>
            <pc:sldMk cId="685210634" sldId="454"/>
            <ac:spMk id="3" creationId="{6E96FE80-C582-E759-C382-6B379C564A53}"/>
          </ac:spMkLst>
        </pc:spChg>
      </pc:sldChg>
      <pc:sldChg chg="addSp delSp modSp">
        <pc:chgData name="Benoit Baillif" userId="S::bb596@cam.ac.uk::9ed956e5-56bd-4a29-928e-ee83544b9781" providerId="AD" clId="Web-{CAC16B47-BD7C-2B0A-23DB-C791E521ABC3}" dt="2022-05-23T14:48:55.249" v="355" actId="20577"/>
        <pc:sldMkLst>
          <pc:docMk/>
          <pc:sldMk cId="4119019284" sldId="455"/>
        </pc:sldMkLst>
        <pc:spChg chg="add del">
          <ac:chgData name="Benoit Baillif" userId="S::bb596@cam.ac.uk::9ed956e5-56bd-4a29-928e-ee83544b9781" providerId="AD" clId="Web-{CAC16B47-BD7C-2B0A-23DB-C791E521ABC3}" dt="2022-05-23T12:50:07.115" v="16"/>
          <ac:spMkLst>
            <pc:docMk/>
            <pc:sldMk cId="4119019284" sldId="455"/>
            <ac:spMk id="56" creationId="{7AEE65DE-F4CA-7D80-8EBF-FEFA923C34A3}"/>
          </ac:spMkLst>
        </pc:spChg>
        <pc:spChg chg="mod">
          <ac:chgData name="Benoit Baillif" userId="S::bb596@cam.ac.uk::9ed956e5-56bd-4a29-928e-ee83544b9781" providerId="AD" clId="Web-{CAC16B47-BD7C-2B0A-23DB-C791E521ABC3}" dt="2022-05-23T14:48:55.249" v="355" actId="20577"/>
          <ac:spMkLst>
            <pc:docMk/>
            <pc:sldMk cId="4119019284" sldId="455"/>
            <ac:spMk id="63" creationId="{8CCB0962-8429-274E-974E-C2CB5707D935}"/>
          </ac:spMkLst>
        </pc:spChg>
        <pc:spChg chg="add del">
          <ac:chgData name="Benoit Baillif" userId="S::bb596@cam.ac.uk::9ed956e5-56bd-4a29-928e-ee83544b9781" providerId="AD" clId="Web-{CAC16B47-BD7C-2B0A-23DB-C791E521ABC3}" dt="2022-05-23T12:50:09.756" v="18"/>
          <ac:spMkLst>
            <pc:docMk/>
            <pc:sldMk cId="4119019284" sldId="455"/>
            <ac:spMk id="78" creationId="{D1E2E82E-F23C-77F3-E01E-0D88019CD1EF}"/>
          </ac:spMkLst>
        </pc:spChg>
      </pc:sldChg>
      <pc:sldChg chg="delSp">
        <pc:chgData name="Benoit Baillif" userId="S::bb596@cam.ac.uk::9ed956e5-56bd-4a29-928e-ee83544b9781" providerId="AD" clId="Web-{CAC16B47-BD7C-2B0A-23DB-C791E521ABC3}" dt="2022-05-23T12:50:02.177" v="13"/>
        <pc:sldMkLst>
          <pc:docMk/>
          <pc:sldMk cId="1502151856" sldId="456"/>
        </pc:sldMkLst>
        <pc:spChg chg="del">
          <ac:chgData name="Benoit Baillif" userId="S::bb596@cam.ac.uk::9ed956e5-56bd-4a29-928e-ee83544b9781" providerId="AD" clId="Web-{CAC16B47-BD7C-2B0A-23DB-C791E521ABC3}" dt="2022-05-23T12:50:02.177" v="13"/>
          <ac:spMkLst>
            <pc:docMk/>
            <pc:sldMk cId="1502151856" sldId="456"/>
            <ac:spMk id="69" creationId="{753CE6F8-B0F6-231F-A4ED-B2EE0081E4A6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2:44:17.451" v="0" actId="20577"/>
        <pc:sldMkLst>
          <pc:docMk/>
          <pc:sldMk cId="3117269072" sldId="461"/>
        </pc:sldMkLst>
        <pc:spChg chg="mod">
          <ac:chgData name="Benoit Baillif" userId="S::bb596@cam.ac.uk::9ed956e5-56bd-4a29-928e-ee83544b9781" providerId="AD" clId="Web-{CAC16B47-BD7C-2B0A-23DB-C791E521ABC3}" dt="2022-05-23T12:44:17.451" v="0" actId="20577"/>
          <ac:spMkLst>
            <pc:docMk/>
            <pc:sldMk cId="3117269072" sldId="461"/>
            <ac:spMk id="3" creationId="{A3A77577-C925-0B09-70F7-E88C981A1046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3:43:48.525" v="191" actId="20577"/>
        <pc:sldMkLst>
          <pc:docMk/>
          <pc:sldMk cId="3538111429" sldId="463"/>
        </pc:sldMkLst>
        <pc:spChg chg="mod">
          <ac:chgData name="Benoit Baillif" userId="S::bb596@cam.ac.uk::9ed956e5-56bd-4a29-928e-ee83544b9781" providerId="AD" clId="Web-{CAC16B47-BD7C-2B0A-23DB-C791E521ABC3}" dt="2022-05-23T13:43:48.525" v="191" actId="20577"/>
          <ac:spMkLst>
            <pc:docMk/>
            <pc:sldMk cId="3538111429" sldId="463"/>
            <ac:spMk id="2" creationId="{A29BC69C-907C-12DA-AE09-6F98B951DC13}"/>
          </ac:spMkLst>
        </pc:spChg>
      </pc:sldChg>
      <pc:sldChg chg="modSp mod ord modShow">
        <pc:chgData name="Benoit Baillif" userId="S::bb596@cam.ac.uk::9ed956e5-56bd-4a29-928e-ee83544b9781" providerId="AD" clId="Web-{CAC16B47-BD7C-2B0A-23DB-C791E521ABC3}" dt="2022-05-23T13:43:33.821" v="190"/>
        <pc:sldMkLst>
          <pc:docMk/>
          <pc:sldMk cId="1268103031" sldId="464"/>
        </pc:sldMkLst>
        <pc:spChg chg="mod">
          <ac:chgData name="Benoit Baillif" userId="S::bb596@cam.ac.uk::9ed956e5-56bd-4a29-928e-ee83544b9781" providerId="AD" clId="Web-{CAC16B47-BD7C-2B0A-23DB-C791E521ABC3}" dt="2022-05-23T12:55:58.358" v="78" actId="20577"/>
          <ac:spMkLst>
            <pc:docMk/>
            <pc:sldMk cId="1268103031" sldId="464"/>
            <ac:spMk id="4" creationId="{905B0BAF-8D21-D252-5EB5-B97D152B9422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4:29:28.735" v="258" actId="20577"/>
        <pc:sldMkLst>
          <pc:docMk/>
          <pc:sldMk cId="3763547067" sldId="467"/>
        </pc:sldMkLst>
        <pc:spChg chg="mod">
          <ac:chgData name="Benoit Baillif" userId="S::bb596@cam.ac.uk::9ed956e5-56bd-4a29-928e-ee83544b9781" providerId="AD" clId="Web-{CAC16B47-BD7C-2B0A-23DB-C791E521ABC3}" dt="2022-05-23T14:29:28.735" v="258" actId="20577"/>
          <ac:spMkLst>
            <pc:docMk/>
            <pc:sldMk cId="3763547067" sldId="467"/>
            <ac:spMk id="2" creationId="{64AAAD7D-8CD1-4AF9-A033-FB0F1DE08B7A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2:59:28.317" v="81" actId="20577"/>
        <pc:sldMkLst>
          <pc:docMk/>
          <pc:sldMk cId="2375119898" sldId="468"/>
        </pc:sldMkLst>
        <pc:spChg chg="mod">
          <ac:chgData name="Benoit Baillif" userId="S::bb596@cam.ac.uk::9ed956e5-56bd-4a29-928e-ee83544b9781" providerId="AD" clId="Web-{CAC16B47-BD7C-2B0A-23DB-C791E521ABC3}" dt="2022-05-23T12:59:28.317" v="81" actId="20577"/>
          <ac:spMkLst>
            <pc:docMk/>
            <pc:sldMk cId="2375119898" sldId="468"/>
            <ac:spMk id="2" creationId="{EC373109-2534-4C31-DE12-8343E95E7876}"/>
          </ac:spMkLst>
        </pc:spChg>
      </pc:sldChg>
      <pc:sldChg chg="mod ord modShow">
        <pc:chgData name="Benoit Baillif" userId="S::bb596@cam.ac.uk::9ed956e5-56bd-4a29-928e-ee83544b9781" providerId="AD" clId="Web-{CAC16B47-BD7C-2B0A-23DB-C791E521ABC3}" dt="2022-05-23T14:30:40.768" v="261"/>
        <pc:sldMkLst>
          <pc:docMk/>
          <pc:sldMk cId="2617822795" sldId="469"/>
        </pc:sldMkLst>
      </pc:sldChg>
      <pc:sldChg chg="modSp">
        <pc:chgData name="Benoit Baillif" userId="S::bb596@cam.ac.uk::9ed956e5-56bd-4a29-928e-ee83544b9781" providerId="AD" clId="Web-{CAC16B47-BD7C-2B0A-23DB-C791E521ABC3}" dt="2022-05-23T14:40:10.954" v="343" actId="20577"/>
        <pc:sldMkLst>
          <pc:docMk/>
          <pc:sldMk cId="4075166108" sldId="473"/>
        </pc:sldMkLst>
        <pc:spChg chg="mod">
          <ac:chgData name="Benoit Baillif" userId="S::bb596@cam.ac.uk::9ed956e5-56bd-4a29-928e-ee83544b9781" providerId="AD" clId="Web-{CAC16B47-BD7C-2B0A-23DB-C791E521ABC3}" dt="2022-05-23T14:40:10.954" v="343" actId="20577"/>
          <ac:spMkLst>
            <pc:docMk/>
            <pc:sldMk cId="4075166108" sldId="473"/>
            <ac:spMk id="3" creationId="{0AC2BE76-D610-1037-2572-9AA4CA4E411F}"/>
          </ac:spMkLst>
        </pc:spChg>
      </pc:sldChg>
    </pc:docChg>
  </pc:docChgLst>
  <pc:docChgLst>
    <pc:chgData name="Benoit Baillif" userId="S::bb596@cam.ac.uk::9ed956e5-56bd-4a29-928e-ee83544b9781" providerId="AD" clId="Web-{3FE83C02-1F0E-AA5C-E65C-363C61739BCC}"/>
    <pc:docChg chg="modSld">
      <pc:chgData name="Benoit Baillif" userId="S::bb596@cam.ac.uk::9ed956e5-56bd-4a29-928e-ee83544b9781" providerId="AD" clId="Web-{3FE83C02-1F0E-AA5C-E65C-363C61739BCC}" dt="2022-02-03T15:00:20.474" v="24" actId="14100"/>
      <pc:docMkLst>
        <pc:docMk/>
      </pc:docMkLst>
      <pc:sldChg chg="addSp delSp modSp">
        <pc:chgData name="Benoit Baillif" userId="S::bb596@cam.ac.uk::9ed956e5-56bd-4a29-928e-ee83544b9781" providerId="AD" clId="Web-{3FE83C02-1F0E-AA5C-E65C-363C61739BCC}" dt="2022-02-03T15:00:20.474" v="24" actId="14100"/>
        <pc:sldMkLst>
          <pc:docMk/>
          <pc:sldMk cId="1578520090" sldId="403"/>
        </pc:sldMkLst>
        <pc:spChg chg="add mod">
          <ac:chgData name="Benoit Baillif" userId="S::bb596@cam.ac.uk::9ed956e5-56bd-4a29-928e-ee83544b9781" providerId="AD" clId="Web-{3FE83C02-1F0E-AA5C-E65C-363C61739BCC}" dt="2022-02-03T14:55:47.232" v="3" actId="1076"/>
          <ac:spMkLst>
            <pc:docMk/>
            <pc:sldMk cId="1578520090" sldId="403"/>
            <ac:spMk id="5" creationId="{682372B0-4225-4DC6-AEAA-F5399336A648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32" v="4" actId="1076"/>
          <ac:spMkLst>
            <pc:docMk/>
            <pc:sldMk cId="1578520090" sldId="403"/>
            <ac:spMk id="6" creationId="{596ADBE2-28FF-4244-B520-A02921BC4048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48" v="6" actId="1076"/>
          <ac:spMkLst>
            <pc:docMk/>
            <pc:sldMk cId="1578520090" sldId="403"/>
            <ac:spMk id="8" creationId="{5BB15B7C-92F3-4F32-B8C1-A404EB31CDCB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63" v="7" actId="1076"/>
          <ac:spMkLst>
            <pc:docMk/>
            <pc:sldMk cId="1578520090" sldId="403"/>
            <ac:spMk id="9" creationId="{41420742-DB7C-4B6B-9B9A-07238FE63E05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63" v="9" actId="1076"/>
          <ac:spMkLst>
            <pc:docMk/>
            <pc:sldMk cId="1578520090" sldId="403"/>
            <ac:spMk id="11" creationId="{8CD43B54-DD24-41BE-8725-6BD43635A44A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79" v="10" actId="1076"/>
          <ac:spMkLst>
            <pc:docMk/>
            <pc:sldMk cId="1578520090" sldId="403"/>
            <ac:spMk id="12" creationId="{5BA3C0DB-31D0-4CEB-822B-8E8F9D18100C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79" v="11" actId="1076"/>
          <ac:spMkLst>
            <pc:docMk/>
            <pc:sldMk cId="1578520090" sldId="403"/>
            <ac:spMk id="13" creationId="{4A20486F-CAE0-4D41-8A29-E01C7FF20709}"/>
          </ac:spMkLst>
        </pc:spChg>
        <pc:picChg chg="add mod">
          <ac:chgData name="Benoit Baillif" userId="S::bb596@cam.ac.uk::9ed956e5-56bd-4a29-928e-ee83544b9781" providerId="AD" clId="Web-{3FE83C02-1F0E-AA5C-E65C-363C61739BCC}" dt="2022-02-03T14:56:02.529" v="13" actId="1076"/>
          <ac:picMkLst>
            <pc:docMk/>
            <pc:sldMk cId="1578520090" sldId="403"/>
            <ac:picMk id="3" creationId="{5C009DFA-5014-455C-9BE3-71F175470FB7}"/>
          </ac:picMkLst>
        </pc:picChg>
        <pc:picChg chg="add mod">
          <ac:chgData name="Benoit Baillif" userId="S::bb596@cam.ac.uk::9ed956e5-56bd-4a29-928e-ee83544b9781" providerId="AD" clId="Web-{3FE83C02-1F0E-AA5C-E65C-363C61739BCC}" dt="2022-02-03T14:55:47.216" v="2" actId="1076"/>
          <ac:picMkLst>
            <pc:docMk/>
            <pc:sldMk cId="1578520090" sldId="403"/>
            <ac:picMk id="4" creationId="{4460C031-EBE8-48B3-A74C-E9BB820DBC7D}"/>
          </ac:picMkLst>
        </pc:picChg>
        <pc:picChg chg="add del mod">
          <ac:chgData name="Benoit Baillif" userId="S::bb596@cam.ac.uk::9ed956e5-56bd-4a29-928e-ee83544b9781" providerId="AD" clId="Web-{3FE83C02-1F0E-AA5C-E65C-363C61739BCC}" dt="2022-02-03T14:59:14.550" v="19"/>
          <ac:picMkLst>
            <pc:docMk/>
            <pc:sldMk cId="1578520090" sldId="403"/>
            <ac:picMk id="14" creationId="{ECA148DE-CD2C-4CB8-9830-6B7BF4C51470}"/>
          </ac:picMkLst>
        </pc:picChg>
        <pc:picChg chg="add del mod">
          <ac:chgData name="Benoit Baillif" userId="S::bb596@cam.ac.uk::9ed956e5-56bd-4a29-928e-ee83544b9781" providerId="AD" clId="Web-{3FE83C02-1F0E-AA5C-E65C-363C61739BCC}" dt="2022-02-03T14:59:20.972" v="21"/>
          <ac:picMkLst>
            <pc:docMk/>
            <pc:sldMk cId="1578520090" sldId="403"/>
            <ac:picMk id="15" creationId="{B5C966D7-8640-4A74-9DB3-982A2327C822}"/>
          </ac:picMkLst>
        </pc:picChg>
        <pc:picChg chg="add mod">
          <ac:chgData name="Benoit Baillif" userId="S::bb596@cam.ac.uk::9ed956e5-56bd-4a29-928e-ee83544b9781" providerId="AD" clId="Web-{3FE83C02-1F0E-AA5C-E65C-363C61739BCC}" dt="2022-02-03T15:00:20.474" v="24" actId="14100"/>
          <ac:picMkLst>
            <pc:docMk/>
            <pc:sldMk cId="1578520090" sldId="403"/>
            <ac:picMk id="16" creationId="{271E00DA-D627-4CF7-9920-B71936CDCB96}"/>
          </ac:picMkLst>
        </pc:picChg>
        <pc:cxnChg chg="add mod">
          <ac:chgData name="Benoit Baillif" userId="S::bb596@cam.ac.uk::9ed956e5-56bd-4a29-928e-ee83544b9781" providerId="AD" clId="Web-{3FE83C02-1F0E-AA5C-E65C-363C61739BCC}" dt="2022-02-03T14:55:47.248" v="5" actId="1076"/>
          <ac:cxnSpMkLst>
            <pc:docMk/>
            <pc:sldMk cId="1578520090" sldId="403"/>
            <ac:cxnSpMk id="7" creationId="{9DDC17F3-534F-4D62-9020-4DF9FF6E9097}"/>
          </ac:cxnSpMkLst>
        </pc:cxnChg>
        <pc:cxnChg chg="add mod">
          <ac:chgData name="Benoit Baillif" userId="S::bb596@cam.ac.uk::9ed956e5-56bd-4a29-928e-ee83544b9781" providerId="AD" clId="Web-{3FE83C02-1F0E-AA5C-E65C-363C61739BCC}" dt="2022-02-03T14:55:47.263" v="8" actId="1076"/>
          <ac:cxnSpMkLst>
            <pc:docMk/>
            <pc:sldMk cId="1578520090" sldId="403"/>
            <ac:cxnSpMk id="10" creationId="{5C61FED6-3032-4CFC-A1FA-D65CDA50C82B}"/>
          </ac:cxnSpMkLst>
        </pc:cxnChg>
      </pc:sldChg>
    </pc:docChg>
  </pc:docChgLst>
  <pc:docChgLst>
    <pc:chgData name="B. Baillif" userId="S::bb596@cam.ac.uk::9ed956e5-56bd-4a29-928e-ee83544b9781" providerId="AD" clId="Web-{9D318546-F18C-AAC8-2E70-8A8DEA0DF9E1}"/>
    <pc:docChg chg="delSld modSld">
      <pc:chgData name="B. Baillif" userId="S::bb596@cam.ac.uk::9ed956e5-56bd-4a29-928e-ee83544b9781" providerId="AD" clId="Web-{9D318546-F18C-AAC8-2E70-8A8DEA0DF9E1}" dt="2021-02-09T15:12:41.241" v="544"/>
      <pc:docMkLst>
        <pc:docMk/>
      </pc:docMkLst>
      <pc:sldChg chg="del">
        <pc:chgData name="B. Baillif" userId="S::bb596@cam.ac.uk::9ed956e5-56bd-4a29-928e-ee83544b9781" providerId="AD" clId="Web-{9D318546-F18C-AAC8-2E70-8A8DEA0DF9E1}" dt="2021-02-09T15:12:41.241" v="544"/>
        <pc:sldMkLst>
          <pc:docMk/>
          <pc:sldMk cId="1710830050" sldId="299"/>
        </pc:sldMkLst>
      </pc:sldChg>
      <pc:sldChg chg="modSp">
        <pc:chgData name="B. Baillif" userId="S::bb596@cam.ac.uk::9ed956e5-56bd-4a29-928e-ee83544b9781" providerId="AD" clId="Web-{9D318546-F18C-AAC8-2E70-8A8DEA0DF9E1}" dt="2021-02-09T15:11:25.570" v="538" actId="20577"/>
        <pc:sldMkLst>
          <pc:docMk/>
          <pc:sldMk cId="3902721300" sldId="307"/>
        </pc:sldMkLst>
        <pc:spChg chg="mod">
          <ac:chgData name="B. Baillif" userId="S::bb596@cam.ac.uk::9ed956e5-56bd-4a29-928e-ee83544b9781" providerId="AD" clId="Web-{9D318546-F18C-AAC8-2E70-8A8DEA0DF9E1}" dt="2021-02-09T14:56:25.794" v="5" actId="20577"/>
          <ac:spMkLst>
            <pc:docMk/>
            <pc:sldMk cId="3902721300" sldId="307"/>
            <ac:spMk id="2" creationId="{A910B577-FB44-4772-AF5E-286E363507E1}"/>
          </ac:spMkLst>
        </pc:spChg>
        <pc:spChg chg="mod">
          <ac:chgData name="B. Baillif" userId="S::bb596@cam.ac.uk::9ed956e5-56bd-4a29-928e-ee83544b9781" providerId="AD" clId="Web-{9D318546-F18C-AAC8-2E70-8A8DEA0DF9E1}" dt="2021-02-09T15:11:25.570" v="538" actId="20577"/>
          <ac:spMkLst>
            <pc:docMk/>
            <pc:sldMk cId="3902721300" sldId="307"/>
            <ac:spMk id="3" creationId="{EB038B73-5E49-4B89-BD3B-7DAFCFF72E7A}"/>
          </ac:spMkLst>
        </pc:spChg>
      </pc:sldChg>
      <pc:sldChg chg="del">
        <pc:chgData name="B. Baillif" userId="S::bb596@cam.ac.uk::9ed956e5-56bd-4a29-928e-ee83544b9781" providerId="AD" clId="Web-{9D318546-F18C-AAC8-2E70-8A8DEA0DF9E1}" dt="2021-02-09T15:11:40.960" v="539"/>
        <pc:sldMkLst>
          <pc:docMk/>
          <pc:sldMk cId="1541009744" sldId="308"/>
        </pc:sldMkLst>
      </pc:sldChg>
      <pc:sldChg chg="del">
        <pc:chgData name="B. Baillif" userId="S::bb596@cam.ac.uk::9ed956e5-56bd-4a29-928e-ee83544b9781" providerId="AD" clId="Web-{9D318546-F18C-AAC8-2E70-8A8DEA0DF9E1}" dt="2021-02-09T15:11:42.085" v="540"/>
        <pc:sldMkLst>
          <pc:docMk/>
          <pc:sldMk cId="2308214830" sldId="309"/>
        </pc:sldMkLst>
      </pc:sldChg>
      <pc:sldChg chg="del">
        <pc:chgData name="B. Baillif" userId="S::bb596@cam.ac.uk::9ed956e5-56bd-4a29-928e-ee83544b9781" providerId="AD" clId="Web-{9D318546-F18C-AAC8-2E70-8A8DEA0DF9E1}" dt="2021-02-09T15:11:44.335" v="541"/>
        <pc:sldMkLst>
          <pc:docMk/>
          <pc:sldMk cId="477273358" sldId="310"/>
        </pc:sldMkLst>
      </pc:sldChg>
      <pc:sldChg chg="del">
        <pc:chgData name="B. Baillif" userId="S::bb596@cam.ac.uk::9ed956e5-56bd-4a29-928e-ee83544b9781" providerId="AD" clId="Web-{9D318546-F18C-AAC8-2E70-8A8DEA0DF9E1}" dt="2021-02-09T15:11:44.507" v="542"/>
        <pc:sldMkLst>
          <pc:docMk/>
          <pc:sldMk cId="1248364543" sldId="312"/>
        </pc:sldMkLst>
      </pc:sldChg>
      <pc:sldChg chg="del">
        <pc:chgData name="B. Baillif" userId="S::bb596@cam.ac.uk::9ed956e5-56bd-4a29-928e-ee83544b9781" providerId="AD" clId="Web-{9D318546-F18C-AAC8-2E70-8A8DEA0DF9E1}" dt="2021-02-09T15:12:40.663" v="543"/>
        <pc:sldMkLst>
          <pc:docMk/>
          <pc:sldMk cId="3288095632" sldId="313"/>
        </pc:sldMkLst>
      </pc:sldChg>
    </pc:docChg>
  </pc:docChgLst>
  <pc:docChgLst>
    <pc:chgData name="Benoit Baillif" userId="S::bb596@cam.ac.uk::9ed956e5-56bd-4a29-928e-ee83544b9781" providerId="AD" clId="Web-{2A88B877-85D1-D96F-26E5-1148DE7309A2}"/>
    <pc:docChg chg="addSld delSld modSld sldOrd">
      <pc:chgData name="Benoit Baillif" userId="S::bb596@cam.ac.uk::9ed956e5-56bd-4a29-928e-ee83544b9781" providerId="AD" clId="Web-{2A88B877-85D1-D96F-26E5-1148DE7309A2}" dt="2022-05-13T15:51:21.320" v="978" actId="1076"/>
      <pc:docMkLst>
        <pc:docMk/>
      </pc:docMkLst>
      <pc:sldChg chg="addSp modSp">
        <pc:chgData name="Benoit Baillif" userId="S::bb596@cam.ac.uk::9ed956e5-56bd-4a29-928e-ee83544b9781" providerId="AD" clId="Web-{2A88B877-85D1-D96F-26E5-1148DE7309A2}" dt="2022-05-13T13:33:47.933" v="10" actId="1076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2A88B877-85D1-D96F-26E5-1148DE7309A2}" dt="2022-05-13T13:32:39.634" v="8" actId="20577"/>
          <ac:spMkLst>
            <pc:docMk/>
            <pc:sldMk cId="4130979012" sldId="256"/>
            <ac:spMk id="6" creationId="{00000000-0000-0000-0000-000000000000}"/>
          </ac:spMkLst>
        </pc:spChg>
        <pc:spChg chg="mod">
          <ac:chgData name="Benoit Baillif" userId="S::bb596@cam.ac.uk::9ed956e5-56bd-4a29-928e-ee83544b9781" providerId="AD" clId="Web-{2A88B877-85D1-D96F-26E5-1148DE7309A2}" dt="2022-05-13T13:32:35.197" v="5" actId="20577"/>
          <ac:spMkLst>
            <pc:docMk/>
            <pc:sldMk cId="4130979012" sldId="256"/>
            <ac:spMk id="10" creationId="{00000000-0000-0000-0000-000000000000}"/>
          </ac:spMkLst>
        </pc:spChg>
        <pc:picChg chg="add mod">
          <ac:chgData name="Benoit Baillif" userId="S::bb596@cam.ac.uk::9ed956e5-56bd-4a29-928e-ee83544b9781" providerId="AD" clId="Web-{2A88B877-85D1-D96F-26E5-1148DE7309A2}" dt="2022-05-13T13:33:47.933" v="10" actId="1076"/>
          <ac:picMkLst>
            <pc:docMk/>
            <pc:sldMk cId="4130979012" sldId="256"/>
            <ac:picMk id="2" creationId="{3719D0C9-1756-0D7F-C345-2137FB9D0047}"/>
          </ac:picMkLst>
        </pc:picChg>
      </pc:sldChg>
      <pc:sldChg chg="addSp delSp modSp">
        <pc:chgData name="Benoit Baillif" userId="S::bb596@cam.ac.uk::9ed956e5-56bd-4a29-928e-ee83544b9781" providerId="AD" clId="Web-{2A88B877-85D1-D96F-26E5-1148DE7309A2}" dt="2022-05-13T14:11:46.639" v="151" actId="20577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2A88B877-85D1-D96F-26E5-1148DE7309A2}" dt="2022-05-13T13:57:33.568" v="24" actId="20577"/>
          <ac:spMkLst>
            <pc:docMk/>
            <pc:sldMk cId="3003372951" sldId="396"/>
            <ac:spMk id="2" creationId="{EE8AD293-CE6F-40D3-A530-455353317457}"/>
          </ac:spMkLst>
        </pc:spChg>
        <pc:spChg chg="del">
          <ac:chgData name="Benoit Baillif" userId="S::bb596@cam.ac.uk::9ed956e5-56bd-4a29-928e-ee83544b9781" providerId="AD" clId="Web-{2A88B877-85D1-D96F-26E5-1148DE7309A2}" dt="2022-05-13T13:57:36.678" v="25"/>
          <ac:spMkLst>
            <pc:docMk/>
            <pc:sldMk cId="3003372951" sldId="396"/>
            <ac:spMk id="3" creationId="{998A9ED3-88B1-4ECF-B5C5-47DEB0CBE91C}"/>
          </ac:spMkLst>
        </pc:spChg>
        <pc:spChg chg="add del mod">
          <ac:chgData name="Benoit Baillif" userId="S::bb596@cam.ac.uk::9ed956e5-56bd-4a29-928e-ee83544b9781" providerId="AD" clId="Web-{2A88B877-85D1-D96F-26E5-1148DE7309A2}" dt="2022-05-13T13:57:43.944" v="26"/>
          <ac:spMkLst>
            <pc:docMk/>
            <pc:sldMk cId="3003372951" sldId="396"/>
            <ac:spMk id="5" creationId="{552D6F9A-B7A7-76F2-309F-320B47147D89}"/>
          </ac:spMkLst>
        </pc:spChg>
        <pc:spChg chg="add mod">
          <ac:chgData name="Benoit Baillif" userId="S::bb596@cam.ac.uk::9ed956e5-56bd-4a29-928e-ee83544b9781" providerId="AD" clId="Web-{2A88B877-85D1-D96F-26E5-1148DE7309A2}" dt="2022-05-13T14:11:46.639" v="151" actId="20577"/>
          <ac:spMkLst>
            <pc:docMk/>
            <pc:sldMk cId="3003372951" sldId="396"/>
            <ac:spMk id="8" creationId="{213ABF47-FA2C-EED3-DE2F-C55169513193}"/>
          </ac:spMkLst>
        </pc:spChg>
        <pc:spChg chg="del">
          <ac:chgData name="Benoit Baillif" userId="S::bb596@cam.ac.uk::9ed956e5-56bd-4a29-928e-ee83544b9781" providerId="AD" clId="Web-{2A88B877-85D1-D96F-26E5-1148DE7309A2}" dt="2022-05-13T13:57:19.302" v="13"/>
          <ac:spMkLst>
            <pc:docMk/>
            <pc:sldMk cId="3003372951" sldId="396"/>
            <ac:spMk id="10" creationId="{C9B80D49-272F-4995-AFAF-26F23AD450E3}"/>
          </ac:spMkLst>
        </pc:spChg>
        <pc:picChg chg="del">
          <ac:chgData name="Benoit Baillif" userId="S::bb596@cam.ac.uk::9ed956e5-56bd-4a29-928e-ee83544b9781" providerId="AD" clId="Web-{2A88B877-85D1-D96F-26E5-1148DE7309A2}" dt="2022-05-13T13:57:17.599" v="11"/>
          <ac:picMkLst>
            <pc:docMk/>
            <pc:sldMk cId="3003372951" sldId="396"/>
            <ac:picMk id="6" creationId="{430D993F-9430-4D80-985A-887B9403E374}"/>
          </ac:picMkLst>
        </pc:picChg>
        <pc:picChg chg="del">
          <ac:chgData name="Benoit Baillif" userId="S::bb596@cam.ac.uk::9ed956e5-56bd-4a29-928e-ee83544b9781" providerId="AD" clId="Web-{2A88B877-85D1-D96F-26E5-1148DE7309A2}" dt="2022-05-13T13:57:17.959" v="12"/>
          <ac:picMkLst>
            <pc:docMk/>
            <pc:sldMk cId="3003372951" sldId="396"/>
            <ac:picMk id="7" creationId="{C692FDEC-81B5-478A-A555-175E6784CBFE}"/>
          </ac:picMkLst>
        </pc:picChg>
      </pc:sldChg>
      <pc:sldChg chg="addSp delSp modSp">
        <pc:chgData name="Benoit Baillif" userId="S::bb596@cam.ac.uk::9ed956e5-56bd-4a29-928e-ee83544b9781" providerId="AD" clId="Web-{2A88B877-85D1-D96F-26E5-1148DE7309A2}" dt="2022-05-13T15:51:21.320" v="978" actId="1076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2A88B877-85D1-D96F-26E5-1148DE7309A2}" dt="2022-05-13T15:49:59.443" v="958" actId="1076"/>
          <ac:spMkLst>
            <pc:docMk/>
            <pc:sldMk cId="2881774484" sldId="402"/>
            <ac:spMk id="3" creationId="{C090212A-4906-536A-67C1-56B1BE30BBED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7" actId="1076"/>
          <ac:spMkLst>
            <pc:docMk/>
            <pc:sldMk cId="2881774484" sldId="402"/>
            <ac:spMk id="6" creationId="{6B5D9DD7-253E-1D55-9A60-C42EE6918F7A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6" actId="1076"/>
          <ac:spMkLst>
            <pc:docMk/>
            <pc:sldMk cId="2881774484" sldId="402"/>
            <ac:spMk id="7" creationId="{7A8B3FB1-6B91-71F7-01E8-05DDC014C710}"/>
          </ac:spMkLst>
        </pc:spChg>
        <pc:spChg chg="add del mod">
          <ac:chgData name="Benoit Baillif" userId="S::bb596@cam.ac.uk::9ed956e5-56bd-4a29-928e-ee83544b9781" providerId="AD" clId="Web-{2A88B877-85D1-D96F-26E5-1148DE7309A2}" dt="2022-05-13T15:24:34.917" v="915"/>
          <ac:spMkLst>
            <pc:docMk/>
            <pc:sldMk cId="2881774484" sldId="402"/>
            <ac:spMk id="8" creationId="{5B20785A-DCD4-64E4-DCD4-3DB70AAA682F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5" actId="1076"/>
          <ac:spMkLst>
            <pc:docMk/>
            <pc:sldMk cId="2881774484" sldId="402"/>
            <ac:spMk id="10" creationId="{5D9249B2-FA5B-E421-6DE1-9E465091B771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4" actId="1076"/>
          <ac:spMkLst>
            <pc:docMk/>
            <pc:sldMk cId="2881774484" sldId="402"/>
            <ac:spMk id="11" creationId="{ECA89A9C-CAC5-335B-F7F7-3E83D1558895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3" actId="1076"/>
          <ac:spMkLst>
            <pc:docMk/>
            <pc:sldMk cId="2881774484" sldId="402"/>
            <ac:spMk id="12" creationId="{5BFC5BBD-0A69-B412-7E88-A6372F714240}"/>
          </ac:spMkLst>
        </pc:spChg>
        <pc:picChg chg="add del mod">
          <ac:chgData name="Benoit Baillif" userId="S::bb596@cam.ac.uk::9ed956e5-56bd-4a29-928e-ee83544b9781" providerId="AD" clId="Web-{2A88B877-85D1-D96F-26E5-1148DE7309A2}" dt="2022-05-13T15:40:56.538" v="919"/>
          <ac:picMkLst>
            <pc:docMk/>
            <pc:sldMk cId="2881774484" sldId="402"/>
            <ac:picMk id="5" creationId="{0AF9B4CB-69DE-93BD-EFEE-7687356BD055}"/>
          </ac:picMkLst>
        </pc:picChg>
        <pc:picChg chg="add mod ord">
          <ac:chgData name="Benoit Baillif" userId="S::bb596@cam.ac.uk::9ed956e5-56bd-4a29-928e-ee83544b9781" providerId="AD" clId="Web-{2A88B877-85D1-D96F-26E5-1148DE7309A2}" dt="2022-05-13T15:51:21.320" v="978" actId="1076"/>
          <ac:picMkLst>
            <pc:docMk/>
            <pc:sldMk cId="2881774484" sldId="402"/>
            <ac:picMk id="9" creationId="{D19ECBD9-9561-03A0-1591-6EC89F477970}"/>
          </ac:picMkLst>
        </pc:picChg>
      </pc:sldChg>
      <pc:sldChg chg="modSp">
        <pc:chgData name="Benoit Baillif" userId="S::bb596@cam.ac.uk::9ed956e5-56bd-4a29-928e-ee83544b9781" providerId="AD" clId="Web-{2A88B877-85D1-D96F-26E5-1148DE7309A2}" dt="2022-05-13T14:59:51.219" v="689" actId="20577"/>
        <pc:sldMkLst>
          <pc:docMk/>
          <pc:sldMk cId="1785038961" sldId="404"/>
        </pc:sldMkLst>
        <pc:spChg chg="mod">
          <ac:chgData name="Benoit Baillif" userId="S::bb596@cam.ac.uk::9ed956e5-56bd-4a29-928e-ee83544b9781" providerId="AD" clId="Web-{2A88B877-85D1-D96F-26E5-1148DE7309A2}" dt="2022-05-13T14:59:51.219" v="689" actId="20577"/>
          <ac:spMkLst>
            <pc:docMk/>
            <pc:sldMk cId="1785038961" sldId="404"/>
            <ac:spMk id="2" creationId="{39C30F9F-27D6-49EC-824F-4B61B3235813}"/>
          </ac:spMkLst>
        </pc:spChg>
      </pc:sldChg>
      <pc:sldChg chg="del">
        <pc:chgData name="Benoit Baillif" userId="S::bb596@cam.ac.uk::9ed956e5-56bd-4a29-928e-ee83544b9781" providerId="AD" clId="Web-{2A88B877-85D1-D96F-26E5-1148DE7309A2}" dt="2022-05-13T15:03:59.648" v="891"/>
        <pc:sldMkLst>
          <pc:docMk/>
          <pc:sldMk cId="2851384202" sldId="407"/>
        </pc:sldMkLst>
      </pc:sldChg>
      <pc:sldChg chg="del">
        <pc:chgData name="Benoit Baillif" userId="S::bb596@cam.ac.uk::9ed956e5-56bd-4a29-928e-ee83544b9781" providerId="AD" clId="Web-{2A88B877-85D1-D96F-26E5-1148DE7309A2}" dt="2022-05-13T15:04:00.726" v="892"/>
        <pc:sldMkLst>
          <pc:docMk/>
          <pc:sldMk cId="2990831933" sldId="408"/>
        </pc:sldMkLst>
      </pc:sldChg>
      <pc:sldChg chg="addSp delSp modSp add replId">
        <pc:chgData name="Benoit Baillif" userId="S::bb596@cam.ac.uk::9ed956e5-56bd-4a29-928e-ee83544b9781" providerId="AD" clId="Web-{2A88B877-85D1-D96F-26E5-1148DE7309A2}" dt="2022-05-13T14:23:27.565" v="261"/>
        <pc:sldMkLst>
          <pc:docMk/>
          <pc:sldMk cId="653171165" sldId="422"/>
        </pc:sldMkLst>
        <pc:spChg chg="mod">
          <ac:chgData name="Benoit Baillif" userId="S::bb596@cam.ac.uk::9ed956e5-56bd-4a29-928e-ee83544b9781" providerId="AD" clId="Web-{2A88B877-85D1-D96F-26E5-1148DE7309A2}" dt="2022-05-13T14:12:10.546" v="160" actId="20577"/>
          <ac:spMkLst>
            <pc:docMk/>
            <pc:sldMk cId="653171165" sldId="422"/>
            <ac:spMk id="2" creationId="{EE8AD293-CE6F-40D3-A530-455353317457}"/>
          </ac:spMkLst>
        </pc:spChg>
        <pc:spChg chg="add del mod">
          <ac:chgData name="Benoit Baillif" userId="S::bb596@cam.ac.uk::9ed956e5-56bd-4a29-928e-ee83544b9781" providerId="AD" clId="Web-{2A88B877-85D1-D96F-26E5-1148DE7309A2}" dt="2022-05-13T14:15:35.677" v="162"/>
          <ac:spMkLst>
            <pc:docMk/>
            <pc:sldMk cId="653171165" sldId="422"/>
            <ac:spMk id="4" creationId="{67C66914-DE66-6055-9F10-14803AF9E0B5}"/>
          </ac:spMkLst>
        </pc:spChg>
        <pc:spChg chg="add del mod">
          <ac:chgData name="Benoit Baillif" userId="S::bb596@cam.ac.uk::9ed956e5-56bd-4a29-928e-ee83544b9781" providerId="AD" clId="Web-{2A88B877-85D1-D96F-26E5-1148DE7309A2}" dt="2022-05-13T14:19:42.558" v="164"/>
          <ac:spMkLst>
            <pc:docMk/>
            <pc:sldMk cId="653171165" sldId="422"/>
            <ac:spMk id="7" creationId="{504FAE0A-839C-F519-0A59-F87374B2A627}"/>
          </ac:spMkLst>
        </pc:spChg>
        <pc:spChg chg="del mod">
          <ac:chgData name="Benoit Baillif" userId="S::bb596@cam.ac.uk::9ed956e5-56bd-4a29-928e-ee83544b9781" providerId="AD" clId="Web-{2A88B877-85D1-D96F-26E5-1148DE7309A2}" dt="2022-05-13T14:15:21.176" v="161"/>
          <ac:spMkLst>
            <pc:docMk/>
            <pc:sldMk cId="653171165" sldId="422"/>
            <ac:spMk id="8" creationId="{213ABF47-FA2C-EED3-DE2F-C55169513193}"/>
          </ac:spMkLst>
        </pc:spChg>
        <pc:graphicFrameChg chg="add del mod modGraphic">
          <ac:chgData name="Benoit Baillif" userId="S::bb596@cam.ac.uk::9ed956e5-56bd-4a29-928e-ee83544b9781" providerId="AD" clId="Web-{2A88B877-85D1-D96F-26E5-1148DE7309A2}" dt="2022-05-13T14:22:53.126" v="213"/>
          <ac:graphicFrameMkLst>
            <pc:docMk/>
            <pc:sldMk cId="653171165" sldId="422"/>
            <ac:graphicFrameMk id="11" creationId="{E5F7DCCF-35EB-9783-BCA5-C4A33F95776D}"/>
          </ac:graphicFrameMkLst>
        </pc:graphicFrameChg>
        <pc:graphicFrameChg chg="add mod modGraphic">
          <ac:chgData name="Benoit Baillif" userId="S::bb596@cam.ac.uk::9ed956e5-56bd-4a29-928e-ee83544b9781" providerId="AD" clId="Web-{2A88B877-85D1-D96F-26E5-1148DE7309A2}" dt="2022-05-13T14:23:27.565" v="261"/>
          <ac:graphicFrameMkLst>
            <pc:docMk/>
            <pc:sldMk cId="653171165" sldId="422"/>
            <ac:graphicFrameMk id="13" creationId="{6D540015-5E52-167E-1280-10321B283C8D}"/>
          </ac:graphicFrameMkLst>
        </pc:graphicFrameChg>
        <pc:picChg chg="add del mod ord">
          <ac:chgData name="Benoit Baillif" userId="S::bb596@cam.ac.uk::9ed956e5-56bd-4a29-928e-ee83544b9781" providerId="AD" clId="Web-{2A88B877-85D1-D96F-26E5-1148DE7309A2}" dt="2022-05-13T14:17:20.195" v="163"/>
          <ac:picMkLst>
            <pc:docMk/>
            <pc:sldMk cId="653171165" sldId="422"/>
            <ac:picMk id="5" creationId="{8C0958D7-9A5E-931A-89F3-A0366C86B41F}"/>
          </ac:picMkLst>
        </pc:picChg>
        <pc:picChg chg="add mod ord">
          <ac:chgData name="Benoit Baillif" userId="S::bb596@cam.ac.uk::9ed956e5-56bd-4a29-928e-ee83544b9781" providerId="AD" clId="Web-{2A88B877-85D1-D96F-26E5-1148DE7309A2}" dt="2022-05-13T14:19:47.543" v="167" actId="1076"/>
          <ac:picMkLst>
            <pc:docMk/>
            <pc:sldMk cId="653171165" sldId="422"/>
            <ac:picMk id="9" creationId="{F36D7080-BD7E-9C4A-AB79-E060C56086A8}"/>
          </ac:picMkLst>
        </pc:picChg>
      </pc:sldChg>
      <pc:sldChg chg="addSp delSp modSp new">
        <pc:chgData name="Benoit Baillif" userId="S::bb596@cam.ac.uk::9ed956e5-56bd-4a29-928e-ee83544b9781" providerId="AD" clId="Web-{2A88B877-85D1-D96F-26E5-1148DE7309A2}" dt="2022-05-13T14:33:44.363" v="318" actId="20577"/>
        <pc:sldMkLst>
          <pc:docMk/>
          <pc:sldMk cId="953679439" sldId="423"/>
        </pc:sldMkLst>
        <pc:spChg chg="mod">
          <ac:chgData name="Benoit Baillif" userId="S::bb596@cam.ac.uk::9ed956e5-56bd-4a29-928e-ee83544b9781" providerId="AD" clId="Web-{2A88B877-85D1-D96F-26E5-1148DE7309A2}" dt="2022-05-13T14:25:50.178" v="264" actId="20577"/>
          <ac:spMkLst>
            <pc:docMk/>
            <pc:sldMk cId="953679439" sldId="423"/>
            <ac:spMk id="2" creationId="{4AFA0DD1-EB8C-83DA-EEDE-BD693354F97D}"/>
          </ac:spMkLst>
        </pc:spChg>
        <pc:spChg chg="del">
          <ac:chgData name="Benoit Baillif" userId="S::bb596@cam.ac.uk::9ed956e5-56bd-4a29-928e-ee83544b9781" providerId="AD" clId="Web-{2A88B877-85D1-D96F-26E5-1148DE7309A2}" dt="2022-05-13T14:28:55.886" v="265"/>
          <ac:spMkLst>
            <pc:docMk/>
            <pc:sldMk cId="953679439" sldId="423"/>
            <ac:spMk id="3" creationId="{3D401A8C-D076-79DD-6398-C31FE5621194}"/>
          </ac:spMkLst>
        </pc:spChg>
        <pc:spChg chg="add del mod">
          <ac:chgData name="Benoit Baillif" userId="S::bb596@cam.ac.uk::9ed956e5-56bd-4a29-928e-ee83544b9781" providerId="AD" clId="Web-{2A88B877-85D1-D96F-26E5-1148DE7309A2}" dt="2022-05-13T14:29:34.137" v="270"/>
          <ac:spMkLst>
            <pc:docMk/>
            <pc:sldMk cId="953679439" sldId="423"/>
            <ac:spMk id="6" creationId="{D1C51FBD-8871-CB44-355E-31AA7AC85B80}"/>
          </ac:spMkLst>
        </pc:spChg>
        <pc:spChg chg="add mod">
          <ac:chgData name="Benoit Baillif" userId="S::bb596@cam.ac.uk::9ed956e5-56bd-4a29-928e-ee83544b9781" providerId="AD" clId="Web-{2A88B877-85D1-D96F-26E5-1148DE7309A2}" dt="2022-05-13T14:33:44.363" v="318" actId="20577"/>
          <ac:spMkLst>
            <pc:docMk/>
            <pc:sldMk cId="953679439" sldId="423"/>
            <ac:spMk id="11" creationId="{8D480980-BC95-1D09-8AD7-8AFBBD30D18C}"/>
          </ac:spMkLst>
        </pc:spChg>
        <pc:picChg chg="add del mod ord">
          <ac:chgData name="Benoit Baillif" userId="S::bb596@cam.ac.uk::9ed956e5-56bd-4a29-928e-ee83544b9781" providerId="AD" clId="Web-{2A88B877-85D1-D96F-26E5-1148DE7309A2}" dt="2022-05-13T14:29:31.122" v="269"/>
          <ac:picMkLst>
            <pc:docMk/>
            <pc:sldMk cId="953679439" sldId="423"/>
            <ac:picMk id="4" creationId="{F240AC29-9979-52A0-3C8E-5FAC759A0455}"/>
          </ac:picMkLst>
        </pc:picChg>
        <pc:picChg chg="add mod ord">
          <ac:chgData name="Benoit Baillif" userId="S::bb596@cam.ac.uk::9ed956e5-56bd-4a29-928e-ee83544b9781" providerId="AD" clId="Web-{2A88B877-85D1-D96F-26E5-1148DE7309A2}" dt="2022-05-13T14:30:43.264" v="278" actId="14100"/>
          <ac:picMkLst>
            <pc:docMk/>
            <pc:sldMk cId="953679439" sldId="423"/>
            <ac:picMk id="7" creationId="{EA9DC2EB-46E3-DEAA-B761-BF176DA29F75}"/>
          </ac:picMkLst>
        </pc:picChg>
        <pc:picChg chg="add mod">
          <ac:chgData name="Benoit Baillif" userId="S::bb596@cam.ac.uk::9ed956e5-56bd-4a29-928e-ee83544b9781" providerId="AD" clId="Web-{2A88B877-85D1-D96F-26E5-1148DE7309A2}" dt="2022-05-13T14:30:56.624" v="283" actId="1076"/>
          <ac:picMkLst>
            <pc:docMk/>
            <pc:sldMk cId="953679439" sldId="423"/>
            <ac:picMk id="8" creationId="{496FBCBF-557A-2BA7-30BA-F7C976AAD450}"/>
          </ac:picMkLst>
        </pc:picChg>
        <pc:picChg chg="add mod">
          <ac:chgData name="Benoit Baillif" userId="S::bb596@cam.ac.uk::9ed956e5-56bd-4a29-928e-ee83544b9781" providerId="AD" clId="Web-{2A88B877-85D1-D96F-26E5-1148DE7309A2}" dt="2022-05-13T14:31:18.984" v="286" actId="14100"/>
          <ac:picMkLst>
            <pc:docMk/>
            <pc:sldMk cId="953679439" sldId="423"/>
            <ac:picMk id="9" creationId="{D1426D39-EDD7-F231-B258-58304B503D9F}"/>
          </ac:picMkLst>
        </pc:picChg>
      </pc:sldChg>
      <pc:sldChg chg="modSp add replId">
        <pc:chgData name="Benoit Baillif" userId="S::bb596@cam.ac.uk::9ed956e5-56bd-4a29-928e-ee83544b9781" providerId="AD" clId="Web-{2A88B877-85D1-D96F-26E5-1148DE7309A2}" dt="2022-05-13T14:39:46.670" v="357" actId="20577"/>
        <pc:sldMkLst>
          <pc:docMk/>
          <pc:sldMk cId="908443289" sldId="424"/>
        </pc:sldMkLst>
        <pc:spChg chg="mod">
          <ac:chgData name="Benoit Baillif" userId="S::bb596@cam.ac.uk::9ed956e5-56bd-4a29-928e-ee83544b9781" providerId="AD" clId="Web-{2A88B877-85D1-D96F-26E5-1148DE7309A2}" dt="2022-05-13T14:39:46.670" v="357" actId="20577"/>
          <ac:spMkLst>
            <pc:docMk/>
            <pc:sldMk cId="908443289" sldId="424"/>
            <ac:spMk id="11" creationId="{8D480980-BC95-1D09-8AD7-8AFBBD30D18C}"/>
          </ac:spMkLst>
        </pc:spChg>
        <pc:picChg chg="mod">
          <ac:chgData name="Benoit Baillif" userId="S::bb596@cam.ac.uk::9ed956e5-56bd-4a29-928e-ee83544b9781" providerId="AD" clId="Web-{2A88B877-85D1-D96F-26E5-1148DE7309A2}" dt="2022-05-13T14:35:51.679" v="320"/>
          <ac:picMkLst>
            <pc:docMk/>
            <pc:sldMk cId="908443289" sldId="424"/>
            <ac:picMk id="7" creationId="{EA9DC2EB-46E3-DEAA-B761-BF176DA29F75}"/>
          </ac:picMkLst>
        </pc:picChg>
        <pc:picChg chg="mod">
          <ac:chgData name="Benoit Baillif" userId="S::bb596@cam.ac.uk::9ed956e5-56bd-4a29-928e-ee83544b9781" providerId="AD" clId="Web-{2A88B877-85D1-D96F-26E5-1148DE7309A2}" dt="2022-05-13T14:36:08.414" v="321"/>
          <ac:picMkLst>
            <pc:docMk/>
            <pc:sldMk cId="908443289" sldId="424"/>
            <ac:picMk id="8" creationId="{496FBCBF-557A-2BA7-30BA-F7C976AAD450}"/>
          </ac:picMkLst>
        </pc:picChg>
        <pc:picChg chg="mod">
          <ac:chgData name="Benoit Baillif" userId="S::bb596@cam.ac.uk::9ed956e5-56bd-4a29-928e-ee83544b9781" providerId="AD" clId="Web-{2A88B877-85D1-D96F-26E5-1148DE7309A2}" dt="2022-05-13T14:36:23.039" v="322"/>
          <ac:picMkLst>
            <pc:docMk/>
            <pc:sldMk cId="908443289" sldId="424"/>
            <ac:picMk id="9" creationId="{D1426D39-EDD7-F231-B258-58304B503D9F}"/>
          </ac:picMkLst>
        </pc:picChg>
      </pc:sldChg>
      <pc:sldChg chg="modSp new">
        <pc:chgData name="Benoit Baillif" userId="S::bb596@cam.ac.uk::9ed956e5-56bd-4a29-928e-ee83544b9781" providerId="AD" clId="Web-{2A88B877-85D1-D96F-26E5-1148DE7309A2}" dt="2022-05-13T14:58:36.498" v="684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2A88B877-85D1-D96F-26E5-1148DE7309A2}" dt="2022-05-13T14:40:51.500" v="387" actId="20577"/>
          <ac:spMkLst>
            <pc:docMk/>
            <pc:sldMk cId="1096623673" sldId="425"/>
            <ac:spMk id="2" creationId="{C36E7F2A-ADB5-3A32-B41C-2B251CA6B1A4}"/>
          </ac:spMkLst>
        </pc:spChg>
        <pc:spChg chg="mod">
          <ac:chgData name="Benoit Baillif" userId="S::bb596@cam.ac.uk::9ed956e5-56bd-4a29-928e-ee83544b9781" providerId="AD" clId="Web-{2A88B877-85D1-D96F-26E5-1148DE7309A2}" dt="2022-05-13T14:58:36.498" v="684" actId="20577"/>
          <ac:spMkLst>
            <pc:docMk/>
            <pc:sldMk cId="1096623673" sldId="425"/>
            <ac:spMk id="3" creationId="{9BD6ADBB-708A-6F57-47FD-CA62BE8AA6F6}"/>
          </ac:spMkLst>
        </pc:spChg>
      </pc:sldChg>
      <pc:sldChg chg="addSp delSp modSp add replId">
        <pc:chgData name="Benoit Baillif" userId="S::bb596@cam.ac.uk::9ed956e5-56bd-4a29-928e-ee83544b9781" providerId="AD" clId="Web-{2A88B877-85D1-D96F-26E5-1148DE7309A2}" dt="2022-05-13T14:58:47.952" v="687"/>
        <pc:sldMkLst>
          <pc:docMk/>
          <pc:sldMk cId="4270348066" sldId="426"/>
        </pc:sldMkLst>
        <pc:spChg chg="del">
          <ac:chgData name="Benoit Baillif" userId="S::bb596@cam.ac.uk::9ed956e5-56bd-4a29-928e-ee83544b9781" providerId="AD" clId="Web-{2A88B877-85D1-D96F-26E5-1148DE7309A2}" dt="2022-05-13T14:58:46.108" v="686"/>
          <ac:spMkLst>
            <pc:docMk/>
            <pc:sldMk cId="4270348066" sldId="426"/>
            <ac:spMk id="3" creationId="{9BD6ADBB-708A-6F57-47FD-CA62BE8AA6F6}"/>
          </ac:spMkLst>
        </pc:spChg>
        <pc:spChg chg="add del mod">
          <ac:chgData name="Benoit Baillif" userId="S::bb596@cam.ac.uk::9ed956e5-56bd-4a29-928e-ee83544b9781" providerId="AD" clId="Web-{2A88B877-85D1-D96F-26E5-1148DE7309A2}" dt="2022-05-13T14:58:47.952" v="687"/>
          <ac:spMkLst>
            <pc:docMk/>
            <pc:sldMk cId="4270348066" sldId="426"/>
            <ac:spMk id="5" creationId="{657796FA-C89F-0D7F-8100-AFCD2864AA31}"/>
          </ac:spMkLst>
        </pc:spChg>
      </pc:sldChg>
      <pc:sldChg chg="modSp new ord">
        <pc:chgData name="Benoit Baillif" userId="S::bb596@cam.ac.uk::9ed956e5-56bd-4a29-928e-ee83544b9781" providerId="AD" clId="Web-{2A88B877-85D1-D96F-26E5-1148DE7309A2}" dt="2022-05-13T15:03:56.788" v="890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2A88B877-85D1-D96F-26E5-1148DE7309A2}" dt="2022-05-13T14:59:57.626" v="694" actId="20577"/>
          <ac:spMkLst>
            <pc:docMk/>
            <pc:sldMk cId="1799402723" sldId="427"/>
            <ac:spMk id="2" creationId="{E0BAD5B0-40A4-10D5-BAE7-5CA0DCEABA51}"/>
          </ac:spMkLst>
        </pc:spChg>
        <pc:spChg chg="mod">
          <ac:chgData name="Benoit Baillif" userId="S::bb596@cam.ac.uk::9ed956e5-56bd-4a29-928e-ee83544b9781" providerId="AD" clId="Web-{2A88B877-85D1-D96F-26E5-1148DE7309A2}" dt="2022-05-13T15:03:56.788" v="890" actId="20577"/>
          <ac:spMkLst>
            <pc:docMk/>
            <pc:sldMk cId="1799402723" sldId="427"/>
            <ac:spMk id="3" creationId="{92804B9E-7A08-8DD4-38FA-2499B8F5EC0A}"/>
          </ac:spMkLst>
        </pc:spChg>
      </pc:sldChg>
    </pc:docChg>
  </pc:docChgLst>
  <pc:docChgLst>
    <pc:chgData name="Benoit Baillif" userId="9ed956e5-56bd-4a29-928e-ee83544b9781" providerId="ADAL" clId="{C094411D-99D4-4CD3-A17D-CBA06BD3E8E1}"/>
    <pc:docChg chg="addSld modSld">
      <pc:chgData name="Benoit Baillif" userId="9ed956e5-56bd-4a29-928e-ee83544b9781" providerId="ADAL" clId="{C094411D-99D4-4CD3-A17D-CBA06BD3E8E1}" dt="2021-02-09T14:43:02.595" v="509" actId="20577"/>
      <pc:docMkLst>
        <pc:docMk/>
      </pc:docMkLst>
      <pc:sldChg chg="modSp mod">
        <pc:chgData name="Benoit Baillif" userId="9ed956e5-56bd-4a29-928e-ee83544b9781" providerId="ADAL" clId="{C094411D-99D4-4CD3-A17D-CBA06BD3E8E1}" dt="2021-02-09T14:43:02.595" v="509" actId="20577"/>
        <pc:sldMkLst>
          <pc:docMk/>
          <pc:sldMk cId="3902721300" sldId="307"/>
        </pc:sldMkLst>
        <pc:spChg chg="mod">
          <ac:chgData name="Benoit Baillif" userId="9ed956e5-56bd-4a29-928e-ee83544b9781" providerId="ADAL" clId="{C094411D-99D4-4CD3-A17D-CBA06BD3E8E1}" dt="2021-02-09T14:43:02.595" v="509" actId="20577"/>
          <ac:spMkLst>
            <pc:docMk/>
            <pc:sldMk cId="3902721300" sldId="307"/>
            <ac:spMk id="3" creationId="{EB038B73-5E49-4B89-BD3B-7DAFCFF72E7A}"/>
          </ac:spMkLst>
        </pc:spChg>
      </pc:sldChg>
      <pc:sldChg chg="modSp new mod">
        <pc:chgData name="Benoit Baillif" userId="9ed956e5-56bd-4a29-928e-ee83544b9781" providerId="ADAL" clId="{C094411D-99D4-4CD3-A17D-CBA06BD3E8E1}" dt="2021-02-09T14:42:37.280" v="497" actId="20577"/>
        <pc:sldMkLst>
          <pc:docMk/>
          <pc:sldMk cId="898195538" sldId="308"/>
        </pc:sldMkLst>
        <pc:spChg chg="mod">
          <ac:chgData name="Benoit Baillif" userId="9ed956e5-56bd-4a29-928e-ee83544b9781" providerId="ADAL" clId="{C094411D-99D4-4CD3-A17D-CBA06BD3E8E1}" dt="2021-02-09T14:39:27.258" v="28" actId="20577"/>
          <ac:spMkLst>
            <pc:docMk/>
            <pc:sldMk cId="898195538" sldId="308"/>
            <ac:spMk id="2" creationId="{C57035E3-D965-46BF-8EB8-3E22927E3DB7}"/>
          </ac:spMkLst>
        </pc:spChg>
        <pc:spChg chg="mod">
          <ac:chgData name="Benoit Baillif" userId="9ed956e5-56bd-4a29-928e-ee83544b9781" providerId="ADAL" clId="{C094411D-99D4-4CD3-A17D-CBA06BD3E8E1}" dt="2021-02-09T14:42:37.280" v="497" actId="20577"/>
          <ac:spMkLst>
            <pc:docMk/>
            <pc:sldMk cId="898195538" sldId="308"/>
            <ac:spMk id="3" creationId="{803E1C07-B1BC-4068-88FE-F71E95F95BE2}"/>
          </ac:spMkLst>
        </pc:spChg>
      </pc:sldChg>
    </pc:docChg>
  </pc:docChgLst>
  <pc:docChgLst>
    <pc:chgData name="Benoit Baillif" userId="9ed956e5-56bd-4a29-928e-ee83544b9781" providerId="ADAL" clId="{6A3875E8-2ACE-4450-B69A-349E19F356B5}"/>
    <pc:docChg chg="undo custSel addSld delSld modSld sldOrd">
      <pc:chgData name="Benoit Baillif" userId="9ed956e5-56bd-4a29-928e-ee83544b9781" providerId="ADAL" clId="{6A3875E8-2ACE-4450-B69A-349E19F356B5}" dt="2022-06-16T06:37:42.494" v="966" actId="20577"/>
      <pc:docMkLst>
        <pc:docMk/>
      </pc:docMkLst>
      <pc:sldChg chg="modSp mod">
        <pc:chgData name="Benoit Baillif" userId="9ed956e5-56bd-4a29-928e-ee83544b9781" providerId="ADAL" clId="{6A3875E8-2ACE-4450-B69A-349E19F356B5}" dt="2022-06-16T06:37:42.494" v="966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6A3875E8-2ACE-4450-B69A-349E19F356B5}" dt="2022-06-16T06:37:42.494" v="966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addSp delSp modSp mod ord">
        <pc:chgData name="Benoit Baillif" userId="9ed956e5-56bd-4a29-928e-ee83544b9781" providerId="ADAL" clId="{6A3875E8-2ACE-4450-B69A-349E19F356B5}" dt="2022-06-15T08:51:36.906" v="883"/>
        <pc:sldMkLst>
          <pc:docMk/>
          <pc:sldMk cId="1578520090" sldId="403"/>
        </pc:sldMkLst>
        <pc:spChg chg="del">
          <ac:chgData name="Benoit Baillif" userId="9ed956e5-56bd-4a29-928e-ee83544b9781" providerId="ADAL" clId="{6A3875E8-2ACE-4450-B69A-349E19F356B5}" dt="2022-06-15T08:51:36.734" v="882" actId="478"/>
          <ac:spMkLst>
            <pc:docMk/>
            <pc:sldMk cId="1578520090" sldId="403"/>
            <ac:spMk id="3" creationId="{6472EF61-7F6B-67B5-292B-E291A20AFBCA}"/>
          </ac:spMkLst>
        </pc:spChg>
        <pc:spChg chg="mod">
          <ac:chgData name="Benoit Baillif" userId="9ed956e5-56bd-4a29-928e-ee83544b9781" providerId="ADAL" clId="{6A3875E8-2ACE-4450-B69A-349E19F356B5}" dt="2022-06-15T07:43:47.343" v="320" actId="1076"/>
          <ac:spMkLst>
            <pc:docMk/>
            <pc:sldMk cId="1578520090" sldId="403"/>
            <ac:spMk id="4" creationId="{20093678-93E6-1E7D-C90A-892EE667CB08}"/>
          </ac:spMkLst>
        </pc:spChg>
        <pc:spChg chg="mod">
          <ac:chgData name="Benoit Baillif" userId="9ed956e5-56bd-4a29-928e-ee83544b9781" providerId="ADAL" clId="{6A3875E8-2ACE-4450-B69A-349E19F356B5}" dt="2022-06-15T07:42:16.333" v="273" actId="1076"/>
          <ac:spMkLst>
            <pc:docMk/>
            <pc:sldMk cId="1578520090" sldId="403"/>
            <ac:spMk id="6" creationId="{4E33B5DB-1F44-C888-909A-0DD0D088E9E2}"/>
          </ac:spMkLst>
        </pc:spChg>
        <pc:spChg chg="mod">
          <ac:chgData name="Benoit Baillif" userId="9ed956e5-56bd-4a29-928e-ee83544b9781" providerId="ADAL" clId="{6A3875E8-2ACE-4450-B69A-349E19F356B5}" dt="2022-06-15T07:43:50.062" v="321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9ed956e5-56bd-4a29-928e-ee83544b9781" providerId="ADAL" clId="{6A3875E8-2ACE-4450-B69A-349E19F356B5}" dt="2022-06-15T07:43:47.343" v="320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9ed956e5-56bd-4a29-928e-ee83544b9781" providerId="ADAL" clId="{6A3875E8-2ACE-4450-B69A-349E19F356B5}" dt="2022-06-15T07:43:37.278" v="318" actId="1076"/>
          <ac:spMkLst>
            <pc:docMk/>
            <pc:sldMk cId="1578520090" sldId="403"/>
            <ac:spMk id="12" creationId="{5BA3C0DB-31D0-4CEB-822B-8E8F9D18100C}"/>
          </ac:spMkLst>
        </pc:spChg>
        <pc:spChg chg="mod">
          <ac:chgData name="Benoit Baillif" userId="9ed956e5-56bd-4a29-928e-ee83544b9781" providerId="ADAL" clId="{6A3875E8-2ACE-4450-B69A-349E19F356B5}" dt="2022-06-15T07:45:35.676" v="358" actId="1037"/>
          <ac:spMkLst>
            <pc:docMk/>
            <pc:sldMk cId="1578520090" sldId="403"/>
            <ac:spMk id="14" creationId="{9B663EFD-8EA3-7776-3EF6-69BC1D50F04D}"/>
          </ac:spMkLst>
        </pc:spChg>
        <pc:spChg chg="mod">
          <ac:chgData name="Benoit Baillif" userId="9ed956e5-56bd-4a29-928e-ee83544b9781" providerId="ADAL" clId="{6A3875E8-2ACE-4450-B69A-349E19F356B5}" dt="2022-06-15T07:44:16.272" v="326" actId="14100"/>
          <ac:spMkLst>
            <pc:docMk/>
            <pc:sldMk cId="1578520090" sldId="403"/>
            <ac:spMk id="16" creationId="{A6DA4788-E87D-16FD-EDD0-BF3BA94A2AC8}"/>
          </ac:spMkLst>
        </pc:spChg>
        <pc:spChg chg="mod">
          <ac:chgData name="Benoit Baillif" userId="9ed956e5-56bd-4a29-928e-ee83544b9781" providerId="ADAL" clId="{6A3875E8-2ACE-4450-B69A-349E19F356B5}" dt="2022-06-15T07:44:02.255" v="324" actId="1076"/>
          <ac:spMkLst>
            <pc:docMk/>
            <pc:sldMk cId="1578520090" sldId="403"/>
            <ac:spMk id="24" creationId="{4F8F16E7-BFC8-80D4-F40C-77A84AD38DA4}"/>
          </ac:spMkLst>
        </pc:spChg>
        <pc:spChg chg="mod">
          <ac:chgData name="Benoit Baillif" userId="9ed956e5-56bd-4a29-928e-ee83544b9781" providerId="ADAL" clId="{6A3875E8-2ACE-4450-B69A-349E19F356B5}" dt="2022-06-15T07:45:45.583" v="376" actId="1038"/>
          <ac:spMkLst>
            <pc:docMk/>
            <pc:sldMk cId="1578520090" sldId="403"/>
            <ac:spMk id="28" creationId="{6E50BB78-848F-D1F0-21F5-FA49E032C77C}"/>
          </ac:spMkLst>
        </pc:spChg>
        <pc:spChg chg="mod">
          <ac:chgData name="Benoit Baillif" userId="9ed956e5-56bd-4a29-928e-ee83544b9781" providerId="ADAL" clId="{6A3875E8-2ACE-4450-B69A-349E19F356B5}" dt="2022-06-15T07:44:27.361" v="329" actId="1076"/>
          <ac:spMkLst>
            <pc:docMk/>
            <pc:sldMk cId="1578520090" sldId="403"/>
            <ac:spMk id="29" creationId="{65A4AA05-9431-3EAE-60B2-D38CB32B8A11}"/>
          </ac:spMkLst>
        </pc:spChg>
        <pc:spChg chg="add mod">
          <ac:chgData name="Benoit Baillif" userId="9ed956e5-56bd-4a29-928e-ee83544b9781" providerId="ADAL" clId="{6A3875E8-2ACE-4450-B69A-349E19F356B5}" dt="2022-06-15T08:51:36.906" v="883"/>
          <ac:spMkLst>
            <pc:docMk/>
            <pc:sldMk cId="1578520090" sldId="403"/>
            <ac:spMk id="30" creationId="{28B53C7B-285C-667C-D476-85D50F55CA55}"/>
          </ac:spMkLst>
        </pc:spChg>
        <pc:grpChg chg="mod">
          <ac:chgData name="Benoit Baillif" userId="9ed956e5-56bd-4a29-928e-ee83544b9781" providerId="ADAL" clId="{6A3875E8-2ACE-4450-B69A-349E19F356B5}" dt="2022-06-15T07:43:43.040" v="319" actId="1076"/>
          <ac:grpSpMkLst>
            <pc:docMk/>
            <pc:sldMk cId="1578520090" sldId="403"/>
            <ac:grpSpMk id="5" creationId="{9CD4069D-22F7-24AA-E885-56E937ABBDEA}"/>
          </ac:grpSpMkLst>
        </pc:grpChg>
        <pc:picChg chg="mod">
          <ac:chgData name="Benoit Baillif" userId="9ed956e5-56bd-4a29-928e-ee83544b9781" providerId="ADAL" clId="{6A3875E8-2ACE-4450-B69A-349E19F356B5}" dt="2022-06-15T07:42:11.605" v="271" actId="14100"/>
          <ac:picMkLst>
            <pc:docMk/>
            <pc:sldMk cId="1578520090" sldId="403"/>
            <ac:picMk id="15" creationId="{2A14866E-50FF-009F-4809-68BD294A85A0}"/>
          </ac:picMkLst>
        </pc:picChg>
        <pc:cxnChg chg="mod">
          <ac:chgData name="Benoit Baillif" userId="9ed956e5-56bd-4a29-928e-ee83544b9781" providerId="ADAL" clId="{6A3875E8-2ACE-4450-B69A-349E19F356B5}" dt="2022-06-15T07:45:23.326" v="340" actId="1076"/>
          <ac:cxnSpMkLst>
            <pc:docMk/>
            <pc:sldMk cId="1578520090" sldId="403"/>
            <ac:cxnSpMk id="20" creationId="{B14DE081-1086-B7F7-5BBA-2CD42B9BEC7D}"/>
          </ac:cxnSpMkLst>
        </pc:cxnChg>
        <pc:cxnChg chg="mod">
          <ac:chgData name="Benoit Baillif" userId="9ed956e5-56bd-4a29-928e-ee83544b9781" providerId="ADAL" clId="{6A3875E8-2ACE-4450-B69A-349E19F356B5}" dt="2022-06-15T07:45:23.326" v="340" actId="1076"/>
          <ac:cxnSpMkLst>
            <pc:docMk/>
            <pc:sldMk cId="1578520090" sldId="403"/>
            <ac:cxnSpMk id="23" creationId="{1F57311F-33C8-3C3E-7648-7BCBF2C9B472}"/>
          </ac:cxnSpMkLst>
        </pc:cxnChg>
        <pc:cxnChg chg="mod">
          <ac:chgData name="Benoit Baillif" userId="9ed956e5-56bd-4a29-928e-ee83544b9781" providerId="ADAL" clId="{6A3875E8-2ACE-4450-B69A-349E19F356B5}" dt="2022-06-15T07:45:23.326" v="340" actId="1076"/>
          <ac:cxnSpMkLst>
            <pc:docMk/>
            <pc:sldMk cId="1578520090" sldId="403"/>
            <ac:cxnSpMk id="26" creationId="{1D817A35-057D-1D40-816C-88F911E41561}"/>
          </ac:cxnSpMkLst>
        </pc:cxnChg>
        <pc:cxnChg chg="mod">
          <ac:chgData name="Benoit Baillif" userId="9ed956e5-56bd-4a29-928e-ee83544b9781" providerId="ADAL" clId="{6A3875E8-2ACE-4450-B69A-349E19F356B5}" dt="2022-06-15T07:45:23.326" v="340" actId="1076"/>
          <ac:cxnSpMkLst>
            <pc:docMk/>
            <pc:sldMk cId="1578520090" sldId="403"/>
            <ac:cxnSpMk id="27" creationId="{F5DCE9DE-8FD6-74A5-2AF5-755AEB624F4B}"/>
          </ac:cxnSpMkLst>
        </pc:cxnChg>
      </pc:sldChg>
      <pc:sldChg chg="addSp modSp mod modAnim">
        <pc:chgData name="Benoit Baillif" userId="9ed956e5-56bd-4a29-928e-ee83544b9781" providerId="ADAL" clId="{6A3875E8-2ACE-4450-B69A-349E19F356B5}" dt="2022-05-25T11:12:25.232" v="65" actId="14100"/>
        <pc:sldMkLst>
          <pc:docMk/>
          <pc:sldMk cId="4270348066" sldId="426"/>
        </pc:sldMkLst>
        <pc:cxnChg chg="add mod">
          <ac:chgData name="Benoit Baillif" userId="9ed956e5-56bd-4a29-928e-ee83544b9781" providerId="ADAL" clId="{6A3875E8-2ACE-4450-B69A-349E19F356B5}" dt="2022-05-25T11:12:25.232" v="65" actId="14100"/>
          <ac:cxnSpMkLst>
            <pc:docMk/>
            <pc:sldMk cId="4270348066" sldId="426"/>
            <ac:cxnSpMk id="11" creationId="{9E826709-6516-7681-5F8A-B504ED99AAEC}"/>
          </ac:cxnSpMkLst>
        </pc:cxnChg>
      </pc:sldChg>
      <pc:sldChg chg="addSp delSp modSp mod">
        <pc:chgData name="Benoit Baillif" userId="9ed956e5-56bd-4a29-928e-ee83544b9781" providerId="ADAL" clId="{6A3875E8-2ACE-4450-B69A-349E19F356B5}" dt="2022-06-15T08:52:48.238" v="912"/>
        <pc:sldMkLst>
          <pc:docMk/>
          <pc:sldMk cId="1799402723" sldId="427"/>
        </pc:sldMkLst>
        <pc:spChg chg="mod">
          <ac:chgData name="Benoit Baillif" userId="9ed956e5-56bd-4a29-928e-ee83544b9781" providerId="ADAL" clId="{6A3875E8-2ACE-4450-B69A-349E19F356B5}" dt="2022-06-15T08:36:18.855" v="776" actId="255"/>
          <ac:spMkLst>
            <pc:docMk/>
            <pc:sldMk cId="1799402723" sldId="427"/>
            <ac:spMk id="3" creationId="{92804B9E-7A08-8DD4-38FA-2499B8F5EC0A}"/>
          </ac:spMkLst>
        </pc:spChg>
        <pc:spChg chg="del">
          <ac:chgData name="Benoit Baillif" userId="9ed956e5-56bd-4a29-928e-ee83544b9781" providerId="ADAL" clId="{6A3875E8-2ACE-4450-B69A-349E19F356B5}" dt="2022-06-15T08:52:48.044" v="911" actId="478"/>
          <ac:spMkLst>
            <pc:docMk/>
            <pc:sldMk cId="1799402723" sldId="427"/>
            <ac:spMk id="4" creationId="{02F2C4A9-E8E4-C88B-3486-C7099A3E6051}"/>
          </ac:spMkLst>
        </pc:spChg>
        <pc:spChg chg="add mod">
          <ac:chgData name="Benoit Baillif" userId="9ed956e5-56bd-4a29-928e-ee83544b9781" providerId="ADAL" clId="{6A3875E8-2ACE-4450-B69A-349E19F356B5}" dt="2022-06-15T08:52:48.238" v="912"/>
          <ac:spMkLst>
            <pc:docMk/>
            <pc:sldMk cId="1799402723" sldId="427"/>
            <ac:spMk id="5" creationId="{19596D2D-72C0-5009-1EA0-F6915B03A968}"/>
          </ac:spMkLst>
        </pc:spChg>
      </pc:sldChg>
      <pc:sldChg chg="modAnim">
        <pc:chgData name="Benoit Baillif" userId="9ed956e5-56bd-4a29-928e-ee83544b9781" providerId="ADAL" clId="{6A3875E8-2ACE-4450-B69A-349E19F356B5}" dt="2022-05-25T11:08:23.531" v="53"/>
        <pc:sldMkLst>
          <pc:docMk/>
          <pc:sldMk cId="3531089587" sldId="428"/>
        </pc:sldMkLst>
      </pc:sldChg>
      <pc:sldChg chg="modSp mod">
        <pc:chgData name="Benoit Baillif" userId="9ed956e5-56bd-4a29-928e-ee83544b9781" providerId="ADAL" clId="{6A3875E8-2ACE-4450-B69A-349E19F356B5}" dt="2022-06-15T08:51:12.276" v="872" actId="255"/>
        <pc:sldMkLst>
          <pc:docMk/>
          <pc:sldMk cId="2502436791" sldId="443"/>
        </pc:sldMkLst>
        <pc:spChg chg="mod">
          <ac:chgData name="Benoit Baillif" userId="9ed956e5-56bd-4a29-928e-ee83544b9781" providerId="ADAL" clId="{6A3875E8-2ACE-4450-B69A-349E19F356B5}" dt="2022-06-15T07:34:37.469" v="170" actId="255"/>
          <ac:spMkLst>
            <pc:docMk/>
            <pc:sldMk cId="2502436791" sldId="443"/>
            <ac:spMk id="3" creationId="{46C2FBC7-F2EB-B20C-32D8-804A35DBF0FE}"/>
          </ac:spMkLst>
        </pc:spChg>
        <pc:spChg chg="mod">
          <ac:chgData name="Benoit Baillif" userId="9ed956e5-56bd-4a29-928e-ee83544b9781" providerId="ADAL" clId="{6A3875E8-2ACE-4450-B69A-349E19F356B5}" dt="2022-06-15T08:51:12.276" v="872" actId="255"/>
          <ac:spMkLst>
            <pc:docMk/>
            <pc:sldMk cId="2502436791" sldId="443"/>
            <ac:spMk id="5" creationId="{45A19462-1DDB-46FA-E5A8-636F6A29F625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3:19.743" v="914"/>
        <pc:sldMkLst>
          <pc:docMk/>
          <pc:sldMk cId="2906741194" sldId="444"/>
        </pc:sldMkLst>
        <pc:spChg chg="del">
          <ac:chgData name="Benoit Baillif" userId="9ed956e5-56bd-4a29-928e-ee83544b9781" providerId="ADAL" clId="{6A3875E8-2ACE-4450-B69A-349E19F356B5}" dt="2022-06-15T08:53:19.509" v="913" actId="478"/>
          <ac:spMkLst>
            <pc:docMk/>
            <pc:sldMk cId="2906741194" sldId="444"/>
            <ac:spMk id="4" creationId="{119B7175-506A-7C03-1959-E77B077F7CD5}"/>
          </ac:spMkLst>
        </pc:spChg>
        <pc:spChg chg="mod">
          <ac:chgData name="Benoit Baillif" userId="9ed956e5-56bd-4a29-928e-ee83544b9781" providerId="ADAL" clId="{6A3875E8-2ACE-4450-B69A-349E19F356B5}" dt="2022-06-15T08:36:35.870" v="782" actId="255"/>
          <ac:spMkLst>
            <pc:docMk/>
            <pc:sldMk cId="2906741194" sldId="444"/>
            <ac:spMk id="14" creationId="{CAE94440-14E1-F37B-7477-AB353FD59BC5}"/>
          </ac:spMkLst>
        </pc:spChg>
        <pc:spChg chg="add mod">
          <ac:chgData name="Benoit Baillif" userId="9ed956e5-56bd-4a29-928e-ee83544b9781" providerId="ADAL" clId="{6A3875E8-2ACE-4450-B69A-349E19F356B5}" dt="2022-06-15T08:53:19.743" v="914"/>
          <ac:spMkLst>
            <pc:docMk/>
            <pc:sldMk cId="2906741194" sldId="444"/>
            <ac:spMk id="22" creationId="{B7025256-7D0A-46CB-BB70-3C90A50A548A}"/>
          </ac:spMkLst>
        </pc:spChg>
      </pc:sldChg>
      <pc:sldChg chg="modSp mod">
        <pc:chgData name="Benoit Baillif" userId="9ed956e5-56bd-4a29-928e-ee83544b9781" providerId="ADAL" clId="{6A3875E8-2ACE-4450-B69A-349E19F356B5}" dt="2022-06-15T08:51:16.667" v="873" actId="255"/>
        <pc:sldMkLst>
          <pc:docMk/>
          <pc:sldMk cId="2960130316" sldId="449"/>
        </pc:sldMkLst>
        <pc:spChg chg="mod">
          <ac:chgData name="Benoit Baillif" userId="9ed956e5-56bd-4a29-928e-ee83544b9781" providerId="ADAL" clId="{6A3875E8-2ACE-4450-B69A-349E19F356B5}" dt="2022-06-15T08:51:16.667" v="873" actId="255"/>
          <ac:spMkLst>
            <pc:docMk/>
            <pc:sldMk cId="2960130316" sldId="449"/>
            <ac:spMk id="5" creationId="{5E45B3CF-6517-48AF-96DC-8929922E2421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1:29.483" v="879"/>
        <pc:sldMkLst>
          <pc:docMk/>
          <pc:sldMk cId="327754635" sldId="450"/>
        </pc:sldMkLst>
        <pc:spChg chg="del">
          <ac:chgData name="Benoit Baillif" userId="9ed956e5-56bd-4a29-928e-ee83544b9781" providerId="ADAL" clId="{6A3875E8-2ACE-4450-B69A-349E19F356B5}" dt="2022-06-15T08:51:29.295" v="878" actId="478"/>
          <ac:spMkLst>
            <pc:docMk/>
            <pc:sldMk cId="327754635" sldId="450"/>
            <ac:spMk id="2" creationId="{32F85A0D-1C68-03D6-241D-9DAE2166FE0C}"/>
          </ac:spMkLst>
        </pc:spChg>
        <pc:spChg chg="add mod">
          <ac:chgData name="Benoit Baillif" userId="9ed956e5-56bd-4a29-928e-ee83544b9781" providerId="ADAL" clId="{6A3875E8-2ACE-4450-B69A-349E19F356B5}" dt="2022-06-15T08:51:29.483" v="879"/>
          <ac:spMkLst>
            <pc:docMk/>
            <pc:sldMk cId="327754635" sldId="450"/>
            <ac:spMk id="4" creationId="{DCEBFD50-7BE2-C560-BEE3-658E44F03F17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2:24.992" v="900"/>
        <pc:sldMkLst>
          <pc:docMk/>
          <pc:sldMk cId="1342841500" sldId="451"/>
        </pc:sldMkLst>
        <pc:spChg chg="add mod">
          <ac:chgData name="Benoit Baillif" userId="9ed956e5-56bd-4a29-928e-ee83544b9781" providerId="ADAL" clId="{6A3875E8-2ACE-4450-B69A-349E19F356B5}" dt="2022-06-15T08:52:24.992" v="900"/>
          <ac:spMkLst>
            <pc:docMk/>
            <pc:sldMk cId="1342841500" sldId="451"/>
            <ac:spMk id="4" creationId="{8947CE28-8D26-1685-AFA4-DCF6AA769053}"/>
          </ac:spMkLst>
        </pc:spChg>
        <pc:spChg chg="del">
          <ac:chgData name="Benoit Baillif" userId="9ed956e5-56bd-4a29-928e-ee83544b9781" providerId="ADAL" clId="{6A3875E8-2ACE-4450-B69A-349E19F356B5}" dt="2022-06-15T08:52:24.805" v="899" actId="478"/>
          <ac:spMkLst>
            <pc:docMk/>
            <pc:sldMk cId="1342841500" sldId="451"/>
            <ac:spMk id="5" creationId="{5FF3F252-653F-CA88-A908-89BE4FB0CACA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4:05.322" v="923"/>
        <pc:sldMkLst>
          <pc:docMk/>
          <pc:sldMk cId="3470068790" sldId="452"/>
        </pc:sldMkLst>
        <pc:spChg chg="del">
          <ac:chgData name="Benoit Baillif" userId="9ed956e5-56bd-4a29-928e-ee83544b9781" providerId="ADAL" clId="{6A3875E8-2ACE-4450-B69A-349E19F356B5}" dt="2022-06-15T07:35:42.252" v="177" actId="478"/>
          <ac:spMkLst>
            <pc:docMk/>
            <pc:sldMk cId="3470068790" sldId="452"/>
            <ac:spMk id="3" creationId="{C090212A-4906-536A-67C1-56B1BE30BBED}"/>
          </ac:spMkLst>
        </pc:spChg>
        <pc:spChg chg="del">
          <ac:chgData name="Benoit Baillif" userId="9ed956e5-56bd-4a29-928e-ee83544b9781" providerId="ADAL" clId="{6A3875E8-2ACE-4450-B69A-349E19F356B5}" dt="2022-06-15T08:51:25.035" v="876" actId="478"/>
          <ac:spMkLst>
            <pc:docMk/>
            <pc:sldMk cId="3470068790" sldId="452"/>
            <ac:spMk id="9" creationId="{243AFAA9-9BF1-941C-6F13-BBE807F31FB2}"/>
          </ac:spMkLst>
        </pc:spChg>
        <pc:spChg chg="mod">
          <ac:chgData name="Benoit Baillif" userId="9ed956e5-56bd-4a29-928e-ee83544b9781" providerId="ADAL" clId="{6A3875E8-2ACE-4450-B69A-349E19F356B5}" dt="2022-06-15T07:35:55.043" v="180" actId="14100"/>
          <ac:spMkLst>
            <pc:docMk/>
            <pc:sldMk cId="3470068790" sldId="452"/>
            <ac:spMk id="10" creationId="{56B3C942-456F-C9AA-3C9A-B737B507C549}"/>
          </ac:spMkLst>
        </pc:spChg>
        <pc:spChg chg="mod">
          <ac:chgData name="Benoit Baillif" userId="9ed956e5-56bd-4a29-928e-ee83544b9781" providerId="ADAL" clId="{6A3875E8-2ACE-4450-B69A-349E19F356B5}" dt="2022-06-15T08:39:22.728" v="793" actId="14100"/>
          <ac:spMkLst>
            <pc:docMk/>
            <pc:sldMk cId="3470068790" sldId="452"/>
            <ac:spMk id="15" creationId="{4EC46280-9FC6-C1BA-BED3-C3A66602E479}"/>
          </ac:spMkLst>
        </pc:spChg>
        <pc:spChg chg="add del mod">
          <ac:chgData name="Benoit Baillif" userId="9ed956e5-56bd-4a29-928e-ee83544b9781" providerId="ADAL" clId="{6A3875E8-2ACE-4450-B69A-349E19F356B5}" dt="2022-06-15T07:35:43.580" v="178" actId="478"/>
          <ac:spMkLst>
            <pc:docMk/>
            <pc:sldMk cId="3470068790" sldId="452"/>
            <ac:spMk id="17" creationId="{0891CBFC-FD28-7669-800C-C30532C38C4D}"/>
          </ac:spMkLst>
        </pc:spChg>
        <pc:spChg chg="mod">
          <ac:chgData name="Benoit Baillif" userId="9ed956e5-56bd-4a29-928e-ee83544b9781" providerId="ADAL" clId="{6A3875E8-2ACE-4450-B69A-349E19F356B5}" dt="2022-06-15T08:54:05.322" v="923"/>
          <ac:spMkLst>
            <pc:docMk/>
            <pc:sldMk cId="3470068790" sldId="452"/>
            <ac:spMk id="18" creationId="{FD93D779-9994-3219-4B50-B3EB95555A8C}"/>
          </ac:spMkLst>
        </pc:spChg>
        <pc:spChg chg="mod">
          <ac:chgData name="Benoit Baillif" userId="9ed956e5-56bd-4a29-928e-ee83544b9781" providerId="ADAL" clId="{6A3875E8-2ACE-4450-B69A-349E19F356B5}" dt="2022-06-15T07:37:21.897" v="196" actId="14100"/>
          <ac:spMkLst>
            <pc:docMk/>
            <pc:sldMk cId="3470068790" sldId="452"/>
            <ac:spMk id="23" creationId="{92880CB5-CA90-422D-A34E-7263EB5B3BB2}"/>
          </ac:spMkLst>
        </pc:spChg>
        <pc:spChg chg="mod">
          <ac:chgData name="Benoit Baillif" userId="9ed956e5-56bd-4a29-928e-ee83544b9781" providerId="ADAL" clId="{6A3875E8-2ACE-4450-B69A-349E19F356B5}" dt="2022-06-15T07:36:05.157" v="182" actId="1076"/>
          <ac:spMkLst>
            <pc:docMk/>
            <pc:sldMk cId="3470068790" sldId="452"/>
            <ac:spMk id="24" creationId="{59541382-CE9F-799C-DCF7-62E1B09D50E4}"/>
          </ac:spMkLst>
        </pc:spChg>
        <pc:spChg chg="mod">
          <ac:chgData name="Benoit Baillif" userId="9ed956e5-56bd-4a29-928e-ee83544b9781" providerId="ADAL" clId="{6A3875E8-2ACE-4450-B69A-349E19F356B5}" dt="2022-06-15T07:36:53.456" v="190" actId="14100"/>
          <ac:spMkLst>
            <pc:docMk/>
            <pc:sldMk cId="3470068790" sldId="452"/>
            <ac:spMk id="25" creationId="{18DDA5F3-48E5-3D85-4971-97835F222196}"/>
          </ac:spMkLst>
        </pc:spChg>
        <pc:spChg chg="mod">
          <ac:chgData name="Benoit Baillif" userId="9ed956e5-56bd-4a29-928e-ee83544b9781" providerId="ADAL" clId="{6A3875E8-2ACE-4450-B69A-349E19F356B5}" dt="2022-06-15T08:39:20.724" v="792" actId="14100"/>
          <ac:spMkLst>
            <pc:docMk/>
            <pc:sldMk cId="3470068790" sldId="452"/>
            <ac:spMk id="26" creationId="{CAA27DEA-0BF1-A6B3-BF3E-415150B45F2C}"/>
          </ac:spMkLst>
        </pc:spChg>
        <pc:spChg chg="mod">
          <ac:chgData name="Benoit Baillif" userId="9ed956e5-56bd-4a29-928e-ee83544b9781" providerId="ADAL" clId="{6A3875E8-2ACE-4450-B69A-349E19F356B5}" dt="2022-06-15T08:39:37.676" v="800" actId="14100"/>
          <ac:spMkLst>
            <pc:docMk/>
            <pc:sldMk cId="3470068790" sldId="452"/>
            <ac:spMk id="27" creationId="{F254C806-32DB-F818-A1C3-444932A3FCC9}"/>
          </ac:spMkLst>
        </pc:spChg>
        <pc:spChg chg="mod">
          <ac:chgData name="Benoit Baillif" userId="9ed956e5-56bd-4a29-928e-ee83544b9781" providerId="ADAL" clId="{6A3875E8-2ACE-4450-B69A-349E19F356B5}" dt="2022-06-15T08:39:24.759" v="794" actId="1076"/>
          <ac:spMkLst>
            <pc:docMk/>
            <pc:sldMk cId="3470068790" sldId="452"/>
            <ac:spMk id="28" creationId="{AB1C4EBA-63F6-59A5-95C8-08E8B559A24F}"/>
          </ac:spMkLst>
        </pc:spChg>
        <pc:spChg chg="mod">
          <ac:chgData name="Benoit Baillif" userId="9ed956e5-56bd-4a29-928e-ee83544b9781" providerId="ADAL" clId="{6A3875E8-2ACE-4450-B69A-349E19F356B5}" dt="2022-06-15T08:39:39.710" v="801" actId="1076"/>
          <ac:spMkLst>
            <pc:docMk/>
            <pc:sldMk cId="3470068790" sldId="452"/>
            <ac:spMk id="29" creationId="{C38B8C77-1744-E029-FB7A-D5ED1F79B520}"/>
          </ac:spMkLst>
        </pc:spChg>
        <pc:spChg chg="mod">
          <ac:chgData name="Benoit Baillif" userId="9ed956e5-56bd-4a29-928e-ee83544b9781" providerId="ADAL" clId="{6A3875E8-2ACE-4450-B69A-349E19F356B5}" dt="2022-06-15T08:39:46.884" v="803" actId="1076"/>
          <ac:spMkLst>
            <pc:docMk/>
            <pc:sldMk cId="3470068790" sldId="452"/>
            <ac:spMk id="30" creationId="{73C78E99-9800-8BFA-79BD-0F3FB19C7A1E}"/>
          </ac:spMkLst>
        </pc:spChg>
        <pc:spChg chg="add mod">
          <ac:chgData name="Benoit Baillif" userId="9ed956e5-56bd-4a29-928e-ee83544b9781" providerId="ADAL" clId="{6A3875E8-2ACE-4450-B69A-349E19F356B5}" dt="2022-06-15T08:51:25.196" v="877"/>
          <ac:spMkLst>
            <pc:docMk/>
            <pc:sldMk cId="3470068790" sldId="452"/>
            <ac:spMk id="31" creationId="{77DE1CBA-2CF8-C121-9D3F-0A347622A7AE}"/>
          </ac:spMkLst>
        </pc:spChg>
        <pc:grpChg chg="mod">
          <ac:chgData name="Benoit Baillif" userId="9ed956e5-56bd-4a29-928e-ee83544b9781" providerId="ADAL" clId="{6A3875E8-2ACE-4450-B69A-349E19F356B5}" dt="2022-06-15T08:38:53.604" v="785" actId="1076"/>
          <ac:grpSpMkLst>
            <pc:docMk/>
            <pc:sldMk cId="3470068790" sldId="452"/>
            <ac:grpSpMk id="4" creationId="{C9D28368-CF63-ACC6-7C98-AD012C91BD10}"/>
          </ac:grpSpMkLst>
        </pc:grpChg>
        <pc:grpChg chg="mod">
          <ac:chgData name="Benoit Baillif" userId="9ed956e5-56bd-4a29-928e-ee83544b9781" providerId="ADAL" clId="{6A3875E8-2ACE-4450-B69A-349E19F356B5}" dt="2022-06-15T08:38:53.604" v="785" actId="1076"/>
          <ac:grpSpMkLst>
            <pc:docMk/>
            <pc:sldMk cId="3470068790" sldId="452"/>
            <ac:grpSpMk id="6" creationId="{BF5D7606-DDA1-9612-7DD4-D48AE17E0085}"/>
          </ac:grpSpMkLst>
        </pc:grpChg>
        <pc:grpChg chg="mod">
          <ac:chgData name="Benoit Baillif" userId="9ed956e5-56bd-4a29-928e-ee83544b9781" providerId="ADAL" clId="{6A3875E8-2ACE-4450-B69A-349E19F356B5}" dt="2022-06-15T08:39:31.742" v="798" actId="1076"/>
          <ac:grpSpMkLst>
            <pc:docMk/>
            <pc:sldMk cId="3470068790" sldId="452"/>
            <ac:grpSpMk id="7" creationId="{12BF2B04-67BA-B74A-0A96-2B0DEA743D0E}"/>
          </ac:grpSpMkLst>
        </pc:grpChg>
        <pc:grpChg chg="mod">
          <ac:chgData name="Benoit Baillif" userId="9ed956e5-56bd-4a29-928e-ee83544b9781" providerId="ADAL" clId="{6A3875E8-2ACE-4450-B69A-349E19F356B5}" dt="2022-06-15T08:39:02.865" v="787" actId="1076"/>
          <ac:grpSpMkLst>
            <pc:docMk/>
            <pc:sldMk cId="3470068790" sldId="452"/>
            <ac:grpSpMk id="16" creationId="{B75E8729-539D-ABCB-95D1-A32E099CE17D}"/>
          </ac:grpSpMkLst>
        </pc:grpChg>
        <pc:picChg chg="mod ord">
          <ac:chgData name="Benoit Baillif" userId="9ed956e5-56bd-4a29-928e-ee83544b9781" providerId="ADAL" clId="{6A3875E8-2ACE-4450-B69A-349E19F356B5}" dt="2022-06-15T08:39:05.433" v="788" actId="1076"/>
          <ac:picMkLst>
            <pc:docMk/>
            <pc:sldMk cId="3470068790" sldId="452"/>
            <ac:picMk id="8" creationId="{575C9CFB-89F7-6725-F780-1A4E3D3BCEF3}"/>
          </ac:picMkLst>
        </pc:picChg>
        <pc:picChg chg="mod">
          <ac:chgData name="Benoit Baillif" userId="9ed956e5-56bd-4a29-928e-ee83544b9781" providerId="ADAL" clId="{6A3875E8-2ACE-4450-B69A-349E19F356B5}" dt="2022-06-15T08:38:53.604" v="785" actId="1076"/>
          <ac:picMkLst>
            <pc:docMk/>
            <pc:sldMk cId="3470068790" sldId="452"/>
            <ac:picMk id="12" creationId="{A8FB76DF-B141-293C-ACB1-47A2097192F6}"/>
          </ac:picMkLst>
        </pc:picChg>
        <pc:picChg chg="mod">
          <ac:chgData name="Benoit Baillif" userId="9ed956e5-56bd-4a29-928e-ee83544b9781" providerId="ADAL" clId="{6A3875E8-2ACE-4450-B69A-349E19F356B5}" dt="2022-06-15T08:38:58.065" v="786" actId="1076"/>
          <ac:picMkLst>
            <pc:docMk/>
            <pc:sldMk cId="3470068790" sldId="452"/>
            <ac:picMk id="13" creationId="{6E333277-DAC7-C35F-04BA-06624152FDED}"/>
          </ac:picMkLst>
        </pc:picChg>
        <pc:picChg chg="mod">
          <ac:chgData name="Benoit Baillif" userId="9ed956e5-56bd-4a29-928e-ee83544b9781" providerId="ADAL" clId="{6A3875E8-2ACE-4450-B69A-349E19F356B5}" dt="2022-06-15T07:37:11.611" v="194" actId="14100"/>
          <ac:picMkLst>
            <pc:docMk/>
            <pc:sldMk cId="3470068790" sldId="452"/>
            <ac:picMk id="14" creationId="{2E8965F6-377D-A49B-D468-EED14B2C034A}"/>
          </ac:picMkLst>
        </pc:picChg>
      </pc:sldChg>
      <pc:sldChg chg="addSp delSp modSp mod">
        <pc:chgData name="Benoit Baillif" userId="9ed956e5-56bd-4a29-928e-ee83544b9781" providerId="ADAL" clId="{6A3875E8-2ACE-4450-B69A-349E19F356B5}" dt="2022-06-15T08:52:28.961" v="902"/>
        <pc:sldMkLst>
          <pc:docMk/>
          <pc:sldMk cId="3538111429" sldId="463"/>
        </pc:sldMkLst>
        <pc:spChg chg="del">
          <ac:chgData name="Benoit Baillif" userId="9ed956e5-56bd-4a29-928e-ee83544b9781" providerId="ADAL" clId="{6A3875E8-2ACE-4450-B69A-349E19F356B5}" dt="2022-06-15T08:52:28.758" v="901" actId="478"/>
          <ac:spMkLst>
            <pc:docMk/>
            <pc:sldMk cId="3538111429" sldId="463"/>
            <ac:spMk id="3" creationId="{DDCD4FB8-3417-63E9-4241-820DAB2388BA}"/>
          </ac:spMkLst>
        </pc:spChg>
        <pc:spChg chg="add mod">
          <ac:chgData name="Benoit Baillif" userId="9ed956e5-56bd-4a29-928e-ee83544b9781" providerId="ADAL" clId="{6A3875E8-2ACE-4450-B69A-349E19F356B5}" dt="2022-06-15T08:52:28.961" v="902"/>
          <ac:spMkLst>
            <pc:docMk/>
            <pc:sldMk cId="3538111429" sldId="463"/>
            <ac:spMk id="5" creationId="{30259B23-820F-D537-16DF-5018AC382936}"/>
          </ac:spMkLst>
        </pc:spChg>
        <pc:picChg chg="mod">
          <ac:chgData name="Benoit Baillif" userId="9ed956e5-56bd-4a29-928e-ee83544b9781" providerId="ADAL" clId="{6A3875E8-2ACE-4450-B69A-349E19F356B5}" dt="2022-06-15T08:47:57.443" v="821" actId="1076"/>
          <ac:picMkLst>
            <pc:docMk/>
            <pc:sldMk cId="3538111429" sldId="463"/>
            <ac:picMk id="8" creationId="{E39BE092-9D81-60CA-65CA-FA09817C97A7}"/>
          </ac:picMkLst>
        </pc:picChg>
      </pc:sldChg>
      <pc:sldChg chg="addSp delSp modSp mod">
        <pc:chgData name="Benoit Baillif" userId="9ed956e5-56bd-4a29-928e-ee83544b9781" providerId="ADAL" clId="{6A3875E8-2ACE-4450-B69A-349E19F356B5}" dt="2022-06-15T08:52:44.936" v="910"/>
        <pc:sldMkLst>
          <pc:docMk/>
          <pc:sldMk cId="2333814004" sldId="472"/>
        </pc:sldMkLst>
        <pc:spChg chg="del">
          <ac:chgData name="Benoit Baillif" userId="9ed956e5-56bd-4a29-928e-ee83544b9781" providerId="ADAL" clId="{6A3875E8-2ACE-4450-B69A-349E19F356B5}" dt="2022-06-15T08:52:44.718" v="909" actId="478"/>
          <ac:spMkLst>
            <pc:docMk/>
            <pc:sldMk cId="2333814004" sldId="472"/>
            <ac:spMk id="2" creationId="{2991BD1B-7C4E-A477-C11C-74AD2A1482CD}"/>
          </ac:spMkLst>
        </pc:spChg>
        <pc:spChg chg="add mod">
          <ac:chgData name="Benoit Baillif" userId="9ed956e5-56bd-4a29-928e-ee83544b9781" providerId="ADAL" clId="{6A3875E8-2ACE-4450-B69A-349E19F356B5}" dt="2022-06-15T08:52:44.936" v="910"/>
          <ac:spMkLst>
            <pc:docMk/>
            <pc:sldMk cId="2333814004" sldId="472"/>
            <ac:spMk id="4" creationId="{26497D37-024D-FA58-4361-FEC2239CD388}"/>
          </ac:spMkLst>
        </pc:spChg>
      </pc:sldChg>
      <pc:sldChg chg="addSp delSp modSp mod ord modAnim">
        <pc:chgData name="Benoit Baillif" userId="9ed956e5-56bd-4a29-928e-ee83544b9781" providerId="ADAL" clId="{6A3875E8-2ACE-4450-B69A-349E19F356B5}" dt="2022-06-15T09:00:05.732" v="949"/>
        <pc:sldMkLst>
          <pc:docMk/>
          <pc:sldMk cId="500672097" sldId="475"/>
        </pc:sldMkLst>
        <pc:spChg chg="del">
          <ac:chgData name="Benoit Baillif" userId="9ed956e5-56bd-4a29-928e-ee83544b9781" providerId="ADAL" clId="{6A3875E8-2ACE-4450-B69A-349E19F356B5}" dt="2022-06-15T08:51:32.795" v="880" actId="478"/>
          <ac:spMkLst>
            <pc:docMk/>
            <pc:sldMk cId="500672097" sldId="475"/>
            <ac:spMk id="4" creationId="{60E1FB1F-5CB4-DBED-5581-31CE546F153C}"/>
          </ac:spMkLst>
        </pc:spChg>
        <pc:spChg chg="add mod">
          <ac:chgData name="Benoit Baillif" userId="9ed956e5-56bd-4a29-928e-ee83544b9781" providerId="ADAL" clId="{6A3875E8-2ACE-4450-B69A-349E19F356B5}" dt="2022-06-15T08:51:32.984" v="881"/>
          <ac:spMkLst>
            <pc:docMk/>
            <pc:sldMk cId="500672097" sldId="475"/>
            <ac:spMk id="29" creationId="{A87CE450-ECA2-A28D-5E9F-9C52C5E4BCD1}"/>
          </ac:spMkLst>
        </pc:spChg>
        <pc:spChg chg="mod">
          <ac:chgData name="Benoit Baillif" userId="9ed956e5-56bd-4a29-928e-ee83544b9781" providerId="ADAL" clId="{6A3875E8-2ACE-4450-B69A-349E19F356B5}" dt="2022-06-15T07:38:18.597" v="205" actId="255"/>
          <ac:spMkLst>
            <pc:docMk/>
            <pc:sldMk cId="500672097" sldId="475"/>
            <ac:spMk id="34" creationId="{B231C056-8DDC-80AC-2916-E504929832F3}"/>
          </ac:spMkLst>
        </pc:spChg>
        <pc:spChg chg="mod">
          <ac:chgData name="Benoit Baillif" userId="9ed956e5-56bd-4a29-928e-ee83544b9781" providerId="ADAL" clId="{6A3875E8-2ACE-4450-B69A-349E19F356B5}" dt="2022-06-15T07:38:18.597" v="205" actId="255"/>
          <ac:spMkLst>
            <pc:docMk/>
            <pc:sldMk cId="500672097" sldId="475"/>
            <ac:spMk id="36" creationId="{4FD29981-26AA-AF16-C43B-3C7D681FE508}"/>
          </ac:spMkLst>
        </pc:spChg>
        <pc:spChg chg="mod topLvl">
          <ac:chgData name="Benoit Baillif" userId="9ed956e5-56bd-4a29-928e-ee83544b9781" providerId="ADAL" clId="{6A3875E8-2ACE-4450-B69A-349E19F356B5}" dt="2022-06-15T08:56:55.536" v="934" actId="14100"/>
          <ac:spMkLst>
            <pc:docMk/>
            <pc:sldMk cId="500672097" sldId="475"/>
            <ac:spMk id="40" creationId="{4BDB9182-1834-4599-5263-6BF21903D237}"/>
          </ac:spMkLst>
        </pc:spChg>
        <pc:spChg chg="mod topLvl">
          <ac:chgData name="Benoit Baillif" userId="9ed956e5-56bd-4a29-928e-ee83544b9781" providerId="ADAL" clId="{6A3875E8-2ACE-4450-B69A-349E19F356B5}" dt="2022-06-15T08:59:21.631" v="944" actId="1076"/>
          <ac:spMkLst>
            <pc:docMk/>
            <pc:sldMk cId="500672097" sldId="475"/>
            <ac:spMk id="42" creationId="{82D9BF61-1A60-4B90-DA9C-4D490835E3F8}"/>
          </ac:spMkLst>
        </pc:spChg>
        <pc:spChg chg="mod">
          <ac:chgData name="Benoit Baillif" userId="9ed956e5-56bd-4a29-928e-ee83544b9781" providerId="ADAL" clId="{6A3875E8-2ACE-4450-B69A-349E19F356B5}" dt="2022-06-15T07:38:18.597" v="205" actId="255"/>
          <ac:spMkLst>
            <pc:docMk/>
            <pc:sldMk cId="500672097" sldId="475"/>
            <ac:spMk id="44" creationId="{775A5701-8F27-1395-64E0-6A4D3364A1AB}"/>
          </ac:spMkLst>
        </pc:spChg>
        <pc:spChg chg="mod">
          <ac:chgData name="Benoit Baillif" userId="9ed956e5-56bd-4a29-928e-ee83544b9781" providerId="ADAL" clId="{6A3875E8-2ACE-4450-B69A-349E19F356B5}" dt="2022-06-15T07:39:09.780" v="234" actId="1076"/>
          <ac:spMkLst>
            <pc:docMk/>
            <pc:sldMk cId="500672097" sldId="475"/>
            <ac:spMk id="45" creationId="{837102C3-CC53-464C-FB5E-3D1B4FBC3BF3}"/>
          </ac:spMkLst>
        </pc:spChg>
        <pc:spChg chg="mod">
          <ac:chgData name="Benoit Baillif" userId="9ed956e5-56bd-4a29-928e-ee83544b9781" providerId="ADAL" clId="{6A3875E8-2ACE-4450-B69A-349E19F356B5}" dt="2022-06-15T07:39:21.384" v="240" actId="1037"/>
          <ac:spMkLst>
            <pc:docMk/>
            <pc:sldMk cId="500672097" sldId="475"/>
            <ac:spMk id="46" creationId="{1AAB5DB3-C637-456C-C779-9071805B4621}"/>
          </ac:spMkLst>
        </pc:spChg>
        <pc:spChg chg="mod topLvl">
          <ac:chgData name="Benoit Baillif" userId="9ed956e5-56bd-4a29-928e-ee83544b9781" providerId="ADAL" clId="{6A3875E8-2ACE-4450-B69A-349E19F356B5}" dt="2022-06-15T08:55:49.310" v="926" actId="165"/>
          <ac:spMkLst>
            <pc:docMk/>
            <pc:sldMk cId="500672097" sldId="475"/>
            <ac:spMk id="47" creationId="{32FA579E-983E-7191-2E0D-14C3FF0D72DA}"/>
          </ac:spMkLst>
        </pc:spChg>
        <pc:spChg chg="mod topLvl">
          <ac:chgData name="Benoit Baillif" userId="9ed956e5-56bd-4a29-928e-ee83544b9781" providerId="ADAL" clId="{6A3875E8-2ACE-4450-B69A-349E19F356B5}" dt="2022-06-15T08:55:49.310" v="926" actId="165"/>
          <ac:spMkLst>
            <pc:docMk/>
            <pc:sldMk cId="500672097" sldId="475"/>
            <ac:spMk id="49" creationId="{9374DCDF-4301-4BE1-0F51-1B3358DC1428}"/>
          </ac:spMkLst>
        </pc:spChg>
        <pc:spChg chg="mod">
          <ac:chgData name="Benoit Baillif" userId="9ed956e5-56bd-4a29-928e-ee83544b9781" providerId="ADAL" clId="{6A3875E8-2ACE-4450-B69A-349E19F356B5}" dt="2022-06-15T07:40:26.407" v="252" actId="14100"/>
          <ac:spMkLst>
            <pc:docMk/>
            <pc:sldMk cId="500672097" sldId="475"/>
            <ac:spMk id="50" creationId="{5D27F302-11F5-0EAE-3AB9-B964E4E77000}"/>
          </ac:spMkLst>
        </pc:spChg>
        <pc:spChg chg="mod">
          <ac:chgData name="Benoit Baillif" userId="9ed956e5-56bd-4a29-928e-ee83544b9781" providerId="ADAL" clId="{6A3875E8-2ACE-4450-B69A-349E19F356B5}" dt="2022-06-15T07:40:23.993" v="251" actId="1076"/>
          <ac:spMkLst>
            <pc:docMk/>
            <pc:sldMk cId="500672097" sldId="475"/>
            <ac:spMk id="51" creationId="{A9C13782-0A9A-A12E-FA6F-58D4C10B1F45}"/>
          </ac:spMkLst>
        </pc:spChg>
        <pc:spChg chg="mod topLvl">
          <ac:chgData name="Benoit Baillif" userId="9ed956e5-56bd-4a29-928e-ee83544b9781" providerId="ADAL" clId="{6A3875E8-2ACE-4450-B69A-349E19F356B5}" dt="2022-06-15T08:55:49.310" v="926" actId="165"/>
          <ac:spMkLst>
            <pc:docMk/>
            <pc:sldMk cId="500672097" sldId="475"/>
            <ac:spMk id="52" creationId="{4D831E13-0141-BCBD-A094-41D9F7D4C9E4}"/>
          </ac:spMkLst>
        </pc:spChg>
        <pc:spChg chg="mod topLvl">
          <ac:chgData name="Benoit Baillif" userId="9ed956e5-56bd-4a29-928e-ee83544b9781" providerId="ADAL" clId="{6A3875E8-2ACE-4450-B69A-349E19F356B5}" dt="2022-06-15T08:56:31.910" v="929" actId="1076"/>
          <ac:spMkLst>
            <pc:docMk/>
            <pc:sldMk cId="500672097" sldId="475"/>
            <ac:spMk id="56" creationId="{6C02B1B3-FC7F-F66E-30A4-A36CAD380799}"/>
          </ac:spMkLst>
        </pc:spChg>
        <pc:spChg chg="mod topLvl">
          <ac:chgData name="Benoit Baillif" userId="9ed956e5-56bd-4a29-928e-ee83544b9781" providerId="ADAL" clId="{6A3875E8-2ACE-4450-B69A-349E19F356B5}" dt="2022-06-15T08:56:31.910" v="929" actId="1076"/>
          <ac:spMkLst>
            <pc:docMk/>
            <pc:sldMk cId="500672097" sldId="475"/>
            <ac:spMk id="58" creationId="{18399A98-905E-3F79-0362-4D094DA0A50C}"/>
          </ac:spMkLst>
        </pc:spChg>
        <pc:spChg chg="mod topLvl">
          <ac:chgData name="Benoit Baillif" userId="9ed956e5-56bd-4a29-928e-ee83544b9781" providerId="ADAL" clId="{6A3875E8-2ACE-4450-B69A-349E19F356B5}" dt="2022-06-15T08:56:31.910" v="929" actId="1076"/>
          <ac:spMkLst>
            <pc:docMk/>
            <pc:sldMk cId="500672097" sldId="475"/>
            <ac:spMk id="59" creationId="{EF610393-7A50-3186-A7C0-04E438D71CA6}"/>
          </ac:spMkLst>
        </pc:spChg>
        <pc:spChg chg="mod topLvl">
          <ac:chgData name="Benoit Baillif" userId="9ed956e5-56bd-4a29-928e-ee83544b9781" providerId="ADAL" clId="{6A3875E8-2ACE-4450-B69A-349E19F356B5}" dt="2022-06-15T08:56:31.910" v="929" actId="1076"/>
          <ac:spMkLst>
            <pc:docMk/>
            <pc:sldMk cId="500672097" sldId="475"/>
            <ac:spMk id="60" creationId="{9F796DF4-E879-71A1-9621-6AB3D3CBCAF5}"/>
          </ac:spMkLst>
        </pc:spChg>
        <pc:grpChg chg="del mod topLvl">
          <ac:chgData name="Benoit Baillif" userId="9ed956e5-56bd-4a29-928e-ee83544b9781" providerId="ADAL" clId="{6A3875E8-2ACE-4450-B69A-349E19F356B5}" dt="2022-06-15T08:55:49.310" v="926" actId="165"/>
          <ac:grpSpMkLst>
            <pc:docMk/>
            <pc:sldMk cId="500672097" sldId="475"/>
            <ac:grpSpMk id="9" creationId="{8D18B489-680D-0203-3ABF-543F62EC56F2}"/>
          </ac:grpSpMkLst>
        </pc:grpChg>
        <pc:grpChg chg="del mod topLvl">
          <ac:chgData name="Benoit Baillif" userId="9ed956e5-56bd-4a29-928e-ee83544b9781" providerId="ADAL" clId="{6A3875E8-2ACE-4450-B69A-349E19F356B5}" dt="2022-06-15T08:55:49.310" v="926" actId="165"/>
          <ac:grpSpMkLst>
            <pc:docMk/>
            <pc:sldMk cId="500672097" sldId="475"/>
            <ac:grpSpMk id="10" creationId="{970D0EB4-F614-B988-74DF-9D6C28DEC77E}"/>
          </ac:grpSpMkLst>
        </pc:grpChg>
        <pc:grpChg chg="del">
          <ac:chgData name="Benoit Baillif" userId="9ed956e5-56bd-4a29-928e-ee83544b9781" providerId="ADAL" clId="{6A3875E8-2ACE-4450-B69A-349E19F356B5}" dt="2022-06-15T08:55:44.782" v="925" actId="165"/>
          <ac:grpSpMkLst>
            <pc:docMk/>
            <pc:sldMk cId="500672097" sldId="475"/>
            <ac:grpSpMk id="12" creationId="{1E1120FA-A75A-68AD-7733-A1DEEDDB499F}"/>
          </ac:grpSpMkLst>
        </pc:grpChg>
        <pc:picChg chg="mod">
          <ac:chgData name="Benoit Baillif" userId="9ed956e5-56bd-4a29-928e-ee83544b9781" providerId="ADAL" clId="{6A3875E8-2ACE-4450-B69A-349E19F356B5}" dt="2022-06-15T07:40:49.062" v="257" actId="14100"/>
          <ac:picMkLst>
            <pc:docMk/>
            <pc:sldMk cId="500672097" sldId="475"/>
            <ac:picMk id="7" creationId="{93266072-D3B5-398C-B4C8-607477F083C1}"/>
          </ac:picMkLst>
        </pc:picChg>
        <pc:picChg chg="mod">
          <ac:chgData name="Benoit Baillif" userId="9ed956e5-56bd-4a29-928e-ee83544b9781" providerId="ADAL" clId="{6A3875E8-2ACE-4450-B69A-349E19F356B5}" dt="2022-06-15T07:40:53.675" v="258" actId="14100"/>
          <ac:picMkLst>
            <pc:docMk/>
            <pc:sldMk cId="500672097" sldId="475"/>
            <ac:picMk id="8" creationId="{F68C299C-8707-D698-61D3-28120B065348}"/>
          </ac:picMkLst>
        </pc:picChg>
        <pc:picChg chg="mod topLvl">
          <ac:chgData name="Benoit Baillif" userId="9ed956e5-56bd-4a29-928e-ee83544b9781" providerId="ADAL" clId="{6A3875E8-2ACE-4450-B69A-349E19F356B5}" dt="2022-06-15T08:56:31.910" v="929" actId="1076"/>
          <ac:picMkLst>
            <pc:docMk/>
            <pc:sldMk cId="500672097" sldId="475"/>
            <ac:picMk id="28" creationId="{BB6B5BB6-FDF1-B5C0-47C4-1679E21ABEDF}"/>
          </ac:picMkLst>
        </pc:picChg>
      </pc:sldChg>
      <pc:sldChg chg="addSp modSp mod modAnim">
        <pc:chgData name="Benoit Baillif" userId="9ed956e5-56bd-4a29-928e-ee83544b9781" providerId="ADAL" clId="{6A3875E8-2ACE-4450-B69A-349E19F356B5}" dt="2022-05-25T11:07:19.652" v="49"/>
        <pc:sldMkLst>
          <pc:docMk/>
          <pc:sldMk cId="4105445384" sldId="476"/>
        </pc:sldMkLst>
        <pc:spChg chg="add mod">
          <ac:chgData name="Benoit Baillif" userId="9ed956e5-56bd-4a29-928e-ee83544b9781" providerId="ADAL" clId="{6A3875E8-2ACE-4450-B69A-349E19F356B5}" dt="2022-05-25T11:05:18.309" v="11" actId="207"/>
          <ac:spMkLst>
            <pc:docMk/>
            <pc:sldMk cId="4105445384" sldId="476"/>
            <ac:spMk id="5" creationId="{A63B9CDF-F23B-1281-3CEF-E610FAE99D8D}"/>
          </ac:spMkLst>
        </pc:spChg>
        <pc:spChg chg="add mod">
          <ac:chgData name="Benoit Baillif" userId="9ed956e5-56bd-4a29-928e-ee83544b9781" providerId="ADAL" clId="{6A3875E8-2ACE-4450-B69A-349E19F356B5}" dt="2022-05-25T11:06:05.038" v="17" actId="1037"/>
          <ac:spMkLst>
            <pc:docMk/>
            <pc:sldMk cId="4105445384" sldId="476"/>
            <ac:spMk id="7" creationId="{58E25D64-9934-3773-5FB1-A1DF44C35453}"/>
          </ac:spMkLst>
        </pc:spChg>
        <pc:spChg chg="add mod">
          <ac:chgData name="Benoit Baillif" userId="9ed956e5-56bd-4a29-928e-ee83544b9781" providerId="ADAL" clId="{6A3875E8-2ACE-4450-B69A-349E19F356B5}" dt="2022-05-25T11:06:20.515" v="33" actId="1076"/>
          <ac:spMkLst>
            <pc:docMk/>
            <pc:sldMk cId="4105445384" sldId="476"/>
            <ac:spMk id="9" creationId="{48E30B62-5DB9-A888-1B35-2567756CDDD6}"/>
          </ac:spMkLst>
        </pc:spChg>
        <pc:cxnChg chg="add mod">
          <ac:chgData name="Benoit Baillif" userId="9ed956e5-56bd-4a29-928e-ee83544b9781" providerId="ADAL" clId="{6A3875E8-2ACE-4450-B69A-349E19F356B5}" dt="2022-05-25T11:04:03.398" v="2" actId="1582"/>
          <ac:cxnSpMkLst>
            <pc:docMk/>
            <pc:sldMk cId="4105445384" sldId="476"/>
            <ac:cxnSpMk id="4" creationId="{8BE4E2BE-9191-7861-8FBE-931DF52362E2}"/>
          </ac:cxnSpMkLst>
        </pc:cxnChg>
      </pc:sldChg>
      <pc:sldChg chg="addSp delSp modSp mod modAnim">
        <pc:chgData name="Benoit Baillif" userId="9ed956e5-56bd-4a29-928e-ee83544b9781" providerId="ADAL" clId="{6A3875E8-2ACE-4450-B69A-349E19F356B5}" dt="2022-06-15T08:52:32.617" v="904"/>
        <pc:sldMkLst>
          <pc:docMk/>
          <pc:sldMk cId="927631443" sldId="477"/>
        </pc:sldMkLst>
        <pc:spChg chg="del">
          <ac:chgData name="Benoit Baillif" userId="9ed956e5-56bd-4a29-928e-ee83544b9781" providerId="ADAL" clId="{6A3875E8-2ACE-4450-B69A-349E19F356B5}" dt="2022-06-15T08:52:32.367" v="903" actId="478"/>
          <ac:spMkLst>
            <pc:docMk/>
            <pc:sldMk cId="927631443" sldId="477"/>
            <ac:spMk id="3" creationId="{1DA8A333-B21E-5A6A-041D-3C0A7887D925}"/>
          </ac:spMkLst>
        </pc:spChg>
        <pc:spChg chg="add mod">
          <ac:chgData name="Benoit Baillif" userId="9ed956e5-56bd-4a29-928e-ee83544b9781" providerId="ADAL" clId="{6A3875E8-2ACE-4450-B69A-349E19F356B5}" dt="2022-06-15T08:52:32.617" v="904"/>
          <ac:spMkLst>
            <pc:docMk/>
            <pc:sldMk cId="927631443" sldId="477"/>
            <ac:spMk id="5" creationId="{5AC16A12-0B90-9A12-883D-66B3384B4C8B}"/>
          </ac:spMkLst>
        </pc:spChg>
        <pc:spChg chg="add mod">
          <ac:chgData name="Benoit Baillif" userId="9ed956e5-56bd-4a29-928e-ee83544b9781" providerId="ADAL" clId="{6A3875E8-2ACE-4450-B69A-349E19F356B5}" dt="2022-05-25T11:06:31.968" v="35" actId="1076"/>
          <ac:spMkLst>
            <pc:docMk/>
            <pc:sldMk cId="927631443" sldId="477"/>
            <ac:spMk id="7" creationId="{873DFA7B-90E4-2192-198E-19BD511F5306}"/>
          </ac:spMkLst>
        </pc:spChg>
        <pc:spChg chg="add mod">
          <ac:chgData name="Benoit Baillif" userId="9ed956e5-56bd-4a29-928e-ee83544b9781" providerId="ADAL" clId="{6A3875E8-2ACE-4450-B69A-349E19F356B5}" dt="2022-05-25T11:06:55.071" v="47" actId="14100"/>
          <ac:spMkLst>
            <pc:docMk/>
            <pc:sldMk cId="927631443" sldId="477"/>
            <ac:spMk id="8" creationId="{954998B7-0F7A-872E-E081-AA8116E23BB3}"/>
          </ac:spMkLst>
        </pc:spChg>
        <pc:spChg chg="add mod">
          <ac:chgData name="Benoit Baillif" userId="9ed956e5-56bd-4a29-928e-ee83544b9781" providerId="ADAL" clId="{6A3875E8-2ACE-4450-B69A-349E19F356B5}" dt="2022-05-25T11:06:49.722" v="46" actId="1036"/>
          <ac:spMkLst>
            <pc:docMk/>
            <pc:sldMk cId="927631443" sldId="477"/>
            <ac:spMk id="9" creationId="{738B0797-A480-ED20-E426-ED7A7CBD2720}"/>
          </ac:spMkLst>
        </pc:spChg>
        <pc:picChg chg="mod">
          <ac:chgData name="Benoit Baillif" userId="9ed956e5-56bd-4a29-928e-ee83544b9781" providerId="ADAL" clId="{6A3875E8-2ACE-4450-B69A-349E19F356B5}" dt="2022-05-25T11:06:41.303" v="37" actId="1076"/>
          <ac:picMkLst>
            <pc:docMk/>
            <pc:sldMk cId="927631443" sldId="477"/>
            <ac:picMk id="3" creationId="{E9DA7755-0EF1-A242-20EE-4BD7DFE344DD}"/>
          </ac:picMkLst>
        </pc:picChg>
        <pc:picChg chg="mod">
          <ac:chgData name="Benoit Baillif" userId="9ed956e5-56bd-4a29-928e-ee83544b9781" providerId="ADAL" clId="{6A3875E8-2ACE-4450-B69A-349E19F356B5}" dt="2022-06-15T08:48:01.365" v="823" actId="14100"/>
          <ac:picMkLst>
            <pc:docMk/>
            <pc:sldMk cId="927631443" sldId="477"/>
            <ac:picMk id="13" creationId="{319314D0-A5DD-9801-5B88-B452B47398F6}"/>
          </ac:picMkLst>
        </pc:picChg>
        <pc:cxnChg chg="add mod">
          <ac:chgData name="Benoit Baillif" userId="9ed956e5-56bd-4a29-928e-ee83544b9781" providerId="ADAL" clId="{6A3875E8-2ACE-4450-B69A-349E19F356B5}" dt="2022-05-25T11:06:31.968" v="35" actId="1076"/>
          <ac:cxnSpMkLst>
            <pc:docMk/>
            <pc:sldMk cId="927631443" sldId="477"/>
            <ac:cxnSpMk id="6" creationId="{D7EB6137-FFEE-CB88-1446-CEF1C531BCD7}"/>
          </ac:cxnSpMkLst>
        </pc:cxnChg>
      </pc:sldChg>
      <pc:sldChg chg="addSp delSp modSp mod modAnim">
        <pc:chgData name="Benoit Baillif" userId="9ed956e5-56bd-4a29-928e-ee83544b9781" providerId="ADAL" clId="{6A3875E8-2ACE-4450-B69A-349E19F356B5}" dt="2022-06-15T08:52:17.495" v="896"/>
        <pc:sldMkLst>
          <pc:docMk/>
          <pc:sldMk cId="2319284244" sldId="479"/>
        </pc:sldMkLst>
        <pc:spChg chg="mod">
          <ac:chgData name="Benoit Baillif" userId="9ed956e5-56bd-4a29-928e-ee83544b9781" providerId="ADAL" clId="{6A3875E8-2ACE-4450-B69A-349E19F356B5}" dt="2022-06-15T08:32:04.270" v="675" actId="1076"/>
          <ac:spMkLst>
            <pc:docMk/>
            <pc:sldMk cId="2319284244" sldId="479"/>
            <ac:spMk id="2" creationId="{DFF5C7F5-8655-9E9E-A9FB-50C99B2A67C6}"/>
          </ac:spMkLst>
        </pc:spChg>
        <pc:spChg chg="mod">
          <ac:chgData name="Benoit Baillif" userId="9ed956e5-56bd-4a29-928e-ee83544b9781" providerId="ADAL" clId="{6A3875E8-2ACE-4450-B69A-349E19F356B5}" dt="2022-06-15T08:34:36.932" v="756" actId="1076"/>
          <ac:spMkLst>
            <pc:docMk/>
            <pc:sldMk cId="2319284244" sldId="479"/>
            <ac:spMk id="3" creationId="{6E96FE80-C582-E759-C382-6B379C564A53}"/>
          </ac:spMkLst>
        </pc:spChg>
        <pc:spChg chg="del mod">
          <ac:chgData name="Benoit Baillif" userId="9ed956e5-56bd-4a29-928e-ee83544b9781" providerId="ADAL" clId="{6A3875E8-2ACE-4450-B69A-349E19F356B5}" dt="2022-06-15T08:32:44.765" v="688" actId="478"/>
          <ac:spMkLst>
            <pc:docMk/>
            <pc:sldMk cId="2319284244" sldId="479"/>
            <ac:spMk id="5" creationId="{32CE2210-4714-6DAC-E528-40922EA9D67B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6" creationId="{790C2D7D-895B-BA56-D489-B19913D29C01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8" creationId="{F0BCF710-5CFA-D96C-6E55-F4D59C15A9BF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9" creationId="{53828AE7-02A4-1AF4-C5B9-CB4563D7055F}"/>
          </ac:spMkLst>
        </pc:spChg>
        <pc:spChg chg="del">
          <ac:chgData name="Benoit Baillif" userId="9ed956e5-56bd-4a29-928e-ee83544b9781" providerId="ADAL" clId="{6A3875E8-2ACE-4450-B69A-349E19F356B5}" dt="2022-06-15T08:52:17.245" v="895" actId="478"/>
          <ac:spMkLst>
            <pc:docMk/>
            <pc:sldMk cId="2319284244" sldId="479"/>
            <ac:spMk id="10" creationId="{ADA07C34-11D3-59A3-1F87-117D4B80FAC3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11" creationId="{10807A71-F1B4-469F-47F8-4E11A55639D4}"/>
          </ac:spMkLst>
        </pc:spChg>
        <pc:spChg chg="mod">
          <ac:chgData name="Benoit Baillif" userId="9ed956e5-56bd-4a29-928e-ee83544b9781" providerId="ADAL" clId="{6A3875E8-2ACE-4450-B69A-349E19F356B5}" dt="2022-06-15T08:34:23.391" v="752" actId="1076"/>
          <ac:spMkLst>
            <pc:docMk/>
            <pc:sldMk cId="2319284244" sldId="479"/>
            <ac:spMk id="13" creationId="{820D5A2F-DBDE-FDDE-6629-6119504405BA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14" creationId="{062D987E-75BA-3B33-1C27-E40B510E7EC5}"/>
          </ac:spMkLst>
        </pc:spChg>
        <pc:spChg chg="mod">
          <ac:chgData name="Benoit Baillif" userId="9ed956e5-56bd-4a29-928e-ee83544b9781" providerId="ADAL" clId="{6A3875E8-2ACE-4450-B69A-349E19F356B5}" dt="2022-06-15T08:34:23.391" v="752" actId="1076"/>
          <ac:spMkLst>
            <pc:docMk/>
            <pc:sldMk cId="2319284244" sldId="479"/>
            <ac:spMk id="15" creationId="{092E287C-1C7B-E1BC-2214-03B30D318AE1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16" creationId="{98229C92-90A9-744E-F52F-D4600A16AAB7}"/>
          </ac:spMkLst>
        </pc:spChg>
        <pc:spChg chg="mod">
          <ac:chgData name="Benoit Baillif" userId="9ed956e5-56bd-4a29-928e-ee83544b9781" providerId="ADAL" clId="{6A3875E8-2ACE-4450-B69A-349E19F356B5}" dt="2022-06-15T08:34:23.391" v="752" actId="1076"/>
          <ac:spMkLst>
            <pc:docMk/>
            <pc:sldMk cId="2319284244" sldId="479"/>
            <ac:spMk id="18" creationId="{E6A64E29-5538-9B09-B905-0FE3304BFC2E}"/>
          </ac:spMkLst>
        </pc:spChg>
        <pc:spChg chg="del mod">
          <ac:chgData name="Benoit Baillif" userId="9ed956e5-56bd-4a29-928e-ee83544b9781" providerId="ADAL" clId="{6A3875E8-2ACE-4450-B69A-349E19F356B5}" dt="2022-06-15T08:29:07.199" v="643" actId="478"/>
          <ac:spMkLst>
            <pc:docMk/>
            <pc:sldMk cId="2319284244" sldId="479"/>
            <ac:spMk id="20" creationId="{938DCA5A-3B26-5D76-BF05-32A1A9CD9F15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21" creationId="{8E944680-CB65-58FB-80A9-04D4C1ACDAED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22" creationId="{781DBDB9-C992-2964-F4B8-6C513AAE3BBD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23" creationId="{FDCF9320-29B5-CAF8-1208-0F6D54559833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30" creationId="{E36CF12B-605D-5993-658F-F50B114FFCAF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31" creationId="{B8853066-D3F6-48F9-B440-560AF33842DD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32" creationId="{24C5D5F7-6995-D893-9F31-B9270D3C480E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34" creationId="{0E8A8216-3841-894B-C500-0DCB8BAEFC24}"/>
          </ac:spMkLst>
        </pc:spChg>
        <pc:spChg chg="add mod">
          <ac:chgData name="Benoit Baillif" userId="9ed956e5-56bd-4a29-928e-ee83544b9781" providerId="ADAL" clId="{6A3875E8-2ACE-4450-B69A-349E19F356B5}" dt="2022-06-15T08:34:23.391" v="752" actId="1076"/>
          <ac:spMkLst>
            <pc:docMk/>
            <pc:sldMk cId="2319284244" sldId="479"/>
            <ac:spMk id="35" creationId="{5CD7E2EE-6026-C47D-FF7A-8A8D32862EFD}"/>
          </ac:spMkLst>
        </pc:spChg>
        <pc:spChg chg="add del">
          <ac:chgData name="Benoit Baillif" userId="9ed956e5-56bd-4a29-928e-ee83544b9781" providerId="ADAL" clId="{6A3875E8-2ACE-4450-B69A-349E19F356B5}" dt="2022-06-15T08:34:40.573" v="758" actId="22"/>
          <ac:spMkLst>
            <pc:docMk/>
            <pc:sldMk cId="2319284244" sldId="479"/>
            <ac:spMk id="36" creationId="{3F845FC2-880A-E543-144A-5C64577A8388}"/>
          </ac:spMkLst>
        </pc:spChg>
        <pc:spChg chg="add del mod">
          <ac:chgData name="Benoit Baillif" userId="9ed956e5-56bd-4a29-928e-ee83544b9781" providerId="ADAL" clId="{6A3875E8-2ACE-4450-B69A-349E19F356B5}" dt="2022-06-15T08:35:05.812" v="764" actId="478"/>
          <ac:spMkLst>
            <pc:docMk/>
            <pc:sldMk cId="2319284244" sldId="479"/>
            <ac:spMk id="37" creationId="{0E0819FC-0012-B5BE-A6AA-0DC2A9FAA424}"/>
          </ac:spMkLst>
        </pc:spChg>
        <pc:spChg chg="add mod">
          <ac:chgData name="Benoit Baillif" userId="9ed956e5-56bd-4a29-928e-ee83544b9781" providerId="ADAL" clId="{6A3875E8-2ACE-4450-B69A-349E19F356B5}" dt="2022-06-15T08:35:03.088" v="763"/>
          <ac:spMkLst>
            <pc:docMk/>
            <pc:sldMk cId="2319284244" sldId="479"/>
            <ac:spMk id="38" creationId="{17E1C131-CA57-2585-A723-B492BC9A6D44}"/>
          </ac:spMkLst>
        </pc:spChg>
        <pc:spChg chg="add mod">
          <ac:chgData name="Benoit Baillif" userId="9ed956e5-56bd-4a29-928e-ee83544b9781" providerId="ADAL" clId="{6A3875E8-2ACE-4450-B69A-349E19F356B5}" dt="2022-06-15T08:52:17.495" v="896"/>
          <ac:spMkLst>
            <pc:docMk/>
            <pc:sldMk cId="2319284244" sldId="479"/>
            <ac:spMk id="39" creationId="{34FE339B-D652-1D4F-FCC9-4AC6B1FB137B}"/>
          </ac:spMkLst>
        </pc:spChg>
        <pc:grpChg chg="add mod">
          <ac:chgData name="Benoit Baillif" userId="9ed956e5-56bd-4a29-928e-ee83544b9781" providerId="ADAL" clId="{6A3875E8-2ACE-4450-B69A-349E19F356B5}" dt="2022-06-15T08:34:23.391" v="752" actId="1076"/>
          <ac:grpSpMkLst>
            <pc:docMk/>
            <pc:sldMk cId="2319284244" sldId="479"/>
            <ac:grpSpMk id="19" creationId="{35FF0C1E-A801-21BD-1CE2-E80594064901}"/>
          </ac:grpSpMkLst>
        </pc:grpChg>
        <pc:grpChg chg="add mod">
          <ac:chgData name="Benoit Baillif" userId="9ed956e5-56bd-4a29-928e-ee83544b9781" providerId="ADAL" clId="{6A3875E8-2ACE-4450-B69A-349E19F356B5}" dt="2022-06-15T08:34:23.391" v="752" actId="1076"/>
          <ac:grpSpMkLst>
            <pc:docMk/>
            <pc:sldMk cId="2319284244" sldId="479"/>
            <ac:grpSpMk id="29" creationId="{D38C50BF-C754-58DD-BD18-F43A08324EC7}"/>
          </ac:grpSpMkLst>
        </pc:grpChg>
        <pc:picChg chg="mod">
          <ac:chgData name="Benoit Baillif" userId="9ed956e5-56bd-4a29-928e-ee83544b9781" providerId="ADAL" clId="{6A3875E8-2ACE-4450-B69A-349E19F356B5}" dt="2022-06-15T08:34:23.391" v="752" actId="1076"/>
          <ac:picMkLst>
            <pc:docMk/>
            <pc:sldMk cId="2319284244" sldId="479"/>
            <ac:picMk id="7" creationId="{38D46EB5-8B82-28A0-F137-14F93B009034}"/>
          </ac:picMkLst>
        </pc:picChg>
        <pc:picChg chg="del">
          <ac:chgData name="Benoit Baillif" userId="9ed956e5-56bd-4a29-928e-ee83544b9781" providerId="ADAL" clId="{6A3875E8-2ACE-4450-B69A-349E19F356B5}" dt="2022-06-15T08:29:01.134" v="640" actId="478"/>
          <ac:picMkLst>
            <pc:docMk/>
            <pc:sldMk cId="2319284244" sldId="479"/>
            <ac:picMk id="24" creationId="{A31732AA-AE70-E65F-1C59-6AA77AFFFCCC}"/>
          </ac:picMkLst>
        </pc:picChg>
        <pc:picChg chg="mod">
          <ac:chgData name="Benoit Baillif" userId="9ed956e5-56bd-4a29-928e-ee83544b9781" providerId="ADAL" clId="{6A3875E8-2ACE-4450-B69A-349E19F356B5}" dt="2022-06-15T08:29:01.621" v="641"/>
          <ac:picMkLst>
            <pc:docMk/>
            <pc:sldMk cId="2319284244" sldId="479"/>
            <ac:picMk id="25" creationId="{0BAD834C-717E-35FC-E1B0-BAA5C3C71009}"/>
          </ac:picMkLst>
        </pc:picChg>
        <pc:picChg chg="del">
          <ac:chgData name="Benoit Baillif" userId="9ed956e5-56bd-4a29-928e-ee83544b9781" providerId="ADAL" clId="{6A3875E8-2ACE-4450-B69A-349E19F356B5}" dt="2022-06-15T08:29:01.134" v="640" actId="478"/>
          <ac:picMkLst>
            <pc:docMk/>
            <pc:sldMk cId="2319284244" sldId="479"/>
            <ac:picMk id="26" creationId="{9EC04FB9-58BF-45E5-846F-DD6A7C5548C0}"/>
          </ac:picMkLst>
        </pc:picChg>
        <pc:picChg chg="mod">
          <ac:chgData name="Benoit Baillif" userId="9ed956e5-56bd-4a29-928e-ee83544b9781" providerId="ADAL" clId="{6A3875E8-2ACE-4450-B69A-349E19F356B5}" dt="2022-06-15T08:29:01.621" v="641"/>
          <ac:picMkLst>
            <pc:docMk/>
            <pc:sldMk cId="2319284244" sldId="479"/>
            <ac:picMk id="27" creationId="{79D76A33-29DF-1881-524F-494453A7833B}"/>
          </ac:picMkLst>
        </pc:picChg>
        <pc:picChg chg="del">
          <ac:chgData name="Benoit Baillif" userId="9ed956e5-56bd-4a29-928e-ee83544b9781" providerId="ADAL" clId="{6A3875E8-2ACE-4450-B69A-349E19F356B5}" dt="2022-06-15T08:29:01.134" v="640" actId="478"/>
          <ac:picMkLst>
            <pc:docMk/>
            <pc:sldMk cId="2319284244" sldId="479"/>
            <ac:picMk id="28" creationId="{187C90ED-A88D-D494-860D-81DA581F20A5}"/>
          </ac:picMkLst>
        </pc:picChg>
        <pc:picChg chg="mod">
          <ac:chgData name="Benoit Baillif" userId="9ed956e5-56bd-4a29-928e-ee83544b9781" providerId="ADAL" clId="{6A3875E8-2ACE-4450-B69A-349E19F356B5}" dt="2022-06-15T08:29:01.621" v="641"/>
          <ac:picMkLst>
            <pc:docMk/>
            <pc:sldMk cId="2319284244" sldId="479"/>
            <ac:picMk id="33" creationId="{3FCE6371-33A0-1962-071C-E12BF90E06F6}"/>
          </ac:picMkLst>
        </pc:picChg>
      </pc:sldChg>
      <pc:sldChg chg="addSp delSp modSp mod modAnim">
        <pc:chgData name="Benoit Baillif" userId="9ed956e5-56bd-4a29-928e-ee83544b9781" providerId="ADAL" clId="{6A3875E8-2ACE-4450-B69A-349E19F356B5}" dt="2022-06-15T08:53:58.869" v="920"/>
        <pc:sldMkLst>
          <pc:docMk/>
          <pc:sldMk cId="2860513344" sldId="481"/>
        </pc:sldMkLst>
        <pc:spChg chg="mod">
          <ac:chgData name="Benoit Baillif" userId="9ed956e5-56bd-4a29-928e-ee83544b9781" providerId="ADAL" clId="{6A3875E8-2ACE-4450-B69A-349E19F356B5}" dt="2022-06-15T07:35:17.440" v="174" actId="255"/>
          <ac:spMkLst>
            <pc:docMk/>
            <pc:sldMk cId="2860513344" sldId="481"/>
            <ac:spMk id="3" creationId="{499D738E-A05D-2C59-B84B-B66AE8F38436}"/>
          </ac:spMkLst>
        </pc:spChg>
        <pc:spChg chg="mod">
          <ac:chgData name="Benoit Baillif" userId="9ed956e5-56bd-4a29-928e-ee83544b9781" providerId="ADAL" clId="{6A3875E8-2ACE-4450-B69A-349E19F356B5}" dt="2022-06-15T08:53:58.869" v="920"/>
          <ac:spMkLst>
            <pc:docMk/>
            <pc:sldMk cId="2860513344" sldId="481"/>
            <ac:spMk id="5" creationId="{89043FE7-30B8-6B85-A59C-7B0E81E255C5}"/>
          </ac:spMkLst>
        </pc:spChg>
        <pc:spChg chg="mod">
          <ac:chgData name="Benoit Baillif" userId="9ed956e5-56bd-4a29-928e-ee83544b9781" providerId="ADAL" clId="{6A3875E8-2ACE-4450-B69A-349E19F356B5}" dt="2022-06-15T08:40:13.845" v="804" actId="14100"/>
          <ac:spMkLst>
            <pc:docMk/>
            <pc:sldMk cId="2860513344" sldId="481"/>
            <ac:spMk id="6" creationId="{55F305A9-D64B-E500-31C4-A0F79DCD09BF}"/>
          </ac:spMkLst>
        </pc:spChg>
        <pc:spChg chg="add mod">
          <ac:chgData name="Benoit Baillif" userId="9ed956e5-56bd-4a29-928e-ee83544b9781" providerId="ADAL" clId="{6A3875E8-2ACE-4450-B69A-349E19F356B5}" dt="2022-06-15T08:51:22.043" v="875"/>
          <ac:spMkLst>
            <pc:docMk/>
            <pc:sldMk cId="2860513344" sldId="481"/>
            <ac:spMk id="10" creationId="{40AC9347-4D3F-E52C-E415-7C6FE75A9507}"/>
          </ac:spMkLst>
        </pc:spChg>
        <pc:spChg chg="del">
          <ac:chgData name="Benoit Baillif" userId="9ed956e5-56bd-4a29-928e-ee83544b9781" providerId="ADAL" clId="{6A3875E8-2ACE-4450-B69A-349E19F356B5}" dt="2022-06-15T08:51:21.855" v="874" actId="478"/>
          <ac:spMkLst>
            <pc:docMk/>
            <pc:sldMk cId="2860513344" sldId="481"/>
            <ac:spMk id="45" creationId="{FB3773C1-B478-AD46-D37C-2720D08161D2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1:47.192" v="888" actId="14100"/>
        <pc:sldMkLst>
          <pc:docMk/>
          <pc:sldMk cId="2426921244" sldId="484"/>
        </pc:sldMkLst>
        <pc:spChg chg="mod">
          <ac:chgData name="Benoit Baillif" userId="9ed956e5-56bd-4a29-928e-ee83544b9781" providerId="ADAL" clId="{6A3875E8-2ACE-4450-B69A-349E19F356B5}" dt="2022-06-15T07:51:24.173" v="451" actId="1076"/>
          <ac:spMkLst>
            <pc:docMk/>
            <pc:sldMk cId="2426921244" sldId="484"/>
            <ac:spMk id="3" creationId="{9A571D24-B3D5-C00C-4C76-A0AA4D6E8655}"/>
          </ac:spMkLst>
        </pc:spChg>
        <pc:spChg chg="mod">
          <ac:chgData name="Benoit Baillif" userId="9ed956e5-56bd-4a29-928e-ee83544b9781" providerId="ADAL" clId="{6A3875E8-2ACE-4450-B69A-349E19F356B5}" dt="2022-06-15T07:51:54.846" v="480" actId="1037"/>
          <ac:spMkLst>
            <pc:docMk/>
            <pc:sldMk cId="2426921244" sldId="484"/>
            <ac:spMk id="4" creationId="{535EF266-F26B-6966-39F3-A01FA41489B9}"/>
          </ac:spMkLst>
        </pc:spChg>
        <pc:spChg chg="mod">
          <ac:chgData name="Benoit Baillif" userId="9ed956e5-56bd-4a29-928e-ee83544b9781" providerId="ADAL" clId="{6A3875E8-2ACE-4450-B69A-349E19F356B5}" dt="2022-06-15T07:51:15.895" v="449" actId="1076"/>
          <ac:spMkLst>
            <pc:docMk/>
            <pc:sldMk cId="2426921244" sldId="484"/>
            <ac:spMk id="5" creationId="{4339C6F8-752D-3CED-CA71-97D7BD3014FB}"/>
          </ac:spMkLst>
        </pc:spChg>
        <pc:spChg chg="mod">
          <ac:chgData name="Benoit Baillif" userId="9ed956e5-56bd-4a29-928e-ee83544b9781" providerId="ADAL" clId="{6A3875E8-2ACE-4450-B69A-349E19F356B5}" dt="2022-06-15T07:52:20.551" v="485" actId="1076"/>
          <ac:spMkLst>
            <pc:docMk/>
            <pc:sldMk cId="2426921244" sldId="484"/>
            <ac:spMk id="6" creationId="{5CE0B48E-0B14-53EF-A945-D173B92F4B8F}"/>
          </ac:spMkLst>
        </pc:spChg>
        <pc:spChg chg="mod">
          <ac:chgData name="Benoit Baillif" userId="9ed956e5-56bd-4a29-928e-ee83544b9781" providerId="ADAL" clId="{6A3875E8-2ACE-4450-B69A-349E19F356B5}" dt="2022-06-15T07:51:24.173" v="451" actId="1076"/>
          <ac:spMkLst>
            <pc:docMk/>
            <pc:sldMk cId="2426921244" sldId="484"/>
            <ac:spMk id="8" creationId="{2D50DBBE-A4E5-88B3-5223-2ADB965F8171}"/>
          </ac:spMkLst>
        </pc:spChg>
        <pc:spChg chg="mod">
          <ac:chgData name="Benoit Baillif" userId="9ed956e5-56bd-4a29-928e-ee83544b9781" providerId="ADAL" clId="{6A3875E8-2ACE-4450-B69A-349E19F356B5}" dt="2022-06-15T07:51:54.846" v="480" actId="1037"/>
          <ac:spMkLst>
            <pc:docMk/>
            <pc:sldMk cId="2426921244" sldId="484"/>
            <ac:spMk id="9" creationId="{FEB5220D-5EAE-983A-9EE7-604DE9EF0F8A}"/>
          </ac:spMkLst>
        </pc:spChg>
        <pc:spChg chg="mod">
          <ac:chgData name="Benoit Baillif" userId="9ed956e5-56bd-4a29-928e-ee83544b9781" providerId="ADAL" clId="{6A3875E8-2ACE-4450-B69A-349E19F356B5}" dt="2022-06-15T07:50:51.444" v="443" actId="1037"/>
          <ac:spMkLst>
            <pc:docMk/>
            <pc:sldMk cId="2426921244" sldId="484"/>
            <ac:spMk id="19" creationId="{1F6F2641-5BB0-F881-4A39-462921EBF400}"/>
          </ac:spMkLst>
        </pc:spChg>
        <pc:spChg chg="add mod">
          <ac:chgData name="Benoit Baillif" userId="9ed956e5-56bd-4a29-928e-ee83544b9781" providerId="ADAL" clId="{6A3875E8-2ACE-4450-B69A-349E19F356B5}" dt="2022-06-15T07:52:23.005" v="486" actId="1076"/>
          <ac:spMkLst>
            <pc:docMk/>
            <pc:sldMk cId="2426921244" sldId="484"/>
            <ac:spMk id="26" creationId="{013B730C-5C51-8791-A5AF-61172EEE0284}"/>
          </ac:spMkLst>
        </pc:spChg>
        <pc:spChg chg="add mod">
          <ac:chgData name="Benoit Baillif" userId="9ed956e5-56bd-4a29-928e-ee83544b9781" providerId="ADAL" clId="{6A3875E8-2ACE-4450-B69A-349E19F356B5}" dt="2022-06-15T08:51:47.192" v="888" actId="14100"/>
          <ac:spMkLst>
            <pc:docMk/>
            <pc:sldMk cId="2426921244" sldId="484"/>
            <ac:spMk id="27" creationId="{052A39C2-5E8E-B916-D866-07ADBD71FE72}"/>
          </ac:spMkLst>
        </pc:spChg>
        <pc:spChg chg="mod">
          <ac:chgData name="Benoit Baillif" userId="9ed956e5-56bd-4a29-928e-ee83544b9781" providerId="ADAL" clId="{6A3875E8-2ACE-4450-B69A-349E19F356B5}" dt="2022-06-15T07:53:41.205" v="506" actId="1076"/>
          <ac:spMkLst>
            <pc:docMk/>
            <pc:sldMk cId="2426921244" sldId="484"/>
            <ac:spMk id="28" creationId="{180FF17F-1D3A-DDDE-7F8C-95B898604F41}"/>
          </ac:spMkLst>
        </pc:spChg>
        <pc:spChg chg="mod">
          <ac:chgData name="Benoit Baillif" userId="9ed956e5-56bd-4a29-928e-ee83544b9781" providerId="ADAL" clId="{6A3875E8-2ACE-4450-B69A-349E19F356B5}" dt="2022-06-15T07:53:38.861" v="505" actId="1076"/>
          <ac:spMkLst>
            <pc:docMk/>
            <pc:sldMk cId="2426921244" sldId="484"/>
            <ac:spMk id="37" creationId="{15A58EAA-0CE6-180A-A69B-F39BD2F56420}"/>
          </ac:spMkLst>
        </pc:spChg>
        <pc:spChg chg="mod">
          <ac:chgData name="Benoit Baillif" userId="9ed956e5-56bd-4a29-928e-ee83544b9781" providerId="ADAL" clId="{6A3875E8-2ACE-4450-B69A-349E19F356B5}" dt="2022-06-15T07:53:35.730" v="504" actId="1076"/>
          <ac:spMkLst>
            <pc:docMk/>
            <pc:sldMk cId="2426921244" sldId="484"/>
            <ac:spMk id="38" creationId="{5E3CB1F9-5734-A9B4-4902-CC2C5765C0BD}"/>
          </ac:spMkLst>
        </pc:spChg>
        <pc:spChg chg="del">
          <ac:chgData name="Benoit Baillif" userId="9ed956e5-56bd-4a29-928e-ee83544b9781" providerId="ADAL" clId="{6A3875E8-2ACE-4450-B69A-349E19F356B5}" dt="2022-06-15T07:52:15.520" v="483" actId="478"/>
          <ac:spMkLst>
            <pc:docMk/>
            <pc:sldMk cId="2426921244" sldId="484"/>
            <ac:spMk id="40" creationId="{27F25082-3B19-2C1C-E539-F47742BCDD3A}"/>
          </ac:spMkLst>
        </pc:spChg>
        <pc:spChg chg="mod">
          <ac:chgData name="Benoit Baillif" userId="9ed956e5-56bd-4a29-928e-ee83544b9781" providerId="ADAL" clId="{6A3875E8-2ACE-4450-B69A-349E19F356B5}" dt="2022-06-15T07:53:01.889" v="494" actId="14100"/>
          <ac:spMkLst>
            <pc:docMk/>
            <pc:sldMk cId="2426921244" sldId="484"/>
            <ac:spMk id="87" creationId="{E4B91B7D-95B5-3B63-C9C3-CA3B69928C97}"/>
          </ac:spMkLst>
        </pc:spChg>
        <pc:spChg chg="mod">
          <ac:chgData name="Benoit Baillif" userId="9ed956e5-56bd-4a29-928e-ee83544b9781" providerId="ADAL" clId="{6A3875E8-2ACE-4450-B69A-349E19F356B5}" dt="2022-06-15T07:53:09.030" v="496" actId="14100"/>
          <ac:spMkLst>
            <pc:docMk/>
            <pc:sldMk cId="2426921244" sldId="484"/>
            <ac:spMk id="89" creationId="{D76A6E74-58BF-618D-85CA-BD61148152BF}"/>
          </ac:spMkLst>
        </pc:spChg>
        <pc:spChg chg="mod">
          <ac:chgData name="Benoit Baillif" userId="9ed956e5-56bd-4a29-928e-ee83544b9781" providerId="ADAL" clId="{6A3875E8-2ACE-4450-B69A-349E19F356B5}" dt="2022-06-15T07:53:15.767" v="500" actId="14100"/>
          <ac:spMkLst>
            <pc:docMk/>
            <pc:sldMk cId="2426921244" sldId="484"/>
            <ac:spMk id="91" creationId="{A532844C-62CA-291F-8207-05766FF327C6}"/>
          </ac:spMkLst>
        </pc:spChg>
        <pc:spChg chg="mod">
          <ac:chgData name="Benoit Baillif" userId="9ed956e5-56bd-4a29-928e-ee83544b9781" providerId="ADAL" clId="{6A3875E8-2ACE-4450-B69A-349E19F356B5}" dt="2022-06-15T07:54:34.726" v="516" actId="1076"/>
          <ac:spMkLst>
            <pc:docMk/>
            <pc:sldMk cId="2426921244" sldId="484"/>
            <ac:spMk id="104" creationId="{B658D7CB-CDA0-9E7B-66C5-36E9129C6A9E}"/>
          </ac:spMkLst>
        </pc:spChg>
        <pc:spChg chg="mod">
          <ac:chgData name="Benoit Baillif" userId="9ed956e5-56bd-4a29-928e-ee83544b9781" providerId="ADAL" clId="{6A3875E8-2ACE-4450-B69A-349E19F356B5}" dt="2022-06-15T07:54:16.854" v="513" actId="1076"/>
          <ac:spMkLst>
            <pc:docMk/>
            <pc:sldMk cId="2426921244" sldId="484"/>
            <ac:spMk id="109" creationId="{BD9C6D72-CF9D-7E61-E039-941B7D210224}"/>
          </ac:spMkLst>
        </pc:spChg>
        <pc:spChg chg="del">
          <ac:chgData name="Benoit Baillif" userId="9ed956e5-56bd-4a29-928e-ee83544b9781" providerId="ADAL" clId="{6A3875E8-2ACE-4450-B69A-349E19F356B5}" dt="2022-06-15T08:51:44.156" v="886" actId="478"/>
          <ac:spMkLst>
            <pc:docMk/>
            <pc:sldMk cId="2426921244" sldId="484"/>
            <ac:spMk id="112" creationId="{DFB8C2F6-650B-972A-816F-9836F76AD8F6}"/>
          </ac:spMkLst>
        </pc:spChg>
        <pc:grpChg chg="mod">
          <ac:chgData name="Benoit Baillif" userId="9ed956e5-56bd-4a29-928e-ee83544b9781" providerId="ADAL" clId="{6A3875E8-2ACE-4450-B69A-349E19F356B5}" dt="2022-06-15T07:51:24.173" v="451" actId="1076"/>
          <ac:grpSpMkLst>
            <pc:docMk/>
            <pc:sldMk cId="2426921244" sldId="484"/>
            <ac:grpSpMk id="10" creationId="{4DA6C32F-4211-9B20-1230-3809744918FA}"/>
          </ac:grpSpMkLst>
        </pc:grpChg>
        <pc:grpChg chg="mod">
          <ac:chgData name="Benoit Baillif" userId="9ed956e5-56bd-4a29-928e-ee83544b9781" providerId="ADAL" clId="{6A3875E8-2ACE-4450-B69A-349E19F356B5}" dt="2022-06-15T07:51:54.846" v="480" actId="1037"/>
          <ac:grpSpMkLst>
            <pc:docMk/>
            <pc:sldMk cId="2426921244" sldId="484"/>
            <ac:grpSpMk id="14" creationId="{9C2EF9A6-673A-2684-1882-E63F7DB7775B}"/>
          </ac:grpSpMkLst>
        </pc:grpChg>
        <pc:grpChg chg="mod">
          <ac:chgData name="Benoit Baillif" userId="9ed956e5-56bd-4a29-928e-ee83544b9781" providerId="ADAL" clId="{6A3875E8-2ACE-4450-B69A-349E19F356B5}" dt="2022-06-15T07:50:51.444" v="443" actId="1037"/>
          <ac:grpSpMkLst>
            <pc:docMk/>
            <pc:sldMk cId="2426921244" sldId="484"/>
            <ac:grpSpMk id="22" creationId="{EF0D0251-CB57-BAB1-4937-BE29FF6208FE}"/>
          </ac:grpSpMkLst>
        </pc:grpChg>
        <pc:picChg chg="mod">
          <ac:chgData name="Benoit Baillif" userId="9ed956e5-56bd-4a29-928e-ee83544b9781" providerId="ADAL" clId="{6A3875E8-2ACE-4450-B69A-349E19F356B5}" dt="2022-06-15T07:51:24.173" v="451" actId="1076"/>
          <ac:picMkLst>
            <pc:docMk/>
            <pc:sldMk cId="2426921244" sldId="484"/>
            <ac:picMk id="11" creationId="{D9F3FF02-5155-BC49-DAA0-824F712222F9}"/>
          </ac:picMkLst>
        </pc:picChg>
        <pc:picChg chg="mod">
          <ac:chgData name="Benoit Baillif" userId="9ed956e5-56bd-4a29-928e-ee83544b9781" providerId="ADAL" clId="{6A3875E8-2ACE-4450-B69A-349E19F356B5}" dt="2022-06-15T07:51:54.846" v="480" actId="1037"/>
          <ac:picMkLst>
            <pc:docMk/>
            <pc:sldMk cId="2426921244" sldId="484"/>
            <ac:picMk id="12" creationId="{D354798A-1A37-9650-2766-8C33975D7A2D}"/>
          </ac:picMkLst>
        </pc:picChg>
        <pc:picChg chg="mod">
          <ac:chgData name="Benoit Baillif" userId="9ed956e5-56bd-4a29-928e-ee83544b9781" providerId="ADAL" clId="{6A3875E8-2ACE-4450-B69A-349E19F356B5}" dt="2022-06-15T07:51:17.732" v="450" actId="1076"/>
          <ac:picMkLst>
            <pc:docMk/>
            <pc:sldMk cId="2426921244" sldId="484"/>
            <ac:picMk id="13" creationId="{A9B132C5-DEF3-FEF4-AD94-7AA98D340D04}"/>
          </ac:picMkLst>
        </pc:picChg>
      </pc:sldChg>
      <pc:sldChg chg="addSp delSp modSp mod modAnim">
        <pc:chgData name="Benoit Baillif" userId="9ed956e5-56bd-4a29-928e-ee83544b9781" providerId="ADAL" clId="{6A3875E8-2ACE-4450-B69A-349E19F356B5}" dt="2022-06-15T08:52:03.832" v="890"/>
        <pc:sldMkLst>
          <pc:docMk/>
          <pc:sldMk cId="2992893061" sldId="485"/>
        </pc:sldMkLst>
        <pc:spChg chg="add mod">
          <ac:chgData name="Benoit Baillif" userId="9ed956e5-56bd-4a29-928e-ee83544b9781" providerId="ADAL" clId="{6A3875E8-2ACE-4450-B69A-349E19F356B5}" dt="2022-06-15T07:59:03.813" v="565" actId="1076"/>
          <ac:spMkLst>
            <pc:docMk/>
            <pc:sldMk cId="2992893061" sldId="485"/>
            <ac:spMk id="3" creationId="{04BACEEC-C9C8-1C50-1D97-9DBF708ADA78}"/>
          </ac:spMkLst>
        </pc:spChg>
        <pc:spChg chg="mod">
          <ac:chgData name="Benoit Baillif" userId="9ed956e5-56bd-4a29-928e-ee83544b9781" providerId="ADAL" clId="{6A3875E8-2ACE-4450-B69A-349E19F356B5}" dt="2022-06-15T08:01:38.706" v="596" actId="14100"/>
          <ac:spMkLst>
            <pc:docMk/>
            <pc:sldMk cId="2992893061" sldId="485"/>
            <ac:spMk id="12" creationId="{4D1634C0-B90B-645F-D723-5D87CA9B1E58}"/>
          </ac:spMkLst>
        </pc:spChg>
        <pc:spChg chg="mod">
          <ac:chgData name="Benoit Baillif" userId="9ed956e5-56bd-4a29-928e-ee83544b9781" providerId="ADAL" clId="{6A3875E8-2ACE-4450-B69A-349E19F356B5}" dt="2022-06-15T08:00:17.440" v="581" actId="1076"/>
          <ac:spMkLst>
            <pc:docMk/>
            <pc:sldMk cId="2992893061" sldId="485"/>
            <ac:spMk id="13" creationId="{9C219737-65EC-5EB4-C553-5C6DD4B0BBBF}"/>
          </ac:spMkLst>
        </pc:spChg>
        <pc:spChg chg="mod">
          <ac:chgData name="Benoit Baillif" userId="9ed956e5-56bd-4a29-928e-ee83544b9781" providerId="ADAL" clId="{6A3875E8-2ACE-4450-B69A-349E19F356B5}" dt="2022-06-15T07:58:41.750" v="560" actId="1076"/>
          <ac:spMkLst>
            <pc:docMk/>
            <pc:sldMk cId="2992893061" sldId="485"/>
            <ac:spMk id="15" creationId="{0A49742B-1EA1-B778-81C7-1CB00A324B70}"/>
          </ac:spMkLst>
        </pc:spChg>
        <pc:spChg chg="mod">
          <ac:chgData name="Benoit Baillif" userId="9ed956e5-56bd-4a29-928e-ee83544b9781" providerId="ADAL" clId="{6A3875E8-2ACE-4450-B69A-349E19F356B5}" dt="2022-06-15T08:01:47.332" v="600" actId="1076"/>
          <ac:spMkLst>
            <pc:docMk/>
            <pc:sldMk cId="2992893061" sldId="485"/>
            <ac:spMk id="16" creationId="{856E7616-659C-9970-064E-D91A77E99D41}"/>
          </ac:spMkLst>
        </pc:spChg>
        <pc:spChg chg="mod">
          <ac:chgData name="Benoit Baillif" userId="9ed956e5-56bd-4a29-928e-ee83544b9781" providerId="ADAL" clId="{6A3875E8-2ACE-4450-B69A-349E19F356B5}" dt="2022-06-15T07:59:40.342" v="574" actId="1076"/>
          <ac:spMkLst>
            <pc:docMk/>
            <pc:sldMk cId="2992893061" sldId="485"/>
            <ac:spMk id="17" creationId="{ECF794E4-1065-D08C-FF13-72F45333D2DF}"/>
          </ac:spMkLst>
        </pc:spChg>
        <pc:spChg chg="mod">
          <ac:chgData name="Benoit Baillif" userId="9ed956e5-56bd-4a29-928e-ee83544b9781" providerId="ADAL" clId="{6A3875E8-2ACE-4450-B69A-349E19F356B5}" dt="2022-06-15T07:58:48.269" v="561" actId="1076"/>
          <ac:spMkLst>
            <pc:docMk/>
            <pc:sldMk cId="2992893061" sldId="485"/>
            <ac:spMk id="18" creationId="{09332DB7-A483-FBF9-CF0A-1254987A11F3}"/>
          </ac:spMkLst>
        </pc:spChg>
        <pc:spChg chg="mod">
          <ac:chgData name="Benoit Baillif" userId="9ed956e5-56bd-4a29-928e-ee83544b9781" providerId="ADAL" clId="{6A3875E8-2ACE-4450-B69A-349E19F356B5}" dt="2022-06-15T08:00:08.052" v="578" actId="2711"/>
          <ac:spMkLst>
            <pc:docMk/>
            <pc:sldMk cId="2992893061" sldId="485"/>
            <ac:spMk id="19" creationId="{2295C76B-EF3F-9BF6-7294-78D3A0625AE0}"/>
          </ac:spMkLst>
        </pc:spChg>
        <pc:spChg chg="mod">
          <ac:chgData name="Benoit Baillif" userId="9ed956e5-56bd-4a29-928e-ee83544b9781" providerId="ADAL" clId="{6A3875E8-2ACE-4450-B69A-349E19F356B5}" dt="2022-06-15T07:59:55.682" v="575" actId="1076"/>
          <ac:spMkLst>
            <pc:docMk/>
            <pc:sldMk cId="2992893061" sldId="485"/>
            <ac:spMk id="21" creationId="{52365706-77E1-E6F2-5963-B40C1FC45703}"/>
          </ac:spMkLst>
        </pc:spChg>
        <pc:spChg chg="del">
          <ac:chgData name="Benoit Baillif" userId="9ed956e5-56bd-4a29-928e-ee83544b9781" providerId="ADAL" clId="{6A3875E8-2ACE-4450-B69A-349E19F356B5}" dt="2022-06-15T08:52:03.629" v="889" actId="478"/>
          <ac:spMkLst>
            <pc:docMk/>
            <pc:sldMk cId="2992893061" sldId="485"/>
            <ac:spMk id="22" creationId="{15DF2E62-D0B0-A4C6-127A-B9CBC26DA2E0}"/>
          </ac:spMkLst>
        </pc:spChg>
        <pc:spChg chg="del mod">
          <ac:chgData name="Benoit Baillif" userId="9ed956e5-56bd-4a29-928e-ee83544b9781" providerId="ADAL" clId="{6A3875E8-2ACE-4450-B69A-349E19F356B5}" dt="2022-06-15T07:58:53.895" v="563" actId="478"/>
          <ac:spMkLst>
            <pc:docMk/>
            <pc:sldMk cId="2992893061" sldId="485"/>
            <ac:spMk id="23" creationId="{E9AECC03-072A-8E4F-B5C8-5659ADFB1CDA}"/>
          </ac:spMkLst>
        </pc:spChg>
        <pc:spChg chg="mod">
          <ac:chgData name="Benoit Baillif" userId="9ed956e5-56bd-4a29-928e-ee83544b9781" providerId="ADAL" clId="{6A3875E8-2ACE-4450-B69A-349E19F356B5}" dt="2022-06-15T07:59:20.951" v="569" actId="1076"/>
          <ac:spMkLst>
            <pc:docMk/>
            <pc:sldMk cId="2992893061" sldId="485"/>
            <ac:spMk id="27" creationId="{CB9B0209-805E-0705-4225-D40C899E1107}"/>
          </ac:spMkLst>
        </pc:spChg>
        <pc:spChg chg="del">
          <ac:chgData name="Benoit Baillif" userId="9ed956e5-56bd-4a29-928e-ee83544b9781" providerId="ADAL" clId="{6A3875E8-2ACE-4450-B69A-349E19F356B5}" dt="2022-06-15T07:58:56.053" v="564" actId="478"/>
          <ac:spMkLst>
            <pc:docMk/>
            <pc:sldMk cId="2992893061" sldId="485"/>
            <ac:spMk id="31" creationId="{AEF159E5-4B45-64E2-F06A-ECDE157FDF74}"/>
          </ac:spMkLst>
        </pc:spChg>
        <pc:spChg chg="mod">
          <ac:chgData name="Benoit Baillif" userId="9ed956e5-56bd-4a29-928e-ee83544b9781" providerId="ADAL" clId="{6A3875E8-2ACE-4450-B69A-349E19F356B5}" dt="2022-06-15T07:55:35.875" v="523" actId="14100"/>
          <ac:spMkLst>
            <pc:docMk/>
            <pc:sldMk cId="2992893061" sldId="485"/>
            <ac:spMk id="32" creationId="{F1D0F9B4-0BA4-0908-5BB4-E626961B60F5}"/>
          </ac:spMkLst>
        </pc:spChg>
        <pc:spChg chg="mod">
          <ac:chgData name="Benoit Baillif" userId="9ed956e5-56bd-4a29-928e-ee83544b9781" providerId="ADAL" clId="{6A3875E8-2ACE-4450-B69A-349E19F356B5}" dt="2022-06-15T08:00:45.079" v="585" actId="14100"/>
          <ac:spMkLst>
            <pc:docMk/>
            <pc:sldMk cId="2992893061" sldId="485"/>
            <ac:spMk id="33" creationId="{97C392A9-6BEE-F1E4-4864-C958AD2F04A2}"/>
          </ac:spMkLst>
        </pc:spChg>
        <pc:spChg chg="mod">
          <ac:chgData name="Benoit Baillif" userId="9ed956e5-56bd-4a29-928e-ee83544b9781" providerId="ADAL" clId="{6A3875E8-2ACE-4450-B69A-349E19F356B5}" dt="2022-06-15T07:55:11.153" v="521" actId="1076"/>
          <ac:spMkLst>
            <pc:docMk/>
            <pc:sldMk cId="2992893061" sldId="485"/>
            <ac:spMk id="34" creationId="{0E09CAC2-5058-0853-74C8-9F9A9E450795}"/>
          </ac:spMkLst>
        </pc:spChg>
        <pc:spChg chg="add mod">
          <ac:chgData name="Benoit Baillif" userId="9ed956e5-56bd-4a29-928e-ee83544b9781" providerId="ADAL" clId="{6A3875E8-2ACE-4450-B69A-349E19F356B5}" dt="2022-06-15T08:52:03.832" v="890"/>
          <ac:spMkLst>
            <pc:docMk/>
            <pc:sldMk cId="2992893061" sldId="485"/>
            <ac:spMk id="39" creationId="{CEC21520-63A7-36F3-408B-2079B14BFC82}"/>
          </ac:spMkLst>
        </pc:spChg>
        <pc:spChg chg="mod">
          <ac:chgData name="Benoit Baillif" userId="9ed956e5-56bd-4a29-928e-ee83544b9781" providerId="ADAL" clId="{6A3875E8-2ACE-4450-B69A-349E19F356B5}" dt="2022-06-15T08:01:53.366" v="602" actId="14100"/>
          <ac:spMkLst>
            <pc:docMk/>
            <pc:sldMk cId="2992893061" sldId="485"/>
            <ac:spMk id="40" creationId="{EC8CF7E3-AE24-A405-B371-FA94F9AB50F3}"/>
          </ac:spMkLst>
        </pc:spChg>
        <pc:spChg chg="mod">
          <ac:chgData name="Benoit Baillif" userId="9ed956e5-56bd-4a29-928e-ee83544b9781" providerId="ADAL" clId="{6A3875E8-2ACE-4450-B69A-349E19F356B5}" dt="2022-06-15T07:56:22.462" v="529" actId="1076"/>
          <ac:spMkLst>
            <pc:docMk/>
            <pc:sldMk cId="2992893061" sldId="485"/>
            <ac:spMk id="42" creationId="{1026AA5C-B801-281F-4DAD-0A208E737B9B}"/>
          </ac:spMkLst>
        </pc:spChg>
        <pc:spChg chg="mod">
          <ac:chgData name="Benoit Baillif" userId="9ed956e5-56bd-4a29-928e-ee83544b9781" providerId="ADAL" clId="{6A3875E8-2ACE-4450-B69A-349E19F356B5}" dt="2022-06-15T08:00:39.863" v="583" actId="1076"/>
          <ac:spMkLst>
            <pc:docMk/>
            <pc:sldMk cId="2992893061" sldId="485"/>
            <ac:spMk id="45" creationId="{6A659F53-816D-B39B-0DF5-D19A20199557}"/>
          </ac:spMkLst>
        </pc:spChg>
        <pc:spChg chg="mod">
          <ac:chgData name="Benoit Baillif" userId="9ed956e5-56bd-4a29-928e-ee83544b9781" providerId="ADAL" clId="{6A3875E8-2ACE-4450-B69A-349E19F356B5}" dt="2022-06-15T08:01:20.959" v="591" actId="14100"/>
          <ac:spMkLst>
            <pc:docMk/>
            <pc:sldMk cId="2992893061" sldId="485"/>
            <ac:spMk id="46" creationId="{E53A4F2C-45AA-9593-C0C8-1A7E992DD727}"/>
          </ac:spMkLst>
        </pc:spChg>
        <pc:spChg chg="mod">
          <ac:chgData name="Benoit Baillif" userId="9ed956e5-56bd-4a29-928e-ee83544b9781" providerId="ADAL" clId="{6A3875E8-2ACE-4450-B69A-349E19F356B5}" dt="2022-06-15T08:01:27.568" v="594" actId="1076"/>
          <ac:spMkLst>
            <pc:docMk/>
            <pc:sldMk cId="2992893061" sldId="485"/>
            <ac:spMk id="47" creationId="{DB412965-367C-073C-5DE9-F913C25B6668}"/>
          </ac:spMkLst>
        </pc:spChg>
        <pc:grpChg chg="mod">
          <ac:chgData name="Benoit Baillif" userId="9ed956e5-56bd-4a29-928e-ee83544b9781" providerId="ADAL" clId="{6A3875E8-2ACE-4450-B69A-349E19F356B5}" dt="2022-06-15T08:01:07.052" v="588" actId="1076"/>
          <ac:grpSpMkLst>
            <pc:docMk/>
            <pc:sldMk cId="2992893061" sldId="485"/>
            <ac:grpSpMk id="5" creationId="{A2658351-1456-F602-C144-6EC66EEBCDCF}"/>
          </ac:grpSpMkLst>
        </pc:grpChg>
        <pc:grpChg chg="mod">
          <ac:chgData name="Benoit Baillif" userId="9ed956e5-56bd-4a29-928e-ee83544b9781" providerId="ADAL" clId="{6A3875E8-2ACE-4450-B69A-349E19F356B5}" dt="2022-06-15T08:01:02.379" v="587" actId="1076"/>
          <ac:grpSpMkLst>
            <pc:docMk/>
            <pc:sldMk cId="2992893061" sldId="485"/>
            <ac:grpSpMk id="7" creationId="{9EA78788-15D5-5405-A8BB-95C917040E9A}"/>
          </ac:grpSpMkLst>
        </pc:grpChg>
        <pc:grpChg chg="mod">
          <ac:chgData name="Benoit Baillif" userId="9ed956e5-56bd-4a29-928e-ee83544b9781" providerId="ADAL" clId="{6A3875E8-2ACE-4450-B69A-349E19F356B5}" dt="2022-06-15T08:00:56.059" v="586" actId="1076"/>
          <ac:grpSpMkLst>
            <pc:docMk/>
            <pc:sldMk cId="2992893061" sldId="485"/>
            <ac:grpSpMk id="8" creationId="{067FC9E9-7887-6489-1829-5D4DBD7576E4}"/>
          </ac:grpSpMkLst>
        </pc:grpChg>
        <pc:picChg chg="mod">
          <ac:chgData name="Benoit Baillif" userId="9ed956e5-56bd-4a29-928e-ee83544b9781" providerId="ADAL" clId="{6A3875E8-2ACE-4450-B69A-349E19F356B5}" dt="2022-06-15T07:58:41.750" v="560" actId="1076"/>
          <ac:picMkLst>
            <pc:docMk/>
            <pc:sldMk cId="2992893061" sldId="485"/>
            <ac:picMk id="9" creationId="{291DC0DF-7022-A605-F6CC-B8A0373AB0CA}"/>
          </ac:picMkLst>
        </pc:picChg>
        <pc:picChg chg="mod">
          <ac:chgData name="Benoit Baillif" userId="9ed956e5-56bd-4a29-928e-ee83544b9781" providerId="ADAL" clId="{6A3875E8-2ACE-4450-B69A-349E19F356B5}" dt="2022-06-15T07:58:50.358" v="562" actId="1076"/>
          <ac:picMkLst>
            <pc:docMk/>
            <pc:sldMk cId="2992893061" sldId="485"/>
            <ac:picMk id="14" creationId="{0A13C095-E47F-067F-53F6-95675315F644}"/>
          </ac:picMkLst>
        </pc:picChg>
        <pc:picChg chg="mod">
          <ac:chgData name="Benoit Baillif" userId="9ed956e5-56bd-4a29-928e-ee83544b9781" providerId="ADAL" clId="{6A3875E8-2ACE-4450-B69A-349E19F356B5}" dt="2022-06-15T07:59:55.682" v="575" actId="1076"/>
          <ac:picMkLst>
            <pc:docMk/>
            <pc:sldMk cId="2992893061" sldId="485"/>
            <ac:picMk id="24" creationId="{ED0B2470-A179-6D9F-DD13-451166F35183}"/>
          </ac:picMkLst>
        </pc:picChg>
        <pc:picChg chg="mod">
          <ac:chgData name="Benoit Baillif" userId="9ed956e5-56bd-4a29-928e-ee83544b9781" providerId="ADAL" clId="{6A3875E8-2ACE-4450-B69A-349E19F356B5}" dt="2022-06-15T07:59:55.682" v="575" actId="1076"/>
          <ac:picMkLst>
            <pc:docMk/>
            <pc:sldMk cId="2992893061" sldId="485"/>
            <ac:picMk id="26" creationId="{B0359130-0F0A-8E98-1EA0-50F9A528117F}"/>
          </ac:picMkLst>
        </pc:picChg>
        <pc:picChg chg="mod">
          <ac:chgData name="Benoit Baillif" userId="9ed956e5-56bd-4a29-928e-ee83544b9781" providerId="ADAL" clId="{6A3875E8-2ACE-4450-B69A-349E19F356B5}" dt="2022-06-15T07:59:10.098" v="567" actId="14100"/>
          <ac:picMkLst>
            <pc:docMk/>
            <pc:sldMk cId="2992893061" sldId="485"/>
            <ac:picMk id="28" creationId="{3ED43509-75BB-D124-609F-3A4356E464AC}"/>
          </ac:picMkLst>
        </pc:picChg>
        <pc:picChg chg="mod">
          <ac:chgData name="Benoit Baillif" userId="9ed956e5-56bd-4a29-928e-ee83544b9781" providerId="ADAL" clId="{6A3875E8-2ACE-4450-B69A-349E19F356B5}" dt="2022-06-15T07:56:41.305" v="535" actId="14100"/>
          <ac:picMkLst>
            <pc:docMk/>
            <pc:sldMk cId="2992893061" sldId="485"/>
            <ac:picMk id="36" creationId="{4414CB15-54C0-D07D-EE40-E320323968AF}"/>
          </ac:picMkLst>
        </pc:picChg>
        <pc:picChg chg="mod">
          <ac:chgData name="Benoit Baillif" userId="9ed956e5-56bd-4a29-928e-ee83544b9781" providerId="ADAL" clId="{6A3875E8-2ACE-4450-B69A-349E19F356B5}" dt="2022-06-15T07:56:39.274" v="534" actId="1076"/>
          <ac:picMkLst>
            <pc:docMk/>
            <pc:sldMk cId="2992893061" sldId="485"/>
            <ac:picMk id="38" creationId="{0CF813BD-E337-D079-4004-36599603CBBC}"/>
          </ac:picMkLst>
        </pc:picChg>
        <pc:picChg chg="mod">
          <ac:chgData name="Benoit Baillif" userId="9ed956e5-56bd-4a29-928e-ee83544b9781" providerId="ADAL" clId="{6A3875E8-2ACE-4450-B69A-349E19F356B5}" dt="2022-06-15T08:00:36.521" v="582" actId="1076"/>
          <ac:picMkLst>
            <pc:docMk/>
            <pc:sldMk cId="2992893061" sldId="485"/>
            <ac:picMk id="43" creationId="{55B66DB1-6E3E-048D-18AC-F9FF6A8FF691}"/>
          </ac:picMkLst>
        </pc:picChg>
        <pc:picChg chg="mod">
          <ac:chgData name="Benoit Baillif" userId="9ed956e5-56bd-4a29-928e-ee83544b9781" providerId="ADAL" clId="{6A3875E8-2ACE-4450-B69A-349E19F356B5}" dt="2022-06-15T08:00:36.521" v="582" actId="1076"/>
          <ac:picMkLst>
            <pc:docMk/>
            <pc:sldMk cId="2992893061" sldId="485"/>
            <ac:picMk id="44" creationId="{C51C1BEF-EC76-FD28-0C7C-D6C644246982}"/>
          </ac:picMkLst>
        </pc:picChg>
      </pc:sldChg>
      <pc:sldChg chg="addSp delSp modSp mod">
        <pc:chgData name="Benoit Baillif" userId="9ed956e5-56bd-4a29-928e-ee83544b9781" providerId="ADAL" clId="{6A3875E8-2ACE-4450-B69A-349E19F356B5}" dt="2022-06-15T08:51:40.625" v="885"/>
        <pc:sldMkLst>
          <pc:docMk/>
          <pc:sldMk cId="3453708408" sldId="486"/>
        </pc:sldMkLst>
        <pc:spChg chg="del">
          <ac:chgData name="Benoit Baillif" userId="9ed956e5-56bd-4a29-928e-ee83544b9781" providerId="ADAL" clId="{6A3875E8-2ACE-4450-B69A-349E19F356B5}" dt="2022-06-15T08:51:40.453" v="884" actId="478"/>
          <ac:spMkLst>
            <pc:docMk/>
            <pc:sldMk cId="3453708408" sldId="486"/>
            <ac:spMk id="3" creationId="{5C0BA9C9-E98F-50AF-43BB-21AF41D10DE5}"/>
          </ac:spMkLst>
        </pc:spChg>
        <pc:spChg chg="mod">
          <ac:chgData name="Benoit Baillif" userId="9ed956e5-56bd-4a29-928e-ee83544b9781" providerId="ADAL" clId="{6A3875E8-2ACE-4450-B69A-349E19F356B5}" dt="2022-06-15T07:49:19.654" v="409" actId="1076"/>
          <ac:spMkLst>
            <pc:docMk/>
            <pc:sldMk cId="3453708408" sldId="486"/>
            <ac:spMk id="6" creationId="{A1AA5F7C-11E7-58C3-1E09-94A1A3E095CA}"/>
          </ac:spMkLst>
        </pc:spChg>
        <pc:spChg chg="mod">
          <ac:chgData name="Benoit Baillif" userId="9ed956e5-56bd-4a29-928e-ee83544b9781" providerId="ADAL" clId="{6A3875E8-2ACE-4450-B69A-349E19F356B5}" dt="2022-06-15T07:50:01.990" v="417" actId="1076"/>
          <ac:spMkLst>
            <pc:docMk/>
            <pc:sldMk cId="3453708408" sldId="486"/>
            <ac:spMk id="7" creationId="{3A4462FA-AFF3-18D6-CAC7-364AB41F2C66}"/>
          </ac:spMkLst>
        </pc:spChg>
        <pc:spChg chg="mod">
          <ac:chgData name="Benoit Baillif" userId="9ed956e5-56bd-4a29-928e-ee83544b9781" providerId="ADAL" clId="{6A3875E8-2ACE-4450-B69A-349E19F356B5}" dt="2022-06-15T07:47:26.001" v="389" actId="14100"/>
          <ac:spMkLst>
            <pc:docMk/>
            <pc:sldMk cId="3453708408" sldId="486"/>
            <ac:spMk id="8" creationId="{F9D87C52-F95C-5310-26C9-376BD8F1963C}"/>
          </ac:spMkLst>
        </pc:spChg>
        <pc:spChg chg="mod">
          <ac:chgData name="Benoit Baillif" userId="9ed956e5-56bd-4a29-928e-ee83544b9781" providerId="ADAL" clId="{6A3875E8-2ACE-4450-B69A-349E19F356B5}" dt="2022-06-15T07:50:12.186" v="420" actId="14100"/>
          <ac:spMkLst>
            <pc:docMk/>
            <pc:sldMk cId="3453708408" sldId="486"/>
            <ac:spMk id="9" creationId="{DE30993D-1D40-6A25-A1D1-5BBC14A71472}"/>
          </ac:spMkLst>
        </pc:spChg>
        <pc:spChg chg="mod">
          <ac:chgData name="Benoit Baillif" userId="9ed956e5-56bd-4a29-928e-ee83544b9781" providerId="ADAL" clId="{6A3875E8-2ACE-4450-B69A-349E19F356B5}" dt="2022-06-15T07:49:28.297" v="410" actId="1076"/>
          <ac:spMkLst>
            <pc:docMk/>
            <pc:sldMk cId="3453708408" sldId="486"/>
            <ac:spMk id="10" creationId="{91C621EC-5260-1175-B7C7-C5089075157F}"/>
          </ac:spMkLst>
        </pc:spChg>
        <pc:spChg chg="mod">
          <ac:chgData name="Benoit Baillif" userId="9ed956e5-56bd-4a29-928e-ee83544b9781" providerId="ADAL" clId="{6A3875E8-2ACE-4450-B69A-349E19F356B5}" dt="2022-06-15T07:50:07.492" v="419" actId="14100"/>
          <ac:spMkLst>
            <pc:docMk/>
            <pc:sldMk cId="3453708408" sldId="486"/>
            <ac:spMk id="13" creationId="{302DC483-EE65-5EE7-4471-BF1C8D9C5E2A}"/>
          </ac:spMkLst>
        </pc:spChg>
        <pc:spChg chg="mod">
          <ac:chgData name="Benoit Baillif" userId="9ed956e5-56bd-4a29-928e-ee83544b9781" providerId="ADAL" clId="{6A3875E8-2ACE-4450-B69A-349E19F356B5}" dt="2022-06-15T07:49:30.733" v="411" actId="1076"/>
          <ac:spMkLst>
            <pc:docMk/>
            <pc:sldMk cId="3453708408" sldId="486"/>
            <ac:spMk id="14" creationId="{B3EB5EC5-5282-B831-9D68-DF98EFED4AA7}"/>
          </ac:spMkLst>
        </pc:spChg>
        <pc:spChg chg="mod">
          <ac:chgData name="Benoit Baillif" userId="9ed956e5-56bd-4a29-928e-ee83544b9781" providerId="ADAL" clId="{6A3875E8-2ACE-4450-B69A-349E19F356B5}" dt="2022-06-15T07:50:04.261" v="418" actId="1076"/>
          <ac:spMkLst>
            <pc:docMk/>
            <pc:sldMk cId="3453708408" sldId="486"/>
            <ac:spMk id="15" creationId="{9440F9C4-C837-37AC-0365-576B30FBFB75}"/>
          </ac:spMkLst>
        </pc:spChg>
        <pc:spChg chg="add mod">
          <ac:chgData name="Benoit Baillif" userId="9ed956e5-56bd-4a29-928e-ee83544b9781" providerId="ADAL" clId="{6A3875E8-2ACE-4450-B69A-349E19F356B5}" dt="2022-06-15T08:51:40.625" v="885"/>
          <ac:spMkLst>
            <pc:docMk/>
            <pc:sldMk cId="3453708408" sldId="486"/>
            <ac:spMk id="17" creationId="{9F4A50A6-616E-306A-5FF8-8DB4DA0533A7}"/>
          </ac:spMkLst>
        </pc:spChg>
        <pc:spChg chg="mod">
          <ac:chgData name="Benoit Baillif" userId="9ed956e5-56bd-4a29-928e-ee83544b9781" providerId="ADAL" clId="{6A3875E8-2ACE-4450-B69A-349E19F356B5}" dt="2022-06-15T07:46:49.868" v="380" actId="1076"/>
          <ac:spMkLst>
            <pc:docMk/>
            <pc:sldMk cId="3453708408" sldId="486"/>
            <ac:spMk id="18" creationId="{7E638A86-2D10-4C51-1D20-61457B315F81}"/>
          </ac:spMkLst>
        </pc:spChg>
        <pc:grpChg chg="mod">
          <ac:chgData name="Benoit Baillif" userId="9ed956e5-56bd-4a29-928e-ee83544b9781" providerId="ADAL" clId="{6A3875E8-2ACE-4450-B69A-349E19F356B5}" dt="2022-06-15T07:49:19.654" v="409" actId="1076"/>
          <ac:grpSpMkLst>
            <pc:docMk/>
            <pc:sldMk cId="3453708408" sldId="486"/>
            <ac:grpSpMk id="4" creationId="{E8097930-ECE6-2751-45EF-1073F5A7E8D1}"/>
          </ac:grpSpMkLst>
        </pc:grpChg>
        <pc:grpChg chg="mod">
          <ac:chgData name="Benoit Baillif" userId="9ed956e5-56bd-4a29-928e-ee83544b9781" providerId="ADAL" clId="{6A3875E8-2ACE-4450-B69A-349E19F356B5}" dt="2022-06-15T07:49:19.654" v="409" actId="1076"/>
          <ac:grpSpMkLst>
            <pc:docMk/>
            <pc:sldMk cId="3453708408" sldId="486"/>
            <ac:grpSpMk id="11" creationId="{1E9D07F7-35F4-D570-134E-AF206C866761}"/>
          </ac:grpSpMkLst>
        </pc:grpChg>
      </pc:sldChg>
      <pc:sldChg chg="addSp delSp modSp mod">
        <pc:chgData name="Benoit Baillif" userId="9ed956e5-56bd-4a29-928e-ee83544b9781" providerId="ADAL" clId="{6A3875E8-2ACE-4450-B69A-349E19F356B5}" dt="2022-06-15T08:52:40.108" v="908"/>
        <pc:sldMkLst>
          <pc:docMk/>
          <pc:sldMk cId="789597889" sldId="488"/>
        </pc:sldMkLst>
        <pc:spChg chg="mod">
          <ac:chgData name="Benoit Baillif" userId="9ed956e5-56bd-4a29-928e-ee83544b9781" providerId="ADAL" clId="{6A3875E8-2ACE-4450-B69A-349E19F356B5}" dt="2022-06-15T08:50:03.715" v="870" actId="1076"/>
          <ac:spMkLst>
            <pc:docMk/>
            <pc:sldMk cId="789597889" sldId="488"/>
            <ac:spMk id="6" creationId="{0834E1B8-CD36-323E-A637-DD0B554B6F30}"/>
          </ac:spMkLst>
        </pc:spChg>
        <pc:spChg chg="mod">
          <ac:chgData name="Benoit Baillif" userId="9ed956e5-56bd-4a29-928e-ee83544b9781" providerId="ADAL" clId="{6A3875E8-2ACE-4450-B69A-349E19F356B5}" dt="2022-06-15T08:50:05.965" v="871" actId="1076"/>
          <ac:spMkLst>
            <pc:docMk/>
            <pc:sldMk cId="789597889" sldId="488"/>
            <ac:spMk id="8" creationId="{4E07A719-FF2A-76DE-4516-F1C2186BE13F}"/>
          </ac:spMkLst>
        </pc:spChg>
        <pc:spChg chg="add mod">
          <ac:chgData name="Benoit Baillif" userId="9ed956e5-56bd-4a29-928e-ee83544b9781" providerId="ADAL" clId="{6A3875E8-2ACE-4450-B69A-349E19F356B5}" dt="2022-06-15T08:52:40.108" v="908"/>
          <ac:spMkLst>
            <pc:docMk/>
            <pc:sldMk cId="789597889" sldId="488"/>
            <ac:spMk id="9" creationId="{0106D575-8ABF-2C06-C8DF-05072A86744B}"/>
          </ac:spMkLst>
        </pc:spChg>
        <pc:spChg chg="del">
          <ac:chgData name="Benoit Baillif" userId="9ed956e5-56bd-4a29-928e-ee83544b9781" providerId="ADAL" clId="{6A3875E8-2ACE-4450-B69A-349E19F356B5}" dt="2022-06-15T08:52:39.889" v="907" actId="478"/>
          <ac:spMkLst>
            <pc:docMk/>
            <pc:sldMk cId="789597889" sldId="488"/>
            <ac:spMk id="10" creationId="{01C3803B-BFF3-5E72-5CF7-98C76CF47607}"/>
          </ac:spMkLst>
        </pc:spChg>
        <pc:grpChg chg="mod">
          <ac:chgData name="Benoit Baillif" userId="9ed956e5-56bd-4a29-928e-ee83544b9781" providerId="ADAL" clId="{6A3875E8-2ACE-4450-B69A-349E19F356B5}" dt="2022-06-15T08:49:53.649" v="867" actId="1076"/>
          <ac:grpSpMkLst>
            <pc:docMk/>
            <pc:sldMk cId="789597889" sldId="488"/>
            <ac:grpSpMk id="5" creationId="{DE52B2D4-ABF6-0F63-009C-1FF9F5590E4B}"/>
          </ac:grpSpMkLst>
        </pc:grpChg>
        <pc:picChg chg="mod modCrop">
          <ac:chgData name="Benoit Baillif" userId="9ed956e5-56bd-4a29-928e-ee83544b9781" providerId="ADAL" clId="{6A3875E8-2ACE-4450-B69A-349E19F356B5}" dt="2022-06-15T08:49:50.933" v="865" actId="14100"/>
          <ac:picMkLst>
            <pc:docMk/>
            <pc:sldMk cId="789597889" sldId="488"/>
            <ac:picMk id="3" creationId="{31356DC6-11A0-049A-7D79-EE7D9063FE78}"/>
          </ac:picMkLst>
        </pc:picChg>
        <pc:picChg chg="mod modCrop">
          <ac:chgData name="Benoit Baillif" userId="9ed956e5-56bd-4a29-928e-ee83544b9781" providerId="ADAL" clId="{6A3875E8-2ACE-4450-B69A-349E19F356B5}" dt="2022-06-15T08:49:58.698" v="869" actId="14100"/>
          <ac:picMkLst>
            <pc:docMk/>
            <pc:sldMk cId="789597889" sldId="488"/>
            <ac:picMk id="4" creationId="{8045070A-4CCF-78D0-F571-38FF6CA10662}"/>
          </ac:picMkLst>
        </pc:picChg>
      </pc:sldChg>
      <pc:sldChg chg="addSp delSp modSp mod">
        <pc:chgData name="Benoit Baillif" userId="9ed956e5-56bd-4a29-928e-ee83544b9781" providerId="ADAL" clId="{6A3875E8-2ACE-4450-B69A-349E19F356B5}" dt="2022-06-15T08:52:36.025" v="906"/>
        <pc:sldMkLst>
          <pc:docMk/>
          <pc:sldMk cId="2933980448" sldId="490"/>
        </pc:sldMkLst>
        <pc:spChg chg="add mod">
          <ac:chgData name="Benoit Baillif" userId="9ed956e5-56bd-4a29-928e-ee83544b9781" providerId="ADAL" clId="{6A3875E8-2ACE-4450-B69A-349E19F356B5}" dt="2022-06-15T08:52:36.025" v="906"/>
          <ac:spMkLst>
            <pc:docMk/>
            <pc:sldMk cId="2933980448" sldId="490"/>
            <ac:spMk id="5" creationId="{5A59EC79-9505-91D3-7F63-7E2FC71A9840}"/>
          </ac:spMkLst>
        </pc:spChg>
        <pc:spChg chg="del">
          <ac:chgData name="Benoit Baillif" userId="9ed956e5-56bd-4a29-928e-ee83544b9781" providerId="ADAL" clId="{6A3875E8-2ACE-4450-B69A-349E19F356B5}" dt="2022-06-15T08:52:35.822" v="905" actId="478"/>
          <ac:spMkLst>
            <pc:docMk/>
            <pc:sldMk cId="2933980448" sldId="490"/>
            <ac:spMk id="6" creationId="{CEC9862D-5C04-F087-4C8F-DB6F49BD8D3C}"/>
          </ac:spMkLst>
        </pc:spChg>
        <pc:picChg chg="mod">
          <ac:chgData name="Benoit Baillif" userId="9ed956e5-56bd-4a29-928e-ee83544b9781" providerId="ADAL" clId="{6A3875E8-2ACE-4450-B69A-349E19F356B5}" dt="2022-06-15T08:48:07.696" v="826" actId="1076"/>
          <ac:picMkLst>
            <pc:docMk/>
            <pc:sldMk cId="2933980448" sldId="490"/>
            <ac:picMk id="4" creationId="{53CD8AE1-0912-69DE-49C1-94C797B5D9B3}"/>
          </ac:picMkLst>
        </pc:picChg>
      </pc:sldChg>
      <pc:sldChg chg="addSp delSp modSp mod modAnim">
        <pc:chgData name="Benoit Baillif" userId="9ed956e5-56bd-4a29-928e-ee83544b9781" providerId="ADAL" clId="{6A3875E8-2ACE-4450-B69A-349E19F356B5}" dt="2022-06-15T08:52:13.683" v="894"/>
        <pc:sldMkLst>
          <pc:docMk/>
          <pc:sldMk cId="2848545787" sldId="492"/>
        </pc:sldMkLst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4" creationId="{4AC9D0AB-B90B-AAF4-A10F-E490FBAB90E6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" creationId="{1AF5EC60-928F-97C4-7913-62C868C160A6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6" creationId="{E5E3296E-20DB-088E-4CFD-7D3D7782AB70}"/>
          </ac:spMkLst>
        </pc:spChg>
        <pc:spChg chg="mod topLvl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7" creationId="{36FE42D1-1ED1-345A-6B6B-D0E4D8B1719E}"/>
          </ac:spMkLst>
        </pc:spChg>
        <pc:spChg chg="del">
          <ac:chgData name="Benoit Baillif" userId="9ed956e5-56bd-4a29-928e-ee83544b9781" providerId="ADAL" clId="{6A3875E8-2ACE-4450-B69A-349E19F356B5}" dt="2022-06-15T08:52:06.801" v="891" actId="478"/>
          <ac:spMkLst>
            <pc:docMk/>
            <pc:sldMk cId="2848545787" sldId="492"/>
            <ac:spMk id="19" creationId="{ACF074C5-B172-211D-F928-09955A64FCB0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27" creationId="{8EE50C98-E561-4DA0-D592-8DE12CA937F8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28" creationId="{46C045D3-E082-EC88-08D2-1B230045FB69}"/>
          </ac:spMkLst>
        </pc:spChg>
        <pc:spChg chg="del">
          <ac:chgData name="Benoit Baillif" userId="9ed956e5-56bd-4a29-928e-ee83544b9781" providerId="ADAL" clId="{6A3875E8-2ACE-4450-B69A-349E19F356B5}" dt="2022-06-15T08:02:57.384" v="609" actId="478"/>
          <ac:spMkLst>
            <pc:docMk/>
            <pc:sldMk cId="2848545787" sldId="492"/>
            <ac:spMk id="29" creationId="{90E94D16-3EBA-55E1-94F5-901CD1CAE5CA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30" creationId="{4B84CF8A-8E06-AA4E-38CB-039561287A86}"/>
          </ac:spMkLst>
        </pc:spChg>
        <pc:spChg chg="del">
          <ac:chgData name="Benoit Baillif" userId="9ed956e5-56bd-4a29-928e-ee83544b9781" providerId="ADAL" clId="{6A3875E8-2ACE-4450-B69A-349E19F356B5}" dt="2022-06-15T08:03:03.344" v="610" actId="478"/>
          <ac:spMkLst>
            <pc:docMk/>
            <pc:sldMk cId="2848545787" sldId="492"/>
            <ac:spMk id="31" creationId="{2373D6E2-EDBC-4AE1-F292-AE80E270743D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32" creationId="{A5D9338F-6756-CD28-8986-D3C7F54B5DCD}"/>
          </ac:spMkLst>
        </pc:spChg>
        <pc:spChg chg="del">
          <ac:chgData name="Benoit Baillif" userId="9ed956e5-56bd-4a29-928e-ee83544b9781" providerId="ADAL" clId="{6A3875E8-2ACE-4450-B69A-349E19F356B5}" dt="2022-06-15T08:03:03.344" v="610" actId="478"/>
          <ac:spMkLst>
            <pc:docMk/>
            <pc:sldMk cId="2848545787" sldId="492"/>
            <ac:spMk id="33" creationId="{DF33D0C3-034F-E3C8-CD46-59B6DA2E5E03}"/>
          </ac:spMkLst>
        </pc:spChg>
        <pc:spChg chg="del">
          <ac:chgData name="Benoit Baillif" userId="9ed956e5-56bd-4a29-928e-ee83544b9781" providerId="ADAL" clId="{6A3875E8-2ACE-4450-B69A-349E19F356B5}" dt="2022-06-15T08:03:03.344" v="610" actId="478"/>
          <ac:spMkLst>
            <pc:docMk/>
            <pc:sldMk cId="2848545787" sldId="492"/>
            <ac:spMk id="35" creationId="{AF49DDBB-6794-6D69-CF7A-CA661F6E7FBE}"/>
          </ac:spMkLst>
        </pc:spChg>
        <pc:spChg chg="del mod">
          <ac:chgData name="Benoit Baillif" userId="9ed956e5-56bd-4a29-928e-ee83544b9781" providerId="ADAL" clId="{6A3875E8-2ACE-4450-B69A-349E19F356B5}" dt="2022-06-15T08:03:24.403" v="613" actId="478"/>
          <ac:spMkLst>
            <pc:docMk/>
            <pc:sldMk cId="2848545787" sldId="492"/>
            <ac:spMk id="40" creationId="{0A4DDBD5-9BAD-DE81-3B59-DB8EC2099196}"/>
          </ac:spMkLst>
        </pc:spChg>
        <pc:spChg chg="del">
          <ac:chgData name="Benoit Baillif" userId="9ed956e5-56bd-4a29-928e-ee83544b9781" providerId="ADAL" clId="{6A3875E8-2ACE-4450-B69A-349E19F356B5}" dt="2022-06-15T08:02:31.983" v="606" actId="478"/>
          <ac:spMkLst>
            <pc:docMk/>
            <pc:sldMk cId="2848545787" sldId="492"/>
            <ac:spMk id="43" creationId="{A76B8003-33F9-EA25-5492-5F78B1B4D5B4}"/>
          </ac:spMkLst>
        </pc:spChg>
        <pc:spChg chg="del mod">
          <ac:chgData name="Benoit Baillif" userId="9ed956e5-56bd-4a29-928e-ee83544b9781" providerId="ADAL" clId="{6A3875E8-2ACE-4450-B69A-349E19F356B5}" dt="2022-06-15T08:03:21.646" v="612" actId="478"/>
          <ac:spMkLst>
            <pc:docMk/>
            <pc:sldMk cId="2848545787" sldId="492"/>
            <ac:spMk id="44" creationId="{C4E0CCC3-124F-81F8-BA28-86E3B1C9C3C4}"/>
          </ac:spMkLst>
        </pc:spChg>
        <pc:spChg chg="del">
          <ac:chgData name="Benoit Baillif" userId="9ed956e5-56bd-4a29-928e-ee83544b9781" providerId="ADAL" clId="{6A3875E8-2ACE-4450-B69A-349E19F356B5}" dt="2022-06-15T08:02:42.135" v="607" actId="478"/>
          <ac:spMkLst>
            <pc:docMk/>
            <pc:sldMk cId="2848545787" sldId="492"/>
            <ac:spMk id="45" creationId="{2D57A0D8-8BB2-FDE0-61C0-2734311DCD63}"/>
          </ac:spMkLst>
        </pc:spChg>
        <pc:spChg chg="del topLvl">
          <ac:chgData name="Benoit Baillif" userId="9ed956e5-56bd-4a29-928e-ee83544b9781" providerId="ADAL" clId="{6A3875E8-2ACE-4450-B69A-349E19F356B5}" dt="2022-06-15T08:02:53.959" v="608" actId="478"/>
          <ac:spMkLst>
            <pc:docMk/>
            <pc:sldMk cId="2848545787" sldId="492"/>
            <ac:spMk id="48" creationId="{079286D7-E20E-E736-9CA1-A63F4270EFC8}"/>
          </ac:spMkLst>
        </pc:spChg>
        <pc:spChg chg="del">
          <ac:chgData name="Benoit Baillif" userId="9ed956e5-56bd-4a29-928e-ee83544b9781" providerId="ADAL" clId="{6A3875E8-2ACE-4450-B69A-349E19F356B5}" dt="2022-06-15T08:02:53.959" v="608" actId="478"/>
          <ac:spMkLst>
            <pc:docMk/>
            <pc:sldMk cId="2848545787" sldId="492"/>
            <ac:spMk id="49" creationId="{8C8198D0-744A-1E30-BAD0-DFA916EB6D6C}"/>
          </ac:spMkLst>
        </pc:spChg>
        <pc:spChg chg="del">
          <ac:chgData name="Benoit Baillif" userId="9ed956e5-56bd-4a29-928e-ee83544b9781" providerId="ADAL" clId="{6A3875E8-2ACE-4450-B69A-349E19F356B5}" dt="2022-06-15T08:02:53.959" v="608" actId="478"/>
          <ac:spMkLst>
            <pc:docMk/>
            <pc:sldMk cId="2848545787" sldId="492"/>
            <ac:spMk id="50" creationId="{E79B7A3F-0DD1-CDF5-F455-2908513DB557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3" creationId="{396173DC-4499-BD50-D9A6-9C41323B1EA2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5" creationId="{9623DC33-6EFE-F828-E242-96B69C16303B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8" creationId="{E2AC5C25-6103-2BF1-4ED8-CA961ABE9BE8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9" creationId="{3304F827-5BF1-14C4-9730-04BB36079110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60" creationId="{1E501011-AA14-D148-A1C7-3586DB7245B7}"/>
          </ac:spMkLst>
        </pc:spChg>
        <pc:spChg chg="add del mod">
          <ac:chgData name="Benoit Baillif" userId="9ed956e5-56bd-4a29-928e-ee83544b9781" providerId="ADAL" clId="{6A3875E8-2ACE-4450-B69A-349E19F356B5}" dt="2022-06-15T08:52:12.089" v="893"/>
          <ac:spMkLst>
            <pc:docMk/>
            <pc:sldMk cId="2848545787" sldId="492"/>
            <ac:spMk id="61" creationId="{FDD819A6-DEA2-77FF-66AE-AABE31B20878}"/>
          </ac:spMkLst>
        </pc:spChg>
        <pc:spChg chg="add mod">
          <ac:chgData name="Benoit Baillif" userId="9ed956e5-56bd-4a29-928e-ee83544b9781" providerId="ADAL" clId="{6A3875E8-2ACE-4450-B69A-349E19F356B5}" dt="2022-06-15T08:52:13.683" v="894"/>
          <ac:spMkLst>
            <pc:docMk/>
            <pc:sldMk cId="2848545787" sldId="492"/>
            <ac:spMk id="62" creationId="{20F9655A-8AEE-2F40-6FE2-1978F56CB3B2}"/>
          </ac:spMkLst>
        </pc:spChg>
        <pc:grpChg chg="del">
          <ac:chgData name="Benoit Baillif" userId="9ed956e5-56bd-4a29-928e-ee83544b9781" providerId="ADAL" clId="{6A3875E8-2ACE-4450-B69A-349E19F356B5}" dt="2022-06-15T08:03:03.344" v="610" actId="478"/>
          <ac:grpSpMkLst>
            <pc:docMk/>
            <pc:sldMk cId="2848545787" sldId="492"/>
            <ac:grpSpMk id="8" creationId="{F5123454-BA3F-0C6A-8C41-7D97261509A3}"/>
          </ac:grpSpMkLst>
        </pc:grpChg>
        <pc:grpChg chg="del">
          <ac:chgData name="Benoit Baillif" userId="9ed956e5-56bd-4a29-928e-ee83544b9781" providerId="ADAL" clId="{6A3875E8-2ACE-4450-B69A-349E19F356B5}" dt="2022-06-15T08:02:53.959" v="608" actId="478"/>
          <ac:grpSpMkLst>
            <pc:docMk/>
            <pc:sldMk cId="2848545787" sldId="492"/>
            <ac:grpSpMk id="11" creationId="{CC37E8B4-3FA6-C6DD-BE5C-9A0A5C223590}"/>
          </ac:grpSpMkLst>
        </pc:grpChg>
        <pc:grpChg chg="mod">
          <ac:chgData name="Benoit Baillif" userId="9ed956e5-56bd-4a29-928e-ee83544b9781" providerId="ADAL" clId="{6A3875E8-2ACE-4450-B69A-349E19F356B5}" dt="2022-06-15T08:04:29.394" v="631" actId="1076"/>
          <ac:grpSpMkLst>
            <pc:docMk/>
            <pc:sldMk cId="2848545787" sldId="492"/>
            <ac:grpSpMk id="13" creationId="{BA6BAF22-F1C2-B389-C1B2-7265D0EB09C4}"/>
          </ac:grpSpMkLst>
        </pc:grpChg>
        <pc:grpChg chg="add mod">
          <ac:chgData name="Benoit Baillif" userId="9ed956e5-56bd-4a29-928e-ee83544b9781" providerId="ADAL" clId="{6A3875E8-2ACE-4450-B69A-349E19F356B5}" dt="2022-06-15T08:04:29.394" v="631" actId="1076"/>
          <ac:grpSpMkLst>
            <pc:docMk/>
            <pc:sldMk cId="2848545787" sldId="492"/>
            <ac:grpSpMk id="26" creationId="{DFED2268-4D98-6A63-1237-D8ACD80B46B4}"/>
          </ac:grpSpMkLst>
        </pc:grpChg>
        <pc:grpChg chg="add mod">
          <ac:chgData name="Benoit Baillif" userId="9ed956e5-56bd-4a29-928e-ee83544b9781" providerId="ADAL" clId="{6A3875E8-2ACE-4450-B69A-349E19F356B5}" dt="2022-06-15T08:04:29.394" v="631" actId="1076"/>
          <ac:grpSpMkLst>
            <pc:docMk/>
            <pc:sldMk cId="2848545787" sldId="492"/>
            <ac:grpSpMk id="39" creationId="{6665A16C-818D-8E29-C304-E2F76E3483F1}"/>
          </ac:grpSpMkLst>
        </pc:grpChg>
        <pc:grpChg chg="add mod">
          <ac:chgData name="Benoit Baillif" userId="9ed956e5-56bd-4a29-928e-ee83544b9781" providerId="ADAL" clId="{6A3875E8-2ACE-4450-B69A-349E19F356B5}" dt="2022-06-15T08:04:29.394" v="631" actId="1076"/>
          <ac:grpSpMkLst>
            <pc:docMk/>
            <pc:sldMk cId="2848545787" sldId="492"/>
            <ac:grpSpMk id="54" creationId="{5F80475D-A347-3390-62CB-E8C3CB5F0606}"/>
          </ac:grpSpMkLst>
        </pc:grp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34" creationId="{4A5BCCE2-EDB8-7D87-A392-2D9E158EDA41}"/>
          </ac:picMkLst>
        </pc:picChg>
        <pc:picChg chg="del">
          <ac:chgData name="Benoit Baillif" userId="9ed956e5-56bd-4a29-928e-ee83544b9781" providerId="ADAL" clId="{6A3875E8-2ACE-4450-B69A-349E19F356B5}" dt="2022-06-15T08:03:03.344" v="610" actId="478"/>
          <ac:picMkLst>
            <pc:docMk/>
            <pc:sldMk cId="2848545787" sldId="492"/>
            <ac:picMk id="36" creationId="{0B99E5C7-4F28-3F85-25EC-B4C2BC24A1D5}"/>
          </ac:picMkLst>
        </pc:picChg>
        <pc:picChg chg="del">
          <ac:chgData name="Benoit Baillif" userId="9ed956e5-56bd-4a29-928e-ee83544b9781" providerId="ADAL" clId="{6A3875E8-2ACE-4450-B69A-349E19F356B5}" dt="2022-06-15T08:03:03.344" v="610" actId="478"/>
          <ac:picMkLst>
            <pc:docMk/>
            <pc:sldMk cId="2848545787" sldId="492"/>
            <ac:picMk id="37" creationId="{2234955C-F369-23DC-5541-7B1888B29DBC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38" creationId="{6D99C4FC-01AD-DF0C-558E-1CA30D27B408}"/>
          </ac:picMkLst>
        </pc:picChg>
        <pc:picChg chg="del">
          <ac:chgData name="Benoit Baillif" userId="9ed956e5-56bd-4a29-928e-ee83544b9781" providerId="ADAL" clId="{6A3875E8-2ACE-4450-B69A-349E19F356B5}" dt="2022-06-15T08:02:31.983" v="606" actId="478"/>
          <ac:picMkLst>
            <pc:docMk/>
            <pc:sldMk cId="2848545787" sldId="492"/>
            <ac:picMk id="41" creationId="{BE0CF944-1CB7-2092-DD44-970FA53578C3}"/>
          </ac:picMkLst>
        </pc:picChg>
        <pc:picChg chg="del">
          <ac:chgData name="Benoit Baillif" userId="9ed956e5-56bd-4a29-928e-ee83544b9781" providerId="ADAL" clId="{6A3875E8-2ACE-4450-B69A-349E19F356B5}" dt="2022-06-15T08:02:31.983" v="606" actId="478"/>
          <ac:picMkLst>
            <pc:docMk/>
            <pc:sldMk cId="2848545787" sldId="492"/>
            <ac:picMk id="42" creationId="{C9B271F7-2812-BF16-F3FE-344620A5E3A3}"/>
          </ac:picMkLst>
        </pc:picChg>
        <pc:picChg chg="del">
          <ac:chgData name="Benoit Baillif" userId="9ed956e5-56bd-4a29-928e-ee83544b9781" providerId="ADAL" clId="{6A3875E8-2ACE-4450-B69A-349E19F356B5}" dt="2022-06-15T08:02:53.959" v="608" actId="478"/>
          <ac:picMkLst>
            <pc:docMk/>
            <pc:sldMk cId="2848545787" sldId="492"/>
            <ac:picMk id="46" creationId="{BCAC7189-E5BF-A86B-E4FA-53FA4C9C6339}"/>
          </ac:picMkLst>
        </pc:picChg>
        <pc:picChg chg="del">
          <ac:chgData name="Benoit Baillif" userId="9ed956e5-56bd-4a29-928e-ee83544b9781" providerId="ADAL" clId="{6A3875E8-2ACE-4450-B69A-349E19F356B5}" dt="2022-06-15T08:02:53.959" v="608" actId="478"/>
          <ac:picMkLst>
            <pc:docMk/>
            <pc:sldMk cId="2848545787" sldId="492"/>
            <ac:picMk id="47" creationId="{A316D6E9-BA61-DBE3-C821-003EB8ABCBD2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51" creationId="{A0A7D417-E3D6-ADC6-C72C-1E3F73685C67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52" creationId="{8D3FDB9C-7E36-36EF-C06D-BF62F2B12A68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56" creationId="{475F0C21-9D75-6EF6-BE1B-D432D3F4E1CB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57" creationId="{174BA1FD-60FB-BACF-D404-4A43987071AB}"/>
          </ac:picMkLst>
        </pc:picChg>
      </pc:sldChg>
      <pc:sldChg chg="addSp delSp modSp mod modAnim">
        <pc:chgData name="Benoit Baillif" userId="9ed956e5-56bd-4a29-928e-ee83544b9781" providerId="ADAL" clId="{6A3875E8-2ACE-4450-B69A-349E19F356B5}" dt="2022-06-15T09:01:14.968" v="951"/>
        <pc:sldMkLst>
          <pc:docMk/>
          <pc:sldMk cId="319308404" sldId="493"/>
        </pc:sldMkLst>
        <pc:spChg chg="mod">
          <ac:chgData name="Benoit Baillif" userId="9ed956e5-56bd-4a29-928e-ee83544b9781" providerId="ADAL" clId="{6A3875E8-2ACE-4450-B69A-349E19F356B5}" dt="2022-06-15T08:35:58.190" v="775" actId="14100"/>
          <ac:spMkLst>
            <pc:docMk/>
            <pc:sldMk cId="319308404" sldId="493"/>
            <ac:spMk id="6" creationId="{D182EE23-81B9-588F-C23F-4C0F3BA408DE}"/>
          </ac:spMkLst>
        </pc:spChg>
        <pc:spChg chg="mod">
          <ac:chgData name="Benoit Baillif" userId="9ed956e5-56bd-4a29-928e-ee83544b9781" providerId="ADAL" clId="{6A3875E8-2ACE-4450-B69A-349E19F356B5}" dt="2022-06-15T08:35:50.166" v="772" actId="1076"/>
          <ac:spMkLst>
            <pc:docMk/>
            <pc:sldMk cId="319308404" sldId="493"/>
            <ac:spMk id="7" creationId="{3B3E0213-BF1D-B80C-D2DC-C973496594F2}"/>
          </ac:spMkLst>
        </pc:spChg>
        <pc:spChg chg="mod">
          <ac:chgData name="Benoit Baillif" userId="9ed956e5-56bd-4a29-928e-ee83544b9781" providerId="ADAL" clId="{6A3875E8-2ACE-4450-B69A-349E19F356B5}" dt="2022-06-15T08:35:55.081" v="774" actId="1076"/>
          <ac:spMkLst>
            <pc:docMk/>
            <pc:sldMk cId="319308404" sldId="493"/>
            <ac:spMk id="8" creationId="{3574931A-4887-95AE-2ED3-AEEB729EB575}"/>
          </ac:spMkLst>
        </pc:spChg>
        <pc:spChg chg="add mod">
          <ac:chgData name="Benoit Baillif" userId="9ed956e5-56bd-4a29-928e-ee83544b9781" providerId="ADAL" clId="{6A3875E8-2ACE-4450-B69A-349E19F356B5}" dt="2022-06-15T08:35:23.464" v="768" actId="1076"/>
          <ac:spMkLst>
            <pc:docMk/>
            <pc:sldMk cId="319308404" sldId="493"/>
            <ac:spMk id="10" creationId="{AFC8A52F-F450-9530-483D-10436A123145}"/>
          </ac:spMkLst>
        </pc:spChg>
        <pc:spChg chg="mod">
          <ac:chgData name="Benoit Baillif" userId="9ed956e5-56bd-4a29-928e-ee83544b9781" providerId="ADAL" clId="{6A3875E8-2ACE-4450-B69A-349E19F356B5}" dt="2022-06-15T08:35:15.188" v="765" actId="255"/>
          <ac:spMkLst>
            <pc:docMk/>
            <pc:sldMk cId="319308404" sldId="493"/>
            <ac:spMk id="11" creationId="{221FD685-AC12-B064-B630-257CB1C920E4}"/>
          </ac:spMkLst>
        </pc:spChg>
        <pc:spChg chg="add mod">
          <ac:chgData name="Benoit Baillif" userId="9ed956e5-56bd-4a29-928e-ee83544b9781" providerId="ADAL" clId="{6A3875E8-2ACE-4450-B69A-349E19F356B5}" dt="2022-06-15T08:52:21.262" v="898"/>
          <ac:spMkLst>
            <pc:docMk/>
            <pc:sldMk cId="319308404" sldId="493"/>
            <ac:spMk id="12" creationId="{BFF03952-A68A-C94E-CC63-71FB6127D4E0}"/>
          </ac:spMkLst>
        </pc:spChg>
        <pc:spChg chg="del">
          <ac:chgData name="Benoit Baillif" userId="9ed956e5-56bd-4a29-928e-ee83544b9781" providerId="ADAL" clId="{6A3875E8-2ACE-4450-B69A-349E19F356B5}" dt="2022-06-15T08:52:21.090" v="897" actId="478"/>
          <ac:spMkLst>
            <pc:docMk/>
            <pc:sldMk cId="319308404" sldId="493"/>
            <ac:spMk id="14" creationId="{CFD70D02-95F3-FB56-B8F7-82DB6DC44165}"/>
          </ac:spMkLst>
        </pc:spChg>
        <pc:grpChg chg="mod">
          <ac:chgData name="Benoit Baillif" userId="9ed956e5-56bd-4a29-928e-ee83544b9781" providerId="ADAL" clId="{6A3875E8-2ACE-4450-B69A-349E19F356B5}" dt="2022-06-15T08:35:27.222" v="769" actId="1076"/>
          <ac:grpSpMkLst>
            <pc:docMk/>
            <pc:sldMk cId="319308404" sldId="493"/>
            <ac:grpSpMk id="4" creationId="{A4F9BA3B-1EFC-5CAB-1E89-3AD972C38483}"/>
          </ac:grpSpMkLst>
        </pc:grpChg>
      </pc:sldChg>
      <pc:sldChg chg="new del">
        <pc:chgData name="Benoit Baillif" userId="9ed956e5-56bd-4a29-928e-ee83544b9781" providerId="ADAL" clId="{6A3875E8-2ACE-4450-B69A-349E19F356B5}" dt="2022-06-15T08:38:13.324" v="784" actId="680"/>
        <pc:sldMkLst>
          <pc:docMk/>
          <pc:sldMk cId="2950590359" sldId="495"/>
        </pc:sldMkLst>
      </pc:sldChg>
    </pc:docChg>
  </pc:docChgLst>
  <pc:docChgLst>
    <pc:chgData name="Benoit Baillif" userId="9ed956e5-56bd-4a29-928e-ee83544b9781" providerId="ADAL" clId="{344EFAF8-DF70-457C-AF3A-A4D8C5C03DBC}"/>
    <pc:docChg chg="undo custSel addSld delSld modSld sldOrd">
      <pc:chgData name="Benoit Baillif" userId="9ed956e5-56bd-4a29-928e-ee83544b9781" providerId="ADAL" clId="{344EFAF8-DF70-457C-AF3A-A4D8C5C03DBC}" dt="2022-06-16T16:15:12.558" v="93" actId="47"/>
      <pc:docMkLst>
        <pc:docMk/>
      </pc:docMkLst>
      <pc:sldChg chg="del">
        <pc:chgData name="Benoit Baillif" userId="9ed956e5-56bd-4a29-928e-ee83544b9781" providerId="ADAL" clId="{344EFAF8-DF70-457C-AF3A-A4D8C5C03DBC}" dt="2022-06-16T16:15:12.558" v="93" actId="47"/>
        <pc:sldMkLst>
          <pc:docMk/>
          <pc:sldMk cId="466222125" sldId="394"/>
        </pc:sldMkLst>
      </pc:sldChg>
      <pc:sldChg chg="del">
        <pc:chgData name="Benoit Baillif" userId="9ed956e5-56bd-4a29-928e-ee83544b9781" providerId="ADAL" clId="{344EFAF8-DF70-457C-AF3A-A4D8C5C03DBC}" dt="2022-06-16T16:15:01.924" v="84" actId="47"/>
        <pc:sldMkLst>
          <pc:docMk/>
          <pc:sldMk cId="2077933745" sldId="413"/>
        </pc:sldMkLst>
      </pc:sldChg>
      <pc:sldChg chg="del">
        <pc:chgData name="Benoit Baillif" userId="9ed956e5-56bd-4a29-928e-ee83544b9781" providerId="ADAL" clId="{344EFAF8-DF70-457C-AF3A-A4D8C5C03DBC}" dt="2022-06-16T16:15:11.971" v="92" actId="47"/>
        <pc:sldMkLst>
          <pc:docMk/>
          <pc:sldMk cId="3560760854" sldId="418"/>
        </pc:sldMkLst>
      </pc:sldChg>
      <pc:sldChg chg="mod ord modShow">
        <pc:chgData name="Benoit Baillif" userId="9ed956e5-56bd-4a29-928e-ee83544b9781" providerId="ADAL" clId="{344EFAF8-DF70-457C-AF3A-A4D8C5C03DBC}" dt="2022-06-16T06:49:42.062" v="70"/>
        <pc:sldMkLst>
          <pc:docMk/>
          <pc:sldMk cId="621068202" sldId="419"/>
        </pc:sldMkLst>
      </pc:sldChg>
      <pc:sldChg chg="del">
        <pc:chgData name="Benoit Baillif" userId="9ed956e5-56bd-4a29-928e-ee83544b9781" providerId="ADAL" clId="{344EFAF8-DF70-457C-AF3A-A4D8C5C03DBC}" dt="2022-06-16T16:14:53.147" v="79" actId="47"/>
        <pc:sldMkLst>
          <pc:docMk/>
          <pc:sldMk cId="931616276" sldId="421"/>
        </pc:sldMkLst>
      </pc:sldChg>
      <pc:sldChg chg="del">
        <pc:chgData name="Benoit Baillif" userId="9ed956e5-56bd-4a29-928e-ee83544b9781" providerId="ADAL" clId="{344EFAF8-DF70-457C-AF3A-A4D8C5C03DBC}" dt="2022-06-16T16:15:06.368" v="87" actId="47"/>
        <pc:sldMkLst>
          <pc:docMk/>
          <pc:sldMk cId="953679439" sldId="423"/>
        </pc:sldMkLst>
      </pc:sldChg>
      <pc:sldChg chg="mod ord modShow">
        <pc:chgData name="Benoit Baillif" userId="9ed956e5-56bd-4a29-928e-ee83544b9781" providerId="ADAL" clId="{344EFAF8-DF70-457C-AF3A-A4D8C5C03DBC}" dt="2022-06-16T06:49:30.923" v="67"/>
        <pc:sldMkLst>
          <pc:docMk/>
          <pc:sldMk cId="4270348066" sldId="426"/>
        </pc:sldMkLst>
      </pc:sldChg>
      <pc:sldChg chg="mod ord modShow">
        <pc:chgData name="Benoit Baillif" userId="9ed956e5-56bd-4a29-928e-ee83544b9781" providerId="ADAL" clId="{344EFAF8-DF70-457C-AF3A-A4D8C5C03DBC}" dt="2022-06-16T06:49:30.923" v="67"/>
        <pc:sldMkLst>
          <pc:docMk/>
          <pc:sldMk cId="3531089587" sldId="428"/>
        </pc:sldMkLst>
      </pc:sldChg>
      <pc:sldChg chg="del">
        <pc:chgData name="Benoit Baillif" userId="9ed956e5-56bd-4a29-928e-ee83544b9781" providerId="ADAL" clId="{344EFAF8-DF70-457C-AF3A-A4D8C5C03DBC}" dt="2022-06-16T16:14:25.661" v="71" actId="47"/>
        <pc:sldMkLst>
          <pc:docMk/>
          <pc:sldMk cId="3549377510" sldId="432"/>
        </pc:sldMkLst>
      </pc:sldChg>
      <pc:sldChg chg="del">
        <pc:chgData name="Benoit Baillif" userId="9ed956e5-56bd-4a29-928e-ee83544b9781" providerId="ADAL" clId="{344EFAF8-DF70-457C-AF3A-A4D8C5C03DBC}" dt="2022-06-16T16:15:07.425" v="88" actId="47"/>
        <pc:sldMkLst>
          <pc:docMk/>
          <pc:sldMk cId="4128642304" sldId="433"/>
        </pc:sldMkLst>
      </pc:sldChg>
      <pc:sldChg chg="del">
        <pc:chgData name="Benoit Baillif" userId="9ed956e5-56bd-4a29-928e-ee83544b9781" providerId="ADAL" clId="{344EFAF8-DF70-457C-AF3A-A4D8C5C03DBC}" dt="2022-06-16T16:15:09.501" v="89" actId="47"/>
        <pc:sldMkLst>
          <pc:docMk/>
          <pc:sldMk cId="1750123673" sldId="435"/>
        </pc:sldMkLst>
      </pc:sldChg>
      <pc:sldChg chg="del">
        <pc:chgData name="Benoit Baillif" userId="9ed956e5-56bd-4a29-928e-ee83544b9781" providerId="ADAL" clId="{344EFAF8-DF70-457C-AF3A-A4D8C5C03DBC}" dt="2022-06-16T16:15:11.153" v="91" actId="47"/>
        <pc:sldMkLst>
          <pc:docMk/>
          <pc:sldMk cId="3213038008" sldId="436"/>
        </pc:sldMkLst>
      </pc:sldChg>
      <pc:sldChg chg="del">
        <pc:chgData name="Benoit Baillif" userId="9ed956e5-56bd-4a29-928e-ee83544b9781" providerId="ADAL" clId="{344EFAF8-DF70-457C-AF3A-A4D8C5C03DBC}" dt="2022-06-16T16:15:10.404" v="90" actId="47"/>
        <pc:sldMkLst>
          <pc:docMk/>
          <pc:sldMk cId="2003927947" sldId="437"/>
        </pc:sldMkLst>
      </pc:sldChg>
      <pc:sldChg chg="modSp mod modShow">
        <pc:chgData name="Benoit Baillif" userId="9ed956e5-56bd-4a29-928e-ee83544b9781" providerId="ADAL" clId="{344EFAF8-DF70-457C-AF3A-A4D8C5C03DBC}" dt="2022-06-16T06:46:04.417" v="20" actId="20577"/>
        <pc:sldMkLst>
          <pc:docMk/>
          <pc:sldMk cId="4148204957" sldId="440"/>
        </pc:sldMkLst>
        <pc:spChg chg="mod">
          <ac:chgData name="Benoit Baillif" userId="9ed956e5-56bd-4a29-928e-ee83544b9781" providerId="ADAL" clId="{344EFAF8-DF70-457C-AF3A-A4D8C5C03DBC}" dt="2022-06-16T06:46:04.417" v="20" actId="20577"/>
          <ac:spMkLst>
            <pc:docMk/>
            <pc:sldMk cId="4148204957" sldId="440"/>
            <ac:spMk id="3" creationId="{70B96629-F390-41C8-8715-1F796684D23A}"/>
          </ac:spMkLst>
        </pc:spChg>
      </pc:sldChg>
      <pc:sldChg chg="del">
        <pc:chgData name="Benoit Baillif" userId="9ed956e5-56bd-4a29-928e-ee83544b9781" providerId="ADAL" clId="{344EFAF8-DF70-457C-AF3A-A4D8C5C03DBC}" dt="2022-06-16T16:15:02.710" v="85" actId="47"/>
        <pc:sldMkLst>
          <pc:docMk/>
          <pc:sldMk cId="1978714357" sldId="441"/>
        </pc:sldMkLst>
      </pc:sldChg>
      <pc:sldChg chg="del">
        <pc:chgData name="Benoit Baillif" userId="9ed956e5-56bd-4a29-928e-ee83544b9781" providerId="ADAL" clId="{344EFAF8-DF70-457C-AF3A-A4D8C5C03DBC}" dt="2022-06-16T16:14:27.878" v="73" actId="47"/>
        <pc:sldMkLst>
          <pc:docMk/>
          <pc:sldMk cId="2576400593" sldId="447"/>
        </pc:sldMkLst>
      </pc:sldChg>
      <pc:sldChg chg="del">
        <pc:chgData name="Benoit Baillif" userId="9ed956e5-56bd-4a29-928e-ee83544b9781" providerId="ADAL" clId="{344EFAF8-DF70-457C-AF3A-A4D8C5C03DBC}" dt="2022-06-16T16:14:26.606" v="72" actId="47"/>
        <pc:sldMkLst>
          <pc:docMk/>
          <pc:sldMk cId="1521959282" sldId="448"/>
        </pc:sldMkLst>
      </pc:sldChg>
      <pc:sldChg chg="del">
        <pc:chgData name="Benoit Baillif" userId="9ed956e5-56bd-4a29-928e-ee83544b9781" providerId="ADAL" clId="{344EFAF8-DF70-457C-AF3A-A4D8C5C03DBC}" dt="2022-06-16T16:14:29.234" v="74" actId="47"/>
        <pc:sldMkLst>
          <pc:docMk/>
          <pc:sldMk cId="685210634" sldId="454"/>
        </pc:sldMkLst>
      </pc:sldChg>
      <pc:sldChg chg="del">
        <pc:chgData name="Benoit Baillif" userId="9ed956e5-56bd-4a29-928e-ee83544b9781" providerId="ADAL" clId="{344EFAF8-DF70-457C-AF3A-A4D8C5C03DBC}" dt="2022-06-16T16:15:00.572" v="83" actId="47"/>
        <pc:sldMkLst>
          <pc:docMk/>
          <pc:sldMk cId="666904662" sldId="462"/>
        </pc:sldMkLst>
      </pc:sldChg>
      <pc:sldChg chg="del mod ord modShow">
        <pc:chgData name="Benoit Baillif" userId="9ed956e5-56bd-4a29-928e-ee83544b9781" providerId="ADAL" clId="{344EFAF8-DF70-457C-AF3A-A4D8C5C03DBC}" dt="2022-06-16T16:14:30.507" v="76" actId="47"/>
        <pc:sldMkLst>
          <pc:docMk/>
          <pc:sldMk cId="3538111429" sldId="463"/>
        </pc:sldMkLst>
      </pc:sldChg>
      <pc:sldChg chg="mod ord modShow">
        <pc:chgData name="Benoit Baillif" userId="9ed956e5-56bd-4a29-928e-ee83544b9781" providerId="ADAL" clId="{344EFAF8-DF70-457C-AF3A-A4D8C5C03DBC}" dt="2022-06-16T06:46:32.989" v="24"/>
        <pc:sldMkLst>
          <pc:docMk/>
          <pc:sldMk cId="1268103031" sldId="464"/>
        </pc:sldMkLst>
      </pc:sldChg>
      <pc:sldChg chg="del">
        <pc:chgData name="Benoit Baillif" userId="9ed956e5-56bd-4a29-928e-ee83544b9781" providerId="ADAL" clId="{344EFAF8-DF70-457C-AF3A-A4D8C5C03DBC}" dt="2022-06-16T16:14:56.590" v="81" actId="47"/>
        <pc:sldMkLst>
          <pc:docMk/>
          <pc:sldMk cId="3763547067" sldId="467"/>
        </pc:sldMkLst>
      </pc:sldChg>
      <pc:sldChg chg="del">
        <pc:chgData name="Benoit Baillif" userId="9ed956e5-56bd-4a29-928e-ee83544b9781" providerId="ADAL" clId="{344EFAF8-DF70-457C-AF3A-A4D8C5C03DBC}" dt="2022-06-16T16:14:55.270" v="80" actId="47"/>
        <pc:sldMkLst>
          <pc:docMk/>
          <pc:sldMk cId="2375119898" sldId="468"/>
        </pc:sldMkLst>
      </pc:sldChg>
      <pc:sldChg chg="mod ord modShow">
        <pc:chgData name="Benoit Baillif" userId="9ed956e5-56bd-4a29-928e-ee83544b9781" providerId="ADAL" clId="{344EFAF8-DF70-457C-AF3A-A4D8C5C03DBC}" dt="2022-06-16T06:48:42.195" v="60"/>
        <pc:sldMkLst>
          <pc:docMk/>
          <pc:sldMk cId="2617822795" sldId="469"/>
        </pc:sldMkLst>
      </pc:sldChg>
      <pc:sldChg chg="del">
        <pc:chgData name="Benoit Baillif" userId="9ed956e5-56bd-4a29-928e-ee83544b9781" providerId="ADAL" clId="{344EFAF8-DF70-457C-AF3A-A4D8C5C03DBC}" dt="2022-06-16T16:14:57.477" v="82" actId="47"/>
        <pc:sldMkLst>
          <pc:docMk/>
          <pc:sldMk cId="383664510" sldId="470"/>
        </pc:sldMkLst>
      </pc:sldChg>
      <pc:sldChg chg="del">
        <pc:chgData name="Benoit Baillif" userId="9ed956e5-56bd-4a29-928e-ee83544b9781" providerId="ADAL" clId="{344EFAF8-DF70-457C-AF3A-A4D8C5C03DBC}" dt="2022-06-16T16:15:04.278" v="86" actId="47"/>
        <pc:sldMkLst>
          <pc:docMk/>
          <pc:sldMk cId="2837707273" sldId="471"/>
        </pc:sldMkLst>
      </pc:sldChg>
      <pc:sldChg chg="mod modShow">
        <pc:chgData name="Benoit Baillif" userId="9ed956e5-56bd-4a29-928e-ee83544b9781" providerId="ADAL" clId="{344EFAF8-DF70-457C-AF3A-A4D8C5C03DBC}" dt="2022-06-16T16:14:48.580" v="78" actId="729"/>
        <pc:sldMkLst>
          <pc:docMk/>
          <pc:sldMk cId="4105445384" sldId="476"/>
        </pc:sldMkLst>
      </pc:sldChg>
      <pc:sldChg chg="del">
        <pc:chgData name="Benoit Baillif" userId="9ed956e5-56bd-4a29-928e-ee83544b9781" providerId="ADAL" clId="{344EFAF8-DF70-457C-AF3A-A4D8C5C03DBC}" dt="2022-06-16T16:14:29.868" v="75" actId="47"/>
        <pc:sldMkLst>
          <pc:docMk/>
          <pc:sldMk cId="1618223251" sldId="478"/>
        </pc:sldMkLst>
      </pc:sldChg>
      <pc:sldChg chg="del">
        <pc:chgData name="Benoit Baillif" userId="9ed956e5-56bd-4a29-928e-ee83544b9781" providerId="ADAL" clId="{344EFAF8-DF70-457C-AF3A-A4D8C5C03DBC}" dt="2022-06-16T16:14:31.433" v="77" actId="47"/>
        <pc:sldMkLst>
          <pc:docMk/>
          <pc:sldMk cId="43610480" sldId="487"/>
        </pc:sldMkLst>
      </pc:sldChg>
      <pc:sldChg chg="mod ord modShow">
        <pc:chgData name="Benoit Baillif" userId="9ed956e5-56bd-4a29-928e-ee83544b9781" providerId="ADAL" clId="{344EFAF8-DF70-457C-AF3A-A4D8C5C03DBC}" dt="2022-06-16T06:45:59.800" v="15" actId="729"/>
        <pc:sldMkLst>
          <pc:docMk/>
          <pc:sldMk cId="4177747251" sldId="489"/>
        </pc:sldMkLst>
      </pc:sldChg>
      <pc:sldChg chg="mod ord modShow">
        <pc:chgData name="Benoit Baillif" userId="9ed956e5-56bd-4a29-928e-ee83544b9781" providerId="ADAL" clId="{344EFAF8-DF70-457C-AF3A-A4D8C5C03DBC}" dt="2022-06-16T06:49:01.284" v="63"/>
        <pc:sldMkLst>
          <pc:docMk/>
          <pc:sldMk cId="503696894" sldId="491"/>
        </pc:sldMkLst>
      </pc:sldChg>
      <pc:sldChg chg="modSp mod">
        <pc:chgData name="Benoit Baillif" userId="9ed956e5-56bd-4a29-928e-ee83544b9781" providerId="ADAL" clId="{344EFAF8-DF70-457C-AF3A-A4D8C5C03DBC}" dt="2022-06-16T06:48:01.881" v="55" actId="1076"/>
        <pc:sldMkLst>
          <pc:docMk/>
          <pc:sldMk cId="2848545787" sldId="492"/>
        </pc:sldMkLst>
        <pc:spChg chg="mod">
          <ac:chgData name="Benoit Baillif" userId="9ed956e5-56bd-4a29-928e-ee83544b9781" providerId="ADAL" clId="{344EFAF8-DF70-457C-AF3A-A4D8C5C03DBC}" dt="2022-06-16T06:48:01.881" v="55" actId="1076"/>
          <ac:spMkLst>
            <pc:docMk/>
            <pc:sldMk cId="2848545787" sldId="492"/>
            <ac:spMk id="7" creationId="{36FE42D1-1ED1-345A-6B6B-D0E4D8B1719E}"/>
          </ac:spMkLst>
        </pc:spChg>
      </pc:sldChg>
      <pc:sldChg chg="mod modShow">
        <pc:chgData name="Benoit Baillif" userId="9ed956e5-56bd-4a29-928e-ee83544b9781" providerId="ADAL" clId="{344EFAF8-DF70-457C-AF3A-A4D8C5C03DBC}" dt="2022-06-16T06:46:10.778" v="21" actId="729"/>
        <pc:sldMkLst>
          <pc:docMk/>
          <pc:sldMk cId="1870810431" sldId="494"/>
        </pc:sldMkLst>
      </pc:sldChg>
      <pc:sldChg chg="modSp add mod ord modShow">
        <pc:chgData name="Benoit Baillif" userId="9ed956e5-56bd-4a29-928e-ee83544b9781" providerId="ADAL" clId="{344EFAF8-DF70-457C-AF3A-A4D8C5C03DBC}" dt="2022-06-16T06:47:04.765" v="47" actId="1037"/>
        <pc:sldMkLst>
          <pc:docMk/>
          <pc:sldMk cId="3362763031" sldId="495"/>
        </pc:sldMkLst>
        <pc:picChg chg="mod">
          <ac:chgData name="Benoit Baillif" userId="9ed956e5-56bd-4a29-928e-ee83544b9781" providerId="ADAL" clId="{344EFAF8-DF70-457C-AF3A-A4D8C5C03DBC}" dt="2022-06-16T06:47:04.765" v="47" actId="1037"/>
          <ac:picMkLst>
            <pc:docMk/>
            <pc:sldMk cId="3362763031" sldId="495"/>
            <ac:picMk id="3" creationId="{5F28EF81-59C6-1963-09B7-8CDCCD95F46E}"/>
          </ac:picMkLst>
        </pc:picChg>
        <pc:picChg chg="mod">
          <ac:chgData name="Benoit Baillif" userId="9ed956e5-56bd-4a29-928e-ee83544b9781" providerId="ADAL" clId="{344EFAF8-DF70-457C-AF3A-A4D8C5C03DBC}" dt="2022-06-16T06:47:00.347" v="37" actId="1076"/>
          <ac:picMkLst>
            <pc:docMk/>
            <pc:sldMk cId="3362763031" sldId="495"/>
            <ac:picMk id="8" creationId="{E39BE092-9D81-60CA-65CA-FA09817C97A7}"/>
          </ac:picMkLst>
        </pc:picChg>
      </pc:sldChg>
    </pc:docChg>
  </pc:docChgLst>
  <pc:docChgLst>
    <pc:chgData name="Benoit Baillif" userId="S::bb596@cam.ac.uk::9ed956e5-56bd-4a29-928e-ee83544b9781" providerId="AD" clId="Web-{7383B535-7462-11E0-5F1B-2F4E648D7B52}"/>
    <pc:docChg chg="mod addSld modSld modMainMaster">
      <pc:chgData name="Benoit Baillif" userId="S::bb596@cam.ac.uk::9ed956e5-56bd-4a29-928e-ee83544b9781" providerId="AD" clId="Web-{7383B535-7462-11E0-5F1B-2F4E648D7B52}" dt="2022-05-17T12:50:10.532" v="151" actId="20577"/>
      <pc:docMkLst>
        <pc:docMk/>
      </pc:docMkLst>
      <pc:sldChg chg="addSp modSp">
        <pc:chgData name="Benoit Baillif" userId="S::bb596@cam.ac.uk::9ed956e5-56bd-4a29-928e-ee83544b9781" providerId="AD" clId="Web-{7383B535-7462-11E0-5F1B-2F4E648D7B52}" dt="2022-05-17T11:21:02.330" v="22" actId="20577"/>
        <pc:sldMkLst>
          <pc:docMk/>
          <pc:sldMk cId="2881774484" sldId="402"/>
        </pc:sldMkLst>
        <pc:spChg chg="add mod">
          <ac:chgData name="Benoit Baillif" userId="S::bb596@cam.ac.uk::9ed956e5-56bd-4a29-928e-ee83544b9781" providerId="AD" clId="Web-{7383B535-7462-11E0-5F1B-2F4E648D7B52}" dt="2022-05-17T11:21:02.330" v="22" actId="20577"/>
          <ac:spMkLst>
            <pc:docMk/>
            <pc:sldMk cId="2881774484" sldId="402"/>
            <ac:spMk id="5" creationId="{F3DFAEBC-2541-46D5-432E-95ECC68CFE88}"/>
          </ac:spMkLst>
        </pc:spChg>
      </pc:sldChg>
      <pc:sldChg chg="addSp delSp modSp">
        <pc:chgData name="Benoit Baillif" userId="S::bb596@cam.ac.uk::9ed956e5-56bd-4a29-928e-ee83544b9781" providerId="AD" clId="Web-{7383B535-7462-11E0-5F1B-2F4E648D7B52}" dt="2022-05-17T11:23:20.880" v="83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7383B535-7462-11E0-5F1B-2F4E648D7B52}" dt="2022-05-17T11:23:01.833" v="75" actId="1076"/>
          <ac:spMkLst>
            <pc:docMk/>
            <pc:sldMk cId="1578520090" sldId="403"/>
            <ac:spMk id="5" creationId="{682372B0-4225-4DC6-AEAA-F5399336A648}"/>
          </ac:spMkLst>
        </pc:spChg>
        <pc:spChg chg="mod">
          <ac:chgData name="Benoit Baillif" userId="S::bb596@cam.ac.uk::9ed956e5-56bd-4a29-928e-ee83544b9781" providerId="AD" clId="Web-{7383B535-7462-11E0-5F1B-2F4E648D7B52}" dt="2022-05-17T11:23:07.802" v="76" actId="14100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7383B535-7462-11E0-5F1B-2F4E648D7B52}" dt="2022-05-17T11:23:20.865" v="79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7383B535-7462-11E0-5F1B-2F4E648D7B52}" dt="2022-05-17T11:23:20.880" v="81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7383B535-7462-11E0-5F1B-2F4E648D7B52}" dt="2022-05-17T11:23:20.880" v="82" actId="1076"/>
          <ac:spMkLst>
            <pc:docMk/>
            <pc:sldMk cId="1578520090" sldId="403"/>
            <ac:spMk id="12" creationId="{5BA3C0DB-31D0-4CEB-822B-8E8F9D18100C}"/>
          </ac:spMkLst>
        </pc:spChg>
        <pc:spChg chg="add del mod">
          <ac:chgData name="Benoit Baillif" userId="S::bb596@cam.ac.uk::9ed956e5-56bd-4a29-928e-ee83544b9781" providerId="AD" clId="Web-{7383B535-7462-11E0-5F1B-2F4E648D7B52}" dt="2022-05-17T11:22:30.035" v="56"/>
          <ac:spMkLst>
            <pc:docMk/>
            <pc:sldMk cId="1578520090" sldId="403"/>
            <ac:spMk id="13" creationId="{717D2D95-35F4-42D6-90A5-DD3079958292}"/>
          </ac:spMkLst>
        </pc:spChg>
        <pc:spChg chg="add mod">
          <ac:chgData name="Benoit Baillif" userId="S::bb596@cam.ac.uk::9ed956e5-56bd-4a29-928e-ee83544b9781" providerId="AD" clId="Web-{7383B535-7462-11E0-5F1B-2F4E648D7B52}" dt="2022-05-17T11:23:20.880" v="83" actId="1076"/>
          <ac:spMkLst>
            <pc:docMk/>
            <pc:sldMk cId="1578520090" sldId="403"/>
            <ac:spMk id="14" creationId="{69DC1A7D-519E-39DE-9F35-DF132BA4B1F2}"/>
          </ac:spMkLst>
        </pc:spChg>
        <pc:picChg chg="mod">
          <ac:chgData name="Benoit Baillif" userId="S::bb596@cam.ac.uk::9ed956e5-56bd-4a29-928e-ee83544b9781" providerId="AD" clId="Web-{7383B535-7462-11E0-5F1B-2F4E648D7B52}" dt="2022-05-17T11:23:20.849" v="77" actId="1076"/>
          <ac:picMkLst>
            <pc:docMk/>
            <pc:sldMk cId="1578520090" sldId="403"/>
            <ac:picMk id="3" creationId="{5C009DFA-5014-455C-9BE3-71F175470FB7}"/>
          </ac:picMkLst>
        </pc:picChg>
        <pc:picChg chg="mod">
          <ac:chgData name="Benoit Baillif" userId="S::bb596@cam.ac.uk::9ed956e5-56bd-4a29-928e-ee83544b9781" providerId="AD" clId="Web-{7383B535-7462-11E0-5F1B-2F4E648D7B52}" dt="2022-05-17T11:23:20.849" v="78" actId="1076"/>
          <ac:picMkLst>
            <pc:docMk/>
            <pc:sldMk cId="1578520090" sldId="403"/>
            <ac:picMk id="4" creationId="{4460C031-EBE8-48B3-A74C-E9BB820DBC7D}"/>
          </ac:picMkLst>
        </pc:picChg>
        <pc:picChg chg="mod">
          <ac:chgData name="Benoit Baillif" userId="S::bb596@cam.ac.uk::9ed956e5-56bd-4a29-928e-ee83544b9781" providerId="AD" clId="Web-{7383B535-7462-11E0-5F1B-2F4E648D7B52}" dt="2022-05-17T11:22:59.239" v="74" actId="1076"/>
          <ac:picMkLst>
            <pc:docMk/>
            <pc:sldMk cId="1578520090" sldId="403"/>
            <ac:picMk id="16" creationId="{271E00DA-D627-4CF7-9920-B71936CDCB96}"/>
          </ac:picMkLst>
        </pc:picChg>
        <pc:cxnChg chg="mod">
          <ac:chgData name="Benoit Baillif" userId="S::bb596@cam.ac.uk::9ed956e5-56bd-4a29-928e-ee83544b9781" providerId="AD" clId="Web-{7383B535-7462-11E0-5F1B-2F4E648D7B52}" dt="2022-05-17T11:23:20.865" v="80" actId="1076"/>
          <ac:cxnSpMkLst>
            <pc:docMk/>
            <pc:sldMk cId="1578520090" sldId="403"/>
            <ac:cxnSpMk id="10" creationId="{5C61FED6-3032-4CFC-A1FA-D65CDA50C82B}"/>
          </ac:cxnSpMkLst>
        </pc:cxnChg>
      </pc:sldChg>
      <pc:sldChg chg="modSp">
        <pc:chgData name="Benoit Baillif" userId="S::bb596@cam.ac.uk::9ed956e5-56bd-4a29-928e-ee83544b9781" providerId="AD" clId="Web-{7383B535-7462-11E0-5F1B-2F4E648D7B52}" dt="2022-05-17T11:23:40.193" v="84" actId="20577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7383B535-7462-11E0-5F1B-2F4E648D7B52}" dt="2022-05-17T11:23:40.193" v="84" actId="20577"/>
          <ac:spMkLst>
            <pc:docMk/>
            <pc:sldMk cId="1580424778" sldId="416"/>
            <ac:spMk id="3" creationId="{5A75FCF4-2162-A627-CE06-6CB1B7E8C7F0}"/>
          </ac:spMkLst>
        </pc:spChg>
      </pc:sldChg>
      <pc:sldChg chg="modSp">
        <pc:chgData name="Benoit Baillif" userId="S::bb596@cam.ac.uk::9ed956e5-56bd-4a29-928e-ee83544b9781" providerId="AD" clId="Web-{7383B535-7462-11E0-5F1B-2F4E648D7B52}" dt="2022-05-17T11:23:46.912" v="87" actId="20577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7383B535-7462-11E0-5F1B-2F4E648D7B52}" dt="2022-05-17T11:23:46.912" v="87" actId="20577"/>
          <ac:spMkLst>
            <pc:docMk/>
            <pc:sldMk cId="4278490504" sldId="417"/>
            <ac:spMk id="3" creationId="{F838A751-E7AB-0919-B167-F34569AEF9CD}"/>
          </ac:spMkLst>
        </pc:spChg>
      </pc:sldChg>
      <pc:sldChg chg="addSp modSp">
        <pc:chgData name="Benoit Baillif" userId="S::bb596@cam.ac.uk::9ed956e5-56bd-4a29-928e-ee83544b9781" providerId="AD" clId="Web-{7383B535-7462-11E0-5F1B-2F4E648D7B52}" dt="2022-05-17T12:50:10.532" v="151" actId="20577"/>
        <pc:sldMkLst>
          <pc:docMk/>
          <pc:sldMk cId="931616276" sldId="421"/>
        </pc:sldMkLst>
        <pc:spChg chg="add mod">
          <ac:chgData name="Benoit Baillif" userId="S::bb596@cam.ac.uk::9ed956e5-56bd-4a29-928e-ee83544b9781" providerId="AD" clId="Web-{7383B535-7462-11E0-5F1B-2F4E648D7B52}" dt="2022-05-17T12:49:47.031" v="119" actId="14100"/>
          <ac:spMkLst>
            <pc:docMk/>
            <pc:sldMk cId="931616276" sldId="421"/>
            <ac:spMk id="3" creationId="{FB1A37BA-5AC0-050D-8B9B-7137905335A7}"/>
          </ac:spMkLst>
        </pc:spChg>
        <pc:spChg chg="add mod">
          <ac:chgData name="Benoit Baillif" userId="S::bb596@cam.ac.uk::9ed956e5-56bd-4a29-928e-ee83544b9781" providerId="AD" clId="Web-{7383B535-7462-11E0-5F1B-2F4E648D7B52}" dt="2022-05-17T12:50:10.532" v="151" actId="20577"/>
          <ac:spMkLst>
            <pc:docMk/>
            <pc:sldMk cId="931616276" sldId="421"/>
            <ac:spMk id="15" creationId="{5367CB58-F2FE-B524-E3AE-40110EC948EE}"/>
          </ac:spMkLst>
        </pc:spChg>
      </pc:sldChg>
      <pc:sldChg chg="addSp modSp">
        <pc:chgData name="Benoit Baillif" userId="S::bb596@cam.ac.uk::9ed956e5-56bd-4a29-928e-ee83544b9781" providerId="AD" clId="Web-{7383B535-7462-11E0-5F1B-2F4E648D7B52}" dt="2022-05-17T11:55:57.674" v="97" actId="14100"/>
        <pc:sldMkLst>
          <pc:docMk/>
          <pc:sldMk cId="4270348066" sldId="426"/>
        </pc:sldMkLst>
        <pc:picChg chg="add mod">
          <ac:chgData name="Benoit Baillif" userId="S::bb596@cam.ac.uk::9ed956e5-56bd-4a29-928e-ee83544b9781" providerId="AD" clId="Web-{7383B535-7462-11E0-5F1B-2F4E648D7B52}" dt="2022-05-17T11:55:53.111" v="95" actId="1076"/>
          <ac:picMkLst>
            <pc:docMk/>
            <pc:sldMk cId="4270348066" sldId="426"/>
            <ac:picMk id="3" creationId="{BB01F973-5F7D-93E1-E9FE-3631D0DB62A7}"/>
          </ac:picMkLst>
        </pc:picChg>
        <pc:picChg chg="add mod">
          <ac:chgData name="Benoit Baillif" userId="S::bb596@cam.ac.uk::9ed956e5-56bd-4a29-928e-ee83544b9781" providerId="AD" clId="Web-{7383B535-7462-11E0-5F1B-2F4E648D7B52}" dt="2022-05-17T11:55:57.674" v="97" actId="14100"/>
          <ac:picMkLst>
            <pc:docMk/>
            <pc:sldMk cId="4270348066" sldId="426"/>
            <ac:picMk id="4" creationId="{1FB32D98-28C4-B5EA-23C4-D4870C20E807}"/>
          </ac:picMkLst>
        </pc:picChg>
      </pc:sldChg>
      <pc:sldChg chg="addSp delSp modSp new">
        <pc:chgData name="Benoit Baillif" userId="S::bb596@cam.ac.uk::9ed956e5-56bd-4a29-928e-ee83544b9781" providerId="AD" clId="Web-{7383B535-7462-11E0-5F1B-2F4E648D7B52}" dt="2022-05-17T11:56:40.628" v="110" actId="1076"/>
        <pc:sldMkLst>
          <pc:docMk/>
          <pc:sldMk cId="3531089587" sldId="428"/>
        </pc:sldMkLst>
        <pc:spChg chg="mod">
          <ac:chgData name="Benoit Baillif" userId="S::bb596@cam.ac.uk::9ed956e5-56bd-4a29-928e-ee83544b9781" providerId="AD" clId="Web-{7383B535-7462-11E0-5F1B-2F4E648D7B52}" dt="2022-05-17T11:56:07.674" v="99"/>
          <ac:spMkLst>
            <pc:docMk/>
            <pc:sldMk cId="3531089587" sldId="428"/>
            <ac:spMk id="2" creationId="{2E4AFFBD-9B43-3877-346A-A8A8634A181B}"/>
          </ac:spMkLst>
        </pc:spChg>
        <pc:spChg chg="del">
          <ac:chgData name="Benoit Baillif" userId="S::bb596@cam.ac.uk::9ed956e5-56bd-4a29-928e-ee83544b9781" providerId="AD" clId="Web-{7383B535-7462-11E0-5F1B-2F4E648D7B52}" dt="2022-05-17T11:56:09.768" v="100"/>
          <ac:spMkLst>
            <pc:docMk/>
            <pc:sldMk cId="3531089587" sldId="428"/>
            <ac:spMk id="3" creationId="{4092300D-0EB2-0ADD-5B22-A91B2981C4B1}"/>
          </ac:spMkLst>
        </pc:spChg>
        <pc:picChg chg="add mod">
          <ac:chgData name="Benoit Baillif" userId="S::bb596@cam.ac.uk::9ed956e5-56bd-4a29-928e-ee83544b9781" providerId="AD" clId="Web-{7383B535-7462-11E0-5F1B-2F4E648D7B52}" dt="2022-05-17T11:56:38.769" v="109" actId="1076"/>
          <ac:picMkLst>
            <pc:docMk/>
            <pc:sldMk cId="3531089587" sldId="428"/>
            <ac:picMk id="4" creationId="{B3BBAB47-BB4B-4B88-649A-A6E28D82EF8E}"/>
          </ac:picMkLst>
        </pc:picChg>
        <pc:picChg chg="add mod">
          <ac:chgData name="Benoit Baillif" userId="S::bb596@cam.ac.uk::9ed956e5-56bd-4a29-928e-ee83544b9781" providerId="AD" clId="Web-{7383B535-7462-11E0-5F1B-2F4E648D7B52}" dt="2022-05-17T11:56:40.628" v="110" actId="1076"/>
          <ac:picMkLst>
            <pc:docMk/>
            <pc:sldMk cId="3531089587" sldId="428"/>
            <ac:picMk id="5" creationId="{14161970-BAE8-9B04-697D-4AF5B6E6B58D}"/>
          </ac:picMkLst>
        </pc:picChg>
      </pc:sldChg>
      <pc:sldMasterChg chg="mod modSldLayout">
        <pc:chgData name="Benoit Baillif" userId="S::bb596@cam.ac.uk::9ed956e5-56bd-4a29-928e-ee83544b9781" providerId="AD" clId="Web-{7383B535-7462-11E0-5F1B-2F4E648D7B52}" dt="2022-05-17T11:19:38.500" v="13"/>
        <pc:sldMasterMkLst>
          <pc:docMk/>
          <pc:sldMasterMk cId="1207120484" sldId="2147483648"/>
        </pc:sldMasterMkLst>
        <pc:sldLayoutChg chg="mod">
          <pc:chgData name="Benoit Baillif" userId="S::bb596@cam.ac.uk::9ed956e5-56bd-4a29-928e-ee83544b9781" providerId="AD" clId="Web-{7383B535-7462-11E0-5F1B-2F4E648D7B52}" dt="2022-05-17T11:19:38.500" v="13"/>
          <pc:sldLayoutMkLst>
            <pc:docMk/>
            <pc:sldMasterMk cId="1207120484" sldId="2147483648"/>
            <pc:sldLayoutMk cId="1976372072" sldId="2147483649"/>
          </pc:sldLayoutMkLst>
        </pc:sldLayoutChg>
      </pc:sldMasterChg>
      <pc:sldMasterChg chg="mod modSldLayout">
        <pc:chgData name="Benoit Baillif" userId="S::bb596@cam.ac.uk::9ed956e5-56bd-4a29-928e-ee83544b9781" providerId="AD" clId="Web-{7383B535-7462-11E0-5F1B-2F4E648D7B52}" dt="2022-05-17T11:19:38.500" v="13"/>
        <pc:sldMasterMkLst>
          <pc:docMk/>
          <pc:sldMasterMk cId="523109576" sldId="2147483650"/>
        </pc:sldMasterMkLst>
        <pc:sldLayoutChg chg="mod">
          <pc:chgData name="Benoit Baillif" userId="S::bb596@cam.ac.uk::9ed956e5-56bd-4a29-928e-ee83544b9781" providerId="AD" clId="Web-{7383B535-7462-11E0-5F1B-2F4E648D7B52}" dt="2022-05-17T11:19:38.500" v="13"/>
          <pc:sldLayoutMkLst>
            <pc:docMk/>
            <pc:sldMasterMk cId="523109576" sldId="2147483650"/>
            <pc:sldLayoutMk cId="3310247824" sldId="2147483651"/>
          </pc:sldLayoutMkLst>
        </pc:sldLayoutChg>
      </pc:sldMasterChg>
      <pc:sldMasterChg chg="mod modSldLayout">
        <pc:chgData name="Benoit Baillif" userId="S::bb596@cam.ac.uk::9ed956e5-56bd-4a29-928e-ee83544b9781" providerId="AD" clId="Web-{7383B535-7462-11E0-5F1B-2F4E648D7B52}" dt="2022-05-17T11:19:38.500" v="13"/>
        <pc:sldMasterMkLst>
          <pc:docMk/>
          <pc:sldMasterMk cId="523109576" sldId="2147483652"/>
        </pc:sldMasterMkLst>
        <pc:sldLayoutChg chg="mod">
          <pc:chgData name="Benoit Baillif" userId="S::bb596@cam.ac.uk::9ed956e5-56bd-4a29-928e-ee83544b9781" providerId="AD" clId="Web-{7383B535-7462-11E0-5F1B-2F4E648D7B52}" dt="2022-05-17T11:19:38.500" v="13"/>
          <pc:sldLayoutMkLst>
            <pc:docMk/>
            <pc:sldMasterMk cId="523109576" sldId="2147483652"/>
            <pc:sldLayoutMk cId="3310247824" sldId="2147483653"/>
          </pc:sldLayoutMkLst>
        </pc:sldLayoutChg>
      </pc:sldMasterChg>
    </pc:docChg>
  </pc:docChgLst>
  <pc:docChgLst>
    <pc:chgData name="Benoit Baillif" userId="S::bb596@cam.ac.uk::9ed956e5-56bd-4a29-928e-ee83544b9781" providerId="AD" clId="Web-{F1A5FACC-A646-5E9F-6F97-4F3092017D0E}"/>
    <pc:docChg chg="modSld">
      <pc:chgData name="Benoit Baillif" userId="S::bb596@cam.ac.uk::9ed956e5-56bd-4a29-928e-ee83544b9781" providerId="AD" clId="Web-{F1A5FACC-A646-5E9F-6F97-4F3092017D0E}" dt="2022-05-25T08:00:00.630" v="11" actId="1076"/>
      <pc:docMkLst>
        <pc:docMk/>
      </pc:docMkLst>
      <pc:sldChg chg="modSp">
        <pc:chgData name="Benoit Baillif" userId="S::bb596@cam.ac.uk::9ed956e5-56bd-4a29-928e-ee83544b9781" providerId="AD" clId="Web-{F1A5FACC-A646-5E9F-6F97-4F3092017D0E}" dt="2022-05-25T07:53:02.091" v="6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F1A5FACC-A646-5E9F-6F97-4F3092017D0E}" dt="2022-05-25T07:53:02.091" v="6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modSp">
        <pc:chgData name="Benoit Baillif" userId="S::bb596@cam.ac.uk::9ed956e5-56bd-4a29-928e-ee83544b9781" providerId="AD" clId="Web-{F1A5FACC-A646-5E9F-6F97-4F3092017D0E}" dt="2022-05-25T08:00:00.630" v="11" actId="1076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F1A5FACC-A646-5E9F-6F97-4F3092017D0E}" dt="2022-05-25T07:59:53.302" v="7" actId="14100"/>
          <ac:spMkLst>
            <pc:docMk/>
            <pc:sldMk cId="2860513344" sldId="481"/>
            <ac:spMk id="3" creationId="{499D738E-A05D-2C59-B84B-B66AE8F38436}"/>
          </ac:spMkLst>
        </pc:spChg>
        <pc:picChg chg="add mod">
          <ac:chgData name="Benoit Baillif" userId="S::bb596@cam.ac.uk::9ed956e5-56bd-4a29-928e-ee83544b9781" providerId="AD" clId="Web-{F1A5FACC-A646-5E9F-6F97-4F3092017D0E}" dt="2022-05-25T08:00:00.630" v="11" actId="1076"/>
          <ac:picMkLst>
            <pc:docMk/>
            <pc:sldMk cId="2860513344" sldId="481"/>
            <ac:picMk id="4" creationId="{953897EC-E461-DD48-5896-AEC5AEBBB4A5}"/>
          </ac:picMkLst>
        </pc:picChg>
      </pc:sldChg>
    </pc:docChg>
  </pc:docChgLst>
  <pc:docChgLst>
    <pc:chgData name="Benoit Baillif" userId="S::bb596@cam.ac.uk::9ed956e5-56bd-4a29-928e-ee83544b9781" providerId="AD" clId="Web-{2274AEAD-9CCA-33B4-31E0-2263AD729591}"/>
    <pc:docChg chg="addSld delSld modSld sldOrd">
      <pc:chgData name="Benoit Baillif" userId="S::bb596@cam.ac.uk::9ed956e5-56bd-4a29-928e-ee83544b9781" providerId="AD" clId="Web-{2274AEAD-9CCA-33B4-31E0-2263AD729591}" dt="2021-09-21T14:57:42.791" v="641"/>
      <pc:docMkLst>
        <pc:docMk/>
      </pc:docMkLst>
      <pc:sldChg chg="modSp">
        <pc:chgData name="Benoit Baillif" userId="S::bb596@cam.ac.uk::9ed956e5-56bd-4a29-928e-ee83544b9781" providerId="AD" clId="Web-{2274AEAD-9CCA-33B4-31E0-2263AD729591}" dt="2021-09-21T14:30:02.795" v="394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2274AEAD-9CCA-33B4-31E0-2263AD729591}" dt="2021-09-21T14:30:02.795" v="394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Sp modSp">
        <pc:chgData name="Benoit Baillif" userId="S::bb596@cam.ac.uk::9ed956e5-56bd-4a29-928e-ee83544b9781" providerId="AD" clId="Web-{2274AEAD-9CCA-33B4-31E0-2263AD729591}" dt="2021-09-21T14:32:12.439" v="445" actId="20577"/>
        <pc:sldMkLst>
          <pc:docMk/>
          <pc:sldMk cId="1405223376" sldId="310"/>
        </pc:sldMkLst>
        <pc:spChg chg="mod">
          <ac:chgData name="Benoit Baillif" userId="S::bb596@cam.ac.uk::9ed956e5-56bd-4a29-928e-ee83544b9781" providerId="AD" clId="Web-{2274AEAD-9CCA-33B4-31E0-2263AD729591}" dt="2021-09-21T14:32:12.439" v="445" actId="20577"/>
          <ac:spMkLst>
            <pc:docMk/>
            <pc:sldMk cId="1405223376" sldId="310"/>
            <ac:spMk id="2" creationId="{1C530ACA-4506-4FE8-8A80-366A1A19CC00}"/>
          </ac:spMkLst>
        </pc:spChg>
        <pc:spChg chg="mod">
          <ac:chgData name="Benoit Baillif" userId="S::bb596@cam.ac.uk::9ed956e5-56bd-4a29-928e-ee83544b9781" providerId="AD" clId="Web-{2274AEAD-9CCA-33B4-31E0-2263AD729591}" dt="2021-09-21T14:16:15.414" v="334" actId="20577"/>
          <ac:spMkLst>
            <pc:docMk/>
            <pc:sldMk cId="1405223376" sldId="310"/>
            <ac:spMk id="37" creationId="{47ACB1F3-D408-4FF8-808E-B2AFF4A1BA39}"/>
          </ac:spMkLst>
        </pc:spChg>
        <pc:picChg chg="del">
          <ac:chgData name="Benoit Baillif" userId="S::bb596@cam.ac.uk::9ed956e5-56bd-4a29-928e-ee83544b9781" providerId="AD" clId="Web-{2274AEAD-9CCA-33B4-31E0-2263AD729591}" dt="2021-09-21T14:16:20.804" v="335"/>
          <ac:picMkLst>
            <pc:docMk/>
            <pc:sldMk cId="1405223376" sldId="310"/>
            <ac:picMk id="5" creationId="{B20E87FF-23B9-4AC1-9F93-C2DA61E072BE}"/>
          </ac:picMkLst>
        </pc:picChg>
        <pc:picChg chg="mod">
          <ac:chgData name="Benoit Baillif" userId="S::bb596@cam.ac.uk::9ed956e5-56bd-4a29-928e-ee83544b9781" providerId="AD" clId="Web-{2274AEAD-9CCA-33B4-31E0-2263AD729591}" dt="2021-09-21T14:16:22.648" v="336" actId="1076"/>
          <ac:picMkLst>
            <pc:docMk/>
            <pc:sldMk cId="1405223376" sldId="310"/>
            <ac:picMk id="12" creationId="{E6B64514-0560-4B73-9267-0852CD87179B}"/>
          </ac:picMkLst>
        </pc:picChg>
      </pc:sldChg>
      <pc:sldChg chg="ord">
        <pc:chgData name="Benoit Baillif" userId="S::bb596@cam.ac.uk::9ed956e5-56bd-4a29-928e-ee83544b9781" providerId="AD" clId="Web-{2274AEAD-9CCA-33B4-31E0-2263AD729591}" dt="2021-09-21T14:52:02.782" v="640"/>
        <pc:sldMkLst>
          <pc:docMk/>
          <pc:sldMk cId="4052686298" sldId="349"/>
        </pc:sldMkLst>
      </pc:sldChg>
      <pc:sldChg chg="addSp modSp ord">
        <pc:chgData name="Benoit Baillif" userId="S::bb596@cam.ac.uk::9ed956e5-56bd-4a29-928e-ee83544b9781" providerId="AD" clId="Web-{2274AEAD-9CCA-33B4-31E0-2263AD729591}" dt="2021-09-21T14:52:02.782" v="639"/>
        <pc:sldMkLst>
          <pc:docMk/>
          <pc:sldMk cId="2320946547" sldId="350"/>
        </pc:sldMkLst>
        <pc:spChg chg="add mod">
          <ac:chgData name="Benoit Baillif" userId="S::bb596@cam.ac.uk::9ed956e5-56bd-4a29-928e-ee83544b9781" providerId="AD" clId="Web-{2274AEAD-9CCA-33B4-31E0-2263AD729591}" dt="2021-09-21T14:15:27.819" v="314" actId="1076"/>
          <ac:spMkLst>
            <pc:docMk/>
            <pc:sldMk cId="2320946547" sldId="350"/>
            <ac:spMk id="3" creationId="{2E2D4446-6B1C-41B4-AC31-4A8C4B512600}"/>
          </ac:spMkLst>
        </pc:spChg>
      </pc:sldChg>
      <pc:sldChg chg="ord">
        <pc:chgData name="Benoit Baillif" userId="S::bb596@cam.ac.uk::9ed956e5-56bd-4a29-928e-ee83544b9781" providerId="AD" clId="Web-{2274AEAD-9CCA-33B4-31E0-2263AD729591}" dt="2021-09-21T14:52:02.782" v="638"/>
        <pc:sldMkLst>
          <pc:docMk/>
          <pc:sldMk cId="1410782528" sldId="352"/>
        </pc:sldMkLst>
      </pc:sldChg>
      <pc:sldChg chg="ord">
        <pc:chgData name="Benoit Baillif" userId="S::bb596@cam.ac.uk::9ed956e5-56bd-4a29-928e-ee83544b9781" providerId="AD" clId="Web-{2274AEAD-9CCA-33B4-31E0-2263AD729591}" dt="2021-09-21T14:52:02.782" v="637"/>
        <pc:sldMkLst>
          <pc:docMk/>
          <pc:sldMk cId="3004121604" sldId="353"/>
        </pc:sldMkLst>
      </pc:sldChg>
      <pc:sldChg chg="ord">
        <pc:chgData name="Benoit Baillif" userId="S::bb596@cam.ac.uk::9ed956e5-56bd-4a29-928e-ee83544b9781" providerId="AD" clId="Web-{2274AEAD-9CCA-33B4-31E0-2263AD729591}" dt="2021-09-21T14:52:02.782" v="635"/>
        <pc:sldMkLst>
          <pc:docMk/>
          <pc:sldMk cId="2368982281" sldId="354"/>
        </pc:sldMkLst>
      </pc:sldChg>
      <pc:sldChg chg="ord">
        <pc:chgData name="Benoit Baillif" userId="S::bb596@cam.ac.uk::9ed956e5-56bd-4a29-928e-ee83544b9781" providerId="AD" clId="Web-{2274AEAD-9CCA-33B4-31E0-2263AD729591}" dt="2021-09-21T14:52:02.782" v="636"/>
        <pc:sldMkLst>
          <pc:docMk/>
          <pc:sldMk cId="236402088" sldId="355"/>
        </pc:sldMkLst>
      </pc:sldChg>
      <pc:sldChg chg="modSp">
        <pc:chgData name="Benoit Baillif" userId="S::bb596@cam.ac.uk::9ed956e5-56bd-4a29-928e-ee83544b9781" providerId="AD" clId="Web-{2274AEAD-9CCA-33B4-31E0-2263AD729591}" dt="2021-09-21T13:38:49.154" v="6" actId="20577"/>
        <pc:sldMkLst>
          <pc:docMk/>
          <pc:sldMk cId="4184984210" sldId="356"/>
        </pc:sldMkLst>
        <pc:spChg chg="mod">
          <ac:chgData name="Benoit Baillif" userId="S::bb596@cam.ac.uk::9ed956e5-56bd-4a29-928e-ee83544b9781" providerId="AD" clId="Web-{2274AEAD-9CCA-33B4-31E0-2263AD729591}" dt="2021-09-21T13:38:49.154" v="6" actId="20577"/>
          <ac:spMkLst>
            <pc:docMk/>
            <pc:sldMk cId="4184984210" sldId="356"/>
            <ac:spMk id="3" creationId="{1B050C56-D3DA-48F6-8982-B7A2E6B5E251}"/>
          </ac:spMkLst>
        </pc:spChg>
      </pc:sldChg>
      <pc:sldChg chg="modSp new ord">
        <pc:chgData name="Benoit Baillif" userId="S::bb596@cam.ac.uk::9ed956e5-56bd-4a29-928e-ee83544b9781" providerId="AD" clId="Web-{2274AEAD-9CCA-33B4-31E0-2263AD729591}" dt="2021-09-21T14:57:42.791" v="641"/>
        <pc:sldMkLst>
          <pc:docMk/>
          <pc:sldMk cId="3980320752" sldId="358"/>
        </pc:sldMkLst>
        <pc:spChg chg="mod">
          <ac:chgData name="Benoit Baillif" userId="S::bb596@cam.ac.uk::9ed956e5-56bd-4a29-928e-ee83544b9781" providerId="AD" clId="Web-{2274AEAD-9CCA-33B4-31E0-2263AD729591}" dt="2021-09-21T13:39:01.843" v="11" actId="20577"/>
          <ac:spMkLst>
            <pc:docMk/>
            <pc:sldMk cId="3980320752" sldId="358"/>
            <ac:spMk id="2" creationId="{1F24F67C-5692-437A-B15C-8C36C4B7AD43}"/>
          </ac:spMkLst>
        </pc:spChg>
        <pc:spChg chg="mod">
          <ac:chgData name="Benoit Baillif" userId="S::bb596@cam.ac.uk::9ed956e5-56bd-4a29-928e-ee83544b9781" providerId="AD" clId="Web-{2274AEAD-9CCA-33B4-31E0-2263AD729591}" dt="2021-09-21T13:53:51.062" v="282" actId="20577"/>
          <ac:spMkLst>
            <pc:docMk/>
            <pc:sldMk cId="3980320752" sldId="358"/>
            <ac:spMk id="3" creationId="{C08C06C5-981A-4459-9EA0-941A7BBDA00E}"/>
          </ac:spMkLst>
        </pc:spChg>
      </pc:sldChg>
      <pc:sldChg chg="new del">
        <pc:chgData name="Benoit Baillif" userId="S::bb596@cam.ac.uk::9ed956e5-56bd-4a29-928e-ee83544b9781" providerId="AD" clId="Web-{2274AEAD-9CCA-33B4-31E0-2263AD729591}" dt="2021-09-21T14:17:30.228" v="339"/>
        <pc:sldMkLst>
          <pc:docMk/>
          <pc:sldMk cId="4202600009" sldId="359"/>
        </pc:sldMkLst>
      </pc:sldChg>
      <pc:sldChg chg="addSp delSp modSp add replId">
        <pc:chgData name="Benoit Baillif" userId="S::bb596@cam.ac.uk::9ed956e5-56bd-4a29-928e-ee83544b9781" providerId="AD" clId="Web-{2274AEAD-9CCA-33B4-31E0-2263AD729591}" dt="2021-09-21T14:20:52.468" v="392" actId="20577"/>
        <pc:sldMkLst>
          <pc:docMk/>
          <pc:sldMk cId="2502901777" sldId="360"/>
        </pc:sldMkLst>
        <pc:spChg chg="mod">
          <ac:chgData name="Benoit Baillif" userId="S::bb596@cam.ac.uk::9ed956e5-56bd-4a29-928e-ee83544b9781" providerId="AD" clId="Web-{2274AEAD-9CCA-33B4-31E0-2263AD729591}" dt="2021-09-21T14:20:52.468" v="392" actId="20577"/>
          <ac:spMkLst>
            <pc:docMk/>
            <pc:sldMk cId="2502901777" sldId="360"/>
            <ac:spMk id="2" creationId="{1C530ACA-4506-4FE8-8A80-366A1A19CC00}"/>
          </ac:spMkLst>
        </pc:spChg>
        <pc:spChg chg="add del">
          <ac:chgData name="Benoit Baillif" userId="S::bb596@cam.ac.uk::9ed956e5-56bd-4a29-928e-ee83544b9781" providerId="AD" clId="Web-{2274AEAD-9CCA-33B4-31E0-2263AD729591}" dt="2021-09-21T14:18:02.979" v="353"/>
          <ac:spMkLst>
            <pc:docMk/>
            <pc:sldMk cId="2502901777" sldId="360"/>
            <ac:spMk id="3" creationId="{65350EB5-637E-4392-993E-282E793CE1C5}"/>
          </ac:spMkLst>
        </pc:spChg>
        <pc:spChg chg="add mod">
          <ac:chgData name="Benoit Baillif" userId="S::bb596@cam.ac.uk::9ed956e5-56bd-4a29-928e-ee83544b9781" providerId="AD" clId="Web-{2274AEAD-9CCA-33B4-31E0-2263AD729591}" dt="2021-09-21T14:20:39.155" v="390" actId="1076"/>
          <ac:spMkLst>
            <pc:docMk/>
            <pc:sldMk cId="2502901777" sldId="360"/>
            <ac:spMk id="4" creationId="{784EE3B3-8654-45CF-87E7-3DC976B1652E}"/>
          </ac:spMkLst>
        </pc:spChg>
        <pc:spChg chg="mod">
          <ac:chgData name="Benoit Baillif" userId="S::bb596@cam.ac.uk::9ed956e5-56bd-4a29-928e-ee83544b9781" providerId="AD" clId="Web-{2274AEAD-9CCA-33B4-31E0-2263AD729591}" dt="2021-09-21T14:19:54.951" v="368" actId="1076"/>
          <ac:spMkLst>
            <pc:docMk/>
            <pc:sldMk cId="2502901777" sldId="360"/>
            <ac:spMk id="9" creationId="{DB7C94A1-482F-4B4A-B4A4-C459A6A2DA46}"/>
          </ac:spMkLst>
        </pc:spChg>
        <pc:spChg chg="mod">
          <ac:chgData name="Benoit Baillif" userId="S::bb596@cam.ac.uk::9ed956e5-56bd-4a29-928e-ee83544b9781" providerId="AD" clId="Web-{2274AEAD-9CCA-33B4-31E0-2263AD729591}" dt="2021-09-21T14:19:54.982" v="375" actId="1076"/>
          <ac:spMkLst>
            <pc:docMk/>
            <pc:sldMk cId="2502901777" sldId="360"/>
            <ac:spMk id="10" creationId="{2CBE352F-F852-48F4-91A6-4DC864C177CB}"/>
          </ac:spMkLst>
        </pc:spChg>
        <pc:spChg chg="mod">
          <ac:chgData name="Benoit Baillif" userId="S::bb596@cam.ac.uk::9ed956e5-56bd-4a29-928e-ee83544b9781" providerId="AD" clId="Web-{2274AEAD-9CCA-33B4-31E0-2263AD729591}" dt="2021-09-21T14:19:54.966" v="372" actId="1076"/>
          <ac:spMkLst>
            <pc:docMk/>
            <pc:sldMk cId="2502901777" sldId="360"/>
            <ac:spMk id="19" creationId="{768D504D-EC7A-4BEF-9EC0-F9B3214F4505}"/>
          </ac:spMkLst>
        </pc:spChg>
        <pc:spChg chg="del mod">
          <ac:chgData name="Benoit Baillif" userId="S::bb596@cam.ac.uk::9ed956e5-56bd-4a29-928e-ee83544b9781" providerId="AD" clId="Web-{2274AEAD-9CCA-33B4-31E0-2263AD729591}" dt="2021-09-21T14:18:39.949" v="366"/>
          <ac:spMkLst>
            <pc:docMk/>
            <pc:sldMk cId="2502901777" sldId="360"/>
            <ac:spMk id="35" creationId="{08CBC2B0-7864-4004-9CDA-C6B1EE8BDB8C}"/>
          </ac:spMkLst>
        </pc:spChg>
        <pc:spChg chg="del">
          <ac:chgData name="Benoit Baillif" userId="S::bb596@cam.ac.uk::9ed956e5-56bd-4a29-928e-ee83544b9781" providerId="AD" clId="Web-{2274AEAD-9CCA-33B4-31E0-2263AD729591}" dt="2021-09-21T14:17:53.823" v="346"/>
          <ac:spMkLst>
            <pc:docMk/>
            <pc:sldMk cId="2502901777" sldId="360"/>
            <ac:spMk id="37" creationId="{47ACB1F3-D408-4FF8-808E-B2AFF4A1BA39}"/>
          </ac:spMkLst>
        </pc:spChg>
        <pc:picChg chg="del">
          <ac:chgData name="Benoit Baillif" userId="S::bb596@cam.ac.uk::9ed956e5-56bd-4a29-928e-ee83544b9781" providerId="AD" clId="Web-{2274AEAD-9CCA-33B4-31E0-2263AD729591}" dt="2021-09-21T14:17:35.135" v="340"/>
          <ac:picMkLst>
            <pc:docMk/>
            <pc:sldMk cId="2502901777" sldId="360"/>
            <ac:picMk id="8" creationId="{255DB3A0-F12B-418D-BC1E-914BC49FF014}"/>
          </ac:picMkLst>
        </pc:picChg>
        <pc:picChg chg="mod">
          <ac:chgData name="Benoit Baillif" userId="S::bb596@cam.ac.uk::9ed956e5-56bd-4a29-928e-ee83544b9781" providerId="AD" clId="Web-{2274AEAD-9CCA-33B4-31E0-2263AD729591}" dt="2021-09-21T14:19:54.951" v="369" actId="1076"/>
          <ac:picMkLst>
            <pc:docMk/>
            <pc:sldMk cId="2502901777" sldId="360"/>
            <ac:picMk id="12" creationId="{E6B64514-0560-4B73-9267-0852CD87179B}"/>
          </ac:picMkLst>
        </pc:picChg>
        <pc:picChg chg="del">
          <ac:chgData name="Benoit Baillif" userId="S::bb596@cam.ac.uk::9ed956e5-56bd-4a29-928e-ee83544b9781" providerId="AD" clId="Web-{2274AEAD-9CCA-33B4-31E0-2263AD729591}" dt="2021-09-21T14:17:57.151" v="347"/>
          <ac:picMkLst>
            <pc:docMk/>
            <pc:sldMk cId="2502901777" sldId="360"/>
            <ac:picMk id="13" creationId="{A89D0880-F6BA-4D76-BCBE-AD8EC943C57F}"/>
          </ac:picMkLst>
        </pc:picChg>
        <pc:picChg chg="del">
          <ac:chgData name="Benoit Baillif" userId="S::bb596@cam.ac.uk::9ed956e5-56bd-4a29-928e-ee83544b9781" providerId="AD" clId="Web-{2274AEAD-9CCA-33B4-31E0-2263AD729591}" dt="2021-09-21T14:17:57.745" v="348"/>
          <ac:picMkLst>
            <pc:docMk/>
            <pc:sldMk cId="2502901777" sldId="360"/>
            <ac:picMk id="14" creationId="{0B28845D-07FD-4A6A-9337-D3FD59213EF8}"/>
          </ac:picMkLst>
        </pc:picChg>
        <pc:picChg chg="mod modCrop">
          <ac:chgData name="Benoit Baillif" userId="S::bb596@cam.ac.uk::9ed956e5-56bd-4a29-928e-ee83544b9781" providerId="AD" clId="Web-{2274AEAD-9CCA-33B4-31E0-2263AD729591}" dt="2021-09-21T14:19:54.951" v="370" actId="1076"/>
          <ac:picMkLst>
            <pc:docMk/>
            <pc:sldMk cId="2502901777" sldId="360"/>
            <ac:picMk id="15" creationId="{33664139-26CD-405F-A4BE-312009ED192C}"/>
          </ac:picMkLst>
        </pc:picChg>
        <pc:picChg chg="mod">
          <ac:chgData name="Benoit Baillif" userId="S::bb596@cam.ac.uk::9ed956e5-56bd-4a29-928e-ee83544b9781" providerId="AD" clId="Web-{2274AEAD-9CCA-33B4-31E0-2263AD729591}" dt="2021-09-21T14:19:54.966" v="371" actId="1076"/>
          <ac:picMkLst>
            <pc:docMk/>
            <pc:sldMk cId="2502901777" sldId="360"/>
            <ac:picMk id="18" creationId="{C0FB3B3E-046C-4BAE-BA47-74A16F1A1B4E}"/>
          </ac:picMkLst>
        </pc:picChg>
        <pc:picChg chg="mod">
          <ac:chgData name="Benoit Baillif" userId="S::bb596@cam.ac.uk::9ed956e5-56bd-4a29-928e-ee83544b9781" providerId="AD" clId="Web-{2274AEAD-9CCA-33B4-31E0-2263AD729591}" dt="2021-09-21T14:19:54.966" v="373" actId="1076"/>
          <ac:picMkLst>
            <pc:docMk/>
            <pc:sldMk cId="2502901777" sldId="360"/>
            <ac:picMk id="20" creationId="{2934972A-45AD-4772-BDA1-6E4BDE5AB41B}"/>
          </ac:picMkLst>
        </pc:picChg>
        <pc:cxnChg chg="del">
          <ac:chgData name="Benoit Baillif" userId="S::bb596@cam.ac.uk::9ed956e5-56bd-4a29-928e-ee83544b9781" providerId="AD" clId="Web-{2274AEAD-9CCA-33B4-31E0-2263AD729591}" dt="2021-09-21T14:18:01.495" v="352"/>
          <ac:cxnSpMkLst>
            <pc:docMk/>
            <pc:sldMk cId="2502901777" sldId="360"/>
            <ac:cxnSpMk id="23" creationId="{3AFE1FD6-BEA6-431D-9598-1D75A156B13C}"/>
          </ac:cxnSpMkLst>
        </pc:cxnChg>
        <pc:cxnChg chg="mod">
          <ac:chgData name="Benoit Baillif" userId="S::bb596@cam.ac.uk::9ed956e5-56bd-4a29-928e-ee83544b9781" providerId="AD" clId="Web-{2274AEAD-9CCA-33B4-31E0-2263AD729591}" dt="2021-09-21T14:19:54.966" v="374" actId="1076"/>
          <ac:cxnSpMkLst>
            <pc:docMk/>
            <pc:sldMk cId="2502901777" sldId="360"/>
            <ac:cxnSpMk id="24" creationId="{DF7B7307-DCC0-4675-8687-F8EA56521D50}"/>
          </ac:cxnSpMkLst>
        </pc:cxnChg>
        <pc:cxnChg chg="del">
          <ac:chgData name="Benoit Baillif" userId="S::bb596@cam.ac.uk::9ed956e5-56bd-4a29-928e-ee83544b9781" providerId="AD" clId="Web-{2274AEAD-9CCA-33B4-31E0-2263AD729591}" dt="2021-09-21T14:18:00.213" v="350"/>
          <ac:cxnSpMkLst>
            <pc:docMk/>
            <pc:sldMk cId="2502901777" sldId="360"/>
            <ac:cxnSpMk id="27" creationId="{B78C9E6F-A1FE-49BA-9716-5161F043EE2F}"/>
          </ac:cxnSpMkLst>
        </pc:cxnChg>
        <pc:cxnChg chg="del">
          <ac:chgData name="Benoit Baillif" userId="S::bb596@cam.ac.uk::9ed956e5-56bd-4a29-928e-ee83544b9781" providerId="AD" clId="Web-{2274AEAD-9CCA-33B4-31E0-2263AD729591}" dt="2021-09-21T14:17:59.401" v="349"/>
          <ac:cxnSpMkLst>
            <pc:docMk/>
            <pc:sldMk cId="2502901777" sldId="360"/>
            <ac:cxnSpMk id="31" creationId="{8279F16B-5934-4CCB-8678-7CF68E0A8F8E}"/>
          </ac:cxnSpMkLst>
        </pc:cxnChg>
      </pc:sldChg>
      <pc:sldChg chg="modSp new">
        <pc:chgData name="Benoit Baillif" userId="S::bb596@cam.ac.uk::9ed956e5-56bd-4a29-928e-ee83544b9781" providerId="AD" clId="Web-{2274AEAD-9CCA-33B4-31E0-2263AD729591}" dt="2021-09-21T14:51:11.219" v="630" actId="20577"/>
        <pc:sldMkLst>
          <pc:docMk/>
          <pc:sldMk cId="45528306" sldId="361"/>
        </pc:sldMkLst>
        <pc:spChg chg="mod">
          <ac:chgData name="Benoit Baillif" userId="S::bb596@cam.ac.uk::9ed956e5-56bd-4a29-928e-ee83544b9781" providerId="AD" clId="Web-{2274AEAD-9CCA-33B4-31E0-2263AD729591}" dt="2021-09-21T14:30:40.327" v="399" actId="20577"/>
          <ac:spMkLst>
            <pc:docMk/>
            <pc:sldMk cId="45528306" sldId="361"/>
            <ac:spMk id="2" creationId="{0EFACA93-B7F6-4917-8A42-6AB7D9A58AC8}"/>
          </ac:spMkLst>
        </pc:spChg>
        <pc:spChg chg="mod">
          <ac:chgData name="Benoit Baillif" userId="S::bb596@cam.ac.uk::9ed956e5-56bd-4a29-928e-ee83544b9781" providerId="AD" clId="Web-{2274AEAD-9CCA-33B4-31E0-2263AD729591}" dt="2021-09-21T14:51:11.219" v="630" actId="20577"/>
          <ac:spMkLst>
            <pc:docMk/>
            <pc:sldMk cId="45528306" sldId="361"/>
            <ac:spMk id="3" creationId="{01C9716C-56EB-456C-87C6-66CD3E0A0C92}"/>
          </ac:spMkLst>
        </pc:spChg>
      </pc:sldChg>
    </pc:docChg>
  </pc:docChgLst>
  <pc:docChgLst>
    <pc:chgData name="Benoit Baillif" userId="S::bb596@cam.ac.uk::9ed956e5-56bd-4a29-928e-ee83544b9781" providerId="AD" clId="Web-{076616DC-FC91-DCB9-EFAB-98777D0F4F37}"/>
    <pc:docChg chg="delSld modSld">
      <pc:chgData name="Benoit Baillif" userId="S::bb596@cam.ac.uk::9ed956e5-56bd-4a29-928e-ee83544b9781" providerId="AD" clId="Web-{076616DC-FC91-DCB9-EFAB-98777D0F4F37}" dt="2022-02-03T16:52:13.742" v="197" actId="20577"/>
      <pc:docMkLst>
        <pc:docMk/>
      </pc:docMkLst>
      <pc:sldChg chg="addSp delSp modSp">
        <pc:chgData name="Benoit Baillif" userId="S::bb596@cam.ac.uk::9ed956e5-56bd-4a29-928e-ee83544b9781" providerId="AD" clId="Web-{076616DC-FC91-DCB9-EFAB-98777D0F4F37}" dt="2022-02-03T16:45:09.374" v="108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076616DC-FC91-DCB9-EFAB-98777D0F4F37}" dt="2022-02-03T16:45:09.374" v="108" actId="20577"/>
          <ac:spMkLst>
            <pc:docMk/>
            <pc:sldMk cId="1270089218" sldId="391"/>
            <ac:spMk id="2" creationId="{CC3D4237-8DC4-45DB-86E8-B45DDFC1B3CC}"/>
          </ac:spMkLst>
        </pc:spChg>
        <pc:spChg chg="add del">
          <ac:chgData name="Benoit Baillif" userId="S::bb596@cam.ac.uk::9ed956e5-56bd-4a29-928e-ee83544b9781" providerId="AD" clId="Web-{076616DC-FC91-DCB9-EFAB-98777D0F4F37}" dt="2022-02-03T16:33:09.329" v="37"/>
          <ac:spMkLst>
            <pc:docMk/>
            <pc:sldMk cId="1270089218" sldId="391"/>
            <ac:spMk id="3" creationId="{1F04BA9F-B435-486F-B0F9-684A49716CA9}"/>
          </ac:spMkLst>
        </pc:spChg>
        <pc:spChg chg="mod">
          <ac:chgData name="Benoit Baillif" userId="S::bb596@cam.ac.uk::9ed956e5-56bd-4a29-928e-ee83544b9781" providerId="AD" clId="Web-{076616DC-FC91-DCB9-EFAB-98777D0F4F37}" dt="2022-02-03T16:35:22.441" v="57" actId="1076"/>
          <ac:spMkLst>
            <pc:docMk/>
            <pc:sldMk cId="1270089218" sldId="391"/>
            <ac:spMk id="6" creationId="{6ACB23BF-36CC-4A1F-A328-2899734725FF}"/>
          </ac:spMkLst>
        </pc:spChg>
        <pc:spChg chg="mod">
          <ac:chgData name="Benoit Baillif" userId="S::bb596@cam.ac.uk::9ed956e5-56bd-4a29-928e-ee83544b9781" providerId="AD" clId="Web-{076616DC-FC91-DCB9-EFAB-98777D0F4F37}" dt="2022-02-03T16:35:22.457" v="58" actId="1076"/>
          <ac:spMkLst>
            <pc:docMk/>
            <pc:sldMk cId="1270089218" sldId="391"/>
            <ac:spMk id="7" creationId="{A54798D5-4122-429A-9FD8-B71D5404709F}"/>
          </ac:spMkLst>
        </pc:spChg>
        <pc:spChg chg="mod">
          <ac:chgData name="Benoit Baillif" userId="S::bb596@cam.ac.uk::9ed956e5-56bd-4a29-928e-ee83544b9781" providerId="AD" clId="Web-{076616DC-FC91-DCB9-EFAB-98777D0F4F37}" dt="2022-02-03T16:35:22.535" v="68" actId="1076"/>
          <ac:spMkLst>
            <pc:docMk/>
            <pc:sldMk cId="1270089218" sldId="391"/>
            <ac:spMk id="8" creationId="{1276DBC9-5192-4198-B433-E027A4312E0A}"/>
          </ac:spMkLst>
        </pc:spChg>
        <pc:spChg chg="mod">
          <ac:chgData name="Benoit Baillif" userId="S::bb596@cam.ac.uk::9ed956e5-56bd-4a29-928e-ee83544b9781" providerId="AD" clId="Web-{076616DC-FC91-DCB9-EFAB-98777D0F4F37}" dt="2022-02-03T16:35:22.535" v="69" actId="1076"/>
          <ac:spMkLst>
            <pc:docMk/>
            <pc:sldMk cId="1270089218" sldId="391"/>
            <ac:spMk id="9" creationId="{3E440D42-9210-44C0-9DAB-1EB40B8D7A8D}"/>
          </ac:spMkLst>
        </pc:spChg>
        <pc:spChg chg="mod">
          <ac:chgData name="Benoit Baillif" userId="S::bb596@cam.ac.uk::9ed956e5-56bd-4a29-928e-ee83544b9781" providerId="AD" clId="Web-{076616DC-FC91-DCB9-EFAB-98777D0F4F37}" dt="2022-02-03T16:35:22.551" v="71" actId="1076"/>
          <ac:spMkLst>
            <pc:docMk/>
            <pc:sldMk cId="1270089218" sldId="391"/>
            <ac:spMk id="13" creationId="{FCC54D7C-3CEA-451E-B7D5-4C212EA746E3}"/>
          </ac:spMkLst>
        </pc:spChg>
        <pc:spChg chg="mod">
          <ac:chgData name="Benoit Baillif" userId="S::bb596@cam.ac.uk::9ed956e5-56bd-4a29-928e-ee83544b9781" providerId="AD" clId="Web-{076616DC-FC91-DCB9-EFAB-98777D0F4F37}" dt="2022-02-03T16:35:22.457" v="59" actId="1076"/>
          <ac:spMkLst>
            <pc:docMk/>
            <pc:sldMk cId="1270089218" sldId="391"/>
            <ac:spMk id="14" creationId="{6C2C37B1-E7B2-4FAD-A613-63EE4EBE4A56}"/>
          </ac:spMkLst>
        </pc:spChg>
        <pc:spChg chg="mod">
          <ac:chgData name="Benoit Baillif" userId="S::bb596@cam.ac.uk::9ed956e5-56bd-4a29-928e-ee83544b9781" providerId="AD" clId="Web-{076616DC-FC91-DCB9-EFAB-98777D0F4F37}" dt="2022-02-03T16:35:22.519" v="67" actId="1076"/>
          <ac:spMkLst>
            <pc:docMk/>
            <pc:sldMk cId="1270089218" sldId="391"/>
            <ac:spMk id="17" creationId="{8A9E0768-B104-42CE-BC60-0493A427CF24}"/>
          </ac:spMkLst>
        </pc:spChg>
        <pc:spChg chg="mod">
          <ac:chgData name="Benoit Baillif" userId="S::bb596@cam.ac.uk::9ed956e5-56bd-4a29-928e-ee83544b9781" providerId="AD" clId="Web-{076616DC-FC91-DCB9-EFAB-98777D0F4F37}" dt="2022-02-03T16:36:09.177" v="76" actId="14100"/>
          <ac:spMkLst>
            <pc:docMk/>
            <pc:sldMk cId="1270089218" sldId="391"/>
            <ac:spMk id="18" creationId="{4DCE6EC4-D747-455C-8F80-E53222731CE9}"/>
          </ac:spMkLst>
        </pc:spChg>
        <pc:spChg chg="mod">
          <ac:chgData name="Benoit Baillif" userId="S::bb596@cam.ac.uk::9ed956e5-56bd-4a29-928e-ee83544b9781" providerId="AD" clId="Web-{076616DC-FC91-DCB9-EFAB-98777D0F4F37}" dt="2022-02-03T16:35:22.473" v="60" actId="1076"/>
          <ac:spMkLst>
            <pc:docMk/>
            <pc:sldMk cId="1270089218" sldId="391"/>
            <ac:spMk id="19" creationId="{52AFF716-5A7C-4F0D-AD55-76C68E4FCF8E}"/>
          </ac:spMkLst>
        </pc:spChg>
        <pc:spChg chg="mod">
          <ac:chgData name="Benoit Baillif" userId="S::bb596@cam.ac.uk::9ed956e5-56bd-4a29-928e-ee83544b9781" providerId="AD" clId="Web-{076616DC-FC91-DCB9-EFAB-98777D0F4F37}" dt="2022-02-03T16:36:35.240" v="82" actId="20577"/>
          <ac:spMkLst>
            <pc:docMk/>
            <pc:sldMk cId="1270089218" sldId="391"/>
            <ac:spMk id="20" creationId="{CE86BC30-F60F-403F-A0CC-A2C65CDBEF04}"/>
          </ac:spMkLst>
        </pc:spChg>
        <pc:spChg chg="mod">
          <ac:chgData name="Benoit Baillif" userId="S::bb596@cam.ac.uk::9ed956e5-56bd-4a29-928e-ee83544b9781" providerId="AD" clId="Web-{076616DC-FC91-DCB9-EFAB-98777D0F4F37}" dt="2022-02-03T16:35:22.504" v="64" actId="1076"/>
          <ac:spMkLst>
            <pc:docMk/>
            <pc:sldMk cId="1270089218" sldId="391"/>
            <ac:spMk id="23" creationId="{B4A56E0A-8DE3-4457-BA7C-7CFA07AE2226}"/>
          </ac:spMkLst>
        </pc:spChg>
        <pc:spChg chg="mod">
          <ac:chgData name="Benoit Baillif" userId="S::bb596@cam.ac.uk::9ed956e5-56bd-4a29-928e-ee83544b9781" providerId="AD" clId="Web-{076616DC-FC91-DCB9-EFAB-98777D0F4F37}" dt="2022-02-03T16:35:22.504" v="65" actId="1076"/>
          <ac:spMkLst>
            <pc:docMk/>
            <pc:sldMk cId="1270089218" sldId="391"/>
            <ac:spMk id="24" creationId="{2E9996B5-4968-46FC-9732-5F9D7CE73197}"/>
          </ac:spMkLst>
        </pc:spChg>
        <pc:spChg chg="mod">
          <ac:chgData name="Benoit Baillif" userId="S::bb596@cam.ac.uk::9ed956e5-56bd-4a29-928e-ee83544b9781" providerId="AD" clId="Web-{076616DC-FC91-DCB9-EFAB-98777D0F4F37}" dt="2022-02-03T16:35:32.754" v="75" actId="1076"/>
          <ac:spMkLst>
            <pc:docMk/>
            <pc:sldMk cId="1270089218" sldId="391"/>
            <ac:spMk id="27" creationId="{15F7976E-DBCA-4E53-909D-B9F478A3AC4F}"/>
          </ac:spMkLst>
        </pc:spChg>
        <pc:cxnChg chg="mod">
          <ac:chgData name="Benoit Baillif" userId="S::bb596@cam.ac.uk::9ed956e5-56bd-4a29-928e-ee83544b9781" providerId="AD" clId="Web-{076616DC-FC91-DCB9-EFAB-98777D0F4F37}" dt="2022-02-03T16:35:22.488" v="62" actId="1076"/>
          <ac:cxnSpMkLst>
            <pc:docMk/>
            <pc:sldMk cId="1270089218" sldId="391"/>
            <ac:cxnSpMk id="21" creationId="{EE053153-4FEF-4C7A-96F8-ECCA3FBBFA91}"/>
          </ac:cxnSpMkLst>
        </pc:cxnChg>
        <pc:cxnChg chg="mod">
          <ac:chgData name="Benoit Baillif" userId="S::bb596@cam.ac.uk::9ed956e5-56bd-4a29-928e-ee83544b9781" providerId="AD" clId="Web-{076616DC-FC91-DCB9-EFAB-98777D0F4F37}" dt="2022-02-03T16:35:22.488" v="63" actId="1076"/>
          <ac:cxnSpMkLst>
            <pc:docMk/>
            <pc:sldMk cId="1270089218" sldId="391"/>
            <ac:cxnSpMk id="22" creationId="{731FE18C-1024-49A9-BB56-FF9EB0D67027}"/>
          </ac:cxnSpMkLst>
        </pc:cxnChg>
        <pc:cxnChg chg="mod">
          <ac:chgData name="Benoit Baillif" userId="S::bb596@cam.ac.uk::9ed956e5-56bd-4a29-928e-ee83544b9781" providerId="AD" clId="Web-{076616DC-FC91-DCB9-EFAB-98777D0F4F37}" dt="2022-02-03T16:35:22.519" v="66" actId="1076"/>
          <ac:cxnSpMkLst>
            <pc:docMk/>
            <pc:sldMk cId="1270089218" sldId="391"/>
            <ac:cxnSpMk id="25" creationId="{C6981977-09D7-4116-9CF6-9AF0C364FCBA}"/>
          </ac:cxnSpMkLst>
        </pc:cxnChg>
        <pc:cxnChg chg="mod">
          <ac:chgData name="Benoit Baillif" userId="S::bb596@cam.ac.uk::9ed956e5-56bd-4a29-928e-ee83544b9781" providerId="AD" clId="Web-{076616DC-FC91-DCB9-EFAB-98777D0F4F37}" dt="2022-02-03T16:35:26.223" v="73" actId="14100"/>
          <ac:cxnSpMkLst>
            <pc:docMk/>
            <pc:sldMk cId="1270089218" sldId="391"/>
            <ac:cxnSpMk id="26" creationId="{8E326756-D362-4CF9-9644-8C3EF78107D4}"/>
          </ac:cxnSpMkLst>
        </pc:cxnChg>
      </pc:sldChg>
      <pc:sldChg chg="del">
        <pc:chgData name="Benoit Baillif" userId="S::bb596@cam.ac.uk::9ed956e5-56bd-4a29-928e-ee83544b9781" providerId="AD" clId="Web-{076616DC-FC91-DCB9-EFAB-98777D0F4F37}" dt="2022-02-03T16:36:56.834" v="83"/>
        <pc:sldMkLst>
          <pc:docMk/>
          <pc:sldMk cId="4174160477" sldId="392"/>
        </pc:sldMkLst>
      </pc:sldChg>
      <pc:sldChg chg="modSp">
        <pc:chgData name="Benoit Baillif" userId="S::bb596@cam.ac.uk::9ed956e5-56bd-4a29-928e-ee83544b9781" providerId="AD" clId="Web-{076616DC-FC91-DCB9-EFAB-98777D0F4F37}" dt="2022-02-03T16:52:13.742" v="197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076616DC-FC91-DCB9-EFAB-98777D0F4F37}" dt="2022-02-03T16:52:13.742" v="197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delSp">
        <pc:chgData name="Benoit Baillif" userId="S::bb596@cam.ac.uk::9ed956e5-56bd-4a29-928e-ee83544b9781" providerId="AD" clId="Web-{076616DC-FC91-DCB9-EFAB-98777D0F4F37}" dt="2022-02-03T16:45:48.734" v="110"/>
        <pc:sldMkLst>
          <pc:docMk/>
          <pc:sldMk cId="466222125" sldId="394"/>
        </pc:sldMkLst>
        <pc:picChg chg="del">
          <ac:chgData name="Benoit Baillif" userId="S::bb596@cam.ac.uk::9ed956e5-56bd-4a29-928e-ee83544b9781" providerId="AD" clId="Web-{076616DC-FC91-DCB9-EFAB-98777D0F4F37}" dt="2022-02-03T16:45:48.734" v="110"/>
          <ac:picMkLst>
            <pc:docMk/>
            <pc:sldMk cId="466222125" sldId="394"/>
            <ac:picMk id="5" creationId="{2F5CEA55-80CD-478F-9A5E-A2066FDD7B3D}"/>
          </ac:picMkLst>
        </pc:picChg>
        <pc:picChg chg="del">
          <ac:chgData name="Benoit Baillif" userId="S::bb596@cam.ac.uk::9ed956e5-56bd-4a29-928e-ee83544b9781" providerId="AD" clId="Web-{076616DC-FC91-DCB9-EFAB-98777D0F4F37}" dt="2022-02-03T16:45:48.219" v="109"/>
          <ac:picMkLst>
            <pc:docMk/>
            <pc:sldMk cId="466222125" sldId="394"/>
            <ac:picMk id="8" creationId="{CEADD374-485A-4065-B8F4-9BE46D56FEA7}"/>
          </ac:picMkLst>
        </pc:picChg>
      </pc:sldChg>
      <pc:sldChg chg="delSp modSp">
        <pc:chgData name="Benoit Baillif" userId="S::bb596@cam.ac.uk::9ed956e5-56bd-4a29-928e-ee83544b9781" providerId="AD" clId="Web-{076616DC-FC91-DCB9-EFAB-98777D0F4F37}" dt="2022-02-03T16:32:13.360" v="32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076616DC-FC91-DCB9-EFAB-98777D0F4F37}" dt="2022-02-03T16:31:20.077" v="3" actId="1076"/>
          <ac:spMkLst>
            <pc:docMk/>
            <pc:sldMk cId="1578520090" sldId="403"/>
            <ac:spMk id="5" creationId="{682372B0-4225-4DC6-AEAA-F5399336A648}"/>
          </ac:spMkLst>
        </pc:spChg>
        <pc:spChg chg="del mod">
          <ac:chgData name="Benoit Baillif" userId="S::bb596@cam.ac.uk::9ed956e5-56bd-4a29-928e-ee83544b9781" providerId="AD" clId="Web-{076616DC-FC91-DCB9-EFAB-98777D0F4F37}" dt="2022-02-03T16:31:44.031" v="19"/>
          <ac:spMkLst>
            <pc:docMk/>
            <pc:sldMk cId="1578520090" sldId="403"/>
            <ac:spMk id="6" creationId="{596ADBE2-28FF-4244-B520-A02921BC4048}"/>
          </ac:spMkLst>
        </pc:spChg>
        <pc:spChg chg="del mod">
          <ac:chgData name="Benoit Baillif" userId="S::bb596@cam.ac.uk::9ed956e5-56bd-4a29-928e-ee83544b9781" providerId="AD" clId="Web-{076616DC-FC91-DCB9-EFAB-98777D0F4F37}" dt="2022-02-03T16:31:46.140" v="21"/>
          <ac:spMkLst>
            <pc:docMk/>
            <pc:sldMk cId="1578520090" sldId="403"/>
            <ac:spMk id="8" creationId="{5BB15B7C-92F3-4F32-B8C1-A404EB31CDCB}"/>
          </ac:spMkLst>
        </pc:spChg>
        <pc:spChg chg="mod">
          <ac:chgData name="Benoit Baillif" userId="S::bb596@cam.ac.uk::9ed956e5-56bd-4a29-928e-ee83544b9781" providerId="AD" clId="Web-{076616DC-FC91-DCB9-EFAB-98777D0F4F37}" dt="2022-02-03T16:31:50.265" v="23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076616DC-FC91-DCB9-EFAB-98777D0F4F37}" dt="2022-02-03T16:31:54.562" v="25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076616DC-FC91-DCB9-EFAB-98777D0F4F37}" dt="2022-02-03T16:32:03.125" v="30" actId="1076"/>
          <ac:spMkLst>
            <pc:docMk/>
            <pc:sldMk cId="1578520090" sldId="403"/>
            <ac:spMk id="12" creationId="{5BA3C0DB-31D0-4CEB-822B-8E8F9D18100C}"/>
          </ac:spMkLst>
        </pc:spChg>
        <pc:spChg chg="del mod">
          <ac:chgData name="Benoit Baillif" userId="S::bb596@cam.ac.uk::9ed956e5-56bd-4a29-928e-ee83544b9781" providerId="AD" clId="Web-{076616DC-FC91-DCB9-EFAB-98777D0F4F37}" dt="2022-02-03T16:31:46.140" v="20"/>
          <ac:spMkLst>
            <pc:docMk/>
            <pc:sldMk cId="1578520090" sldId="403"/>
            <ac:spMk id="13" creationId="{4A20486F-CAE0-4D41-8A29-E01C7FF20709}"/>
          </ac:spMkLst>
        </pc:spChg>
        <pc:picChg chg="mod">
          <ac:chgData name="Benoit Baillif" userId="S::bb596@cam.ac.uk::9ed956e5-56bd-4a29-928e-ee83544b9781" providerId="AD" clId="Web-{076616DC-FC91-DCB9-EFAB-98777D0F4F37}" dt="2022-02-03T16:31:37.640" v="18" actId="1076"/>
          <ac:picMkLst>
            <pc:docMk/>
            <pc:sldMk cId="1578520090" sldId="403"/>
            <ac:picMk id="3" creationId="{5C009DFA-5014-455C-9BE3-71F175470FB7}"/>
          </ac:picMkLst>
        </pc:picChg>
        <pc:picChg chg="mod">
          <ac:chgData name="Benoit Baillif" userId="S::bb596@cam.ac.uk::9ed956e5-56bd-4a29-928e-ee83544b9781" providerId="AD" clId="Web-{076616DC-FC91-DCB9-EFAB-98777D0F4F37}" dt="2022-02-03T16:31:36.484" v="17" actId="1076"/>
          <ac:picMkLst>
            <pc:docMk/>
            <pc:sldMk cId="1578520090" sldId="403"/>
            <ac:picMk id="4" creationId="{4460C031-EBE8-48B3-A74C-E9BB820DBC7D}"/>
          </ac:picMkLst>
        </pc:picChg>
        <pc:picChg chg="mod">
          <ac:chgData name="Benoit Baillif" userId="S::bb596@cam.ac.uk::9ed956e5-56bd-4a29-928e-ee83544b9781" providerId="AD" clId="Web-{076616DC-FC91-DCB9-EFAB-98777D0F4F37}" dt="2022-02-03T16:31:35.500" v="16" actId="1076"/>
          <ac:picMkLst>
            <pc:docMk/>
            <pc:sldMk cId="1578520090" sldId="403"/>
            <ac:picMk id="16" creationId="{271E00DA-D627-4CF7-9920-B71936CDCB96}"/>
          </ac:picMkLst>
        </pc:picChg>
        <pc:cxnChg chg="del mod">
          <ac:chgData name="Benoit Baillif" userId="S::bb596@cam.ac.uk::9ed956e5-56bd-4a29-928e-ee83544b9781" providerId="AD" clId="Web-{076616DC-FC91-DCB9-EFAB-98777D0F4F37}" dt="2022-02-03T16:31:46.140" v="22"/>
          <ac:cxnSpMkLst>
            <pc:docMk/>
            <pc:sldMk cId="1578520090" sldId="403"/>
            <ac:cxnSpMk id="7" creationId="{9DDC17F3-534F-4D62-9020-4DF9FF6E9097}"/>
          </ac:cxnSpMkLst>
        </pc:cxnChg>
        <pc:cxnChg chg="mod">
          <ac:chgData name="Benoit Baillif" userId="S::bb596@cam.ac.uk::9ed956e5-56bd-4a29-928e-ee83544b9781" providerId="AD" clId="Web-{076616DC-FC91-DCB9-EFAB-98777D0F4F37}" dt="2022-02-03T16:32:13.360" v="32"/>
          <ac:cxnSpMkLst>
            <pc:docMk/>
            <pc:sldMk cId="1578520090" sldId="403"/>
            <ac:cxnSpMk id="10" creationId="{5C61FED6-3032-4CFC-A1FA-D65CDA50C82B}"/>
          </ac:cxnSpMkLst>
        </pc:cxnChg>
      </pc:sldChg>
    </pc:docChg>
  </pc:docChgLst>
  <pc:docChgLst>
    <pc:chgData name="Benoit Baillif" userId="S::bb596@cam.ac.uk::9ed956e5-56bd-4a29-928e-ee83544b9781" providerId="AD" clId="Web-{D7638C13-7973-F710-6999-CF605B5A4301}"/>
    <pc:docChg chg="modSld">
      <pc:chgData name="Benoit Baillif" userId="S::bb596@cam.ac.uk::9ed956e5-56bd-4a29-928e-ee83544b9781" providerId="AD" clId="Web-{D7638C13-7973-F710-6999-CF605B5A4301}" dt="2022-03-01T15:33:28.051" v="6" actId="1076"/>
      <pc:docMkLst>
        <pc:docMk/>
      </pc:docMkLst>
      <pc:sldChg chg="modSp">
        <pc:chgData name="Benoit Baillif" userId="S::bb596@cam.ac.uk::9ed956e5-56bd-4a29-928e-ee83544b9781" providerId="AD" clId="Web-{D7638C13-7973-F710-6999-CF605B5A4301}" dt="2022-03-01T15:33:28.051" v="6" actId="1076"/>
        <pc:sldMkLst>
          <pc:docMk/>
          <pc:sldMk cId="1273606801" sldId="395"/>
        </pc:sldMkLst>
        <pc:spChg chg="mod">
          <ac:chgData name="Benoit Baillif" userId="S::bb596@cam.ac.uk::9ed956e5-56bd-4a29-928e-ee83544b9781" providerId="AD" clId="Web-{D7638C13-7973-F710-6999-CF605B5A4301}" dt="2022-03-01T15:33:28.051" v="6" actId="1076"/>
          <ac:spMkLst>
            <pc:docMk/>
            <pc:sldMk cId="1273606801" sldId="395"/>
            <ac:spMk id="13" creationId="{E3AD13DC-BDE9-48B8-80D9-640F000D1F3B}"/>
          </ac:spMkLst>
        </pc:spChg>
        <pc:spChg chg="mod">
          <ac:chgData name="Benoit Baillif" userId="S::bb596@cam.ac.uk::9ed956e5-56bd-4a29-928e-ee83544b9781" providerId="AD" clId="Web-{D7638C13-7973-F710-6999-CF605B5A4301}" dt="2022-03-01T15:30:20.852" v="4" actId="1076"/>
          <ac:spMkLst>
            <pc:docMk/>
            <pc:sldMk cId="1273606801" sldId="395"/>
            <ac:spMk id="15" creationId="{4AEE28E2-DD26-42DE-B583-7E60F6B47ED3}"/>
          </ac:spMkLst>
        </pc:spChg>
        <pc:picChg chg="mod">
          <ac:chgData name="Benoit Baillif" userId="S::bb596@cam.ac.uk::9ed956e5-56bd-4a29-928e-ee83544b9781" providerId="AD" clId="Web-{D7638C13-7973-F710-6999-CF605B5A4301}" dt="2022-03-01T15:30:19.118" v="3" actId="1076"/>
          <ac:picMkLst>
            <pc:docMk/>
            <pc:sldMk cId="1273606801" sldId="395"/>
            <ac:picMk id="6" creationId="{6F6704F2-6EB8-4AAE-9101-90BD41EEF37E}"/>
          </ac:picMkLst>
        </pc:picChg>
      </pc:sldChg>
      <pc:sldChg chg="modSp">
        <pc:chgData name="Benoit Baillif" userId="S::bb596@cam.ac.uk::9ed956e5-56bd-4a29-928e-ee83544b9781" providerId="AD" clId="Web-{D7638C13-7973-F710-6999-CF605B5A4301}" dt="2022-03-01T15:16:15.801" v="0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D7638C13-7973-F710-6999-CF605B5A4301}" dt="2022-03-01T15:16:15.801" v="0" actId="1076"/>
          <ac:spMkLst>
            <pc:docMk/>
            <pc:sldMk cId="1578520090" sldId="403"/>
            <ac:spMk id="5" creationId="{682372B0-4225-4DC6-AEAA-F5399336A648}"/>
          </ac:spMkLst>
        </pc:spChg>
      </pc:sldChg>
    </pc:docChg>
  </pc:docChgLst>
  <pc:docChgLst>
    <pc:chgData name="Benoit Baillif" userId="S::bb596@cam.ac.uk::9ed956e5-56bd-4a29-928e-ee83544b9781" providerId="AD" clId="Web-{F2027549-33A6-023F-3CA5-5170849FEA14}"/>
    <pc:docChg chg="addSld delSld modSld sldOrd">
      <pc:chgData name="Benoit Baillif" userId="S::bb596@cam.ac.uk::9ed956e5-56bd-4a29-928e-ee83544b9781" providerId="AD" clId="Web-{F2027549-33A6-023F-3CA5-5170849FEA14}" dt="2022-05-23T12:34:56.313" v="405"/>
      <pc:docMkLst>
        <pc:docMk/>
      </pc:docMkLst>
      <pc:sldChg chg="modSp">
        <pc:chgData name="Benoit Baillif" userId="S::bb596@cam.ac.uk::9ed956e5-56bd-4a29-928e-ee83544b9781" providerId="AD" clId="Web-{F2027549-33A6-023F-3CA5-5170849FEA14}" dt="2022-05-23T11:17:15.939" v="303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F2027549-33A6-023F-3CA5-5170849FEA14}" dt="2022-05-23T11:17:15.939" v="303" actId="20577"/>
          <ac:spMkLst>
            <pc:docMk/>
            <pc:sldMk cId="1270089218" sldId="391"/>
            <ac:spMk id="4" creationId="{BE4D08D2-96E8-610E-7877-4F2CED909D2D}"/>
          </ac:spMkLst>
        </pc:spChg>
      </pc:sldChg>
      <pc:sldChg chg="addSp modSp">
        <pc:chgData name="Benoit Baillif" userId="S::bb596@cam.ac.uk::9ed956e5-56bd-4a29-928e-ee83544b9781" providerId="AD" clId="Web-{F2027549-33A6-023F-3CA5-5170849FEA14}" dt="2022-05-23T11:04:22.072" v="216" actId="14100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F2027549-33A6-023F-3CA5-5170849FEA14}" dt="2022-05-23T11:03:08.163" v="191" actId="20577"/>
          <ac:spMkLst>
            <pc:docMk/>
            <pc:sldMk cId="1578520090" sldId="403"/>
            <ac:spMk id="2" creationId="{B2831939-AB53-4793-85F0-34790A09006D}"/>
          </ac:spMkLst>
        </pc:spChg>
        <pc:spChg chg="add mod">
          <ac:chgData name="Benoit Baillif" userId="S::bb596@cam.ac.uk::9ed956e5-56bd-4a29-928e-ee83544b9781" providerId="AD" clId="Web-{F2027549-33A6-023F-3CA5-5170849FEA14}" dt="2022-05-23T11:03:30.008" v="197" actId="14100"/>
          <ac:spMkLst>
            <pc:docMk/>
            <pc:sldMk cId="1578520090" sldId="403"/>
            <ac:spMk id="5" creationId="{9EBB30F2-04B6-4AB8-195A-E12B7FF3F6B4}"/>
          </ac:spMkLst>
        </pc:spChg>
        <pc:spChg chg="add mod">
          <ac:chgData name="Benoit Baillif" userId="S::bb596@cam.ac.uk::9ed956e5-56bd-4a29-928e-ee83544b9781" providerId="AD" clId="Web-{F2027549-33A6-023F-3CA5-5170849FEA14}" dt="2022-05-23T11:04:22.072" v="216" actId="14100"/>
          <ac:spMkLst>
            <pc:docMk/>
            <pc:sldMk cId="1578520090" sldId="403"/>
            <ac:spMk id="8" creationId="{C807C1C8-BBF6-EA20-5BF1-1BA041B65CB1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56.313" v="405"/>
        <pc:sldMkLst>
          <pc:docMk/>
          <pc:sldMk cId="2069138346" sldId="406"/>
        </pc:sldMkLst>
        <pc:spChg chg="add">
          <ac:chgData name="Benoit Baillif" userId="S::bb596@cam.ac.uk::9ed956e5-56bd-4a29-928e-ee83544b9781" providerId="AD" clId="Web-{F2027549-33A6-023F-3CA5-5170849FEA14}" dt="2022-05-23T12:34:56.313" v="405"/>
          <ac:spMkLst>
            <pc:docMk/>
            <pc:sldMk cId="2069138346" sldId="406"/>
            <ac:spMk id="4" creationId="{2374050C-04B5-4472-1037-7120585C0E2A}"/>
          </ac:spMkLst>
        </pc:spChg>
        <pc:spChg chg="del">
          <ac:chgData name="Benoit Baillif" userId="S::bb596@cam.ac.uk::9ed956e5-56bd-4a29-928e-ee83544b9781" providerId="AD" clId="Web-{F2027549-33A6-023F-3CA5-5170849FEA14}" dt="2022-05-23T12:34:56.079" v="404"/>
          <ac:spMkLst>
            <pc:docMk/>
            <pc:sldMk cId="2069138346" sldId="406"/>
            <ac:spMk id="5" creationId="{5E45B3CF-6517-48AF-96DC-8929922E2421}"/>
          </ac:spMkLst>
        </pc:spChg>
      </pc:sldChg>
      <pc:sldChg chg="mod ord modShow">
        <pc:chgData name="Benoit Baillif" userId="S::bb596@cam.ac.uk::9ed956e5-56bd-4a29-928e-ee83544b9781" providerId="AD" clId="Web-{F2027549-33A6-023F-3CA5-5170849FEA14}" dt="2022-05-23T12:33:55.749" v="375"/>
        <pc:sldMkLst>
          <pc:docMk/>
          <pc:sldMk cId="2077933745" sldId="413"/>
        </pc:sldMkLst>
      </pc:sldChg>
      <pc:sldChg chg="addSp delSp modSp">
        <pc:chgData name="Benoit Baillif" userId="S::bb596@cam.ac.uk::9ed956e5-56bd-4a29-928e-ee83544b9781" providerId="AD" clId="Web-{F2027549-33A6-023F-3CA5-5170849FEA14}" dt="2022-05-23T12:34:24.625" v="384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F2027549-33A6-023F-3CA5-5170849FEA14}" dt="2022-05-23T10:52:28.972" v="125" actId="20577"/>
          <ac:spMkLst>
            <pc:docMk/>
            <pc:sldMk cId="621068202" sldId="419"/>
            <ac:spMk id="2" creationId="{EC373109-2534-4C31-DE12-8343E95E7876}"/>
          </ac:spMkLst>
        </pc:spChg>
        <pc:spChg chg="del">
          <ac:chgData name="Benoit Baillif" userId="S::bb596@cam.ac.uk::9ed956e5-56bd-4a29-928e-ee83544b9781" providerId="AD" clId="Web-{F2027549-33A6-023F-3CA5-5170849FEA14}" dt="2022-05-23T12:34:24.422" v="383"/>
          <ac:spMkLst>
            <pc:docMk/>
            <pc:sldMk cId="621068202" sldId="419"/>
            <ac:spMk id="3" creationId="{CDAD44E9-81E9-B056-7FD8-09862DD1627B}"/>
          </ac:spMkLst>
        </pc:spChg>
        <pc:spChg chg="add">
          <ac:chgData name="Benoit Baillif" userId="S::bb596@cam.ac.uk::9ed956e5-56bd-4a29-928e-ee83544b9781" providerId="AD" clId="Web-{F2027549-33A6-023F-3CA5-5170849FEA14}" dt="2022-05-23T12:34:24.625" v="384"/>
          <ac:spMkLst>
            <pc:docMk/>
            <pc:sldMk cId="621068202" sldId="419"/>
            <ac:spMk id="6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2:34:28.219" v="386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F2027549-33A6-023F-3CA5-5170849FEA14}" dt="2022-05-23T10:53:15.848" v="126" actId="1076"/>
          <ac:spMkLst>
            <pc:docMk/>
            <pc:sldMk cId="931616276" sldId="421"/>
            <ac:spMk id="3" creationId="{FB1A37BA-5AC0-050D-8B9B-7137905335A7}"/>
          </ac:spMkLst>
        </pc:spChg>
        <pc:spChg chg="add mod">
          <ac:chgData name="Benoit Baillif" userId="S::bb596@cam.ac.uk::9ed956e5-56bd-4a29-928e-ee83544b9781" providerId="AD" clId="Web-{F2027549-33A6-023F-3CA5-5170849FEA14}" dt="2022-05-23T10:53:48.333" v="143" actId="1076"/>
          <ac:spMkLst>
            <pc:docMk/>
            <pc:sldMk cId="931616276" sldId="421"/>
            <ac:spMk id="5" creationId="{6FBC3CC7-921A-99B3-A56C-9D3691E796BF}"/>
          </ac:spMkLst>
        </pc:spChg>
        <pc:spChg chg="del">
          <ac:chgData name="Benoit Baillif" userId="S::bb596@cam.ac.uk::9ed956e5-56bd-4a29-928e-ee83544b9781" providerId="AD" clId="Web-{F2027549-33A6-023F-3CA5-5170849FEA14}" dt="2022-05-23T12:34:28.031" v="385"/>
          <ac:spMkLst>
            <pc:docMk/>
            <pc:sldMk cId="931616276" sldId="421"/>
            <ac:spMk id="8" creationId="{FBC12BA5-7575-EE85-756E-F459C8288DB2}"/>
          </ac:spMkLst>
        </pc:spChg>
        <pc:spChg chg="add">
          <ac:chgData name="Benoit Baillif" userId="S::bb596@cam.ac.uk::9ed956e5-56bd-4a29-928e-ee83544b9781" providerId="AD" clId="Web-{F2027549-33A6-023F-3CA5-5170849FEA14}" dt="2022-05-23T12:34:28.219" v="386"/>
          <ac:spMkLst>
            <pc:docMk/>
            <pc:sldMk cId="931616276" sldId="421"/>
            <ac:spMk id="12" creationId="{2374050C-04B5-4472-1037-7120585C0E2A}"/>
          </ac:spMkLst>
        </pc:spChg>
        <pc:spChg chg="mod">
          <ac:chgData name="Benoit Baillif" userId="S::bb596@cam.ac.uk::9ed956e5-56bd-4a29-928e-ee83544b9781" providerId="AD" clId="Web-{F2027549-33A6-023F-3CA5-5170849FEA14}" dt="2022-05-23T10:53:17.848" v="127" actId="1076"/>
          <ac:spMkLst>
            <pc:docMk/>
            <pc:sldMk cId="931616276" sldId="421"/>
            <ac:spMk id="13" creationId="{D7FE86B7-9590-E1F0-A506-C8CD89C03919}"/>
          </ac:spMkLst>
        </pc:spChg>
        <pc:spChg chg="mod">
          <ac:chgData name="Benoit Baillif" userId="S::bb596@cam.ac.uk::9ed956e5-56bd-4a29-928e-ee83544b9781" providerId="AD" clId="Web-{F2027549-33A6-023F-3CA5-5170849FEA14}" dt="2022-05-23T10:53:24.598" v="128" actId="1076"/>
          <ac:spMkLst>
            <pc:docMk/>
            <pc:sldMk cId="931616276" sldId="421"/>
            <ac:spMk id="14" creationId="{32DB095A-53F7-3774-C880-747EB2851F4A}"/>
          </ac:spMkLst>
        </pc:spChg>
        <pc:picChg chg="mod">
          <ac:chgData name="Benoit Baillif" userId="S::bb596@cam.ac.uk::9ed956e5-56bd-4a29-928e-ee83544b9781" providerId="AD" clId="Web-{F2027549-33A6-023F-3CA5-5170849FEA14}" dt="2022-05-23T10:53:26.864" v="129" actId="1076"/>
          <ac:picMkLst>
            <pc:docMk/>
            <pc:sldMk cId="931616276" sldId="421"/>
            <ac:picMk id="6" creationId="{17574780-2FCE-93DF-ACAD-C177B4E76BFD}"/>
          </ac:picMkLst>
        </pc:picChg>
      </pc:sldChg>
      <pc:sldChg chg="delSp modSp mod ord modShow">
        <pc:chgData name="Benoit Baillif" userId="S::bb596@cam.ac.uk::9ed956e5-56bd-4a29-928e-ee83544b9781" providerId="AD" clId="Web-{F2027549-33A6-023F-3CA5-5170849FEA14}" dt="2022-05-23T12:21:39.418" v="305"/>
        <pc:sldMkLst>
          <pc:docMk/>
          <pc:sldMk cId="653171165" sldId="422"/>
        </pc:sldMkLst>
        <pc:spChg chg="del">
          <ac:chgData name="Benoit Baillif" userId="S::bb596@cam.ac.uk::9ed956e5-56bd-4a29-928e-ee83544b9781" providerId="AD" clId="Web-{F2027549-33A6-023F-3CA5-5170849FEA14}" dt="2022-05-23T10:55:11.102" v="148"/>
          <ac:spMkLst>
            <pc:docMk/>
            <pc:sldMk cId="653171165" sldId="422"/>
            <ac:spMk id="7" creationId="{0764342F-2099-1BA5-4E88-58CD6B179844}"/>
          </ac:spMkLst>
        </pc:spChg>
        <pc:picChg chg="mod">
          <ac:chgData name="Benoit Baillif" userId="S::bb596@cam.ac.uk::9ed956e5-56bd-4a29-928e-ee83544b9781" providerId="AD" clId="Web-{F2027549-33A6-023F-3CA5-5170849FEA14}" dt="2022-05-23T10:55:14.836" v="149" actId="1076"/>
          <ac:picMkLst>
            <pc:docMk/>
            <pc:sldMk cId="653171165" sldId="422"/>
            <ac:picMk id="9" creationId="{F36D7080-BD7E-9C4A-AB79-E060C56086A8}"/>
          </ac:picMkLst>
        </pc:picChg>
      </pc:sldChg>
      <pc:sldChg chg="modSp">
        <pc:chgData name="Benoit Baillif" userId="S::bb596@cam.ac.uk::9ed956e5-56bd-4a29-928e-ee83544b9781" providerId="AD" clId="Web-{F2027549-33A6-023F-3CA5-5170849FEA14}" dt="2022-05-23T11:10:37.943" v="281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F2027549-33A6-023F-3CA5-5170849FEA14}" dt="2022-05-23T11:10:37.943" v="281" actId="20577"/>
          <ac:spMkLst>
            <pc:docMk/>
            <pc:sldMk cId="1096623673" sldId="425"/>
            <ac:spMk id="3" creationId="{9BD6ADBB-708A-6F57-47FD-CA62BE8AA6F6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39.609" v="394"/>
        <pc:sldMkLst>
          <pc:docMk/>
          <pc:sldMk cId="4270348066" sldId="426"/>
        </pc:sldMkLst>
        <pc:spChg chg="del">
          <ac:chgData name="Benoit Baillif" userId="S::bb596@cam.ac.uk::9ed956e5-56bd-4a29-928e-ee83544b9781" providerId="AD" clId="Web-{F2027549-33A6-023F-3CA5-5170849FEA14}" dt="2022-05-23T12:34:39.391" v="393"/>
          <ac:spMkLst>
            <pc:docMk/>
            <pc:sldMk cId="4270348066" sldId="426"/>
            <ac:spMk id="8" creationId="{431D54FA-6AEE-ECB9-1320-8F1881A954CF}"/>
          </ac:spMkLst>
        </pc:spChg>
        <pc:spChg chg="add">
          <ac:chgData name="Benoit Baillif" userId="S::bb596@cam.ac.uk::9ed956e5-56bd-4a29-928e-ee83544b9781" providerId="AD" clId="Web-{F2027549-33A6-023F-3CA5-5170849FEA14}" dt="2022-05-23T12:34:39.609" v="394"/>
          <ac:spMkLst>
            <pc:docMk/>
            <pc:sldMk cId="4270348066" sldId="426"/>
            <ac:spMk id="11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2:34:48.578" v="400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F2027549-33A6-023F-3CA5-5170849FEA14}" dt="2022-05-23T12:26:36.207" v="314" actId="20577"/>
          <ac:spMkLst>
            <pc:docMk/>
            <pc:sldMk cId="1799402723" sldId="427"/>
            <ac:spMk id="3" creationId="{92804B9E-7A08-8DD4-38FA-2499B8F5EC0A}"/>
          </ac:spMkLst>
        </pc:spChg>
        <pc:spChg chg="del">
          <ac:chgData name="Benoit Baillif" userId="S::bb596@cam.ac.uk::9ed956e5-56bd-4a29-928e-ee83544b9781" providerId="AD" clId="Web-{F2027549-33A6-023F-3CA5-5170849FEA14}" dt="2022-05-23T12:34:48.344" v="399"/>
          <ac:spMkLst>
            <pc:docMk/>
            <pc:sldMk cId="1799402723" sldId="427"/>
            <ac:spMk id="5" creationId="{5653C5DD-004E-6D23-C4DA-C0854C314DBD}"/>
          </ac:spMkLst>
        </pc:spChg>
        <pc:spChg chg="add">
          <ac:chgData name="Benoit Baillif" userId="S::bb596@cam.ac.uk::9ed956e5-56bd-4a29-928e-ee83544b9781" providerId="AD" clId="Web-{F2027549-33A6-023F-3CA5-5170849FEA14}" dt="2022-05-23T12:34:48.578" v="400"/>
          <ac:spMkLst>
            <pc:docMk/>
            <pc:sldMk cId="1799402723" sldId="427"/>
            <ac:spMk id="6" creationId="{2374050C-04B5-4472-1037-7120585C0E2A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42.063" v="396"/>
        <pc:sldMkLst>
          <pc:docMk/>
          <pc:sldMk cId="3531089587" sldId="428"/>
        </pc:sldMkLst>
        <pc:spChg chg="del">
          <ac:chgData name="Benoit Baillif" userId="S::bb596@cam.ac.uk::9ed956e5-56bd-4a29-928e-ee83544b9781" providerId="AD" clId="Web-{F2027549-33A6-023F-3CA5-5170849FEA14}" dt="2022-05-23T12:34:41.875" v="395"/>
          <ac:spMkLst>
            <pc:docMk/>
            <pc:sldMk cId="3531089587" sldId="428"/>
            <ac:spMk id="8" creationId="{EA4B64E0-68F7-105C-E7AB-0A30E614B950}"/>
          </ac:spMkLst>
        </pc:spChg>
        <pc:spChg chg="add">
          <ac:chgData name="Benoit Baillif" userId="S::bb596@cam.ac.uk::9ed956e5-56bd-4a29-928e-ee83544b9781" providerId="AD" clId="Web-{F2027549-33A6-023F-3CA5-5170849FEA14}" dt="2022-05-23T12:34:42.063" v="396"/>
          <ac:spMkLst>
            <pc:docMk/>
            <pc:sldMk cId="3531089587" sldId="428"/>
            <ac:spMk id="10" creationId="{2374050C-04B5-4472-1037-7120585C0E2A}"/>
          </ac:spMkLst>
        </pc:spChg>
      </pc:sldChg>
      <pc:sldChg chg="addSp delSp modSp modNotes">
        <pc:chgData name="Benoit Baillif" userId="S::bb596@cam.ac.uk::9ed956e5-56bd-4a29-928e-ee83544b9781" providerId="AD" clId="Web-{F2027549-33A6-023F-3CA5-5170849FEA14}" dt="2022-05-23T12:34:15.656" v="378"/>
        <pc:sldMkLst>
          <pc:docMk/>
          <pc:sldMk cId="2602439468" sldId="429"/>
        </pc:sldMkLst>
        <pc:spChg chg="add">
          <ac:chgData name="Benoit Baillif" userId="S::bb596@cam.ac.uk::9ed956e5-56bd-4a29-928e-ee83544b9781" providerId="AD" clId="Web-{F2027549-33A6-023F-3CA5-5170849FEA14}" dt="2022-05-23T12:34:15.656" v="378"/>
          <ac:spMkLst>
            <pc:docMk/>
            <pc:sldMk cId="2602439468" sldId="429"/>
            <ac:spMk id="6" creationId="{2374050C-04B5-4472-1037-7120585C0E2A}"/>
          </ac:spMkLst>
        </pc:spChg>
        <pc:spChg chg="del">
          <ac:chgData name="Benoit Baillif" userId="S::bb596@cam.ac.uk::9ed956e5-56bd-4a29-928e-ee83544b9781" providerId="AD" clId="Web-{F2027549-33A6-023F-3CA5-5170849FEA14}" dt="2022-05-23T12:34:15.218" v="377"/>
          <ac:spMkLst>
            <pc:docMk/>
            <pc:sldMk cId="2602439468" sldId="429"/>
            <ac:spMk id="7" creationId="{88B2AECF-5947-70CA-6886-8BE6915956ED}"/>
          </ac:spMkLst>
        </pc:spChg>
        <pc:spChg chg="mod">
          <ac:chgData name="Benoit Baillif" userId="S::bb596@cam.ac.uk::9ed956e5-56bd-4a29-928e-ee83544b9781" providerId="AD" clId="Web-{F2027549-33A6-023F-3CA5-5170849FEA14}" dt="2022-05-23T10:51:39.689" v="118" actId="20577"/>
          <ac:spMkLst>
            <pc:docMk/>
            <pc:sldMk cId="2602439468" sldId="429"/>
            <ac:spMk id="16" creationId="{99CD9B9A-13F5-01D1-6BFD-6705F6AFEF77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2:34:33.781" v="390"/>
        <pc:sldMkLst>
          <pc:docMk/>
          <pc:sldMk cId="719599964" sldId="431"/>
        </pc:sldMkLst>
        <pc:spChg chg="add">
          <ac:chgData name="Benoit Baillif" userId="S::bb596@cam.ac.uk::9ed956e5-56bd-4a29-928e-ee83544b9781" providerId="AD" clId="Web-{F2027549-33A6-023F-3CA5-5170849FEA14}" dt="2022-05-23T12:34:33.781" v="390"/>
          <ac:spMkLst>
            <pc:docMk/>
            <pc:sldMk cId="719599964" sldId="431"/>
            <ac:spMk id="7" creationId="{2374050C-04B5-4472-1037-7120585C0E2A}"/>
          </ac:spMkLst>
        </pc:spChg>
        <pc:spChg chg="mod">
          <ac:chgData name="Benoit Baillif" userId="S::bb596@cam.ac.uk::9ed956e5-56bd-4a29-928e-ee83544b9781" providerId="AD" clId="Web-{F2027549-33A6-023F-3CA5-5170849FEA14}" dt="2022-05-23T10:54:29.928" v="147" actId="20577"/>
          <ac:spMkLst>
            <pc:docMk/>
            <pc:sldMk cId="719599964" sldId="431"/>
            <ac:spMk id="18" creationId="{907C0703-8E51-1ADE-D6EF-663239A04744}"/>
          </ac:spMkLst>
        </pc:spChg>
        <pc:spChg chg="del">
          <ac:chgData name="Benoit Baillif" userId="S::bb596@cam.ac.uk::9ed956e5-56bd-4a29-928e-ee83544b9781" providerId="AD" clId="Web-{F2027549-33A6-023F-3CA5-5170849FEA14}" dt="2022-05-23T12:34:33.609" v="389"/>
          <ac:spMkLst>
            <pc:docMk/>
            <pc:sldMk cId="719599964" sldId="431"/>
            <ac:spMk id="20" creationId="{ACD8F13D-0BA5-9CE9-82E5-A8AEB3BF56CA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1:16:40.907" v="302" actId="20577"/>
        <pc:sldMkLst>
          <pc:docMk/>
          <pc:sldMk cId="3549377510" sldId="432"/>
        </pc:sldMkLst>
        <pc:spChg chg="mod">
          <ac:chgData name="Benoit Baillif" userId="S::bb596@cam.ac.uk::9ed956e5-56bd-4a29-928e-ee83544b9781" providerId="AD" clId="Web-{F2027549-33A6-023F-3CA5-5170849FEA14}" dt="2022-05-23T11:16:40.907" v="302" actId="20577"/>
          <ac:spMkLst>
            <pc:docMk/>
            <pc:sldMk cId="3549377510" sldId="432"/>
            <ac:spMk id="2" creationId="{8C6C621C-8721-17E3-B14B-20765EA4228F}"/>
          </ac:spMkLst>
        </pc:spChg>
        <pc:spChg chg="mod">
          <ac:chgData name="Benoit Baillif" userId="S::bb596@cam.ac.uk::9ed956e5-56bd-4a29-928e-ee83544b9781" providerId="AD" clId="Web-{F2027549-33A6-023F-3CA5-5170849FEA14}" dt="2022-05-23T10:58:49.155" v="165" actId="20577"/>
          <ac:spMkLst>
            <pc:docMk/>
            <pc:sldMk cId="3549377510" sldId="432"/>
            <ac:spMk id="3" creationId="{499D738E-A05D-2C59-B84B-B66AE8F38436}"/>
          </ac:spMkLst>
        </pc:spChg>
        <pc:spChg chg="add mod">
          <ac:chgData name="Benoit Baillif" userId="S::bb596@cam.ac.uk::9ed956e5-56bd-4a29-928e-ee83544b9781" providerId="AD" clId="Web-{F2027549-33A6-023F-3CA5-5170849FEA14}" dt="2022-05-23T10:59:18.625" v="168" actId="1076"/>
          <ac:spMkLst>
            <pc:docMk/>
            <pc:sldMk cId="3549377510" sldId="432"/>
            <ac:spMk id="5" creationId="{6CD46078-A6FC-9517-C306-2D17241F35EC}"/>
          </ac:spMkLst>
        </pc:spChg>
        <pc:spChg chg="del">
          <ac:chgData name="Benoit Baillif" userId="S::bb596@cam.ac.uk::9ed956e5-56bd-4a29-928e-ee83544b9781" providerId="AD" clId="Web-{F2027549-33A6-023F-3CA5-5170849FEA14}" dt="2022-05-23T10:59:15.359" v="166"/>
          <ac:spMkLst>
            <pc:docMk/>
            <pc:sldMk cId="3549377510" sldId="432"/>
            <ac:spMk id="14" creationId="{3A1326D6-1D1A-B4D2-1DBB-F5532482F342}"/>
          </ac:spMkLst>
        </pc:spChg>
        <pc:picChg chg="mod">
          <ac:chgData name="Benoit Baillif" userId="S::bb596@cam.ac.uk::9ed956e5-56bd-4a29-928e-ee83544b9781" providerId="AD" clId="Web-{F2027549-33A6-023F-3CA5-5170849FEA14}" dt="2022-05-23T10:58:32.373" v="161" actId="1076"/>
          <ac:picMkLst>
            <pc:docMk/>
            <pc:sldMk cId="3549377510" sldId="432"/>
            <ac:picMk id="11" creationId="{384F1D76-0B6F-10F9-8ECD-7D040D1575DD}"/>
          </ac:picMkLst>
        </pc:picChg>
      </pc:sldChg>
      <pc:sldChg chg="modSp mod ord modShow">
        <pc:chgData name="Benoit Baillif" userId="S::bb596@cam.ac.uk::9ed956e5-56bd-4a29-928e-ee83544b9781" providerId="AD" clId="Web-{F2027549-33A6-023F-3CA5-5170849FEA14}" dt="2022-05-23T12:33:55.749" v="374"/>
        <pc:sldMkLst>
          <pc:docMk/>
          <pc:sldMk cId="1978714357" sldId="441"/>
        </pc:sldMkLst>
        <pc:spChg chg="mod">
          <ac:chgData name="Benoit Baillif" userId="S::bb596@cam.ac.uk::9ed956e5-56bd-4a29-928e-ee83544b9781" providerId="AD" clId="Web-{F2027549-33A6-023F-3CA5-5170849FEA14}" dt="2022-05-23T10:55:32.149" v="154" actId="20577"/>
          <ac:spMkLst>
            <pc:docMk/>
            <pc:sldMk cId="1978714357" sldId="441"/>
            <ac:spMk id="2" creationId="{4AFA0DD1-EB8C-83DA-EEDE-BD693354F97D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53.875" v="403"/>
        <pc:sldMkLst>
          <pc:docMk/>
          <pc:sldMk cId="2906741194" sldId="444"/>
        </pc:sldMkLst>
        <pc:spChg chg="del">
          <ac:chgData name="Benoit Baillif" userId="S::bb596@cam.ac.uk::9ed956e5-56bd-4a29-928e-ee83544b9781" providerId="AD" clId="Web-{F2027549-33A6-023F-3CA5-5170849FEA14}" dt="2022-05-23T12:34:53.641" v="402"/>
          <ac:spMkLst>
            <pc:docMk/>
            <pc:sldMk cId="2906741194" sldId="444"/>
            <ac:spMk id="6" creationId="{D5CA4C83-6EF8-BF32-85D9-6640D8C57B8E}"/>
          </ac:spMkLst>
        </pc:spChg>
        <pc:spChg chg="add">
          <ac:chgData name="Benoit Baillif" userId="S::bb596@cam.ac.uk::9ed956e5-56bd-4a29-928e-ee83544b9781" providerId="AD" clId="Web-{F2027549-33A6-023F-3CA5-5170849FEA14}" dt="2022-05-23T12:34:53.875" v="403"/>
          <ac:spMkLst>
            <pc:docMk/>
            <pc:sldMk cId="2906741194" sldId="444"/>
            <ac:spMk id="9" creationId="{2374050C-04B5-4472-1037-7120585C0E2A}"/>
          </ac:spMkLst>
        </pc:spChg>
      </pc:sldChg>
      <pc:sldChg chg="modSp">
        <pc:chgData name="Benoit Baillif" userId="S::bb596@cam.ac.uk::9ed956e5-56bd-4a29-928e-ee83544b9781" providerId="AD" clId="Web-{F2027549-33A6-023F-3CA5-5170849FEA14}" dt="2022-05-23T11:12:00.383" v="299" actId="1076"/>
        <pc:sldMkLst>
          <pc:docMk/>
          <pc:sldMk cId="855732379" sldId="453"/>
        </pc:sldMkLst>
        <pc:spChg chg="mod">
          <ac:chgData name="Benoit Baillif" userId="S::bb596@cam.ac.uk::9ed956e5-56bd-4a29-928e-ee83544b9781" providerId="AD" clId="Web-{F2027549-33A6-023F-3CA5-5170849FEA14}" dt="2022-05-23T11:11:54.242" v="295" actId="20577"/>
          <ac:spMkLst>
            <pc:docMk/>
            <pc:sldMk cId="855732379" sldId="453"/>
            <ac:spMk id="3" creationId="{171C145F-4B5B-C46B-8DA3-2EACDCFBA4C0}"/>
          </ac:spMkLst>
        </pc:spChg>
        <pc:spChg chg="mod">
          <ac:chgData name="Benoit Baillif" userId="S::bb596@cam.ac.uk::9ed956e5-56bd-4a29-928e-ee83544b9781" providerId="AD" clId="Web-{F2027549-33A6-023F-3CA5-5170849FEA14}" dt="2022-05-23T11:12:00.367" v="297" actId="1076"/>
          <ac:spMkLst>
            <pc:docMk/>
            <pc:sldMk cId="855732379" sldId="453"/>
            <ac:spMk id="7" creationId="{93C4997D-9FD3-5F1C-6145-66E506FEC72F}"/>
          </ac:spMkLst>
        </pc:spChg>
        <pc:spChg chg="mod">
          <ac:chgData name="Benoit Baillif" userId="S::bb596@cam.ac.uk::9ed956e5-56bd-4a29-928e-ee83544b9781" providerId="AD" clId="Web-{F2027549-33A6-023F-3CA5-5170849FEA14}" dt="2022-05-23T11:12:00.383" v="298" actId="1076"/>
          <ac:spMkLst>
            <pc:docMk/>
            <pc:sldMk cId="855732379" sldId="453"/>
            <ac:spMk id="9" creationId="{A8A3286A-CB26-E96B-1BFB-53871569145F}"/>
          </ac:spMkLst>
        </pc:spChg>
        <pc:spChg chg="mod">
          <ac:chgData name="Benoit Baillif" userId="S::bb596@cam.ac.uk::9ed956e5-56bd-4a29-928e-ee83544b9781" providerId="AD" clId="Web-{F2027549-33A6-023F-3CA5-5170849FEA14}" dt="2022-05-23T11:12:00.383" v="299" actId="1076"/>
          <ac:spMkLst>
            <pc:docMk/>
            <pc:sldMk cId="855732379" sldId="453"/>
            <ac:spMk id="11" creationId="{065BE8E8-7764-9F8F-D0F4-3F8CB623EE79}"/>
          </ac:spMkLst>
        </pc:spChg>
        <pc:picChg chg="mod">
          <ac:chgData name="Benoit Baillif" userId="S::bb596@cam.ac.uk::9ed956e5-56bd-4a29-928e-ee83544b9781" providerId="AD" clId="Web-{F2027549-33A6-023F-3CA5-5170849FEA14}" dt="2022-05-23T11:12:00.367" v="296" actId="1076"/>
          <ac:picMkLst>
            <pc:docMk/>
            <pc:sldMk cId="855732379" sldId="453"/>
            <ac:picMk id="5" creationId="{54BB2858-C6E8-5200-042A-A121331CFD35}"/>
          </ac:picMkLst>
        </pc:picChg>
      </pc:sldChg>
      <pc:sldChg chg="modSp">
        <pc:chgData name="Benoit Baillif" userId="S::bb596@cam.ac.uk::9ed956e5-56bd-4a29-928e-ee83544b9781" providerId="AD" clId="Web-{F2027549-33A6-023F-3CA5-5170849FEA14}" dt="2022-05-23T11:11:21.522" v="292" actId="2057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F2027549-33A6-023F-3CA5-5170849FEA14}" dt="2022-05-23T11:11:21.522" v="292" actId="20577"/>
          <ac:spMkLst>
            <pc:docMk/>
            <pc:sldMk cId="685210634" sldId="454"/>
            <ac:spMk id="3" creationId="{6E96FE80-C582-E759-C382-6B379C564A53}"/>
          </ac:spMkLst>
        </pc:spChg>
      </pc:sldChg>
      <pc:sldChg chg="addSp modSp">
        <pc:chgData name="Benoit Baillif" userId="S::bb596@cam.ac.uk::9ed956e5-56bd-4a29-928e-ee83544b9781" providerId="AD" clId="Web-{F2027549-33A6-023F-3CA5-5170849FEA14}" dt="2022-05-23T11:07:16.640" v="250" actId="20577"/>
        <pc:sldMkLst>
          <pc:docMk/>
          <pc:sldMk cId="4119019284" sldId="455"/>
        </pc:sldMkLst>
        <pc:spChg chg="mod">
          <ac:chgData name="Benoit Baillif" userId="S::bb596@cam.ac.uk::9ed956e5-56bd-4a29-928e-ee83544b9781" providerId="AD" clId="Web-{F2027549-33A6-023F-3CA5-5170849FEA14}" dt="2022-05-23T11:07:16.640" v="250" actId="20577"/>
          <ac:spMkLst>
            <pc:docMk/>
            <pc:sldMk cId="4119019284" sldId="455"/>
            <ac:spMk id="2" creationId="{32C93B28-888F-3099-5844-41589186CBD4}"/>
          </ac:spMkLst>
        </pc:spChg>
        <pc:spChg chg="add">
          <ac:chgData name="Benoit Baillif" userId="S::bb596@cam.ac.uk::9ed956e5-56bd-4a29-928e-ee83544b9781" providerId="AD" clId="Web-{F2027549-33A6-023F-3CA5-5170849FEA14}" dt="2022-05-23T11:06:34.920" v="241"/>
          <ac:spMkLst>
            <pc:docMk/>
            <pc:sldMk cId="4119019284" sldId="455"/>
            <ac:spMk id="3" creationId="{1EBBDDF7-ABB7-C5C2-922D-D717B17AB6B8}"/>
          </ac:spMkLst>
        </pc:spChg>
        <pc:spChg chg="add">
          <ac:chgData name="Benoit Baillif" userId="S::bb596@cam.ac.uk::9ed956e5-56bd-4a29-928e-ee83544b9781" providerId="AD" clId="Web-{F2027549-33A6-023F-3CA5-5170849FEA14}" dt="2022-05-23T11:06:34.935" v="242"/>
          <ac:spMkLst>
            <pc:docMk/>
            <pc:sldMk cId="4119019284" sldId="455"/>
            <ac:spMk id="5" creationId="{5DB23D78-9A96-B066-CC8C-7362929607B1}"/>
          </ac:spMkLst>
        </pc:spChg>
        <pc:spChg chg="mod">
          <ac:chgData name="Benoit Baillif" userId="S::bb596@cam.ac.uk::9ed956e5-56bd-4a29-928e-ee83544b9781" providerId="AD" clId="Web-{F2027549-33A6-023F-3CA5-5170849FEA14}" dt="2022-05-23T11:06:52.436" v="246"/>
          <ac:spMkLst>
            <pc:docMk/>
            <pc:sldMk cId="4119019284" sldId="455"/>
            <ac:spMk id="43" creationId="{1C28482A-2C9C-6170-29AB-A6ADF510E34C}"/>
          </ac:spMkLst>
        </pc:spChg>
        <pc:spChg chg="mod">
          <ac:chgData name="Benoit Baillif" userId="S::bb596@cam.ac.uk::9ed956e5-56bd-4a29-928e-ee83544b9781" providerId="AD" clId="Web-{F2027549-33A6-023F-3CA5-5170849FEA14}" dt="2022-05-23T11:06:52.451" v="247"/>
          <ac:spMkLst>
            <pc:docMk/>
            <pc:sldMk cId="4119019284" sldId="455"/>
            <ac:spMk id="47" creationId="{E0189C23-D350-C2B3-F022-36FC7545F783}"/>
          </ac:spMkLst>
        </pc:spChg>
        <pc:spChg chg="mod">
          <ac:chgData name="Benoit Baillif" userId="S::bb596@cam.ac.uk::9ed956e5-56bd-4a29-928e-ee83544b9781" providerId="AD" clId="Web-{F2027549-33A6-023F-3CA5-5170849FEA14}" dt="2022-05-23T11:06:52.483" v="248"/>
          <ac:spMkLst>
            <pc:docMk/>
            <pc:sldMk cId="4119019284" sldId="455"/>
            <ac:spMk id="48" creationId="{1C6F926A-9FCE-17CA-1CDC-4D6B18575882}"/>
          </ac:spMkLst>
        </pc:spChg>
      </pc:sldChg>
      <pc:sldChg chg="addSp modSp">
        <pc:chgData name="Benoit Baillif" userId="S::bb596@cam.ac.uk::9ed956e5-56bd-4a29-928e-ee83544b9781" providerId="AD" clId="Web-{F2027549-33A6-023F-3CA5-5170849FEA14}" dt="2022-05-23T11:06:45.451" v="245"/>
        <pc:sldMkLst>
          <pc:docMk/>
          <pc:sldMk cId="1502151856" sldId="456"/>
        </pc:sldMkLst>
        <pc:spChg chg="add">
          <ac:chgData name="Benoit Baillif" userId="S::bb596@cam.ac.uk::9ed956e5-56bd-4a29-928e-ee83544b9781" providerId="AD" clId="Web-{F2027549-33A6-023F-3CA5-5170849FEA14}" dt="2022-05-23T11:06:34.263" v="239"/>
          <ac:spMkLst>
            <pc:docMk/>
            <pc:sldMk cId="1502151856" sldId="456"/>
            <ac:spMk id="3" creationId="{860F6729-2694-6E76-4C2F-6948ADC503B8}"/>
          </ac:spMkLst>
        </pc:spChg>
        <pc:spChg chg="add">
          <ac:chgData name="Benoit Baillif" userId="S::bb596@cam.ac.uk::9ed956e5-56bd-4a29-928e-ee83544b9781" providerId="AD" clId="Web-{F2027549-33A6-023F-3CA5-5170849FEA14}" dt="2022-05-23T11:06:34.295" v="240"/>
          <ac:spMkLst>
            <pc:docMk/>
            <pc:sldMk cId="1502151856" sldId="456"/>
            <ac:spMk id="4" creationId="{396EAD0E-6E45-9281-9AC3-9E400AB12F74}"/>
          </ac:spMkLst>
        </pc:spChg>
        <pc:spChg chg="mod">
          <ac:chgData name="Benoit Baillif" userId="S::bb596@cam.ac.uk::9ed956e5-56bd-4a29-928e-ee83544b9781" providerId="AD" clId="Web-{F2027549-33A6-023F-3CA5-5170849FEA14}" dt="2022-05-23T11:06:45.404" v="243"/>
          <ac:spMkLst>
            <pc:docMk/>
            <pc:sldMk cId="1502151856" sldId="456"/>
            <ac:spMk id="13" creationId="{50E3F0C1-8B7D-7CC2-9A1B-8D73F748D585}"/>
          </ac:spMkLst>
        </pc:spChg>
        <pc:spChg chg="mod">
          <ac:chgData name="Benoit Baillif" userId="S::bb596@cam.ac.uk::9ed956e5-56bd-4a29-928e-ee83544b9781" providerId="AD" clId="Web-{F2027549-33A6-023F-3CA5-5170849FEA14}" dt="2022-05-23T11:06:45.436" v="244"/>
          <ac:spMkLst>
            <pc:docMk/>
            <pc:sldMk cId="1502151856" sldId="456"/>
            <ac:spMk id="21" creationId="{FC0B9236-1DE3-9867-C6D2-957680C8074A}"/>
          </ac:spMkLst>
        </pc:spChg>
        <pc:spChg chg="mod">
          <ac:chgData name="Benoit Baillif" userId="S::bb596@cam.ac.uk::9ed956e5-56bd-4a29-928e-ee83544b9781" providerId="AD" clId="Web-{F2027549-33A6-023F-3CA5-5170849FEA14}" dt="2022-05-23T11:06:45.451" v="245"/>
          <ac:spMkLst>
            <pc:docMk/>
            <pc:sldMk cId="1502151856" sldId="456"/>
            <ac:spMk id="23" creationId="{01D2993A-D249-DCBB-62C7-BA39C7FD86DA}"/>
          </ac:spMkLst>
        </pc:spChg>
      </pc:sldChg>
      <pc:sldChg chg="modSp">
        <pc:chgData name="Benoit Baillif" userId="S::bb596@cam.ac.uk::9ed956e5-56bd-4a29-928e-ee83544b9781" providerId="AD" clId="Web-{F2027549-33A6-023F-3CA5-5170849FEA14}" dt="2022-05-23T11:00:01.595" v="170" actId="20577"/>
        <pc:sldMkLst>
          <pc:docMk/>
          <pc:sldMk cId="2619078077" sldId="458"/>
        </pc:sldMkLst>
        <pc:spChg chg="mod">
          <ac:chgData name="Benoit Baillif" userId="S::bb596@cam.ac.uk::9ed956e5-56bd-4a29-928e-ee83544b9781" providerId="AD" clId="Web-{F2027549-33A6-023F-3CA5-5170849FEA14}" dt="2022-05-23T11:00:01.595" v="170" actId="20577"/>
          <ac:spMkLst>
            <pc:docMk/>
            <pc:sldMk cId="2619078077" sldId="458"/>
            <ac:spMk id="2" creationId="{01B2034E-8E1C-EFA6-D42F-033C289A6FD2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1:06:31.076" v="238" actId="14100"/>
        <pc:sldMkLst>
          <pc:docMk/>
          <pc:sldMk cId="1250333830" sldId="459"/>
        </pc:sldMkLst>
        <pc:spChg chg="add mod">
          <ac:chgData name="Benoit Baillif" userId="S::bb596@cam.ac.uk::9ed956e5-56bd-4a29-928e-ee83544b9781" providerId="AD" clId="Web-{F2027549-33A6-023F-3CA5-5170849FEA14}" dt="2022-05-23T11:06:31.076" v="238" actId="14100"/>
          <ac:spMkLst>
            <pc:docMk/>
            <pc:sldMk cId="1250333830" sldId="459"/>
            <ac:spMk id="4" creationId="{8700FE5A-01E6-B547-B040-1CD5C4D62A35}"/>
          </ac:spMkLst>
        </pc:spChg>
        <pc:spChg chg="mod">
          <ac:chgData name="Benoit Baillif" userId="S::bb596@cam.ac.uk::9ed956e5-56bd-4a29-928e-ee83544b9781" providerId="AD" clId="Web-{F2027549-33A6-023F-3CA5-5170849FEA14}" dt="2022-05-23T11:05:34.043" v="227"/>
          <ac:spMkLst>
            <pc:docMk/>
            <pc:sldMk cId="1250333830" sldId="459"/>
            <ac:spMk id="11" creationId="{A22A536C-3756-D1D3-EDE1-6EBFE5D33C54}"/>
          </ac:spMkLst>
        </pc:spChg>
        <pc:spChg chg="mod">
          <ac:chgData name="Benoit Baillif" userId="S::bb596@cam.ac.uk::9ed956e5-56bd-4a29-928e-ee83544b9781" providerId="AD" clId="Web-{F2027549-33A6-023F-3CA5-5170849FEA14}" dt="2022-05-23T11:05:42.668" v="228"/>
          <ac:spMkLst>
            <pc:docMk/>
            <pc:sldMk cId="1250333830" sldId="459"/>
            <ac:spMk id="19" creationId="{1514ED66-5B70-8CCB-C986-AE0E94001FDF}"/>
          </ac:spMkLst>
        </pc:spChg>
        <pc:spChg chg="mod">
          <ac:chgData name="Benoit Baillif" userId="S::bb596@cam.ac.uk::9ed956e5-56bd-4a29-928e-ee83544b9781" providerId="AD" clId="Web-{F2027549-33A6-023F-3CA5-5170849FEA14}" dt="2022-05-23T11:05:54.153" v="229"/>
          <ac:spMkLst>
            <pc:docMk/>
            <pc:sldMk cId="1250333830" sldId="459"/>
            <ac:spMk id="21" creationId="{99E5D5B6-B73D-9F25-8BB5-7266B4AB3A20}"/>
          </ac:spMkLst>
        </pc:spChg>
        <pc:spChg chg="add mod">
          <ac:chgData name="Benoit Baillif" userId="S::bb596@cam.ac.uk::9ed956e5-56bd-4a29-928e-ee83544b9781" providerId="AD" clId="Web-{F2027549-33A6-023F-3CA5-5170849FEA14}" dt="2022-05-23T11:06:04.919" v="231" actId="1076"/>
          <ac:spMkLst>
            <pc:docMk/>
            <pc:sldMk cId="1250333830" sldId="459"/>
            <ac:spMk id="32" creationId="{69346C84-0CFA-BE99-9A5B-D0BD540F627A}"/>
          </ac:spMkLst>
        </pc:spChg>
        <pc:picChg chg="add del mod">
          <ac:chgData name="Benoit Baillif" userId="S::bb596@cam.ac.uk::9ed956e5-56bd-4a29-928e-ee83544b9781" providerId="AD" clId="Web-{F2027549-33A6-023F-3CA5-5170849FEA14}" dt="2022-05-23T11:05:26.589" v="226"/>
          <ac:picMkLst>
            <pc:docMk/>
            <pc:sldMk cId="1250333830" sldId="459"/>
            <ac:picMk id="3" creationId="{D361BC93-F257-7C36-76BC-EA190EC9EB98}"/>
          </ac:picMkLst>
        </pc:picChg>
        <pc:picChg chg="add del mod">
          <ac:chgData name="Benoit Baillif" userId="S::bb596@cam.ac.uk::9ed956e5-56bd-4a29-928e-ee83544b9781" providerId="AD" clId="Web-{F2027549-33A6-023F-3CA5-5170849FEA14}" dt="2022-05-23T11:05:26.074" v="225"/>
          <ac:picMkLst>
            <pc:docMk/>
            <pc:sldMk cId="1250333830" sldId="459"/>
            <ac:picMk id="28" creationId="{B6C6C9BA-0DC8-AD12-678C-7F25C9931BD3}"/>
          </ac:picMkLst>
        </pc:picChg>
        <pc:picChg chg="add del mod">
          <ac:chgData name="Benoit Baillif" userId="S::bb596@cam.ac.uk::9ed956e5-56bd-4a29-928e-ee83544b9781" providerId="AD" clId="Web-{F2027549-33A6-023F-3CA5-5170849FEA14}" dt="2022-05-23T11:05:25.683" v="224"/>
          <ac:picMkLst>
            <pc:docMk/>
            <pc:sldMk cId="1250333830" sldId="459"/>
            <ac:picMk id="30" creationId="{AE7F196D-410B-4F0A-7AF2-5B5448471B37}"/>
          </ac:picMkLst>
        </pc:picChg>
      </pc:sldChg>
      <pc:sldChg chg="mod ord modShow">
        <pc:chgData name="Benoit Baillif" userId="S::bb596@cam.ac.uk::9ed956e5-56bd-4a29-928e-ee83544b9781" providerId="AD" clId="Web-{F2027549-33A6-023F-3CA5-5170849FEA14}" dt="2022-05-23T12:33:55.749" v="376"/>
        <pc:sldMkLst>
          <pc:docMk/>
          <pc:sldMk cId="666904662" sldId="462"/>
        </pc:sldMkLst>
      </pc:sldChg>
      <pc:sldChg chg="addSp delSp modSp">
        <pc:chgData name="Benoit Baillif" userId="S::bb596@cam.ac.uk::9ed956e5-56bd-4a29-928e-ee83544b9781" providerId="AD" clId="Web-{F2027549-33A6-023F-3CA5-5170849FEA14}" dt="2022-05-23T10:44:21.222" v="81" actId="1076"/>
        <pc:sldMkLst>
          <pc:docMk/>
          <pc:sldMk cId="3538111429" sldId="463"/>
        </pc:sldMkLst>
        <pc:spChg chg="mod">
          <ac:chgData name="Benoit Baillif" userId="S::bb596@cam.ac.uk::9ed956e5-56bd-4a29-928e-ee83544b9781" providerId="AD" clId="Web-{F2027549-33A6-023F-3CA5-5170849FEA14}" dt="2022-05-23T10:44:18.253" v="80" actId="20577"/>
          <ac:spMkLst>
            <pc:docMk/>
            <pc:sldMk cId="3538111429" sldId="463"/>
            <ac:spMk id="2" creationId="{A29BC69C-907C-12DA-AE09-6F98B951DC13}"/>
          </ac:spMkLst>
        </pc:spChg>
        <pc:spChg chg="add del mod">
          <ac:chgData name="Benoit Baillif" userId="S::bb596@cam.ac.uk::9ed956e5-56bd-4a29-928e-ee83544b9781" providerId="AD" clId="Web-{F2027549-33A6-023F-3CA5-5170849FEA14}" dt="2022-05-23T10:43:45.065" v="67"/>
          <ac:spMkLst>
            <pc:docMk/>
            <pc:sldMk cId="3538111429" sldId="463"/>
            <ac:spMk id="7" creationId="{99E10183-D952-7560-A055-C88435D83EA3}"/>
          </ac:spMkLst>
        </pc:spChg>
        <pc:picChg chg="add mod">
          <ac:chgData name="Benoit Baillif" userId="S::bb596@cam.ac.uk::9ed956e5-56bd-4a29-928e-ee83544b9781" providerId="AD" clId="Web-{F2027549-33A6-023F-3CA5-5170849FEA14}" dt="2022-05-23T10:44:03.722" v="72"/>
          <ac:picMkLst>
            <pc:docMk/>
            <pc:sldMk cId="3538111429" sldId="463"/>
            <ac:picMk id="3" creationId="{5F28EF81-59C6-1963-09B7-8CDCCD95F46E}"/>
          </ac:picMkLst>
        </pc:picChg>
        <pc:picChg chg="del">
          <ac:chgData name="Benoit Baillif" userId="S::bb596@cam.ac.uk::9ed956e5-56bd-4a29-928e-ee83544b9781" providerId="AD" clId="Web-{F2027549-33A6-023F-3CA5-5170849FEA14}" dt="2022-05-23T10:39:50.667" v="61"/>
          <ac:picMkLst>
            <pc:docMk/>
            <pc:sldMk cId="3538111429" sldId="463"/>
            <ac:picMk id="4" creationId="{9C350FD5-BF09-0EEF-DBD6-B78383C7ED5C}"/>
          </ac:picMkLst>
        </pc:picChg>
        <pc:picChg chg="add mod">
          <ac:chgData name="Benoit Baillif" userId="S::bb596@cam.ac.uk::9ed956e5-56bd-4a29-928e-ee83544b9781" providerId="AD" clId="Web-{F2027549-33A6-023F-3CA5-5170849FEA14}" dt="2022-05-23T10:44:21.222" v="81" actId="1076"/>
          <ac:picMkLst>
            <pc:docMk/>
            <pc:sldMk cId="3538111429" sldId="463"/>
            <ac:picMk id="8" creationId="{E39BE092-9D81-60CA-65CA-FA09817C97A7}"/>
          </ac:picMkLst>
        </pc:picChg>
      </pc:sldChg>
      <pc:sldChg chg="addSp delSp modSp">
        <pc:chgData name="Benoit Baillif" userId="S::bb596@cam.ac.uk::9ed956e5-56bd-4a29-928e-ee83544b9781" providerId="AD" clId="Web-{F2027549-33A6-023F-3CA5-5170849FEA14}" dt="2022-05-23T10:45:11.005" v="95" actId="1076"/>
        <pc:sldMkLst>
          <pc:docMk/>
          <pc:sldMk cId="1268103031" sldId="464"/>
        </pc:sldMkLst>
        <pc:spChg chg="del">
          <ac:chgData name="Benoit Baillif" userId="S::bb596@cam.ac.uk::9ed956e5-56bd-4a29-928e-ee83544b9781" providerId="AD" clId="Web-{F2027549-33A6-023F-3CA5-5170849FEA14}" dt="2022-05-23T10:28:45.459" v="0"/>
          <ac:spMkLst>
            <pc:docMk/>
            <pc:sldMk cId="1268103031" sldId="464"/>
            <ac:spMk id="3" creationId="{6022A88F-28E8-0D30-D5F3-2C2F7F9E4BC4}"/>
          </ac:spMkLst>
        </pc:spChg>
        <pc:spChg chg="mod">
          <ac:chgData name="Benoit Baillif" userId="S::bb596@cam.ac.uk::9ed956e5-56bd-4a29-928e-ee83544b9781" providerId="AD" clId="Web-{F2027549-33A6-023F-3CA5-5170849FEA14}" dt="2022-05-23T10:45:11.005" v="95" actId="1076"/>
          <ac:spMkLst>
            <pc:docMk/>
            <pc:sldMk cId="1268103031" sldId="464"/>
            <ac:spMk id="4" creationId="{905B0BAF-8D21-D252-5EB5-B97D152B9422}"/>
          </ac:spMkLst>
        </pc:spChg>
        <pc:spChg chg="add del mod">
          <ac:chgData name="Benoit Baillif" userId="S::bb596@cam.ac.uk::9ed956e5-56bd-4a29-928e-ee83544b9781" providerId="AD" clId="Web-{F2027549-33A6-023F-3CA5-5170849FEA14}" dt="2022-05-23T10:28:48.881" v="1"/>
          <ac:spMkLst>
            <pc:docMk/>
            <pc:sldMk cId="1268103031" sldId="464"/>
            <ac:spMk id="8" creationId="{E25659BF-0ACC-F601-AEFA-A56FD946858A}"/>
          </ac:spMkLst>
        </pc:spChg>
        <pc:spChg chg="add mod">
          <ac:chgData name="Benoit Baillif" userId="S::bb596@cam.ac.uk::9ed956e5-56bd-4a29-928e-ee83544b9781" providerId="AD" clId="Web-{F2027549-33A6-023F-3CA5-5170849FEA14}" dt="2022-05-23T10:44:59.192" v="90" actId="1076"/>
          <ac:spMkLst>
            <pc:docMk/>
            <pc:sldMk cId="1268103031" sldId="464"/>
            <ac:spMk id="9" creationId="{06A59775-3493-5C47-4416-CDD20DD72A92}"/>
          </ac:spMkLst>
        </pc:spChg>
        <pc:picChg chg="mod">
          <ac:chgData name="Benoit Baillif" userId="S::bb596@cam.ac.uk::9ed956e5-56bd-4a29-928e-ee83544b9781" providerId="AD" clId="Web-{F2027549-33A6-023F-3CA5-5170849FEA14}" dt="2022-05-23T10:44:46.864" v="82" actId="1076"/>
          <ac:picMkLst>
            <pc:docMk/>
            <pc:sldMk cId="1268103031" sldId="464"/>
            <ac:picMk id="7" creationId="{70281409-73FE-133F-BCAB-55FA9DF4CC9A}"/>
          </ac:picMkLst>
        </pc:picChg>
      </pc:sldChg>
      <pc:sldChg chg="del">
        <pc:chgData name="Benoit Baillif" userId="S::bb596@cam.ac.uk::9ed956e5-56bd-4a29-928e-ee83544b9781" providerId="AD" clId="Web-{F2027549-33A6-023F-3CA5-5170849FEA14}" dt="2022-05-23T10:48:52.449" v="96"/>
        <pc:sldMkLst>
          <pc:docMk/>
          <pc:sldMk cId="3053266094" sldId="465"/>
        </pc:sldMkLst>
      </pc:sldChg>
      <pc:sldChg chg="addSp delSp">
        <pc:chgData name="Benoit Baillif" userId="S::bb596@cam.ac.uk::9ed956e5-56bd-4a29-928e-ee83544b9781" providerId="AD" clId="Web-{F2027549-33A6-023F-3CA5-5170849FEA14}" dt="2022-05-23T12:34:18.625" v="380"/>
        <pc:sldMkLst>
          <pc:docMk/>
          <pc:sldMk cId="3763547067" sldId="467"/>
        </pc:sldMkLst>
        <pc:spChg chg="del">
          <ac:chgData name="Benoit Baillif" userId="S::bb596@cam.ac.uk::9ed956e5-56bd-4a29-928e-ee83544b9781" providerId="AD" clId="Web-{F2027549-33A6-023F-3CA5-5170849FEA14}" dt="2022-05-23T12:34:18.406" v="379"/>
          <ac:spMkLst>
            <pc:docMk/>
            <pc:sldMk cId="3763547067" sldId="467"/>
            <ac:spMk id="7" creationId="{88B2AECF-5947-70CA-6886-8BE6915956ED}"/>
          </ac:spMkLst>
        </pc:spChg>
        <pc:spChg chg="add">
          <ac:chgData name="Benoit Baillif" userId="S::bb596@cam.ac.uk::9ed956e5-56bd-4a29-928e-ee83544b9781" providerId="AD" clId="Web-{F2027549-33A6-023F-3CA5-5170849FEA14}" dt="2022-05-23T12:34:18.625" v="380"/>
          <ac:spMkLst>
            <pc:docMk/>
            <pc:sldMk cId="3763547067" sldId="467"/>
            <ac:spMk id="13" creationId="{2374050C-04B5-4472-1037-7120585C0E2A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21.546" v="382"/>
        <pc:sldMkLst>
          <pc:docMk/>
          <pc:sldMk cId="2375119898" sldId="468"/>
        </pc:sldMkLst>
        <pc:spChg chg="del">
          <ac:chgData name="Benoit Baillif" userId="S::bb596@cam.ac.uk::9ed956e5-56bd-4a29-928e-ee83544b9781" providerId="AD" clId="Web-{F2027549-33A6-023F-3CA5-5170849FEA14}" dt="2022-05-23T12:34:21.218" v="381"/>
          <ac:spMkLst>
            <pc:docMk/>
            <pc:sldMk cId="2375119898" sldId="468"/>
            <ac:spMk id="3" creationId="{CDAD44E9-81E9-B056-7FD8-09862DD1627B}"/>
          </ac:spMkLst>
        </pc:spChg>
        <pc:spChg chg="add">
          <ac:chgData name="Benoit Baillif" userId="S::bb596@cam.ac.uk::9ed956e5-56bd-4a29-928e-ee83544b9781" providerId="AD" clId="Web-{F2027549-33A6-023F-3CA5-5170849FEA14}" dt="2022-05-23T12:34:21.546" v="382"/>
          <ac:spMkLst>
            <pc:docMk/>
            <pc:sldMk cId="2375119898" sldId="468"/>
            <ac:spMk id="6" creationId="{2374050C-04B5-4472-1037-7120585C0E2A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31.297" v="388"/>
        <pc:sldMkLst>
          <pc:docMk/>
          <pc:sldMk cId="2617822795" sldId="469"/>
        </pc:sldMkLst>
        <pc:spChg chg="del">
          <ac:chgData name="Benoit Baillif" userId="S::bb596@cam.ac.uk::9ed956e5-56bd-4a29-928e-ee83544b9781" providerId="AD" clId="Web-{F2027549-33A6-023F-3CA5-5170849FEA14}" dt="2022-05-23T12:34:31.094" v="387"/>
          <ac:spMkLst>
            <pc:docMk/>
            <pc:sldMk cId="2617822795" sldId="469"/>
            <ac:spMk id="4" creationId="{C481660E-86DA-A110-097E-21F1B44D31C2}"/>
          </ac:spMkLst>
        </pc:spChg>
        <pc:spChg chg="add">
          <ac:chgData name="Benoit Baillif" userId="S::bb596@cam.ac.uk::9ed956e5-56bd-4a29-928e-ee83544b9781" providerId="AD" clId="Web-{F2027549-33A6-023F-3CA5-5170849FEA14}" dt="2022-05-23T12:34:31.297" v="388"/>
          <ac:spMkLst>
            <pc:docMk/>
            <pc:sldMk cId="2617822795" sldId="469"/>
            <ac:spMk id="18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2:34:36.437" v="392"/>
        <pc:sldMkLst>
          <pc:docMk/>
          <pc:sldMk cId="383664510" sldId="470"/>
        </pc:sldMkLst>
        <pc:spChg chg="mod">
          <ac:chgData name="Benoit Baillif" userId="S::bb596@cam.ac.uk::9ed956e5-56bd-4a29-928e-ee83544b9781" providerId="AD" clId="Web-{F2027549-33A6-023F-3CA5-5170849FEA14}" dt="2022-05-23T10:57:08.543" v="157" actId="20577"/>
          <ac:spMkLst>
            <pc:docMk/>
            <pc:sldMk cId="383664510" sldId="470"/>
            <ac:spMk id="17" creationId="{BE67261B-5519-F33F-CA3E-89233E99DB6B}"/>
          </ac:spMkLst>
        </pc:spChg>
        <pc:spChg chg="add">
          <ac:chgData name="Benoit Baillif" userId="S::bb596@cam.ac.uk::9ed956e5-56bd-4a29-928e-ee83544b9781" providerId="AD" clId="Web-{F2027549-33A6-023F-3CA5-5170849FEA14}" dt="2022-05-23T12:34:36.437" v="392"/>
          <ac:spMkLst>
            <pc:docMk/>
            <pc:sldMk cId="383664510" sldId="470"/>
            <ac:spMk id="18" creationId="{2374050C-04B5-4472-1037-7120585C0E2A}"/>
          </ac:spMkLst>
        </pc:spChg>
        <pc:spChg chg="mod">
          <ac:chgData name="Benoit Baillif" userId="S::bb596@cam.ac.uk::9ed956e5-56bd-4a29-928e-ee83544b9781" providerId="AD" clId="Web-{F2027549-33A6-023F-3CA5-5170849FEA14}" dt="2022-05-23T10:57:11.590" v="158" actId="20577"/>
          <ac:spMkLst>
            <pc:docMk/>
            <pc:sldMk cId="383664510" sldId="470"/>
            <ac:spMk id="19" creationId="{FF8AEAFA-9C09-07EA-1138-9AFFD4FA5390}"/>
          </ac:spMkLst>
        </pc:spChg>
        <pc:spChg chg="del">
          <ac:chgData name="Benoit Baillif" userId="S::bb596@cam.ac.uk::9ed956e5-56bd-4a29-928e-ee83544b9781" providerId="AD" clId="Web-{F2027549-33A6-023F-3CA5-5170849FEA14}" dt="2022-05-23T12:34:36.250" v="391"/>
          <ac:spMkLst>
            <pc:docMk/>
            <pc:sldMk cId="383664510" sldId="470"/>
            <ac:spMk id="20" creationId="{ACD8F13D-0BA5-9CE9-82E5-A8AEB3BF56CA}"/>
          </ac:spMkLst>
        </pc:spChg>
      </pc:sldChg>
      <pc:sldChg chg="mod ord modShow">
        <pc:chgData name="Benoit Baillif" userId="S::bb596@cam.ac.uk::9ed956e5-56bd-4a29-928e-ee83544b9781" providerId="AD" clId="Web-{F2027549-33A6-023F-3CA5-5170849FEA14}" dt="2022-05-23T12:33:55.749" v="373"/>
        <pc:sldMkLst>
          <pc:docMk/>
          <pc:sldMk cId="2837707273" sldId="471"/>
        </pc:sldMkLst>
      </pc:sldChg>
      <pc:sldChg chg="addSp delSp">
        <pc:chgData name="Benoit Baillif" userId="S::bb596@cam.ac.uk::9ed956e5-56bd-4a29-928e-ee83544b9781" providerId="AD" clId="Web-{F2027549-33A6-023F-3CA5-5170849FEA14}" dt="2022-05-23T12:34:46.125" v="398"/>
        <pc:sldMkLst>
          <pc:docMk/>
          <pc:sldMk cId="2333814004" sldId="472"/>
        </pc:sldMkLst>
        <pc:spChg chg="add">
          <ac:chgData name="Benoit Baillif" userId="S::bb596@cam.ac.uk::9ed956e5-56bd-4a29-928e-ee83544b9781" providerId="AD" clId="Web-{F2027549-33A6-023F-3CA5-5170849FEA14}" dt="2022-05-23T12:34:46.125" v="398"/>
          <ac:spMkLst>
            <pc:docMk/>
            <pc:sldMk cId="2333814004" sldId="472"/>
            <ac:spMk id="4" creationId="{2374050C-04B5-4472-1037-7120585C0E2A}"/>
          </ac:spMkLst>
        </pc:spChg>
        <pc:spChg chg="del">
          <ac:chgData name="Benoit Baillif" userId="S::bb596@cam.ac.uk::9ed956e5-56bd-4a29-928e-ee83544b9781" providerId="AD" clId="Web-{F2027549-33A6-023F-3CA5-5170849FEA14}" dt="2022-05-23T12:34:45.985" v="397"/>
          <ac:spMkLst>
            <pc:docMk/>
            <pc:sldMk cId="2333814004" sldId="472"/>
            <ac:spMk id="5" creationId="{5E45B3CF-6517-48AF-96DC-8929922E2421}"/>
          </ac:spMkLst>
        </pc:spChg>
      </pc:sldChg>
      <pc:sldChg chg="addSp modSp new">
        <pc:chgData name="Benoit Baillif" userId="S::bb596@cam.ac.uk::9ed956e5-56bd-4a29-928e-ee83544b9781" providerId="AD" clId="Web-{F2027549-33A6-023F-3CA5-5170849FEA14}" dt="2022-05-23T12:34:50.532" v="401"/>
        <pc:sldMkLst>
          <pc:docMk/>
          <pc:sldMk cId="4075166108" sldId="473"/>
        </pc:sldMkLst>
        <pc:spChg chg="mod">
          <ac:chgData name="Benoit Baillif" userId="S::bb596@cam.ac.uk::9ed956e5-56bd-4a29-928e-ee83544b9781" providerId="AD" clId="Web-{F2027549-33A6-023F-3CA5-5170849FEA14}" dt="2022-05-23T12:31:15.464" v="335" actId="20577"/>
          <ac:spMkLst>
            <pc:docMk/>
            <pc:sldMk cId="4075166108" sldId="473"/>
            <ac:spMk id="2" creationId="{3981518C-E647-BB6A-2DBF-661CD0C2CFF1}"/>
          </ac:spMkLst>
        </pc:spChg>
        <pc:spChg chg="mod">
          <ac:chgData name="Benoit Baillif" userId="S::bb596@cam.ac.uk::9ed956e5-56bd-4a29-928e-ee83544b9781" providerId="AD" clId="Web-{F2027549-33A6-023F-3CA5-5170849FEA14}" dt="2022-05-23T12:32:35.591" v="368" actId="20577"/>
          <ac:spMkLst>
            <pc:docMk/>
            <pc:sldMk cId="4075166108" sldId="473"/>
            <ac:spMk id="3" creationId="{0AC2BE76-D610-1037-2572-9AA4CA4E411F}"/>
          </ac:spMkLst>
        </pc:spChg>
        <pc:spChg chg="add">
          <ac:chgData name="Benoit Baillif" userId="S::bb596@cam.ac.uk::9ed956e5-56bd-4a29-928e-ee83544b9781" providerId="AD" clId="Web-{F2027549-33A6-023F-3CA5-5170849FEA14}" dt="2022-05-23T12:34:50.532" v="401"/>
          <ac:spMkLst>
            <pc:docMk/>
            <pc:sldMk cId="4075166108" sldId="473"/>
            <ac:spMk id="4" creationId="{2374050C-04B5-4472-1037-7120585C0E2A}"/>
          </ac:spMkLst>
        </pc:spChg>
      </pc:sldChg>
    </pc:docChg>
  </pc:docChgLst>
  <pc:docChgLst>
    <pc:chgData name="Benoit Baillif" userId="S::bb596@cam.ac.uk::9ed956e5-56bd-4a29-928e-ee83544b9781" providerId="AD" clId="Web-{DFDFF360-44FD-B143-C34B-337CC18F3D5C}"/>
    <pc:docChg chg="addSld modSld sldOrd">
      <pc:chgData name="Benoit Baillif" userId="S::bb596@cam.ac.uk::9ed956e5-56bd-4a29-928e-ee83544b9781" providerId="AD" clId="Web-{DFDFF360-44FD-B143-C34B-337CC18F3D5C}" dt="2022-05-16T18:25:05.819" v="366" actId="20577"/>
      <pc:docMkLst>
        <pc:docMk/>
      </pc:docMkLst>
      <pc:sldChg chg="modSp">
        <pc:chgData name="Benoit Baillif" userId="S::bb596@cam.ac.uk::9ed956e5-56bd-4a29-928e-ee83544b9781" providerId="AD" clId="Web-{DFDFF360-44FD-B143-C34B-337CC18F3D5C}" dt="2022-05-16T18:23:22.941" v="361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DFDFF360-44FD-B143-C34B-337CC18F3D5C}" dt="2022-05-16T18:23:22.941" v="361" actId="20577"/>
          <ac:spMkLst>
            <pc:docMk/>
            <pc:sldMk cId="1270089218" sldId="391"/>
            <ac:spMk id="2" creationId="{CC3D4237-8DC4-45DB-86E8-B45DDFC1B3CC}"/>
          </ac:spMkLst>
        </pc:spChg>
      </pc:sldChg>
      <pc:sldChg chg="addSp delSp modSp">
        <pc:chgData name="Benoit Baillif" userId="S::bb596@cam.ac.uk::9ed956e5-56bd-4a29-928e-ee83544b9781" providerId="AD" clId="Web-{DFDFF360-44FD-B143-C34B-337CC18F3D5C}" dt="2022-05-16T18:23:50.911" v="362" actId="20577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DFDFF360-44FD-B143-C34B-337CC18F3D5C}" dt="2022-05-16T18:23:50.911" v="362" actId="20577"/>
          <ac:spMkLst>
            <pc:docMk/>
            <pc:sldMk cId="2881774484" sldId="402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DFDFF360-44FD-B143-C34B-337CC18F3D5C}" dt="2022-05-16T18:11:37.891" v="208" actId="20577"/>
          <ac:spMkLst>
            <pc:docMk/>
            <pc:sldMk cId="2881774484" sldId="402"/>
            <ac:spMk id="3" creationId="{C090212A-4906-536A-67C1-56B1BE30BBED}"/>
          </ac:spMkLst>
        </pc:spChg>
        <pc:spChg chg="mod">
          <ac:chgData name="Benoit Baillif" userId="S::bb596@cam.ac.uk::9ed956e5-56bd-4a29-928e-ee83544b9781" providerId="AD" clId="Web-{DFDFF360-44FD-B143-C34B-337CC18F3D5C}" dt="2022-05-16T18:11:43.500" v="211" actId="1076"/>
          <ac:spMkLst>
            <pc:docMk/>
            <pc:sldMk cId="2881774484" sldId="402"/>
            <ac:spMk id="6" creationId="{6B5D9DD7-253E-1D55-9A60-C42EE6918F7A}"/>
          </ac:spMkLst>
        </pc:spChg>
        <pc:spChg chg="del">
          <ac:chgData name="Benoit Baillif" userId="S::bb596@cam.ac.uk::9ed956e5-56bd-4a29-928e-ee83544b9781" providerId="AD" clId="Web-{DFDFF360-44FD-B143-C34B-337CC18F3D5C}" dt="2022-05-16T18:06:22.976" v="85"/>
          <ac:spMkLst>
            <pc:docMk/>
            <pc:sldMk cId="2881774484" sldId="402"/>
            <ac:spMk id="7" creationId="{7A8B3FB1-6B91-71F7-01E8-05DDC014C710}"/>
          </ac:spMkLst>
        </pc:spChg>
        <pc:spChg chg="del mod">
          <ac:chgData name="Benoit Baillif" userId="S::bb596@cam.ac.uk::9ed956e5-56bd-4a29-928e-ee83544b9781" providerId="AD" clId="Web-{DFDFF360-44FD-B143-C34B-337CC18F3D5C}" dt="2022-05-16T18:06:22.976" v="84"/>
          <ac:spMkLst>
            <pc:docMk/>
            <pc:sldMk cId="2881774484" sldId="402"/>
            <ac:spMk id="10" creationId="{5D9249B2-FA5B-E421-6DE1-9E465091B771}"/>
          </ac:spMkLst>
        </pc:spChg>
        <pc:spChg chg="del">
          <ac:chgData name="Benoit Baillif" userId="S::bb596@cam.ac.uk::9ed956e5-56bd-4a29-928e-ee83544b9781" providerId="AD" clId="Web-{DFDFF360-44FD-B143-C34B-337CC18F3D5C}" dt="2022-05-16T18:06:22.976" v="83"/>
          <ac:spMkLst>
            <pc:docMk/>
            <pc:sldMk cId="2881774484" sldId="402"/>
            <ac:spMk id="11" creationId="{ECA89A9C-CAC5-335B-F7F7-3E83D1558895}"/>
          </ac:spMkLst>
        </pc:spChg>
        <pc:spChg chg="del">
          <ac:chgData name="Benoit Baillif" userId="S::bb596@cam.ac.uk::9ed956e5-56bd-4a29-928e-ee83544b9781" providerId="AD" clId="Web-{DFDFF360-44FD-B143-C34B-337CC18F3D5C}" dt="2022-05-16T18:06:22.976" v="82"/>
          <ac:spMkLst>
            <pc:docMk/>
            <pc:sldMk cId="2881774484" sldId="402"/>
            <ac:spMk id="12" creationId="{5BFC5BBD-0A69-B412-7E88-A6372F714240}"/>
          </ac:spMkLst>
        </pc:spChg>
        <pc:spChg chg="add mod">
          <ac:chgData name="Benoit Baillif" userId="S::bb596@cam.ac.uk::9ed956e5-56bd-4a29-928e-ee83544b9781" providerId="AD" clId="Web-{DFDFF360-44FD-B143-C34B-337CC18F3D5C}" dt="2022-05-16T18:11:43.500" v="212" actId="1076"/>
          <ac:spMkLst>
            <pc:docMk/>
            <pc:sldMk cId="2881774484" sldId="402"/>
            <ac:spMk id="13" creationId="{EF20A30F-8D87-6CBA-B18B-0D1522EB3ECB}"/>
          </ac:spMkLst>
        </pc:spChg>
        <pc:spChg chg="add mod">
          <ac:chgData name="Benoit Baillif" userId="S::bb596@cam.ac.uk::9ed956e5-56bd-4a29-928e-ee83544b9781" providerId="AD" clId="Web-{DFDFF360-44FD-B143-C34B-337CC18F3D5C}" dt="2022-05-16T18:11:43.500" v="213" actId="1076"/>
          <ac:spMkLst>
            <pc:docMk/>
            <pc:sldMk cId="2881774484" sldId="402"/>
            <ac:spMk id="14" creationId="{41918117-E14B-BF2E-BC64-15ACCB8A053F}"/>
          </ac:spMkLst>
        </pc:spChg>
        <pc:spChg chg="add mod">
          <ac:chgData name="Benoit Baillif" userId="S::bb596@cam.ac.uk::9ed956e5-56bd-4a29-928e-ee83544b9781" providerId="AD" clId="Web-{DFDFF360-44FD-B143-C34B-337CC18F3D5C}" dt="2022-05-16T18:11:43.516" v="214" actId="1076"/>
          <ac:spMkLst>
            <pc:docMk/>
            <pc:sldMk cId="2881774484" sldId="402"/>
            <ac:spMk id="15" creationId="{882061B6-AA71-08DE-0E04-CE8AF518C5D3}"/>
          </ac:spMkLst>
        </pc:spChg>
        <pc:spChg chg="add mod">
          <ac:chgData name="Benoit Baillif" userId="S::bb596@cam.ac.uk::9ed956e5-56bd-4a29-928e-ee83544b9781" providerId="AD" clId="Web-{DFDFF360-44FD-B143-C34B-337CC18F3D5C}" dt="2022-05-16T18:11:43.516" v="215" actId="1076"/>
          <ac:spMkLst>
            <pc:docMk/>
            <pc:sldMk cId="2881774484" sldId="402"/>
            <ac:spMk id="16" creationId="{7F1C3882-1E69-199D-532C-D19EF197A262}"/>
          </ac:spMkLst>
        </pc:spChg>
        <pc:picChg chg="add mod ord">
          <ac:chgData name="Benoit Baillif" userId="S::bb596@cam.ac.uk::9ed956e5-56bd-4a29-928e-ee83544b9781" providerId="AD" clId="Web-{DFDFF360-44FD-B143-C34B-337CC18F3D5C}" dt="2022-05-16T18:11:43.484" v="210" actId="1076"/>
          <ac:picMkLst>
            <pc:docMk/>
            <pc:sldMk cId="2881774484" sldId="402"/>
            <ac:picMk id="4" creationId="{C3224259-D08F-EF92-CE2A-DE368F497495}"/>
          </ac:picMkLst>
        </pc:picChg>
        <pc:picChg chg="add del mod">
          <ac:chgData name="Benoit Baillif" userId="S::bb596@cam.ac.uk::9ed956e5-56bd-4a29-928e-ee83544b9781" providerId="AD" clId="Web-{DFDFF360-44FD-B143-C34B-337CC18F3D5C}" dt="2022-05-16T18:11:45.860" v="216"/>
          <ac:picMkLst>
            <pc:docMk/>
            <pc:sldMk cId="2881774484" sldId="402"/>
            <ac:picMk id="5" creationId="{398C7299-3401-C1B5-552B-2FCB0B7152E6}"/>
          </ac:picMkLst>
        </pc:picChg>
        <pc:picChg chg="add mod modCrop">
          <ac:chgData name="Benoit Baillif" userId="S::bb596@cam.ac.uk::9ed956e5-56bd-4a29-928e-ee83544b9781" providerId="AD" clId="Web-{DFDFF360-44FD-B143-C34B-337CC18F3D5C}" dt="2022-05-16T18:12:04.219" v="221" actId="1076"/>
          <ac:picMkLst>
            <pc:docMk/>
            <pc:sldMk cId="2881774484" sldId="402"/>
            <ac:picMk id="8" creationId="{873E16C5-2640-3D1E-570C-7CCEB0BC806B}"/>
          </ac:picMkLst>
        </pc:picChg>
        <pc:picChg chg="del">
          <ac:chgData name="Benoit Baillif" userId="S::bb596@cam.ac.uk::9ed956e5-56bd-4a29-928e-ee83544b9781" providerId="AD" clId="Web-{DFDFF360-44FD-B143-C34B-337CC18F3D5C}" dt="2022-05-16T18:06:22.976" v="86"/>
          <ac:picMkLst>
            <pc:docMk/>
            <pc:sldMk cId="2881774484" sldId="402"/>
            <ac:picMk id="9" creationId="{D19ECBD9-9561-03A0-1591-6EC89F477970}"/>
          </ac:picMkLst>
        </pc:picChg>
      </pc:sldChg>
      <pc:sldChg chg="ord">
        <pc:chgData name="Benoit Baillif" userId="S::bb596@cam.ac.uk::9ed956e5-56bd-4a29-928e-ee83544b9781" providerId="AD" clId="Web-{DFDFF360-44FD-B143-C34B-337CC18F3D5C}" dt="2022-05-16T09:29:32.325" v="7"/>
        <pc:sldMkLst>
          <pc:docMk/>
          <pc:sldMk cId="1785038961" sldId="404"/>
        </pc:sldMkLst>
      </pc:sldChg>
      <pc:sldChg chg="addSp delSp modSp">
        <pc:chgData name="Benoit Baillif" userId="S::bb596@cam.ac.uk::9ed956e5-56bd-4a29-928e-ee83544b9781" providerId="AD" clId="Web-{DFDFF360-44FD-B143-C34B-337CC18F3D5C}" dt="2022-05-16T18:22:29.596" v="360" actId="20577"/>
        <pc:sldMkLst>
          <pc:docMk/>
          <pc:sldMk cId="2222468835" sldId="410"/>
        </pc:sldMkLst>
        <pc:spChg chg="add mod">
          <ac:chgData name="Benoit Baillif" userId="S::bb596@cam.ac.uk::9ed956e5-56bd-4a29-928e-ee83544b9781" providerId="AD" clId="Web-{DFDFF360-44FD-B143-C34B-337CC18F3D5C}" dt="2022-05-16T18:21:40.610" v="341" actId="1076"/>
          <ac:spMkLst>
            <pc:docMk/>
            <pc:sldMk cId="2222468835" sldId="410"/>
            <ac:spMk id="18" creationId="{FD93D779-9994-3219-4B50-B3EB95555A8C}"/>
          </ac:spMkLst>
        </pc:spChg>
        <pc:spChg chg="add mod">
          <ac:chgData name="Benoit Baillif" userId="S::bb596@cam.ac.uk::9ed956e5-56bd-4a29-928e-ee83544b9781" providerId="AD" clId="Web-{DFDFF360-44FD-B143-C34B-337CC18F3D5C}" dt="2022-05-16T18:21:40.626" v="342" actId="1076"/>
          <ac:spMkLst>
            <pc:docMk/>
            <pc:sldMk cId="2222468835" sldId="410"/>
            <ac:spMk id="20" creationId="{CC90E205-3BFD-5A78-484C-4D21F2A6B718}"/>
          </ac:spMkLst>
        </pc:spChg>
        <pc:spChg chg="add mod">
          <ac:chgData name="Benoit Baillif" userId="S::bb596@cam.ac.uk::9ed956e5-56bd-4a29-928e-ee83544b9781" providerId="AD" clId="Web-{DFDFF360-44FD-B143-C34B-337CC18F3D5C}" dt="2022-05-16T18:21:40.626" v="343" actId="1076"/>
          <ac:spMkLst>
            <pc:docMk/>
            <pc:sldMk cId="2222468835" sldId="410"/>
            <ac:spMk id="22" creationId="{C4BDEB05-4F7A-9AAB-1531-292FB323737A}"/>
          </ac:spMkLst>
        </pc:spChg>
        <pc:spChg chg="add mod">
          <ac:chgData name="Benoit Baillif" userId="S::bb596@cam.ac.uk::9ed956e5-56bd-4a29-928e-ee83544b9781" providerId="AD" clId="Web-{DFDFF360-44FD-B143-C34B-337CC18F3D5C}" dt="2022-05-16T18:21:40.626" v="344" actId="1076"/>
          <ac:spMkLst>
            <pc:docMk/>
            <pc:sldMk cId="2222468835" sldId="410"/>
            <ac:spMk id="23" creationId="{92880CB5-CA90-422D-A34E-7263EB5B3BB2}"/>
          </ac:spMkLst>
        </pc:spChg>
        <pc:spChg chg="add mod">
          <ac:chgData name="Benoit Baillif" userId="S::bb596@cam.ac.uk::9ed956e5-56bd-4a29-928e-ee83544b9781" providerId="AD" clId="Web-{DFDFF360-44FD-B143-C34B-337CC18F3D5C}" dt="2022-05-16T18:22:10.314" v="354" actId="1076"/>
          <ac:spMkLst>
            <pc:docMk/>
            <pc:sldMk cId="2222468835" sldId="410"/>
            <ac:spMk id="24" creationId="{59541382-CE9F-799C-DCF7-62E1B09D50E4}"/>
          </ac:spMkLst>
        </pc:spChg>
        <pc:spChg chg="add mod">
          <ac:chgData name="Benoit Baillif" userId="S::bb596@cam.ac.uk::9ed956e5-56bd-4a29-928e-ee83544b9781" providerId="AD" clId="Web-{DFDFF360-44FD-B143-C34B-337CC18F3D5C}" dt="2022-05-16T18:22:29.596" v="360" actId="20577"/>
          <ac:spMkLst>
            <pc:docMk/>
            <pc:sldMk cId="2222468835" sldId="410"/>
            <ac:spMk id="25" creationId="{18DDA5F3-48E5-3D85-4971-97835F222196}"/>
          </ac:spMkLst>
        </pc:spChg>
        <pc:picChg chg="add mod">
          <ac:chgData name="Benoit Baillif" userId="S::bb596@cam.ac.uk::9ed956e5-56bd-4a29-928e-ee83544b9781" providerId="AD" clId="Web-{DFDFF360-44FD-B143-C34B-337CC18F3D5C}" dt="2022-05-16T18:21:40.595" v="338" actId="1076"/>
          <ac:picMkLst>
            <pc:docMk/>
            <pc:sldMk cId="2222468835" sldId="410"/>
            <ac:picMk id="4" creationId="{5027B612-6A87-B0E4-B330-D9F38EBB98AC}"/>
          </ac:picMkLst>
        </pc:picChg>
        <pc:picChg chg="add mod">
          <ac:chgData name="Benoit Baillif" userId="S::bb596@cam.ac.uk::9ed956e5-56bd-4a29-928e-ee83544b9781" providerId="AD" clId="Web-{DFDFF360-44FD-B143-C34B-337CC18F3D5C}" dt="2022-05-16T18:21:40.595" v="339" actId="1076"/>
          <ac:picMkLst>
            <pc:docMk/>
            <pc:sldMk cId="2222468835" sldId="410"/>
            <ac:picMk id="5" creationId="{4B11D09C-CB1F-FEB3-E180-5B4C89A8370E}"/>
          </ac:picMkLst>
        </pc:picChg>
        <pc:picChg chg="add mod">
          <ac:chgData name="Benoit Baillif" userId="S::bb596@cam.ac.uk::9ed956e5-56bd-4a29-928e-ee83544b9781" providerId="AD" clId="Web-{DFDFF360-44FD-B143-C34B-337CC18F3D5C}" dt="2022-05-16T18:21:40.610" v="340" actId="1076"/>
          <ac:picMkLst>
            <pc:docMk/>
            <pc:sldMk cId="2222468835" sldId="410"/>
            <ac:picMk id="6" creationId="{459B59C5-E1E0-E926-3E48-1554DC417C3E}"/>
          </ac:picMkLst>
        </pc:picChg>
        <pc:picChg chg="del">
          <ac:chgData name="Benoit Baillif" userId="S::bb596@cam.ac.uk::9ed956e5-56bd-4a29-928e-ee83544b9781" providerId="AD" clId="Web-{DFDFF360-44FD-B143-C34B-337CC18F3D5C}" dt="2022-05-16T18:19:31.904" v="283"/>
          <ac:picMkLst>
            <pc:docMk/>
            <pc:sldMk cId="2222468835" sldId="410"/>
            <ac:picMk id="8" creationId="{708E2994-9642-C066-6B18-69E1892DB34F}"/>
          </ac:picMkLst>
        </pc:picChg>
        <pc:picChg chg="del">
          <ac:chgData name="Benoit Baillif" userId="S::bb596@cam.ac.uk::9ed956e5-56bd-4a29-928e-ee83544b9781" providerId="AD" clId="Web-{DFDFF360-44FD-B143-C34B-337CC18F3D5C}" dt="2022-05-16T18:19:31.904" v="282"/>
          <ac:picMkLst>
            <pc:docMk/>
            <pc:sldMk cId="2222468835" sldId="410"/>
            <ac:picMk id="10" creationId="{7E6244C0-7592-FCB7-6CC7-A823BCE2C1B0}"/>
          </ac:picMkLst>
        </pc:picChg>
        <pc:picChg chg="del">
          <ac:chgData name="Benoit Baillif" userId="S::bb596@cam.ac.uk::9ed956e5-56bd-4a29-928e-ee83544b9781" providerId="AD" clId="Web-{DFDFF360-44FD-B143-C34B-337CC18F3D5C}" dt="2022-05-16T18:19:31.904" v="281"/>
          <ac:picMkLst>
            <pc:docMk/>
            <pc:sldMk cId="2222468835" sldId="410"/>
            <ac:picMk id="12" creationId="{40BC3D1E-0FBB-C541-3A8B-EF8A4AF917A8}"/>
          </ac:picMkLst>
        </pc:picChg>
        <pc:picChg chg="add del mod">
          <ac:chgData name="Benoit Baillif" userId="S::bb596@cam.ac.uk::9ed956e5-56bd-4a29-928e-ee83544b9781" providerId="AD" clId="Web-{DFDFF360-44FD-B143-C34B-337CC18F3D5C}" dt="2022-05-16T18:19:51.123" v="292"/>
          <ac:picMkLst>
            <pc:docMk/>
            <pc:sldMk cId="2222468835" sldId="410"/>
            <ac:picMk id="14" creationId="{0EA546AF-722F-7ABC-83FC-B428E47742D6}"/>
          </ac:picMkLst>
        </pc:picChg>
        <pc:picChg chg="add mod">
          <ac:chgData name="Benoit Baillif" userId="S::bb596@cam.ac.uk::9ed956e5-56bd-4a29-928e-ee83544b9781" providerId="AD" clId="Web-{DFDFF360-44FD-B143-C34B-337CC18F3D5C}" dt="2022-05-16T18:21:34.954" v="337" actId="1076"/>
          <ac:picMkLst>
            <pc:docMk/>
            <pc:sldMk cId="2222468835" sldId="410"/>
            <ac:picMk id="16" creationId="{AA790CEB-F9C7-C963-FCC7-69C2FD36EC8D}"/>
          </ac:picMkLst>
        </pc:picChg>
      </pc:sldChg>
      <pc:sldChg chg="addSp delSp modSp">
        <pc:chgData name="Benoit Baillif" userId="S::bb596@cam.ac.uk::9ed956e5-56bd-4a29-928e-ee83544b9781" providerId="AD" clId="Web-{DFDFF360-44FD-B143-C34B-337CC18F3D5C}" dt="2022-05-16T18:13:56.410" v="236" actId="1076"/>
        <pc:sldMkLst>
          <pc:docMk/>
          <pc:sldMk cId="2982354981" sldId="411"/>
        </pc:sldMkLst>
        <pc:spChg chg="mod">
          <ac:chgData name="Benoit Baillif" userId="S::bb596@cam.ac.uk::9ed956e5-56bd-4a29-928e-ee83544b9781" providerId="AD" clId="Web-{DFDFF360-44FD-B143-C34B-337CC18F3D5C}" dt="2022-05-16T17:59:41.152" v="50" actId="20577"/>
          <ac:spMkLst>
            <pc:docMk/>
            <pc:sldMk cId="2982354981" sldId="411"/>
            <ac:spMk id="3" creationId="{499D738E-A05D-2C59-B84B-B66AE8F38436}"/>
          </ac:spMkLst>
        </pc:spChg>
        <pc:spChg chg="add mod">
          <ac:chgData name="Benoit Baillif" userId="S::bb596@cam.ac.uk::9ed956e5-56bd-4a29-928e-ee83544b9781" providerId="AD" clId="Web-{DFDFF360-44FD-B143-C34B-337CC18F3D5C}" dt="2022-05-16T17:59:12.948" v="48" actId="1076"/>
          <ac:spMkLst>
            <pc:docMk/>
            <pc:sldMk cId="2982354981" sldId="411"/>
            <ac:spMk id="4" creationId="{3422F5EE-EAFB-B934-43F3-61E501E9F2FF}"/>
          </ac:spMkLst>
        </pc:spChg>
        <pc:spChg chg="add mod">
          <ac:chgData name="Benoit Baillif" userId="S::bb596@cam.ac.uk::9ed956e5-56bd-4a29-928e-ee83544b9781" providerId="AD" clId="Web-{DFDFF360-44FD-B143-C34B-337CC18F3D5C}" dt="2022-05-16T17:59:00.213" v="40" actId="1076"/>
          <ac:spMkLst>
            <pc:docMk/>
            <pc:sldMk cId="2982354981" sldId="411"/>
            <ac:spMk id="9" creationId="{6466633F-5CAA-B9E9-BE10-D8AFE7801044}"/>
          </ac:spMkLst>
        </pc:spChg>
        <pc:picChg chg="add del mod">
          <ac:chgData name="Benoit Baillif" userId="S::bb596@cam.ac.uk::9ed956e5-56bd-4a29-928e-ee83544b9781" providerId="AD" clId="Web-{DFDFF360-44FD-B143-C34B-337CC18F3D5C}" dt="2022-05-16T17:57:52.555" v="21"/>
          <ac:picMkLst>
            <pc:docMk/>
            <pc:sldMk cId="2982354981" sldId="411"/>
            <ac:picMk id="5" creationId="{62DF1D11-644C-01D9-748D-B5D20BB3ECB0}"/>
          </ac:picMkLst>
        </pc:picChg>
        <pc:picChg chg="add del mod">
          <ac:chgData name="Benoit Baillif" userId="S::bb596@cam.ac.uk::9ed956e5-56bd-4a29-928e-ee83544b9781" providerId="AD" clId="Web-{DFDFF360-44FD-B143-C34B-337CC18F3D5C}" dt="2022-05-16T17:58:05.524" v="24"/>
          <ac:picMkLst>
            <pc:docMk/>
            <pc:sldMk cId="2982354981" sldId="411"/>
            <ac:picMk id="6" creationId="{5CCDEB51-1797-1BC0-6B4D-1BDF0DF68096}"/>
          </ac:picMkLst>
        </pc:picChg>
        <pc:picChg chg="add mod">
          <ac:chgData name="Benoit Baillif" userId="S::bb596@cam.ac.uk::9ed956e5-56bd-4a29-928e-ee83544b9781" providerId="AD" clId="Web-{DFDFF360-44FD-B143-C34B-337CC18F3D5C}" dt="2022-05-16T17:59:05.995" v="41" actId="1076"/>
          <ac:picMkLst>
            <pc:docMk/>
            <pc:sldMk cId="2982354981" sldId="411"/>
            <ac:picMk id="7" creationId="{73B8E03D-9CB0-7C3B-04D2-D32AC6877040}"/>
          </ac:picMkLst>
        </pc:picChg>
        <pc:picChg chg="add mod">
          <ac:chgData name="Benoit Baillif" userId="S::bb596@cam.ac.uk::9ed956e5-56bd-4a29-928e-ee83544b9781" providerId="AD" clId="Web-{DFDFF360-44FD-B143-C34B-337CC18F3D5C}" dt="2022-05-16T17:58:45.135" v="32" actId="1076"/>
          <ac:picMkLst>
            <pc:docMk/>
            <pc:sldMk cId="2982354981" sldId="411"/>
            <ac:picMk id="8" creationId="{104516F9-B701-A0E5-6FA4-784281CA1263}"/>
          </ac:picMkLst>
        </pc:picChg>
        <pc:picChg chg="add mod">
          <ac:chgData name="Benoit Baillif" userId="S::bb596@cam.ac.uk::9ed956e5-56bd-4a29-928e-ee83544b9781" providerId="AD" clId="Web-{DFDFF360-44FD-B143-C34B-337CC18F3D5C}" dt="2022-05-16T18:13:56.410" v="236" actId="1076"/>
          <ac:picMkLst>
            <pc:docMk/>
            <pc:sldMk cId="2982354981" sldId="411"/>
            <ac:picMk id="10" creationId="{D7BF2BAD-F278-5071-7E89-5866230D10B5}"/>
          </ac:picMkLst>
        </pc:picChg>
      </pc:sldChg>
      <pc:sldChg chg="addSp delSp modSp">
        <pc:chgData name="Benoit Baillif" userId="S::bb596@cam.ac.uk::9ed956e5-56bd-4a29-928e-ee83544b9781" providerId="AD" clId="Web-{DFDFF360-44FD-B143-C34B-337CC18F3D5C}" dt="2022-05-16T18:25:05.819" v="366" actId="20577"/>
        <pc:sldMkLst>
          <pc:docMk/>
          <pc:sldMk cId="1275980858" sldId="412"/>
        </pc:sldMkLst>
        <pc:spChg chg="mod">
          <ac:chgData name="Benoit Baillif" userId="S::bb596@cam.ac.uk::9ed956e5-56bd-4a29-928e-ee83544b9781" providerId="AD" clId="Web-{DFDFF360-44FD-B143-C34B-337CC18F3D5C}" dt="2022-05-16T18:18:57.590" v="280" actId="20577"/>
          <ac:spMkLst>
            <pc:docMk/>
            <pc:sldMk cId="1275980858" sldId="412"/>
            <ac:spMk id="2" creationId="{C1BAB7E8-D7AC-B99A-B050-B09B57995773}"/>
          </ac:spMkLst>
        </pc:spChg>
        <pc:spChg chg="mod">
          <ac:chgData name="Benoit Baillif" userId="S::bb596@cam.ac.uk::9ed956e5-56bd-4a29-928e-ee83544b9781" providerId="AD" clId="Web-{DFDFF360-44FD-B143-C34B-337CC18F3D5C}" dt="2022-05-16T18:25:05.819" v="366" actId="20577"/>
          <ac:spMkLst>
            <pc:docMk/>
            <pc:sldMk cId="1275980858" sldId="412"/>
            <ac:spMk id="3" creationId="{70DAD7AE-D5B2-2EB2-0BAC-158B17A8F73C}"/>
          </ac:spMkLst>
        </pc:spChg>
        <pc:picChg chg="add del mod">
          <ac:chgData name="Benoit Baillif" userId="S::bb596@cam.ac.uk::9ed956e5-56bd-4a29-928e-ee83544b9781" providerId="AD" clId="Web-{DFDFF360-44FD-B143-C34B-337CC18F3D5C}" dt="2022-05-16T18:18:05.495" v="258"/>
          <ac:picMkLst>
            <pc:docMk/>
            <pc:sldMk cId="1275980858" sldId="412"/>
            <ac:picMk id="4" creationId="{94101F49-EE5B-980F-F7AC-8D5091B2ADC9}"/>
          </ac:picMkLst>
        </pc:picChg>
        <pc:picChg chg="del">
          <ac:chgData name="Benoit Baillif" userId="S::bb596@cam.ac.uk::9ed956e5-56bd-4a29-928e-ee83544b9781" providerId="AD" clId="Web-{DFDFF360-44FD-B143-C34B-337CC18F3D5C}" dt="2022-05-16T18:14:20.473" v="237"/>
          <ac:picMkLst>
            <pc:docMk/>
            <pc:sldMk cId="1275980858" sldId="412"/>
            <ac:picMk id="5" creationId="{C0B1471C-05FA-F4F1-373A-1C2265B963C3}"/>
          </ac:picMkLst>
        </pc:picChg>
        <pc:picChg chg="add mod">
          <ac:chgData name="Benoit Baillif" userId="S::bb596@cam.ac.uk::9ed956e5-56bd-4a29-928e-ee83544b9781" providerId="AD" clId="Web-{DFDFF360-44FD-B143-C34B-337CC18F3D5C}" dt="2022-05-16T18:18:25.464" v="269" actId="1076"/>
          <ac:picMkLst>
            <pc:docMk/>
            <pc:sldMk cId="1275980858" sldId="412"/>
            <ac:picMk id="6" creationId="{E088D014-0867-9E12-DDB6-B21D3C0ABC13}"/>
          </ac:picMkLst>
        </pc:picChg>
        <pc:picChg chg="del">
          <ac:chgData name="Benoit Baillif" userId="S::bb596@cam.ac.uk::9ed956e5-56bd-4a29-928e-ee83544b9781" providerId="AD" clId="Web-{DFDFF360-44FD-B143-C34B-337CC18F3D5C}" dt="2022-05-16T18:15:16.006" v="243"/>
          <ac:picMkLst>
            <pc:docMk/>
            <pc:sldMk cId="1275980858" sldId="412"/>
            <ac:picMk id="7" creationId="{001198FF-2DC1-F60C-1ED3-BCBC0B0F6650}"/>
          </ac:picMkLst>
        </pc:picChg>
        <pc:picChg chg="del">
          <ac:chgData name="Benoit Baillif" userId="S::bb596@cam.ac.uk::9ed956e5-56bd-4a29-928e-ee83544b9781" providerId="AD" clId="Web-{DFDFF360-44FD-B143-C34B-337CC18F3D5C}" dt="2022-05-16T18:15:33.381" v="246"/>
          <ac:picMkLst>
            <pc:docMk/>
            <pc:sldMk cId="1275980858" sldId="412"/>
            <ac:picMk id="9" creationId="{FBBFA6AB-8B4F-C54D-E8F8-C3C331334814}"/>
          </ac:picMkLst>
        </pc:picChg>
        <pc:picChg chg="add mod ord">
          <ac:chgData name="Benoit Baillif" userId="S::bb596@cam.ac.uk::9ed956e5-56bd-4a29-928e-ee83544b9781" providerId="AD" clId="Web-{DFDFF360-44FD-B143-C34B-337CC18F3D5C}" dt="2022-05-16T18:18:16.464" v="265"/>
          <ac:picMkLst>
            <pc:docMk/>
            <pc:sldMk cId="1275980858" sldId="412"/>
            <ac:picMk id="10" creationId="{4482CBD0-0E27-2799-42B9-A00CCB5CED46}"/>
          </ac:picMkLst>
        </pc:picChg>
        <pc:picChg chg="del">
          <ac:chgData name="Benoit Baillif" userId="S::bb596@cam.ac.uk::9ed956e5-56bd-4a29-928e-ee83544b9781" providerId="AD" clId="Web-{DFDFF360-44FD-B143-C34B-337CC18F3D5C}" dt="2022-05-16T18:14:57.099" v="240"/>
          <ac:picMkLst>
            <pc:docMk/>
            <pc:sldMk cId="1275980858" sldId="412"/>
            <ac:picMk id="11" creationId="{B33DF04F-9D22-76A4-E000-9F5840B704D5}"/>
          </ac:picMkLst>
        </pc:picChg>
        <pc:picChg chg="add mod ord">
          <ac:chgData name="Benoit Baillif" userId="S::bb596@cam.ac.uk::9ed956e5-56bd-4a29-928e-ee83544b9781" providerId="AD" clId="Web-{DFDFF360-44FD-B143-C34B-337CC18F3D5C}" dt="2022-05-16T18:18:27.214" v="270" actId="1076"/>
          <ac:picMkLst>
            <pc:docMk/>
            <pc:sldMk cId="1275980858" sldId="412"/>
            <ac:picMk id="12" creationId="{DE01279B-C9E3-0AD9-75B2-29E2EB515BAF}"/>
          </ac:picMkLst>
        </pc:picChg>
        <pc:picChg chg="add mod">
          <ac:chgData name="Benoit Baillif" userId="S::bb596@cam.ac.uk::9ed956e5-56bd-4a29-928e-ee83544b9781" providerId="AD" clId="Web-{DFDFF360-44FD-B143-C34B-337CC18F3D5C}" dt="2022-05-16T18:18:36.652" v="272" actId="1076"/>
          <ac:picMkLst>
            <pc:docMk/>
            <pc:sldMk cId="1275980858" sldId="412"/>
            <ac:picMk id="13" creationId="{6B5BD140-2C9C-BBCB-4853-33AA2B0C5EF2}"/>
          </ac:picMkLst>
        </pc:picChg>
        <pc:picChg chg="add mod">
          <ac:chgData name="Benoit Baillif" userId="S::bb596@cam.ac.uk::9ed956e5-56bd-4a29-928e-ee83544b9781" providerId="AD" clId="Web-{DFDFF360-44FD-B143-C34B-337CC18F3D5C}" dt="2022-05-16T18:18:37.902" v="273" actId="1076"/>
          <ac:picMkLst>
            <pc:docMk/>
            <pc:sldMk cId="1275980858" sldId="412"/>
            <ac:picMk id="15" creationId="{D5BF0905-FA92-03B6-E819-D72B895F12DF}"/>
          </ac:picMkLst>
        </pc:picChg>
      </pc:sldChg>
      <pc:sldChg chg="modSp">
        <pc:chgData name="Benoit Baillif" userId="S::bb596@cam.ac.uk::9ed956e5-56bd-4a29-928e-ee83544b9781" providerId="AD" clId="Web-{DFDFF360-44FD-B143-C34B-337CC18F3D5C}" dt="2022-05-16T09:29:11.386" v="5"/>
        <pc:sldMkLst>
          <pc:docMk/>
          <pc:sldMk cId="653171165" sldId="422"/>
        </pc:sldMkLst>
        <pc:graphicFrameChg chg="mod modGraphic">
          <ac:chgData name="Benoit Baillif" userId="S::bb596@cam.ac.uk::9ed956e5-56bd-4a29-928e-ee83544b9781" providerId="AD" clId="Web-{DFDFF360-44FD-B143-C34B-337CC18F3D5C}" dt="2022-05-16T09:29:11.386" v="5"/>
          <ac:graphicFrameMkLst>
            <pc:docMk/>
            <pc:sldMk cId="653171165" sldId="422"/>
            <ac:graphicFrameMk id="13" creationId="{6D540015-5E52-167E-1280-10321B283C8D}"/>
          </ac:graphicFrameMkLst>
        </pc:graphicFrameChg>
      </pc:sldChg>
      <pc:sldChg chg="ord">
        <pc:chgData name="Benoit Baillif" userId="S::bb596@cam.ac.uk::9ed956e5-56bd-4a29-928e-ee83544b9781" providerId="AD" clId="Web-{DFDFF360-44FD-B143-C34B-337CC18F3D5C}" dt="2022-05-16T09:29:30.793" v="6"/>
        <pc:sldMkLst>
          <pc:docMk/>
          <pc:sldMk cId="1799402723" sldId="427"/>
        </pc:sldMkLst>
      </pc:sldChg>
      <pc:sldChg chg="addSp delSp modSp new">
        <pc:chgData name="Benoit Baillif" userId="S::bb596@cam.ac.uk::9ed956e5-56bd-4a29-928e-ee83544b9781" providerId="AD" clId="Web-{DFDFF360-44FD-B143-C34B-337CC18F3D5C}" dt="2022-05-16T18:24:19.193" v="364" actId="1076"/>
        <pc:sldMkLst>
          <pc:docMk/>
          <pc:sldMk cId="3686600482" sldId="428"/>
        </pc:sldMkLst>
        <pc:spChg chg="mod">
          <ac:chgData name="Benoit Baillif" userId="S::bb596@cam.ac.uk::9ed956e5-56bd-4a29-928e-ee83544b9781" providerId="AD" clId="Web-{DFDFF360-44FD-B143-C34B-337CC18F3D5C}" dt="2022-05-16T18:10:17.263" v="158" actId="20577"/>
          <ac:spMkLst>
            <pc:docMk/>
            <pc:sldMk cId="3686600482" sldId="428"/>
            <ac:spMk id="2" creationId="{6F26C9B0-D893-D2BA-F48A-30FF28279E76}"/>
          </ac:spMkLst>
        </pc:spChg>
        <pc:spChg chg="del">
          <ac:chgData name="Benoit Baillif" userId="S::bb596@cam.ac.uk::9ed956e5-56bd-4a29-928e-ee83544b9781" providerId="AD" clId="Web-{DFDFF360-44FD-B143-C34B-337CC18F3D5C}" dt="2022-05-16T18:10:18.591" v="159"/>
          <ac:spMkLst>
            <pc:docMk/>
            <pc:sldMk cId="3686600482" sldId="428"/>
            <ac:spMk id="3" creationId="{58635F49-9428-DA22-1292-E98092FB0BD5}"/>
          </ac:spMkLst>
        </pc:spChg>
        <pc:spChg chg="add del mod">
          <ac:chgData name="Benoit Baillif" userId="S::bb596@cam.ac.uk::9ed956e5-56bd-4a29-928e-ee83544b9781" providerId="AD" clId="Web-{DFDFF360-44FD-B143-C34B-337CC18F3D5C}" dt="2022-05-16T18:10:44.342" v="168"/>
          <ac:spMkLst>
            <pc:docMk/>
            <pc:sldMk cId="3686600482" sldId="428"/>
            <ac:spMk id="4" creationId="{2CE3B24D-6470-00DC-7CF0-973A3B73FD80}"/>
          </ac:spMkLst>
        </pc:spChg>
        <pc:spChg chg="add del mod">
          <ac:chgData name="Benoit Baillif" userId="S::bb596@cam.ac.uk::9ed956e5-56bd-4a29-928e-ee83544b9781" providerId="AD" clId="Web-{DFDFF360-44FD-B143-C34B-337CC18F3D5C}" dt="2022-05-16T18:10:55.171" v="174"/>
          <ac:spMkLst>
            <pc:docMk/>
            <pc:sldMk cId="3686600482" sldId="428"/>
            <ac:spMk id="5" creationId="{9F2A33EC-1DE8-FA17-736A-628F0153B6A6}"/>
          </ac:spMkLst>
        </pc:spChg>
        <pc:spChg chg="add del mod">
          <ac:chgData name="Benoit Baillif" userId="S::bb596@cam.ac.uk::9ed956e5-56bd-4a29-928e-ee83544b9781" providerId="AD" clId="Web-{DFDFF360-44FD-B143-C34B-337CC18F3D5C}" dt="2022-05-16T18:11:00.202" v="179"/>
          <ac:spMkLst>
            <pc:docMk/>
            <pc:sldMk cId="3686600482" sldId="428"/>
            <ac:spMk id="6" creationId="{4FD941FE-B3AB-4A52-102C-60372C00AEF4}"/>
          </ac:spMkLst>
        </pc:spChg>
        <pc:spChg chg="add mod">
          <ac:chgData name="Benoit Baillif" userId="S::bb596@cam.ac.uk::9ed956e5-56bd-4a29-928e-ee83544b9781" providerId="AD" clId="Web-{DFDFF360-44FD-B143-C34B-337CC18F3D5C}" dt="2022-05-16T18:12:17.017" v="224" actId="20577"/>
          <ac:spMkLst>
            <pc:docMk/>
            <pc:sldMk cId="3686600482" sldId="428"/>
            <ac:spMk id="8" creationId="{C4EA1B93-CF6B-2CBA-62EE-C02C39017579}"/>
          </ac:spMkLst>
        </pc:spChg>
        <pc:picChg chg="add mod">
          <ac:chgData name="Benoit Baillif" userId="S::bb596@cam.ac.uk::9ed956e5-56bd-4a29-928e-ee83544b9781" providerId="AD" clId="Web-{DFDFF360-44FD-B143-C34B-337CC18F3D5C}" dt="2022-05-16T18:24:18.052" v="363" actId="1076"/>
          <ac:picMkLst>
            <pc:docMk/>
            <pc:sldMk cId="3686600482" sldId="428"/>
            <ac:picMk id="9" creationId="{EC54881E-4598-8394-6476-A4E1FF50DC3C}"/>
          </ac:picMkLst>
        </pc:picChg>
        <pc:picChg chg="add mod">
          <ac:chgData name="Benoit Baillif" userId="S::bb596@cam.ac.uk::9ed956e5-56bd-4a29-928e-ee83544b9781" providerId="AD" clId="Web-{DFDFF360-44FD-B143-C34B-337CC18F3D5C}" dt="2022-05-16T18:24:19.193" v="364" actId="1076"/>
          <ac:picMkLst>
            <pc:docMk/>
            <pc:sldMk cId="3686600482" sldId="428"/>
            <ac:picMk id="10" creationId="{111DBF2F-3BD2-1FAB-9EBE-A233546F3C69}"/>
          </ac:picMkLst>
        </pc:picChg>
      </pc:sldChg>
    </pc:docChg>
  </pc:docChgLst>
  <pc:docChgLst>
    <pc:chgData name="Benoit Baillif" userId="S::bb596@cam.ac.uk::9ed956e5-56bd-4a29-928e-ee83544b9781" providerId="AD" clId="Web-{671D50DE-6E2E-A3A1-65C8-B84D1B043A64}"/>
    <pc:docChg chg="addSld modSld sldOrd">
      <pc:chgData name="Benoit Baillif" userId="S::bb596@cam.ac.uk::9ed956e5-56bd-4a29-928e-ee83544b9781" providerId="AD" clId="Web-{671D50DE-6E2E-A3A1-65C8-B84D1B043A64}" dt="2022-06-09T12:28:12.286" v="69" actId="1076"/>
      <pc:docMkLst>
        <pc:docMk/>
      </pc:docMkLst>
      <pc:sldChg chg="addSp delSp">
        <pc:chgData name="Benoit Baillif" userId="S::bb596@cam.ac.uk::9ed956e5-56bd-4a29-928e-ee83544b9781" providerId="AD" clId="Web-{671D50DE-6E2E-A3A1-65C8-B84D1B043A64}" dt="2022-06-09T12:26:38.378" v="61"/>
        <pc:sldMkLst>
          <pc:docMk/>
          <pc:sldMk cId="2069138346" sldId="406"/>
        </pc:sldMkLst>
        <pc:spChg chg="del">
          <ac:chgData name="Benoit Baillif" userId="S::bb596@cam.ac.uk::9ed956e5-56bd-4a29-928e-ee83544b9781" providerId="AD" clId="Web-{671D50DE-6E2E-A3A1-65C8-B84D1B043A64}" dt="2022-06-09T12:26:38.144" v="60"/>
          <ac:spMkLst>
            <pc:docMk/>
            <pc:sldMk cId="2069138346" sldId="406"/>
            <ac:spMk id="2" creationId="{7A92BAB0-8E0C-AD30-3160-44262A8FC9B8}"/>
          </ac:spMkLst>
        </pc:spChg>
        <pc:spChg chg="add">
          <ac:chgData name="Benoit Baillif" userId="S::bb596@cam.ac.uk::9ed956e5-56bd-4a29-928e-ee83544b9781" providerId="AD" clId="Web-{671D50DE-6E2E-A3A1-65C8-B84D1B043A64}" dt="2022-06-09T12:26:38.378" v="61"/>
          <ac:spMkLst>
            <pc:docMk/>
            <pc:sldMk cId="2069138346" sldId="406"/>
            <ac:spMk id="4" creationId="{D0875F11-9E63-8C79-5F4B-50BFB9F76BE0}"/>
          </ac:spMkLst>
        </pc:spChg>
      </pc:sldChg>
      <pc:sldChg chg="mod ord modShow">
        <pc:chgData name="Benoit Baillif" userId="S::bb596@cam.ac.uk::9ed956e5-56bd-4a29-928e-ee83544b9781" providerId="AD" clId="Web-{671D50DE-6E2E-A3A1-65C8-B84D1B043A64}" dt="2022-06-09T12:24:54.407" v="51"/>
        <pc:sldMkLst>
          <pc:docMk/>
          <pc:sldMk cId="4270348066" sldId="426"/>
        </pc:sldMkLst>
      </pc:sldChg>
      <pc:sldChg chg="addSp delSp">
        <pc:chgData name="Benoit Baillif" userId="S::bb596@cam.ac.uk::9ed956e5-56bd-4a29-928e-ee83544b9781" providerId="AD" clId="Web-{671D50DE-6E2E-A3A1-65C8-B84D1B043A64}" dt="2022-06-09T12:26:31.472" v="57"/>
        <pc:sldMkLst>
          <pc:docMk/>
          <pc:sldMk cId="1799402723" sldId="427"/>
        </pc:sldMkLst>
        <pc:spChg chg="del">
          <ac:chgData name="Benoit Baillif" userId="S::bb596@cam.ac.uk::9ed956e5-56bd-4a29-928e-ee83544b9781" providerId="AD" clId="Web-{671D50DE-6E2E-A3A1-65C8-B84D1B043A64}" dt="2022-06-09T12:26:31.175" v="56"/>
          <ac:spMkLst>
            <pc:docMk/>
            <pc:sldMk cId="1799402723" sldId="427"/>
            <ac:spMk id="4" creationId="{30A18B52-1524-6D5F-5720-C3E2558B8C9D}"/>
          </ac:spMkLst>
        </pc:spChg>
        <pc:spChg chg="add">
          <ac:chgData name="Benoit Baillif" userId="S::bb596@cam.ac.uk::9ed956e5-56bd-4a29-928e-ee83544b9781" providerId="AD" clId="Web-{671D50DE-6E2E-A3A1-65C8-B84D1B043A64}" dt="2022-06-09T12:26:31.472" v="57"/>
          <ac:spMkLst>
            <pc:docMk/>
            <pc:sldMk cId="1799402723" sldId="427"/>
            <ac:spMk id="5" creationId="{D0875F11-9E63-8C79-5F4B-50BFB9F76BE0}"/>
          </ac:spMkLst>
        </pc:spChg>
      </pc:sldChg>
      <pc:sldChg chg="addSp delSp">
        <pc:chgData name="Benoit Baillif" userId="S::bb596@cam.ac.uk::9ed956e5-56bd-4a29-928e-ee83544b9781" providerId="AD" clId="Web-{671D50DE-6E2E-A3A1-65C8-B84D1B043A64}" dt="2022-06-09T12:26:35.300" v="59"/>
        <pc:sldMkLst>
          <pc:docMk/>
          <pc:sldMk cId="2906741194" sldId="444"/>
        </pc:sldMkLst>
        <pc:spChg chg="del">
          <ac:chgData name="Benoit Baillif" userId="S::bb596@cam.ac.uk::9ed956e5-56bd-4a29-928e-ee83544b9781" providerId="AD" clId="Web-{671D50DE-6E2E-A3A1-65C8-B84D1B043A64}" dt="2022-06-09T12:26:35.097" v="58"/>
          <ac:spMkLst>
            <pc:docMk/>
            <pc:sldMk cId="2906741194" sldId="444"/>
            <ac:spMk id="4" creationId="{F14B854C-CF00-FD46-8355-A83CC478AC69}"/>
          </ac:spMkLst>
        </pc:spChg>
        <pc:spChg chg="add">
          <ac:chgData name="Benoit Baillif" userId="S::bb596@cam.ac.uk::9ed956e5-56bd-4a29-928e-ee83544b9781" providerId="AD" clId="Web-{671D50DE-6E2E-A3A1-65C8-B84D1B043A64}" dt="2022-06-09T12:26:35.300" v="59"/>
          <ac:spMkLst>
            <pc:docMk/>
            <pc:sldMk cId="2906741194" sldId="444"/>
            <ac:spMk id="9" creationId="{D0875F11-9E63-8C79-5F4B-50BFB9F76BE0}"/>
          </ac:spMkLst>
        </pc:spChg>
      </pc:sldChg>
      <pc:sldChg chg="addSp delSp">
        <pc:chgData name="Benoit Baillif" userId="S::bb596@cam.ac.uk::9ed956e5-56bd-4a29-928e-ee83544b9781" providerId="AD" clId="Web-{671D50DE-6E2E-A3A1-65C8-B84D1B043A64}" dt="2022-06-09T12:26:28.565" v="55"/>
        <pc:sldMkLst>
          <pc:docMk/>
          <pc:sldMk cId="2333814004" sldId="472"/>
        </pc:sldMkLst>
        <pc:spChg chg="del">
          <ac:chgData name="Benoit Baillif" userId="S::bb596@cam.ac.uk::9ed956e5-56bd-4a29-928e-ee83544b9781" providerId="AD" clId="Web-{671D50DE-6E2E-A3A1-65C8-B84D1B043A64}" dt="2022-06-09T12:26:28.300" v="54"/>
          <ac:spMkLst>
            <pc:docMk/>
            <pc:sldMk cId="2333814004" sldId="472"/>
            <ac:spMk id="2" creationId="{DF86C69D-D5C7-7055-280C-D8451D74E34C}"/>
          </ac:spMkLst>
        </pc:spChg>
        <pc:spChg chg="add">
          <ac:chgData name="Benoit Baillif" userId="S::bb596@cam.ac.uk::9ed956e5-56bd-4a29-928e-ee83544b9781" providerId="AD" clId="Web-{671D50DE-6E2E-A3A1-65C8-B84D1B043A64}" dt="2022-06-09T12:26:28.565" v="55"/>
          <ac:spMkLst>
            <pc:docMk/>
            <pc:sldMk cId="2333814004" sldId="472"/>
            <ac:spMk id="4" creationId="{D0875F11-9E63-8C79-5F4B-50BFB9F76BE0}"/>
          </ac:spMkLst>
        </pc:spChg>
      </pc:sldChg>
      <pc:sldChg chg="delSp modSp delAnim">
        <pc:chgData name="Benoit Baillif" userId="S::bb596@cam.ac.uk::9ed956e5-56bd-4a29-928e-ee83544b9781" providerId="AD" clId="Web-{671D50DE-6E2E-A3A1-65C8-B84D1B043A64}" dt="2022-06-09T12:21:06.137" v="48" actId="1076"/>
        <pc:sldMkLst>
          <pc:docMk/>
          <pc:sldMk cId="927631443" sldId="477"/>
        </pc:sldMkLst>
        <pc:grpChg chg="del">
          <ac:chgData name="Benoit Baillif" userId="S::bb596@cam.ac.uk::9ed956e5-56bd-4a29-928e-ee83544b9781" providerId="AD" clId="Web-{671D50DE-6E2E-A3A1-65C8-B84D1B043A64}" dt="2022-06-09T12:20:57.622" v="44"/>
          <ac:grpSpMkLst>
            <pc:docMk/>
            <pc:sldMk cId="927631443" sldId="477"/>
            <ac:grpSpMk id="5" creationId="{2CB018BC-499F-25A1-2A26-4EC16C10BA08}"/>
          </ac:grpSpMkLst>
        </pc:grpChg>
        <pc:grpChg chg="del">
          <ac:chgData name="Benoit Baillif" userId="S::bb596@cam.ac.uk::9ed956e5-56bd-4a29-928e-ee83544b9781" providerId="AD" clId="Web-{671D50DE-6E2E-A3A1-65C8-B84D1B043A64}" dt="2022-06-09T12:20:57.622" v="42"/>
          <ac:grpSpMkLst>
            <pc:docMk/>
            <pc:sldMk cId="927631443" sldId="477"/>
            <ac:grpSpMk id="8" creationId="{771A2FA8-7126-37DE-0591-69B6598AA87D}"/>
          </ac:grpSpMkLst>
        </pc:grpChg>
        <pc:grpChg chg="del">
          <ac:chgData name="Benoit Baillif" userId="S::bb596@cam.ac.uk::9ed956e5-56bd-4a29-928e-ee83544b9781" providerId="AD" clId="Web-{671D50DE-6E2E-A3A1-65C8-B84D1B043A64}" dt="2022-06-09T12:20:57.622" v="43"/>
          <ac:grpSpMkLst>
            <pc:docMk/>
            <pc:sldMk cId="927631443" sldId="477"/>
            <ac:grpSpMk id="10" creationId="{70506015-AAD1-5BAB-9C92-A1FEFA1F6AF3}"/>
          </ac:grpSpMkLst>
        </pc:grpChg>
        <pc:picChg chg="mod">
          <ac:chgData name="Benoit Baillif" userId="S::bb596@cam.ac.uk::9ed956e5-56bd-4a29-928e-ee83544b9781" providerId="AD" clId="Web-{671D50DE-6E2E-A3A1-65C8-B84D1B043A64}" dt="2022-06-09T12:21:06.137" v="48" actId="1076"/>
          <ac:picMkLst>
            <pc:docMk/>
            <pc:sldMk cId="927631443" sldId="477"/>
            <ac:picMk id="13" creationId="{319314D0-A5DD-9801-5B88-B452B47398F6}"/>
          </ac:picMkLst>
        </pc:picChg>
      </pc:sldChg>
      <pc:sldChg chg="modSp">
        <pc:chgData name="Benoit Baillif" userId="S::bb596@cam.ac.uk::9ed956e5-56bd-4a29-928e-ee83544b9781" providerId="AD" clId="Web-{671D50DE-6E2E-A3A1-65C8-B84D1B043A64}" dt="2022-06-09T12:18:38.494" v="4" actId="14100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671D50DE-6E2E-A3A1-65C8-B84D1B043A64}" dt="2022-06-09T12:18:38.494" v="4" actId="14100"/>
          <ac:spMkLst>
            <pc:docMk/>
            <pc:sldMk cId="1618223251" sldId="478"/>
            <ac:spMk id="3" creationId="{6E96FE80-C582-E759-C382-6B379C564A53}"/>
          </ac:spMkLst>
        </pc:spChg>
      </pc:sldChg>
      <pc:sldChg chg="modSp">
        <pc:chgData name="Benoit Baillif" userId="S::bb596@cam.ac.uk::9ed956e5-56bd-4a29-928e-ee83544b9781" providerId="AD" clId="Web-{671D50DE-6E2E-A3A1-65C8-B84D1B043A64}" dt="2022-06-09T12:19:22.682" v="14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671D50DE-6E2E-A3A1-65C8-B84D1B043A64}" dt="2022-06-09T12:19:22.682" v="14" actId="20577"/>
          <ac:spMkLst>
            <pc:docMk/>
            <pc:sldMk cId="2860513344" sldId="481"/>
            <ac:spMk id="3" creationId="{499D738E-A05D-2C59-B84B-B66AE8F38436}"/>
          </ac:spMkLst>
        </pc:spChg>
      </pc:sldChg>
      <pc:sldChg chg="modSp">
        <pc:chgData name="Benoit Baillif" userId="S::bb596@cam.ac.uk::9ed956e5-56bd-4a29-928e-ee83544b9781" providerId="AD" clId="Web-{671D50DE-6E2E-A3A1-65C8-B84D1B043A64}" dt="2022-06-09T12:20:40.309" v="41" actId="1076"/>
        <pc:sldMkLst>
          <pc:docMk/>
          <pc:sldMk cId="2426921244" sldId="484"/>
        </pc:sldMkLst>
        <pc:spChg chg="mod">
          <ac:chgData name="Benoit Baillif" userId="S::bb596@cam.ac.uk::9ed956e5-56bd-4a29-928e-ee83544b9781" providerId="AD" clId="Web-{671D50DE-6E2E-A3A1-65C8-B84D1B043A64}" dt="2022-06-09T12:20:40.309" v="41" actId="1076"/>
          <ac:spMkLst>
            <pc:docMk/>
            <pc:sldMk cId="2426921244" sldId="484"/>
            <ac:spMk id="104" creationId="{B658D7CB-CDA0-9E7B-66C5-36E9129C6A9E}"/>
          </ac:spMkLst>
        </pc:spChg>
      </pc:sldChg>
      <pc:sldChg chg="addSp modSp">
        <pc:chgData name="Benoit Baillif" userId="S::bb596@cam.ac.uk::9ed956e5-56bd-4a29-928e-ee83544b9781" providerId="AD" clId="Web-{671D50DE-6E2E-A3A1-65C8-B84D1B043A64}" dt="2022-06-09T12:20:10.621" v="34" actId="20577"/>
        <pc:sldMkLst>
          <pc:docMk/>
          <pc:sldMk cId="3453708408" sldId="486"/>
        </pc:sldMkLst>
        <pc:spChg chg="add mod">
          <ac:chgData name="Benoit Baillif" userId="S::bb596@cam.ac.uk::9ed956e5-56bd-4a29-928e-ee83544b9781" providerId="AD" clId="Web-{671D50DE-6E2E-A3A1-65C8-B84D1B043A64}" dt="2022-06-09T12:20:10.621" v="34" actId="20577"/>
          <ac:spMkLst>
            <pc:docMk/>
            <pc:sldMk cId="3453708408" sldId="486"/>
            <ac:spMk id="7" creationId="{3A4462FA-AFF3-18D6-CAC7-364AB41F2C66}"/>
          </ac:spMkLst>
        </pc:spChg>
        <pc:spChg chg="mod">
          <ac:chgData name="Benoit Baillif" userId="S::bb596@cam.ac.uk::9ed956e5-56bd-4a29-928e-ee83544b9781" providerId="AD" clId="Web-{671D50DE-6E2E-A3A1-65C8-B84D1B043A64}" dt="2022-06-09T12:19:57.730" v="17" actId="1076"/>
          <ac:spMkLst>
            <pc:docMk/>
            <pc:sldMk cId="3453708408" sldId="486"/>
            <ac:spMk id="15" creationId="{9440F9C4-C837-37AC-0365-576B30FBFB75}"/>
          </ac:spMkLst>
        </pc:spChg>
        <pc:grpChg chg="mod">
          <ac:chgData name="Benoit Baillif" userId="S::bb596@cam.ac.uk::9ed956e5-56bd-4a29-928e-ee83544b9781" providerId="AD" clId="Web-{671D50DE-6E2E-A3A1-65C8-B84D1B043A64}" dt="2022-06-09T12:19:51.714" v="16" actId="1076"/>
          <ac:grpSpMkLst>
            <pc:docMk/>
            <pc:sldMk cId="3453708408" sldId="486"/>
            <ac:grpSpMk id="5" creationId="{B7006D80-C70E-0422-9279-8A188036A37D}"/>
          </ac:grpSpMkLst>
        </pc:grpChg>
      </pc:sldChg>
      <pc:sldChg chg="addSp">
        <pc:chgData name="Benoit Baillif" userId="S::bb596@cam.ac.uk::9ed956e5-56bd-4a29-928e-ee83544b9781" providerId="AD" clId="Web-{671D50DE-6E2E-A3A1-65C8-B84D1B043A64}" dt="2022-06-09T12:26:02.690" v="52"/>
        <pc:sldMkLst>
          <pc:docMk/>
          <pc:sldMk cId="789597889" sldId="488"/>
        </pc:sldMkLst>
        <pc:spChg chg="add">
          <ac:chgData name="Benoit Baillif" userId="S::bb596@cam.ac.uk::9ed956e5-56bd-4a29-928e-ee83544b9781" providerId="AD" clId="Web-{671D50DE-6E2E-A3A1-65C8-B84D1B043A64}" dt="2022-06-09T12:26:02.690" v="52"/>
          <ac:spMkLst>
            <pc:docMk/>
            <pc:sldMk cId="789597889" sldId="488"/>
            <ac:spMk id="7" creationId="{6D99990D-66AD-2A15-8F04-A98A0EDE72D1}"/>
          </ac:spMkLst>
        </pc:spChg>
      </pc:sldChg>
      <pc:sldChg chg="modSp">
        <pc:chgData name="Benoit Baillif" userId="S::bb596@cam.ac.uk::9ed956e5-56bd-4a29-928e-ee83544b9781" providerId="AD" clId="Web-{671D50DE-6E2E-A3A1-65C8-B84D1B043A64}" dt="2022-06-09T12:28:12.286" v="69" actId="1076"/>
        <pc:sldMkLst>
          <pc:docMk/>
          <pc:sldMk cId="4177747251" sldId="489"/>
        </pc:sldMkLst>
        <pc:spChg chg="mod">
          <ac:chgData name="Benoit Baillif" userId="S::bb596@cam.ac.uk::9ed956e5-56bd-4a29-928e-ee83544b9781" providerId="AD" clId="Web-{671D50DE-6E2E-A3A1-65C8-B84D1B043A64}" dt="2022-06-09T12:28:12.224" v="68" actId="1076"/>
          <ac:spMkLst>
            <pc:docMk/>
            <pc:sldMk cId="4177747251" sldId="489"/>
            <ac:spMk id="14" creationId="{CDC1CB55-B969-2DEA-82D3-8598BBAE353C}"/>
          </ac:spMkLst>
        </pc:spChg>
        <pc:spChg chg="mod">
          <ac:chgData name="Benoit Baillif" userId="S::bb596@cam.ac.uk::9ed956e5-56bd-4a29-928e-ee83544b9781" providerId="AD" clId="Web-{671D50DE-6E2E-A3A1-65C8-B84D1B043A64}" dt="2022-06-09T12:27:48.770" v="66" actId="1076"/>
          <ac:spMkLst>
            <pc:docMk/>
            <pc:sldMk cId="4177747251" sldId="489"/>
            <ac:spMk id="15" creationId="{8EE9459D-F609-6CEA-4D4D-CA3B2E9549D4}"/>
          </ac:spMkLst>
        </pc:spChg>
        <pc:picChg chg="mod">
          <ac:chgData name="Benoit Baillif" userId="S::bb596@cam.ac.uk::9ed956e5-56bd-4a29-928e-ee83544b9781" providerId="AD" clId="Web-{671D50DE-6E2E-A3A1-65C8-B84D1B043A64}" dt="2022-06-09T12:27:30.488" v="63" actId="1076"/>
          <ac:picMkLst>
            <pc:docMk/>
            <pc:sldMk cId="4177747251" sldId="489"/>
            <ac:picMk id="6" creationId="{740B6157-353D-BE5D-8184-4D465B5B68D2}"/>
          </ac:picMkLst>
        </pc:picChg>
        <pc:picChg chg="mod">
          <ac:chgData name="Benoit Baillif" userId="S::bb596@cam.ac.uk::9ed956e5-56bd-4a29-928e-ee83544b9781" providerId="AD" clId="Web-{671D50DE-6E2E-A3A1-65C8-B84D1B043A64}" dt="2022-06-09T12:27:35.473" v="65" actId="1076"/>
          <ac:picMkLst>
            <pc:docMk/>
            <pc:sldMk cId="4177747251" sldId="489"/>
            <ac:picMk id="13" creationId="{9238EF84-8A76-004B-D58E-D022E7B41BBC}"/>
          </ac:picMkLst>
        </pc:picChg>
        <pc:cxnChg chg="mod">
          <ac:chgData name="Benoit Baillif" userId="S::bb596@cam.ac.uk::9ed956e5-56bd-4a29-928e-ee83544b9781" providerId="AD" clId="Web-{671D50DE-6E2E-A3A1-65C8-B84D1B043A64}" dt="2022-06-09T12:28:12.286" v="69" actId="1076"/>
          <ac:cxnSpMkLst>
            <pc:docMk/>
            <pc:sldMk cId="4177747251" sldId="489"/>
            <ac:cxnSpMk id="17" creationId="{FC6643EC-F5F8-CE2B-697E-EEDDC35B293C}"/>
          </ac:cxnSpMkLst>
        </pc:cxnChg>
        <pc:cxnChg chg="mod">
          <ac:chgData name="Benoit Baillif" userId="S::bb596@cam.ac.uk::9ed956e5-56bd-4a29-928e-ee83544b9781" providerId="AD" clId="Web-{671D50DE-6E2E-A3A1-65C8-B84D1B043A64}" dt="2022-06-09T12:27:48.848" v="67" actId="1076"/>
          <ac:cxnSpMkLst>
            <pc:docMk/>
            <pc:sldMk cId="4177747251" sldId="489"/>
            <ac:cxnSpMk id="18" creationId="{29C56BF2-6F62-91E3-7513-13FB98DACE14}"/>
          </ac:cxnSpMkLst>
        </pc:cxnChg>
      </pc:sldChg>
      <pc:sldChg chg="addSp">
        <pc:chgData name="Benoit Baillif" userId="S::bb596@cam.ac.uk::9ed956e5-56bd-4a29-928e-ee83544b9781" providerId="AD" clId="Web-{671D50DE-6E2E-A3A1-65C8-B84D1B043A64}" dt="2022-06-09T12:26:06.643" v="53"/>
        <pc:sldMkLst>
          <pc:docMk/>
          <pc:sldMk cId="2933980448" sldId="490"/>
        </pc:sldMkLst>
        <pc:spChg chg="add">
          <ac:chgData name="Benoit Baillif" userId="S::bb596@cam.ac.uk::9ed956e5-56bd-4a29-928e-ee83544b9781" providerId="AD" clId="Web-{671D50DE-6E2E-A3A1-65C8-B84D1B043A64}" dt="2022-06-09T12:26:06.643" v="53"/>
          <ac:spMkLst>
            <pc:docMk/>
            <pc:sldMk cId="2933980448" sldId="490"/>
            <ac:spMk id="3" creationId="{20826837-51C5-F252-F68F-E7E936D29563}"/>
          </ac:spMkLst>
        </pc:spChg>
      </pc:sldChg>
      <pc:sldChg chg="add mod ord replId modShow">
        <pc:chgData name="Benoit Baillif" userId="S::bb596@cam.ac.uk::9ed956e5-56bd-4a29-928e-ee83544b9781" providerId="AD" clId="Web-{671D50DE-6E2E-A3A1-65C8-B84D1B043A64}" dt="2022-06-09T12:21:09.606" v="49"/>
        <pc:sldMkLst>
          <pc:docMk/>
          <pc:sldMk cId="503696894" sldId="491"/>
        </pc:sldMkLst>
      </pc:sldChg>
    </pc:docChg>
  </pc:docChgLst>
  <pc:docChgLst>
    <pc:chgData name="Benoit Baillif" userId="S::bb596@cam.ac.uk::9ed956e5-56bd-4a29-928e-ee83544b9781" providerId="AD" clId="Web-{1905D050-E483-8961-FB50-53678B3E2FF5}"/>
    <pc:docChg chg="addSld">
      <pc:chgData name="Benoit Baillif" userId="S::bb596@cam.ac.uk::9ed956e5-56bd-4a29-928e-ee83544b9781" providerId="AD" clId="Web-{1905D050-E483-8961-FB50-53678B3E2FF5}" dt="2022-05-18T12:56:43.235" v="0"/>
      <pc:docMkLst>
        <pc:docMk/>
      </pc:docMkLst>
      <pc:sldChg chg="add replId">
        <pc:chgData name="Benoit Baillif" userId="S::bb596@cam.ac.uk::9ed956e5-56bd-4a29-928e-ee83544b9781" providerId="AD" clId="Web-{1905D050-E483-8961-FB50-53678B3E2FF5}" dt="2022-05-18T12:56:43.235" v="0"/>
        <pc:sldMkLst>
          <pc:docMk/>
          <pc:sldMk cId="2602439468" sldId="429"/>
        </pc:sldMkLst>
      </pc:sldChg>
    </pc:docChg>
  </pc:docChgLst>
  <pc:docChgLst>
    <pc:chgData name="Benoit Baillif" userId="9ed956e5-56bd-4a29-928e-ee83544b9781" providerId="ADAL" clId="{FDFE554B-F6F9-4B6D-8780-1B6D579E9208}"/>
    <pc:docChg chg="undo custSel addSld delSld modSld sldOrd">
      <pc:chgData name="Benoit Baillif" userId="9ed956e5-56bd-4a29-928e-ee83544b9781" providerId="ADAL" clId="{FDFE554B-F6F9-4B6D-8780-1B6D579E9208}" dt="2021-10-05T14:59:38.880" v="1165" actId="1076"/>
      <pc:docMkLst>
        <pc:docMk/>
      </pc:docMkLst>
      <pc:sldChg chg="modSp mod">
        <pc:chgData name="Benoit Baillif" userId="9ed956e5-56bd-4a29-928e-ee83544b9781" providerId="ADAL" clId="{FDFE554B-F6F9-4B6D-8780-1B6D579E9208}" dt="2021-10-05T14:58:47.429" v="1094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FDFE554B-F6F9-4B6D-8780-1B6D579E9208}" dt="2021-10-05T14:58:47.429" v="1094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FDFE554B-F6F9-4B6D-8780-1B6D579E9208}" dt="2021-10-05T14:31:05.609" v="1074" actId="47"/>
        <pc:sldMkLst>
          <pc:docMk/>
          <pc:sldMk cId="1405223376" sldId="310"/>
        </pc:sldMkLst>
      </pc:sldChg>
      <pc:sldChg chg="addSp delSp modSp mod">
        <pc:chgData name="Benoit Baillif" userId="9ed956e5-56bd-4a29-928e-ee83544b9781" providerId="ADAL" clId="{FDFE554B-F6F9-4B6D-8780-1B6D579E9208}" dt="2021-10-05T14:59:33.576" v="1164" actId="478"/>
        <pc:sldMkLst>
          <pc:docMk/>
          <pc:sldMk cId="2320946547" sldId="350"/>
        </pc:sldMkLst>
        <pc:spChg chg="mod">
          <ac:chgData name="Benoit Baillif" userId="9ed956e5-56bd-4a29-928e-ee83544b9781" providerId="ADAL" clId="{FDFE554B-F6F9-4B6D-8780-1B6D579E9208}" dt="2021-10-05T14:17:09.981" v="392" actId="20577"/>
          <ac:spMkLst>
            <pc:docMk/>
            <pc:sldMk cId="2320946547" sldId="350"/>
            <ac:spMk id="2" creationId="{0F8882A3-DADD-4E0D-8954-5C5AF5B02ECD}"/>
          </ac:spMkLst>
        </pc:spChg>
        <pc:spChg chg="del">
          <ac:chgData name="Benoit Baillif" userId="9ed956e5-56bd-4a29-928e-ee83544b9781" providerId="ADAL" clId="{FDFE554B-F6F9-4B6D-8780-1B6D579E9208}" dt="2021-10-05T14:17:13.182" v="393" actId="478"/>
          <ac:spMkLst>
            <pc:docMk/>
            <pc:sldMk cId="2320946547" sldId="350"/>
            <ac:spMk id="3" creationId="{2E2D4446-6B1C-41B4-AC31-4A8C4B512600}"/>
          </ac:spMkLst>
        </pc:spChg>
        <pc:spChg chg="add del mod">
          <ac:chgData name="Benoit Baillif" userId="9ed956e5-56bd-4a29-928e-ee83544b9781" providerId="ADAL" clId="{FDFE554B-F6F9-4B6D-8780-1B6D579E9208}" dt="2021-10-05T14:59:33.576" v="1164" actId="478"/>
          <ac:spMkLst>
            <pc:docMk/>
            <pc:sldMk cId="2320946547" sldId="350"/>
            <ac:spMk id="5" creationId="{ABEC2BC6-4B24-400E-AFBA-4CFB139BC333}"/>
          </ac:spMkLst>
        </pc:spChg>
        <pc:graphicFrameChg chg="mod modGraphic">
          <ac:chgData name="Benoit Baillif" userId="9ed956e5-56bd-4a29-928e-ee83544b9781" providerId="ADAL" clId="{FDFE554B-F6F9-4B6D-8780-1B6D579E9208}" dt="2021-10-05T14:59:17.790" v="1098" actId="1076"/>
          <ac:graphicFrameMkLst>
            <pc:docMk/>
            <pc:sldMk cId="2320946547" sldId="350"/>
            <ac:graphicFrameMk id="4" creationId="{6C2A9750-224D-469C-B4D4-6161D64AB396}"/>
          </ac:graphicFrameMkLst>
        </pc:graphicFrameChg>
      </pc:sldChg>
      <pc:sldChg chg="ord">
        <pc:chgData name="Benoit Baillif" userId="9ed956e5-56bd-4a29-928e-ee83544b9781" providerId="ADAL" clId="{FDFE554B-F6F9-4B6D-8780-1B6D579E9208}" dt="2021-10-05T14:58:59.207" v="1096"/>
        <pc:sldMkLst>
          <pc:docMk/>
          <pc:sldMk cId="1410782528" sldId="352"/>
        </pc:sldMkLst>
      </pc:sldChg>
      <pc:sldChg chg="ord">
        <pc:chgData name="Benoit Baillif" userId="9ed956e5-56bd-4a29-928e-ee83544b9781" providerId="ADAL" clId="{FDFE554B-F6F9-4B6D-8780-1B6D579E9208}" dt="2021-10-05T14:58:59.207" v="1096"/>
        <pc:sldMkLst>
          <pc:docMk/>
          <pc:sldMk cId="3004121604" sldId="353"/>
        </pc:sldMkLst>
      </pc:sldChg>
      <pc:sldChg chg="del">
        <pc:chgData name="Benoit Baillif" userId="9ed956e5-56bd-4a29-928e-ee83544b9781" providerId="ADAL" clId="{FDFE554B-F6F9-4B6D-8780-1B6D579E9208}" dt="2021-10-05T14:30:49.296" v="1070" actId="47"/>
        <pc:sldMkLst>
          <pc:docMk/>
          <pc:sldMk cId="2368982281" sldId="354"/>
        </pc:sldMkLst>
      </pc:sldChg>
      <pc:sldChg chg="del">
        <pc:chgData name="Benoit Baillif" userId="9ed956e5-56bd-4a29-928e-ee83544b9781" providerId="ADAL" clId="{FDFE554B-F6F9-4B6D-8780-1B6D579E9208}" dt="2021-10-05T13:50:36.258" v="135" actId="47"/>
        <pc:sldMkLst>
          <pc:docMk/>
          <pc:sldMk cId="236402088" sldId="355"/>
        </pc:sldMkLst>
      </pc:sldChg>
      <pc:sldChg chg="del">
        <pc:chgData name="Benoit Baillif" userId="9ed956e5-56bd-4a29-928e-ee83544b9781" providerId="ADAL" clId="{FDFE554B-F6F9-4B6D-8780-1B6D579E9208}" dt="2021-10-05T14:30:54.473" v="1071" actId="47"/>
        <pc:sldMkLst>
          <pc:docMk/>
          <pc:sldMk cId="4184984210" sldId="356"/>
        </pc:sldMkLst>
      </pc:sldChg>
      <pc:sldChg chg="del">
        <pc:chgData name="Benoit Baillif" userId="9ed956e5-56bd-4a29-928e-ee83544b9781" providerId="ADAL" clId="{FDFE554B-F6F9-4B6D-8780-1B6D579E9208}" dt="2021-10-05T14:31:10.998" v="1075" actId="47"/>
        <pc:sldMkLst>
          <pc:docMk/>
          <pc:sldMk cId="4250477597" sldId="357"/>
        </pc:sldMkLst>
      </pc:sldChg>
      <pc:sldChg chg="del">
        <pc:chgData name="Benoit Baillif" userId="9ed956e5-56bd-4a29-928e-ee83544b9781" providerId="ADAL" clId="{FDFE554B-F6F9-4B6D-8780-1B6D579E9208}" dt="2021-10-05T12:53:02.446" v="0" actId="47"/>
        <pc:sldMkLst>
          <pc:docMk/>
          <pc:sldMk cId="3980320752" sldId="358"/>
        </pc:sldMkLst>
      </pc:sldChg>
      <pc:sldChg chg="ord">
        <pc:chgData name="Benoit Baillif" userId="9ed956e5-56bd-4a29-928e-ee83544b9781" providerId="ADAL" clId="{FDFE554B-F6F9-4B6D-8780-1B6D579E9208}" dt="2021-10-05T14:31:03.927" v="1073"/>
        <pc:sldMkLst>
          <pc:docMk/>
          <pc:sldMk cId="2502901777" sldId="360"/>
        </pc:sldMkLst>
      </pc:sldChg>
      <pc:sldChg chg="del">
        <pc:chgData name="Benoit Baillif" userId="9ed956e5-56bd-4a29-928e-ee83544b9781" providerId="ADAL" clId="{FDFE554B-F6F9-4B6D-8780-1B6D579E9208}" dt="2021-10-05T12:53:11.267" v="1" actId="47"/>
        <pc:sldMkLst>
          <pc:docMk/>
          <pc:sldMk cId="45528306" sldId="361"/>
        </pc:sldMkLst>
      </pc:sldChg>
      <pc:sldChg chg="addSp delSp modSp new mod">
        <pc:chgData name="Benoit Baillif" userId="9ed956e5-56bd-4a29-928e-ee83544b9781" providerId="ADAL" clId="{FDFE554B-F6F9-4B6D-8780-1B6D579E9208}" dt="2021-10-05T13:46:32.525" v="125" actId="1076"/>
        <pc:sldMkLst>
          <pc:docMk/>
          <pc:sldMk cId="1477954245" sldId="361"/>
        </pc:sldMkLst>
        <pc:spChg chg="mod">
          <ac:chgData name="Benoit Baillif" userId="9ed956e5-56bd-4a29-928e-ee83544b9781" providerId="ADAL" clId="{FDFE554B-F6F9-4B6D-8780-1B6D579E9208}" dt="2021-10-05T12:53:30.349" v="77" actId="20577"/>
          <ac:spMkLst>
            <pc:docMk/>
            <pc:sldMk cId="1477954245" sldId="361"/>
            <ac:spMk id="2" creationId="{921A46E0-093A-4E35-9898-573979F49F7E}"/>
          </ac:spMkLst>
        </pc:spChg>
        <pc:spChg chg="del">
          <ac:chgData name="Benoit Baillif" userId="9ed956e5-56bd-4a29-928e-ee83544b9781" providerId="ADAL" clId="{FDFE554B-F6F9-4B6D-8780-1B6D579E9208}" dt="2021-10-05T13:13:38.080" v="80" actId="478"/>
          <ac:spMkLst>
            <pc:docMk/>
            <pc:sldMk cId="1477954245" sldId="361"/>
            <ac:spMk id="3" creationId="{608AEE1C-B630-49F3-88BC-D2AAB0586195}"/>
          </ac:spMkLst>
        </pc:spChg>
        <pc:spChg chg="add mod">
          <ac:chgData name="Benoit Baillif" userId="9ed956e5-56bd-4a29-928e-ee83544b9781" providerId="ADAL" clId="{FDFE554B-F6F9-4B6D-8780-1B6D579E9208}" dt="2021-10-05T13:46:13.732" v="120" actId="1076"/>
          <ac:spMkLst>
            <pc:docMk/>
            <pc:sldMk cId="1477954245" sldId="361"/>
            <ac:spMk id="8" creationId="{EA35DB40-30D2-43C9-91C5-320382073FD3}"/>
          </ac:spMkLst>
        </pc:spChg>
        <pc:picChg chg="add mod modCrop">
          <ac:chgData name="Benoit Baillif" userId="9ed956e5-56bd-4a29-928e-ee83544b9781" providerId="ADAL" clId="{FDFE554B-F6F9-4B6D-8780-1B6D579E9208}" dt="2021-10-05T13:46:32.525" v="125" actId="1076"/>
          <ac:picMkLst>
            <pc:docMk/>
            <pc:sldMk cId="1477954245" sldId="361"/>
            <ac:picMk id="5" creationId="{46BCE38E-A2EA-4A3A-8306-8CFCC000E2CC}"/>
          </ac:picMkLst>
        </pc:picChg>
        <pc:picChg chg="add mod">
          <ac:chgData name="Benoit Baillif" userId="9ed956e5-56bd-4a29-928e-ee83544b9781" providerId="ADAL" clId="{FDFE554B-F6F9-4B6D-8780-1B6D579E9208}" dt="2021-10-05T13:45:49.966" v="92" actId="1076"/>
          <ac:picMkLst>
            <pc:docMk/>
            <pc:sldMk cId="1477954245" sldId="361"/>
            <ac:picMk id="7" creationId="{8E57EA0E-3829-4813-AD1B-D98FD1249DC2}"/>
          </ac:picMkLst>
        </pc:picChg>
        <pc:cxnChg chg="add mod">
          <ac:chgData name="Benoit Baillif" userId="9ed956e5-56bd-4a29-928e-ee83544b9781" providerId="ADAL" clId="{FDFE554B-F6F9-4B6D-8780-1B6D579E9208}" dt="2021-10-05T13:46:27.780" v="123" actId="1582"/>
          <ac:cxnSpMkLst>
            <pc:docMk/>
            <pc:sldMk cId="1477954245" sldId="361"/>
            <ac:cxnSpMk id="10" creationId="{1E833A96-3811-4C58-8D0E-0EB4A140112F}"/>
          </ac:cxnSpMkLst>
        </pc:cxnChg>
      </pc:sldChg>
      <pc:sldChg chg="addSp modSp new mod">
        <pc:chgData name="Benoit Baillif" userId="9ed956e5-56bd-4a29-928e-ee83544b9781" providerId="ADAL" clId="{FDFE554B-F6F9-4B6D-8780-1B6D579E9208}" dt="2021-10-05T14:59:38.880" v="1165" actId="1076"/>
        <pc:sldMkLst>
          <pc:docMk/>
          <pc:sldMk cId="3551935461" sldId="362"/>
        </pc:sldMkLst>
        <pc:spChg chg="mod">
          <ac:chgData name="Benoit Baillif" userId="9ed956e5-56bd-4a29-928e-ee83544b9781" providerId="ADAL" clId="{FDFE554B-F6F9-4B6D-8780-1B6D579E9208}" dt="2021-10-05T14:30:07.278" v="1051" actId="20577"/>
          <ac:spMkLst>
            <pc:docMk/>
            <pc:sldMk cId="3551935461" sldId="362"/>
            <ac:spMk id="2" creationId="{0F48F231-831C-434A-9A1A-4972356D6213}"/>
          </ac:spMkLst>
        </pc:spChg>
        <pc:spChg chg="mod">
          <ac:chgData name="Benoit Baillif" userId="9ed956e5-56bd-4a29-928e-ee83544b9781" providerId="ADAL" clId="{FDFE554B-F6F9-4B6D-8780-1B6D579E9208}" dt="2021-10-05T14:20:35.486" v="784" actId="20577"/>
          <ac:spMkLst>
            <pc:docMk/>
            <pc:sldMk cId="3551935461" sldId="362"/>
            <ac:spMk id="3" creationId="{FBD766FA-35BA-4571-8115-9767657528B0}"/>
          </ac:spMkLst>
        </pc:spChg>
        <pc:picChg chg="add mod">
          <ac:chgData name="Benoit Baillif" userId="9ed956e5-56bd-4a29-928e-ee83544b9781" providerId="ADAL" clId="{FDFE554B-F6F9-4B6D-8780-1B6D579E9208}" dt="2021-10-05T14:30:45.109" v="1069" actId="1076"/>
          <ac:picMkLst>
            <pc:docMk/>
            <pc:sldMk cId="3551935461" sldId="362"/>
            <ac:picMk id="4" creationId="{5810DA78-2E1E-4DFE-A2B3-B8BFE6675F6D}"/>
          </ac:picMkLst>
        </pc:picChg>
        <pc:picChg chg="add mod">
          <ac:chgData name="Benoit Baillif" userId="9ed956e5-56bd-4a29-928e-ee83544b9781" providerId="ADAL" clId="{FDFE554B-F6F9-4B6D-8780-1B6D579E9208}" dt="2021-10-05T14:30:44.301" v="1068" actId="1076"/>
          <ac:picMkLst>
            <pc:docMk/>
            <pc:sldMk cId="3551935461" sldId="362"/>
            <ac:picMk id="5" creationId="{341BDC4D-3343-41EC-80DB-255490179BEF}"/>
          </ac:picMkLst>
        </pc:picChg>
        <pc:picChg chg="add mod">
          <ac:chgData name="Benoit Baillif" userId="9ed956e5-56bd-4a29-928e-ee83544b9781" providerId="ADAL" clId="{FDFE554B-F6F9-4B6D-8780-1B6D579E9208}" dt="2021-10-05T14:59:38.880" v="1165" actId="1076"/>
          <ac:picMkLst>
            <pc:docMk/>
            <pc:sldMk cId="3551935461" sldId="362"/>
            <ac:picMk id="6" creationId="{AB6F42E0-D87C-4CA4-BC09-3AED0638277E}"/>
          </ac:picMkLst>
        </pc:picChg>
      </pc:sldChg>
      <pc:sldChg chg="addSp modSp new mod">
        <pc:chgData name="Benoit Baillif" userId="9ed956e5-56bd-4a29-928e-ee83544b9781" providerId="ADAL" clId="{FDFE554B-F6F9-4B6D-8780-1B6D579E9208}" dt="2021-10-05T14:51:46.207" v="1086" actId="14100"/>
        <pc:sldMkLst>
          <pc:docMk/>
          <pc:sldMk cId="1069381596" sldId="363"/>
        </pc:sldMkLst>
        <pc:spChg chg="mod">
          <ac:chgData name="Benoit Baillif" userId="9ed956e5-56bd-4a29-928e-ee83544b9781" providerId="ADAL" clId="{FDFE554B-F6F9-4B6D-8780-1B6D579E9208}" dt="2021-10-05T14:30:12.637" v="1063" actId="20577"/>
          <ac:spMkLst>
            <pc:docMk/>
            <pc:sldMk cId="1069381596" sldId="363"/>
            <ac:spMk id="2" creationId="{C1A9EC43-5313-4BF2-8778-AF8754F75F41}"/>
          </ac:spMkLst>
        </pc:spChg>
        <pc:spChg chg="mod">
          <ac:chgData name="Benoit Baillif" userId="9ed956e5-56bd-4a29-928e-ee83544b9781" providerId="ADAL" clId="{FDFE554B-F6F9-4B6D-8780-1B6D579E9208}" dt="2021-10-05T14:24:48.111" v="1040" actId="20577"/>
          <ac:spMkLst>
            <pc:docMk/>
            <pc:sldMk cId="1069381596" sldId="363"/>
            <ac:spMk id="3" creationId="{154A8D25-6FDD-4D96-980F-6F93E5497751}"/>
          </ac:spMkLst>
        </pc:spChg>
        <pc:picChg chg="add mod">
          <ac:chgData name="Benoit Baillif" userId="9ed956e5-56bd-4a29-928e-ee83544b9781" providerId="ADAL" clId="{FDFE554B-F6F9-4B6D-8780-1B6D579E9208}" dt="2021-10-05T14:47:59.294" v="1078" actId="1076"/>
          <ac:picMkLst>
            <pc:docMk/>
            <pc:sldMk cId="1069381596" sldId="363"/>
            <ac:picMk id="5" creationId="{AC2653D1-5E10-4F05-850D-2A5EE4D89B3D}"/>
          </ac:picMkLst>
        </pc:picChg>
        <pc:picChg chg="add mod modCrop">
          <ac:chgData name="Benoit Baillif" userId="9ed956e5-56bd-4a29-928e-ee83544b9781" providerId="ADAL" clId="{FDFE554B-F6F9-4B6D-8780-1B6D579E9208}" dt="2021-10-05T14:51:46.207" v="1086" actId="14100"/>
          <ac:picMkLst>
            <pc:docMk/>
            <pc:sldMk cId="1069381596" sldId="363"/>
            <ac:picMk id="7" creationId="{C7CFFF7D-9541-466B-8019-096B24C0E456}"/>
          </ac:picMkLst>
        </pc:picChg>
      </pc:sldChg>
    </pc:docChg>
  </pc:docChgLst>
  <pc:docChgLst>
    <pc:chgData name="Benoit Baillif" userId="9ed956e5-56bd-4a29-928e-ee83544b9781" providerId="ADAL" clId="{81320F0D-F7CB-4A84-B03E-D79E3629A161}"/>
    <pc:docChg chg="undo custSel addSld delSld modSld">
      <pc:chgData name="Benoit Baillif" userId="9ed956e5-56bd-4a29-928e-ee83544b9781" providerId="ADAL" clId="{81320F0D-F7CB-4A84-B03E-D79E3629A161}" dt="2021-07-14T09:58:51.405" v="3299" actId="14100"/>
      <pc:docMkLst>
        <pc:docMk/>
      </pc:docMkLst>
      <pc:sldChg chg="modSp mod">
        <pc:chgData name="Benoit Baillif" userId="9ed956e5-56bd-4a29-928e-ee83544b9781" providerId="ADAL" clId="{81320F0D-F7CB-4A84-B03E-D79E3629A161}" dt="2021-07-14T09:17:24.727" v="1936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81320F0D-F7CB-4A84-B03E-D79E3629A161}" dt="2021-07-14T09:17:24.727" v="1936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 mod">
        <pc:chgData name="Benoit Baillif" userId="9ed956e5-56bd-4a29-928e-ee83544b9781" providerId="ADAL" clId="{81320F0D-F7CB-4A84-B03E-D79E3629A161}" dt="2021-07-13T14:30:01.208" v="579" actId="20577"/>
        <pc:sldMkLst>
          <pc:docMk/>
          <pc:sldMk cId="1801150932" sldId="327"/>
        </pc:sldMkLst>
        <pc:spChg chg="mod">
          <ac:chgData name="Benoit Baillif" userId="9ed956e5-56bd-4a29-928e-ee83544b9781" providerId="ADAL" clId="{81320F0D-F7CB-4A84-B03E-D79E3629A161}" dt="2021-07-13T14:30:01.208" v="579" actId="20577"/>
          <ac:spMkLst>
            <pc:docMk/>
            <pc:sldMk cId="1801150932" sldId="327"/>
            <ac:spMk id="3" creationId="{222F9AA4-2B9C-4238-8EA8-6E1E713BE65F}"/>
          </ac:spMkLst>
        </pc:spChg>
      </pc:sldChg>
      <pc:sldChg chg="modSp mod">
        <pc:chgData name="Benoit Baillif" userId="9ed956e5-56bd-4a29-928e-ee83544b9781" providerId="ADAL" clId="{81320F0D-F7CB-4A84-B03E-D79E3629A161}" dt="2021-07-13T14:30:49.777" v="599" actId="20577"/>
        <pc:sldMkLst>
          <pc:docMk/>
          <pc:sldMk cId="4135371719" sldId="330"/>
        </pc:sldMkLst>
        <pc:spChg chg="mod">
          <ac:chgData name="Benoit Baillif" userId="9ed956e5-56bd-4a29-928e-ee83544b9781" providerId="ADAL" clId="{81320F0D-F7CB-4A84-B03E-D79E3629A161}" dt="2021-07-13T14:30:49.777" v="599" actId="20577"/>
          <ac:spMkLst>
            <pc:docMk/>
            <pc:sldMk cId="4135371719" sldId="330"/>
            <ac:spMk id="2" creationId="{1C530ACA-4506-4FE8-8A80-366A1A19CC00}"/>
          </ac:spMkLst>
        </pc:spChg>
      </pc:sldChg>
      <pc:sldChg chg="modSp del mod">
        <pc:chgData name="Benoit Baillif" userId="9ed956e5-56bd-4a29-928e-ee83544b9781" providerId="ADAL" clId="{81320F0D-F7CB-4A84-B03E-D79E3629A161}" dt="2021-07-13T14:30:05.077" v="580" actId="47"/>
        <pc:sldMkLst>
          <pc:docMk/>
          <pc:sldMk cId="1926134256" sldId="334"/>
        </pc:sldMkLst>
        <pc:graphicFrameChg chg="modGraphic">
          <ac:chgData name="Benoit Baillif" userId="9ed956e5-56bd-4a29-928e-ee83544b9781" providerId="ADAL" clId="{81320F0D-F7CB-4A84-B03E-D79E3629A161}" dt="2021-07-13T14:11:32.928" v="8" actId="20577"/>
          <ac:graphicFrameMkLst>
            <pc:docMk/>
            <pc:sldMk cId="1926134256" sldId="334"/>
            <ac:graphicFrameMk id="4" creationId="{025F3D75-6A98-4AD2-9A2B-58319836615C}"/>
          </ac:graphicFrameMkLst>
        </pc:graphicFrameChg>
      </pc:sldChg>
      <pc:sldChg chg="del">
        <pc:chgData name="Benoit Baillif" userId="9ed956e5-56bd-4a29-928e-ee83544b9781" providerId="ADAL" clId="{81320F0D-F7CB-4A84-B03E-D79E3629A161}" dt="2021-07-13T14:30:29.775" v="581" actId="47"/>
        <pc:sldMkLst>
          <pc:docMk/>
          <pc:sldMk cId="165369239" sldId="335"/>
        </pc:sldMkLst>
      </pc:sldChg>
      <pc:sldChg chg="new del">
        <pc:chgData name="Benoit Baillif" userId="9ed956e5-56bd-4a29-928e-ee83544b9781" providerId="ADAL" clId="{81320F0D-F7CB-4A84-B03E-D79E3629A161}" dt="2021-07-13T14:14:00.786" v="13" actId="47"/>
        <pc:sldMkLst>
          <pc:docMk/>
          <pc:sldMk cId="885005050" sldId="336"/>
        </pc:sldMkLst>
      </pc:sldChg>
      <pc:sldChg chg="addSp modSp add del mod">
        <pc:chgData name="Benoit Baillif" userId="9ed956e5-56bd-4a29-928e-ee83544b9781" providerId="ADAL" clId="{81320F0D-F7CB-4A84-B03E-D79E3629A161}" dt="2021-07-14T09:25:12.635" v="2222" actId="20577"/>
        <pc:sldMkLst>
          <pc:docMk/>
          <pc:sldMk cId="1942470010" sldId="337"/>
        </pc:sldMkLst>
        <pc:spChg chg="mod">
          <ac:chgData name="Benoit Baillif" userId="9ed956e5-56bd-4a29-928e-ee83544b9781" providerId="ADAL" clId="{81320F0D-F7CB-4A84-B03E-D79E3629A161}" dt="2021-07-14T09:25:12.635" v="2222" actId="20577"/>
          <ac:spMkLst>
            <pc:docMk/>
            <pc:sldMk cId="1942470010" sldId="337"/>
            <ac:spMk id="3" creationId="{C24A651D-B503-4BE8-9593-3DBF4B9E2C25}"/>
          </ac:spMkLst>
        </pc:spChg>
        <pc:spChg chg="add mod">
          <ac:chgData name="Benoit Baillif" userId="9ed956e5-56bd-4a29-928e-ee83544b9781" providerId="ADAL" clId="{81320F0D-F7CB-4A84-B03E-D79E3629A161}" dt="2021-07-14T09:24:40.589" v="2099" actId="207"/>
          <ac:spMkLst>
            <pc:docMk/>
            <pc:sldMk cId="1942470010" sldId="337"/>
            <ac:spMk id="6" creationId="{F8EAD654-5815-4CF6-B9A9-CA0BAAC40EF4}"/>
          </ac:spMkLst>
        </pc:spChg>
        <pc:graphicFrameChg chg="mod modGraphic">
          <ac:chgData name="Benoit Baillif" userId="9ed956e5-56bd-4a29-928e-ee83544b9781" providerId="ADAL" clId="{81320F0D-F7CB-4A84-B03E-D79E3629A161}" dt="2021-07-14T09:23:25.141" v="2002" actId="20577"/>
          <ac:graphicFrameMkLst>
            <pc:docMk/>
            <pc:sldMk cId="1942470010" sldId="337"/>
            <ac:graphicFrameMk id="4" creationId="{025F3D75-6A98-4AD2-9A2B-58319836615C}"/>
          </ac:graphicFrameMkLst>
        </pc:graphicFrameChg>
      </pc:sldChg>
      <pc:sldChg chg="addSp delSp modSp new mod">
        <pc:chgData name="Benoit Baillif" userId="9ed956e5-56bd-4a29-928e-ee83544b9781" providerId="ADAL" clId="{81320F0D-F7CB-4A84-B03E-D79E3629A161}" dt="2021-07-13T15:03:24.729" v="999" actId="20577"/>
        <pc:sldMkLst>
          <pc:docMk/>
          <pc:sldMk cId="1935885084" sldId="338"/>
        </pc:sldMkLst>
        <pc:spChg chg="mod">
          <ac:chgData name="Benoit Baillif" userId="9ed956e5-56bd-4a29-928e-ee83544b9781" providerId="ADAL" clId="{81320F0D-F7CB-4A84-B03E-D79E3629A161}" dt="2021-07-13T15:03:24.729" v="999" actId="20577"/>
          <ac:spMkLst>
            <pc:docMk/>
            <pc:sldMk cId="1935885084" sldId="338"/>
            <ac:spMk id="2" creationId="{BEA0333E-B02A-4D66-A742-EF5740EC42D3}"/>
          </ac:spMkLst>
        </pc:spChg>
        <pc:spChg chg="del">
          <ac:chgData name="Benoit Baillif" userId="9ed956e5-56bd-4a29-928e-ee83544b9781" providerId="ADAL" clId="{81320F0D-F7CB-4A84-B03E-D79E3629A161}" dt="2021-07-13T14:40:39.671" v="666" actId="478"/>
          <ac:spMkLst>
            <pc:docMk/>
            <pc:sldMk cId="1935885084" sldId="338"/>
            <ac:spMk id="3" creationId="{39BAE332-E9FD-4EF5-9AA4-C7DE383C39ED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9" creationId="{CBDD12A0-748F-44DF-9060-70019F426884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0" creationId="{7C66C210-9367-46AB-BBD7-4529AD4556EA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1" creationId="{BCC127EA-9E00-4148-B911-B74989256D26}"/>
          </ac:spMkLst>
        </pc:spChg>
        <pc:spChg chg="add mod">
          <ac:chgData name="Benoit Baillif" userId="9ed956e5-56bd-4a29-928e-ee83544b9781" providerId="ADAL" clId="{81320F0D-F7CB-4A84-B03E-D79E3629A161}" dt="2021-07-13T15:01:13.460" v="852"/>
          <ac:spMkLst>
            <pc:docMk/>
            <pc:sldMk cId="1935885084" sldId="338"/>
            <ac:spMk id="12" creationId="{468CD815-B938-4A2B-8591-490A251BB34D}"/>
          </ac:spMkLst>
        </pc:spChg>
        <pc:spChg chg="add del mod">
          <ac:chgData name="Benoit Baillif" userId="9ed956e5-56bd-4a29-928e-ee83544b9781" providerId="ADAL" clId="{81320F0D-F7CB-4A84-B03E-D79E3629A161}" dt="2021-07-13T14:46:03.809" v="694" actId="478"/>
          <ac:spMkLst>
            <pc:docMk/>
            <pc:sldMk cId="1935885084" sldId="338"/>
            <ac:spMk id="13" creationId="{6F601089-58BD-4E5F-8E00-418D4A41594F}"/>
          </ac:spMkLst>
        </pc:spChg>
        <pc:spChg chg="add del mod">
          <ac:chgData name="Benoit Baillif" userId="9ed956e5-56bd-4a29-928e-ee83544b9781" providerId="ADAL" clId="{81320F0D-F7CB-4A84-B03E-D79E3629A161}" dt="2021-07-13T14:46:03.809" v="694" actId="478"/>
          <ac:spMkLst>
            <pc:docMk/>
            <pc:sldMk cId="1935885084" sldId="338"/>
            <ac:spMk id="14" creationId="{C988A149-FC96-43C5-BB3B-5AC4134A9C9C}"/>
          </ac:spMkLst>
        </pc:spChg>
        <pc:spChg chg="add del mod">
          <ac:chgData name="Benoit Baillif" userId="9ed956e5-56bd-4a29-928e-ee83544b9781" providerId="ADAL" clId="{81320F0D-F7CB-4A84-B03E-D79E3629A161}" dt="2021-07-13T14:46:03.809" v="694" actId="478"/>
          <ac:spMkLst>
            <pc:docMk/>
            <pc:sldMk cId="1935885084" sldId="338"/>
            <ac:spMk id="15" creationId="{A663E626-05D0-4818-AEED-86C782652398}"/>
          </ac:spMkLst>
        </pc:spChg>
        <pc:spChg chg="add del mod">
          <ac:chgData name="Benoit Baillif" userId="9ed956e5-56bd-4a29-928e-ee83544b9781" providerId="ADAL" clId="{81320F0D-F7CB-4A84-B03E-D79E3629A161}" dt="2021-07-13T14:46:03.809" v="694" actId="478"/>
          <ac:spMkLst>
            <pc:docMk/>
            <pc:sldMk cId="1935885084" sldId="338"/>
            <ac:spMk id="16" creationId="{2FA3CACB-C306-49F3-8F8D-F7827F5BCB18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7" creationId="{E6B9F79B-4F06-4F96-AC77-46AFEE324D51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8" creationId="{AC381F68-D1B3-4646-9533-3584854DF834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9" creationId="{AD950AD7-E355-4561-A01D-F5E1CB1D2A53}"/>
          </ac:spMkLst>
        </pc:spChg>
        <pc:spChg chg="add mod">
          <ac:chgData name="Benoit Baillif" userId="9ed956e5-56bd-4a29-928e-ee83544b9781" providerId="ADAL" clId="{81320F0D-F7CB-4A84-B03E-D79E3629A161}" dt="2021-07-13T15:01:19.024" v="855" actId="20577"/>
          <ac:spMkLst>
            <pc:docMk/>
            <pc:sldMk cId="1935885084" sldId="338"/>
            <ac:spMk id="20" creationId="{0124EE7B-FCC8-4097-ACE0-E8BF23AE2A88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1" creationId="{A1E64F07-FCB4-4F3F-95AF-C280BAF7E029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2" creationId="{57E7D823-0F93-4FF6-B8D9-F412DD43C577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3" creationId="{7B918727-EBAC-4321-BC63-E09D40F7D384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4" creationId="{CCEABE56-D5F9-4F8C-A5F3-D9E1643BC6E8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6" creationId="{B20AFAD4-2C7E-4754-AE52-09618D38B015}"/>
          </ac:spMkLst>
        </pc:spChg>
        <pc:spChg chg="add mod">
          <ac:chgData name="Benoit Baillif" userId="9ed956e5-56bd-4a29-928e-ee83544b9781" providerId="ADAL" clId="{81320F0D-F7CB-4A84-B03E-D79E3629A161}" dt="2021-07-13T15:00:03.738" v="832" actId="1076"/>
          <ac:spMkLst>
            <pc:docMk/>
            <pc:sldMk cId="1935885084" sldId="338"/>
            <ac:spMk id="27" creationId="{C3A324CE-40E5-48C5-9C03-4CDC6F64ED25}"/>
          </ac:spMkLst>
        </pc:spChg>
        <pc:spChg chg="add mod">
          <ac:chgData name="Benoit Baillif" userId="9ed956e5-56bd-4a29-928e-ee83544b9781" providerId="ADAL" clId="{81320F0D-F7CB-4A84-B03E-D79E3629A161}" dt="2021-07-13T15:00:06.979" v="833" actId="1076"/>
          <ac:spMkLst>
            <pc:docMk/>
            <pc:sldMk cId="1935885084" sldId="338"/>
            <ac:spMk id="28" creationId="{A3A9DAEF-D7B8-4F06-958C-D5FA5BF71E73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9" creationId="{B65151AA-237C-49E0-9CB6-736C8963AEFD}"/>
          </ac:spMkLst>
        </pc:spChg>
        <pc:spChg chg="add mod">
          <ac:chgData name="Benoit Baillif" userId="9ed956e5-56bd-4a29-928e-ee83544b9781" providerId="ADAL" clId="{81320F0D-F7CB-4A84-B03E-D79E3629A161}" dt="2021-07-13T14:59:54.139" v="830" actId="1076"/>
          <ac:spMkLst>
            <pc:docMk/>
            <pc:sldMk cId="1935885084" sldId="338"/>
            <ac:spMk id="30" creationId="{4AD85C5F-69A2-4C4C-B4DB-D4E9376DB205}"/>
          </ac:spMkLst>
        </pc:spChg>
        <pc:spChg chg="add mod">
          <ac:chgData name="Benoit Baillif" userId="9ed956e5-56bd-4a29-928e-ee83544b9781" providerId="ADAL" clId="{81320F0D-F7CB-4A84-B03E-D79E3629A161}" dt="2021-07-13T14:59:56.899" v="831" actId="1076"/>
          <ac:spMkLst>
            <pc:docMk/>
            <pc:sldMk cId="1935885084" sldId="338"/>
            <ac:spMk id="31" creationId="{4D828A11-7F4D-489C-A760-1BE1A5C1754C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32" creationId="{69FA8138-43ED-4A7D-ADDD-E1714DF04481}"/>
          </ac:spMkLst>
        </pc:spChg>
        <pc:spChg chg="add mod">
          <ac:chgData name="Benoit Baillif" userId="9ed956e5-56bd-4a29-928e-ee83544b9781" providerId="ADAL" clId="{81320F0D-F7CB-4A84-B03E-D79E3629A161}" dt="2021-07-13T15:01:46.349" v="867" actId="1076"/>
          <ac:spMkLst>
            <pc:docMk/>
            <pc:sldMk cId="1935885084" sldId="338"/>
            <ac:spMk id="33" creationId="{A28676CD-712D-4298-ACEB-6A230E9745F9}"/>
          </ac:spMkLst>
        </pc:spChg>
        <pc:picChg chg="add mod">
          <ac:chgData name="Benoit Baillif" userId="9ed956e5-56bd-4a29-928e-ee83544b9781" providerId="ADAL" clId="{81320F0D-F7CB-4A84-B03E-D79E3629A161}" dt="2021-07-13T14:41:16.074" v="671" actId="1076"/>
          <ac:picMkLst>
            <pc:docMk/>
            <pc:sldMk cId="1935885084" sldId="338"/>
            <ac:picMk id="5" creationId="{AB610D60-6D4E-4F22-B35F-02112394EB90}"/>
          </ac:picMkLst>
        </pc:picChg>
        <pc:picChg chg="add mod modCrop">
          <ac:chgData name="Benoit Baillif" userId="9ed956e5-56bd-4a29-928e-ee83544b9781" providerId="ADAL" clId="{81320F0D-F7CB-4A84-B03E-D79E3629A161}" dt="2021-07-13T14:41:31.663" v="675" actId="1076"/>
          <ac:picMkLst>
            <pc:docMk/>
            <pc:sldMk cId="1935885084" sldId="338"/>
            <ac:picMk id="6" creationId="{CA695FF9-B75E-4D24-B4F5-9D2D10E5C958}"/>
          </ac:picMkLst>
        </pc:picChg>
        <pc:picChg chg="add mod">
          <ac:chgData name="Benoit Baillif" userId="9ed956e5-56bd-4a29-928e-ee83544b9781" providerId="ADAL" clId="{81320F0D-F7CB-4A84-B03E-D79E3629A161}" dt="2021-07-13T14:57:16.919" v="806" actId="1076"/>
          <ac:picMkLst>
            <pc:docMk/>
            <pc:sldMk cId="1935885084" sldId="338"/>
            <ac:picMk id="8" creationId="{D813EF98-F558-4864-8518-752F54545F26}"/>
          </ac:picMkLst>
        </pc:picChg>
        <pc:cxnChg chg="add del mod">
          <ac:chgData name="Benoit Baillif" userId="9ed956e5-56bd-4a29-928e-ee83544b9781" providerId="ADAL" clId="{81320F0D-F7CB-4A84-B03E-D79E3629A161}" dt="2021-07-13T14:49:23.403" v="723" actId="478"/>
          <ac:cxnSpMkLst>
            <pc:docMk/>
            <pc:sldMk cId="1935885084" sldId="338"/>
            <ac:cxnSpMk id="25" creationId="{4100B7F8-0823-4CF8-A63D-7F4AB4DF979F}"/>
          </ac:cxnSpMkLst>
        </pc:cxnChg>
      </pc:sldChg>
      <pc:sldChg chg="addSp delSp modSp new mod">
        <pc:chgData name="Benoit Baillif" userId="9ed956e5-56bd-4a29-928e-ee83544b9781" providerId="ADAL" clId="{81320F0D-F7CB-4A84-B03E-D79E3629A161}" dt="2021-07-13T15:26:59.841" v="1297" actId="20577"/>
        <pc:sldMkLst>
          <pc:docMk/>
          <pc:sldMk cId="1384049813" sldId="339"/>
        </pc:sldMkLst>
        <pc:spChg chg="mod">
          <ac:chgData name="Benoit Baillif" userId="9ed956e5-56bd-4a29-928e-ee83544b9781" providerId="ADAL" clId="{81320F0D-F7CB-4A84-B03E-D79E3629A161}" dt="2021-07-13T15:06:02.240" v="1015" actId="20577"/>
          <ac:spMkLst>
            <pc:docMk/>
            <pc:sldMk cId="1384049813" sldId="339"/>
            <ac:spMk id="2" creationId="{52CB7CB0-2023-4DB1-AD28-5B162D68773D}"/>
          </ac:spMkLst>
        </pc:spChg>
        <pc:spChg chg="del">
          <ac:chgData name="Benoit Baillif" userId="9ed956e5-56bd-4a29-928e-ee83544b9781" providerId="ADAL" clId="{81320F0D-F7CB-4A84-B03E-D79E3629A161}" dt="2021-07-13T15:06:11.579" v="1016" actId="478"/>
          <ac:spMkLst>
            <pc:docMk/>
            <pc:sldMk cId="1384049813" sldId="339"/>
            <ac:spMk id="3" creationId="{96BB2F7E-2EC5-47BE-9F91-F66C6A8FC9FE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" creationId="{F4D34344-0BA5-4327-A2CF-4EA283794A84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" creationId="{2FC672CA-3A49-4552-AC22-6721DDC8CD84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6" creationId="{A1292DBB-3967-40AB-A600-7AFC85D31789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7" creationId="{217C4961-C58A-466A-9F8C-D934D1A9385B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8" creationId="{E5572F59-D023-4B74-838A-F595568FBFFE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9" creationId="{E800CEAE-D92B-48CF-9943-1CDB8AE934FC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0" creationId="{00C5F02A-DA10-4CCF-82C8-C742155631F6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1" creationId="{408EE5E0-BCCF-4C26-B08D-F92B6EFF65D3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2" creationId="{C0E9A797-B945-4921-AD6B-055CE8324481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3" creationId="{B188B547-E1E8-40ED-B78F-004519168978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4" creationId="{D7A92449-A2B8-4B6A-BF52-EC3EE5E685EE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5" creationId="{81408F3B-2F35-4A28-AFDF-884ACA1BBD2F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6" creationId="{C739506D-C836-41A7-9F42-588CC75DA0BB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7" creationId="{E9231138-D61C-447A-8619-85EF4E8B5169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8" creationId="{DC7079D7-C3D1-45D9-95A7-92E93B99EF95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9" creationId="{ACEAC9F5-71C0-49E4-9026-FA829B9ADD58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20" creationId="{DCEE2929-9FDA-440C-8272-C45FD11753B8}"/>
          </ac:spMkLst>
        </pc:spChg>
        <pc:spChg chg="add del mod">
          <ac:chgData name="Benoit Baillif" userId="9ed956e5-56bd-4a29-928e-ee83544b9781" providerId="ADAL" clId="{81320F0D-F7CB-4A84-B03E-D79E3629A161}" dt="2021-07-13T15:22:27.403" v="1046" actId="478"/>
          <ac:spMkLst>
            <pc:docMk/>
            <pc:sldMk cId="1384049813" sldId="339"/>
            <ac:spMk id="21" creationId="{56E4D104-19CB-4869-A15F-BD795B16ADC3}"/>
          </ac:spMkLst>
        </pc:spChg>
        <pc:spChg chg="add del mod">
          <ac:chgData name="Benoit Baillif" userId="9ed956e5-56bd-4a29-928e-ee83544b9781" providerId="ADAL" clId="{81320F0D-F7CB-4A84-B03E-D79E3629A161}" dt="2021-07-13T15:23:47.289" v="1072" actId="478"/>
          <ac:spMkLst>
            <pc:docMk/>
            <pc:sldMk cId="1384049813" sldId="339"/>
            <ac:spMk id="22" creationId="{01BF2A87-8749-4815-BD5A-5B562BAB980D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23" creationId="{AD47DDC6-43A0-4793-8A1E-ED99F36EBDC6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4" creationId="{88BA8FD1-6960-4E3A-952E-444679F78C0F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5" creationId="{F5CD18E9-B664-4187-B2A6-F986CFAD60BB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6" creationId="{216913F9-B6AB-4BA7-BD85-7434A67DD21B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7" creationId="{254930DC-7B3F-4E49-BFA9-D5425EC747D7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8" creationId="{E87B1F1A-843F-4645-81B7-EA0D377A680F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9" creationId="{F5680E88-9B29-48FF-9582-4310FD524229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0" creationId="{C45F8565-F113-4BF6-9870-882B537EE21A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1" creationId="{31863909-62AA-4CAD-8888-C4A77D9F8D9E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2" creationId="{9B15129F-7B0B-438A-953A-2A4C260B6120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3" creationId="{9802FA78-61CF-47E2-B9CB-B06AA959F54F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4" creationId="{4DEC0368-9C2F-4920-BF98-E910FA048DB7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5" creationId="{6AC4DDC9-7750-40F1-A86B-675EA54A29B3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6" creationId="{7AAF40DF-6FED-495F-B27A-6184B0C8E35D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7" creationId="{35C20298-488D-424D-9F05-9F882D7DAF70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8" creationId="{B5BFDD90-4069-4F45-9ACA-E3EEB0F429C3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39" creationId="{83CEC0A3-C94D-46E6-BA9A-68E1EC918B3E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0" creationId="{78C06A7F-BBAA-431E-AA22-EDCA6AF405CF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1" creationId="{91388A76-3F04-4EC3-89EC-B440D80ED99A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2" creationId="{296F1FD3-EA95-4AE8-B0D4-D93F0729AA59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3" creationId="{7C2C0A76-58D4-48BE-8C33-9B594C560103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4" creationId="{B63AA19F-195F-4A37-90EF-A075846F4D26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5" creationId="{84B73177-5BD0-4A34-A73C-74EC89DBE4E0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6" creationId="{AE08EFA0-4554-494E-82CE-16862538F1B7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7" creationId="{BA3E81E5-568A-498C-ACAE-8ED46B830C5F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8" creationId="{D9B70686-D5EF-4B2E-9212-F99BB35995DC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9" creationId="{BD5A468B-F619-4B01-AE5C-D09D0CFFAC7D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0" creationId="{AD5D460B-2DF8-4488-B57A-F846701191E3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1" creationId="{3CA803BD-263A-45B2-AB8F-4BF11E382305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2" creationId="{F643CF1B-AD27-40C4-B573-1D9ABC77A6A4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3" creationId="{DCA64781-562B-4F11-B49C-216FC79E43FD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4" creationId="{19ABB1BD-3BC1-4548-8D57-196AEF612B72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5" creationId="{56D43313-844B-4EE7-B0AE-57412F145A0C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6" creationId="{90F6752D-02B8-49FB-95A2-779D954B7BE3}"/>
          </ac:spMkLst>
        </pc:spChg>
        <pc:spChg chg="add del mod">
          <ac:chgData name="Benoit Baillif" userId="9ed956e5-56bd-4a29-928e-ee83544b9781" providerId="ADAL" clId="{81320F0D-F7CB-4A84-B03E-D79E3629A161}" dt="2021-07-13T15:22:21.739" v="1043" actId="478"/>
          <ac:spMkLst>
            <pc:docMk/>
            <pc:sldMk cId="1384049813" sldId="339"/>
            <ac:spMk id="57" creationId="{5DFC1457-380F-4694-9316-2B9E82E65795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8" creationId="{09EA5D97-4C55-455E-8A92-C53E1CD3E98F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9" creationId="{A84C2B5D-2513-4779-8AFE-B180437423C7}"/>
          </ac:spMkLst>
        </pc:spChg>
        <pc:spChg chg="add mod">
          <ac:chgData name="Benoit Baillif" userId="9ed956e5-56bd-4a29-928e-ee83544b9781" providerId="ADAL" clId="{81320F0D-F7CB-4A84-B03E-D79E3629A161}" dt="2021-07-13T15:26:59.841" v="1297" actId="20577"/>
          <ac:spMkLst>
            <pc:docMk/>
            <pc:sldMk cId="1384049813" sldId="339"/>
            <ac:spMk id="60" creationId="{2275E08F-C5C1-4B87-B75B-CC4A53EC0811}"/>
          </ac:spMkLst>
        </pc:spChg>
      </pc:sldChg>
      <pc:sldChg chg="addSp delSp modSp new del mod">
        <pc:chgData name="Benoit Baillif" userId="9ed956e5-56bd-4a29-928e-ee83544b9781" providerId="ADAL" clId="{81320F0D-F7CB-4A84-B03E-D79E3629A161}" dt="2021-07-13T17:11:02.159" v="1636" actId="47"/>
        <pc:sldMkLst>
          <pc:docMk/>
          <pc:sldMk cId="1846363926" sldId="340"/>
        </pc:sldMkLst>
        <pc:spChg chg="mod">
          <ac:chgData name="Benoit Baillif" userId="9ed956e5-56bd-4a29-928e-ee83544b9781" providerId="ADAL" clId="{81320F0D-F7CB-4A84-B03E-D79E3629A161}" dt="2021-07-13T15:27:15.073" v="1339" actId="20577"/>
          <ac:spMkLst>
            <pc:docMk/>
            <pc:sldMk cId="1846363926" sldId="340"/>
            <ac:spMk id="2" creationId="{1CF9E520-066E-4AF9-A905-CE7CE1083E28}"/>
          </ac:spMkLst>
        </pc:spChg>
        <pc:spChg chg="del">
          <ac:chgData name="Benoit Baillif" userId="9ed956e5-56bd-4a29-928e-ee83544b9781" providerId="ADAL" clId="{81320F0D-F7CB-4A84-B03E-D79E3629A161}" dt="2021-07-13T16:46:14.041" v="1340" actId="478"/>
          <ac:spMkLst>
            <pc:docMk/>
            <pc:sldMk cId="1846363926" sldId="340"/>
            <ac:spMk id="3" creationId="{FBE80F64-50A9-4F51-BEA3-D35B30D20C21}"/>
          </ac:spMkLst>
        </pc:spChg>
        <pc:graphicFrameChg chg="add mod modGraphic">
          <ac:chgData name="Benoit Baillif" userId="9ed956e5-56bd-4a29-928e-ee83544b9781" providerId="ADAL" clId="{81320F0D-F7CB-4A84-B03E-D79E3629A161}" dt="2021-07-13T17:06:29.737" v="1618" actId="2164"/>
          <ac:graphicFrameMkLst>
            <pc:docMk/>
            <pc:sldMk cId="1846363926" sldId="340"/>
            <ac:graphicFrameMk id="4" creationId="{14E41984-6E13-4EA3-B8CC-32C692357CB4}"/>
          </ac:graphicFrameMkLst>
        </pc:graphicFrameChg>
      </pc:sldChg>
      <pc:sldChg chg="modSp add mod">
        <pc:chgData name="Benoit Baillif" userId="9ed956e5-56bd-4a29-928e-ee83544b9781" providerId="ADAL" clId="{81320F0D-F7CB-4A84-B03E-D79E3629A161}" dt="2021-07-14T09:26:30.506" v="2235" actId="20577"/>
        <pc:sldMkLst>
          <pc:docMk/>
          <pc:sldMk cId="4278129209" sldId="341"/>
        </pc:sldMkLst>
        <pc:spChg chg="mod">
          <ac:chgData name="Benoit Baillif" userId="9ed956e5-56bd-4a29-928e-ee83544b9781" providerId="ADAL" clId="{81320F0D-F7CB-4A84-B03E-D79E3629A161}" dt="2021-07-14T09:26:30.506" v="2235" actId="20577"/>
          <ac:spMkLst>
            <pc:docMk/>
            <pc:sldMk cId="4278129209" sldId="341"/>
            <ac:spMk id="2" creationId="{1CF9E520-066E-4AF9-A905-CE7CE1083E28}"/>
          </ac:spMkLst>
        </pc:spChg>
        <pc:graphicFrameChg chg="mod modGraphic">
          <ac:chgData name="Benoit Baillif" userId="9ed956e5-56bd-4a29-928e-ee83544b9781" providerId="ADAL" clId="{81320F0D-F7CB-4A84-B03E-D79E3629A161}" dt="2021-07-13T17:09:36.239" v="1635"/>
          <ac:graphicFrameMkLst>
            <pc:docMk/>
            <pc:sldMk cId="4278129209" sldId="341"/>
            <ac:graphicFrameMk id="4" creationId="{14E41984-6E13-4EA3-B8CC-32C692357CB4}"/>
          </ac:graphicFrameMkLst>
        </pc:graphicFrameChg>
      </pc:sldChg>
      <pc:sldChg chg="addSp delSp modSp new mod">
        <pc:chgData name="Benoit Baillif" userId="9ed956e5-56bd-4a29-928e-ee83544b9781" providerId="ADAL" clId="{81320F0D-F7CB-4A84-B03E-D79E3629A161}" dt="2021-07-14T09:58:51.405" v="3299" actId="14100"/>
        <pc:sldMkLst>
          <pc:docMk/>
          <pc:sldMk cId="1138353685" sldId="342"/>
        </pc:sldMkLst>
        <pc:spChg chg="mod">
          <ac:chgData name="Benoit Baillif" userId="9ed956e5-56bd-4a29-928e-ee83544b9781" providerId="ADAL" clId="{81320F0D-F7CB-4A84-B03E-D79E3629A161}" dt="2021-07-13T17:11:40.040" v="1686" actId="20577"/>
          <ac:spMkLst>
            <pc:docMk/>
            <pc:sldMk cId="1138353685" sldId="342"/>
            <ac:spMk id="2" creationId="{3B323E47-07CD-43A6-ACA1-84FB2B399AD4}"/>
          </ac:spMkLst>
        </pc:spChg>
        <pc:spChg chg="del">
          <ac:chgData name="Benoit Baillif" userId="9ed956e5-56bd-4a29-928e-ee83544b9781" providerId="ADAL" clId="{81320F0D-F7CB-4A84-B03E-D79E3629A161}" dt="2021-07-13T17:11:43.602" v="1687" actId="478"/>
          <ac:spMkLst>
            <pc:docMk/>
            <pc:sldMk cId="1138353685" sldId="342"/>
            <ac:spMk id="3" creationId="{6EB08996-0987-4370-88DA-F43B49C7B96C}"/>
          </ac:spMkLst>
        </pc:spChg>
        <pc:spChg chg="add mod">
          <ac:chgData name="Benoit Baillif" userId="9ed956e5-56bd-4a29-928e-ee83544b9781" providerId="ADAL" clId="{81320F0D-F7CB-4A84-B03E-D79E3629A161}" dt="2021-07-14T09:58:51.405" v="3299" actId="14100"/>
          <ac:spMkLst>
            <pc:docMk/>
            <pc:sldMk cId="1138353685" sldId="342"/>
            <ac:spMk id="3" creationId="{ED76D22A-6440-49A9-887D-FA6A2FD5E686}"/>
          </ac:spMkLst>
        </pc:spChg>
        <pc:graphicFrameChg chg="add mod modGraphic">
          <ac:chgData name="Benoit Baillif" userId="9ed956e5-56bd-4a29-928e-ee83544b9781" providerId="ADAL" clId="{81320F0D-F7CB-4A84-B03E-D79E3629A161}" dt="2021-07-14T09:51:10.016" v="2880" actId="20577"/>
          <ac:graphicFrameMkLst>
            <pc:docMk/>
            <pc:sldMk cId="1138353685" sldId="342"/>
            <ac:graphicFrameMk id="4" creationId="{DCF7721B-5CD2-4105-B7D4-3FA1E59A92C4}"/>
          </ac:graphicFrameMkLst>
        </pc:graphicFrameChg>
      </pc:sldChg>
      <pc:sldChg chg="addSp delSp modSp new mod">
        <pc:chgData name="Benoit Baillif" userId="9ed956e5-56bd-4a29-928e-ee83544b9781" providerId="ADAL" clId="{81320F0D-F7CB-4A84-B03E-D79E3629A161}" dt="2021-07-14T09:30:12.961" v="2387" actId="1038"/>
        <pc:sldMkLst>
          <pc:docMk/>
          <pc:sldMk cId="1298232438" sldId="343"/>
        </pc:sldMkLst>
        <pc:spChg chg="mod">
          <ac:chgData name="Benoit Baillif" userId="9ed956e5-56bd-4a29-928e-ee83544b9781" providerId="ADAL" clId="{81320F0D-F7CB-4A84-B03E-D79E3629A161}" dt="2021-07-14T09:26:40.514" v="2262" actId="20577"/>
          <ac:spMkLst>
            <pc:docMk/>
            <pc:sldMk cId="1298232438" sldId="343"/>
            <ac:spMk id="2" creationId="{BFDBDFB7-CBF3-4913-9D36-908DFBBBF353}"/>
          </ac:spMkLst>
        </pc:spChg>
        <pc:spChg chg="del">
          <ac:chgData name="Benoit Baillif" userId="9ed956e5-56bd-4a29-928e-ee83544b9781" providerId="ADAL" clId="{81320F0D-F7CB-4A84-B03E-D79E3629A161}" dt="2021-07-14T09:26:43.155" v="2263" actId="478"/>
          <ac:spMkLst>
            <pc:docMk/>
            <pc:sldMk cId="1298232438" sldId="343"/>
            <ac:spMk id="3" creationId="{4483F906-D8DA-480F-A987-2BC6DC68D8EB}"/>
          </ac:spMkLst>
        </pc:spChg>
        <pc:spChg chg="add mod">
          <ac:chgData name="Benoit Baillif" userId="9ed956e5-56bd-4a29-928e-ee83544b9781" providerId="ADAL" clId="{81320F0D-F7CB-4A84-B03E-D79E3629A161}" dt="2021-07-14T09:30:12.961" v="2387" actId="1038"/>
          <ac:spMkLst>
            <pc:docMk/>
            <pc:sldMk cId="1298232438" sldId="343"/>
            <ac:spMk id="8" creationId="{381F36CB-F9B4-4E70-87D8-DE3E541238DA}"/>
          </ac:spMkLst>
        </pc:spChg>
        <pc:spChg chg="add mod">
          <ac:chgData name="Benoit Baillif" userId="9ed956e5-56bd-4a29-928e-ee83544b9781" providerId="ADAL" clId="{81320F0D-F7CB-4A84-B03E-D79E3629A161}" dt="2021-07-14T09:30:09.363" v="2378" actId="1038"/>
          <ac:spMkLst>
            <pc:docMk/>
            <pc:sldMk cId="1298232438" sldId="343"/>
            <ac:spMk id="9" creationId="{780E9CAC-3EF2-4B84-9064-3412A281A1EA}"/>
          </ac:spMkLst>
        </pc:spChg>
        <pc:spChg chg="add mod">
          <ac:chgData name="Benoit Baillif" userId="9ed956e5-56bd-4a29-928e-ee83544b9781" providerId="ADAL" clId="{81320F0D-F7CB-4A84-B03E-D79E3629A161}" dt="2021-07-14T09:30:12.961" v="2387" actId="1038"/>
          <ac:spMkLst>
            <pc:docMk/>
            <pc:sldMk cId="1298232438" sldId="343"/>
            <ac:spMk id="10" creationId="{1895F191-45D4-4191-862B-65AC49FBBA7D}"/>
          </ac:spMkLst>
        </pc:spChg>
        <pc:spChg chg="add mod">
          <ac:chgData name="Benoit Baillif" userId="9ed956e5-56bd-4a29-928e-ee83544b9781" providerId="ADAL" clId="{81320F0D-F7CB-4A84-B03E-D79E3629A161}" dt="2021-07-14T09:30:09.363" v="2378" actId="1038"/>
          <ac:spMkLst>
            <pc:docMk/>
            <pc:sldMk cId="1298232438" sldId="343"/>
            <ac:spMk id="11" creationId="{F4D6E566-4F1A-439F-A4CF-47F32273473D}"/>
          </ac:spMkLst>
        </pc:spChg>
        <pc:spChg chg="add mod">
          <ac:chgData name="Benoit Baillif" userId="9ed956e5-56bd-4a29-928e-ee83544b9781" providerId="ADAL" clId="{81320F0D-F7CB-4A84-B03E-D79E3629A161}" dt="2021-07-14T09:30:12.961" v="2387" actId="1038"/>
          <ac:spMkLst>
            <pc:docMk/>
            <pc:sldMk cId="1298232438" sldId="343"/>
            <ac:spMk id="12" creationId="{E2012BA5-977B-4FDE-A69D-67417F0A3F88}"/>
          </ac:spMkLst>
        </pc:spChg>
        <pc:spChg chg="add mod">
          <ac:chgData name="Benoit Baillif" userId="9ed956e5-56bd-4a29-928e-ee83544b9781" providerId="ADAL" clId="{81320F0D-F7CB-4A84-B03E-D79E3629A161}" dt="2021-07-14T09:30:09.363" v="2378" actId="1038"/>
          <ac:spMkLst>
            <pc:docMk/>
            <pc:sldMk cId="1298232438" sldId="343"/>
            <ac:spMk id="13" creationId="{ACB13946-8637-4BD3-933A-FCE41B24DBF9}"/>
          </ac:spMkLst>
        </pc:spChg>
        <pc:picChg chg="add mod">
          <ac:chgData name="Benoit Baillif" userId="9ed956e5-56bd-4a29-928e-ee83544b9781" providerId="ADAL" clId="{81320F0D-F7CB-4A84-B03E-D79E3629A161}" dt="2021-07-14T09:30:12.961" v="2387" actId="1038"/>
          <ac:picMkLst>
            <pc:docMk/>
            <pc:sldMk cId="1298232438" sldId="343"/>
            <ac:picMk id="5" creationId="{2554A56A-492A-4BBD-B64A-7D85A992536E}"/>
          </ac:picMkLst>
        </pc:picChg>
        <pc:picChg chg="add mod">
          <ac:chgData name="Benoit Baillif" userId="9ed956e5-56bd-4a29-928e-ee83544b9781" providerId="ADAL" clId="{81320F0D-F7CB-4A84-B03E-D79E3629A161}" dt="2021-07-14T09:30:09.363" v="2378" actId="1038"/>
          <ac:picMkLst>
            <pc:docMk/>
            <pc:sldMk cId="1298232438" sldId="343"/>
            <ac:picMk id="7" creationId="{B8C32CA0-BB41-4A66-B71B-FE672B394737}"/>
          </ac:picMkLst>
        </pc:picChg>
      </pc:sldChg>
      <pc:sldChg chg="addSp delSp modSp new mod">
        <pc:chgData name="Benoit Baillif" userId="9ed956e5-56bd-4a29-928e-ee83544b9781" providerId="ADAL" clId="{81320F0D-F7CB-4A84-B03E-D79E3629A161}" dt="2021-07-14T09:34:41.585" v="2565" actId="1076"/>
        <pc:sldMkLst>
          <pc:docMk/>
          <pc:sldMk cId="341220493" sldId="344"/>
        </pc:sldMkLst>
        <pc:spChg chg="mod">
          <ac:chgData name="Benoit Baillif" userId="9ed956e5-56bd-4a29-928e-ee83544b9781" providerId="ADAL" clId="{81320F0D-F7CB-4A84-B03E-D79E3629A161}" dt="2021-07-14T09:31:16.538" v="2429" actId="20577"/>
          <ac:spMkLst>
            <pc:docMk/>
            <pc:sldMk cId="341220493" sldId="344"/>
            <ac:spMk id="2" creationId="{06AA727C-DC6F-4F65-A1CE-869DCD0547F1}"/>
          </ac:spMkLst>
        </pc:spChg>
        <pc:spChg chg="del">
          <ac:chgData name="Benoit Baillif" userId="9ed956e5-56bd-4a29-928e-ee83544b9781" providerId="ADAL" clId="{81320F0D-F7CB-4A84-B03E-D79E3629A161}" dt="2021-07-14T09:31:19.586" v="2430" actId="478"/>
          <ac:spMkLst>
            <pc:docMk/>
            <pc:sldMk cId="341220493" sldId="344"/>
            <ac:spMk id="3" creationId="{DEFF33C8-DF8C-4D84-BA8F-EEBC95B49588}"/>
          </ac:spMkLst>
        </pc:spChg>
        <pc:spChg chg="add mod">
          <ac:chgData name="Benoit Baillif" userId="9ed956e5-56bd-4a29-928e-ee83544b9781" providerId="ADAL" clId="{81320F0D-F7CB-4A84-B03E-D79E3629A161}" dt="2021-07-14T09:33:00.386" v="2458" actId="20577"/>
          <ac:spMkLst>
            <pc:docMk/>
            <pc:sldMk cId="341220493" sldId="344"/>
            <ac:spMk id="6" creationId="{CEB9A1FA-AE3D-411B-B43A-4794DAE1C2B7}"/>
          </ac:spMkLst>
        </pc:spChg>
        <pc:spChg chg="add mod">
          <ac:chgData name="Benoit Baillif" userId="9ed956e5-56bd-4a29-928e-ee83544b9781" providerId="ADAL" clId="{81320F0D-F7CB-4A84-B03E-D79E3629A161}" dt="2021-07-14T09:33:16.098" v="2499" actId="20577"/>
          <ac:spMkLst>
            <pc:docMk/>
            <pc:sldMk cId="341220493" sldId="344"/>
            <ac:spMk id="7" creationId="{E4161C97-6735-4ED4-AEB2-5C1BFC8D68D6}"/>
          </ac:spMkLst>
        </pc:spChg>
        <pc:spChg chg="add mod">
          <ac:chgData name="Benoit Baillif" userId="9ed956e5-56bd-4a29-928e-ee83544b9781" providerId="ADAL" clId="{81320F0D-F7CB-4A84-B03E-D79E3629A161}" dt="2021-07-14T09:34:18.793" v="2526" actId="1076"/>
          <ac:spMkLst>
            <pc:docMk/>
            <pc:sldMk cId="341220493" sldId="344"/>
            <ac:spMk id="12" creationId="{37576EF8-7605-47AA-922B-E18D2095EB04}"/>
          </ac:spMkLst>
        </pc:spChg>
        <pc:spChg chg="add mod">
          <ac:chgData name="Benoit Baillif" userId="9ed956e5-56bd-4a29-928e-ee83544b9781" providerId="ADAL" clId="{81320F0D-F7CB-4A84-B03E-D79E3629A161}" dt="2021-07-14T09:34:41.585" v="2565" actId="1076"/>
          <ac:spMkLst>
            <pc:docMk/>
            <pc:sldMk cId="341220493" sldId="344"/>
            <ac:spMk id="13" creationId="{2D468DB5-8068-4B6C-86B9-65FE178F0B97}"/>
          </ac:spMkLst>
        </pc:spChg>
        <pc:picChg chg="add mod">
          <ac:chgData name="Benoit Baillif" userId="9ed956e5-56bd-4a29-928e-ee83544b9781" providerId="ADAL" clId="{81320F0D-F7CB-4A84-B03E-D79E3629A161}" dt="2021-07-14T09:32:35.847" v="2436" actId="1076"/>
          <ac:picMkLst>
            <pc:docMk/>
            <pc:sldMk cId="341220493" sldId="344"/>
            <ac:picMk id="5" creationId="{C4C475CC-7E22-4BB2-A167-931BDB61F2AB}"/>
          </ac:picMkLst>
        </pc:picChg>
        <pc:picChg chg="add mod">
          <ac:chgData name="Benoit Baillif" userId="9ed956e5-56bd-4a29-928e-ee83544b9781" providerId="ADAL" clId="{81320F0D-F7CB-4A84-B03E-D79E3629A161}" dt="2021-07-14T09:34:18.793" v="2526" actId="1076"/>
          <ac:picMkLst>
            <pc:docMk/>
            <pc:sldMk cId="341220493" sldId="344"/>
            <ac:picMk id="9" creationId="{6A55DC03-257D-48B7-BBE3-9222ED5BDF50}"/>
          </ac:picMkLst>
        </pc:picChg>
        <pc:picChg chg="add del">
          <ac:chgData name="Benoit Baillif" userId="9ed956e5-56bd-4a29-928e-ee83544b9781" providerId="ADAL" clId="{81320F0D-F7CB-4A84-B03E-D79E3629A161}" dt="2021-07-14T09:34:02.474" v="2505" actId="478"/>
          <ac:picMkLst>
            <pc:docMk/>
            <pc:sldMk cId="341220493" sldId="344"/>
            <ac:picMk id="11" creationId="{BF7F1C2A-F1C1-4EA7-A81A-35D2E6493849}"/>
          </ac:picMkLst>
        </pc:picChg>
      </pc:sldChg>
      <pc:sldChg chg="addSp delSp modSp new mod">
        <pc:chgData name="Benoit Baillif" userId="9ed956e5-56bd-4a29-928e-ee83544b9781" providerId="ADAL" clId="{81320F0D-F7CB-4A84-B03E-D79E3629A161}" dt="2021-07-14T09:36:39.209" v="2594" actId="1076"/>
        <pc:sldMkLst>
          <pc:docMk/>
          <pc:sldMk cId="444324199" sldId="345"/>
        </pc:sldMkLst>
        <pc:spChg chg="mod">
          <ac:chgData name="Benoit Baillif" userId="9ed956e5-56bd-4a29-928e-ee83544b9781" providerId="ADAL" clId="{81320F0D-F7CB-4A84-B03E-D79E3629A161}" dt="2021-07-14T09:34:49.730" v="2589" actId="20577"/>
          <ac:spMkLst>
            <pc:docMk/>
            <pc:sldMk cId="444324199" sldId="345"/>
            <ac:spMk id="2" creationId="{6499A657-7BC7-44F9-899A-A2535A619DF0}"/>
          </ac:spMkLst>
        </pc:spChg>
        <pc:spChg chg="del">
          <ac:chgData name="Benoit Baillif" userId="9ed956e5-56bd-4a29-928e-ee83544b9781" providerId="ADAL" clId="{81320F0D-F7CB-4A84-B03E-D79E3629A161}" dt="2021-07-14T09:34:51.973" v="2590" actId="478"/>
          <ac:spMkLst>
            <pc:docMk/>
            <pc:sldMk cId="444324199" sldId="345"/>
            <ac:spMk id="3" creationId="{52B889BF-B2CD-412B-A9D8-9E451C3E83BD}"/>
          </ac:spMkLst>
        </pc:spChg>
        <pc:picChg chg="add mod">
          <ac:chgData name="Benoit Baillif" userId="9ed956e5-56bd-4a29-928e-ee83544b9781" providerId="ADAL" clId="{81320F0D-F7CB-4A84-B03E-D79E3629A161}" dt="2021-07-14T09:36:00.902" v="2592" actId="1076"/>
          <ac:picMkLst>
            <pc:docMk/>
            <pc:sldMk cId="444324199" sldId="345"/>
            <ac:picMk id="5" creationId="{62802674-B0E3-4213-B9CA-2FCEB6F745C6}"/>
          </ac:picMkLst>
        </pc:picChg>
        <pc:picChg chg="add mod">
          <ac:chgData name="Benoit Baillif" userId="9ed956e5-56bd-4a29-928e-ee83544b9781" providerId="ADAL" clId="{81320F0D-F7CB-4A84-B03E-D79E3629A161}" dt="2021-07-14T09:36:39.209" v="2594" actId="1076"/>
          <ac:picMkLst>
            <pc:docMk/>
            <pc:sldMk cId="444324199" sldId="345"/>
            <ac:picMk id="7" creationId="{82C7FE25-C264-4920-BB96-B96459632C73}"/>
          </ac:picMkLst>
        </pc:picChg>
      </pc:sldChg>
      <pc:sldChg chg="addSp delSp modSp new mod">
        <pc:chgData name="Benoit Baillif" userId="9ed956e5-56bd-4a29-928e-ee83544b9781" providerId="ADAL" clId="{81320F0D-F7CB-4A84-B03E-D79E3629A161}" dt="2021-07-14T09:44:14.117" v="2724" actId="20577"/>
        <pc:sldMkLst>
          <pc:docMk/>
          <pc:sldMk cId="1839547940" sldId="346"/>
        </pc:sldMkLst>
        <pc:spChg chg="mod">
          <ac:chgData name="Benoit Baillif" userId="9ed956e5-56bd-4a29-928e-ee83544b9781" providerId="ADAL" clId="{81320F0D-F7CB-4A84-B03E-D79E3629A161}" dt="2021-07-14T09:37:36.429" v="2622" actId="20577"/>
          <ac:spMkLst>
            <pc:docMk/>
            <pc:sldMk cId="1839547940" sldId="346"/>
            <ac:spMk id="2" creationId="{E5B2F07F-E41D-4067-9729-96915DC4D36A}"/>
          </ac:spMkLst>
        </pc:spChg>
        <pc:spChg chg="del">
          <ac:chgData name="Benoit Baillif" userId="9ed956e5-56bd-4a29-928e-ee83544b9781" providerId="ADAL" clId="{81320F0D-F7CB-4A84-B03E-D79E3629A161}" dt="2021-07-14T09:37:38.202" v="2623" actId="478"/>
          <ac:spMkLst>
            <pc:docMk/>
            <pc:sldMk cId="1839547940" sldId="346"/>
            <ac:spMk id="3" creationId="{B74433AD-ECF8-4F37-8377-A4349913B4E7}"/>
          </ac:spMkLst>
        </pc:spChg>
        <pc:spChg chg="add mod">
          <ac:chgData name="Benoit Baillif" userId="9ed956e5-56bd-4a29-928e-ee83544b9781" providerId="ADAL" clId="{81320F0D-F7CB-4A84-B03E-D79E3629A161}" dt="2021-07-14T09:44:02.946" v="2699" actId="122"/>
          <ac:spMkLst>
            <pc:docMk/>
            <pc:sldMk cId="1839547940" sldId="346"/>
            <ac:spMk id="22" creationId="{1967E94D-8946-40BB-A72F-19D1AA3D6A82}"/>
          </ac:spMkLst>
        </pc:spChg>
        <pc:spChg chg="add mod">
          <ac:chgData name="Benoit Baillif" userId="9ed956e5-56bd-4a29-928e-ee83544b9781" providerId="ADAL" clId="{81320F0D-F7CB-4A84-B03E-D79E3629A161}" dt="2021-07-14T09:44:14.117" v="2724" actId="20577"/>
          <ac:spMkLst>
            <pc:docMk/>
            <pc:sldMk cId="1839547940" sldId="346"/>
            <ac:spMk id="23" creationId="{D4C1913F-2D14-4175-B82B-26A4B6F650B8}"/>
          </ac:spMkLst>
        </pc:spChg>
        <pc:picChg chg="add del mod">
          <ac:chgData name="Benoit Baillif" userId="9ed956e5-56bd-4a29-928e-ee83544b9781" providerId="ADAL" clId="{81320F0D-F7CB-4A84-B03E-D79E3629A161}" dt="2021-07-14T09:40:43.546" v="2633" actId="478"/>
          <ac:picMkLst>
            <pc:docMk/>
            <pc:sldMk cId="1839547940" sldId="346"/>
            <ac:picMk id="5" creationId="{2EC354CE-B35A-437B-8D51-A8411C78B87A}"/>
          </ac:picMkLst>
        </pc:picChg>
        <pc:picChg chg="add del mod">
          <ac:chgData name="Benoit Baillif" userId="9ed956e5-56bd-4a29-928e-ee83544b9781" providerId="ADAL" clId="{81320F0D-F7CB-4A84-B03E-D79E3629A161}" dt="2021-07-14T09:42:56.739" v="2648" actId="478"/>
          <ac:picMkLst>
            <pc:docMk/>
            <pc:sldMk cId="1839547940" sldId="346"/>
            <ac:picMk id="7" creationId="{B042F3BC-0405-4420-871B-E39BEE6F97A1}"/>
          </ac:picMkLst>
        </pc:picChg>
        <pc:picChg chg="add del mod">
          <ac:chgData name="Benoit Baillif" userId="9ed956e5-56bd-4a29-928e-ee83544b9781" providerId="ADAL" clId="{81320F0D-F7CB-4A84-B03E-D79E3629A161}" dt="2021-07-14T09:42:59.182" v="2650" actId="478"/>
          <ac:picMkLst>
            <pc:docMk/>
            <pc:sldMk cId="1839547940" sldId="346"/>
            <ac:picMk id="9" creationId="{C127D576-3F48-4A22-A796-C43B75F80F5E}"/>
          </ac:picMkLst>
        </pc:picChg>
        <pc:picChg chg="add del mod">
          <ac:chgData name="Benoit Baillif" userId="9ed956e5-56bd-4a29-928e-ee83544b9781" providerId="ADAL" clId="{81320F0D-F7CB-4A84-B03E-D79E3629A161}" dt="2021-07-14T09:41:49.360" v="2639" actId="478"/>
          <ac:picMkLst>
            <pc:docMk/>
            <pc:sldMk cId="1839547940" sldId="346"/>
            <ac:picMk id="11" creationId="{9E5682F9-8AC5-4AF1-B336-930D165D77A8}"/>
          </ac:picMkLst>
        </pc:picChg>
        <pc:picChg chg="add del">
          <ac:chgData name="Benoit Baillif" userId="9ed956e5-56bd-4a29-928e-ee83544b9781" providerId="ADAL" clId="{81320F0D-F7CB-4A84-B03E-D79E3629A161}" dt="2021-07-14T09:41:06.403" v="2637" actId="478"/>
          <ac:picMkLst>
            <pc:docMk/>
            <pc:sldMk cId="1839547940" sldId="346"/>
            <ac:picMk id="13" creationId="{65E47D51-421F-4B4F-9927-F9DDBE8A6672}"/>
          </ac:picMkLst>
        </pc:picChg>
        <pc:picChg chg="add mod">
          <ac:chgData name="Benoit Baillif" userId="9ed956e5-56bd-4a29-928e-ee83544b9781" providerId="ADAL" clId="{81320F0D-F7CB-4A84-B03E-D79E3629A161}" dt="2021-07-14T09:43:39.746" v="2670" actId="1076"/>
          <ac:picMkLst>
            <pc:docMk/>
            <pc:sldMk cId="1839547940" sldId="346"/>
            <ac:picMk id="15" creationId="{54B3CD9C-1804-402E-819A-48543F61A8E2}"/>
          </ac:picMkLst>
        </pc:picChg>
        <pc:picChg chg="add mod">
          <ac:chgData name="Benoit Baillif" userId="9ed956e5-56bd-4a29-928e-ee83544b9781" providerId="ADAL" clId="{81320F0D-F7CB-4A84-B03E-D79E3629A161}" dt="2021-07-14T09:43:38.560" v="2669" actId="1076"/>
          <ac:picMkLst>
            <pc:docMk/>
            <pc:sldMk cId="1839547940" sldId="346"/>
            <ac:picMk id="17" creationId="{A9C273BB-249F-453A-BC92-001F8E26CBE0}"/>
          </ac:picMkLst>
        </pc:picChg>
        <pc:picChg chg="add mod">
          <ac:chgData name="Benoit Baillif" userId="9ed956e5-56bd-4a29-928e-ee83544b9781" providerId="ADAL" clId="{81320F0D-F7CB-4A84-B03E-D79E3629A161}" dt="2021-07-14T09:43:43.810" v="2672" actId="1076"/>
          <ac:picMkLst>
            <pc:docMk/>
            <pc:sldMk cId="1839547940" sldId="346"/>
            <ac:picMk id="19" creationId="{841AF3C4-B050-49B1-9D21-795567CA2420}"/>
          </ac:picMkLst>
        </pc:picChg>
        <pc:picChg chg="add mod">
          <ac:chgData name="Benoit Baillif" userId="9ed956e5-56bd-4a29-928e-ee83544b9781" providerId="ADAL" clId="{81320F0D-F7CB-4A84-B03E-D79E3629A161}" dt="2021-07-14T09:43:42.552" v="2671" actId="1076"/>
          <ac:picMkLst>
            <pc:docMk/>
            <pc:sldMk cId="1839547940" sldId="346"/>
            <ac:picMk id="21" creationId="{55B3AA6A-6509-458A-8D5B-935A9F8442D7}"/>
          </ac:picMkLst>
        </pc:picChg>
      </pc:sldChg>
      <pc:sldChg chg="modSp new mod">
        <pc:chgData name="Benoit Baillif" userId="9ed956e5-56bd-4a29-928e-ee83544b9781" providerId="ADAL" clId="{81320F0D-F7CB-4A84-B03E-D79E3629A161}" dt="2021-07-14T09:57:30.931" v="3296" actId="20577"/>
        <pc:sldMkLst>
          <pc:docMk/>
          <pc:sldMk cId="3397075203" sldId="347"/>
        </pc:sldMkLst>
        <pc:spChg chg="mod">
          <ac:chgData name="Benoit Baillif" userId="9ed956e5-56bd-4a29-928e-ee83544b9781" providerId="ADAL" clId="{81320F0D-F7CB-4A84-B03E-D79E3629A161}" dt="2021-07-14T09:51:34.440" v="2903" actId="20577"/>
          <ac:spMkLst>
            <pc:docMk/>
            <pc:sldMk cId="3397075203" sldId="347"/>
            <ac:spMk id="2" creationId="{EBA9ACE1-FA71-4BCA-8F80-8E1E16DFAD97}"/>
          </ac:spMkLst>
        </pc:spChg>
        <pc:spChg chg="mod">
          <ac:chgData name="Benoit Baillif" userId="9ed956e5-56bd-4a29-928e-ee83544b9781" providerId="ADAL" clId="{81320F0D-F7CB-4A84-B03E-D79E3629A161}" dt="2021-07-14T09:57:30.931" v="3296" actId="20577"/>
          <ac:spMkLst>
            <pc:docMk/>
            <pc:sldMk cId="3397075203" sldId="347"/>
            <ac:spMk id="3" creationId="{133B2877-EC88-4A74-AB36-15BB1D8CDA88}"/>
          </ac:spMkLst>
        </pc:spChg>
      </pc:sldChg>
    </pc:docChg>
  </pc:docChgLst>
  <pc:docChgLst>
    <pc:chgData name="Benoit Baillif" userId="S::bb596@cam.ac.uk::9ed956e5-56bd-4a29-928e-ee83544b9781" providerId="AD" clId="Web-{6EF82896-45A6-4A7C-F24B-5CC20BAFEF6A}"/>
    <pc:docChg chg="modSld">
      <pc:chgData name="Benoit Baillif" userId="S::bb596@cam.ac.uk::9ed956e5-56bd-4a29-928e-ee83544b9781" providerId="AD" clId="Web-{6EF82896-45A6-4A7C-F24B-5CC20BAFEF6A}" dt="2022-06-09T18:08:01.452" v="844" actId="1076"/>
      <pc:docMkLst>
        <pc:docMk/>
      </pc:docMkLst>
      <pc:sldChg chg="modSp">
        <pc:chgData name="Benoit Baillif" userId="S::bb596@cam.ac.uk::9ed956e5-56bd-4a29-928e-ee83544b9781" providerId="AD" clId="Web-{6EF82896-45A6-4A7C-F24B-5CC20BAFEF6A}" dt="2022-06-09T17:01:31.478" v="728" actId="20577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6EF82896-45A6-4A7C-F24B-5CC20BAFEF6A}" dt="2022-06-09T17:01:31.478" v="728" actId="20577"/>
          <ac:spMkLst>
            <pc:docMk/>
            <pc:sldMk cId="1578520090" sldId="403"/>
            <ac:spMk id="24" creationId="{4F8F16E7-BFC8-80D4-F40C-77A84AD38DA4}"/>
          </ac:spMkLst>
        </pc:spChg>
      </pc:sldChg>
      <pc:sldChg chg="modSp">
        <pc:chgData name="Benoit Baillif" userId="S::bb596@cam.ac.uk::9ed956e5-56bd-4a29-928e-ee83544b9781" providerId="AD" clId="Web-{6EF82896-45A6-4A7C-F24B-5CC20BAFEF6A}" dt="2022-06-09T15:01:02.220" v="595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6EF82896-45A6-4A7C-F24B-5CC20BAFEF6A}" dt="2022-06-09T15:01:02.220" v="595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modSp">
        <pc:chgData name="Benoit Baillif" userId="S::bb596@cam.ac.uk::9ed956e5-56bd-4a29-928e-ee83544b9781" providerId="AD" clId="Web-{6EF82896-45A6-4A7C-F24B-5CC20BAFEF6A}" dt="2022-06-09T14:43:11.585" v="435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6EF82896-45A6-4A7C-F24B-5CC20BAFEF6A}" dt="2022-06-09T14:43:11.585" v="435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addAnim delAnim modAnim">
        <pc:chgData name="Benoit Baillif" userId="S::bb596@cam.ac.uk::9ed956e5-56bd-4a29-928e-ee83544b9781" providerId="AD" clId="Web-{6EF82896-45A6-4A7C-F24B-5CC20BAFEF6A}" dt="2022-06-09T14:44:22.196" v="438"/>
        <pc:sldMkLst>
          <pc:docMk/>
          <pc:sldMk cId="3470068790" sldId="452"/>
        </pc:sldMkLst>
        <pc:grpChg chg="add">
          <ac:chgData name="Benoit Baillif" userId="S::bb596@cam.ac.uk::9ed956e5-56bd-4a29-928e-ee83544b9781" providerId="AD" clId="Web-{6EF82896-45A6-4A7C-F24B-5CC20BAFEF6A}" dt="2022-06-09T14:44:19.056" v="436"/>
          <ac:grpSpMkLst>
            <pc:docMk/>
            <pc:sldMk cId="3470068790" sldId="452"/>
            <ac:grpSpMk id="4" creationId="{C9D28368-CF63-ACC6-7C98-AD012C91BD10}"/>
          </ac:grpSpMkLst>
        </pc:grpChg>
      </pc:sldChg>
      <pc:sldChg chg="modSp">
        <pc:chgData name="Benoit Baillif" userId="S::bb596@cam.ac.uk::9ed956e5-56bd-4a29-928e-ee83544b9781" providerId="AD" clId="Web-{6EF82896-45A6-4A7C-F24B-5CC20BAFEF6A}" dt="2022-06-09T14:55:13.259" v="504" actId="1076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6EF82896-45A6-4A7C-F24B-5CC20BAFEF6A}" dt="2022-06-09T14:55:13.228" v="503" actId="1076"/>
          <ac:spMkLst>
            <pc:docMk/>
            <pc:sldMk cId="685210634" sldId="454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6EF82896-45A6-4A7C-F24B-5CC20BAFEF6A}" dt="2022-06-09T14:54:52.196" v="500" actId="1076"/>
          <ac:spMkLst>
            <pc:docMk/>
            <pc:sldMk cId="685210634" sldId="454"/>
            <ac:spMk id="4" creationId="{4F800AB0-077F-0632-76AA-02D014E921ED}"/>
          </ac:spMkLst>
        </pc:spChg>
        <pc:spChg chg="mod">
          <ac:chgData name="Benoit Baillif" userId="S::bb596@cam.ac.uk::9ed956e5-56bd-4a29-928e-ee83544b9781" providerId="AD" clId="Web-{6EF82896-45A6-4A7C-F24B-5CC20BAFEF6A}" dt="2022-06-09T14:54:52.211" v="501" actId="1076"/>
          <ac:spMkLst>
            <pc:docMk/>
            <pc:sldMk cId="685210634" sldId="454"/>
            <ac:spMk id="5" creationId="{91C9FC75-9467-A83B-AF90-0AC671FCE1A4}"/>
          </ac:spMkLst>
        </pc:spChg>
        <pc:spChg chg="mod">
          <ac:chgData name="Benoit Baillif" userId="S::bb596@cam.ac.uk::9ed956e5-56bd-4a29-928e-ee83544b9781" providerId="AD" clId="Web-{6EF82896-45A6-4A7C-F24B-5CC20BAFEF6A}" dt="2022-06-09T14:54:52.118" v="491" actId="1076"/>
          <ac:spMkLst>
            <pc:docMk/>
            <pc:sldMk cId="685210634" sldId="454"/>
            <ac:spMk id="6" creationId="{6996261A-95E7-E7BB-FD10-91681E7329F8}"/>
          </ac:spMkLst>
        </pc:spChg>
        <pc:spChg chg="mod">
          <ac:chgData name="Benoit Baillif" userId="S::bb596@cam.ac.uk::9ed956e5-56bd-4a29-928e-ee83544b9781" providerId="AD" clId="Web-{6EF82896-45A6-4A7C-F24B-5CC20BAFEF6A}" dt="2022-06-09T14:54:52.211" v="502" actId="1076"/>
          <ac:spMkLst>
            <pc:docMk/>
            <pc:sldMk cId="685210634" sldId="454"/>
            <ac:spMk id="7" creationId="{2941D601-F303-1E5C-6033-EA8F54425EC5}"/>
          </ac:spMkLst>
        </pc:spChg>
        <pc:spChg chg="mod">
          <ac:chgData name="Benoit Baillif" userId="S::bb596@cam.ac.uk::9ed956e5-56bd-4a29-928e-ee83544b9781" providerId="AD" clId="Web-{6EF82896-45A6-4A7C-F24B-5CC20BAFEF6A}" dt="2022-06-09T14:54:52.133" v="494" actId="1076"/>
          <ac:spMkLst>
            <pc:docMk/>
            <pc:sldMk cId="685210634" sldId="454"/>
            <ac:spMk id="18" creationId="{79505295-FE22-3853-573C-D1B023E8D71F}"/>
          </ac:spMkLst>
        </pc:spChg>
        <pc:spChg chg="mod">
          <ac:chgData name="Benoit Baillif" userId="S::bb596@cam.ac.uk::9ed956e5-56bd-4a29-928e-ee83544b9781" providerId="AD" clId="Web-{6EF82896-45A6-4A7C-F24B-5CC20BAFEF6A}" dt="2022-06-09T14:54:52.165" v="497" actId="1076"/>
          <ac:spMkLst>
            <pc:docMk/>
            <pc:sldMk cId="685210634" sldId="454"/>
            <ac:spMk id="30" creationId="{3E9A85AF-54A2-9C48-9070-695307E88E2B}"/>
          </ac:spMkLst>
        </pc:spChg>
        <pc:spChg chg="mod">
          <ac:chgData name="Benoit Baillif" userId="S::bb596@cam.ac.uk::9ed956e5-56bd-4a29-928e-ee83544b9781" providerId="AD" clId="Web-{6EF82896-45A6-4A7C-F24B-5CC20BAFEF6A}" dt="2022-06-09T14:54:52.180" v="498" actId="1076"/>
          <ac:spMkLst>
            <pc:docMk/>
            <pc:sldMk cId="685210634" sldId="454"/>
            <ac:spMk id="32" creationId="{9A3A7B29-CA8D-CF5D-71AE-91E710C9ED02}"/>
          </ac:spMkLst>
        </pc:spChg>
        <pc:spChg chg="mod">
          <ac:chgData name="Benoit Baillif" userId="S::bb596@cam.ac.uk::9ed956e5-56bd-4a29-928e-ee83544b9781" providerId="AD" clId="Web-{6EF82896-45A6-4A7C-F24B-5CC20BAFEF6A}" dt="2022-06-09T14:54:52.180" v="499" actId="1076"/>
          <ac:spMkLst>
            <pc:docMk/>
            <pc:sldMk cId="685210634" sldId="454"/>
            <ac:spMk id="34" creationId="{365AB2C4-77DC-0EF8-6993-C5F2C5F20657}"/>
          </ac:spMkLst>
        </pc:spChg>
        <pc:grpChg chg="mod">
          <ac:chgData name="Benoit Baillif" userId="S::bb596@cam.ac.uk::9ed956e5-56bd-4a29-928e-ee83544b9781" providerId="AD" clId="Web-{6EF82896-45A6-4A7C-F24B-5CC20BAFEF6A}" dt="2022-06-09T14:55:13.259" v="504" actId="1076"/>
          <ac:grpSpMkLst>
            <pc:docMk/>
            <pc:sldMk cId="685210634" sldId="454"/>
            <ac:grpSpMk id="15" creationId="{CE793F93-EEA3-8C7B-C06E-0D89490C3B25}"/>
          </ac:grpSpMkLst>
        </pc:grpChg>
        <pc:picChg chg="mod">
          <ac:chgData name="Benoit Baillif" userId="S::bb596@cam.ac.uk::9ed956e5-56bd-4a29-928e-ee83544b9781" providerId="AD" clId="Web-{6EF82896-45A6-4A7C-F24B-5CC20BAFEF6A}" dt="2022-06-09T14:54:52.118" v="492" actId="1076"/>
          <ac:picMkLst>
            <pc:docMk/>
            <pc:sldMk cId="685210634" sldId="454"/>
            <ac:picMk id="10" creationId="{6C70413D-1863-FD35-115E-535545C91F43}"/>
          </ac:picMkLst>
        </pc:picChg>
        <pc:picChg chg="mod">
          <ac:chgData name="Benoit Baillif" userId="S::bb596@cam.ac.uk::9ed956e5-56bd-4a29-928e-ee83544b9781" providerId="AD" clId="Web-{6EF82896-45A6-4A7C-F24B-5CC20BAFEF6A}" dt="2022-06-09T14:54:52.133" v="493" actId="1076"/>
          <ac:picMkLst>
            <pc:docMk/>
            <pc:sldMk cId="685210634" sldId="454"/>
            <ac:picMk id="14" creationId="{497C137D-3262-161E-D8CF-7D9FA3C1C5D3}"/>
          </ac:picMkLst>
        </pc:picChg>
        <pc:picChg chg="mod">
          <ac:chgData name="Benoit Baillif" userId="S::bb596@cam.ac.uk::9ed956e5-56bd-4a29-928e-ee83544b9781" providerId="AD" clId="Web-{6EF82896-45A6-4A7C-F24B-5CC20BAFEF6A}" dt="2022-06-09T14:54:52.149" v="495" actId="1076"/>
          <ac:picMkLst>
            <pc:docMk/>
            <pc:sldMk cId="685210634" sldId="454"/>
            <ac:picMk id="24" creationId="{3595CE92-58DE-DBA5-AE10-B7A35391E51D}"/>
          </ac:picMkLst>
        </pc:picChg>
        <pc:picChg chg="mod">
          <ac:chgData name="Benoit Baillif" userId="S::bb596@cam.ac.uk::9ed956e5-56bd-4a29-928e-ee83544b9781" providerId="AD" clId="Web-{6EF82896-45A6-4A7C-F24B-5CC20BAFEF6A}" dt="2022-06-09T14:54:52.165" v="496" actId="1076"/>
          <ac:picMkLst>
            <pc:docMk/>
            <pc:sldMk cId="685210634" sldId="454"/>
            <ac:picMk id="28" creationId="{14A76363-D770-EF30-059F-07681431DA45}"/>
          </ac:picMkLst>
        </pc:picChg>
      </pc:sldChg>
      <pc:sldChg chg="addSp delSp modSp">
        <pc:chgData name="Benoit Baillif" userId="S::bb596@cam.ac.uk::9ed956e5-56bd-4a29-928e-ee83544b9781" providerId="AD" clId="Web-{6EF82896-45A6-4A7C-F24B-5CC20BAFEF6A}" dt="2022-06-09T16:46:34.592" v="711" actId="20577"/>
        <pc:sldMkLst>
          <pc:docMk/>
          <pc:sldMk cId="3538111429" sldId="463"/>
        </pc:sldMkLst>
        <pc:spChg chg="mod">
          <ac:chgData name="Benoit Baillif" userId="S::bb596@cam.ac.uk::9ed956e5-56bd-4a29-928e-ee83544b9781" providerId="AD" clId="Web-{6EF82896-45A6-4A7C-F24B-5CC20BAFEF6A}" dt="2022-06-09T16:46:34.592" v="711" actId="20577"/>
          <ac:spMkLst>
            <pc:docMk/>
            <pc:sldMk cId="3538111429" sldId="463"/>
            <ac:spMk id="2" creationId="{A29BC69C-907C-12DA-AE09-6F98B951DC13}"/>
          </ac:spMkLst>
        </pc:spChg>
        <pc:spChg chg="add del mod">
          <ac:chgData name="Benoit Baillif" userId="S::bb596@cam.ac.uk::9ed956e5-56bd-4a29-928e-ee83544b9781" providerId="AD" clId="Web-{6EF82896-45A6-4A7C-F24B-5CC20BAFEF6A}" dt="2022-06-09T16:41:03.460" v="707"/>
          <ac:spMkLst>
            <pc:docMk/>
            <pc:sldMk cId="3538111429" sldId="463"/>
            <ac:spMk id="3" creationId="{62E7552E-244A-D1A0-FA8B-6BBD9573BD0D}"/>
          </ac:spMkLst>
        </pc:spChg>
        <pc:picChg chg="mod">
          <ac:chgData name="Benoit Baillif" userId="S::bb596@cam.ac.uk::9ed956e5-56bd-4a29-928e-ee83544b9781" providerId="AD" clId="Web-{6EF82896-45A6-4A7C-F24B-5CC20BAFEF6A}" dt="2022-06-09T16:46:15.639" v="710"/>
          <ac:picMkLst>
            <pc:docMk/>
            <pc:sldMk cId="3538111429" sldId="463"/>
            <ac:picMk id="8" creationId="{E39BE092-9D81-60CA-65CA-FA09817C97A7}"/>
          </ac:picMkLst>
        </pc:picChg>
      </pc:sldChg>
      <pc:sldChg chg="addSp delSp modSp addAnim delAnim modAnim">
        <pc:chgData name="Benoit Baillif" userId="S::bb596@cam.ac.uk::9ed956e5-56bd-4a29-928e-ee83544b9781" providerId="AD" clId="Web-{6EF82896-45A6-4A7C-F24B-5CC20BAFEF6A}" dt="2022-06-09T18:08:01.452" v="844" actId="1076"/>
        <pc:sldMkLst>
          <pc:docMk/>
          <pc:sldMk cId="500672097" sldId="475"/>
        </pc:sldMkLst>
        <pc:spChg chg="mod">
          <ac:chgData name="Benoit Baillif" userId="S::bb596@cam.ac.uk::9ed956e5-56bd-4a29-928e-ee83544b9781" providerId="AD" clId="Web-{6EF82896-45A6-4A7C-F24B-5CC20BAFEF6A}" dt="2022-06-09T13:25:20.612" v="315" actId="1076"/>
          <ac:spMkLst>
            <pc:docMk/>
            <pc:sldMk cId="500672097" sldId="475"/>
            <ac:spMk id="40" creationId="{4BDB9182-1834-4599-5263-6BF21903D237}"/>
          </ac:spMkLst>
        </pc:spChg>
        <pc:spChg chg="mod">
          <ac:chgData name="Benoit Baillif" userId="S::bb596@cam.ac.uk::9ed956e5-56bd-4a29-928e-ee83544b9781" providerId="AD" clId="Web-{6EF82896-45A6-4A7C-F24B-5CC20BAFEF6A}" dt="2022-06-09T13:36:38.305" v="333" actId="1076"/>
          <ac:spMkLst>
            <pc:docMk/>
            <pc:sldMk cId="500672097" sldId="475"/>
            <ac:spMk id="42" creationId="{82D9BF61-1A60-4B90-DA9C-4D490835E3F8}"/>
          </ac:spMkLst>
        </pc:spChg>
        <pc:spChg chg="mod">
          <ac:chgData name="Benoit Baillif" userId="S::bb596@cam.ac.uk::9ed956e5-56bd-4a29-928e-ee83544b9781" providerId="AD" clId="Web-{6EF82896-45A6-4A7C-F24B-5CC20BAFEF6A}" dt="2022-06-09T18:08:01.452" v="844" actId="1076"/>
          <ac:spMkLst>
            <pc:docMk/>
            <pc:sldMk cId="500672097" sldId="475"/>
            <ac:spMk id="45" creationId="{837102C3-CC53-464C-FB5E-3D1B4FBC3BF3}"/>
          </ac:spMkLst>
        </pc:spChg>
        <pc:spChg chg="mod">
          <ac:chgData name="Benoit Baillif" userId="S::bb596@cam.ac.uk::9ed956e5-56bd-4a29-928e-ee83544b9781" providerId="AD" clId="Web-{6EF82896-45A6-4A7C-F24B-5CC20BAFEF6A}" dt="2022-06-09T13:26:03.958" v="326" actId="688"/>
          <ac:spMkLst>
            <pc:docMk/>
            <pc:sldMk cId="500672097" sldId="475"/>
            <ac:spMk id="56" creationId="{6C02B1B3-FC7F-F66E-30A4-A36CAD380799}"/>
          </ac:spMkLst>
        </pc:spChg>
        <pc:spChg chg="mod ord">
          <ac:chgData name="Benoit Baillif" userId="S::bb596@cam.ac.uk::9ed956e5-56bd-4a29-928e-ee83544b9781" providerId="AD" clId="Web-{6EF82896-45A6-4A7C-F24B-5CC20BAFEF6A}" dt="2022-06-09T13:36:21.211" v="330"/>
          <ac:spMkLst>
            <pc:docMk/>
            <pc:sldMk cId="500672097" sldId="475"/>
            <ac:spMk id="58" creationId="{18399A98-905E-3F79-0362-4D094DA0A50C}"/>
          </ac:spMkLst>
        </pc:spChg>
        <pc:spChg chg="mod">
          <ac:chgData name="Benoit Baillif" userId="S::bb596@cam.ac.uk::9ed956e5-56bd-4a29-928e-ee83544b9781" providerId="AD" clId="Web-{6EF82896-45A6-4A7C-F24B-5CC20BAFEF6A}" dt="2022-06-09T13:35:59.147" v="328" actId="1076"/>
          <ac:spMkLst>
            <pc:docMk/>
            <pc:sldMk cId="500672097" sldId="475"/>
            <ac:spMk id="59" creationId="{EF610393-7A50-3186-A7C0-04E438D71CA6}"/>
          </ac:spMkLst>
        </pc:spChg>
        <pc:spChg chg="mod ord">
          <ac:chgData name="Benoit Baillif" userId="S::bb596@cam.ac.uk::9ed956e5-56bd-4a29-928e-ee83544b9781" providerId="AD" clId="Web-{6EF82896-45A6-4A7C-F24B-5CC20BAFEF6A}" dt="2022-06-09T13:25:54.551" v="324"/>
          <ac:spMkLst>
            <pc:docMk/>
            <pc:sldMk cId="500672097" sldId="475"/>
            <ac:spMk id="60" creationId="{9F796DF4-E879-71A1-9621-6AB3D3CBCAF5}"/>
          </ac:spMkLst>
        </pc:spChg>
        <pc:grpChg chg="add">
          <ac:chgData name="Benoit Baillif" userId="S::bb596@cam.ac.uk::9ed956e5-56bd-4a29-928e-ee83544b9781" providerId="AD" clId="Web-{6EF82896-45A6-4A7C-F24B-5CC20BAFEF6A}" dt="2022-06-09T13:51:25.259" v="338"/>
          <ac:grpSpMkLst>
            <pc:docMk/>
            <pc:sldMk cId="500672097" sldId="475"/>
            <ac:grpSpMk id="9" creationId="{8D18B489-680D-0203-3ABF-543F62EC56F2}"/>
          </ac:grpSpMkLst>
        </pc:grpChg>
        <pc:grpChg chg="add">
          <ac:chgData name="Benoit Baillif" userId="S::bb596@cam.ac.uk::9ed956e5-56bd-4a29-928e-ee83544b9781" providerId="AD" clId="Web-{6EF82896-45A6-4A7C-F24B-5CC20BAFEF6A}" dt="2022-06-09T13:52:05.198" v="341"/>
          <ac:grpSpMkLst>
            <pc:docMk/>
            <pc:sldMk cId="500672097" sldId="475"/>
            <ac:grpSpMk id="10" creationId="{970D0EB4-F614-B988-74DF-9D6C28DEC77E}"/>
          </ac:grpSpMkLst>
        </pc:grpChg>
        <pc:grpChg chg="add">
          <ac:chgData name="Benoit Baillif" userId="S::bb596@cam.ac.uk::9ed956e5-56bd-4a29-928e-ee83544b9781" providerId="AD" clId="Web-{6EF82896-45A6-4A7C-F24B-5CC20BAFEF6A}" dt="2022-06-09T13:52:13.339" v="344"/>
          <ac:grpSpMkLst>
            <pc:docMk/>
            <pc:sldMk cId="500672097" sldId="475"/>
            <ac:grpSpMk id="11" creationId="{DC3200B0-EEBB-EDDC-4D04-4EB059577593}"/>
          </ac:grpSpMkLst>
        </pc:grpChg>
        <pc:grpChg chg="add">
          <ac:chgData name="Benoit Baillif" userId="S::bb596@cam.ac.uk::9ed956e5-56bd-4a29-928e-ee83544b9781" providerId="AD" clId="Web-{6EF82896-45A6-4A7C-F24B-5CC20BAFEF6A}" dt="2022-06-09T13:52:28.762" v="347"/>
          <ac:grpSpMkLst>
            <pc:docMk/>
            <pc:sldMk cId="500672097" sldId="475"/>
            <ac:grpSpMk id="12" creationId="{1E1120FA-A75A-68AD-7733-A1DEEDDB499F}"/>
          </ac:grpSpMkLst>
        </pc:grpChg>
        <pc:grpChg chg="add">
          <ac:chgData name="Benoit Baillif" userId="S::bb596@cam.ac.uk::9ed956e5-56bd-4a29-928e-ee83544b9781" providerId="AD" clId="Web-{6EF82896-45A6-4A7C-F24B-5CC20BAFEF6A}" dt="2022-06-09T13:53:04.639" v="350"/>
          <ac:grpSpMkLst>
            <pc:docMk/>
            <pc:sldMk cId="500672097" sldId="475"/>
            <ac:grpSpMk id="13" creationId="{09A33A3E-FDD0-1038-49AE-325BBAF08184}"/>
          </ac:grpSpMkLst>
        </pc:grpChg>
        <pc:picChg chg="add del mod">
          <ac:chgData name="Benoit Baillif" userId="S::bb596@cam.ac.uk::9ed956e5-56bd-4a29-928e-ee83544b9781" providerId="AD" clId="Web-{6EF82896-45A6-4A7C-F24B-5CC20BAFEF6A}" dt="2022-06-09T13:13:15.901" v="290"/>
          <ac:picMkLst>
            <pc:docMk/>
            <pc:sldMk cId="500672097" sldId="475"/>
            <ac:picMk id="5" creationId="{50506921-00CC-0B1B-F5A6-94FB389A340A}"/>
          </ac:picMkLst>
        </pc:picChg>
        <pc:picChg chg="add del mod ord">
          <ac:chgData name="Benoit Baillif" userId="S::bb596@cam.ac.uk::9ed956e5-56bd-4a29-928e-ee83544b9781" providerId="AD" clId="Web-{6EF82896-45A6-4A7C-F24B-5CC20BAFEF6A}" dt="2022-06-09T13:24:53.751" v="304"/>
          <ac:picMkLst>
            <pc:docMk/>
            <pc:sldMk cId="500672097" sldId="475"/>
            <ac:picMk id="6" creationId="{2C272D68-AEBA-4252-5176-1A8518DB5841}"/>
          </ac:picMkLst>
        </pc:picChg>
        <pc:picChg chg="add mod">
          <ac:chgData name="Benoit Baillif" userId="S::bb596@cam.ac.uk::9ed956e5-56bd-4a29-928e-ee83544b9781" providerId="AD" clId="Web-{6EF82896-45A6-4A7C-F24B-5CC20BAFEF6A}" dt="2022-06-09T13:24:30.344" v="301" actId="1076"/>
          <ac:picMkLst>
            <pc:docMk/>
            <pc:sldMk cId="500672097" sldId="475"/>
            <ac:picMk id="7" creationId="{93266072-D3B5-398C-B4C8-607477F083C1}"/>
          </ac:picMkLst>
        </pc:picChg>
        <pc:picChg chg="add mod">
          <ac:chgData name="Benoit Baillif" userId="S::bb596@cam.ac.uk::9ed956e5-56bd-4a29-928e-ee83544b9781" providerId="AD" clId="Web-{6EF82896-45A6-4A7C-F24B-5CC20BAFEF6A}" dt="2022-06-09T13:24:45.376" v="303" actId="1076"/>
          <ac:picMkLst>
            <pc:docMk/>
            <pc:sldMk cId="500672097" sldId="475"/>
            <ac:picMk id="8" creationId="{F68C299C-8707-D698-61D3-28120B065348}"/>
          </ac:picMkLst>
        </pc:picChg>
        <pc:picChg chg="del">
          <ac:chgData name="Benoit Baillif" userId="S::bb596@cam.ac.uk::9ed956e5-56bd-4a29-928e-ee83544b9781" providerId="AD" clId="Web-{6EF82896-45A6-4A7C-F24B-5CC20BAFEF6A}" dt="2022-06-09T13:24:26.125" v="299"/>
          <ac:picMkLst>
            <pc:docMk/>
            <pc:sldMk cId="500672097" sldId="475"/>
            <ac:picMk id="27" creationId="{5C5DF324-72FA-9D7F-AF2B-9A0BFE87847A}"/>
          </ac:picMkLst>
        </pc:picChg>
        <pc:picChg chg="add mod ord">
          <ac:chgData name="Benoit Baillif" userId="S::bb596@cam.ac.uk::9ed956e5-56bd-4a29-928e-ee83544b9781" providerId="AD" clId="Web-{6EF82896-45A6-4A7C-F24B-5CC20BAFEF6A}" dt="2022-06-09T13:25:08.767" v="314"/>
          <ac:picMkLst>
            <pc:docMk/>
            <pc:sldMk cId="500672097" sldId="475"/>
            <ac:picMk id="28" creationId="{BB6B5BB6-FDF1-B5C0-47C4-1679E21ABEDF}"/>
          </ac:picMkLst>
        </pc:picChg>
        <pc:picChg chg="del">
          <ac:chgData name="Benoit Baillif" userId="S::bb596@cam.ac.uk::9ed956e5-56bd-4a29-928e-ee83544b9781" providerId="AD" clId="Web-{6EF82896-45A6-4A7C-F24B-5CC20BAFEF6A}" dt="2022-06-09T13:14:17.561" v="293"/>
          <ac:picMkLst>
            <pc:docMk/>
            <pc:sldMk cId="500672097" sldId="475"/>
            <ac:picMk id="38" creationId="{A0047E3E-DD88-7627-1570-4854174D43CB}"/>
          </ac:picMkLst>
        </pc:picChg>
      </pc:sldChg>
      <pc:sldChg chg="addSp delSp modSp">
        <pc:chgData name="Benoit Baillif" userId="S::bb596@cam.ac.uk::9ed956e5-56bd-4a29-928e-ee83544b9781" providerId="AD" clId="Web-{6EF82896-45A6-4A7C-F24B-5CC20BAFEF6A}" dt="2022-06-09T17:24:19.983" v="792"/>
        <pc:sldMkLst>
          <pc:docMk/>
          <pc:sldMk cId="927631443" sldId="477"/>
        </pc:sldMkLst>
        <pc:spChg chg="add del mod">
          <ac:chgData name="Benoit Baillif" userId="S::bb596@cam.ac.uk::9ed956e5-56bd-4a29-928e-ee83544b9781" providerId="AD" clId="Web-{6EF82896-45A6-4A7C-F24B-5CC20BAFEF6A}" dt="2022-06-09T16:41:02.053" v="706"/>
          <ac:spMkLst>
            <pc:docMk/>
            <pc:sldMk cId="927631443" sldId="477"/>
            <ac:spMk id="3" creationId="{4AAED3C5-605C-65BE-75A2-773224B6EA3D}"/>
          </ac:spMkLst>
        </pc:spChg>
        <pc:picChg chg="mod">
          <ac:chgData name="Benoit Baillif" userId="S::bb596@cam.ac.uk::9ed956e5-56bd-4a29-928e-ee83544b9781" providerId="AD" clId="Web-{6EF82896-45A6-4A7C-F24B-5CC20BAFEF6A}" dt="2022-06-09T17:24:19.983" v="792"/>
          <ac:picMkLst>
            <pc:docMk/>
            <pc:sldMk cId="927631443" sldId="477"/>
            <ac:picMk id="13" creationId="{319314D0-A5DD-9801-5B88-B452B47398F6}"/>
          </ac:picMkLst>
        </pc:picChg>
      </pc:sldChg>
      <pc:sldChg chg="addSp delSp modSp">
        <pc:chgData name="Benoit Baillif" userId="S::bb596@cam.ac.uk::9ed956e5-56bd-4a29-928e-ee83544b9781" providerId="AD" clId="Web-{6EF82896-45A6-4A7C-F24B-5CC20BAFEF6A}" dt="2022-06-09T14:58:13.685" v="564" actId="1076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6EF82896-45A6-4A7C-F24B-5CC20BAFEF6A}" dt="2022-06-09T14:57:11.996" v="533" actId="1076"/>
          <ac:spMkLst>
            <pc:docMk/>
            <pc:sldMk cId="1618223251" sldId="478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6EF82896-45A6-4A7C-F24B-5CC20BAFEF6A}" dt="2022-06-09T14:57:15.293" v="542" actId="1076"/>
          <ac:spMkLst>
            <pc:docMk/>
            <pc:sldMk cId="1618223251" sldId="478"/>
            <ac:spMk id="4" creationId="{4F4AE66D-18AD-0B13-43C9-FD208376F272}"/>
          </ac:spMkLst>
        </pc:spChg>
        <pc:spChg chg="mod">
          <ac:chgData name="Benoit Baillif" userId="S::bb596@cam.ac.uk::9ed956e5-56bd-4a29-928e-ee83544b9781" providerId="AD" clId="Web-{6EF82896-45A6-4A7C-F24B-5CC20BAFEF6A}" dt="2022-06-09T14:58:13.685" v="564" actId="1076"/>
          <ac:spMkLst>
            <pc:docMk/>
            <pc:sldMk cId="1618223251" sldId="478"/>
            <ac:spMk id="5" creationId="{BE436605-CE09-5DC5-C567-3CBC9CA1D9F3}"/>
          </ac:spMkLst>
        </pc:spChg>
        <pc:spChg chg="mod">
          <ac:chgData name="Benoit Baillif" userId="S::bb596@cam.ac.uk::9ed956e5-56bd-4a29-928e-ee83544b9781" providerId="AD" clId="Web-{6EF82896-45A6-4A7C-F24B-5CC20BAFEF6A}" dt="2022-06-09T14:57:12.012" v="534" actId="1076"/>
          <ac:spMkLst>
            <pc:docMk/>
            <pc:sldMk cId="1618223251" sldId="478"/>
            <ac:spMk id="6" creationId="{0895C01E-9101-7CD4-080B-060C3535AFED}"/>
          </ac:spMkLst>
        </pc:spChg>
        <pc:spChg chg="mod">
          <ac:chgData name="Benoit Baillif" userId="S::bb596@cam.ac.uk::9ed956e5-56bd-4a29-928e-ee83544b9781" providerId="AD" clId="Web-{6EF82896-45A6-4A7C-F24B-5CC20BAFEF6A}" dt="2022-06-09T14:57:15.246" v="536" actId="1076"/>
          <ac:spMkLst>
            <pc:docMk/>
            <pc:sldMk cId="1618223251" sldId="478"/>
            <ac:spMk id="7" creationId="{B6AEC8A2-2ABA-1535-B4FC-2B459D7430F1}"/>
          </ac:spMkLst>
        </pc:spChg>
        <pc:spChg chg="mod">
          <ac:chgData name="Benoit Baillif" userId="S::bb596@cam.ac.uk::9ed956e5-56bd-4a29-928e-ee83544b9781" providerId="AD" clId="Web-{6EF82896-45A6-4A7C-F24B-5CC20BAFEF6A}" dt="2022-06-09T14:57:15.262" v="537" actId="1076"/>
          <ac:spMkLst>
            <pc:docMk/>
            <pc:sldMk cId="1618223251" sldId="478"/>
            <ac:spMk id="9" creationId="{E605A6D8-7F4B-A86D-1630-166911B49DE7}"/>
          </ac:spMkLst>
        </pc:spChg>
        <pc:spChg chg="mod">
          <ac:chgData name="Benoit Baillif" userId="S::bb596@cam.ac.uk::9ed956e5-56bd-4a29-928e-ee83544b9781" providerId="AD" clId="Web-{6EF82896-45A6-4A7C-F24B-5CC20BAFEF6A}" dt="2022-06-09T14:57:15.277" v="540" actId="1076"/>
          <ac:spMkLst>
            <pc:docMk/>
            <pc:sldMk cId="1618223251" sldId="478"/>
            <ac:spMk id="14" creationId="{A9F904F2-E595-AC17-0E3E-D6C667091698}"/>
          </ac:spMkLst>
        </pc:spChg>
        <pc:spChg chg="mod">
          <ac:chgData name="Benoit Baillif" userId="S::bb596@cam.ac.uk::9ed956e5-56bd-4a29-928e-ee83544b9781" providerId="AD" clId="Web-{6EF82896-45A6-4A7C-F24B-5CC20BAFEF6A}" dt="2022-06-09T14:57:55.919" v="560"/>
          <ac:spMkLst>
            <pc:docMk/>
            <pc:sldMk cId="1618223251" sldId="478"/>
            <ac:spMk id="15" creationId="{D6A21893-2AAC-A77E-DEF2-C776C83BAFCD}"/>
          </ac:spMkLst>
        </pc:spChg>
        <pc:spChg chg="add mod">
          <ac:chgData name="Benoit Baillif" userId="S::bb596@cam.ac.uk::9ed956e5-56bd-4a29-928e-ee83544b9781" providerId="AD" clId="Web-{6EF82896-45A6-4A7C-F24B-5CC20BAFEF6A}" dt="2022-06-09T14:57:15.309" v="543" actId="1076"/>
          <ac:spMkLst>
            <pc:docMk/>
            <pc:sldMk cId="1618223251" sldId="478"/>
            <ac:spMk id="17" creationId="{3850BE25-593E-E72E-D1A6-1AD32AB2D79D}"/>
          </ac:spMkLst>
        </pc:spChg>
        <pc:spChg chg="add del mod">
          <ac:chgData name="Benoit Baillif" userId="S::bb596@cam.ac.uk::9ed956e5-56bd-4a29-928e-ee83544b9781" providerId="AD" clId="Web-{6EF82896-45A6-4A7C-F24B-5CC20BAFEF6A}" dt="2022-06-09T14:57:49.169" v="557"/>
          <ac:spMkLst>
            <pc:docMk/>
            <pc:sldMk cId="1618223251" sldId="478"/>
            <ac:spMk id="18" creationId="{13EC41DB-D93B-3104-3D0A-882C16A597CF}"/>
          </ac:spMkLst>
        </pc:spChg>
        <pc:spChg chg="add mod">
          <ac:chgData name="Benoit Baillif" userId="S::bb596@cam.ac.uk::9ed956e5-56bd-4a29-928e-ee83544b9781" providerId="AD" clId="Web-{6EF82896-45A6-4A7C-F24B-5CC20BAFEF6A}" dt="2022-06-09T14:58:05.857" v="563" actId="20577"/>
          <ac:spMkLst>
            <pc:docMk/>
            <pc:sldMk cId="1618223251" sldId="478"/>
            <ac:spMk id="19" creationId="{639843FC-9B80-FD4E-C8EE-142D33D0D6C8}"/>
          </ac:spMkLst>
        </pc:spChg>
        <pc:picChg chg="mod">
          <ac:chgData name="Benoit Baillif" userId="S::bb596@cam.ac.uk::9ed956e5-56bd-4a29-928e-ee83544b9781" providerId="AD" clId="Web-{6EF82896-45A6-4A7C-F24B-5CC20BAFEF6A}" dt="2022-06-09T14:57:15.262" v="538" actId="1076"/>
          <ac:picMkLst>
            <pc:docMk/>
            <pc:sldMk cId="1618223251" sldId="478"/>
            <ac:picMk id="11" creationId="{6C12A944-A5E1-A719-4FF1-2A57D1F1EA66}"/>
          </ac:picMkLst>
        </pc:picChg>
        <pc:picChg chg="mod">
          <ac:chgData name="Benoit Baillif" userId="S::bb596@cam.ac.uk::9ed956e5-56bd-4a29-928e-ee83544b9781" providerId="AD" clId="Web-{6EF82896-45A6-4A7C-F24B-5CC20BAFEF6A}" dt="2022-06-09T14:57:15.277" v="539" actId="1076"/>
          <ac:picMkLst>
            <pc:docMk/>
            <pc:sldMk cId="1618223251" sldId="478"/>
            <ac:picMk id="13" creationId="{C6E00132-F83B-1E4E-78CF-8CC13C31AB05}"/>
          </ac:picMkLst>
        </pc:picChg>
      </pc:sldChg>
      <pc:sldChg chg="addSp delSp modSp">
        <pc:chgData name="Benoit Baillif" userId="S::bb596@cam.ac.uk::9ed956e5-56bd-4a29-928e-ee83544b9781" providerId="AD" clId="Web-{6EF82896-45A6-4A7C-F24B-5CC20BAFEF6A}" dt="2022-06-09T17:10:43.569" v="739" actId="1076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6EF82896-45A6-4A7C-F24B-5CC20BAFEF6A}" dt="2022-06-09T16:00:19.416" v="687" actId="20577"/>
          <ac:spMkLst>
            <pc:docMk/>
            <pc:sldMk cId="2319284244" sldId="479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6EF82896-45A6-4A7C-F24B-5CC20BAFEF6A}" dt="2022-06-09T12:59:12.091" v="270" actId="1076"/>
          <ac:spMkLst>
            <pc:docMk/>
            <pc:sldMk cId="2319284244" sldId="479"/>
            <ac:spMk id="4" creationId="{9DB269F4-76FD-AD86-7B4D-0EF20324A8A2}"/>
          </ac:spMkLst>
        </pc:spChg>
        <pc:spChg chg="mod">
          <ac:chgData name="Benoit Baillif" userId="S::bb596@cam.ac.uk::9ed956e5-56bd-4a29-928e-ee83544b9781" providerId="AD" clId="Web-{6EF82896-45A6-4A7C-F24B-5CC20BAFEF6A}" dt="2022-06-09T14:54:31.227" v="479" actId="1076"/>
          <ac:spMkLst>
            <pc:docMk/>
            <pc:sldMk cId="2319284244" sldId="479"/>
            <ac:spMk id="5" creationId="{32CE2210-4714-6DAC-E528-40922EA9D67B}"/>
          </ac:spMkLst>
        </pc:spChg>
        <pc:spChg chg="add mod">
          <ac:chgData name="Benoit Baillif" userId="S::bb596@cam.ac.uk::9ed956e5-56bd-4a29-928e-ee83544b9781" providerId="AD" clId="Web-{6EF82896-45A6-4A7C-F24B-5CC20BAFEF6A}" dt="2022-06-09T17:10:43.569" v="739" actId="1076"/>
          <ac:spMkLst>
            <pc:docMk/>
            <pc:sldMk cId="2319284244" sldId="479"/>
            <ac:spMk id="6" creationId="{790C2D7D-895B-BA56-D489-B19913D29C01}"/>
          </ac:spMkLst>
        </pc:spChg>
        <pc:spChg chg="del mod">
          <ac:chgData name="Benoit Baillif" userId="S::bb596@cam.ac.uk::9ed956e5-56bd-4a29-928e-ee83544b9781" providerId="AD" clId="Web-{6EF82896-45A6-4A7C-F24B-5CC20BAFEF6A}" dt="2022-06-09T17:10:39.038" v="737"/>
          <ac:spMkLst>
            <pc:docMk/>
            <pc:sldMk cId="2319284244" sldId="479"/>
            <ac:spMk id="9" creationId="{D43781F9-37BE-8E8C-4CE1-23D366B025F6}"/>
          </ac:spMkLst>
        </pc:spChg>
        <pc:spChg chg="mod">
          <ac:chgData name="Benoit Baillif" userId="S::bb596@cam.ac.uk::9ed956e5-56bd-4a29-928e-ee83544b9781" providerId="AD" clId="Web-{6EF82896-45A6-4A7C-F24B-5CC20BAFEF6A}" dt="2022-06-09T14:54:31.273" v="482" actId="1076"/>
          <ac:spMkLst>
            <pc:docMk/>
            <pc:sldMk cId="2319284244" sldId="479"/>
            <ac:spMk id="11" creationId="{10807A71-F1B4-469F-47F8-4E11A55639D4}"/>
          </ac:spMkLst>
        </pc:spChg>
        <pc:spChg chg="mod">
          <ac:chgData name="Benoit Baillif" userId="S::bb596@cam.ac.uk::9ed956e5-56bd-4a29-928e-ee83544b9781" providerId="AD" clId="Web-{6EF82896-45A6-4A7C-F24B-5CC20BAFEF6A}" dt="2022-06-09T14:58:47.201" v="565" actId="14100"/>
          <ac:spMkLst>
            <pc:docMk/>
            <pc:sldMk cId="2319284244" sldId="479"/>
            <ac:spMk id="13" creationId="{820D5A2F-DBDE-FDDE-6629-6119504405BA}"/>
          </ac:spMkLst>
        </pc:spChg>
        <pc:spChg chg="mod">
          <ac:chgData name="Benoit Baillif" userId="S::bb596@cam.ac.uk::9ed956e5-56bd-4a29-928e-ee83544b9781" providerId="AD" clId="Web-{6EF82896-45A6-4A7C-F24B-5CC20BAFEF6A}" dt="2022-06-09T14:54:31.289" v="483" actId="1076"/>
          <ac:spMkLst>
            <pc:docMk/>
            <pc:sldMk cId="2319284244" sldId="479"/>
            <ac:spMk id="14" creationId="{062D987E-75BA-3B33-1C27-E40B510E7EC5}"/>
          </ac:spMkLst>
        </pc:spChg>
        <pc:spChg chg="mod">
          <ac:chgData name="Benoit Baillif" userId="S::bb596@cam.ac.uk::9ed956e5-56bd-4a29-928e-ee83544b9781" providerId="AD" clId="Web-{6EF82896-45A6-4A7C-F24B-5CC20BAFEF6A}" dt="2022-06-09T14:54:31.352" v="490" actId="1076"/>
          <ac:spMkLst>
            <pc:docMk/>
            <pc:sldMk cId="2319284244" sldId="479"/>
            <ac:spMk id="15" creationId="{092E287C-1C7B-E1BC-2214-03B30D318AE1}"/>
          </ac:spMkLst>
        </pc:spChg>
        <pc:spChg chg="mod">
          <ac:chgData name="Benoit Baillif" userId="S::bb596@cam.ac.uk::9ed956e5-56bd-4a29-928e-ee83544b9781" providerId="AD" clId="Web-{6EF82896-45A6-4A7C-F24B-5CC20BAFEF6A}" dt="2022-06-09T14:54:31.289" v="484" actId="1076"/>
          <ac:spMkLst>
            <pc:docMk/>
            <pc:sldMk cId="2319284244" sldId="479"/>
            <ac:spMk id="16" creationId="{98229C92-90A9-744E-F52F-D4600A16AAB7}"/>
          </ac:spMkLst>
        </pc:spChg>
        <pc:spChg chg="mod">
          <ac:chgData name="Benoit Baillif" userId="S::bb596@cam.ac.uk::9ed956e5-56bd-4a29-928e-ee83544b9781" providerId="AD" clId="Web-{6EF82896-45A6-4A7C-F24B-5CC20BAFEF6A}" dt="2022-06-09T14:54:31.305" v="485" actId="1076"/>
          <ac:spMkLst>
            <pc:docMk/>
            <pc:sldMk cId="2319284244" sldId="479"/>
            <ac:spMk id="18" creationId="{E6A64E29-5538-9B09-B905-0FE3304BFC2E}"/>
          </ac:spMkLst>
        </pc:spChg>
        <pc:picChg chg="mod">
          <ac:chgData name="Benoit Baillif" userId="S::bb596@cam.ac.uk::9ed956e5-56bd-4a29-928e-ee83544b9781" providerId="AD" clId="Web-{6EF82896-45A6-4A7C-F24B-5CC20BAFEF6A}" dt="2022-06-09T14:54:31.242" v="480" actId="1076"/>
          <ac:picMkLst>
            <pc:docMk/>
            <pc:sldMk cId="2319284244" sldId="479"/>
            <ac:picMk id="7" creationId="{38D46EB5-8B82-28A0-F137-14F93B009034}"/>
          </ac:picMkLst>
        </pc:picChg>
        <pc:picChg chg="mod">
          <ac:chgData name="Benoit Baillif" userId="S::bb596@cam.ac.uk::9ed956e5-56bd-4a29-928e-ee83544b9781" providerId="AD" clId="Web-{6EF82896-45A6-4A7C-F24B-5CC20BAFEF6A}" dt="2022-06-09T14:54:31.305" v="486" actId="1076"/>
          <ac:picMkLst>
            <pc:docMk/>
            <pc:sldMk cId="2319284244" sldId="479"/>
            <ac:picMk id="24" creationId="{A31732AA-AE70-E65F-1C59-6AA77AFFFCCC}"/>
          </ac:picMkLst>
        </pc:picChg>
        <pc:picChg chg="mod">
          <ac:chgData name="Benoit Baillif" userId="S::bb596@cam.ac.uk::9ed956e5-56bd-4a29-928e-ee83544b9781" providerId="AD" clId="Web-{6EF82896-45A6-4A7C-F24B-5CC20BAFEF6A}" dt="2022-06-09T14:54:31.320" v="487" actId="1076"/>
          <ac:picMkLst>
            <pc:docMk/>
            <pc:sldMk cId="2319284244" sldId="479"/>
            <ac:picMk id="26" creationId="{9EC04FB9-58BF-45E5-846F-DD6A7C5548C0}"/>
          </ac:picMkLst>
        </pc:picChg>
        <pc:picChg chg="mod">
          <ac:chgData name="Benoit Baillif" userId="S::bb596@cam.ac.uk::9ed956e5-56bd-4a29-928e-ee83544b9781" providerId="AD" clId="Web-{6EF82896-45A6-4A7C-F24B-5CC20BAFEF6A}" dt="2022-06-09T14:54:31.320" v="488" actId="1076"/>
          <ac:picMkLst>
            <pc:docMk/>
            <pc:sldMk cId="2319284244" sldId="479"/>
            <ac:picMk id="28" creationId="{187C90ED-A88D-D494-860D-81DA581F20A5}"/>
          </ac:picMkLst>
        </pc:picChg>
      </pc:sldChg>
      <pc:sldChg chg="addSp modSp addAnim">
        <pc:chgData name="Benoit Baillif" userId="S::bb596@cam.ac.uk::9ed956e5-56bd-4a29-928e-ee83544b9781" providerId="AD" clId="Web-{6EF82896-45A6-4A7C-F24B-5CC20BAFEF6A}" dt="2022-06-09T18:05:25.261" v="802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6EF82896-45A6-4A7C-F24B-5CC20BAFEF6A}" dt="2022-06-09T16:39:28.364" v="696" actId="20577"/>
          <ac:spMkLst>
            <pc:docMk/>
            <pc:sldMk cId="2860513344" sldId="481"/>
            <ac:spMk id="3" creationId="{499D738E-A05D-2C59-B84B-B66AE8F38436}"/>
          </ac:spMkLst>
        </pc:spChg>
        <pc:spChg chg="add mod">
          <ac:chgData name="Benoit Baillif" userId="S::bb596@cam.ac.uk::9ed956e5-56bd-4a29-928e-ee83544b9781" providerId="AD" clId="Web-{6EF82896-45A6-4A7C-F24B-5CC20BAFEF6A}" dt="2022-06-09T15:46:42.879" v="619" actId="20577"/>
          <ac:spMkLst>
            <pc:docMk/>
            <pc:sldMk cId="2860513344" sldId="481"/>
            <ac:spMk id="5" creationId="{89043FE7-30B8-6B85-A59C-7B0E81E255C5}"/>
          </ac:spMkLst>
        </pc:spChg>
        <pc:spChg chg="add">
          <ac:chgData name="Benoit Baillif" userId="S::bb596@cam.ac.uk::9ed956e5-56bd-4a29-928e-ee83544b9781" providerId="AD" clId="Web-{6EF82896-45A6-4A7C-F24B-5CC20BAFEF6A}" dt="2022-06-09T18:05:25.261" v="802"/>
          <ac:spMkLst>
            <pc:docMk/>
            <pc:sldMk cId="2860513344" sldId="481"/>
            <ac:spMk id="6" creationId="{55F305A9-D64B-E500-31C4-A0F79DCD09BF}"/>
          </ac:spMkLst>
        </pc:spChg>
      </pc:sldChg>
      <pc:sldChg chg="modSp">
        <pc:chgData name="Benoit Baillif" userId="S::bb596@cam.ac.uk::9ed956e5-56bd-4a29-928e-ee83544b9781" providerId="AD" clId="Web-{6EF82896-45A6-4A7C-F24B-5CC20BAFEF6A}" dt="2022-06-09T17:35:47.874" v="799" actId="14100"/>
        <pc:sldMkLst>
          <pc:docMk/>
          <pc:sldMk cId="2426921244" sldId="484"/>
        </pc:sldMkLst>
        <pc:spChg chg="mod">
          <ac:chgData name="Benoit Baillif" userId="S::bb596@cam.ac.uk::9ed956e5-56bd-4a29-928e-ee83544b9781" providerId="AD" clId="Web-{6EF82896-45A6-4A7C-F24B-5CC20BAFEF6A}" dt="2022-06-09T17:35:47.874" v="799" actId="14100"/>
          <ac:spMkLst>
            <pc:docMk/>
            <pc:sldMk cId="2426921244" sldId="484"/>
            <ac:spMk id="9" creationId="{FEB5220D-5EAE-983A-9EE7-604DE9EF0F8A}"/>
          </ac:spMkLst>
        </pc:spChg>
        <pc:spChg chg="mod">
          <ac:chgData name="Benoit Baillif" userId="S::bb596@cam.ac.uk::9ed956e5-56bd-4a29-928e-ee83544b9781" providerId="AD" clId="Web-{6EF82896-45A6-4A7C-F24B-5CC20BAFEF6A}" dt="2022-06-09T17:04:33.513" v="733" actId="20577"/>
          <ac:spMkLst>
            <pc:docMk/>
            <pc:sldMk cId="2426921244" sldId="484"/>
            <ac:spMk id="19" creationId="{1F6F2641-5BB0-F881-4A39-462921EBF400}"/>
          </ac:spMkLst>
        </pc:spChg>
      </pc:sldChg>
      <pc:sldChg chg="addSp delSp modSp">
        <pc:chgData name="Benoit Baillif" userId="S::bb596@cam.ac.uk::9ed956e5-56bd-4a29-928e-ee83544b9781" providerId="AD" clId="Web-{6EF82896-45A6-4A7C-F24B-5CC20BAFEF6A}" dt="2022-06-09T17:06:24.313" v="736"/>
        <pc:sldMkLst>
          <pc:docMk/>
          <pc:sldMk cId="2992893061" sldId="485"/>
        </pc:sldMkLst>
        <pc:spChg chg="add del mod">
          <ac:chgData name="Benoit Baillif" userId="S::bb596@cam.ac.uk::9ed956e5-56bd-4a29-928e-ee83544b9781" providerId="AD" clId="Web-{6EF82896-45A6-4A7C-F24B-5CC20BAFEF6A}" dt="2022-06-09T17:06:24.313" v="736"/>
          <ac:spMkLst>
            <pc:docMk/>
            <pc:sldMk cId="2992893061" sldId="485"/>
            <ac:spMk id="3" creationId="{24613950-44E2-638C-9A5D-207EAB5398CE}"/>
          </ac:spMkLst>
        </pc:spChg>
        <pc:spChg chg="mod">
          <ac:chgData name="Benoit Baillif" userId="S::bb596@cam.ac.uk::9ed956e5-56bd-4a29-928e-ee83544b9781" providerId="AD" clId="Web-{6EF82896-45A6-4A7C-F24B-5CC20BAFEF6A}" dt="2022-06-09T14:51:59.989" v="467" actId="1076"/>
          <ac:spMkLst>
            <pc:docMk/>
            <pc:sldMk cId="2992893061" sldId="485"/>
            <ac:spMk id="13" creationId="{9C219737-65EC-5EB4-C553-5C6DD4B0BBBF}"/>
          </ac:spMkLst>
        </pc:spChg>
        <pc:spChg chg="mod">
          <ac:chgData name="Benoit Baillif" userId="S::bb596@cam.ac.uk::9ed956e5-56bd-4a29-928e-ee83544b9781" providerId="AD" clId="Web-{6EF82896-45A6-4A7C-F24B-5CC20BAFEF6A}" dt="2022-06-09T14:52:32.552" v="470" actId="1076"/>
          <ac:spMkLst>
            <pc:docMk/>
            <pc:sldMk cId="2992893061" sldId="485"/>
            <ac:spMk id="15" creationId="{0A49742B-1EA1-B778-81C7-1CB00A324B70}"/>
          </ac:spMkLst>
        </pc:spChg>
        <pc:spChg chg="mod">
          <ac:chgData name="Benoit Baillif" userId="S::bb596@cam.ac.uk::9ed956e5-56bd-4a29-928e-ee83544b9781" providerId="AD" clId="Web-{6EF82896-45A6-4A7C-F24B-5CC20BAFEF6A}" dt="2022-06-09T13:53:57.704" v="353" actId="1076"/>
          <ac:spMkLst>
            <pc:docMk/>
            <pc:sldMk cId="2992893061" sldId="485"/>
            <ac:spMk id="17" creationId="{ECF794E4-1065-D08C-FF13-72F45333D2DF}"/>
          </ac:spMkLst>
        </pc:spChg>
        <pc:spChg chg="mod">
          <ac:chgData name="Benoit Baillif" userId="S::bb596@cam.ac.uk::9ed956e5-56bd-4a29-928e-ee83544b9781" providerId="AD" clId="Web-{6EF82896-45A6-4A7C-F24B-5CC20BAFEF6A}" dt="2022-06-09T14:52:05.333" v="468" actId="1076"/>
          <ac:spMkLst>
            <pc:docMk/>
            <pc:sldMk cId="2992893061" sldId="485"/>
            <ac:spMk id="19" creationId="{2295C76B-EF3F-9BF6-7294-78D3A0625AE0}"/>
          </ac:spMkLst>
        </pc:spChg>
        <pc:grpChg chg="mod">
          <ac:chgData name="Benoit Baillif" userId="S::bb596@cam.ac.uk::9ed956e5-56bd-4a29-928e-ee83544b9781" providerId="AD" clId="Web-{6EF82896-45A6-4A7C-F24B-5CC20BAFEF6A}" dt="2022-06-09T14:50:33.455" v="442" actId="1076"/>
          <ac:grpSpMkLst>
            <pc:docMk/>
            <pc:sldMk cId="2992893061" sldId="485"/>
            <ac:grpSpMk id="4" creationId="{A84E8BA2-C38E-A5A8-3B06-0DC52631ACF9}"/>
          </ac:grpSpMkLst>
        </pc:grpChg>
        <pc:grpChg chg="mod">
          <ac:chgData name="Benoit Baillif" userId="S::bb596@cam.ac.uk::9ed956e5-56bd-4a29-928e-ee83544b9781" providerId="AD" clId="Web-{6EF82896-45A6-4A7C-F24B-5CC20BAFEF6A}" dt="2022-06-09T14:53:05.365" v="476" actId="1076"/>
          <ac:grpSpMkLst>
            <pc:docMk/>
            <pc:sldMk cId="2992893061" sldId="485"/>
            <ac:grpSpMk id="5" creationId="{A2658351-1456-F602-C144-6EC66EEBCDCF}"/>
          </ac:grpSpMkLst>
        </pc:grpChg>
        <pc:grpChg chg="mod">
          <ac:chgData name="Benoit Baillif" userId="S::bb596@cam.ac.uk::9ed956e5-56bd-4a29-928e-ee83544b9781" providerId="AD" clId="Web-{6EF82896-45A6-4A7C-F24B-5CC20BAFEF6A}" dt="2022-06-09T14:53:07.115" v="477" actId="1076"/>
          <ac:grpSpMkLst>
            <pc:docMk/>
            <pc:sldMk cId="2992893061" sldId="485"/>
            <ac:grpSpMk id="7" creationId="{9EA78788-15D5-5405-A8BB-95C917040E9A}"/>
          </ac:grpSpMkLst>
        </pc:grpChg>
        <pc:grpChg chg="mod">
          <ac:chgData name="Benoit Baillif" userId="S::bb596@cam.ac.uk::9ed956e5-56bd-4a29-928e-ee83544b9781" providerId="AD" clId="Web-{6EF82896-45A6-4A7C-F24B-5CC20BAFEF6A}" dt="2022-06-09T14:52:54.646" v="474" actId="1076"/>
          <ac:grpSpMkLst>
            <pc:docMk/>
            <pc:sldMk cId="2992893061" sldId="485"/>
            <ac:grpSpMk id="8" creationId="{067FC9E9-7887-6489-1829-5D4DBD7576E4}"/>
          </ac:grpSpMkLst>
        </pc:grpChg>
        <pc:grpChg chg="mod">
          <ac:chgData name="Benoit Baillif" userId="S::bb596@cam.ac.uk::9ed956e5-56bd-4a29-928e-ee83544b9781" providerId="AD" clId="Web-{6EF82896-45A6-4A7C-F24B-5CC20BAFEF6A}" dt="2022-06-09T14:52:46.193" v="473" actId="14100"/>
          <ac:grpSpMkLst>
            <pc:docMk/>
            <pc:sldMk cId="2992893061" sldId="485"/>
            <ac:grpSpMk id="10" creationId="{3C881E36-39D1-8F6E-D32B-836BB4E9C4DE}"/>
          </ac:grpSpMkLst>
        </pc:grpChg>
      </pc:sldChg>
      <pc:sldChg chg="addSp addAnim delAnim modAnim">
        <pc:chgData name="Benoit Baillif" userId="S::bb596@cam.ac.uk::9ed956e5-56bd-4a29-928e-ee83544b9781" providerId="AD" clId="Web-{6EF82896-45A6-4A7C-F24B-5CC20BAFEF6A}" dt="2022-06-09T14:49:50.001" v="441"/>
        <pc:sldMkLst>
          <pc:docMk/>
          <pc:sldMk cId="3453708408" sldId="486"/>
        </pc:sldMkLst>
        <pc:grpChg chg="add">
          <ac:chgData name="Benoit Baillif" userId="S::bb596@cam.ac.uk::9ed956e5-56bd-4a29-928e-ee83544b9781" providerId="AD" clId="Web-{6EF82896-45A6-4A7C-F24B-5CC20BAFEF6A}" dt="2022-06-09T14:49:48.782" v="439"/>
          <ac:grpSpMkLst>
            <pc:docMk/>
            <pc:sldMk cId="3453708408" sldId="486"/>
            <ac:grpSpMk id="11" creationId="{1E9D07F7-35F4-D570-134E-AF206C866761}"/>
          </ac:grpSpMkLst>
        </pc:grpChg>
      </pc:sldChg>
      <pc:sldChg chg="addSp delSp modSp addAnim delAnim modAnim">
        <pc:chgData name="Benoit Baillif" userId="S::bb596@cam.ac.uk::9ed956e5-56bd-4a29-928e-ee83544b9781" providerId="AD" clId="Web-{6EF82896-45A6-4A7C-F24B-5CC20BAFEF6A}" dt="2022-06-09T17:57:36.484" v="801"/>
        <pc:sldMkLst>
          <pc:docMk/>
          <pc:sldMk cId="789597889" sldId="488"/>
        </pc:sldMkLst>
        <pc:spChg chg="del">
          <ac:chgData name="Benoit Baillif" userId="S::bb596@cam.ac.uk::9ed956e5-56bd-4a29-928e-ee83544b9781" providerId="AD" clId="Web-{6EF82896-45A6-4A7C-F24B-5CC20BAFEF6A}" dt="2022-06-09T12:53:40.339" v="28"/>
          <ac:spMkLst>
            <pc:docMk/>
            <pc:sldMk cId="789597889" sldId="488"/>
            <ac:spMk id="5" creationId="{964D8521-A805-2E14-2DD0-136288EC57A3}"/>
          </ac:spMkLst>
        </pc:spChg>
        <pc:spChg chg="add mod">
          <ac:chgData name="Benoit Baillif" userId="S::bb596@cam.ac.uk::9ed956e5-56bd-4a29-928e-ee83544b9781" providerId="AD" clId="Web-{6EF82896-45A6-4A7C-F24B-5CC20BAFEF6A}" dt="2022-06-09T12:37:18.447" v="24" actId="1076"/>
          <ac:spMkLst>
            <pc:docMk/>
            <pc:sldMk cId="789597889" sldId="488"/>
            <ac:spMk id="6" creationId="{0834E1B8-CD36-323E-A637-DD0B554B6F30}"/>
          </ac:spMkLst>
        </pc:spChg>
        <pc:spChg chg="add mod">
          <ac:chgData name="Benoit Baillif" userId="S::bb596@cam.ac.uk::9ed956e5-56bd-4a29-928e-ee83544b9781" providerId="AD" clId="Web-{6EF82896-45A6-4A7C-F24B-5CC20BAFEF6A}" dt="2022-06-09T12:37:13.681" v="23" actId="1076"/>
          <ac:spMkLst>
            <pc:docMk/>
            <pc:sldMk cId="789597889" sldId="488"/>
            <ac:spMk id="8" creationId="{4E07A719-FF2A-76DE-4516-F1C2186BE13F}"/>
          </ac:spMkLst>
        </pc:spChg>
        <pc:spChg chg="add del">
          <ac:chgData name="Benoit Baillif" userId="S::bb596@cam.ac.uk::9ed956e5-56bd-4a29-928e-ee83544b9781" providerId="AD" clId="Web-{6EF82896-45A6-4A7C-F24B-5CC20BAFEF6A}" dt="2022-06-09T16:40:59.460" v="704"/>
          <ac:spMkLst>
            <pc:docMk/>
            <pc:sldMk cId="789597889" sldId="488"/>
            <ac:spMk id="10" creationId="{4DD73701-BDF7-6A76-EDD1-021725DE383B}"/>
          </ac:spMkLst>
        </pc:spChg>
        <pc:grpChg chg="add">
          <ac:chgData name="Benoit Baillif" userId="S::bb596@cam.ac.uk::9ed956e5-56bd-4a29-928e-ee83544b9781" providerId="AD" clId="Web-{6EF82896-45A6-4A7C-F24B-5CC20BAFEF6A}" dt="2022-06-09T16:22:12.902" v="690"/>
          <ac:grpSpMkLst>
            <pc:docMk/>
            <pc:sldMk cId="789597889" sldId="488"/>
            <ac:grpSpMk id="5" creationId="{DE52B2D4-ABF6-0F63-009C-1FF9F5590E4B}"/>
          </ac:grpSpMkLst>
        </pc:grpChg>
        <pc:picChg chg="mod">
          <ac:chgData name="Benoit Baillif" userId="S::bb596@cam.ac.uk::9ed956e5-56bd-4a29-928e-ee83544b9781" providerId="AD" clId="Web-{6EF82896-45A6-4A7C-F24B-5CC20BAFEF6A}" dt="2022-06-09T17:57:29.015" v="800"/>
          <ac:picMkLst>
            <pc:docMk/>
            <pc:sldMk cId="789597889" sldId="488"/>
            <ac:picMk id="3" creationId="{31356DC6-11A0-049A-7D79-EE7D9063FE78}"/>
          </ac:picMkLst>
        </pc:picChg>
        <pc:picChg chg="mod">
          <ac:chgData name="Benoit Baillif" userId="S::bb596@cam.ac.uk::9ed956e5-56bd-4a29-928e-ee83544b9781" providerId="AD" clId="Web-{6EF82896-45A6-4A7C-F24B-5CC20BAFEF6A}" dt="2022-06-09T17:57:36.484" v="801"/>
          <ac:picMkLst>
            <pc:docMk/>
            <pc:sldMk cId="789597889" sldId="488"/>
            <ac:picMk id="4" creationId="{8045070A-4CCF-78D0-F571-38FF6CA10662}"/>
          </ac:picMkLst>
        </pc:picChg>
      </pc:sldChg>
      <pc:sldChg chg="addSp delSp modSp addAnim delAnim modAnim">
        <pc:chgData name="Benoit Baillif" userId="S::bb596@cam.ac.uk::9ed956e5-56bd-4a29-928e-ee83544b9781" providerId="AD" clId="Web-{6EF82896-45A6-4A7C-F24B-5CC20BAFEF6A}" dt="2022-06-09T17:15:24.923" v="791"/>
        <pc:sldMkLst>
          <pc:docMk/>
          <pc:sldMk cId="4177747251" sldId="489"/>
        </pc:sldMkLst>
        <pc:spChg chg="add mod">
          <ac:chgData name="Benoit Baillif" userId="S::bb596@cam.ac.uk::9ed956e5-56bd-4a29-928e-ee83544b9781" providerId="AD" clId="Web-{6EF82896-45A6-4A7C-F24B-5CC20BAFEF6A}" dt="2022-06-09T17:15:09.110" v="788" actId="20577"/>
          <ac:spMkLst>
            <pc:docMk/>
            <pc:sldMk cId="4177747251" sldId="489"/>
            <ac:spMk id="3" creationId="{BE17CAD3-8CF2-7835-13F4-DDB234A5D1F4}"/>
          </ac:spMkLst>
        </pc:spChg>
        <pc:grpChg chg="add">
          <ac:chgData name="Benoit Baillif" userId="S::bb596@cam.ac.uk::9ed956e5-56bd-4a29-928e-ee83544b9781" providerId="AD" clId="Web-{6EF82896-45A6-4A7C-F24B-5CC20BAFEF6A}" dt="2022-06-09T17:15:22.970" v="789"/>
          <ac:grpSpMkLst>
            <pc:docMk/>
            <pc:sldMk cId="4177747251" sldId="489"/>
            <ac:grpSpMk id="4" creationId="{F64FF119-79CD-C04D-6E53-6282D3D14AD1}"/>
          </ac:grpSpMkLst>
        </pc:grpChg>
        <pc:cxnChg chg="add del mod">
          <ac:chgData name="Benoit Baillif" userId="S::bb596@cam.ac.uk::9ed956e5-56bd-4a29-928e-ee83544b9781" providerId="AD" clId="Web-{6EF82896-45A6-4A7C-F24B-5CC20BAFEF6A}" dt="2022-06-09T14:59:45.687" v="569"/>
          <ac:cxnSpMkLst>
            <pc:docMk/>
            <pc:sldMk cId="4177747251" sldId="489"/>
            <ac:cxnSpMk id="3" creationId="{C47700E8-8B83-DA4F-AF93-26B420716165}"/>
          </ac:cxnSpMkLst>
        </pc:cxnChg>
      </pc:sldChg>
      <pc:sldChg chg="addSp delSp modSp">
        <pc:chgData name="Benoit Baillif" userId="S::bb596@cam.ac.uk::9ed956e5-56bd-4a29-928e-ee83544b9781" providerId="AD" clId="Web-{6EF82896-45A6-4A7C-F24B-5CC20BAFEF6A}" dt="2022-06-09T16:41:00.928" v="705"/>
        <pc:sldMkLst>
          <pc:docMk/>
          <pc:sldMk cId="2933980448" sldId="490"/>
        </pc:sldMkLst>
        <pc:spChg chg="add del mod">
          <ac:chgData name="Benoit Baillif" userId="S::bb596@cam.ac.uk::9ed956e5-56bd-4a29-928e-ee83544b9781" providerId="AD" clId="Web-{6EF82896-45A6-4A7C-F24B-5CC20BAFEF6A}" dt="2022-06-09T16:41:00.928" v="705"/>
          <ac:spMkLst>
            <pc:docMk/>
            <pc:sldMk cId="2933980448" sldId="490"/>
            <ac:spMk id="6" creationId="{852ECE73-A572-4F6F-B802-96E0DBE33245}"/>
          </ac:spMkLst>
        </pc:spChg>
      </pc:sldChg>
    </pc:docChg>
  </pc:docChgLst>
  <pc:docChgLst>
    <pc:chgData name="Benoit Baillif" userId="9ed956e5-56bd-4a29-928e-ee83544b9781" providerId="ADAL" clId="{CBA10C09-6F31-466A-9D80-DB9431122F9B}"/>
    <pc:docChg chg="custSel addSld delSld modSld">
      <pc:chgData name="Benoit Baillif" userId="9ed956e5-56bd-4a29-928e-ee83544b9781" providerId="ADAL" clId="{CBA10C09-6F31-466A-9D80-DB9431122F9B}" dt="2021-04-06T15:04:42.705" v="1973" actId="20577"/>
      <pc:docMkLst>
        <pc:docMk/>
      </pc:docMkLst>
      <pc:sldChg chg="modSp mod">
        <pc:chgData name="Benoit Baillif" userId="9ed956e5-56bd-4a29-928e-ee83544b9781" providerId="ADAL" clId="{CBA10C09-6F31-466A-9D80-DB9431122F9B}" dt="2021-04-06T15:04:42.705" v="1973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CBA10C09-6F31-466A-9D80-DB9431122F9B}" dt="2021-04-06T15:04:42.705" v="197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CBA10C09-6F31-466A-9D80-DB9431122F9B}" dt="2021-04-06T12:22:16.806" v="649" actId="47"/>
        <pc:sldMkLst>
          <pc:docMk/>
          <pc:sldMk cId="1405223376" sldId="310"/>
        </pc:sldMkLst>
      </pc:sldChg>
      <pc:sldChg chg="modSp mod">
        <pc:chgData name="Benoit Baillif" userId="9ed956e5-56bd-4a29-928e-ee83544b9781" providerId="ADAL" clId="{CBA10C09-6F31-466A-9D80-DB9431122F9B}" dt="2021-04-06T12:19:32.125" v="335" actId="20577"/>
        <pc:sldMkLst>
          <pc:docMk/>
          <pc:sldMk cId="4131411833" sldId="321"/>
        </pc:sldMkLst>
        <pc:spChg chg="mod">
          <ac:chgData name="Benoit Baillif" userId="9ed956e5-56bd-4a29-928e-ee83544b9781" providerId="ADAL" clId="{CBA10C09-6F31-466A-9D80-DB9431122F9B}" dt="2021-04-06T12:17:45.840" v="46" actId="20577"/>
          <ac:spMkLst>
            <pc:docMk/>
            <pc:sldMk cId="4131411833" sldId="321"/>
            <ac:spMk id="2" creationId="{4D9E93D8-DF89-42C0-9EC4-D1B1F7DFBD6A}"/>
          </ac:spMkLst>
        </pc:spChg>
        <pc:spChg chg="mod">
          <ac:chgData name="Benoit Baillif" userId="9ed956e5-56bd-4a29-928e-ee83544b9781" providerId="ADAL" clId="{CBA10C09-6F31-466A-9D80-DB9431122F9B}" dt="2021-04-06T12:19:32.125" v="335" actId="20577"/>
          <ac:spMkLst>
            <pc:docMk/>
            <pc:sldMk cId="4131411833" sldId="321"/>
            <ac:spMk id="3" creationId="{64DB38E9-C256-472C-B85C-E338E240D7D4}"/>
          </ac:spMkLst>
        </pc:spChg>
      </pc:sldChg>
      <pc:sldChg chg="modSp mod">
        <pc:chgData name="Benoit Baillif" userId="9ed956e5-56bd-4a29-928e-ee83544b9781" providerId="ADAL" clId="{CBA10C09-6F31-466A-9D80-DB9431122F9B}" dt="2021-04-06T14:11:52.947" v="1967"/>
        <pc:sldMkLst>
          <pc:docMk/>
          <pc:sldMk cId="1892554459" sldId="322"/>
        </pc:sldMkLst>
        <pc:spChg chg="mod">
          <ac:chgData name="Benoit Baillif" userId="9ed956e5-56bd-4a29-928e-ee83544b9781" providerId="ADAL" clId="{CBA10C09-6F31-466A-9D80-DB9431122F9B}" dt="2021-04-06T12:22:59.059" v="755" actId="20577"/>
          <ac:spMkLst>
            <pc:docMk/>
            <pc:sldMk cId="1892554459" sldId="322"/>
            <ac:spMk id="2" creationId="{04B3EE84-F18A-4832-885E-40400E45B5CE}"/>
          </ac:spMkLst>
        </pc:spChg>
        <pc:spChg chg="mod">
          <ac:chgData name="Benoit Baillif" userId="9ed956e5-56bd-4a29-928e-ee83544b9781" providerId="ADAL" clId="{CBA10C09-6F31-466A-9D80-DB9431122F9B}" dt="2021-04-06T14:11:52.947" v="1967"/>
          <ac:spMkLst>
            <pc:docMk/>
            <pc:sldMk cId="1892554459" sldId="322"/>
            <ac:spMk id="3" creationId="{C1B7A80E-791D-4AFB-BA1C-606FECA27336}"/>
          </ac:spMkLst>
        </pc:spChg>
      </pc:sldChg>
      <pc:sldChg chg="addSp delSp modSp mod">
        <pc:chgData name="Benoit Baillif" userId="9ed956e5-56bd-4a29-928e-ee83544b9781" providerId="ADAL" clId="{CBA10C09-6F31-466A-9D80-DB9431122F9B}" dt="2021-04-06T13:21:21.973" v="1620" actId="1076"/>
        <pc:sldMkLst>
          <pc:docMk/>
          <pc:sldMk cId="2348718146" sldId="323"/>
        </pc:sldMkLst>
        <pc:spChg chg="mod">
          <ac:chgData name="Benoit Baillif" userId="9ed956e5-56bd-4a29-928e-ee83544b9781" providerId="ADAL" clId="{CBA10C09-6F31-466A-9D80-DB9431122F9B}" dt="2021-04-06T13:16:45.488" v="1603" actId="20577"/>
          <ac:spMkLst>
            <pc:docMk/>
            <pc:sldMk cId="2348718146" sldId="323"/>
            <ac:spMk id="2" creationId="{0D67C26B-D353-4B18-A3EB-5F382E037C9D}"/>
          </ac:spMkLst>
        </pc:spChg>
        <pc:spChg chg="del mod">
          <ac:chgData name="Benoit Baillif" userId="9ed956e5-56bd-4a29-928e-ee83544b9781" providerId="ADAL" clId="{CBA10C09-6F31-466A-9D80-DB9431122F9B}" dt="2021-04-06T13:20:02.560" v="1604" actId="478"/>
          <ac:spMkLst>
            <pc:docMk/>
            <pc:sldMk cId="2348718146" sldId="323"/>
            <ac:spMk id="3" creationId="{EBB91F75-0A60-43CF-B114-9198B4A203F8}"/>
          </ac:spMkLst>
        </pc:spChg>
        <pc:spChg chg="add mod">
          <ac:chgData name="Benoit Baillif" userId="9ed956e5-56bd-4a29-928e-ee83544b9781" providerId="ADAL" clId="{CBA10C09-6F31-466A-9D80-DB9431122F9B}" dt="2021-04-06T13:21:21.973" v="1620" actId="1076"/>
          <ac:spMkLst>
            <pc:docMk/>
            <pc:sldMk cId="2348718146" sldId="323"/>
            <ac:spMk id="9" creationId="{54AF8528-6AB1-482E-87DC-56BE8736913E}"/>
          </ac:spMkLst>
        </pc:spChg>
        <pc:picChg chg="add mod">
          <ac:chgData name="Benoit Baillif" userId="9ed956e5-56bd-4a29-928e-ee83544b9781" providerId="ADAL" clId="{CBA10C09-6F31-466A-9D80-DB9431122F9B}" dt="2021-04-06T13:21:00.194" v="1617" actId="1076"/>
          <ac:picMkLst>
            <pc:docMk/>
            <pc:sldMk cId="2348718146" sldId="323"/>
            <ac:picMk id="5" creationId="{C96D913A-D0B4-48D3-B688-9DB2BFE875BB}"/>
          </ac:picMkLst>
        </pc:picChg>
        <pc:picChg chg="add del mod">
          <ac:chgData name="Benoit Baillif" userId="9ed956e5-56bd-4a29-928e-ee83544b9781" providerId="ADAL" clId="{CBA10C09-6F31-466A-9D80-DB9431122F9B}" dt="2021-04-06T13:20:41.152" v="1611" actId="478"/>
          <ac:picMkLst>
            <pc:docMk/>
            <pc:sldMk cId="2348718146" sldId="323"/>
            <ac:picMk id="7" creationId="{C0FD8027-FAE3-4FE3-BB69-E27D26282BEC}"/>
          </ac:picMkLst>
        </pc:picChg>
        <pc:picChg chg="add mod">
          <ac:chgData name="Benoit Baillif" userId="9ed956e5-56bd-4a29-928e-ee83544b9781" providerId="ADAL" clId="{CBA10C09-6F31-466A-9D80-DB9431122F9B}" dt="2021-04-06T13:21:17.280" v="1619" actId="1076"/>
          <ac:picMkLst>
            <pc:docMk/>
            <pc:sldMk cId="2348718146" sldId="323"/>
            <ac:picMk id="11" creationId="{2DDF505A-EF74-49C9-B904-B937127F27C2}"/>
          </ac:picMkLst>
        </pc:picChg>
      </pc:sldChg>
      <pc:sldChg chg="addSp delSp modSp new mod">
        <pc:chgData name="Benoit Baillif" userId="9ed956e5-56bd-4a29-928e-ee83544b9781" providerId="ADAL" clId="{CBA10C09-6F31-466A-9D80-DB9431122F9B}" dt="2021-04-06T12:22:04.761" v="648" actId="20577"/>
        <pc:sldMkLst>
          <pc:docMk/>
          <pc:sldMk cId="2156320054" sldId="324"/>
        </pc:sldMkLst>
        <pc:spChg chg="mod">
          <ac:chgData name="Benoit Baillif" userId="9ed956e5-56bd-4a29-928e-ee83544b9781" providerId="ADAL" clId="{CBA10C09-6F31-466A-9D80-DB9431122F9B}" dt="2021-04-06T12:20:02.097" v="394" actId="20577"/>
          <ac:spMkLst>
            <pc:docMk/>
            <pc:sldMk cId="2156320054" sldId="324"/>
            <ac:spMk id="2" creationId="{51AC0DFF-8186-4D56-BBFF-71DF479A0EAC}"/>
          </ac:spMkLst>
        </pc:spChg>
        <pc:spChg chg="del">
          <ac:chgData name="Benoit Baillif" userId="9ed956e5-56bd-4a29-928e-ee83544b9781" providerId="ADAL" clId="{CBA10C09-6F31-466A-9D80-DB9431122F9B}" dt="2021-04-06T12:20:33.967" v="395" actId="478"/>
          <ac:spMkLst>
            <pc:docMk/>
            <pc:sldMk cId="2156320054" sldId="324"/>
            <ac:spMk id="3" creationId="{DB5AEBB3-72A0-426E-B12F-41ABCE3E4525}"/>
          </ac:spMkLst>
        </pc:spChg>
        <pc:spChg chg="add mod">
          <ac:chgData name="Benoit Baillif" userId="9ed956e5-56bd-4a29-928e-ee83544b9781" providerId="ADAL" clId="{CBA10C09-6F31-466A-9D80-DB9431122F9B}" dt="2021-04-06T12:22:04.761" v="648" actId="20577"/>
          <ac:spMkLst>
            <pc:docMk/>
            <pc:sldMk cId="2156320054" sldId="324"/>
            <ac:spMk id="6" creationId="{C4307901-C2AA-4A23-8917-776C51E81269}"/>
          </ac:spMkLst>
        </pc:spChg>
        <pc:picChg chg="add mod">
          <ac:chgData name="Benoit Baillif" userId="9ed956e5-56bd-4a29-928e-ee83544b9781" providerId="ADAL" clId="{CBA10C09-6F31-466A-9D80-DB9431122F9B}" dt="2021-04-06T12:20:37.913" v="398" actId="1076"/>
          <ac:picMkLst>
            <pc:docMk/>
            <pc:sldMk cId="2156320054" sldId="324"/>
            <ac:picMk id="5" creationId="{7EBB2E4D-1179-4F89-9E43-ACA6EC033E46}"/>
          </ac:picMkLst>
        </pc:picChg>
      </pc:sldChg>
      <pc:sldChg chg="modSp new mod">
        <pc:chgData name="Benoit Baillif" userId="9ed956e5-56bd-4a29-928e-ee83544b9781" providerId="ADAL" clId="{CBA10C09-6F31-466A-9D80-DB9431122F9B}" dt="2021-04-06T13:29:58.669" v="1860" actId="20577"/>
        <pc:sldMkLst>
          <pc:docMk/>
          <pc:sldMk cId="1079834002" sldId="325"/>
        </pc:sldMkLst>
        <pc:spChg chg="mod">
          <ac:chgData name="Benoit Baillif" userId="9ed956e5-56bd-4a29-928e-ee83544b9781" providerId="ADAL" clId="{CBA10C09-6F31-466A-9D80-DB9431122F9B}" dt="2021-04-06T13:21:54" v="1675" actId="20577"/>
          <ac:spMkLst>
            <pc:docMk/>
            <pc:sldMk cId="1079834002" sldId="325"/>
            <ac:spMk id="2" creationId="{72DC52DC-9334-4693-B67B-B99E4B2CC1B4}"/>
          </ac:spMkLst>
        </pc:spChg>
        <pc:spChg chg="mod">
          <ac:chgData name="Benoit Baillif" userId="9ed956e5-56bd-4a29-928e-ee83544b9781" providerId="ADAL" clId="{CBA10C09-6F31-466A-9D80-DB9431122F9B}" dt="2021-04-06T13:29:58.669" v="1860" actId="20577"/>
          <ac:spMkLst>
            <pc:docMk/>
            <pc:sldMk cId="1079834002" sldId="325"/>
            <ac:spMk id="3" creationId="{E800C8D4-0FDC-41A2-B41D-E3B277B0FB5A}"/>
          </ac:spMkLst>
        </pc:spChg>
      </pc:sldChg>
    </pc:docChg>
  </pc:docChgLst>
  <pc:docChgLst>
    <pc:chgData name="Benoit Baillif" userId="S::bb596@cam.ac.uk::9ed956e5-56bd-4a29-928e-ee83544b9781" providerId="AD" clId="Web-{2646E1AB-0705-F81F-43CE-935BB0093B95}"/>
    <pc:docChg chg="addSld modSld sldOrd">
      <pc:chgData name="Benoit Baillif" userId="S::bb596@cam.ac.uk::9ed956e5-56bd-4a29-928e-ee83544b9781" providerId="AD" clId="Web-{2646E1AB-0705-F81F-43CE-935BB0093B95}" dt="2022-06-07T15:01:23.813" v="2022" actId="20577"/>
      <pc:docMkLst>
        <pc:docMk/>
      </pc:docMkLst>
      <pc:sldChg chg="modSp">
        <pc:chgData name="Benoit Baillif" userId="S::bb596@cam.ac.uk::9ed956e5-56bd-4a29-928e-ee83544b9781" providerId="AD" clId="Web-{2646E1AB-0705-F81F-43CE-935BB0093B95}" dt="2022-06-07T13:10:50.050" v="1366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2646E1AB-0705-F81F-43CE-935BB0093B95}" dt="2022-06-07T13:10:50.050" v="1366" actId="20577"/>
          <ac:spMkLst>
            <pc:docMk/>
            <pc:sldMk cId="4130979012" sldId="256"/>
            <ac:spMk id="6" creationId="{00000000-0000-0000-0000-000000000000}"/>
          </ac:spMkLst>
        </pc:spChg>
        <pc:spChg chg="mod">
          <ac:chgData name="Benoit Baillif" userId="S::bb596@cam.ac.uk::9ed956e5-56bd-4a29-928e-ee83544b9781" providerId="AD" clId="Web-{2646E1AB-0705-F81F-43CE-935BB0093B95}" dt="2022-06-07T13:09:52.640" v="134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 ord modShow">
        <pc:chgData name="Benoit Baillif" userId="S::bb596@cam.ac.uk::9ed956e5-56bd-4a29-928e-ee83544b9781" providerId="AD" clId="Web-{2646E1AB-0705-F81F-43CE-935BB0093B95}" dt="2022-06-06T13:10:37.303" v="278"/>
        <pc:sldMkLst>
          <pc:docMk/>
          <pc:sldMk cId="1270089218" sldId="391"/>
        </pc:sldMkLst>
      </pc:sldChg>
      <pc:sldChg chg="addSp modSp addAnim modAnim">
        <pc:chgData name="Benoit Baillif" userId="S::bb596@cam.ac.uk::9ed956e5-56bd-4a29-928e-ee83544b9781" providerId="AD" clId="Web-{2646E1AB-0705-F81F-43CE-935BB0093B95}" dt="2022-06-07T14:55:47.041" v="1941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2646E1AB-0705-F81F-43CE-935BB0093B95}" dt="2022-06-07T14:55:47.041" v="1941" actId="1076"/>
          <ac:spMkLst>
            <pc:docMk/>
            <pc:sldMk cId="1578520090" sldId="403"/>
            <ac:spMk id="9" creationId="{41420742-DB7C-4B6B-9B9A-07238FE63E05}"/>
          </ac:spMkLst>
        </pc:spChg>
        <pc:grpChg chg="add">
          <ac:chgData name="Benoit Baillif" userId="S::bb596@cam.ac.uk::9ed956e5-56bd-4a29-928e-ee83544b9781" providerId="AD" clId="Web-{2646E1AB-0705-F81F-43CE-935BB0093B95}" dt="2022-06-07T13:49:33.890" v="1622"/>
          <ac:grpSpMkLst>
            <pc:docMk/>
            <pc:sldMk cId="1578520090" sldId="403"/>
            <ac:grpSpMk id="5" creationId="{9CD4069D-22F7-24AA-E885-56E937ABBDEA}"/>
          </ac:grpSpMkLst>
        </pc:grpChg>
      </pc:sldChg>
      <pc:sldChg chg="ord">
        <pc:chgData name="Benoit Baillif" userId="S::bb596@cam.ac.uk::9ed956e5-56bd-4a29-928e-ee83544b9781" providerId="AD" clId="Web-{2646E1AB-0705-F81F-43CE-935BB0093B95}" dt="2022-06-06T13:10:52.460" v="279"/>
        <pc:sldMkLst>
          <pc:docMk/>
          <pc:sldMk cId="1096623673" sldId="425"/>
        </pc:sldMkLst>
      </pc:sldChg>
      <pc:sldChg chg="modSp addAnim modAnim">
        <pc:chgData name="Benoit Baillif" userId="S::bb596@cam.ac.uk::9ed956e5-56bd-4a29-928e-ee83544b9781" providerId="AD" clId="Web-{2646E1AB-0705-F81F-43CE-935BB0093B95}" dt="2022-06-07T15:01:23.813" v="2022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2646E1AB-0705-F81F-43CE-935BB0093B95}" dt="2022-06-07T15:01:23.813" v="2022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mod ord modShow">
        <pc:chgData name="Benoit Baillif" userId="S::bb596@cam.ac.uk::9ed956e5-56bd-4a29-928e-ee83544b9781" providerId="AD" clId="Web-{2646E1AB-0705-F81F-43CE-935BB0093B95}" dt="2022-06-06T14:49:02.001" v="861"/>
        <pc:sldMkLst>
          <pc:docMk/>
          <pc:sldMk cId="3531089587" sldId="428"/>
        </pc:sldMkLst>
      </pc:sldChg>
      <pc:sldChg chg="modSp">
        <pc:chgData name="Benoit Baillif" userId="S::bb596@cam.ac.uk::9ed956e5-56bd-4a29-928e-ee83544b9781" providerId="AD" clId="Web-{2646E1AB-0705-F81F-43CE-935BB0093B95}" dt="2022-06-07T13:44:52.794" v="1589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2646E1AB-0705-F81F-43CE-935BB0093B95}" dt="2022-06-07T13:44:52.794" v="1589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3:47:51.259" v="1621"/>
        <pc:sldMkLst>
          <pc:docMk/>
          <pc:sldMk cId="3470068790" sldId="452"/>
        </pc:sldMkLst>
        <pc:spChg chg="mod">
          <ac:chgData name="Benoit Baillif" userId="S::bb596@cam.ac.uk::9ed956e5-56bd-4a29-928e-ee83544b9781" providerId="AD" clId="Web-{2646E1AB-0705-F81F-43CE-935BB0093B95}" dt="2022-06-07T13:39:43.039" v="1512" actId="20577"/>
          <ac:spMkLst>
            <pc:docMk/>
            <pc:sldMk cId="3470068790" sldId="452"/>
            <ac:spMk id="2" creationId="{0CCE25CE-FBED-4854-9309-ED258A2DD767}"/>
          </ac:spMkLst>
        </pc:spChg>
        <pc:spChg chg="del">
          <ac:chgData name="Benoit Baillif" userId="S::bb596@cam.ac.uk::9ed956e5-56bd-4a29-928e-ee83544b9781" providerId="AD" clId="Web-{2646E1AB-0705-F81F-43CE-935BB0093B95}" dt="2022-06-07T13:45:47.907" v="1598"/>
          <ac:spMkLst>
            <pc:docMk/>
            <pc:sldMk cId="3470068790" sldId="452"/>
            <ac:spMk id="4" creationId="{D86B2500-F72A-EAE3-A18B-C97ABA280492}"/>
          </ac:spMkLst>
        </pc:spChg>
        <pc:grpChg chg="add">
          <ac:chgData name="Benoit Baillif" userId="S::bb596@cam.ac.uk::9ed956e5-56bd-4a29-928e-ee83544b9781" providerId="AD" clId="Web-{2646E1AB-0705-F81F-43CE-935BB0093B95}" dt="2022-06-07T13:46:59.818" v="1610"/>
          <ac:grpSpMkLst>
            <pc:docMk/>
            <pc:sldMk cId="3470068790" sldId="452"/>
            <ac:grpSpMk id="5" creationId="{B43A8DC3-4AFD-B178-558B-16D13AE02C9A}"/>
          </ac:grpSpMkLst>
        </pc:grpChg>
        <pc:grpChg chg="add">
          <ac:chgData name="Benoit Baillif" userId="S::bb596@cam.ac.uk::9ed956e5-56bd-4a29-928e-ee83544b9781" providerId="AD" clId="Web-{2646E1AB-0705-F81F-43CE-935BB0093B95}" dt="2022-06-07T13:47:08.803" v="1613"/>
          <ac:grpSpMkLst>
            <pc:docMk/>
            <pc:sldMk cId="3470068790" sldId="452"/>
            <ac:grpSpMk id="6" creationId="{BF5D7606-DDA1-9612-7DD4-D48AE17E0085}"/>
          </ac:grpSpMkLst>
        </pc:grpChg>
        <pc:grpChg chg="add">
          <ac:chgData name="Benoit Baillif" userId="S::bb596@cam.ac.uk::9ed956e5-56bd-4a29-928e-ee83544b9781" providerId="AD" clId="Web-{2646E1AB-0705-F81F-43CE-935BB0093B95}" dt="2022-06-07T13:47:15.616" v="1616"/>
          <ac:grpSpMkLst>
            <pc:docMk/>
            <pc:sldMk cId="3470068790" sldId="452"/>
            <ac:grpSpMk id="7" creationId="{12BF2B04-67BA-B74A-0A96-2B0DEA743D0E}"/>
          </ac:grpSpMkLst>
        </pc:grpChg>
        <pc:grpChg chg="add">
          <ac:chgData name="Benoit Baillif" userId="S::bb596@cam.ac.uk::9ed956e5-56bd-4a29-928e-ee83544b9781" providerId="AD" clId="Web-{2646E1AB-0705-F81F-43CE-935BB0093B95}" dt="2022-06-07T13:47:48.743" v="1619"/>
          <ac:grpSpMkLst>
            <pc:docMk/>
            <pc:sldMk cId="3470068790" sldId="452"/>
            <ac:grpSpMk id="16" creationId="{B75E8729-539D-ABCB-95D1-A32E099CE17D}"/>
          </ac:grpSpMkLst>
        </pc:gr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3:59:55.947" v="1718"/>
        <pc:sldMkLst>
          <pc:docMk/>
          <pc:sldMk cId="685210634" sldId="454"/>
        </pc:sldMkLst>
        <pc:spChg chg="add del mod">
          <ac:chgData name="Benoit Baillif" userId="S::bb596@cam.ac.uk::9ed956e5-56bd-4a29-928e-ee83544b9781" providerId="AD" clId="Web-{2646E1AB-0705-F81F-43CE-935BB0093B95}" dt="2022-06-07T13:59:32.820" v="1714" actId="14100"/>
          <ac:spMkLst>
            <pc:docMk/>
            <pc:sldMk cId="685210634" sldId="454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2646E1AB-0705-F81F-43CE-935BB0093B95}" dt="2022-06-06T14:43:12.032" v="783" actId="1076"/>
          <ac:spMkLst>
            <pc:docMk/>
            <pc:sldMk cId="685210634" sldId="454"/>
            <ac:spMk id="4" creationId="{4F800AB0-077F-0632-76AA-02D014E921ED}"/>
          </ac:spMkLst>
        </pc:spChg>
        <pc:spChg chg="add mod">
          <ac:chgData name="Benoit Baillif" userId="S::bb596@cam.ac.uk::9ed956e5-56bd-4a29-928e-ee83544b9781" providerId="AD" clId="Web-{2646E1AB-0705-F81F-43CE-935BB0093B95}" dt="2022-06-06T14:43:24.908" v="789" actId="1076"/>
          <ac:spMkLst>
            <pc:docMk/>
            <pc:sldMk cId="685210634" sldId="454"/>
            <ac:spMk id="5" creationId="{91C9FC75-9467-A83B-AF90-0AC671FCE1A4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625" v="496" actId="1076"/>
          <ac:spMkLst>
            <pc:docMk/>
            <pc:sldMk cId="685210634" sldId="454"/>
            <ac:spMk id="6" creationId="{6996261A-95E7-E7BB-FD10-91681E7329F8}"/>
          </ac:spMkLst>
        </pc:spChg>
        <pc:spChg chg="add mod">
          <ac:chgData name="Benoit Baillif" userId="S::bb596@cam.ac.uk::9ed956e5-56bd-4a29-928e-ee83544b9781" providerId="AD" clId="Web-{2646E1AB-0705-F81F-43CE-935BB0093B95}" dt="2022-06-06T14:43:41.362" v="795" actId="20577"/>
          <ac:spMkLst>
            <pc:docMk/>
            <pc:sldMk cId="685210634" sldId="454"/>
            <ac:spMk id="7" creationId="{2941D601-F303-1E5C-6033-EA8F54425EC5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85"/>
          <ac:spMkLst>
            <pc:docMk/>
            <pc:sldMk cId="685210634" sldId="454"/>
            <ac:spMk id="7" creationId="{902C5D5E-008D-C877-0579-847CDBC12E65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8:37.051" v="1702"/>
          <ac:spMkLst>
            <pc:docMk/>
            <pc:sldMk cId="685210634" sldId="454"/>
            <ac:spMk id="8" creationId="{8A1FAF99-5A5D-9D44-2059-4C2E0B3C29A0}"/>
          </ac:spMkLst>
        </pc:spChg>
        <pc:spChg chg="add mod">
          <ac:chgData name="Benoit Baillif" userId="S::bb596@cam.ac.uk::9ed956e5-56bd-4a29-928e-ee83544b9781" providerId="AD" clId="Web-{2646E1AB-0705-F81F-43CE-935BB0093B95}" dt="2022-06-07T13:59:35.461" v="1715" actId="1076"/>
          <ac:spMkLst>
            <pc:docMk/>
            <pc:sldMk cId="685210634" sldId="454"/>
            <ac:spMk id="11" creationId="{EDF8495E-7B1E-DEBA-BF27-87838C3CFFDB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9:18.882" v="1707"/>
          <ac:spMkLst>
            <pc:docMk/>
            <pc:sldMk cId="685210634" sldId="454"/>
            <ac:spMk id="13" creationId="{3C449B6C-C11B-D112-E227-FECFBFBBDD8D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82"/>
          <ac:spMkLst>
            <pc:docMk/>
            <pc:sldMk cId="685210634" sldId="454"/>
            <ac:spMk id="13" creationId="{EFE66136-06EE-8D0F-629D-2E9F1718400A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81"/>
          <ac:spMkLst>
            <pc:docMk/>
            <pc:sldMk cId="685210634" sldId="454"/>
            <ac:spMk id="15" creationId="{1D3FC960-2945-AB27-00F0-8DED704F2F09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80"/>
          <ac:spMkLst>
            <pc:docMk/>
            <pc:sldMk cId="685210634" sldId="454"/>
            <ac:spMk id="17" creationId="{F78243EA-CB6D-E4E5-D654-436255C62CD5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688" v="499" actId="1076"/>
          <ac:spMkLst>
            <pc:docMk/>
            <pc:sldMk cId="685210634" sldId="454"/>
            <ac:spMk id="18" creationId="{79505295-FE22-3853-573C-D1B023E8D71F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79"/>
          <ac:spMkLst>
            <pc:docMk/>
            <pc:sldMk cId="685210634" sldId="454"/>
            <ac:spMk id="20" creationId="{7E7A9B61-1BE2-823E-CF6A-DAB96C8081CE}"/>
          </ac:spMkLst>
        </pc:spChg>
        <pc:spChg chg="mod">
          <ac:chgData name="Benoit Baillif" userId="S::bb596@cam.ac.uk::9ed956e5-56bd-4a29-928e-ee83544b9781" providerId="AD" clId="Web-{2646E1AB-0705-F81F-43CE-935BB0093B95}" dt="2022-06-06T18:11:34.916" v="996" actId="1076"/>
          <ac:spMkLst>
            <pc:docMk/>
            <pc:sldMk cId="685210634" sldId="454"/>
            <ac:spMk id="23" creationId="{1E35B6FE-87B1-84D6-9FF6-CB12E7D92B65}"/>
          </ac:spMkLst>
        </pc:spChg>
        <pc:spChg chg="mod">
          <ac:chgData name="Benoit Baillif" userId="S::bb596@cam.ac.uk::9ed956e5-56bd-4a29-928e-ee83544b9781" providerId="AD" clId="Web-{2646E1AB-0705-F81F-43CE-935BB0093B95}" dt="2022-06-06T18:11:34.931" v="997" actId="1076"/>
          <ac:spMkLst>
            <pc:docMk/>
            <pc:sldMk cId="685210634" sldId="454"/>
            <ac:spMk id="25" creationId="{63200F0E-5102-CCF2-9FF7-EF708915E63D}"/>
          </ac:spMkLst>
        </pc:spChg>
        <pc:spChg chg="mod">
          <ac:chgData name="Benoit Baillif" userId="S::bb596@cam.ac.uk::9ed956e5-56bd-4a29-928e-ee83544b9781" providerId="AD" clId="Web-{2646E1AB-0705-F81F-43CE-935BB0093B95}" dt="2022-06-06T18:11:34.947" v="998" actId="1076"/>
          <ac:spMkLst>
            <pc:docMk/>
            <pc:sldMk cId="685210634" sldId="454"/>
            <ac:spMk id="27" creationId="{1B7E2262-30A4-117B-ADD6-295B493BF201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766" v="502" actId="1076"/>
          <ac:spMkLst>
            <pc:docMk/>
            <pc:sldMk cId="685210634" sldId="454"/>
            <ac:spMk id="30" creationId="{3E9A85AF-54A2-9C48-9070-695307E88E2B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781" v="503" actId="1076"/>
          <ac:spMkLst>
            <pc:docMk/>
            <pc:sldMk cId="685210634" sldId="454"/>
            <ac:spMk id="32" creationId="{9A3A7B29-CA8D-CF5D-71AE-91E710C9ED02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797" v="504" actId="1076"/>
          <ac:spMkLst>
            <pc:docMk/>
            <pc:sldMk cId="685210634" sldId="454"/>
            <ac:spMk id="34" creationId="{365AB2C4-77DC-0EF8-6993-C5F2C5F20657}"/>
          </ac:spMkLst>
        </pc:spChg>
        <pc:grpChg chg="add">
          <ac:chgData name="Benoit Baillif" userId="S::bb596@cam.ac.uk::9ed956e5-56bd-4a29-928e-ee83544b9781" providerId="AD" clId="Web-{2646E1AB-0705-F81F-43CE-935BB0093B95}" dt="2022-06-07T13:59:51.993" v="1716"/>
          <ac:grpSpMkLst>
            <pc:docMk/>
            <pc:sldMk cId="685210634" sldId="454"/>
            <ac:grpSpMk id="15" creationId="{CE793F93-EEA3-8C7B-C06E-0D89490C3B25}"/>
          </ac:grpSpMkLst>
        </pc:grpChg>
        <pc:picChg chg="del">
          <ac:chgData name="Benoit Baillif" userId="S::bb596@cam.ac.uk::9ed956e5-56bd-4a29-928e-ee83544b9781" providerId="AD" clId="Web-{2646E1AB-0705-F81F-43CE-935BB0093B95}" dt="2022-06-06T13:41:58.876" v="486"/>
          <ac:picMkLst>
            <pc:docMk/>
            <pc:sldMk cId="685210634" sldId="454"/>
            <ac:picMk id="5" creationId="{BE19B774-A3C7-C134-79C0-2FE7B3AC3258}"/>
          </ac:picMkLst>
        </pc:picChg>
        <pc:picChg chg="del">
          <ac:chgData name="Benoit Baillif" userId="S::bb596@cam.ac.uk::9ed956e5-56bd-4a29-928e-ee83544b9781" providerId="AD" clId="Web-{2646E1AB-0705-F81F-43CE-935BB0093B95}" dt="2022-06-06T13:41:58.876" v="484"/>
          <ac:picMkLst>
            <pc:docMk/>
            <pc:sldMk cId="685210634" sldId="454"/>
            <ac:picMk id="9" creationId="{EF750E94-286F-CB7A-CA2C-D0DE5D3DB2F2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2:01.641" v="497" actId="1076"/>
          <ac:picMkLst>
            <pc:docMk/>
            <pc:sldMk cId="685210634" sldId="454"/>
            <ac:picMk id="10" creationId="{6C70413D-1863-FD35-115E-535545C91F43}"/>
          </ac:picMkLst>
        </pc:picChg>
        <pc:picChg chg="del">
          <ac:chgData name="Benoit Baillif" userId="S::bb596@cam.ac.uk::9ed956e5-56bd-4a29-928e-ee83544b9781" providerId="AD" clId="Web-{2646E1AB-0705-F81F-43CE-935BB0093B95}" dt="2022-06-06T13:41:58.876" v="483"/>
          <ac:picMkLst>
            <pc:docMk/>
            <pc:sldMk cId="685210634" sldId="454"/>
            <ac:picMk id="11" creationId="{B5775F96-5F73-D791-4EFF-0C3ADF04044C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2:01.656" v="498" actId="1076"/>
          <ac:picMkLst>
            <pc:docMk/>
            <pc:sldMk cId="685210634" sldId="454"/>
            <ac:picMk id="14" creationId="{497C137D-3262-161E-D8CF-7D9FA3C1C5D3}"/>
          </ac:picMkLst>
        </pc:picChg>
        <pc:picChg chg="mod">
          <ac:chgData name="Benoit Baillif" userId="S::bb596@cam.ac.uk::9ed956e5-56bd-4a29-928e-ee83544b9781" providerId="AD" clId="Web-{2646E1AB-0705-F81F-43CE-935BB0093B95}" dt="2022-06-06T18:11:34.916" v="995" actId="1076"/>
          <ac:picMkLst>
            <pc:docMk/>
            <pc:sldMk cId="685210634" sldId="454"/>
            <ac:picMk id="21" creationId="{41EF7348-1CEB-F0C3-913D-531B982C556A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2:01.703" v="500" actId="1076"/>
          <ac:picMkLst>
            <pc:docMk/>
            <pc:sldMk cId="685210634" sldId="454"/>
            <ac:picMk id="24" creationId="{3595CE92-58DE-DBA5-AE10-B7A35391E51D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2:01.719" v="501" actId="1076"/>
          <ac:picMkLst>
            <pc:docMk/>
            <pc:sldMk cId="685210634" sldId="454"/>
            <ac:picMk id="28" creationId="{14A76363-D770-EF30-059F-07681431DA45}"/>
          </ac:picMkLst>
        </pc:picChg>
      </pc:sldChg>
      <pc:sldChg chg="delSp modSp">
        <pc:chgData name="Benoit Baillif" userId="S::bb596@cam.ac.uk::9ed956e5-56bd-4a29-928e-ee83544b9781" providerId="AD" clId="Web-{2646E1AB-0705-F81F-43CE-935BB0093B95}" dt="2022-06-06T13:50:09.495" v="722" actId="1076"/>
        <pc:sldMkLst>
          <pc:docMk/>
          <pc:sldMk cId="3538111429" sldId="463"/>
        </pc:sldMkLst>
        <pc:picChg chg="del">
          <ac:chgData name="Benoit Baillif" userId="S::bb596@cam.ac.uk::9ed956e5-56bd-4a29-928e-ee83544b9781" providerId="AD" clId="Web-{2646E1AB-0705-F81F-43CE-935BB0093B95}" dt="2022-06-06T13:50:06.354" v="721"/>
          <ac:picMkLst>
            <pc:docMk/>
            <pc:sldMk cId="3538111429" sldId="463"/>
            <ac:picMk id="3" creationId="{5F28EF81-59C6-1963-09B7-8CDCCD95F46E}"/>
          </ac:picMkLst>
        </pc:picChg>
        <pc:picChg chg="mod">
          <ac:chgData name="Benoit Baillif" userId="S::bb596@cam.ac.uk::9ed956e5-56bd-4a29-928e-ee83544b9781" providerId="AD" clId="Web-{2646E1AB-0705-F81F-43CE-935BB0093B95}" dt="2022-06-06T13:50:09.495" v="722" actId="1076"/>
          <ac:picMkLst>
            <pc:docMk/>
            <pc:sldMk cId="3538111429" sldId="463"/>
            <ac:picMk id="8" creationId="{E39BE092-9D81-60CA-65CA-FA09817C97A7}"/>
          </ac:picMkLst>
        </pc:picChg>
      </pc:sldChg>
      <pc:sldChg chg="modSp">
        <pc:chgData name="Benoit Baillif" userId="S::bb596@cam.ac.uk::9ed956e5-56bd-4a29-928e-ee83544b9781" providerId="AD" clId="Web-{2646E1AB-0705-F81F-43CE-935BB0093B95}" dt="2022-06-07T14:55:16.976" v="1926" actId="1076"/>
        <pc:sldMkLst>
          <pc:docMk/>
          <pc:sldMk cId="500672097" sldId="475"/>
        </pc:sldMkLst>
        <pc:spChg chg="mod">
          <ac:chgData name="Benoit Baillif" userId="S::bb596@cam.ac.uk::9ed956e5-56bd-4a29-928e-ee83544b9781" providerId="AD" clId="Web-{2646E1AB-0705-F81F-43CE-935BB0093B95}" dt="2022-06-07T14:55:16.976" v="1926" actId="1076"/>
          <ac:spMkLst>
            <pc:docMk/>
            <pc:sldMk cId="500672097" sldId="475"/>
            <ac:spMk id="49" creationId="{9374DCDF-4301-4BE1-0F51-1B3358DC1428}"/>
          </ac:spMkLst>
        </pc:s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4:04:19.229" v="1764"/>
        <pc:sldMkLst>
          <pc:docMk/>
          <pc:sldMk cId="927631443" sldId="477"/>
        </pc:sldMkLst>
        <pc:spChg chg="mod">
          <ac:chgData name="Benoit Baillif" userId="S::bb596@cam.ac.uk::9ed956e5-56bd-4a29-928e-ee83544b9781" providerId="AD" clId="Web-{2646E1AB-0705-F81F-43CE-935BB0093B95}" dt="2022-06-06T18:30:55.882" v="1169" actId="1076"/>
          <ac:spMkLst>
            <pc:docMk/>
            <pc:sldMk cId="927631443" sldId="477"/>
            <ac:spMk id="7" creationId="{873DFA7B-90E4-2192-198E-19BD511F5306}"/>
          </ac:spMkLst>
        </pc:spChg>
        <pc:spChg chg="del mod">
          <ac:chgData name="Benoit Baillif" userId="S::bb596@cam.ac.uk::9ed956e5-56bd-4a29-928e-ee83544b9781" providerId="AD" clId="Web-{2646E1AB-0705-F81F-43CE-935BB0093B95}" dt="2022-06-06T14:51:57.431" v="890"/>
          <ac:spMkLst>
            <pc:docMk/>
            <pc:sldMk cId="927631443" sldId="477"/>
            <ac:spMk id="8" creationId="{954998B7-0F7A-872E-E081-AA8116E23BB3}"/>
          </ac:spMkLst>
        </pc:spChg>
        <pc:spChg chg="mod">
          <ac:chgData name="Benoit Baillif" userId="S::bb596@cam.ac.uk::9ed956e5-56bd-4a29-928e-ee83544b9781" providerId="AD" clId="Web-{2646E1AB-0705-F81F-43CE-935BB0093B95}" dt="2022-06-06T18:30:55.882" v="1170" actId="1076"/>
          <ac:spMkLst>
            <pc:docMk/>
            <pc:sldMk cId="927631443" sldId="477"/>
            <ac:spMk id="9" creationId="{738B0797-A480-ED20-E426-ED7A7CBD2720}"/>
          </ac:spMkLst>
        </pc:spChg>
        <pc:spChg chg="mod">
          <ac:chgData name="Benoit Baillif" userId="S::bb596@cam.ac.uk::9ed956e5-56bd-4a29-928e-ee83544b9781" providerId="AD" clId="Web-{2646E1AB-0705-F81F-43CE-935BB0093B95}" dt="2022-06-06T18:30:55.866" v="1167" actId="1076"/>
          <ac:spMkLst>
            <pc:docMk/>
            <pc:sldMk cId="927631443" sldId="477"/>
            <ac:spMk id="14" creationId="{87131670-AE3A-0F0A-7A7C-13DD59B25B4C}"/>
          </ac:spMkLst>
        </pc:spChg>
        <pc:grpChg chg="add">
          <ac:chgData name="Benoit Baillif" userId="S::bb596@cam.ac.uk::9ed956e5-56bd-4a29-928e-ee83544b9781" providerId="AD" clId="Web-{2646E1AB-0705-F81F-43CE-935BB0093B95}" dt="2022-06-07T14:03:36.070" v="1749"/>
          <ac:grpSpMkLst>
            <pc:docMk/>
            <pc:sldMk cId="927631443" sldId="477"/>
            <ac:grpSpMk id="5" creationId="{2CB018BC-499F-25A1-2A26-4EC16C10BA08}"/>
          </ac:grpSpMkLst>
        </pc:grpChg>
        <pc:grpChg chg="add">
          <ac:chgData name="Benoit Baillif" userId="S::bb596@cam.ac.uk::9ed956e5-56bd-4a29-928e-ee83544b9781" providerId="AD" clId="Web-{2646E1AB-0705-F81F-43CE-935BB0093B95}" dt="2022-06-07T14:04:05.166" v="1755"/>
          <ac:grpSpMkLst>
            <pc:docMk/>
            <pc:sldMk cId="927631443" sldId="477"/>
            <ac:grpSpMk id="8" creationId="{771A2FA8-7126-37DE-0591-69B6598AA87D}"/>
          </ac:grpSpMkLst>
        </pc:grpChg>
        <pc:grpChg chg="add">
          <ac:chgData name="Benoit Baillif" userId="S::bb596@cam.ac.uk::9ed956e5-56bd-4a29-928e-ee83544b9781" providerId="AD" clId="Web-{2646E1AB-0705-F81F-43CE-935BB0093B95}" dt="2022-06-07T14:04:18.245" v="1762"/>
          <ac:grpSpMkLst>
            <pc:docMk/>
            <pc:sldMk cId="927631443" sldId="477"/>
            <ac:grpSpMk id="10" creationId="{70506015-AAD1-5BAB-9C92-A1FEFA1F6AF3}"/>
          </ac:grpSpMkLst>
        </pc:grpChg>
        <pc:picChg chg="mod">
          <ac:chgData name="Benoit Baillif" userId="S::bb596@cam.ac.uk::9ed956e5-56bd-4a29-928e-ee83544b9781" providerId="AD" clId="Web-{2646E1AB-0705-F81F-43CE-935BB0093B95}" dt="2022-06-06T18:30:55.929" v="1172" actId="1076"/>
          <ac:picMkLst>
            <pc:docMk/>
            <pc:sldMk cId="927631443" sldId="477"/>
            <ac:picMk id="3" creationId="{E9DA7755-0EF1-A242-20EE-4BD7DFE344DD}"/>
          </ac:picMkLst>
        </pc:picChg>
        <pc:picChg chg="add del mod">
          <ac:chgData name="Benoit Baillif" userId="S::bb596@cam.ac.uk::9ed956e5-56bd-4a29-928e-ee83544b9781" providerId="AD" clId="Web-{2646E1AB-0705-F81F-43CE-935BB0093B95}" dt="2022-06-06T15:00:43.267" v="966"/>
          <ac:picMkLst>
            <pc:docMk/>
            <pc:sldMk cId="927631443" sldId="477"/>
            <ac:picMk id="5" creationId="{D593431D-5E13-4749-673A-D33E1BA0B90D}"/>
          </ac:picMkLst>
        </pc:picChg>
        <pc:picChg chg="add mod">
          <ac:chgData name="Benoit Baillif" userId="S::bb596@cam.ac.uk::9ed956e5-56bd-4a29-928e-ee83544b9781" providerId="AD" clId="Web-{2646E1AB-0705-F81F-43CE-935BB0093B95}" dt="2022-06-06T18:30:27.208" v="1165" actId="1076"/>
          <ac:picMkLst>
            <pc:docMk/>
            <pc:sldMk cId="927631443" sldId="477"/>
            <ac:picMk id="13" creationId="{319314D0-A5DD-9801-5B88-B452B47398F6}"/>
          </ac:picMkLst>
        </pc:picChg>
        <pc:cxnChg chg="mod">
          <ac:chgData name="Benoit Baillif" userId="S::bb596@cam.ac.uk::9ed956e5-56bd-4a29-928e-ee83544b9781" providerId="AD" clId="Web-{2646E1AB-0705-F81F-43CE-935BB0093B95}" dt="2022-06-06T18:30:55.866" v="1168" actId="1076"/>
          <ac:cxnSpMkLst>
            <pc:docMk/>
            <pc:sldMk cId="927631443" sldId="477"/>
            <ac:cxnSpMk id="6" creationId="{D7EB6137-FFEE-CB88-1446-CEF1C531BCD7}"/>
          </ac:cxnSpMkLst>
        </pc:cxnChg>
        <pc:cxnChg chg="add del">
          <ac:chgData name="Benoit Baillif" userId="S::bb596@cam.ac.uk::9ed956e5-56bd-4a29-928e-ee83544b9781" providerId="AD" clId="Web-{2646E1AB-0705-F81F-43CE-935BB0093B95}" dt="2022-06-06T14:52:02.666" v="892"/>
          <ac:cxnSpMkLst>
            <pc:docMk/>
            <pc:sldMk cId="927631443" sldId="477"/>
            <ac:cxnSpMk id="10" creationId="{D08137F4-AE4B-F619-91B0-597B12908D86}"/>
          </ac:cxnSpMkLst>
        </pc:cxnChg>
        <pc:cxnChg chg="add mod">
          <ac:chgData name="Benoit Baillif" userId="S::bb596@cam.ac.uk::9ed956e5-56bd-4a29-928e-ee83544b9781" providerId="AD" clId="Web-{2646E1AB-0705-F81F-43CE-935BB0093B95}" dt="2022-06-06T18:30:55.882" v="1171" actId="1076"/>
          <ac:cxnSpMkLst>
            <pc:docMk/>
            <pc:sldMk cId="927631443" sldId="477"/>
            <ac:cxnSpMk id="11" creationId="{D9CC0BEB-6F6F-81C8-0FD1-06A72C110C6C}"/>
          </ac:cxnSpMkLst>
        </pc:cxnChg>
        <pc:cxnChg chg="add del">
          <ac:chgData name="Benoit Baillif" userId="S::bb596@cam.ac.uk::9ed956e5-56bd-4a29-928e-ee83544b9781" providerId="AD" clId="Web-{2646E1AB-0705-F81F-43CE-935BB0093B95}" dt="2022-06-06T14:52:58.496" v="902"/>
          <ac:cxnSpMkLst>
            <pc:docMk/>
            <pc:sldMk cId="927631443" sldId="477"/>
            <ac:cxnSpMk id="12" creationId="{61A3EE4B-8003-09E8-2858-5057B1FC9F7D}"/>
          </ac:cxnSpMkLst>
        </pc:cxn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4:01:04.545" v="1733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2646E1AB-0705-F81F-43CE-935BB0093B95}" dt="2022-06-06T14:08:23.525" v="732" actId="20577"/>
          <ac:spMkLst>
            <pc:docMk/>
            <pc:sldMk cId="1618223251" sldId="478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2646E1AB-0705-F81F-43CE-935BB0093B95}" dt="2022-06-07T14:00:19.229" v="1724" actId="14100"/>
          <ac:spMkLst>
            <pc:docMk/>
            <pc:sldMk cId="1618223251" sldId="478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07" v="588" actId="1076"/>
          <ac:spMkLst>
            <pc:docMk/>
            <pc:sldMk cId="1618223251" sldId="478"/>
            <ac:spMk id="5" creationId="{BE436605-CE09-5DC5-C567-3CBC9CA1D9F3}"/>
          </ac:spMkLst>
        </pc:spChg>
        <pc:spChg chg="add mod">
          <ac:chgData name="Benoit Baillif" userId="S::bb596@cam.ac.uk::9ed956e5-56bd-4a29-928e-ee83544b9781" providerId="AD" clId="Web-{2646E1AB-0705-F81F-43CE-935BB0093B95}" dt="2022-06-07T14:00:32.168" v="1730" actId="14100"/>
          <ac:spMkLst>
            <pc:docMk/>
            <pc:sldMk cId="1618223251" sldId="478"/>
            <ac:spMk id="6" creationId="{0895C01E-9101-7CD4-080B-060C3535AFED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22" v="589" actId="1076"/>
          <ac:spMkLst>
            <pc:docMk/>
            <pc:sldMk cId="1618223251" sldId="478"/>
            <ac:spMk id="7" creationId="{B6AEC8A2-2ABA-1535-B4FC-2B459D7430F1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22" v="590" actId="1076"/>
          <ac:spMkLst>
            <pc:docMk/>
            <pc:sldMk cId="1618223251" sldId="478"/>
            <ac:spMk id="9" creationId="{E605A6D8-7F4B-A86D-1630-166911B49DE7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54" v="593" actId="1076"/>
          <ac:spMkLst>
            <pc:docMk/>
            <pc:sldMk cId="1618223251" sldId="478"/>
            <ac:spMk id="14" creationId="{A9F904F2-E595-AC17-0E3E-D6C667091698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54" v="594" actId="1076"/>
          <ac:spMkLst>
            <pc:docMk/>
            <pc:sldMk cId="1618223251" sldId="478"/>
            <ac:spMk id="15" creationId="{D6A21893-2AAC-A77E-DEF2-C776C83BAFCD}"/>
          </ac:spMkLst>
        </pc:spChg>
        <pc:spChg chg="del">
          <ac:chgData name="Benoit Baillif" userId="S::bb596@cam.ac.uk::9ed956e5-56bd-4a29-928e-ee83544b9781" providerId="AD" clId="Web-{2646E1AB-0705-F81F-43CE-935BB0093B95}" dt="2022-06-06T13:42:38.501" v="513"/>
          <ac:spMkLst>
            <pc:docMk/>
            <pc:sldMk cId="1618223251" sldId="478"/>
            <ac:spMk id="29" creationId="{0D9E3A46-D8CF-D4AD-02EC-15A0D35C5F62}"/>
          </ac:spMkLst>
        </pc:spChg>
        <pc:spChg chg="del">
          <ac:chgData name="Benoit Baillif" userId="S::bb596@cam.ac.uk::9ed956e5-56bd-4a29-928e-ee83544b9781" providerId="AD" clId="Web-{2646E1AB-0705-F81F-43CE-935BB0093B95}" dt="2022-06-06T13:42:38.501" v="512"/>
          <ac:spMkLst>
            <pc:docMk/>
            <pc:sldMk cId="1618223251" sldId="478"/>
            <ac:spMk id="31" creationId="{D0455DBF-F1B5-EA80-D52D-F0CC4B8A84EE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9"/>
          <ac:spMkLst>
            <pc:docMk/>
            <pc:sldMk cId="1618223251" sldId="478"/>
            <ac:spMk id="37" creationId="{264B2216-0CBF-B6DA-57E7-C6B0CAE309B2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8"/>
          <ac:spMkLst>
            <pc:docMk/>
            <pc:sldMk cId="1618223251" sldId="478"/>
            <ac:spMk id="39" creationId="{9237B7D4-70EC-5132-D693-8E654B37BDD6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7"/>
          <ac:spMkLst>
            <pc:docMk/>
            <pc:sldMk cId="1618223251" sldId="478"/>
            <ac:spMk id="41" creationId="{91D1F67C-031F-55CE-03DB-F9E34AA4E63D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6"/>
          <ac:spMkLst>
            <pc:docMk/>
            <pc:sldMk cId="1618223251" sldId="478"/>
            <ac:spMk id="43" creationId="{24625C6F-A8E8-73E1-F7C5-DE0343CF16D9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5"/>
          <ac:spMkLst>
            <pc:docMk/>
            <pc:sldMk cId="1618223251" sldId="478"/>
            <ac:spMk id="45" creationId="{A3A1746E-4BC9-678C-5556-C54E0084BAAC}"/>
          </ac:spMkLst>
        </pc:spChg>
        <pc:picChg chg="add mod">
          <ac:chgData name="Benoit Baillif" userId="S::bb596@cam.ac.uk::9ed956e5-56bd-4a29-928e-ee83544b9781" providerId="AD" clId="Web-{2646E1AB-0705-F81F-43CE-935BB0093B95}" dt="2022-06-06T13:44:43.238" v="591" actId="1076"/>
          <ac:picMkLst>
            <pc:docMk/>
            <pc:sldMk cId="1618223251" sldId="478"/>
            <ac:picMk id="11" creationId="{6C12A944-A5E1-A719-4FF1-2A57D1F1EA66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4:43.238" v="592" actId="1076"/>
          <ac:picMkLst>
            <pc:docMk/>
            <pc:sldMk cId="1618223251" sldId="478"/>
            <ac:picMk id="13" creationId="{C6E00132-F83B-1E4E-78CF-8CC13C31AB05}"/>
          </ac:picMkLst>
        </pc:picChg>
        <pc:picChg chg="del">
          <ac:chgData name="Benoit Baillif" userId="S::bb596@cam.ac.uk::9ed956e5-56bd-4a29-928e-ee83544b9781" providerId="AD" clId="Web-{2646E1AB-0705-F81F-43CE-935BB0093B95}" dt="2022-06-06T13:42:38.501" v="515"/>
          <ac:picMkLst>
            <pc:docMk/>
            <pc:sldMk cId="1618223251" sldId="478"/>
            <ac:picMk id="25" creationId="{F18953E6-CA8E-5264-44F1-C39C394AB353}"/>
          </ac:picMkLst>
        </pc:picChg>
        <pc:picChg chg="del">
          <ac:chgData name="Benoit Baillif" userId="S::bb596@cam.ac.uk::9ed956e5-56bd-4a29-928e-ee83544b9781" providerId="AD" clId="Web-{2646E1AB-0705-F81F-43CE-935BB0093B95}" dt="2022-06-06T13:42:38.501" v="514"/>
          <ac:picMkLst>
            <pc:docMk/>
            <pc:sldMk cId="1618223251" sldId="478"/>
            <ac:picMk id="27" creationId="{CD25298E-EFBC-BF4D-784D-CE6CC88043B3}"/>
          </ac:picMkLst>
        </pc:picChg>
        <pc:picChg chg="del">
          <ac:chgData name="Benoit Baillif" userId="S::bb596@cam.ac.uk::9ed956e5-56bd-4a29-928e-ee83544b9781" providerId="AD" clId="Web-{2646E1AB-0705-F81F-43CE-935BB0093B95}" dt="2022-06-06T13:42:38.501" v="511"/>
          <ac:picMkLst>
            <pc:docMk/>
            <pc:sldMk cId="1618223251" sldId="478"/>
            <ac:picMk id="33" creationId="{F0CD8FA8-5439-FB92-2DE5-264D49FC4DAB}"/>
          </ac:picMkLst>
        </pc:picChg>
        <pc:picChg chg="del">
          <ac:chgData name="Benoit Baillif" userId="S::bb596@cam.ac.uk::9ed956e5-56bd-4a29-928e-ee83544b9781" providerId="AD" clId="Web-{2646E1AB-0705-F81F-43CE-935BB0093B95}" dt="2022-06-06T13:42:38.485" v="510"/>
          <ac:picMkLst>
            <pc:docMk/>
            <pc:sldMk cId="1618223251" sldId="478"/>
            <ac:picMk id="35" creationId="{91C71881-2B0B-33F8-AF87-058286F28FD6}"/>
          </ac:picMkLst>
        </pc:picChg>
      </pc:sldChg>
      <pc:sldChg chg="addSp delSp modSp addAnim modAnim">
        <pc:chgData name="Benoit Baillif" userId="S::bb596@cam.ac.uk::9ed956e5-56bd-4a29-928e-ee83544b9781" providerId="AD" clId="Web-{2646E1AB-0705-F81F-43CE-935BB0093B95}" dt="2022-06-07T14:18:34.582" v="1902" actId="20577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2646E1AB-0705-F81F-43CE-935BB0093B95}" dt="2022-06-07T14:17:06.030" v="1846" actId="20577"/>
          <ac:spMkLst>
            <pc:docMk/>
            <pc:sldMk cId="2319284244" sldId="479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2646E1AB-0705-F81F-43CE-935BB0093B95}" dt="2022-06-07T14:17:15.655" v="1847" actId="1076"/>
          <ac:spMkLst>
            <pc:docMk/>
            <pc:sldMk cId="2319284244" sldId="479"/>
            <ac:spMk id="5" creationId="{32CE2210-4714-6DAC-E528-40922EA9D67B}"/>
          </ac:spMkLst>
        </pc:spChg>
        <pc:spChg chg="add del mod">
          <ac:chgData name="Benoit Baillif" userId="S::bb596@cam.ac.uk::9ed956e5-56bd-4a29-928e-ee83544b9781" providerId="AD" clId="Web-{2646E1AB-0705-F81F-43CE-935BB0093B95}" dt="2022-06-06T18:20:55.405" v="1149"/>
          <ac:spMkLst>
            <pc:docMk/>
            <pc:sldMk cId="2319284244" sldId="479"/>
            <ac:spMk id="8" creationId="{6C9EEDDC-E87C-D7A3-3928-8ED6A301526B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22:25.815" v="1469"/>
          <ac:spMkLst>
            <pc:docMk/>
            <pc:sldMk cId="2319284244" sldId="479"/>
            <ac:spMk id="8" creationId="{B32C0A99-05AC-BC3F-3E26-6E1B554F96CB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687" v="1849" actId="1076"/>
          <ac:spMkLst>
            <pc:docMk/>
            <pc:sldMk cId="2319284244" sldId="479"/>
            <ac:spMk id="9" creationId="{D43781F9-37BE-8E8C-4CE1-23D366B025F6}"/>
          </ac:spMkLst>
        </pc:spChg>
        <pc:spChg chg="add del mod">
          <ac:chgData name="Benoit Baillif" userId="S::bb596@cam.ac.uk::9ed956e5-56bd-4a29-928e-ee83544b9781" providerId="AD" clId="Web-{2646E1AB-0705-F81F-43CE-935BB0093B95}" dt="2022-06-07T14:17:32.375" v="1863"/>
          <ac:spMkLst>
            <pc:docMk/>
            <pc:sldMk cId="2319284244" sldId="479"/>
            <ac:spMk id="10" creationId="{F1E33692-A4D8-BDAD-BD5C-DBE63AC2FCF4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702" v="1850" actId="1076"/>
          <ac:spMkLst>
            <pc:docMk/>
            <pc:sldMk cId="2319284244" sldId="479"/>
            <ac:spMk id="11" creationId="{10807A71-F1B4-469F-47F8-4E11A55639D4}"/>
          </ac:spMkLst>
        </pc:spChg>
        <pc:spChg chg="del mod">
          <ac:chgData name="Benoit Baillif" userId="S::bb596@cam.ac.uk::9ed956e5-56bd-4a29-928e-ee83544b9781" providerId="AD" clId="Web-{2646E1AB-0705-F81F-43CE-935BB0093B95}" dt="2022-06-07T13:22:49.269" v="1481"/>
          <ac:spMkLst>
            <pc:docMk/>
            <pc:sldMk cId="2319284244" sldId="479"/>
            <ac:spMk id="12" creationId="{5DA2F7DE-D476-DCE4-A9E0-F0EEE12519B8}"/>
          </ac:spMkLst>
        </pc:spChg>
        <pc:spChg chg="add mod">
          <ac:chgData name="Benoit Baillif" userId="S::bb596@cam.ac.uk::9ed956e5-56bd-4a29-928e-ee83544b9781" providerId="AD" clId="Web-{2646E1AB-0705-F81F-43CE-935BB0093B95}" dt="2022-06-07T14:18:03.987" v="1869"/>
          <ac:spMkLst>
            <pc:docMk/>
            <pc:sldMk cId="2319284244" sldId="479"/>
            <ac:spMk id="13" creationId="{820D5A2F-DBDE-FDDE-6629-6119504405BA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718" v="1851" actId="1076"/>
          <ac:spMkLst>
            <pc:docMk/>
            <pc:sldMk cId="2319284244" sldId="479"/>
            <ac:spMk id="14" creationId="{062D987E-75BA-3B33-1C27-E40B510E7EC5}"/>
          </ac:spMkLst>
        </pc:spChg>
        <pc:spChg chg="add mod">
          <ac:chgData name="Benoit Baillif" userId="S::bb596@cam.ac.uk::9ed956e5-56bd-4a29-928e-ee83544b9781" providerId="AD" clId="Web-{2646E1AB-0705-F81F-43CE-935BB0093B95}" dt="2022-06-07T14:18:34.582" v="1902" actId="20577"/>
          <ac:spMkLst>
            <pc:docMk/>
            <pc:sldMk cId="2319284244" sldId="479"/>
            <ac:spMk id="15" creationId="{092E287C-1C7B-E1BC-2214-03B30D318AE1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718" v="1852" actId="1076"/>
          <ac:spMkLst>
            <pc:docMk/>
            <pc:sldMk cId="2319284244" sldId="479"/>
            <ac:spMk id="16" creationId="{98229C92-90A9-744E-F52F-D4600A16AAB7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733" v="1853" actId="1076"/>
          <ac:spMkLst>
            <pc:docMk/>
            <pc:sldMk cId="2319284244" sldId="479"/>
            <ac:spMk id="18" creationId="{E6A64E29-5538-9B09-B905-0FE3304BFC2E}"/>
          </ac:spMkLst>
        </pc:spChg>
        <pc:spChg chg="add del mod">
          <ac:chgData name="Benoit Baillif" userId="S::bb596@cam.ac.uk::9ed956e5-56bd-4a29-928e-ee83544b9781" providerId="AD" clId="Web-{2646E1AB-0705-F81F-43CE-935BB0093B95}" dt="2022-06-06T14:09:04.933" v="774"/>
          <ac:spMkLst>
            <pc:docMk/>
            <pc:sldMk cId="2319284244" sldId="479"/>
            <ac:spMk id="20" creationId="{1B901517-E4A8-03CA-FADC-CDFA7A8B2A4F}"/>
          </ac:spMkLst>
        </pc:spChg>
        <pc:spChg chg="add del mod">
          <ac:chgData name="Benoit Baillif" userId="S::bb596@cam.ac.uk::9ed956e5-56bd-4a29-928e-ee83544b9781" providerId="AD" clId="Web-{2646E1AB-0705-F81F-43CE-935BB0093B95}" dt="2022-06-06T14:09:06.229" v="775"/>
          <ac:spMkLst>
            <pc:docMk/>
            <pc:sldMk cId="2319284244" sldId="479"/>
            <ac:spMk id="22" creationId="{36804145-17D7-2B44-1686-3F2402B2433D}"/>
          </ac:spMkLst>
        </pc:spChg>
        <pc:spChg chg="add del mod">
          <ac:chgData name="Benoit Baillif" userId="S::bb596@cam.ac.uk::9ed956e5-56bd-4a29-928e-ee83544b9781" providerId="AD" clId="Web-{2646E1AB-0705-F81F-43CE-935BB0093B95}" dt="2022-06-06T14:09:07.229" v="776"/>
          <ac:spMkLst>
            <pc:docMk/>
            <pc:sldMk cId="2319284244" sldId="479"/>
            <ac:spMk id="30" creationId="{86BAD352-D1D2-603A-2B94-023449A841AA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6"/>
          <ac:spMkLst>
            <pc:docMk/>
            <pc:sldMk cId="2319284244" sldId="479"/>
            <ac:spMk id="62" creationId="{423D4B82-48F5-7AFE-A2D5-EAFB8CCB1111}"/>
          </ac:spMkLst>
        </pc:spChg>
        <pc:spChg chg="del mod">
          <ac:chgData name="Benoit Baillif" userId="S::bb596@cam.ac.uk::9ed956e5-56bd-4a29-928e-ee83544b9781" providerId="AD" clId="Web-{2646E1AB-0705-F81F-43CE-935BB0093B95}" dt="2022-06-06T14:08:48.448" v="745"/>
          <ac:spMkLst>
            <pc:docMk/>
            <pc:sldMk cId="2319284244" sldId="479"/>
            <ac:spMk id="64" creationId="{0B51A7CA-63F2-B298-0BE3-EA63E13FA8E5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4"/>
          <ac:spMkLst>
            <pc:docMk/>
            <pc:sldMk cId="2319284244" sldId="479"/>
            <ac:spMk id="66" creationId="{875CEDDC-CA94-D34B-677D-77F55A53F2D2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3"/>
          <ac:spMkLst>
            <pc:docMk/>
            <pc:sldMk cId="2319284244" sldId="479"/>
            <ac:spMk id="68" creationId="{13CEED0B-DF90-68A7-7B6C-00D04CBBD517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1"/>
          <ac:spMkLst>
            <pc:docMk/>
            <pc:sldMk cId="2319284244" sldId="479"/>
            <ac:spMk id="72" creationId="{DCB13FB7-C832-0D2B-94C5-B40E9E016241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0"/>
          <ac:spMkLst>
            <pc:docMk/>
            <pc:sldMk cId="2319284244" sldId="479"/>
            <ac:spMk id="76" creationId="{2E1A6C9B-79AD-C49A-183B-D5866BFA476C}"/>
          </ac:spMkLst>
        </pc:spChg>
        <pc:picChg chg="add mod">
          <ac:chgData name="Benoit Baillif" userId="S::bb596@cam.ac.uk::9ed956e5-56bd-4a29-928e-ee83544b9781" providerId="AD" clId="Web-{2646E1AB-0705-F81F-43CE-935BB0093B95}" dt="2022-06-07T14:17:15.671" v="1848" actId="1076"/>
          <ac:picMkLst>
            <pc:docMk/>
            <pc:sldMk cId="2319284244" sldId="479"/>
            <ac:picMk id="7" creationId="{38D46EB5-8B82-28A0-F137-14F93B009034}"/>
          </ac:picMkLst>
        </pc:picChg>
        <pc:picChg chg="add mod">
          <ac:chgData name="Benoit Baillif" userId="S::bb596@cam.ac.uk::9ed956e5-56bd-4a29-928e-ee83544b9781" providerId="AD" clId="Web-{2646E1AB-0705-F81F-43CE-935BB0093B95}" dt="2022-06-07T14:17:15.749" v="1854" actId="1076"/>
          <ac:picMkLst>
            <pc:docMk/>
            <pc:sldMk cId="2319284244" sldId="479"/>
            <ac:picMk id="24" creationId="{A31732AA-AE70-E65F-1C59-6AA77AFFFCCC}"/>
          </ac:picMkLst>
        </pc:picChg>
        <pc:picChg chg="add mod">
          <ac:chgData name="Benoit Baillif" userId="S::bb596@cam.ac.uk::9ed956e5-56bd-4a29-928e-ee83544b9781" providerId="AD" clId="Web-{2646E1AB-0705-F81F-43CE-935BB0093B95}" dt="2022-06-07T14:17:15.765" v="1855" actId="1076"/>
          <ac:picMkLst>
            <pc:docMk/>
            <pc:sldMk cId="2319284244" sldId="479"/>
            <ac:picMk id="26" creationId="{9EC04FB9-58BF-45E5-846F-DD6A7C5548C0}"/>
          </ac:picMkLst>
        </pc:picChg>
        <pc:picChg chg="add mod">
          <ac:chgData name="Benoit Baillif" userId="S::bb596@cam.ac.uk::9ed956e5-56bd-4a29-928e-ee83544b9781" providerId="AD" clId="Web-{2646E1AB-0705-F81F-43CE-935BB0093B95}" dt="2022-06-07T14:17:15.780" v="1856" actId="1076"/>
          <ac:picMkLst>
            <pc:docMk/>
            <pc:sldMk cId="2319284244" sldId="479"/>
            <ac:picMk id="28" creationId="{187C90ED-A88D-D494-860D-81DA581F20A5}"/>
          </ac:picMkLst>
        </pc:picChg>
        <pc:picChg chg="del mod">
          <ac:chgData name="Benoit Baillif" userId="S::bb596@cam.ac.uk::9ed956e5-56bd-4a29-928e-ee83544b9781" providerId="AD" clId="Web-{2646E1AB-0705-F81F-43CE-935BB0093B95}" dt="2022-06-06T14:08:48.448" v="749"/>
          <ac:picMkLst>
            <pc:docMk/>
            <pc:sldMk cId="2319284244" sldId="479"/>
            <ac:picMk id="54" creationId="{ADD0F9AE-C91C-A8BD-3095-A1C868CA7017}"/>
          </ac:picMkLst>
        </pc:picChg>
        <pc:picChg chg="del">
          <ac:chgData name="Benoit Baillif" userId="S::bb596@cam.ac.uk::9ed956e5-56bd-4a29-928e-ee83544b9781" providerId="AD" clId="Web-{2646E1AB-0705-F81F-43CE-935BB0093B95}" dt="2022-06-06T14:08:48.448" v="748"/>
          <ac:picMkLst>
            <pc:docMk/>
            <pc:sldMk cId="2319284244" sldId="479"/>
            <ac:picMk id="56" creationId="{09692020-AA34-1177-C523-74C677D62166}"/>
          </ac:picMkLst>
        </pc:picChg>
        <pc:picChg chg="del">
          <ac:chgData name="Benoit Baillif" userId="S::bb596@cam.ac.uk::9ed956e5-56bd-4a29-928e-ee83544b9781" providerId="AD" clId="Web-{2646E1AB-0705-F81F-43CE-935BB0093B95}" dt="2022-06-06T14:08:48.448" v="747"/>
          <ac:picMkLst>
            <pc:docMk/>
            <pc:sldMk cId="2319284244" sldId="479"/>
            <ac:picMk id="58" creationId="{70517523-2B61-0C22-5B81-5C179F82E705}"/>
          </ac:picMkLst>
        </pc:picChg>
        <pc:picChg chg="del">
          <ac:chgData name="Benoit Baillif" userId="S::bb596@cam.ac.uk::9ed956e5-56bd-4a29-928e-ee83544b9781" providerId="AD" clId="Web-{2646E1AB-0705-F81F-43CE-935BB0093B95}" dt="2022-06-06T14:08:48.448" v="742"/>
          <ac:picMkLst>
            <pc:docMk/>
            <pc:sldMk cId="2319284244" sldId="479"/>
            <ac:picMk id="70" creationId="{7B67342F-CA20-A1C6-6AE6-8C22CB5001A2}"/>
          </ac:picMkLst>
        </pc:picChg>
      </pc:sldChg>
      <pc:sldChg chg="addSp delSp modSp addAnim modAnim">
        <pc:chgData name="Benoit Baillif" userId="S::bb596@cam.ac.uk::9ed956e5-56bd-4a29-928e-ee83544b9781" providerId="AD" clId="Web-{2646E1AB-0705-F81F-43CE-935BB0093B95}" dt="2022-06-07T14:54:12.582" v="1918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2646E1AB-0705-F81F-43CE-935BB0093B95}" dt="2022-06-07T14:54:12.582" v="1918" actId="20577"/>
          <ac:spMkLst>
            <pc:docMk/>
            <pc:sldMk cId="2860513344" sldId="481"/>
            <ac:spMk id="2" creationId="{8C6C621C-8721-17E3-B14B-20765EA4228F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45:30.671" v="1597" actId="20577"/>
          <ac:spMkLst>
            <pc:docMk/>
            <pc:sldMk cId="2860513344" sldId="481"/>
            <ac:spMk id="3" creationId="{499D738E-A05D-2C59-B84B-B66AE8F38436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45:23.311" v="1591"/>
          <ac:spMkLst>
            <pc:docMk/>
            <pc:sldMk cId="2860513344" sldId="481"/>
            <ac:spMk id="6" creationId="{E4995EFF-1D27-912B-D528-453CCB9C93B2}"/>
          </ac:spMkLst>
        </pc:s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3:54:29.331" v="1664"/>
        <pc:sldMkLst>
          <pc:docMk/>
          <pc:sldMk cId="2426921244" sldId="484"/>
        </pc:sldMkLst>
        <pc:spChg chg="del">
          <ac:chgData name="Benoit Baillif" userId="S::bb596@cam.ac.uk::9ed956e5-56bd-4a29-928e-ee83544b9781" providerId="AD" clId="Web-{2646E1AB-0705-F81F-43CE-935BB0093B95}" dt="2022-06-07T13:54:08.440" v="1654"/>
          <ac:spMkLst>
            <pc:docMk/>
            <pc:sldMk cId="2426921244" sldId="484"/>
            <ac:spMk id="7" creationId="{F782B448-FB0C-6D5B-3B96-7CD8010A9384}"/>
          </ac:spMkLst>
        </pc:spChg>
        <pc:spChg chg="add del">
          <ac:chgData name="Benoit Baillif" userId="S::bb596@cam.ac.uk::9ed956e5-56bd-4a29-928e-ee83544b9781" providerId="AD" clId="Web-{2646E1AB-0705-F81F-43CE-935BB0093B95}" dt="2022-06-07T13:54:23.550" v="1660"/>
          <ac:spMkLst>
            <pc:docMk/>
            <pc:sldMk cId="2426921244" sldId="484"/>
            <ac:spMk id="15" creationId="{ED9F6CA9-70AC-1437-405B-6DBF457D55B1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3:31.171" v="1648"/>
          <ac:spMkLst>
            <pc:docMk/>
            <pc:sldMk cId="2426921244" sldId="484"/>
            <ac:spMk id="16" creationId="{79D76547-EA43-4E27-67F6-EC886DD95285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3:37.719" v="1652"/>
          <ac:spMkLst>
            <pc:docMk/>
            <pc:sldMk cId="2426921244" sldId="484"/>
            <ac:spMk id="17" creationId="{84ABA640-18A9-21E1-1A64-5B3C0F51EFF8}"/>
          </ac:spMkLst>
        </pc:spChg>
        <pc:spChg chg="add mod">
          <ac:chgData name="Benoit Baillif" userId="S::bb596@cam.ac.uk::9ed956e5-56bd-4a29-928e-ee83544b9781" providerId="AD" clId="Web-{2646E1AB-0705-F81F-43CE-935BB0093B95}" dt="2022-06-07T13:54:12.596" v="1655" actId="1076"/>
          <ac:spMkLst>
            <pc:docMk/>
            <pc:sldMk cId="2426921244" sldId="484"/>
            <ac:spMk id="19" creationId="{1F6F2641-5BB0-F881-4A39-462921EBF400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4:13.252" v="1656"/>
          <ac:spMkLst>
            <pc:docMk/>
            <pc:sldMk cId="2426921244" sldId="484"/>
            <ac:spMk id="21" creationId="{429CBDE8-E06C-46E6-657F-02DE4D6EE057}"/>
          </ac:spMkLst>
        </pc:spChg>
        <pc:grpChg chg="add">
          <ac:chgData name="Benoit Baillif" userId="S::bb596@cam.ac.uk::9ed956e5-56bd-4a29-928e-ee83544b9781" providerId="AD" clId="Web-{2646E1AB-0705-F81F-43CE-935BB0093B95}" dt="2022-06-07T13:51:59.025" v="1642"/>
          <ac:grpSpMkLst>
            <pc:docMk/>
            <pc:sldMk cId="2426921244" sldId="484"/>
            <ac:grpSpMk id="10" creationId="{4DA6C32F-4211-9B20-1230-3809744918FA}"/>
          </ac:grpSpMkLst>
        </pc:grpChg>
        <pc:grpChg chg="add">
          <ac:chgData name="Benoit Baillif" userId="S::bb596@cam.ac.uk::9ed956e5-56bd-4a29-928e-ee83544b9781" providerId="AD" clId="Web-{2646E1AB-0705-F81F-43CE-935BB0093B95}" dt="2022-06-07T13:52:05.306" v="1643"/>
          <ac:grpSpMkLst>
            <pc:docMk/>
            <pc:sldMk cId="2426921244" sldId="484"/>
            <ac:grpSpMk id="14" creationId="{9C2EF9A6-673A-2684-1882-E63F7DB7775B}"/>
          </ac:grpSpMkLst>
        </pc:grpChg>
        <pc:grpChg chg="add">
          <ac:chgData name="Benoit Baillif" userId="S::bb596@cam.ac.uk::9ed956e5-56bd-4a29-928e-ee83544b9781" providerId="AD" clId="Web-{2646E1AB-0705-F81F-43CE-935BB0093B95}" dt="2022-06-07T13:54:19.487" v="1657"/>
          <ac:grpSpMkLst>
            <pc:docMk/>
            <pc:sldMk cId="2426921244" sldId="484"/>
            <ac:grpSpMk id="22" creationId="{EF0D0251-CB57-BAB1-4937-BE29FF6208FE}"/>
          </ac:grpSpMkLst>
        </pc:gr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4:54:29.864" v="1919"/>
        <pc:sldMkLst>
          <pc:docMk/>
          <pc:sldMk cId="2992893061" sldId="485"/>
        </pc:sldMkLst>
        <pc:spChg chg="del mod">
          <ac:chgData name="Benoit Baillif" userId="S::bb596@cam.ac.uk::9ed956e5-56bd-4a29-928e-ee83544b9781" providerId="AD" clId="Web-{2646E1AB-0705-F81F-43CE-935BB0093B95}" dt="2022-06-06T13:40:50.421" v="463"/>
          <ac:spMkLst>
            <pc:docMk/>
            <pc:sldMk cId="2992893061" sldId="485"/>
            <ac:spMk id="4" creationId="{327078EA-F7F0-4DE2-D151-9DAD346F184C}"/>
          </ac:spMkLst>
        </pc:spChg>
        <pc:spChg chg="del mod">
          <ac:chgData name="Benoit Baillif" userId="S::bb596@cam.ac.uk::9ed956e5-56bd-4a29-928e-ee83544b9781" providerId="AD" clId="Web-{2646E1AB-0705-F81F-43CE-935BB0093B95}" dt="2022-06-06T13:40:50.421" v="462"/>
          <ac:spMkLst>
            <pc:docMk/>
            <pc:sldMk cId="2992893061" sldId="485"/>
            <ac:spMk id="8" creationId="{D7D8F086-9C1A-F36F-6FA3-0D7D81B0AC27}"/>
          </ac:spMkLst>
        </pc:spChg>
        <pc:spChg chg="mod">
          <ac:chgData name="Benoit Baillif" userId="S::bb596@cam.ac.uk::9ed956e5-56bd-4a29-928e-ee83544b9781" providerId="AD" clId="Web-{2646E1AB-0705-F81F-43CE-935BB0093B95}" dt="2022-06-06T13:40:41.686" v="452" actId="1076"/>
          <ac:spMkLst>
            <pc:docMk/>
            <pc:sldMk cId="2992893061" sldId="485"/>
            <ac:spMk id="12" creationId="{4D1634C0-B90B-645F-D723-5D87CA9B1E58}"/>
          </ac:spMkLst>
        </pc:spChg>
        <pc:spChg chg="mod">
          <ac:chgData name="Benoit Baillif" userId="S::bb596@cam.ac.uk::9ed956e5-56bd-4a29-928e-ee83544b9781" providerId="AD" clId="Web-{2646E1AB-0705-F81F-43CE-935BB0093B95}" dt="2022-06-06T13:40:41.483" v="442" actId="1076"/>
          <ac:spMkLst>
            <pc:docMk/>
            <pc:sldMk cId="2992893061" sldId="485"/>
            <ac:spMk id="13" creationId="{9C219737-65EC-5EB4-C553-5C6DD4B0BBBF}"/>
          </ac:spMkLst>
        </pc:spChg>
        <pc:spChg chg="mod">
          <ac:chgData name="Benoit Baillif" userId="S::bb596@cam.ac.uk::9ed956e5-56bd-4a29-928e-ee83544b9781" providerId="AD" clId="Web-{2646E1AB-0705-F81F-43CE-935BB0093B95}" dt="2022-06-06T13:37:44.776" v="437" actId="1076"/>
          <ac:spMkLst>
            <pc:docMk/>
            <pc:sldMk cId="2992893061" sldId="485"/>
            <ac:spMk id="15" creationId="{0A49742B-1EA1-B778-81C7-1CB00A324B70}"/>
          </ac:spMkLst>
        </pc:spChg>
        <pc:spChg chg="mod">
          <ac:chgData name="Benoit Baillif" userId="S::bb596@cam.ac.uk::9ed956e5-56bd-4a29-928e-ee83544b9781" providerId="AD" clId="Web-{2646E1AB-0705-F81F-43CE-935BB0093B95}" dt="2022-06-06T13:40:41.702" v="453" actId="1076"/>
          <ac:spMkLst>
            <pc:docMk/>
            <pc:sldMk cId="2992893061" sldId="485"/>
            <ac:spMk id="16" creationId="{856E7616-659C-9970-064E-D91A77E99D41}"/>
          </ac:spMkLst>
        </pc:spChg>
        <pc:spChg chg="mod">
          <ac:chgData name="Benoit Baillif" userId="S::bb596@cam.ac.uk::9ed956e5-56bd-4a29-928e-ee83544b9781" providerId="AD" clId="Web-{2646E1AB-0705-F81F-43CE-935BB0093B95}" dt="2022-06-06T14:08:04.009" v="725" actId="1076"/>
          <ac:spMkLst>
            <pc:docMk/>
            <pc:sldMk cId="2992893061" sldId="485"/>
            <ac:spMk id="17" creationId="{ECF794E4-1065-D08C-FF13-72F45333D2DF}"/>
          </ac:spMkLst>
        </pc:spChg>
        <pc:spChg chg="add mod">
          <ac:chgData name="Benoit Baillif" userId="S::bb596@cam.ac.uk::9ed956e5-56bd-4a29-928e-ee83544b9781" providerId="AD" clId="Web-{2646E1AB-0705-F81F-43CE-935BB0093B95}" dt="2022-06-07T13:58:04.861" v="1699" actId="1076"/>
          <ac:spMkLst>
            <pc:docMk/>
            <pc:sldMk cId="2992893061" sldId="485"/>
            <ac:spMk id="18" creationId="{09332DB7-A483-FBF9-CF0A-1254987A11F3}"/>
          </ac:spMkLst>
        </pc:spChg>
        <pc:spChg chg="del mod">
          <ac:chgData name="Benoit Baillif" userId="S::bb596@cam.ac.uk::9ed956e5-56bd-4a29-928e-ee83544b9781" providerId="AD" clId="Web-{2646E1AB-0705-F81F-43CE-935BB0093B95}" dt="2022-06-06T13:34:30.803" v="357"/>
          <ac:spMkLst>
            <pc:docMk/>
            <pc:sldMk cId="2992893061" sldId="485"/>
            <ac:spMk id="18" creationId="{947BDED6-0735-50E9-214D-5F5CBE2A8837}"/>
          </ac:spMkLst>
        </pc:spChg>
        <pc:spChg chg="mod">
          <ac:chgData name="Benoit Baillif" userId="S::bb596@cam.ac.uk::9ed956e5-56bd-4a29-928e-ee83544b9781" providerId="AD" clId="Web-{2646E1AB-0705-F81F-43CE-935BB0093B95}" dt="2022-06-06T13:40:41.498" v="443" actId="1076"/>
          <ac:spMkLst>
            <pc:docMk/>
            <pc:sldMk cId="2992893061" sldId="485"/>
            <ac:spMk id="19" creationId="{2295C76B-EF3F-9BF6-7294-78D3A0625AE0}"/>
          </ac:spMkLst>
        </pc:spChg>
        <pc:spChg chg="mod">
          <ac:chgData name="Benoit Baillif" userId="S::bb596@cam.ac.uk::9ed956e5-56bd-4a29-928e-ee83544b9781" providerId="AD" clId="Web-{2646E1AB-0705-F81F-43CE-935BB0093B95}" dt="2022-06-06T13:40:41.530" v="444" actId="1076"/>
          <ac:spMkLst>
            <pc:docMk/>
            <pc:sldMk cId="2992893061" sldId="485"/>
            <ac:spMk id="21" creationId="{52365706-77E1-E6F2-5963-B40C1FC45703}"/>
          </ac:spMkLst>
        </pc:spChg>
        <pc:spChg chg="add">
          <ac:chgData name="Benoit Baillif" userId="S::bb596@cam.ac.uk::9ed956e5-56bd-4a29-928e-ee83544b9781" providerId="AD" clId="Web-{2646E1AB-0705-F81F-43CE-935BB0093B95}" dt="2022-06-07T14:54:29.864" v="1919"/>
          <ac:spMkLst>
            <pc:docMk/>
            <pc:sldMk cId="2992893061" sldId="485"/>
            <ac:spMk id="22" creationId="{15DF2E62-D0B0-A4C6-127A-B9CBC26DA2E0}"/>
          </ac:spMkLst>
        </pc:spChg>
        <pc:spChg chg="mod">
          <ac:chgData name="Benoit Baillif" userId="S::bb596@cam.ac.uk::9ed956e5-56bd-4a29-928e-ee83544b9781" providerId="AD" clId="Web-{2646E1AB-0705-F81F-43CE-935BB0093B95}" dt="2022-06-07T13:18:03.329" v="1401" actId="20577"/>
          <ac:spMkLst>
            <pc:docMk/>
            <pc:sldMk cId="2992893061" sldId="485"/>
            <ac:spMk id="23" creationId="{E9AECC03-072A-8E4F-B5C8-5659ADFB1CDA}"/>
          </ac:spMkLst>
        </pc:spChg>
        <pc:spChg chg="mod">
          <ac:chgData name="Benoit Baillif" userId="S::bb596@cam.ac.uk::9ed956e5-56bd-4a29-928e-ee83544b9781" providerId="AD" clId="Web-{2646E1AB-0705-F81F-43CE-935BB0093B95}" dt="2022-06-06T13:40:41.577" v="446" actId="1076"/>
          <ac:spMkLst>
            <pc:docMk/>
            <pc:sldMk cId="2992893061" sldId="485"/>
            <ac:spMk id="27" creationId="{CB9B0209-805E-0705-4225-D40C899E1107}"/>
          </ac:spMkLst>
        </pc:spChg>
        <pc:spChg chg="add del mod">
          <ac:chgData name="Benoit Baillif" userId="S::bb596@cam.ac.uk::9ed956e5-56bd-4a29-928e-ee83544b9781" providerId="AD" clId="Web-{2646E1AB-0705-F81F-43CE-935BB0093B95}" dt="2022-06-06T13:32:54.551" v="298"/>
          <ac:spMkLst>
            <pc:docMk/>
            <pc:sldMk cId="2992893061" sldId="485"/>
            <ac:spMk id="30" creationId="{56ED8A49-880B-5103-DC82-A1081BEE00C7}"/>
          </ac:spMkLst>
        </pc:spChg>
        <pc:spChg chg="mod">
          <ac:chgData name="Benoit Baillif" userId="S::bb596@cam.ac.uk::9ed956e5-56bd-4a29-928e-ee83544b9781" providerId="AD" clId="Web-{2646E1AB-0705-F81F-43CE-935BB0093B95}" dt="2022-06-06T13:40:41.592" v="447" actId="1076"/>
          <ac:spMkLst>
            <pc:docMk/>
            <pc:sldMk cId="2992893061" sldId="485"/>
            <ac:spMk id="31" creationId="{AEF159E5-4B45-64E2-F06A-ECDE157FDF74}"/>
          </ac:spMkLst>
        </pc:spChg>
        <pc:spChg chg="add mod topLvl">
          <ac:chgData name="Benoit Baillif" userId="S::bb596@cam.ac.uk::9ed956e5-56bd-4a29-928e-ee83544b9781" providerId="AD" clId="Web-{2646E1AB-0705-F81F-43CE-935BB0093B95}" dt="2022-06-07T13:55:37.867" v="1672"/>
          <ac:spMkLst>
            <pc:docMk/>
            <pc:sldMk cId="2992893061" sldId="485"/>
            <ac:spMk id="32" creationId="{F1D0F9B4-0BA4-0908-5BB4-E626961B60F5}"/>
          </ac:spMkLst>
        </pc:spChg>
        <pc:spChg chg="mod">
          <ac:chgData name="Benoit Baillif" userId="S::bb596@cam.ac.uk::9ed956e5-56bd-4a29-928e-ee83544b9781" providerId="AD" clId="Web-{2646E1AB-0705-F81F-43CE-935BB0093B95}" dt="2022-06-06T13:41:17.468" v="475" actId="20577"/>
          <ac:spMkLst>
            <pc:docMk/>
            <pc:sldMk cId="2992893061" sldId="485"/>
            <ac:spMk id="33" creationId="{97C392A9-6BEE-F1E4-4864-C958AD2F04A2}"/>
          </ac:spMkLst>
        </pc:spChg>
        <pc:spChg chg="add mod topLvl">
          <ac:chgData name="Benoit Baillif" userId="S::bb596@cam.ac.uk::9ed956e5-56bd-4a29-928e-ee83544b9781" providerId="AD" clId="Web-{2646E1AB-0705-F81F-43CE-935BB0093B95}" dt="2022-06-07T13:55:37.867" v="1672"/>
          <ac:spMkLst>
            <pc:docMk/>
            <pc:sldMk cId="2992893061" sldId="485"/>
            <ac:spMk id="34" creationId="{0E09CAC2-5058-0853-74C8-9F9A9E450795}"/>
          </ac:spMkLst>
        </pc:spChg>
        <pc:spChg chg="del mod">
          <ac:chgData name="Benoit Baillif" userId="S::bb596@cam.ac.uk::9ed956e5-56bd-4a29-928e-ee83544b9781" providerId="AD" clId="Web-{2646E1AB-0705-F81F-43CE-935BB0093B95}" dt="2022-06-06T13:40:50.421" v="464"/>
          <ac:spMkLst>
            <pc:docMk/>
            <pc:sldMk cId="2992893061" sldId="485"/>
            <ac:spMk id="39" creationId="{6EEAA876-718A-2DE2-B632-9E9D486E8E5A}"/>
          </ac:spMkLst>
        </pc:spChg>
        <pc:spChg chg="add mod">
          <ac:chgData name="Benoit Baillif" userId="S::bb596@cam.ac.uk::9ed956e5-56bd-4a29-928e-ee83544b9781" providerId="AD" clId="Web-{2646E1AB-0705-F81F-43CE-935BB0093B95}" dt="2022-06-06T13:40:41.811" v="459" actId="1076"/>
          <ac:spMkLst>
            <pc:docMk/>
            <pc:sldMk cId="2992893061" sldId="485"/>
            <ac:spMk id="40" creationId="{EC8CF7E3-AE24-A405-B371-FA94F9AB50F3}"/>
          </ac:spMkLst>
        </pc:spChg>
        <pc:spChg chg="del mod">
          <ac:chgData name="Benoit Baillif" userId="S::bb596@cam.ac.uk::9ed956e5-56bd-4a29-928e-ee83544b9781" providerId="AD" clId="Web-{2646E1AB-0705-F81F-43CE-935BB0093B95}" dt="2022-06-06T13:32:31.847" v="287"/>
          <ac:spMkLst>
            <pc:docMk/>
            <pc:sldMk cId="2992893061" sldId="485"/>
            <ac:spMk id="41" creationId="{A0B9E4DE-92C9-68A4-55A4-EBB7B440DD45}"/>
          </ac:spMkLst>
        </pc:spChg>
        <pc:spChg chg="add mod">
          <ac:chgData name="Benoit Baillif" userId="S::bb596@cam.ac.uk::9ed956e5-56bd-4a29-928e-ee83544b9781" providerId="AD" clId="Web-{2646E1AB-0705-F81F-43CE-935BB0093B95}" dt="2022-06-06T13:41:50.437" v="478" actId="1076"/>
          <ac:spMkLst>
            <pc:docMk/>
            <pc:sldMk cId="2992893061" sldId="485"/>
            <ac:spMk id="42" creationId="{1026AA5C-B801-281F-4DAD-0A208E737B9B}"/>
          </ac:spMkLst>
        </pc:spChg>
        <pc:spChg chg="add mod">
          <ac:chgData name="Benoit Baillif" userId="S::bb596@cam.ac.uk::9ed956e5-56bd-4a29-928e-ee83544b9781" providerId="AD" clId="Web-{2646E1AB-0705-F81F-43CE-935BB0093B95}" dt="2022-06-06T13:40:54.733" v="470" actId="1076"/>
          <ac:spMkLst>
            <pc:docMk/>
            <pc:sldMk cId="2992893061" sldId="485"/>
            <ac:spMk id="45" creationId="{6A659F53-816D-B39B-0DF5-D19A20199557}"/>
          </ac:spMkLst>
        </pc:spChg>
        <pc:spChg chg="add mod">
          <ac:chgData name="Benoit Baillif" userId="S::bb596@cam.ac.uk::9ed956e5-56bd-4a29-928e-ee83544b9781" providerId="AD" clId="Web-{2646E1AB-0705-F81F-43CE-935BB0093B95}" dt="2022-06-06T13:41:02.296" v="472" actId="1076"/>
          <ac:spMkLst>
            <pc:docMk/>
            <pc:sldMk cId="2992893061" sldId="485"/>
            <ac:spMk id="46" creationId="{E53A4F2C-45AA-9593-C0C8-1A7E992DD727}"/>
          </ac:spMkLst>
        </pc:spChg>
        <pc:spChg chg="add mod">
          <ac:chgData name="Benoit Baillif" userId="S::bb596@cam.ac.uk::9ed956e5-56bd-4a29-928e-ee83544b9781" providerId="AD" clId="Web-{2646E1AB-0705-F81F-43CE-935BB0093B95}" dt="2022-06-06T13:41:11.233" v="474" actId="1076"/>
          <ac:spMkLst>
            <pc:docMk/>
            <pc:sldMk cId="2992893061" sldId="485"/>
            <ac:spMk id="47" creationId="{DB412965-367C-073C-5DE9-F913C25B6668}"/>
          </ac:spMkLst>
        </pc:spChg>
        <pc:grpChg chg="add del">
          <ac:chgData name="Benoit Baillif" userId="S::bb596@cam.ac.uk::9ed956e5-56bd-4a29-928e-ee83544b9781" providerId="AD" clId="Web-{2646E1AB-0705-F81F-43CE-935BB0093B95}" dt="2022-06-07T13:55:37.867" v="1672"/>
          <ac:grpSpMkLst>
            <pc:docMk/>
            <pc:sldMk cId="2992893061" sldId="485"/>
            <ac:grpSpMk id="3" creationId="{A33788C2-DA85-0BE6-1C8E-D077A9CFCB33}"/>
          </ac:grpSpMkLst>
        </pc:grpChg>
        <pc:grpChg chg="add">
          <ac:chgData name="Benoit Baillif" userId="S::bb596@cam.ac.uk::9ed956e5-56bd-4a29-928e-ee83544b9781" providerId="AD" clId="Web-{2646E1AB-0705-F81F-43CE-935BB0093B95}" dt="2022-06-07T13:55:46.602" v="1673"/>
          <ac:grpSpMkLst>
            <pc:docMk/>
            <pc:sldMk cId="2992893061" sldId="485"/>
            <ac:grpSpMk id="4" creationId="{A84E8BA2-C38E-A5A8-3B06-0DC52631ACF9}"/>
          </ac:grpSpMkLst>
        </pc:grpChg>
        <pc:grpChg chg="add">
          <ac:chgData name="Benoit Baillif" userId="S::bb596@cam.ac.uk::9ed956e5-56bd-4a29-928e-ee83544b9781" providerId="AD" clId="Web-{2646E1AB-0705-F81F-43CE-935BB0093B95}" dt="2022-06-07T13:55:54.134" v="1676"/>
          <ac:grpSpMkLst>
            <pc:docMk/>
            <pc:sldMk cId="2992893061" sldId="485"/>
            <ac:grpSpMk id="5" creationId="{A2658351-1456-F602-C144-6EC66EEBCDCF}"/>
          </ac:grpSpMkLst>
        </pc:grpChg>
        <pc:grpChg chg="add">
          <ac:chgData name="Benoit Baillif" userId="S::bb596@cam.ac.uk::9ed956e5-56bd-4a29-928e-ee83544b9781" providerId="AD" clId="Web-{2646E1AB-0705-F81F-43CE-935BB0093B95}" dt="2022-06-07T13:56:02.775" v="1679"/>
          <ac:grpSpMkLst>
            <pc:docMk/>
            <pc:sldMk cId="2992893061" sldId="485"/>
            <ac:grpSpMk id="7" creationId="{9EA78788-15D5-5405-A8BB-95C917040E9A}"/>
          </ac:grpSpMkLst>
        </pc:grpChg>
        <pc:grpChg chg="add">
          <ac:chgData name="Benoit Baillif" userId="S::bb596@cam.ac.uk::9ed956e5-56bd-4a29-928e-ee83544b9781" providerId="AD" clId="Web-{2646E1AB-0705-F81F-43CE-935BB0093B95}" dt="2022-06-07T13:56:15.229" v="1682"/>
          <ac:grpSpMkLst>
            <pc:docMk/>
            <pc:sldMk cId="2992893061" sldId="485"/>
            <ac:grpSpMk id="8" creationId="{067FC9E9-7887-6489-1829-5D4DBD7576E4}"/>
          </ac:grpSpMkLst>
        </pc:grpChg>
        <pc:grpChg chg="add">
          <ac:chgData name="Benoit Baillif" userId="S::bb596@cam.ac.uk::9ed956e5-56bd-4a29-928e-ee83544b9781" providerId="AD" clId="Web-{2646E1AB-0705-F81F-43CE-935BB0093B95}" dt="2022-06-07T13:56:39.152" v="1685"/>
          <ac:grpSpMkLst>
            <pc:docMk/>
            <pc:sldMk cId="2992893061" sldId="485"/>
            <ac:grpSpMk id="10" creationId="{3C881E36-39D1-8F6E-D32B-836BB4E9C4DE}"/>
          </ac:grpSpMkLst>
        </pc:grpChg>
        <pc:picChg chg="del">
          <ac:chgData name="Benoit Baillif" userId="S::bb596@cam.ac.uk::9ed956e5-56bd-4a29-928e-ee83544b9781" providerId="AD" clId="Web-{2646E1AB-0705-F81F-43CE-935BB0093B95}" dt="2022-06-06T12:55:08.455" v="32"/>
          <ac:picMkLst>
            <pc:docMk/>
            <pc:sldMk cId="2992893061" sldId="485"/>
            <ac:picMk id="5" creationId="{53FEC38B-6407-C894-5964-30968D2664FA}"/>
          </ac:picMkLst>
        </pc:picChg>
        <pc:picChg chg="add mod">
          <ac:chgData name="Benoit Baillif" userId="S::bb596@cam.ac.uk::9ed956e5-56bd-4a29-928e-ee83544b9781" providerId="AD" clId="Web-{2646E1AB-0705-F81F-43CE-935BB0093B95}" dt="2022-06-07T13:55:20.100" v="1666" actId="1076"/>
          <ac:picMkLst>
            <pc:docMk/>
            <pc:sldMk cId="2992893061" sldId="485"/>
            <ac:picMk id="6" creationId="{6C147554-395D-C828-A973-F3A4AF58C341}"/>
          </ac:picMkLst>
        </pc:picChg>
        <pc:picChg chg="del">
          <ac:chgData name="Benoit Baillif" userId="S::bb596@cam.ac.uk::9ed956e5-56bd-4a29-928e-ee83544b9781" providerId="AD" clId="Web-{2646E1AB-0705-F81F-43CE-935BB0093B95}" dt="2022-06-06T12:55:08.892" v="33"/>
          <ac:picMkLst>
            <pc:docMk/>
            <pc:sldMk cId="2992893061" sldId="485"/>
            <ac:picMk id="7" creationId="{236B1731-4D94-FEE2-7204-3D7A063FCC57}"/>
          </ac:picMkLst>
        </pc:picChg>
        <pc:picChg chg="mod">
          <ac:chgData name="Benoit Baillif" userId="S::bb596@cam.ac.uk::9ed956e5-56bd-4a29-928e-ee83544b9781" providerId="AD" clId="Web-{2646E1AB-0705-F81F-43CE-935BB0093B95}" dt="2022-06-06T13:40:41.467" v="441" actId="1076"/>
          <ac:picMkLst>
            <pc:docMk/>
            <pc:sldMk cId="2992893061" sldId="485"/>
            <ac:picMk id="9" creationId="{291DC0DF-7022-A605-F6CC-B8A0373AB0CA}"/>
          </ac:picMkLst>
        </pc:picChg>
        <pc:picChg chg="del">
          <ac:chgData name="Benoit Baillif" userId="S::bb596@cam.ac.uk::9ed956e5-56bd-4a29-928e-ee83544b9781" providerId="AD" clId="Web-{2646E1AB-0705-F81F-43CE-935BB0093B95}" dt="2022-06-06T12:53:23.078" v="19"/>
          <ac:picMkLst>
            <pc:docMk/>
            <pc:sldMk cId="2992893061" sldId="485"/>
            <ac:picMk id="11" creationId="{64FA3D4E-403E-A7DA-9E7A-06890866D092}"/>
          </ac:picMkLst>
        </pc:picChg>
        <pc:picChg chg="add mod">
          <ac:chgData name="Benoit Baillif" userId="S::bb596@cam.ac.uk::9ed956e5-56bd-4a29-928e-ee83544b9781" providerId="AD" clId="Web-{2646E1AB-0705-F81F-43CE-935BB0093B95}" dt="2022-06-07T13:57:38.234" v="1691" actId="1076"/>
          <ac:picMkLst>
            <pc:docMk/>
            <pc:sldMk cId="2992893061" sldId="485"/>
            <ac:picMk id="14" creationId="{0A13C095-E47F-067F-53F6-95675315F644}"/>
          </ac:picMkLst>
        </pc:picChg>
        <pc:picChg chg="add del mod">
          <ac:chgData name="Benoit Baillif" userId="S::bb596@cam.ac.uk::9ed956e5-56bd-4a29-928e-ee83544b9781" providerId="AD" clId="Web-{2646E1AB-0705-F81F-43CE-935BB0093B95}" dt="2022-06-06T13:40:50.421" v="461"/>
          <ac:picMkLst>
            <pc:docMk/>
            <pc:sldMk cId="2992893061" sldId="485"/>
            <ac:picMk id="14" creationId="{B4A93D37-E4B7-B130-53F8-4C011409044A}"/>
          </ac:picMkLst>
        </pc:picChg>
        <pc:picChg chg="add del mod">
          <ac:chgData name="Benoit Baillif" userId="S::bb596@cam.ac.uk::9ed956e5-56bd-4a29-928e-ee83544b9781" providerId="AD" clId="Web-{2646E1AB-0705-F81F-43CE-935BB0093B95}" dt="2022-06-06T13:40:50.421" v="460"/>
          <ac:picMkLst>
            <pc:docMk/>
            <pc:sldMk cId="2992893061" sldId="485"/>
            <ac:picMk id="22" creationId="{D4BDD4CD-2613-230B-8471-45D12C17DA62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41.764" v="456" actId="1076"/>
          <ac:picMkLst>
            <pc:docMk/>
            <pc:sldMk cId="2992893061" sldId="485"/>
            <ac:picMk id="24" creationId="{ED0B2470-A179-6D9F-DD13-451166F35183}"/>
          </ac:picMkLst>
        </pc:picChg>
        <pc:picChg chg="del">
          <ac:chgData name="Benoit Baillif" userId="S::bb596@cam.ac.uk::9ed956e5-56bd-4a29-928e-ee83544b9781" providerId="AD" clId="Web-{2646E1AB-0705-F81F-43CE-935BB0093B95}" dt="2022-06-06T12:55:33.237" v="41"/>
          <ac:picMkLst>
            <pc:docMk/>
            <pc:sldMk cId="2992893061" sldId="485"/>
            <ac:picMk id="25" creationId="{7E4A90FF-7654-77F3-E46F-4996B1707D42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41.780" v="457" actId="1076"/>
          <ac:picMkLst>
            <pc:docMk/>
            <pc:sldMk cId="2992893061" sldId="485"/>
            <ac:picMk id="26" creationId="{B0359130-0F0A-8E98-1EA0-50F9A528117F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41.795" v="458" actId="1076"/>
          <ac:picMkLst>
            <pc:docMk/>
            <pc:sldMk cId="2992893061" sldId="485"/>
            <ac:picMk id="28" creationId="{3ED43509-75BB-D124-609F-3A4356E464AC}"/>
          </ac:picMkLst>
        </pc:picChg>
        <pc:picChg chg="add del mod">
          <ac:chgData name="Benoit Baillif" userId="S::bb596@cam.ac.uk::9ed956e5-56bd-4a29-928e-ee83544b9781" providerId="AD" clId="Web-{2646E1AB-0705-F81F-43CE-935BB0093B95}" dt="2022-06-06T12:56:49.707" v="46"/>
          <ac:picMkLst>
            <pc:docMk/>
            <pc:sldMk cId="2992893061" sldId="485"/>
            <ac:picMk id="29" creationId="{41EF8D7C-20C6-83E0-3F92-DA2E555E4CE0}"/>
          </ac:picMkLst>
        </pc:picChg>
        <pc:picChg chg="del">
          <ac:chgData name="Benoit Baillif" userId="S::bb596@cam.ac.uk::9ed956e5-56bd-4a29-928e-ee83544b9781" providerId="AD" clId="Web-{2646E1AB-0705-F81F-43CE-935BB0093B95}" dt="2022-06-06T12:54:52.095" v="25"/>
          <ac:picMkLst>
            <pc:docMk/>
            <pc:sldMk cId="2992893061" sldId="485"/>
            <ac:picMk id="35" creationId="{72AC33CF-07BF-B3F5-D5C1-18146E7E9197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1:50.375" v="476" actId="1076"/>
          <ac:picMkLst>
            <pc:docMk/>
            <pc:sldMk cId="2992893061" sldId="485"/>
            <ac:picMk id="36" creationId="{4414CB15-54C0-D07D-EE40-E320323968AF}"/>
          </ac:picMkLst>
        </pc:picChg>
        <pc:picChg chg="del">
          <ac:chgData name="Benoit Baillif" userId="S::bb596@cam.ac.uk::9ed956e5-56bd-4a29-928e-ee83544b9781" providerId="AD" clId="Web-{2646E1AB-0705-F81F-43CE-935BB0093B95}" dt="2022-06-06T12:54:51.564" v="24"/>
          <ac:picMkLst>
            <pc:docMk/>
            <pc:sldMk cId="2992893061" sldId="485"/>
            <ac:picMk id="37" creationId="{35E05CF4-9924-F5C6-24C7-3067B43B0968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1:50.406" v="477" actId="1076"/>
          <ac:picMkLst>
            <pc:docMk/>
            <pc:sldMk cId="2992893061" sldId="485"/>
            <ac:picMk id="38" creationId="{0CF813BD-E337-D079-4004-36599603CBBC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54.702" v="468" actId="1076"/>
          <ac:picMkLst>
            <pc:docMk/>
            <pc:sldMk cId="2992893061" sldId="485"/>
            <ac:picMk id="43" creationId="{55B66DB1-6E3E-048D-18AC-F9FF6A8FF691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54.717" v="469" actId="1076"/>
          <ac:picMkLst>
            <pc:docMk/>
            <pc:sldMk cId="2992893061" sldId="485"/>
            <ac:picMk id="44" creationId="{C51C1BEF-EC76-FD28-0C7C-D6C644246982}"/>
          </ac:picMkLst>
        </pc:picChg>
      </pc:sldChg>
      <pc:sldChg chg="addSp delSp modSp add replId addAnim delAnim modAnim">
        <pc:chgData name="Benoit Baillif" userId="S::bb596@cam.ac.uk::9ed956e5-56bd-4a29-928e-ee83544b9781" providerId="AD" clId="Web-{2646E1AB-0705-F81F-43CE-935BB0093B95}" dt="2022-06-07T13:50:40.895" v="1632"/>
        <pc:sldMkLst>
          <pc:docMk/>
          <pc:sldMk cId="3453708408" sldId="486"/>
        </pc:sldMkLst>
        <pc:spChg chg="mod">
          <ac:chgData name="Benoit Baillif" userId="S::bb596@cam.ac.uk::9ed956e5-56bd-4a29-928e-ee83544b9781" providerId="AD" clId="Web-{2646E1AB-0705-F81F-43CE-935BB0093B95}" dt="2022-06-06T13:05:14.687" v="126" actId="20577"/>
          <ac:spMkLst>
            <pc:docMk/>
            <pc:sldMk cId="3453708408" sldId="486"/>
            <ac:spMk id="2" creationId="{CC3D4237-8DC4-45DB-86E8-B45DDFC1B3CC}"/>
          </ac:spMkLst>
        </pc:spChg>
        <pc:spChg chg="del">
          <ac:chgData name="Benoit Baillif" userId="S::bb596@cam.ac.uk::9ed956e5-56bd-4a29-928e-ee83544b9781" providerId="AD" clId="Web-{2646E1AB-0705-F81F-43CE-935BB0093B95}" dt="2022-06-06T13:01:08.556" v="48"/>
          <ac:spMkLst>
            <pc:docMk/>
            <pc:sldMk cId="3453708408" sldId="486"/>
            <ac:spMk id="4" creationId="{BE4D08D2-96E8-610E-7877-4F2CED909D2D}"/>
          </ac:spMkLst>
        </pc:spChg>
        <pc:spChg chg="mod">
          <ac:chgData name="Benoit Baillif" userId="S::bb596@cam.ac.uk::9ed956e5-56bd-4a29-928e-ee83544b9781" providerId="AD" clId="Web-{2646E1AB-0705-F81F-43CE-935BB0093B95}" dt="2022-06-06T13:04:32.451" v="112" actId="1076"/>
          <ac:spMkLst>
            <pc:docMk/>
            <pc:sldMk cId="3453708408" sldId="486"/>
            <ac:spMk id="6" creationId="{A1AA5F7C-11E7-58C3-1E09-94A1A3E095CA}"/>
          </ac:spMkLst>
        </pc:spChg>
        <pc:spChg chg="add del mod">
          <ac:chgData name="Benoit Baillif" userId="S::bb596@cam.ac.uk::9ed956e5-56bd-4a29-928e-ee83544b9781" providerId="AD" clId="Web-{2646E1AB-0705-F81F-43CE-935BB0093B95}" dt="2022-06-06T13:02:33.308" v="49"/>
          <ac:spMkLst>
            <pc:docMk/>
            <pc:sldMk cId="3453708408" sldId="486"/>
            <ac:spMk id="7" creationId="{6A5D21BE-ED89-CA87-E715-FFEBF7D11BDF}"/>
          </ac:spMkLst>
        </pc:spChg>
        <pc:spChg chg="add mod">
          <ac:chgData name="Benoit Baillif" userId="S::bb596@cam.ac.uk::9ed956e5-56bd-4a29-928e-ee83544b9781" providerId="AD" clId="Web-{2646E1AB-0705-F81F-43CE-935BB0093B95}" dt="2022-06-06T13:05:34.922" v="135" actId="20577"/>
          <ac:spMkLst>
            <pc:docMk/>
            <pc:sldMk cId="3453708408" sldId="486"/>
            <ac:spMk id="8" creationId="{F9D87C52-F95C-5310-26C9-376BD8F1963C}"/>
          </ac:spMkLst>
        </pc:spChg>
        <pc:spChg chg="add mod">
          <ac:chgData name="Benoit Baillif" userId="S::bb596@cam.ac.uk::9ed956e5-56bd-4a29-928e-ee83544b9781" providerId="AD" clId="Web-{2646E1AB-0705-F81F-43CE-935BB0093B95}" dt="2022-06-06T13:05:41.984" v="137" actId="1076"/>
          <ac:spMkLst>
            <pc:docMk/>
            <pc:sldMk cId="3453708408" sldId="486"/>
            <ac:spMk id="9" creationId="{DE30993D-1D40-6A25-A1D1-5BBC14A71472}"/>
          </ac:spMkLst>
        </pc:spChg>
        <pc:spChg chg="add mod">
          <ac:chgData name="Benoit Baillif" userId="S::bb596@cam.ac.uk::9ed956e5-56bd-4a29-928e-ee83544b9781" providerId="AD" clId="Web-{2646E1AB-0705-F81F-43CE-935BB0093B95}" dt="2022-06-06T13:06:30.970" v="174" actId="1076"/>
          <ac:spMkLst>
            <pc:docMk/>
            <pc:sldMk cId="3453708408" sldId="486"/>
            <ac:spMk id="10" creationId="{91C621EC-5260-1175-B7C7-C5089075157F}"/>
          </ac:spMkLst>
        </pc:spChg>
        <pc:spChg chg="mod">
          <ac:chgData name="Benoit Baillif" userId="S::bb596@cam.ac.uk::9ed956e5-56bd-4a29-928e-ee83544b9781" providerId="AD" clId="Web-{2646E1AB-0705-F81F-43CE-935BB0093B95}" dt="2022-06-06T13:04:36.874" v="113" actId="1076"/>
          <ac:spMkLst>
            <pc:docMk/>
            <pc:sldMk cId="3453708408" sldId="486"/>
            <ac:spMk id="13" creationId="{302DC483-EE65-5EE7-4471-BF1C8D9C5E2A}"/>
          </ac:spMkLst>
        </pc:spChg>
        <pc:spChg chg="mod">
          <ac:chgData name="Benoit Baillif" userId="S::bb596@cam.ac.uk::9ed956e5-56bd-4a29-928e-ee83544b9781" providerId="AD" clId="Web-{2646E1AB-0705-F81F-43CE-935BB0093B95}" dt="2022-06-06T13:06:35.189" v="176" actId="1076"/>
          <ac:spMkLst>
            <pc:docMk/>
            <pc:sldMk cId="3453708408" sldId="486"/>
            <ac:spMk id="14" creationId="{B3EB5EC5-5282-B831-9D68-DF98EFED4AA7}"/>
          </ac:spMkLst>
        </pc:spChg>
        <pc:spChg chg="mod">
          <ac:chgData name="Benoit Baillif" userId="S::bb596@cam.ac.uk::9ed956e5-56bd-4a29-928e-ee83544b9781" providerId="AD" clId="Web-{2646E1AB-0705-F81F-43CE-935BB0093B95}" dt="2022-06-06T13:09:59.849" v="276" actId="1076"/>
          <ac:spMkLst>
            <pc:docMk/>
            <pc:sldMk cId="3453708408" sldId="486"/>
            <ac:spMk id="15" creationId="{9440F9C4-C837-37AC-0365-576B30FBFB75}"/>
          </ac:spMkLst>
        </pc:spChg>
        <pc:spChg chg="mod">
          <ac:chgData name="Benoit Baillif" userId="S::bb596@cam.ac.uk::9ed956e5-56bd-4a29-928e-ee83544b9781" providerId="AD" clId="Web-{2646E1AB-0705-F81F-43CE-935BB0093B95}" dt="2022-06-06T13:09:57.771" v="275" actId="1076"/>
          <ac:spMkLst>
            <pc:docMk/>
            <pc:sldMk cId="3453708408" sldId="486"/>
            <ac:spMk id="18" creationId="{7E638A86-2D10-4C51-1D20-61457B315F81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102"/>
          <ac:spMkLst>
            <pc:docMk/>
            <pc:sldMk cId="3453708408" sldId="486"/>
            <ac:spMk id="27" creationId="{58C16016-B786-C7A9-7286-C7E526C6728D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101"/>
          <ac:spMkLst>
            <pc:docMk/>
            <pc:sldMk cId="3453708408" sldId="486"/>
            <ac:spMk id="28" creationId="{11716BAC-6EE1-AF9A-9877-2BA976CB127D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100"/>
          <ac:spMkLst>
            <pc:docMk/>
            <pc:sldMk cId="3453708408" sldId="486"/>
            <ac:spMk id="29" creationId="{B1BF3944-37DD-ECE4-BBA5-E25FF139B25D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99"/>
          <ac:spMkLst>
            <pc:docMk/>
            <pc:sldMk cId="3453708408" sldId="486"/>
            <ac:spMk id="30" creationId="{186CBA4C-8894-139A-33F0-6F8E36FDB1E6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98"/>
          <ac:spMkLst>
            <pc:docMk/>
            <pc:sldMk cId="3453708408" sldId="486"/>
            <ac:spMk id="31" creationId="{CC4580F3-B064-7501-E96E-6D0A3BBC0670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97"/>
          <ac:spMkLst>
            <pc:docMk/>
            <pc:sldMk cId="3453708408" sldId="486"/>
            <ac:spMk id="32" creationId="{BC793BB0-0621-7FBC-328C-CD77F8ED4C88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96"/>
          <ac:spMkLst>
            <pc:docMk/>
            <pc:sldMk cId="3453708408" sldId="486"/>
            <ac:spMk id="33" creationId="{3816A4E9-A2FC-C24B-A058-3AAC03A6EE59}"/>
          </ac:spMkLst>
        </pc:spChg>
        <pc:grpChg chg="add">
          <ac:chgData name="Benoit Baillif" userId="S::bb596@cam.ac.uk::9ed956e5-56bd-4a29-928e-ee83544b9781" providerId="AD" clId="Web-{2646E1AB-0705-F81F-43CE-935BB0093B95}" dt="2022-06-07T13:50:23.112" v="1625"/>
          <ac:grpSpMkLst>
            <pc:docMk/>
            <pc:sldMk cId="3453708408" sldId="486"/>
            <ac:grpSpMk id="4" creationId="{E8097930-ECE6-2751-45EF-1073F5A7E8D1}"/>
          </ac:grpSpMkLst>
        </pc:grpChg>
        <pc:grpChg chg="add">
          <ac:chgData name="Benoit Baillif" userId="S::bb596@cam.ac.uk::9ed956e5-56bd-4a29-928e-ee83544b9781" providerId="AD" clId="Web-{2646E1AB-0705-F81F-43CE-935BB0093B95}" dt="2022-06-07T13:50:39.863" v="1630"/>
          <ac:grpSpMkLst>
            <pc:docMk/>
            <pc:sldMk cId="3453708408" sldId="486"/>
            <ac:grpSpMk id="5" creationId="{B7006D80-C70E-0422-9279-8A188036A37D}"/>
          </ac:grpSpMkLst>
        </pc:grpChg>
      </pc:sldChg>
      <pc:sldChg chg="add mod ord replId modShow">
        <pc:chgData name="Benoit Baillif" userId="S::bb596@cam.ac.uk::9ed956e5-56bd-4a29-928e-ee83544b9781" providerId="AD" clId="Web-{2646E1AB-0705-F81F-43CE-935BB0093B95}" dt="2022-06-06T13:50:31.605" v="724"/>
        <pc:sldMkLst>
          <pc:docMk/>
          <pc:sldMk cId="43610480" sldId="487"/>
        </pc:sldMkLst>
      </pc:sldChg>
      <pc:sldChg chg="addSp delSp modSp new addAnim modAnim">
        <pc:chgData name="Benoit Baillif" userId="S::bb596@cam.ac.uk::9ed956e5-56bd-4a29-928e-ee83544b9781" providerId="AD" clId="Web-{2646E1AB-0705-F81F-43CE-935BB0093B95}" dt="2022-06-07T14:19:33.867" v="1908" actId="20577"/>
        <pc:sldMkLst>
          <pc:docMk/>
          <pc:sldMk cId="789597889" sldId="488"/>
        </pc:sldMkLst>
        <pc:spChg chg="mod">
          <ac:chgData name="Benoit Baillif" userId="S::bb596@cam.ac.uk::9ed956e5-56bd-4a29-928e-ee83544b9781" providerId="AD" clId="Web-{2646E1AB-0705-F81F-43CE-935BB0093B95}" dt="2022-06-07T14:19:33.867" v="1908" actId="20577"/>
          <ac:spMkLst>
            <pc:docMk/>
            <pc:sldMk cId="789597889" sldId="488"/>
            <ac:spMk id="2" creationId="{A5E2B0DE-C1C8-5B8A-7E0E-30D7F3B5F3F6}"/>
          </ac:spMkLst>
        </pc:spChg>
        <pc:spChg chg="del">
          <ac:chgData name="Benoit Baillif" userId="S::bb596@cam.ac.uk::9ed956e5-56bd-4a29-928e-ee83544b9781" providerId="AD" clId="Web-{2646E1AB-0705-F81F-43CE-935BB0093B95}" dt="2022-06-06T15:00:16.704" v="964"/>
          <ac:spMkLst>
            <pc:docMk/>
            <pc:sldMk cId="789597889" sldId="488"/>
            <ac:spMk id="3" creationId="{99732B00-E6B2-728D-4603-0940D52C6509}"/>
          </ac:spMkLst>
        </pc:spChg>
        <pc:spChg chg="add mod">
          <ac:chgData name="Benoit Baillif" userId="S::bb596@cam.ac.uk::9ed956e5-56bd-4a29-928e-ee83544b9781" providerId="AD" clId="Web-{2646E1AB-0705-F81F-43CE-935BB0093B95}" dt="2022-06-07T14:05:33.703" v="1794" actId="20577"/>
          <ac:spMkLst>
            <pc:docMk/>
            <pc:sldMk cId="789597889" sldId="488"/>
            <ac:spMk id="5" creationId="{964D8521-A805-2E14-2DD0-136288EC57A3}"/>
          </ac:spMkLst>
        </pc:spChg>
        <pc:picChg chg="add mod">
          <ac:chgData name="Benoit Baillif" userId="S::bb596@cam.ac.uk::9ed956e5-56bd-4a29-928e-ee83544b9781" providerId="AD" clId="Web-{2646E1AB-0705-F81F-43CE-935BB0093B95}" dt="2022-06-07T10:17:54.997" v="1200" actId="1076"/>
          <ac:picMkLst>
            <pc:docMk/>
            <pc:sldMk cId="789597889" sldId="488"/>
            <ac:picMk id="3" creationId="{31356DC6-11A0-049A-7D79-EE7D9063FE78}"/>
          </ac:picMkLst>
        </pc:picChg>
        <pc:picChg chg="add mod">
          <ac:chgData name="Benoit Baillif" userId="S::bb596@cam.ac.uk::9ed956e5-56bd-4a29-928e-ee83544b9781" providerId="AD" clId="Web-{2646E1AB-0705-F81F-43CE-935BB0093B95}" dt="2022-06-07T10:19:36.250" v="1204"/>
          <ac:picMkLst>
            <pc:docMk/>
            <pc:sldMk cId="789597889" sldId="488"/>
            <ac:picMk id="4" creationId="{8045070A-4CCF-78D0-F571-38FF6CA10662}"/>
          </ac:picMkLst>
        </pc:picChg>
      </pc:sldChg>
      <pc:sldChg chg="addSp delSp modSp new ord addAnim modAnim">
        <pc:chgData name="Benoit Baillif" userId="S::bb596@cam.ac.uk::9ed956e5-56bd-4a29-928e-ee83544b9781" providerId="AD" clId="Web-{2646E1AB-0705-F81F-43CE-935BB0093B95}" dt="2022-06-07T14:54:35.942" v="1920"/>
        <pc:sldMkLst>
          <pc:docMk/>
          <pc:sldMk cId="4177747251" sldId="489"/>
        </pc:sldMkLst>
        <pc:spChg chg="mod">
          <ac:chgData name="Benoit Baillif" userId="S::bb596@cam.ac.uk::9ed956e5-56bd-4a29-928e-ee83544b9781" providerId="AD" clId="Web-{2646E1AB-0705-F81F-43CE-935BB0093B95}" dt="2022-06-07T13:11:21.631" v="1370" actId="1076"/>
          <ac:spMkLst>
            <pc:docMk/>
            <pc:sldMk cId="4177747251" sldId="489"/>
            <ac:spMk id="2" creationId="{FFFBF285-F067-654B-5E40-598C6F3F77AC}"/>
          </ac:spMkLst>
        </pc:spChg>
        <pc:spChg chg="del">
          <ac:chgData name="Benoit Baillif" userId="S::bb596@cam.ac.uk::9ed956e5-56bd-4a29-928e-ee83544b9781" providerId="AD" clId="Web-{2646E1AB-0705-F81F-43CE-935BB0093B95}" dt="2022-06-07T12:40:04.961" v="1232"/>
          <ac:spMkLst>
            <pc:docMk/>
            <pc:sldMk cId="4177747251" sldId="489"/>
            <ac:spMk id="3" creationId="{C333029F-DEEA-4073-A257-978CC5DA7B4C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12:33.979" v="1396"/>
          <ac:spMkLst>
            <pc:docMk/>
            <pc:sldMk cId="4177747251" sldId="489"/>
            <ac:spMk id="9" creationId="{D8E0BFF8-F5FD-0FC2-9588-34A15DF0F772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12:35.057" v="1397"/>
          <ac:spMkLst>
            <pc:docMk/>
            <pc:sldMk cId="4177747251" sldId="489"/>
            <ac:spMk id="10" creationId="{E58B5AB2-4F21-59DA-83CB-8A6A7E66B8F8}"/>
          </ac:spMkLst>
        </pc:spChg>
        <pc:spChg chg="add mod">
          <ac:chgData name="Benoit Baillif" userId="S::bb596@cam.ac.uk::9ed956e5-56bd-4a29-928e-ee83544b9781" providerId="AD" clId="Web-{2646E1AB-0705-F81F-43CE-935BB0093B95}" dt="2022-06-07T13:11:59.805" v="1383" actId="1076"/>
          <ac:spMkLst>
            <pc:docMk/>
            <pc:sldMk cId="4177747251" sldId="489"/>
            <ac:spMk id="14" creationId="{CDC1CB55-B969-2DEA-82D3-8598BBAE353C}"/>
          </ac:spMkLst>
        </pc:spChg>
        <pc:spChg chg="add mod">
          <ac:chgData name="Benoit Baillif" userId="S::bb596@cam.ac.uk::9ed956e5-56bd-4a29-928e-ee83544b9781" providerId="AD" clId="Web-{2646E1AB-0705-F81F-43CE-935BB0093B95}" dt="2022-06-07T13:11:59.805" v="1384" actId="1076"/>
          <ac:spMkLst>
            <pc:docMk/>
            <pc:sldMk cId="4177747251" sldId="489"/>
            <ac:spMk id="15" creationId="{8EE9459D-F609-6CEA-4D4D-CA3B2E9549D4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03:52.117" v="1321"/>
          <ac:spMkLst>
            <pc:docMk/>
            <pc:sldMk cId="4177747251" sldId="489"/>
            <ac:spMk id="16" creationId="{599F2CC4-52F5-7994-6B04-9841A53E2588}"/>
          </ac:spMkLst>
        </pc:spChg>
        <pc:spChg chg="add">
          <ac:chgData name="Benoit Baillif" userId="S::bb596@cam.ac.uk::9ed956e5-56bd-4a29-928e-ee83544b9781" providerId="AD" clId="Web-{2646E1AB-0705-F81F-43CE-935BB0093B95}" dt="2022-06-07T14:54:35.942" v="1920"/>
          <ac:spMkLst>
            <pc:docMk/>
            <pc:sldMk cId="4177747251" sldId="489"/>
            <ac:spMk id="23" creationId="{A1CFED93-ED01-83A1-D80D-104DF49C668D}"/>
          </ac:spMkLst>
        </pc:spChg>
        <pc:grpChg chg="add">
          <ac:chgData name="Benoit Baillif" userId="S::bb596@cam.ac.uk::9ed956e5-56bd-4a29-928e-ee83544b9781" providerId="AD" clId="Web-{2646E1AB-0705-F81F-43CE-935BB0093B95}" dt="2022-06-07T14:02:30.175" v="1737"/>
          <ac:grpSpMkLst>
            <pc:docMk/>
            <pc:sldMk cId="4177747251" sldId="489"/>
            <ac:grpSpMk id="20" creationId="{2FDCFF00-3A57-16EC-2CBC-9637E40B79D6}"/>
          </ac:grpSpMkLst>
        </pc:grpChg>
        <pc:grpChg chg="add">
          <ac:chgData name="Benoit Baillif" userId="S::bb596@cam.ac.uk::9ed956e5-56bd-4a29-928e-ee83544b9781" providerId="AD" clId="Web-{2646E1AB-0705-F81F-43CE-935BB0093B95}" dt="2022-06-07T14:02:40.817" v="1740"/>
          <ac:grpSpMkLst>
            <pc:docMk/>
            <pc:sldMk cId="4177747251" sldId="489"/>
            <ac:grpSpMk id="21" creationId="{8E0FCC4B-1A09-F8A6-2CDB-7DA735FB6BE2}"/>
          </ac:grpSpMkLst>
        </pc:grpChg>
        <pc:picChg chg="add del mod">
          <ac:chgData name="Benoit Baillif" userId="S::bb596@cam.ac.uk::9ed956e5-56bd-4a29-928e-ee83544b9781" providerId="AD" clId="Web-{2646E1AB-0705-F81F-43CE-935BB0093B95}" dt="2022-06-07T12:43:11.739" v="1235"/>
          <ac:picMkLst>
            <pc:docMk/>
            <pc:sldMk cId="4177747251" sldId="489"/>
            <ac:picMk id="4" creationId="{111B3BB0-55BB-2DDE-59BC-8863DFCECABB}"/>
          </ac:picMkLst>
        </pc:picChg>
        <pc:picChg chg="add del mod">
          <ac:chgData name="Benoit Baillif" userId="S::bb596@cam.ac.uk::9ed956e5-56bd-4a29-928e-ee83544b9781" providerId="AD" clId="Web-{2646E1AB-0705-F81F-43CE-935BB0093B95}" dt="2022-06-07T12:44:57.121" v="1237"/>
          <ac:picMkLst>
            <pc:docMk/>
            <pc:sldMk cId="4177747251" sldId="489"/>
            <ac:picMk id="5" creationId="{F7D95E07-9187-D1C6-23E3-F6FDF328DF6E}"/>
          </ac:picMkLst>
        </pc:picChg>
        <pc:picChg chg="add mod modCrop">
          <ac:chgData name="Benoit Baillif" userId="S::bb596@cam.ac.uk::9ed956e5-56bd-4a29-928e-ee83544b9781" providerId="AD" clId="Web-{2646E1AB-0705-F81F-43CE-935BB0093B95}" dt="2022-06-07T13:11:59.774" v="1381" actId="1076"/>
          <ac:picMkLst>
            <pc:docMk/>
            <pc:sldMk cId="4177747251" sldId="489"/>
            <ac:picMk id="6" creationId="{740B6157-353D-BE5D-8184-4D465B5B68D2}"/>
          </ac:picMkLst>
        </pc:picChg>
        <pc:picChg chg="add mod">
          <ac:chgData name="Benoit Baillif" userId="S::bb596@cam.ac.uk::9ed956e5-56bd-4a29-928e-ee83544b9781" providerId="AD" clId="Web-{2646E1AB-0705-F81F-43CE-935BB0093B95}" dt="2022-06-07T13:12:10.540" v="1389" actId="1076"/>
          <ac:picMkLst>
            <pc:docMk/>
            <pc:sldMk cId="4177747251" sldId="489"/>
            <ac:picMk id="7" creationId="{278C11BD-3997-3C5C-3BE1-CF9EEAB955B7}"/>
          </ac:picMkLst>
        </pc:picChg>
        <pc:picChg chg="add mod">
          <ac:chgData name="Benoit Baillif" userId="S::bb596@cam.ac.uk::9ed956e5-56bd-4a29-928e-ee83544b9781" providerId="AD" clId="Web-{2646E1AB-0705-F81F-43CE-935BB0093B95}" dt="2022-06-07T12:57:30.139" v="1287" actId="1076"/>
          <ac:picMkLst>
            <pc:docMk/>
            <pc:sldMk cId="4177747251" sldId="489"/>
            <ac:picMk id="8" creationId="{8B381E05-DF32-D0F3-4CA3-5E8E89919423}"/>
          </ac:picMkLst>
        </pc:picChg>
        <pc:picChg chg="add del mod">
          <ac:chgData name="Benoit Baillif" userId="S::bb596@cam.ac.uk::9ed956e5-56bd-4a29-928e-ee83544b9781" providerId="AD" clId="Web-{2646E1AB-0705-F81F-43CE-935BB0093B95}" dt="2022-06-07T12:56:04.602" v="1283"/>
          <ac:picMkLst>
            <pc:docMk/>
            <pc:sldMk cId="4177747251" sldId="489"/>
            <ac:picMk id="11" creationId="{9ECCA2F8-5459-C45B-75D6-DF1AA0168A79}"/>
          </ac:picMkLst>
        </pc:picChg>
        <pc:picChg chg="add del mod">
          <ac:chgData name="Benoit Baillif" userId="S::bb596@cam.ac.uk::9ed956e5-56bd-4a29-928e-ee83544b9781" providerId="AD" clId="Web-{2646E1AB-0705-F81F-43CE-935BB0093B95}" dt="2022-06-07T13:01:39.280" v="1305"/>
          <ac:picMkLst>
            <pc:docMk/>
            <pc:sldMk cId="4177747251" sldId="489"/>
            <ac:picMk id="12" creationId="{BD83D3E5-3E1F-A438-5395-D99C89E54E21}"/>
          </ac:picMkLst>
        </pc:picChg>
        <pc:picChg chg="add mod">
          <ac:chgData name="Benoit Baillif" userId="S::bb596@cam.ac.uk::9ed956e5-56bd-4a29-928e-ee83544b9781" providerId="AD" clId="Web-{2646E1AB-0705-F81F-43CE-935BB0093B95}" dt="2022-06-07T13:11:59.789" v="1382" actId="1076"/>
          <ac:picMkLst>
            <pc:docMk/>
            <pc:sldMk cId="4177747251" sldId="489"/>
            <ac:picMk id="13" creationId="{9238EF84-8A76-004B-D58E-D022E7B41BBC}"/>
          </ac:picMkLst>
        </pc:picChg>
        <pc:cxnChg chg="add mod">
          <ac:chgData name="Benoit Baillif" userId="S::bb596@cam.ac.uk::9ed956e5-56bd-4a29-928e-ee83544b9781" providerId="AD" clId="Web-{2646E1AB-0705-F81F-43CE-935BB0093B95}" dt="2022-06-07T13:12:08.556" v="1388" actId="14100"/>
          <ac:cxnSpMkLst>
            <pc:docMk/>
            <pc:sldMk cId="4177747251" sldId="489"/>
            <ac:cxnSpMk id="17" creationId="{FC6643EC-F5F8-CE2B-697E-EEDDC35B293C}"/>
          </ac:cxnSpMkLst>
        </pc:cxnChg>
        <pc:cxnChg chg="add mod">
          <ac:chgData name="Benoit Baillif" userId="S::bb596@cam.ac.uk::9ed956e5-56bd-4a29-928e-ee83544b9781" providerId="AD" clId="Web-{2646E1AB-0705-F81F-43CE-935BB0093B95}" dt="2022-06-07T13:12:04.946" v="1387" actId="14100"/>
          <ac:cxnSpMkLst>
            <pc:docMk/>
            <pc:sldMk cId="4177747251" sldId="489"/>
            <ac:cxnSpMk id="18" creationId="{29C56BF2-6F62-91E3-7513-13FB98DACE14}"/>
          </ac:cxnSpMkLst>
        </pc:cxnChg>
        <pc:cxnChg chg="add del mod">
          <ac:chgData name="Benoit Baillif" userId="S::bb596@cam.ac.uk::9ed956e5-56bd-4a29-928e-ee83544b9781" providerId="AD" clId="Web-{2646E1AB-0705-F81F-43CE-935BB0093B95}" dt="2022-06-07T13:05:30.420" v="1340"/>
          <ac:cxnSpMkLst>
            <pc:docMk/>
            <pc:sldMk cId="4177747251" sldId="489"/>
            <ac:cxnSpMk id="19" creationId="{6D8FBE17-13A4-10DC-0588-2D8209BC497C}"/>
          </ac:cxnSpMkLst>
        </pc:cxnChg>
      </pc:sldChg>
      <pc:sldChg chg="addSp delSp modSp new">
        <pc:chgData name="Benoit Baillif" userId="S::bb596@cam.ac.uk::9ed956e5-56bd-4a29-928e-ee83544b9781" providerId="AD" clId="Web-{2646E1AB-0705-F81F-43CE-935BB0093B95}" dt="2022-06-07T15:00:43.373" v="1986" actId="1076"/>
        <pc:sldMkLst>
          <pc:docMk/>
          <pc:sldMk cId="2933980448" sldId="490"/>
        </pc:sldMkLst>
        <pc:spChg chg="mod">
          <ac:chgData name="Benoit Baillif" userId="S::bb596@cam.ac.uk::9ed956e5-56bd-4a29-928e-ee83544b9781" providerId="AD" clId="Web-{2646E1AB-0705-F81F-43CE-935BB0093B95}" dt="2022-06-07T14:59:35.275" v="1981" actId="20577"/>
          <ac:spMkLst>
            <pc:docMk/>
            <pc:sldMk cId="2933980448" sldId="490"/>
            <ac:spMk id="2" creationId="{636013DB-D644-DE58-3D6A-550B97040B91}"/>
          </ac:spMkLst>
        </pc:spChg>
        <pc:spChg chg="del">
          <ac:chgData name="Benoit Baillif" userId="S::bb596@cam.ac.uk::9ed956e5-56bd-4a29-928e-ee83544b9781" providerId="AD" clId="Web-{2646E1AB-0705-F81F-43CE-935BB0093B95}" dt="2022-06-07T14:59:36.728" v="1982"/>
          <ac:spMkLst>
            <pc:docMk/>
            <pc:sldMk cId="2933980448" sldId="490"/>
            <ac:spMk id="3" creationId="{60FCEC5E-2C48-60D4-898E-B873799E0EF3}"/>
          </ac:spMkLst>
        </pc:spChg>
        <pc:picChg chg="add mod">
          <ac:chgData name="Benoit Baillif" userId="S::bb596@cam.ac.uk::9ed956e5-56bd-4a29-928e-ee83544b9781" providerId="AD" clId="Web-{2646E1AB-0705-F81F-43CE-935BB0093B95}" dt="2022-06-07T15:00:43.373" v="1986" actId="1076"/>
          <ac:picMkLst>
            <pc:docMk/>
            <pc:sldMk cId="2933980448" sldId="490"/>
            <ac:picMk id="4" creationId="{53CD8AE1-0912-69DE-49C1-94C797B5D9B3}"/>
          </ac:picMkLst>
        </pc:picChg>
      </pc:sldChg>
    </pc:docChg>
  </pc:docChgLst>
  <pc:docChgLst>
    <pc:chgData name="Benoit Baillif" userId="9ed956e5-56bd-4a29-928e-ee83544b9781" providerId="ADAL" clId="{26888801-47FF-4FDE-99B2-BBDF171D6781}"/>
    <pc:docChg chg="custSel modSld">
      <pc:chgData name="Benoit Baillif" userId="9ed956e5-56bd-4a29-928e-ee83544b9781" providerId="ADAL" clId="{26888801-47FF-4FDE-99B2-BBDF171D6781}" dt="2021-09-14T13:14:34.693" v="30" actId="478"/>
      <pc:docMkLst>
        <pc:docMk/>
      </pc:docMkLst>
      <pc:sldChg chg="delSp modSp mod">
        <pc:chgData name="Benoit Baillif" userId="9ed956e5-56bd-4a29-928e-ee83544b9781" providerId="ADAL" clId="{26888801-47FF-4FDE-99B2-BBDF171D6781}" dt="2021-09-14T13:14:34.693" v="30" actId="478"/>
        <pc:sldMkLst>
          <pc:docMk/>
          <pc:sldMk cId="2320946547" sldId="350"/>
        </pc:sldMkLst>
        <pc:spChg chg="del">
          <ac:chgData name="Benoit Baillif" userId="9ed956e5-56bd-4a29-928e-ee83544b9781" providerId="ADAL" clId="{26888801-47FF-4FDE-99B2-BBDF171D6781}" dt="2021-09-14T13:14:34.693" v="30" actId="478"/>
          <ac:spMkLst>
            <pc:docMk/>
            <pc:sldMk cId="2320946547" sldId="350"/>
            <ac:spMk id="3" creationId="{9961CDAA-2601-4C0D-8840-0ED536C1177E}"/>
          </ac:spMkLst>
        </pc:spChg>
        <pc:graphicFrameChg chg="mod modGraphic">
          <ac:chgData name="Benoit Baillif" userId="9ed956e5-56bd-4a29-928e-ee83544b9781" providerId="ADAL" clId="{26888801-47FF-4FDE-99B2-BBDF171D6781}" dt="2021-09-14T13:14:30.520" v="29" actId="20577"/>
          <ac:graphicFrameMkLst>
            <pc:docMk/>
            <pc:sldMk cId="2320946547" sldId="350"/>
            <ac:graphicFrameMk id="4" creationId="{6C2A9750-224D-469C-B4D4-6161D64AB396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8C5BE-9BD1-49FC-838E-49599207D466}" type="datetimeFigureOut">
              <a:rPr lang="en-GB" smtClean="0"/>
              <a:t>16/06/2022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4C5E8-2AF3-49FD-9E39-50122889B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70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Best baseline is the UFF energy with 18% bioactive conformations ranked first and a median normalized rank of 0.43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4C5E8-2AF3-49FD-9E39-50122889BB4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07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876" y="1879347"/>
            <a:ext cx="12192000" cy="3402772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3" y="506543"/>
            <a:ext cx="3240000" cy="67351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282120"/>
            <a:ext cx="12192000" cy="583836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ubtitle 8"/>
          <p:cNvSpPr>
            <a:spLocks noGrp="1"/>
          </p:cNvSpPr>
          <p:nvPr>
            <p:ph type="subTitle" idx="4294967295"/>
          </p:nvPr>
        </p:nvSpPr>
        <p:spPr>
          <a:xfrm>
            <a:off x="541173" y="3213396"/>
            <a:ext cx="11107902" cy="5032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buNone/>
            </a:pP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idx="4294967295"/>
          </p:nvPr>
        </p:nvSpPr>
        <p:spPr>
          <a:xfrm>
            <a:off x="541173" y="2451645"/>
            <a:ext cx="11107902" cy="5238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l"/>
            <a:endParaRPr lang="en-GB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5865955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37207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24637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919504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3894" y="355288"/>
            <a:ext cx="11313757" cy="569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63894" y="1708151"/>
            <a:ext cx="1131375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altLang="en-US"/>
              <a:t>Click to add text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079787"/>
            <a:ext cx="12192000" cy="778213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6233465"/>
            <a:ext cx="2340000" cy="4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4782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24637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919504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3894" y="355288"/>
            <a:ext cx="11313757" cy="569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63894" y="1708151"/>
            <a:ext cx="1131375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altLang="en-US"/>
              <a:t>Click to add text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079787"/>
            <a:ext cx="12192000" cy="778213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6233465"/>
            <a:ext cx="2340000" cy="4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4782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24637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919504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3894" y="355288"/>
            <a:ext cx="11313757" cy="569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63894" y="1708151"/>
            <a:ext cx="1131375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altLang="en-US"/>
              <a:t>Click to add text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079787"/>
            <a:ext cx="12192000" cy="778213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6233465"/>
            <a:ext cx="2340000" cy="4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12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0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0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0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1.501977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8"/>
          <p:cNvSpPr>
            <a:spLocks noGrp="1"/>
          </p:cNvSpPr>
          <p:nvPr>
            <p:ph type="subTitle" idx="4294967295"/>
          </p:nvPr>
        </p:nvSpPr>
        <p:spPr>
          <a:xfrm>
            <a:off x="541173" y="3796102"/>
            <a:ext cx="11107902" cy="66908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 marL="0" indent="0" algn="l">
              <a:buNone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Benoit Baillif</a:t>
            </a:r>
          </a:p>
          <a:p>
            <a:pPr marL="0" indent="0" algn="l">
              <a:buNone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16</a:t>
            </a:r>
            <a:r>
              <a:rPr lang="en-GB" sz="1800" baseline="30000" dirty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 June 2022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idx="4294967295"/>
          </p:nvPr>
        </p:nvSpPr>
        <p:spPr>
          <a:xfrm>
            <a:off x="541173" y="2451645"/>
            <a:ext cx="11107902" cy="523875"/>
          </a:xfrm>
          <a:prstGeom prst="rect">
            <a:avLst/>
          </a:prstGeom>
          <a:noFill/>
        </p:spPr>
        <p:txBody>
          <a:bodyPr lIns="91440" tIns="45720" rIns="91440" bIns="45720" anchor="t">
            <a:noAutofit/>
          </a:bodyPr>
          <a:lstStyle/>
          <a:p>
            <a:r>
              <a:rPr lang="en-GB" sz="3600">
                <a:solidFill>
                  <a:schemeClr val="bg1"/>
                </a:solidFill>
                <a:latin typeface="Arial"/>
                <a:cs typeface="Arial"/>
              </a:rPr>
              <a:t>Selecting bioactive-like conformations of small molecules using atomistic neural networks</a:t>
            </a:r>
            <a:endParaRPr lang="en-GB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865955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2" descr="Division name appears here"/>
          <p:cNvSpPr txBox="1">
            <a:spLocks/>
          </p:cNvSpPr>
          <p:nvPr/>
        </p:nvSpPr>
        <p:spPr>
          <a:xfrm>
            <a:off x="541174" y="5401043"/>
            <a:ext cx="11107901" cy="338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International Conference on Chemical Structures (ICCS) 2022</a:t>
            </a:r>
            <a:endParaRPr lang="en-US" dirty="0"/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3719D0C9-1756-0D7F-C345-2137FB9D0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1625" y="333884"/>
            <a:ext cx="2743198" cy="9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1DFE4-D27F-BD0C-74C1-A9A02B26DA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Three different splitting strategies were tested</a:t>
            </a:r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5CE0B48E-0B14-53EF-A945-D173B92F4B8F}"/>
              </a:ext>
            </a:extLst>
          </p:cNvPr>
          <p:cNvSpPr/>
          <p:nvPr/>
        </p:nvSpPr>
        <p:spPr>
          <a:xfrm>
            <a:off x="806554" y="1569412"/>
            <a:ext cx="1568647" cy="1401703"/>
          </a:xfrm>
          <a:prstGeom prst="can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cs typeface="Calibri"/>
              </a:rPr>
              <a:t>PDBbind + conformers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0FF17F-1D3A-DDDE-7F8C-95B898604F41}"/>
              </a:ext>
            </a:extLst>
          </p:cNvPr>
          <p:cNvSpPr txBox="1"/>
          <p:nvPr/>
        </p:nvSpPr>
        <p:spPr>
          <a:xfrm>
            <a:off x="5317798" y="1287193"/>
            <a:ext cx="9502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chemeClr val="accent5"/>
                </a:solidFill>
              </a:rPr>
              <a:t>Train</a:t>
            </a:r>
            <a:endParaRPr lang="en-US" sz="2200" dirty="0"/>
          </a:p>
          <a:p>
            <a:pPr algn="ctr"/>
            <a:r>
              <a:rPr lang="en-US" sz="2200" b="1" dirty="0">
                <a:solidFill>
                  <a:schemeClr val="accent5"/>
                </a:solidFill>
                <a:cs typeface="Calibri"/>
              </a:rPr>
              <a:t>(80%)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A58EAA-0CE6-180A-A69B-F39BD2F56420}"/>
              </a:ext>
            </a:extLst>
          </p:cNvPr>
          <p:cNvSpPr txBox="1"/>
          <p:nvPr/>
        </p:nvSpPr>
        <p:spPr>
          <a:xfrm>
            <a:off x="6906963" y="1305991"/>
            <a:ext cx="135859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538135"/>
                </a:solidFill>
              </a:rPr>
              <a:t>Validation</a:t>
            </a:r>
            <a:endParaRPr lang="en-US" sz="2200" dirty="0"/>
          </a:p>
          <a:p>
            <a:pPr algn="ctr"/>
            <a:r>
              <a:rPr lang="en-US" sz="2200" b="1" dirty="0">
                <a:solidFill>
                  <a:srgbClr val="538135"/>
                </a:solidFill>
                <a:cs typeface="Calibri"/>
              </a:rPr>
              <a:t>(10%)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3CB1F9-5734-A9B4-4902-CC2C5765C0BD}"/>
              </a:ext>
            </a:extLst>
          </p:cNvPr>
          <p:cNvSpPr txBox="1"/>
          <p:nvPr/>
        </p:nvSpPr>
        <p:spPr>
          <a:xfrm>
            <a:off x="8184775" y="1315783"/>
            <a:ext cx="9502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Test</a:t>
            </a:r>
            <a:endParaRPr lang="en-US" sz="2200" dirty="0"/>
          </a:p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(10%)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4B91B7D-95B5-3B63-C9C3-CA3B69928C97}"/>
              </a:ext>
            </a:extLst>
          </p:cNvPr>
          <p:cNvSpPr/>
          <p:nvPr/>
        </p:nvSpPr>
        <p:spPr>
          <a:xfrm>
            <a:off x="4867835" y="2156011"/>
            <a:ext cx="3792070" cy="49286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76A6E74-58BF-618D-85CA-BD61148152BF}"/>
              </a:ext>
            </a:extLst>
          </p:cNvPr>
          <p:cNvSpPr/>
          <p:nvPr/>
        </p:nvSpPr>
        <p:spPr>
          <a:xfrm>
            <a:off x="8154186" y="2169516"/>
            <a:ext cx="505719" cy="47882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532844C-62CA-291F-8207-05766FF327C6}"/>
              </a:ext>
            </a:extLst>
          </p:cNvPr>
          <p:cNvSpPr/>
          <p:nvPr/>
        </p:nvSpPr>
        <p:spPr>
          <a:xfrm>
            <a:off x="7598375" y="2163072"/>
            <a:ext cx="505719" cy="48526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658D7CB-CDA0-9E7B-66C5-36E9129C6A9E}"/>
              </a:ext>
            </a:extLst>
          </p:cNvPr>
          <p:cNvSpPr txBox="1"/>
          <p:nvPr/>
        </p:nvSpPr>
        <p:spPr>
          <a:xfrm>
            <a:off x="9661640" y="1626531"/>
            <a:ext cx="205206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/>
              <a:t>Shuffle order 5 times (bootstrapping)</a:t>
            </a:r>
            <a:endParaRPr lang="en-US" sz="2200" dirty="0">
              <a:cs typeface="Calibri"/>
            </a:endParaRPr>
          </a:p>
        </p:txBody>
      </p:sp>
      <p:sp>
        <p:nvSpPr>
          <p:cNvPr id="109" name="Arrow: Circular 108">
            <a:extLst>
              <a:ext uri="{FF2B5EF4-FFF2-40B4-BE49-F238E27FC236}">
                <a16:creationId xmlns:a16="http://schemas.microsoft.com/office/drawing/2014/main" id="{BD9C6D72-CF9D-7E61-E039-941B7D210224}"/>
              </a:ext>
            </a:extLst>
          </p:cNvPr>
          <p:cNvSpPr/>
          <p:nvPr/>
        </p:nvSpPr>
        <p:spPr>
          <a:xfrm rot="5520000">
            <a:off x="8764261" y="1957517"/>
            <a:ext cx="647710" cy="87612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5509"/>
            </a:avLst>
          </a:prstGeom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A6C32F-4211-9B20-1230-3809744918FA}"/>
              </a:ext>
            </a:extLst>
          </p:cNvPr>
          <p:cNvGrpSpPr/>
          <p:nvPr/>
        </p:nvGrpSpPr>
        <p:grpSpPr>
          <a:xfrm>
            <a:off x="4262060" y="3351774"/>
            <a:ext cx="3667880" cy="2468192"/>
            <a:chOff x="4263541" y="3163699"/>
            <a:chExt cx="3667880" cy="24681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571D24-B3D5-C00C-4C76-A0AA4D6E8655}"/>
                </a:ext>
              </a:extLst>
            </p:cNvPr>
            <p:cNvSpPr txBox="1"/>
            <p:nvPr/>
          </p:nvSpPr>
          <p:spPr>
            <a:xfrm>
              <a:off x="4807419" y="3429000"/>
              <a:ext cx="1622612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Scaffold split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2D50DBBE-A4E5-88B3-5223-2ADB965F81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63541" y="4021045"/>
              <a:ext cx="3657900" cy="16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cs typeface="Calibri"/>
                </a:rPr>
                <a:t>Cluster ligands by Bemis-</a:t>
              </a:r>
              <a:r>
                <a:rPr lang="en-US" sz="2200" dirty="0" err="1">
                  <a:cs typeface="Calibri"/>
                </a:rPr>
                <a:t>Murcko</a:t>
              </a:r>
              <a:r>
                <a:rPr lang="en-US" sz="2200" dirty="0">
                  <a:cs typeface="Calibri"/>
                </a:rPr>
                <a:t> scaffold</a:t>
              </a:r>
              <a:endParaRPr lang="en-US" sz="2200" dirty="0">
                <a:ea typeface="+mn-lt"/>
                <a:cs typeface="+mn-lt"/>
              </a:endParaRPr>
            </a:p>
            <a:p>
              <a:r>
                <a:rPr lang="en-US" sz="2200" dirty="0">
                  <a:cs typeface="Calibri"/>
                </a:rPr>
                <a:t>Train and test molecules will have different scaffolds</a:t>
              </a:r>
            </a:p>
          </p:txBody>
        </p:sp>
        <p:pic>
          <p:nvPicPr>
            <p:cNvPr id="11" name="Picture 45">
              <a:extLst>
                <a:ext uri="{FF2B5EF4-FFF2-40B4-BE49-F238E27FC236}">
                  <a16:creationId xmlns:a16="http://schemas.microsoft.com/office/drawing/2014/main" id="{D9F3FF02-5155-BC49-DAA0-824F71222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0888" y="3163699"/>
              <a:ext cx="1270533" cy="8657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2EF9A6-673A-2684-1882-E63F7DB7775B}"/>
              </a:ext>
            </a:extLst>
          </p:cNvPr>
          <p:cNvGrpSpPr/>
          <p:nvPr/>
        </p:nvGrpSpPr>
        <p:grpSpPr>
          <a:xfrm>
            <a:off x="8375105" y="3259586"/>
            <a:ext cx="3657900" cy="2588662"/>
            <a:chOff x="8441094" y="3052193"/>
            <a:chExt cx="3379995" cy="25886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5EF266-F26B-6966-39F3-A01FA41489B9}"/>
                </a:ext>
              </a:extLst>
            </p:cNvPr>
            <p:cNvSpPr txBox="1"/>
            <p:nvPr/>
          </p:nvSpPr>
          <p:spPr>
            <a:xfrm>
              <a:off x="8823786" y="3429000"/>
              <a:ext cx="1622612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Protein split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FEB5220D-5EAE-983A-9EE7-604DE9EF0F8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41094" y="4021045"/>
              <a:ext cx="3379995" cy="1619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cs typeface="Calibri"/>
                </a:rPr>
                <a:t>Cluster proteins by Needleman-Wunsch sequence identity (intra-cluster similarity &gt; 80%)</a:t>
              </a:r>
              <a:endParaRPr lang="en-US" sz="2200" dirty="0">
                <a:ea typeface="+mn-lt"/>
                <a:cs typeface="+mn-lt"/>
              </a:endParaRPr>
            </a:p>
            <a:p>
              <a:r>
                <a:rPr lang="en-US" sz="2200" dirty="0">
                  <a:cs typeface="Calibri"/>
                </a:rPr>
                <a:t>Train and test molecules bind different proteins</a:t>
              </a:r>
            </a:p>
          </p:txBody>
        </p:sp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D354798A-1A37-9650-2766-8C33975D7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4517" y="3052193"/>
              <a:ext cx="1149215" cy="9233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0D0251-CB57-BAB1-4937-BE29FF6208FE}"/>
              </a:ext>
            </a:extLst>
          </p:cNvPr>
          <p:cNvGrpSpPr/>
          <p:nvPr/>
        </p:nvGrpSpPr>
        <p:grpSpPr>
          <a:xfrm>
            <a:off x="323875" y="3279760"/>
            <a:ext cx="3657900" cy="2540206"/>
            <a:chOff x="408718" y="3100650"/>
            <a:chExt cx="3657900" cy="25402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39C6F8-752D-3CED-CA71-97D7BD3014FB}"/>
                </a:ext>
              </a:extLst>
            </p:cNvPr>
            <p:cNvSpPr txBox="1"/>
            <p:nvPr/>
          </p:nvSpPr>
          <p:spPr>
            <a:xfrm>
              <a:off x="786405" y="3436781"/>
              <a:ext cx="1679178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Random split</a:t>
              </a:r>
              <a:endParaRPr lang="en-US" sz="2200" dirty="0">
                <a:cs typeface="Calibri"/>
              </a:endParaRPr>
            </a:p>
          </p:txBody>
        </p:sp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A9B132C5-DEF3-FEF4-AD94-7AA98D340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938" t="-823" b="-105"/>
            <a:stretch/>
          </p:blipFill>
          <p:spPr>
            <a:xfrm>
              <a:off x="2554105" y="3100650"/>
              <a:ext cx="1251183" cy="848189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F6F2641-5BB0-F881-4A39-462921EBF40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8718" y="4030010"/>
              <a:ext cx="3657900" cy="16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cs typeface="Calibri"/>
                </a:rPr>
                <a:t>Random shuffling of the unique ligands</a:t>
              </a:r>
            </a:p>
            <a:p>
              <a:r>
                <a:rPr lang="en-US" sz="2200" dirty="0">
                  <a:ea typeface="+mn-lt"/>
                  <a:cs typeface="+mn-lt"/>
                </a:rPr>
                <a:t>Train and test sets will have different molecules</a:t>
              </a: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13B730C-5C51-8791-A5AF-61172EEE0284}"/>
              </a:ext>
            </a:extLst>
          </p:cNvPr>
          <p:cNvSpPr/>
          <p:nvPr/>
        </p:nvSpPr>
        <p:spPr>
          <a:xfrm>
            <a:off x="2773248" y="1990284"/>
            <a:ext cx="1542815" cy="688920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2A39C2-5E8E-B916-D866-07ADBD71FE72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10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2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F7A939-3A75-E312-2A0C-EABCCC4B5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Short-listing input conformations for rigid-ligand docking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881E36-39D1-8F6E-D32B-836BB4E9C4DE}"/>
              </a:ext>
            </a:extLst>
          </p:cNvPr>
          <p:cNvGrpSpPr/>
          <p:nvPr/>
        </p:nvGrpSpPr>
        <p:grpSpPr>
          <a:xfrm>
            <a:off x="5907734" y="1467466"/>
            <a:ext cx="6261520" cy="1446550"/>
            <a:chOff x="5737405" y="1341960"/>
            <a:chExt cx="6261520" cy="1446550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291DC0DF-7022-A605-F6CC-B8A0373AB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510" t="-2206" r="18301" b="-735"/>
            <a:stretch/>
          </p:blipFill>
          <p:spPr>
            <a:xfrm>
              <a:off x="5737405" y="1462197"/>
              <a:ext cx="1568826" cy="12592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49742B-1EA1-B778-81C7-1CB00A324B70}"/>
                </a:ext>
              </a:extLst>
            </p:cNvPr>
            <p:cNvSpPr txBox="1"/>
            <p:nvPr/>
          </p:nvSpPr>
          <p:spPr>
            <a:xfrm>
              <a:off x="7407703" y="1341960"/>
              <a:ext cx="4591222" cy="1446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cs typeface="Calibri"/>
                </a:rPr>
                <a:t>CCDC Gold with PLP scoring function: 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200" dirty="0">
                  <a:cs typeface="Calibri"/>
                </a:rPr>
                <a:t>10 poses per conformations (keep best)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200" dirty="0">
                  <a:cs typeface="Calibri"/>
                </a:rPr>
                <a:t>No torsional search</a:t>
              </a:r>
            </a:p>
          </p:txBody>
        </p:sp>
      </p:grpSp>
      <p:pic>
        <p:nvPicPr>
          <p:cNvPr id="6" name="Picture 12">
            <a:extLst>
              <a:ext uri="{FF2B5EF4-FFF2-40B4-BE49-F238E27FC236}">
                <a16:creationId xmlns:a16="http://schemas.microsoft.com/office/drawing/2014/main" id="{6C147554-395D-C828-A973-F3A4AF58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35" y="1544371"/>
            <a:ext cx="2544143" cy="9635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A78788-15D5-5405-A8BB-95C917040E9A}"/>
              </a:ext>
            </a:extLst>
          </p:cNvPr>
          <p:cNvGrpSpPr/>
          <p:nvPr/>
        </p:nvGrpSpPr>
        <p:grpSpPr>
          <a:xfrm>
            <a:off x="4998451" y="3561359"/>
            <a:ext cx="3212613" cy="2294448"/>
            <a:chOff x="4579265" y="3595011"/>
            <a:chExt cx="3212613" cy="2294448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C219737-65EC-5EB4-C553-5C6DD4B0BBBF}"/>
                </a:ext>
              </a:extLst>
            </p:cNvPr>
            <p:cNvSpPr/>
            <p:nvPr/>
          </p:nvSpPr>
          <p:spPr>
            <a:xfrm>
              <a:off x="4579265" y="3867590"/>
              <a:ext cx="1583101" cy="14519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cs typeface="Calibri"/>
                </a:rPr>
                <a:t>Rank by </a:t>
              </a:r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ARMSD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365706-77E1-E6F2-5963-B40C1FC45703}"/>
                </a:ext>
              </a:extLst>
            </p:cNvPr>
            <p:cNvSpPr txBox="1"/>
            <p:nvPr/>
          </p:nvSpPr>
          <p:spPr>
            <a:xfrm>
              <a:off x="6765646" y="5427794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1634C0-B90B-645F-D723-5D87CA9B1E58}"/>
                </a:ext>
              </a:extLst>
            </p:cNvPr>
            <p:cNvSpPr txBox="1"/>
            <p:nvPr/>
          </p:nvSpPr>
          <p:spPr>
            <a:xfrm>
              <a:off x="7153008" y="4307936"/>
              <a:ext cx="63887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6E7616-659C-9970-064E-D91A77E99D41}"/>
                </a:ext>
              </a:extLst>
            </p:cNvPr>
            <p:cNvSpPr txBox="1"/>
            <p:nvPr/>
          </p:nvSpPr>
          <p:spPr>
            <a:xfrm>
              <a:off x="7153008" y="5368946"/>
              <a:ext cx="63887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2.2</a:t>
              </a:r>
            </a:p>
          </p:txBody>
        </p:sp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ED0B2470-A179-6D9F-DD13-451166F3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6237" y="3595011"/>
              <a:ext cx="1015794" cy="827086"/>
            </a:xfrm>
            <a:prstGeom prst="rect">
              <a:avLst/>
            </a:prstGeom>
          </p:spPr>
        </p:pic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B0359130-0F0A-8E98-1EA0-50F9A528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6855" y="4682966"/>
              <a:ext cx="1174916" cy="71763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FC9E9-7887-6489-1829-5D4DBD7576E4}"/>
              </a:ext>
            </a:extLst>
          </p:cNvPr>
          <p:cNvGrpSpPr/>
          <p:nvPr/>
        </p:nvGrpSpPr>
        <p:grpSpPr>
          <a:xfrm>
            <a:off x="8323796" y="3915447"/>
            <a:ext cx="3139198" cy="1888193"/>
            <a:chOff x="8009961" y="3889418"/>
            <a:chExt cx="3139198" cy="18881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F794E4-1065-D08C-FF13-72F45333D2DF}"/>
                </a:ext>
              </a:extLst>
            </p:cNvPr>
            <p:cNvSpPr txBox="1"/>
            <p:nvPr/>
          </p:nvSpPr>
          <p:spPr>
            <a:xfrm>
              <a:off x="8263447" y="5346724"/>
              <a:ext cx="1353671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>
                  <a:cs typeface="Calibri"/>
                </a:rPr>
                <a:t>f </a:t>
              </a:r>
              <a:r>
                <a:rPr lang="en-US" sz="2200" dirty="0">
                  <a:ea typeface="+mn-lt"/>
                  <a:cs typeface="+mn-lt"/>
                </a:rPr>
                <a:t>∈ [0;1]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2295C76B-EF3F-9BF6-7294-78D3A0625AE0}"/>
                </a:ext>
              </a:extLst>
            </p:cNvPr>
            <p:cNvSpPr/>
            <p:nvPr/>
          </p:nvSpPr>
          <p:spPr>
            <a:xfrm>
              <a:off x="8009961" y="3931021"/>
              <a:ext cx="1654402" cy="13286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cs typeface="Calibri"/>
                </a:rPr>
                <a:t>Select fraction </a:t>
              </a:r>
              <a:r>
                <a:rPr lang="en-US" sz="2200" b="1" dirty="0">
                  <a:solidFill>
                    <a:srgbClr val="FFFFFF"/>
                  </a:solidFill>
                  <a:cs typeface="Calibri"/>
                </a:rPr>
                <a:t>f</a:t>
              </a:r>
              <a:endParaRPr lang="en-US" sz="2200" b="1" dirty="0">
                <a:cs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B9B0209-805E-0705-4225-D40C899E1107}"/>
                </a:ext>
              </a:extLst>
            </p:cNvPr>
            <p:cNvSpPr txBox="1"/>
            <p:nvPr/>
          </p:nvSpPr>
          <p:spPr>
            <a:xfrm>
              <a:off x="10077277" y="5164927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3ED43509-75BB-D124-609F-3A4356E46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4363" y="3889418"/>
              <a:ext cx="1283030" cy="104467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8CF7E3-AE24-A405-B371-FA94F9AB50F3}"/>
                </a:ext>
              </a:extLst>
            </p:cNvPr>
            <p:cNvSpPr txBox="1"/>
            <p:nvPr/>
          </p:nvSpPr>
          <p:spPr>
            <a:xfrm>
              <a:off x="10607629" y="4795595"/>
              <a:ext cx="54153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4E8BA2-C38E-A5A8-3B06-0DC52631ACF9}"/>
              </a:ext>
            </a:extLst>
          </p:cNvPr>
          <p:cNvGrpSpPr/>
          <p:nvPr/>
        </p:nvGrpSpPr>
        <p:grpSpPr>
          <a:xfrm>
            <a:off x="174402" y="2765817"/>
            <a:ext cx="2855325" cy="3135908"/>
            <a:chOff x="371626" y="2783746"/>
            <a:chExt cx="2855325" cy="3135908"/>
          </a:xfrm>
        </p:grpSpPr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F1D0F9B4-0BA4-0908-5BB4-E626961B60F5}"/>
                </a:ext>
              </a:extLst>
            </p:cNvPr>
            <p:cNvSpPr/>
            <p:nvPr/>
          </p:nvSpPr>
          <p:spPr>
            <a:xfrm>
              <a:off x="561118" y="2885447"/>
              <a:ext cx="720006" cy="837215"/>
            </a:xfrm>
            <a:prstGeom prst="downArrow">
              <a:avLst/>
            </a:prstGeom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09CAC2-5058-0853-74C8-9F9A9E450795}"/>
                </a:ext>
              </a:extLst>
            </p:cNvPr>
            <p:cNvSpPr txBox="1"/>
            <p:nvPr/>
          </p:nvSpPr>
          <p:spPr>
            <a:xfrm>
              <a:off x="1272442" y="2783746"/>
              <a:ext cx="1954509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>
                  <a:cs typeface="Calibri"/>
                </a:rPr>
                <a:t>Generate conformations</a:t>
              </a:r>
            </a:p>
          </p:txBody>
        </p:sp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4414CB15-54C0-D07D-EE40-E32032396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626" y="3898382"/>
              <a:ext cx="1320810" cy="814904"/>
            </a:xfrm>
            <a:prstGeom prst="rect">
              <a:avLst/>
            </a:prstGeom>
          </p:spPr>
        </p:pic>
        <p:pic>
          <p:nvPicPr>
            <p:cNvPr id="38" name="Picture 10">
              <a:extLst>
                <a:ext uri="{FF2B5EF4-FFF2-40B4-BE49-F238E27FC236}">
                  <a16:creationId xmlns:a16="http://schemas.microsoft.com/office/drawing/2014/main" id="{0CF813BD-E337-D079-4004-36599603C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877" y="4806750"/>
              <a:ext cx="1025571" cy="8350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26AA5C-B801-281F-4DAD-0A208E737B9B}"/>
                </a:ext>
              </a:extLst>
            </p:cNvPr>
            <p:cNvSpPr txBox="1"/>
            <p:nvPr/>
          </p:nvSpPr>
          <p:spPr>
            <a:xfrm>
              <a:off x="827358" y="5457989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2658351-1456-F602-C144-6EC66EEBCDCF}"/>
              </a:ext>
            </a:extLst>
          </p:cNvPr>
          <p:cNvGrpSpPr/>
          <p:nvPr/>
        </p:nvGrpSpPr>
        <p:grpSpPr>
          <a:xfrm>
            <a:off x="1797543" y="3599273"/>
            <a:ext cx="2877037" cy="2381734"/>
            <a:chOff x="1967126" y="3578502"/>
            <a:chExt cx="2877037" cy="2381734"/>
          </a:xfrm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97C392A9-6BEE-F1E4-4864-C958AD2F04A2}"/>
                </a:ext>
              </a:extLst>
            </p:cNvPr>
            <p:cNvSpPr/>
            <p:nvPr/>
          </p:nvSpPr>
          <p:spPr>
            <a:xfrm>
              <a:off x="1967126" y="3930754"/>
              <a:ext cx="1571396" cy="13708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Predict</a:t>
              </a:r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 ARMSD</a:t>
              </a:r>
            </a:p>
          </p:txBody>
        </p:sp>
        <p:pic>
          <p:nvPicPr>
            <p:cNvPr id="43" name="Picture 14">
              <a:extLst>
                <a:ext uri="{FF2B5EF4-FFF2-40B4-BE49-F238E27FC236}">
                  <a16:creationId xmlns:a16="http://schemas.microsoft.com/office/drawing/2014/main" id="{55B66DB1-6E3E-048D-18AC-F9FF6A8FF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6823" y="3751610"/>
              <a:ext cx="1255057" cy="774336"/>
            </a:xfrm>
            <a:prstGeom prst="rect">
              <a:avLst/>
            </a:prstGeom>
          </p:spPr>
        </p:pic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C51C1BEF-EC76-FD28-0C7C-D6C644246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5831" y="4623603"/>
              <a:ext cx="1098502" cy="89442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659F53-816D-B39B-0DF5-D19A20199557}"/>
                </a:ext>
              </a:extLst>
            </p:cNvPr>
            <p:cNvSpPr txBox="1"/>
            <p:nvPr/>
          </p:nvSpPr>
          <p:spPr>
            <a:xfrm>
              <a:off x="3981241" y="5498571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53A4F2C-45AA-9593-C0C8-1A7E992DD727}"/>
                </a:ext>
              </a:extLst>
            </p:cNvPr>
            <p:cNvSpPr txBox="1"/>
            <p:nvPr/>
          </p:nvSpPr>
          <p:spPr>
            <a:xfrm>
              <a:off x="4285694" y="3578502"/>
              <a:ext cx="558469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2.2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412965-367C-073C-5DE9-F913C25B6668}"/>
                </a:ext>
              </a:extLst>
            </p:cNvPr>
            <p:cNvSpPr txBox="1"/>
            <p:nvPr/>
          </p:nvSpPr>
          <p:spPr>
            <a:xfrm>
              <a:off x="3374184" y="5250876"/>
              <a:ext cx="58318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0A13C095-E47F-067F-53F6-95675315F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229" y="1339968"/>
            <a:ext cx="2006463" cy="16123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332DB7-A483-FBF9-CF0A-1254987A11F3}"/>
              </a:ext>
            </a:extLst>
          </p:cNvPr>
          <p:cNvSpPr txBox="1"/>
          <p:nvPr/>
        </p:nvSpPr>
        <p:spPr>
          <a:xfrm>
            <a:off x="2671278" y="1870693"/>
            <a:ext cx="4392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/>
              <a:t>+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04BACEEC-C9C8-1C50-1D97-9DBF708ADA78}"/>
              </a:ext>
            </a:extLst>
          </p:cNvPr>
          <p:cNvSpPr/>
          <p:nvPr/>
        </p:nvSpPr>
        <p:spPr>
          <a:xfrm>
            <a:off x="9873643" y="2929040"/>
            <a:ext cx="877421" cy="8866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C21520-63A7-36F3-408B-2079B14BFC82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11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9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F5C7F5-8655-9E9E-A9FB-50C99B2A6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/>
          </a:bodyPr>
          <a:lstStyle/>
          <a:p>
            <a:r>
              <a:rPr lang="en-US" dirty="0">
                <a:latin typeface="Arial"/>
                <a:cs typeface="Arial"/>
              </a:rPr>
              <a:t>Evaluation metrics for the ARMSD regression and conformation ranking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6BAF22-F1C2-B389-C1B2-7265D0EB09C4}"/>
              </a:ext>
            </a:extLst>
          </p:cNvPr>
          <p:cNvGrpSpPr/>
          <p:nvPr/>
        </p:nvGrpSpPr>
        <p:grpSpPr>
          <a:xfrm>
            <a:off x="5409691" y="2007632"/>
            <a:ext cx="5836633" cy="2207821"/>
            <a:chOff x="6060141" y="2017059"/>
            <a:chExt cx="5836633" cy="22078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C9D0AB-B90B-AAF4-A10F-E490FBAB90E6}"/>
                </a:ext>
              </a:extLst>
            </p:cNvPr>
            <p:cNvSpPr txBox="1"/>
            <p:nvPr/>
          </p:nvSpPr>
          <p:spPr>
            <a:xfrm>
              <a:off x="9981282" y="3365270"/>
              <a:ext cx="1915492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b="1" dirty="0">
                  <a:cs typeface="Calibri"/>
                </a:rPr>
                <a:t>f</a:t>
              </a:r>
              <a:r>
                <a:rPr lang="en-US" sz="2200" dirty="0">
                  <a:cs typeface="Calibri"/>
                </a:rPr>
                <a:t> = 0.10</a:t>
              </a:r>
            </a:p>
            <a:p>
              <a:pPr algn="ctr"/>
              <a:r>
                <a:rPr lang="en-US" sz="2200" dirty="0"/>
                <a:t>Bioactive-like ?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1AF5EC60-928F-97C4-7913-62C868C160A6}"/>
                </a:ext>
              </a:extLst>
            </p:cNvPr>
            <p:cNvSpPr/>
            <p:nvPr/>
          </p:nvSpPr>
          <p:spPr>
            <a:xfrm>
              <a:off x="9667517" y="3301515"/>
              <a:ext cx="313765" cy="923365"/>
            </a:xfrm>
            <a:prstGeom prst="rightBrac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E3296E-20DB-088E-4CFD-7D3D7782AB70}"/>
                </a:ext>
              </a:extLst>
            </p:cNvPr>
            <p:cNvSpPr txBox="1"/>
            <p:nvPr/>
          </p:nvSpPr>
          <p:spPr>
            <a:xfrm>
              <a:off x="6060141" y="2017059"/>
              <a:ext cx="4695843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>
                  <a:solidFill>
                    <a:srgbClr val="1F4E79"/>
                  </a:solidFill>
                  <a:cs typeface="Calibri"/>
                </a:rPr>
                <a:t>Enrichment factor (EF) of bioactive-like conformations at different fractions</a:t>
              </a:r>
              <a:endParaRPr lang="en-US" sz="2200" dirty="0"/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FE42D1-1ED1-345A-6B6B-D0E4D8B1719E}"/>
              </a:ext>
            </a:extLst>
          </p:cNvPr>
          <p:cNvSpPr txBox="1">
            <a:spLocks/>
          </p:cNvSpPr>
          <p:nvPr/>
        </p:nvSpPr>
        <p:spPr bwMode="auto">
          <a:xfrm>
            <a:off x="1859203" y="2007632"/>
            <a:ext cx="2422335" cy="68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cs typeface="Calibri"/>
              </a:rPr>
              <a:t>Mean Root-Mean-Square Error (RMSE)</a:t>
            </a:r>
          </a:p>
          <a:p>
            <a:pPr algn="ctr"/>
            <a:r>
              <a:rPr lang="en-US" sz="2200" dirty="0">
                <a:cs typeface="Calibri"/>
              </a:rPr>
              <a:t>R</a:t>
            </a:r>
            <a:r>
              <a:rPr lang="en-US" sz="2200" baseline="30000" dirty="0">
                <a:cs typeface="Calibri"/>
              </a:rPr>
              <a:t>2</a:t>
            </a:r>
            <a:endParaRPr lang="en-US" sz="2200" baseline="30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ED2268-4D98-6A63-1237-D8ACD80B46B4}"/>
              </a:ext>
            </a:extLst>
          </p:cNvPr>
          <p:cNvGrpSpPr/>
          <p:nvPr/>
        </p:nvGrpSpPr>
        <p:grpSpPr>
          <a:xfrm>
            <a:off x="5733741" y="3216916"/>
            <a:ext cx="3212613" cy="2294448"/>
            <a:chOff x="4579265" y="3595011"/>
            <a:chExt cx="3212613" cy="2294448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8EE50C98-E561-4DA0-D592-8DE12CA937F8}"/>
                </a:ext>
              </a:extLst>
            </p:cNvPr>
            <p:cNvSpPr/>
            <p:nvPr/>
          </p:nvSpPr>
          <p:spPr>
            <a:xfrm>
              <a:off x="4579265" y="3867590"/>
              <a:ext cx="1583101" cy="14519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cs typeface="Calibri"/>
                </a:rPr>
                <a:t>Rank by </a:t>
              </a:r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ARMSD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C045D3-E082-EC88-08D2-1B230045FB69}"/>
                </a:ext>
              </a:extLst>
            </p:cNvPr>
            <p:cNvSpPr txBox="1"/>
            <p:nvPr/>
          </p:nvSpPr>
          <p:spPr>
            <a:xfrm>
              <a:off x="6765646" y="5427794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84CF8A-8E06-AA4E-38CB-039561287A86}"/>
                </a:ext>
              </a:extLst>
            </p:cNvPr>
            <p:cNvSpPr txBox="1"/>
            <p:nvPr/>
          </p:nvSpPr>
          <p:spPr>
            <a:xfrm>
              <a:off x="7153008" y="4307936"/>
              <a:ext cx="63887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D9338F-6756-CD28-8986-D3C7F54B5DCD}"/>
                </a:ext>
              </a:extLst>
            </p:cNvPr>
            <p:cNvSpPr txBox="1"/>
            <p:nvPr/>
          </p:nvSpPr>
          <p:spPr>
            <a:xfrm>
              <a:off x="7153008" y="5368946"/>
              <a:ext cx="63887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2.2</a:t>
              </a:r>
            </a:p>
          </p:txBody>
        </p:sp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4A5BCCE2-EDB8-7D87-A392-2D9E158ED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6237" y="3595011"/>
              <a:ext cx="1015794" cy="827086"/>
            </a:xfrm>
            <a:prstGeom prst="rect">
              <a:avLst/>
            </a:prstGeom>
          </p:spPr>
        </p:pic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6D99C4FC-01AD-DF0C-558E-1CA30D27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6855" y="4682966"/>
              <a:ext cx="1174916" cy="7176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65A16C-818D-8E29-C304-E2F76E3483F1}"/>
              </a:ext>
            </a:extLst>
          </p:cNvPr>
          <p:cNvGrpSpPr/>
          <p:nvPr/>
        </p:nvGrpSpPr>
        <p:grpSpPr>
          <a:xfrm>
            <a:off x="1013946" y="3216916"/>
            <a:ext cx="1320810" cy="2021272"/>
            <a:chOff x="371626" y="3898382"/>
            <a:chExt cx="1320810" cy="2021272"/>
          </a:xfrm>
        </p:grpSpPr>
        <p:pic>
          <p:nvPicPr>
            <p:cNvPr id="51" name="Picture 14">
              <a:extLst>
                <a:ext uri="{FF2B5EF4-FFF2-40B4-BE49-F238E27FC236}">
                  <a16:creationId xmlns:a16="http://schemas.microsoft.com/office/drawing/2014/main" id="{A0A7D417-E3D6-ADC6-C72C-1E3F73685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626" y="3898382"/>
              <a:ext cx="1320810" cy="814904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8D3FDB9C-7E36-36EF-C06D-BF62F2B12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877" y="4806750"/>
              <a:ext cx="1025571" cy="8350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96173DC-4499-BD50-D9A6-9C41323B1EA2}"/>
                </a:ext>
              </a:extLst>
            </p:cNvPr>
            <p:cNvSpPr txBox="1"/>
            <p:nvPr/>
          </p:nvSpPr>
          <p:spPr>
            <a:xfrm>
              <a:off x="827358" y="5457989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80475D-A347-3390-62CB-E8C3CB5F0606}"/>
              </a:ext>
            </a:extLst>
          </p:cNvPr>
          <p:cNvGrpSpPr/>
          <p:nvPr/>
        </p:nvGrpSpPr>
        <p:grpSpPr>
          <a:xfrm>
            <a:off x="2532833" y="3254830"/>
            <a:ext cx="2877037" cy="2381734"/>
            <a:chOff x="1967126" y="3578502"/>
            <a:chExt cx="2877037" cy="2381734"/>
          </a:xfrm>
        </p:grpSpPr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9623DC33-6EFE-F828-E242-96B69C16303B}"/>
                </a:ext>
              </a:extLst>
            </p:cNvPr>
            <p:cNvSpPr/>
            <p:nvPr/>
          </p:nvSpPr>
          <p:spPr>
            <a:xfrm>
              <a:off x="1967126" y="3930754"/>
              <a:ext cx="1571396" cy="13708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Predict</a:t>
              </a:r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 ARMSD</a:t>
              </a:r>
            </a:p>
          </p:txBody>
        </p:sp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475F0C21-9D75-6EF6-BE1B-D432D3F4E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6823" y="3751610"/>
              <a:ext cx="1255057" cy="774336"/>
            </a:xfrm>
            <a:prstGeom prst="rect">
              <a:avLst/>
            </a:prstGeom>
          </p:spPr>
        </p:pic>
        <p:pic>
          <p:nvPicPr>
            <p:cNvPr id="57" name="Picture 10">
              <a:extLst>
                <a:ext uri="{FF2B5EF4-FFF2-40B4-BE49-F238E27FC236}">
                  <a16:creationId xmlns:a16="http://schemas.microsoft.com/office/drawing/2014/main" id="{174BA1FD-60FB-BACF-D404-4A4398707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5831" y="4623603"/>
              <a:ext cx="1098502" cy="89442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2AC5C25-6103-2BF1-4ED8-CA961ABE9BE8}"/>
                </a:ext>
              </a:extLst>
            </p:cNvPr>
            <p:cNvSpPr txBox="1"/>
            <p:nvPr/>
          </p:nvSpPr>
          <p:spPr>
            <a:xfrm>
              <a:off x="3981241" y="5498571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304F827-5BF1-14C4-9730-04BB36079110}"/>
                </a:ext>
              </a:extLst>
            </p:cNvPr>
            <p:cNvSpPr txBox="1"/>
            <p:nvPr/>
          </p:nvSpPr>
          <p:spPr>
            <a:xfrm>
              <a:off x="4285694" y="3578502"/>
              <a:ext cx="558469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2.2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E501011-AA14-D148-A1C7-3586DB7245B7}"/>
                </a:ext>
              </a:extLst>
            </p:cNvPr>
            <p:cNvSpPr txBox="1"/>
            <p:nvPr/>
          </p:nvSpPr>
          <p:spPr>
            <a:xfrm>
              <a:off x="3374184" y="5250876"/>
              <a:ext cx="58318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0F9655A-8AEE-2F40-6FE2-1978F56CB3B2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12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4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F5C7F5-8655-9E9E-A9FB-50C99B2A6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/>
          </a:bodyPr>
          <a:lstStyle/>
          <a:p>
            <a:r>
              <a:rPr lang="en-US" dirty="0">
                <a:latin typeface="Arial"/>
                <a:cs typeface="Arial"/>
              </a:rPr>
              <a:t>Evaluating the rigid-ligand docking with short-listing in virtual screening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FE80-C582-E759-C382-6B379C564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20" y="1743262"/>
            <a:ext cx="11313757" cy="809435"/>
          </a:xfrm>
        </p:spPr>
        <p:txBody>
          <a:bodyPr>
            <a:normAutofit/>
          </a:bodyPr>
          <a:lstStyle/>
          <a:p>
            <a:r>
              <a:rPr lang="en-US" sz="2200" dirty="0">
                <a:cs typeface="Calibri"/>
              </a:rPr>
              <a:t>DUD-E virtual screening : retrieve active compounds among decoys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8D46EB5-8B82-28A0-F137-14F93B009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0" t="-2206" r="18301" b="-735"/>
          <a:stretch/>
        </p:blipFill>
        <p:spPr>
          <a:xfrm>
            <a:off x="6722674" y="2740412"/>
            <a:ext cx="1568826" cy="12592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A64E29-5538-9B09-B905-0FE3304BFC2E}"/>
              </a:ext>
            </a:extLst>
          </p:cNvPr>
          <p:cNvSpPr txBox="1"/>
          <p:nvPr/>
        </p:nvSpPr>
        <p:spPr>
          <a:xfrm>
            <a:off x="7281704" y="3984468"/>
            <a:ext cx="457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...</a:t>
            </a:r>
            <a:endParaRPr lang="en-US" b="1" dirty="0">
              <a:cs typeface="Calibri" panose="020F0502020204030204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820D5A2F-DBDE-FDDE-6629-6119504405BA}"/>
              </a:ext>
            </a:extLst>
          </p:cNvPr>
          <p:cNvSpPr/>
          <p:nvPr/>
        </p:nvSpPr>
        <p:spPr>
          <a:xfrm>
            <a:off x="8508292" y="2638612"/>
            <a:ext cx="448235" cy="1837765"/>
          </a:xfrm>
          <a:prstGeom prst="rightBrac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E287C-1C7B-E1BC-2214-03B30D318AE1}"/>
              </a:ext>
            </a:extLst>
          </p:cNvPr>
          <p:cNvSpPr txBox="1"/>
          <p:nvPr/>
        </p:nvSpPr>
        <p:spPr>
          <a:xfrm>
            <a:off x="9038889" y="3118697"/>
            <a:ext cx="2079292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/>
              <a:t>Rank molecules by PLP score of best pose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FF0C1E-A801-21BD-1CE2-E80594064901}"/>
              </a:ext>
            </a:extLst>
          </p:cNvPr>
          <p:cNvGrpSpPr/>
          <p:nvPr/>
        </p:nvGrpSpPr>
        <p:grpSpPr>
          <a:xfrm>
            <a:off x="455113" y="2441366"/>
            <a:ext cx="1445023" cy="2294448"/>
            <a:chOff x="6346855" y="3595011"/>
            <a:chExt cx="1445023" cy="229444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944680-CB65-58FB-80A9-04D4C1ACDAED}"/>
                </a:ext>
              </a:extLst>
            </p:cNvPr>
            <p:cNvSpPr txBox="1"/>
            <p:nvPr/>
          </p:nvSpPr>
          <p:spPr>
            <a:xfrm>
              <a:off x="6765646" y="5427794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1DBDB9-C992-2964-F4B8-6C513AAE3BBD}"/>
                </a:ext>
              </a:extLst>
            </p:cNvPr>
            <p:cNvSpPr txBox="1"/>
            <p:nvPr/>
          </p:nvSpPr>
          <p:spPr>
            <a:xfrm>
              <a:off x="7153008" y="4307936"/>
              <a:ext cx="63887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CF9320-29B5-CAF8-1208-0F6D54559833}"/>
                </a:ext>
              </a:extLst>
            </p:cNvPr>
            <p:cNvSpPr txBox="1"/>
            <p:nvPr/>
          </p:nvSpPr>
          <p:spPr>
            <a:xfrm>
              <a:off x="7153008" y="5368946"/>
              <a:ext cx="63887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2.2</a:t>
              </a:r>
            </a:p>
          </p:txBody>
        </p:sp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0BAD834C-717E-35FC-E1B0-BAA5C3C71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6237" y="3595011"/>
              <a:ext cx="1015794" cy="827086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79D76A33-29DF-1881-524F-494453A7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6855" y="4682966"/>
              <a:ext cx="1174916" cy="71763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8C50BF-C754-58DD-BD18-F43A08324EC7}"/>
              </a:ext>
            </a:extLst>
          </p:cNvPr>
          <p:cNvGrpSpPr/>
          <p:nvPr/>
        </p:nvGrpSpPr>
        <p:grpSpPr>
          <a:xfrm>
            <a:off x="2012868" y="2795454"/>
            <a:ext cx="3139198" cy="1888193"/>
            <a:chOff x="8009961" y="3889418"/>
            <a:chExt cx="3139198" cy="188819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6CF12B-605D-5993-658F-F50B114FFCAF}"/>
                </a:ext>
              </a:extLst>
            </p:cNvPr>
            <p:cNvSpPr txBox="1"/>
            <p:nvPr/>
          </p:nvSpPr>
          <p:spPr>
            <a:xfrm>
              <a:off x="8263447" y="5346724"/>
              <a:ext cx="1353671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>
                  <a:cs typeface="Calibri"/>
                </a:rPr>
                <a:t>f </a:t>
              </a:r>
              <a:r>
                <a:rPr lang="en-US" sz="2200" dirty="0">
                  <a:ea typeface="+mn-lt"/>
                  <a:cs typeface="+mn-lt"/>
                </a:rPr>
                <a:t>∈ [0;1]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B8853066-D3F6-48F9-B440-560AF33842DD}"/>
                </a:ext>
              </a:extLst>
            </p:cNvPr>
            <p:cNvSpPr/>
            <p:nvPr/>
          </p:nvSpPr>
          <p:spPr>
            <a:xfrm>
              <a:off x="8009961" y="3931021"/>
              <a:ext cx="1654402" cy="13286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cs typeface="Calibri"/>
                </a:rPr>
                <a:t>Select fraction </a:t>
              </a:r>
              <a:r>
                <a:rPr lang="en-US" sz="2200" b="1" dirty="0">
                  <a:solidFill>
                    <a:srgbClr val="FFFFFF"/>
                  </a:solidFill>
                  <a:cs typeface="Calibri"/>
                </a:rPr>
                <a:t>f</a:t>
              </a:r>
              <a:endParaRPr lang="en-US" sz="2200" b="1" dirty="0">
                <a:cs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C5D5F7-6995-D893-9F31-B9270D3C480E}"/>
                </a:ext>
              </a:extLst>
            </p:cNvPr>
            <p:cNvSpPr txBox="1"/>
            <p:nvPr/>
          </p:nvSpPr>
          <p:spPr>
            <a:xfrm>
              <a:off x="10077277" y="5164927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3FCE6371-33A0-1962-071C-E12BF90E0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4363" y="3889418"/>
              <a:ext cx="1283030" cy="104467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8A8216-3841-894B-C500-0DCB8BAEFC24}"/>
                </a:ext>
              </a:extLst>
            </p:cNvPr>
            <p:cNvSpPr txBox="1"/>
            <p:nvPr/>
          </p:nvSpPr>
          <p:spPr>
            <a:xfrm>
              <a:off x="10607629" y="4795595"/>
              <a:ext cx="54153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5CD7E2EE-6026-C47D-FF7A-8A8D32862EFD}"/>
              </a:ext>
            </a:extLst>
          </p:cNvPr>
          <p:cNvSpPr/>
          <p:nvPr/>
        </p:nvSpPr>
        <p:spPr>
          <a:xfrm>
            <a:off x="5202897" y="2786597"/>
            <a:ext cx="1283030" cy="1328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dirty="0">
                <a:cs typeface="Calibri"/>
              </a:rPr>
              <a:t>Dock</a:t>
            </a:r>
            <a:endParaRPr lang="en-US" sz="2200" b="1" dirty="0">
              <a:cs typeface="Calibri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7E1C131-CA57-2585-A723-B492BC9A6D44}"/>
              </a:ext>
            </a:extLst>
          </p:cNvPr>
          <p:cNvSpPr txBox="1">
            <a:spLocks/>
          </p:cNvSpPr>
          <p:nvPr/>
        </p:nvSpPr>
        <p:spPr bwMode="auto">
          <a:xfrm>
            <a:off x="460420" y="5234815"/>
            <a:ext cx="11313757" cy="80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Assess enrichment of actives using the BEDROC</a:t>
            </a:r>
            <a:r>
              <a:rPr lang="en-US" sz="2400" dirty="0">
                <a:ea typeface="+mn-lt"/>
                <a:cs typeface="+mn-lt"/>
              </a:rPr>
              <a:t> (∈ [0;1], close to EF</a:t>
            </a:r>
            <a:r>
              <a:rPr lang="en-US" sz="2400" baseline="-25000" dirty="0">
                <a:ea typeface="+mn-lt"/>
                <a:cs typeface="+mn-lt"/>
              </a:rPr>
              <a:t>8%</a:t>
            </a:r>
            <a:r>
              <a:rPr lang="en-US" sz="2400" dirty="0">
                <a:ea typeface="+mn-lt"/>
                <a:cs typeface="+mn-lt"/>
              </a:rPr>
              <a:t>)</a:t>
            </a:r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FE339B-D652-1D4F-FCC9-4AC6B1FB137B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13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84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6D2A4B-81A5-C0EE-974D-8B93899A0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Performance baselines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F9BA3B-1EFC-5CAB-1E89-3AD972C38483}"/>
              </a:ext>
            </a:extLst>
          </p:cNvPr>
          <p:cNvGrpSpPr/>
          <p:nvPr/>
        </p:nvGrpSpPr>
        <p:grpSpPr>
          <a:xfrm>
            <a:off x="6987603" y="2789610"/>
            <a:ext cx="4786574" cy="1580903"/>
            <a:chOff x="6551843" y="4110449"/>
            <a:chExt cx="4786574" cy="15809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26BD36-956E-63EB-B6D2-E81D8174B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654" b="26126"/>
            <a:stretch/>
          </p:blipFill>
          <p:spPr>
            <a:xfrm>
              <a:off x="8533013" y="4541336"/>
              <a:ext cx="997074" cy="1062510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D182EE23-81B9-588F-C23F-4C0F3BA408DE}"/>
                </a:ext>
              </a:extLst>
            </p:cNvPr>
            <p:cNvSpPr txBox="1"/>
            <p:nvPr/>
          </p:nvSpPr>
          <p:spPr>
            <a:xfrm>
              <a:off x="9699413" y="4583356"/>
              <a:ext cx="1639004" cy="110799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cs typeface="Calibri"/>
                </a:rPr>
                <a:t>Predicted ARMSD to bioactive</a:t>
              </a:r>
              <a:endParaRPr lang="en-US" sz="2200" dirty="0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3B3E0213-BF1D-B80C-D2DC-C973496594F2}"/>
                </a:ext>
              </a:extLst>
            </p:cNvPr>
            <p:cNvSpPr txBox="1"/>
            <p:nvPr/>
          </p:nvSpPr>
          <p:spPr>
            <a:xfrm>
              <a:off x="6551843" y="4687870"/>
              <a:ext cx="1808115" cy="76944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ea typeface="Calibri"/>
                  <a:cs typeface="Calibri"/>
                </a:rPr>
                <a:t>#HeavyAtoms</a:t>
              </a:r>
            </a:p>
            <a:p>
              <a:pPr algn="l"/>
              <a:r>
                <a:rPr lang="en-US" sz="2200" dirty="0">
                  <a:ea typeface="Calibri"/>
                  <a:cs typeface="Calibri"/>
                </a:rPr>
                <a:t>#RotBonds</a:t>
              </a: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3574931A-4887-95AE-2ED3-AEEB729EB575}"/>
                </a:ext>
              </a:extLst>
            </p:cNvPr>
            <p:cNvSpPr txBox="1"/>
            <p:nvPr/>
          </p:nvSpPr>
          <p:spPr>
            <a:xfrm>
              <a:off x="8446485" y="4110449"/>
              <a:ext cx="1170129" cy="43088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ea typeface="Calibri"/>
                  <a:cs typeface="Calibri"/>
                </a:rPr>
                <a:t>Molsize</a:t>
              </a:r>
              <a:endParaRPr lang="en-US" sz="2200" dirty="0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1FD685-AC12-B064-B630-257CB1C92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41" y="1806762"/>
            <a:ext cx="6051476" cy="10625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ea typeface="+mn-lt"/>
                <a:cs typeface="+mn-lt"/>
              </a:rPr>
              <a:t>ARMSD prediction baseline: </a:t>
            </a:r>
            <a:r>
              <a:rPr lang="en-US" sz="2200" dirty="0" err="1">
                <a:ea typeface="+mn-lt"/>
                <a:cs typeface="+mn-lt"/>
              </a:rPr>
              <a:t>Molsize</a:t>
            </a:r>
            <a:r>
              <a:rPr lang="en-US" sz="2200" dirty="0">
                <a:ea typeface="+mn-lt"/>
                <a:cs typeface="+mn-lt"/>
              </a:rPr>
              <a:t> model: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ea typeface="+mn-lt"/>
                <a:cs typeface="+mn-lt"/>
              </a:rPr>
              <a:t>Predicting a molecule average ARMSD using only 2D descriptors</a:t>
            </a:r>
            <a:endParaRPr lang="en-US" sz="2200" dirty="0">
              <a:cs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C8A52F-F450-9530-483D-10436A123145}"/>
              </a:ext>
            </a:extLst>
          </p:cNvPr>
          <p:cNvSpPr txBox="1">
            <a:spLocks/>
          </p:cNvSpPr>
          <p:nvPr/>
        </p:nvSpPr>
        <p:spPr bwMode="auto">
          <a:xfrm>
            <a:off x="605941" y="3569645"/>
            <a:ext cx="6051476" cy="204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ea typeface="+mn-lt"/>
                <a:cs typeface="+mn-lt"/>
              </a:rPr>
              <a:t>Conformation ranking baselines:</a:t>
            </a:r>
          </a:p>
          <a:p>
            <a:pPr marL="342900" indent="-342900">
              <a:buFont typeface="Arial,Sans-Serif"/>
              <a:buChar char="•"/>
            </a:pPr>
            <a:r>
              <a:rPr lang="en-US" sz="2200" b="1" dirty="0">
                <a:ea typeface="+mn-lt"/>
                <a:cs typeface="+mn-lt"/>
              </a:rPr>
              <a:t>Random</a:t>
            </a:r>
            <a:r>
              <a:rPr lang="en-US" sz="2200" dirty="0">
                <a:ea typeface="+mn-lt"/>
                <a:cs typeface="+mn-lt"/>
              </a:rPr>
              <a:t> shuffling of conformations</a:t>
            </a:r>
          </a:p>
          <a:p>
            <a:pPr marL="342900" indent="-342900">
              <a:buFont typeface="Arial,Sans-Serif"/>
              <a:buChar char="•"/>
            </a:pPr>
            <a:r>
              <a:rPr lang="en-US" sz="2200" dirty="0">
                <a:ea typeface="+mn-lt"/>
                <a:cs typeface="+mn-lt"/>
              </a:rPr>
              <a:t>Ascending </a:t>
            </a:r>
            <a:r>
              <a:rPr lang="en-US" sz="2200" b="1" dirty="0">
                <a:ea typeface="+mn-lt"/>
                <a:cs typeface="+mn-lt"/>
              </a:rPr>
              <a:t>UFF energy</a:t>
            </a:r>
            <a:endParaRPr lang="en-US" sz="2200" dirty="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200" b="1" dirty="0">
                <a:ea typeface="+mn-lt"/>
                <a:cs typeface="+mn-lt"/>
              </a:rPr>
              <a:t>CCDC </a:t>
            </a:r>
            <a:r>
              <a:rPr lang="en-US" sz="2200" dirty="0">
                <a:ea typeface="+mn-lt"/>
                <a:cs typeface="+mn-lt"/>
              </a:rPr>
              <a:t>conformer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dirty="0">
                <a:ea typeface="+mn-lt"/>
                <a:cs typeface="+mn-lt"/>
              </a:rPr>
              <a:t>generator order</a:t>
            </a:r>
            <a:endParaRPr lang="en-US" sz="2200" dirty="0"/>
          </a:p>
          <a:p>
            <a:endParaRPr lang="en-US" sz="2200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03952-A68A-C94E-CC63-71FB6127D4E0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14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3036743"/>
            <a:ext cx="11313757" cy="273858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Results</a:t>
            </a:r>
            <a:endParaRPr lang="en-GB" sz="5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7CE28-8D26-1685-AFA4-DCF6AA769053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15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41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29BC69C-907C-12DA-AE09-6F98B951D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The different splits have variable ARMSD prediction performances</a:t>
            </a:r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F28EF81-59C6-1963-09B7-8CDCCD95F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942" y="1498270"/>
            <a:ext cx="6137738" cy="409182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39BE092-9D81-60CA-65CA-FA09817C9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39" y="1498270"/>
            <a:ext cx="6137739" cy="4091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D4B94-7EB4-4A02-ADD1-455BBB818474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16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4C449D-C488-FBBB-E004-03258CF7CD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BioSchNet ranking retrieves bioactive-like conformations in early ranks</a:t>
            </a:r>
            <a:endParaRPr lang="en-US"/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319314D0-A5DD-9801-5B88-B452B4739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266" y="1463168"/>
            <a:ext cx="6301052" cy="4500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16A12-0B90-9A12-883D-66B3384B4C8B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17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3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6013DB-D644-DE58-3D6A-550B97040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Ranking performance is correlated with molecule similarity to training set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CD8AE1-0912-69DE-49C1-94C797B5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309" y="1443318"/>
            <a:ext cx="6699658" cy="4469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59EC79-9505-91D3-7F63-7E2FC71A9840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18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80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E2B0DE-C1C8-5B8A-7E0E-30D7F3B5F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err="1">
                <a:latin typeface="Arial"/>
                <a:cs typeface="Arial"/>
              </a:rPr>
              <a:t>BioSchNet</a:t>
            </a:r>
            <a:r>
              <a:rPr lang="en-US">
                <a:latin typeface="Arial"/>
                <a:cs typeface="Arial"/>
              </a:rPr>
              <a:t> can accelerate virtual screening on targets seen in training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1356DC6-11A0-049A-7D79-EE7D9063F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7"/>
          <a:stretch/>
        </p:blipFill>
        <p:spPr>
          <a:xfrm>
            <a:off x="156747" y="1852815"/>
            <a:ext cx="5712459" cy="4012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4E1B8-CD36-323E-A637-DD0B554B6F30}"/>
              </a:ext>
            </a:extLst>
          </p:cNvPr>
          <p:cNvSpPr txBox="1"/>
          <p:nvPr/>
        </p:nvSpPr>
        <p:spPr>
          <a:xfrm>
            <a:off x="2182013" y="1405562"/>
            <a:ext cx="250832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jak2 (in PDBBind)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2B2D4-ABF6-0F63-009C-1FF9F5590E4B}"/>
              </a:ext>
            </a:extLst>
          </p:cNvPr>
          <p:cNvGrpSpPr/>
          <p:nvPr/>
        </p:nvGrpSpPr>
        <p:grpSpPr>
          <a:xfrm>
            <a:off x="6020771" y="1405561"/>
            <a:ext cx="5712457" cy="4459528"/>
            <a:chOff x="5913195" y="1405561"/>
            <a:chExt cx="5712457" cy="4459528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045070A-4CCF-78D0-F571-38FF6CA10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07"/>
            <a:stretch/>
          </p:blipFill>
          <p:spPr>
            <a:xfrm>
              <a:off x="5913195" y="1852814"/>
              <a:ext cx="5712457" cy="40122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07A719-FF2A-76DE-4516-F1C2186BE13F}"/>
                </a:ext>
              </a:extLst>
            </p:cNvPr>
            <p:cNvSpPr txBox="1"/>
            <p:nvPr/>
          </p:nvSpPr>
          <p:spPr>
            <a:xfrm>
              <a:off x="7834012" y="1405561"/>
              <a:ext cx="273842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nos1 (not in PDBBind)</a:t>
              </a:r>
              <a:endParaRPr lang="en-US" sz="2200" dirty="0">
                <a:cs typeface="Calibri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106D575-8ABF-2C06-C8DF-05072A86744B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19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9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E56EE1-741C-BD1B-5BF9-1110CC843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2FBC7-F2EB-B20C-32D8-804A35DBF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cs typeface="Calibri"/>
              </a:rPr>
              <a:t>Introduction</a:t>
            </a:r>
          </a:p>
          <a:p>
            <a:r>
              <a:rPr lang="en-US" sz="2400" dirty="0">
                <a:cs typeface="Calibri"/>
              </a:rPr>
              <a:t>Methods: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Dataset</a:t>
            </a:r>
            <a:endParaRPr lang="en-US" sz="2400" dirty="0"/>
          </a:p>
          <a:p>
            <a:pPr marL="342900" indent="-342900">
              <a:buChar char="•"/>
            </a:pPr>
            <a:r>
              <a:rPr lang="en-US" sz="2400" dirty="0">
                <a:cs typeface="Calibri"/>
              </a:rPr>
              <a:t>Evaluation: metrics and baselines</a:t>
            </a:r>
          </a:p>
          <a:p>
            <a:r>
              <a:rPr lang="en-US" sz="2400" dirty="0">
                <a:cs typeface="Calibri"/>
              </a:rPr>
              <a:t>Results:</a:t>
            </a:r>
          </a:p>
          <a:p>
            <a:pPr marL="342900" indent="-342900">
              <a:buChar char="•"/>
            </a:pPr>
            <a:r>
              <a:rPr lang="en-US" sz="2400" dirty="0">
                <a:cs typeface="Calibri"/>
              </a:rPr>
              <a:t>Ranking and selecting conformations</a:t>
            </a:r>
          </a:p>
          <a:p>
            <a:pPr marL="342900" indent="-342900">
              <a:buChar char="•"/>
            </a:pPr>
            <a:r>
              <a:rPr lang="en-US" sz="2400" dirty="0">
                <a:cs typeface="Calibri"/>
              </a:rPr>
              <a:t>Application to rigid-ligand docking</a:t>
            </a:r>
          </a:p>
          <a:p>
            <a:r>
              <a:rPr lang="en-US" sz="2400" dirty="0">
                <a:cs typeface="Calibri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19462-1DDB-46FA-E5A8-636F6A29F625}"/>
              </a:ext>
            </a:extLst>
          </p:cNvPr>
          <p:cNvSpPr txBox="1"/>
          <p:nvPr/>
        </p:nvSpPr>
        <p:spPr>
          <a:xfrm>
            <a:off x="11847876" y="6488668"/>
            <a:ext cx="344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smtClean="0">
                <a:solidFill>
                  <a:schemeClr val="bg1"/>
                </a:solidFill>
              </a:rPr>
              <a:t>2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3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3036743"/>
            <a:ext cx="11313757" cy="273858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Conclusion</a:t>
            </a:r>
            <a:endParaRPr lang="en-GB" sz="5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97D37-024D-FA58-4361-FEC2239CD388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20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14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BAD5B0-40A4-10D5-BAE7-5CA0DCEA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err="1">
                <a:latin typeface="Arial"/>
                <a:cs typeface="Arial"/>
              </a:rPr>
              <a:t>BioSchNet</a:t>
            </a:r>
            <a:r>
              <a:rPr lang="en-US">
                <a:latin typeface="Arial"/>
                <a:cs typeface="Arial"/>
              </a:rPr>
              <a:t> can help accelerate bioactive conformation identification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04B9E-7A08-8DD4-38FA-2499B8F5E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cs typeface="Calibri"/>
              </a:rPr>
              <a:t>Training the </a:t>
            </a:r>
            <a:r>
              <a:rPr lang="en-US" sz="2200" dirty="0" err="1">
                <a:cs typeface="Calibri"/>
              </a:rPr>
              <a:t>BioSchNet</a:t>
            </a:r>
            <a:r>
              <a:rPr lang="en-US" sz="2200" dirty="0">
                <a:cs typeface="Calibri"/>
              </a:rPr>
              <a:t> model on </a:t>
            </a:r>
            <a:r>
              <a:rPr lang="en-US" sz="2200" dirty="0" err="1">
                <a:cs typeface="Calibri"/>
              </a:rPr>
              <a:t>PDBbind</a:t>
            </a:r>
            <a:r>
              <a:rPr lang="en-US" sz="2200" dirty="0">
                <a:cs typeface="Calibri"/>
              </a:rPr>
              <a:t> target-bound ligand conformations and generated conformations allowed us to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Predict for input conformations their ARMSD to their closest known bioactive conformation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Rank generated conformations with an early enrichment of bioactive-like conformations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Short-list input conformations for virtual screening using rigid-ligand docking</a:t>
            </a:r>
          </a:p>
          <a:p>
            <a:pPr marL="342900" indent="-342900">
              <a:buChar char="•"/>
            </a:pPr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Main limitation: </a:t>
            </a:r>
            <a:r>
              <a:rPr lang="en-US" sz="2200" dirty="0" err="1">
                <a:cs typeface="Calibri"/>
              </a:rPr>
              <a:t>BioSchNet</a:t>
            </a:r>
            <a:r>
              <a:rPr lang="en-US" sz="2200" dirty="0">
                <a:cs typeface="Calibri"/>
              </a:rPr>
              <a:t> has limited applicability for molecules dissimilar from training or binding proteins whose ligands were not in the training 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96D2D-72C0-5009-1EA0-F6915B03A968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21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DDB556-B608-D034-491A-06B8D077BF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Acknowledgements</a:t>
            </a:r>
            <a:endParaRPr lang="en-US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9A4DECE5-8298-C23E-C126-4211D0002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4187" y="1559876"/>
            <a:ext cx="2743198" cy="9548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441C5F-B039-57C2-C873-EE73A38B3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154" y="1524660"/>
            <a:ext cx="4166273" cy="101702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5884C48-B42A-F28D-4398-9D7C2DCC7D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41" t="362" r="31373" b="37981"/>
          <a:stretch/>
        </p:blipFill>
        <p:spPr>
          <a:xfrm>
            <a:off x="4778187" y="3110786"/>
            <a:ext cx="1246111" cy="15315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04C48D-A21A-489A-3816-1A6DD8BC7A2C}"/>
              </a:ext>
            </a:extLst>
          </p:cNvPr>
          <p:cNvSpPr txBox="1"/>
          <p:nvPr/>
        </p:nvSpPr>
        <p:spPr>
          <a:xfrm>
            <a:off x="4589930" y="2743201"/>
            <a:ext cx="17122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Andreas Bender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E94440-14E1-F37B-7477-AB353FD59BC5}"/>
              </a:ext>
            </a:extLst>
          </p:cNvPr>
          <p:cNvSpPr txBox="1"/>
          <p:nvPr/>
        </p:nvSpPr>
        <p:spPr>
          <a:xfrm>
            <a:off x="1048870" y="27432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Bender group members</a:t>
            </a:r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1FE1C215-8850-4B81-2503-192F8FE8B4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06" t="9565" r="12745" b="30000"/>
          <a:stretch/>
        </p:blipFill>
        <p:spPr>
          <a:xfrm>
            <a:off x="322729" y="3108512"/>
            <a:ext cx="4052053" cy="25253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66E312-5A7C-9635-1358-54B39182602A}"/>
              </a:ext>
            </a:extLst>
          </p:cNvPr>
          <p:cNvSpPr txBox="1"/>
          <p:nvPr/>
        </p:nvSpPr>
        <p:spPr>
          <a:xfrm>
            <a:off x="6893858" y="2743200"/>
            <a:ext cx="1174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Jason Cole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7BF91-B7E3-5257-4FE4-174CD01BDE1F}"/>
              </a:ext>
            </a:extLst>
          </p:cNvPr>
          <p:cNvSpPr txBox="1"/>
          <p:nvPr/>
        </p:nvSpPr>
        <p:spPr>
          <a:xfrm>
            <a:off x="8435788" y="2743200"/>
            <a:ext cx="17122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Ilenia Giangreco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B0D6D7-4707-676B-7837-283F33327F0D}"/>
              </a:ext>
            </a:extLst>
          </p:cNvPr>
          <p:cNvSpPr txBox="1"/>
          <p:nvPr/>
        </p:nvSpPr>
        <p:spPr>
          <a:xfrm>
            <a:off x="10264588" y="2743199"/>
            <a:ext cx="17570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Patrick McCabe</a:t>
            </a:r>
            <a:endParaRPr lang="en-US"/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824E3E93-4D1A-0456-CB47-659ED50A2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872" y="3112861"/>
            <a:ext cx="1385313" cy="1385314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B77F18C0-5C8B-DAF0-AAFA-0F698E355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918" y="3112861"/>
            <a:ext cx="1385313" cy="1385314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98DDD201-7293-6FCA-A886-B94C9F861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5783" y="3112993"/>
            <a:ext cx="1367119" cy="13850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025256-7D0A-46CB-BB70-3C90A50A548A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22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41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2257425"/>
            <a:ext cx="11313757" cy="3517901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Extra slides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5B3CF-6517-48AF-96DC-8929922E2421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04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FBF285-F067-654B-5E40-598C6F3F77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Insights to model interpretability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40B6157-353D-BE5D-8184-4D465B5B6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40" r="388" b="11284"/>
          <a:stretch/>
        </p:blipFill>
        <p:spPr>
          <a:xfrm>
            <a:off x="4778188" y="1295401"/>
            <a:ext cx="2295003" cy="1748114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238EF84-8A76-004B-D58E-D022E7B4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742" y="3109924"/>
            <a:ext cx="3164541" cy="28255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E0FCC4B-1A09-F8A6-2CDB-7DA735FB6BE2}"/>
              </a:ext>
            </a:extLst>
          </p:cNvPr>
          <p:cNvGrpSpPr/>
          <p:nvPr/>
        </p:nvGrpSpPr>
        <p:grpSpPr>
          <a:xfrm>
            <a:off x="6561605" y="1913965"/>
            <a:ext cx="5244911" cy="4016188"/>
            <a:chOff x="6561605" y="1913965"/>
            <a:chExt cx="5244911" cy="401618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8B381E05-DF32-D0F3-4CA3-5E8E89919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9292" y="1913965"/>
              <a:ext cx="4007224" cy="401618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E9459D-F609-6CEA-4D4D-CA3B2E9549D4}"/>
                </a:ext>
              </a:extLst>
            </p:cNvPr>
            <p:cNvSpPr/>
            <p:nvPr/>
          </p:nvSpPr>
          <p:spPr>
            <a:xfrm>
              <a:off x="6561605" y="3123639"/>
              <a:ext cx="215153" cy="215153"/>
            </a:xfrm>
            <a:prstGeom prst="ellipse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C56BF2-6F62-91E3-7513-13FB98DAC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50" y="3221691"/>
              <a:ext cx="1147482" cy="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CFED93-ED01-83A1-D80D-104DF49C668D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24</a:t>
            </a:fld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4FF119-79CD-C04D-6E53-6282D3D14AD1}"/>
              </a:ext>
            </a:extLst>
          </p:cNvPr>
          <p:cNvGrpSpPr/>
          <p:nvPr/>
        </p:nvGrpSpPr>
        <p:grpSpPr>
          <a:xfrm>
            <a:off x="125505" y="1379157"/>
            <a:ext cx="5100359" cy="4640643"/>
            <a:chOff x="125505" y="1379157"/>
            <a:chExt cx="5100359" cy="4640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DCFF00-3A57-16EC-2CBC-9637E40B79D6}"/>
                </a:ext>
              </a:extLst>
            </p:cNvPr>
            <p:cNvGrpSpPr/>
            <p:nvPr/>
          </p:nvGrpSpPr>
          <p:grpSpPr>
            <a:xfrm>
              <a:off x="125505" y="2003612"/>
              <a:ext cx="5100359" cy="4016188"/>
              <a:chOff x="125505" y="2003612"/>
              <a:chExt cx="5100359" cy="4016188"/>
            </a:xfrm>
          </p:grpSpPr>
          <p:pic>
            <p:nvPicPr>
              <p:cNvPr id="7" name="Picture 7">
                <a:extLst>
                  <a:ext uri="{FF2B5EF4-FFF2-40B4-BE49-F238E27FC236}">
                    <a16:creationId xmlns:a16="http://schemas.microsoft.com/office/drawing/2014/main" id="{278C11BD-3997-3C5C-3BE1-CF9EEAB95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505" y="2003612"/>
                <a:ext cx="4007224" cy="401618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C1CB55-B969-2DEA-82D3-8598BBAE353C}"/>
                  </a:ext>
                </a:extLst>
              </p:cNvPr>
              <p:cNvSpPr/>
              <p:nvPr/>
            </p:nvSpPr>
            <p:spPr>
              <a:xfrm>
                <a:off x="5010711" y="4306980"/>
                <a:ext cx="215153" cy="215153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C6643EC-F5F8-CE2B-697E-EEDDC35B293C}"/>
                  </a:ext>
                </a:extLst>
              </p:cNvPr>
              <p:cNvCxnSpPr/>
              <p:nvPr/>
            </p:nvCxnSpPr>
            <p:spPr>
              <a:xfrm flipH="1" flipV="1">
                <a:off x="4140575" y="4369172"/>
                <a:ext cx="815788" cy="8965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12">
              <a:extLst>
                <a:ext uri="{FF2B5EF4-FFF2-40B4-BE49-F238E27FC236}">
                  <a16:creationId xmlns:a16="http://schemas.microsoft.com/office/drawing/2014/main" id="{BE17CAD3-8CF2-7835-13F4-DDB234A5D1F4}"/>
                </a:ext>
              </a:extLst>
            </p:cNvPr>
            <p:cNvSpPr txBox="1"/>
            <p:nvPr/>
          </p:nvSpPr>
          <p:spPr>
            <a:xfrm>
              <a:off x="298093" y="1379157"/>
              <a:ext cx="3019679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C00000"/>
                  </a:solidFill>
                  <a:ea typeface="Calibri"/>
                  <a:cs typeface="Calibri"/>
                </a:rPr>
                <a:t>Negative contribution</a:t>
              </a:r>
              <a:endParaRPr lang="en-US" dirty="0">
                <a:solidFill>
                  <a:srgbClr val="C00000"/>
                </a:solidFill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ea typeface="Calibri"/>
                  <a:cs typeface="Calibri"/>
                </a:rPr>
                <a:t>Positive contribution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7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103B286-C672-8464-3F41-5CCC5ED42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The most similar molecule in the training set show a similar pattern</a:t>
            </a:r>
            <a:endParaRPr lang="en-GB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15FD0-957F-01CD-3268-780998DAC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884" y="1754049"/>
            <a:ext cx="4652682" cy="1348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ADE62-4639-E162-6495-A98456663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200" y="3791624"/>
            <a:ext cx="4652682" cy="199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9CDC1-6FE4-24C9-2794-BEC1E7276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143" y="1379479"/>
            <a:ext cx="2743200" cy="2433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BFBBC-DA14-E131-510F-740148356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876" y="3812646"/>
            <a:ext cx="2743200" cy="192423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0ABE893-D7BE-C416-C35D-6C461E88C688}"/>
              </a:ext>
            </a:extLst>
          </p:cNvPr>
          <p:cNvSpPr/>
          <p:nvPr/>
        </p:nvSpPr>
        <p:spPr>
          <a:xfrm rot="21000000">
            <a:off x="8971566" y="1545527"/>
            <a:ext cx="2872153" cy="149112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FACCD5CF-3692-A71C-413A-EFE9DB151891}"/>
              </a:ext>
            </a:extLst>
          </p:cNvPr>
          <p:cNvSpPr/>
          <p:nvPr/>
        </p:nvSpPr>
        <p:spPr>
          <a:xfrm rot="21000000">
            <a:off x="10268653" y="2097550"/>
            <a:ext cx="1079212" cy="7022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FA4CB832-94CD-4DDD-CD35-12AAB84D3D38}"/>
              </a:ext>
            </a:extLst>
          </p:cNvPr>
          <p:cNvSpPr/>
          <p:nvPr/>
        </p:nvSpPr>
        <p:spPr>
          <a:xfrm rot="17520000">
            <a:off x="6877346" y="4594932"/>
            <a:ext cx="1079212" cy="7022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531530F-B153-4703-5293-89FAF8D2B264}"/>
              </a:ext>
            </a:extLst>
          </p:cNvPr>
          <p:cNvSpPr txBox="1"/>
          <p:nvPr/>
        </p:nvSpPr>
        <p:spPr>
          <a:xfrm>
            <a:off x="5022493" y="2804545"/>
            <a:ext cx="27148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Atomic contribution: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Low value (min = -1)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High value (max = 0.05)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EE5A0ED-D061-1705-4BC5-E6442F493C69}"/>
              </a:ext>
            </a:extLst>
          </p:cNvPr>
          <p:cNvSpPr txBox="1"/>
          <p:nvPr/>
        </p:nvSpPr>
        <p:spPr>
          <a:xfrm>
            <a:off x="7455782" y="1448661"/>
            <a:ext cx="15688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Test molecule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FCF72-3D29-E422-346F-ECEA80CA838D}"/>
              </a:ext>
            </a:extLst>
          </p:cNvPr>
          <p:cNvSpPr txBox="1"/>
          <p:nvPr/>
        </p:nvSpPr>
        <p:spPr>
          <a:xfrm>
            <a:off x="4049165" y="5283318"/>
            <a:ext cx="27880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Closest train molecule</a:t>
            </a:r>
          </a:p>
          <a:p>
            <a:r>
              <a:rPr lang="en-US">
                <a:cs typeface="Calibri"/>
              </a:rPr>
              <a:t>(Tanimoto similarity = 0.54)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077FAAC-DBB3-49FC-07DC-1C63C727C1F3}"/>
              </a:ext>
            </a:extLst>
          </p:cNvPr>
          <p:cNvSpPr txBox="1"/>
          <p:nvPr/>
        </p:nvSpPr>
        <p:spPr>
          <a:xfrm>
            <a:off x="7653007" y="318084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Same substructure</a:t>
            </a:r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id="{39FE9743-1452-400C-8CE9-E2A17B0C1839}"/>
              </a:ext>
            </a:extLst>
          </p:cNvPr>
          <p:cNvSpPr/>
          <p:nvPr/>
        </p:nvSpPr>
        <p:spPr>
          <a:xfrm rot="19500000">
            <a:off x="6583391" y="3814882"/>
            <a:ext cx="2872153" cy="1831786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0DE60-A51E-3F7B-0B04-6E6BDFE74358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25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EFC95510-93A7-B7CE-F71A-D58D12B5F0B4}"/>
              </a:ext>
            </a:extLst>
          </p:cNvPr>
          <p:cNvSpPr txBox="1"/>
          <p:nvPr/>
        </p:nvSpPr>
        <p:spPr>
          <a:xfrm>
            <a:off x="240632" y="1620848"/>
            <a:ext cx="299974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Conformation:</a:t>
            </a:r>
          </a:p>
          <a:p>
            <a:r>
              <a:rPr lang="en-US">
                <a:solidFill>
                  <a:srgbClr val="00B0F0"/>
                </a:solidFill>
                <a:ea typeface="Calibri"/>
                <a:cs typeface="Calibri"/>
              </a:rPr>
              <a:t>Bioactive: torsion = 60°</a:t>
            </a:r>
            <a:endParaRPr lang="en-US">
              <a:solidFill>
                <a:srgbClr val="00B0F0"/>
              </a:solidFill>
            </a:endParaRPr>
          </a:p>
          <a:p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Generated: torsion = 180°</a:t>
            </a:r>
          </a:p>
        </p:txBody>
      </p:sp>
    </p:spTree>
    <p:extLst>
      <p:ext uri="{BB962C8B-B14F-4D97-AF65-F5344CB8AC3E}">
        <p14:creationId xmlns:p14="http://schemas.microsoft.com/office/powerpoint/2010/main" val="2617822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B589F3-702F-C241-7B3A-BBCBE4C02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Bioactive conformation diversity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138750-689C-50B0-DE3C-E4791AE43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082" y="1542331"/>
            <a:ext cx="4679576" cy="3011337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68A9D63F-C55C-7D41-054F-EB6338505E4A}"/>
              </a:ext>
            </a:extLst>
          </p:cNvPr>
          <p:cNvSpPr/>
          <p:nvPr/>
        </p:nvSpPr>
        <p:spPr>
          <a:xfrm rot="5400000">
            <a:off x="4449454" y="4442011"/>
            <a:ext cx="224117" cy="64545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D1B3083-94D2-17CE-A835-21A246BFD389}"/>
              </a:ext>
            </a:extLst>
          </p:cNvPr>
          <p:cNvSpPr/>
          <p:nvPr/>
        </p:nvSpPr>
        <p:spPr>
          <a:xfrm rot="5400000">
            <a:off x="6027242" y="3536576"/>
            <a:ext cx="277904" cy="249218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B787C-E2FF-90E7-89F7-0BA3AE9C40DA}"/>
              </a:ext>
            </a:extLst>
          </p:cNvPr>
          <p:cNvSpPr txBox="1"/>
          <p:nvPr/>
        </p:nvSpPr>
        <p:spPr>
          <a:xfrm>
            <a:off x="4275604" y="5037604"/>
            <a:ext cx="6454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75%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28CBE-BC70-20BC-7C30-5E00AD89480F}"/>
              </a:ext>
            </a:extLst>
          </p:cNvPr>
          <p:cNvSpPr txBox="1"/>
          <p:nvPr/>
        </p:nvSpPr>
        <p:spPr>
          <a:xfrm>
            <a:off x="5934074" y="5037604"/>
            <a:ext cx="6454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1870810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2903AFB-312C-1960-3BFC-C5FBF8422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ARMSD regression performance on the random split is satisfactory</a:t>
            </a:r>
            <a:endParaRPr lang="en-GB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05B0BAF-8D21-D252-5EB5-B97D152B9422}"/>
              </a:ext>
            </a:extLst>
          </p:cNvPr>
          <p:cNvSpPr txBox="1"/>
          <p:nvPr/>
        </p:nvSpPr>
        <p:spPr>
          <a:xfrm>
            <a:off x="8658842" y="2611994"/>
            <a:ext cx="336031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Baseline </a:t>
            </a:r>
            <a:r>
              <a:rPr lang="en-US" sz="2000" err="1">
                <a:cs typeface="Calibri"/>
              </a:rPr>
              <a:t>Molsize</a:t>
            </a:r>
            <a:r>
              <a:rPr lang="en-US" sz="2000">
                <a:cs typeface="Calibri"/>
              </a:rPr>
              <a:t> model: </a:t>
            </a:r>
          </a:p>
          <a:p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R2 = 0.43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Mean RMSE = 0.72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4065D-669B-58B8-E722-C37068ED5A91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27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0281409-73FE-133F-BCAB-55FA9DF4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02" y="1622144"/>
            <a:ext cx="4173124" cy="4182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A59775-3493-5C47-4416-CDD20DD72A92}"/>
              </a:ext>
            </a:extLst>
          </p:cNvPr>
          <p:cNvSpPr txBox="1"/>
          <p:nvPr/>
        </p:nvSpPr>
        <p:spPr>
          <a:xfrm>
            <a:off x="4771436" y="3209808"/>
            <a:ext cx="32323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+mn-lt"/>
                <a:cs typeface="+mn-lt"/>
              </a:rPr>
              <a:t>R</a:t>
            </a:r>
            <a:r>
              <a:rPr lang="en-US" sz="2000" baseline="30000">
                <a:ea typeface="+mn-lt"/>
                <a:cs typeface="+mn-lt"/>
              </a:rPr>
              <a:t>2</a:t>
            </a:r>
            <a:r>
              <a:rPr lang="en-US" sz="2000"/>
              <a:t> = 0.53 </a:t>
            </a:r>
            <a:r>
              <a:rPr lang="en-GB" sz="2000">
                <a:ea typeface="+mn-lt"/>
                <a:cs typeface="+mn-lt"/>
              </a:rPr>
              <a:t>± 0.03</a:t>
            </a:r>
            <a:endParaRPr lang="en-US"/>
          </a:p>
          <a:p>
            <a:endParaRPr lang="en-GB" sz="2000">
              <a:cs typeface="Calibri"/>
            </a:endParaRPr>
          </a:p>
          <a:p>
            <a:r>
              <a:rPr lang="en-GB" sz="2000">
                <a:cs typeface="Calibri"/>
              </a:rPr>
              <a:t>Mean RMSE = </a:t>
            </a:r>
            <a:r>
              <a:rPr lang="en-GB" sz="2000">
                <a:ea typeface="+mn-lt"/>
                <a:cs typeface="+mn-lt"/>
              </a:rPr>
              <a:t>0.65 ± 0.02</a:t>
            </a:r>
            <a:endParaRPr lang="en-GB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103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6E7F2A-ADB5-3A32-B41C-2B251CA6B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en-US">
                <a:latin typeface="Arial"/>
                <a:cs typeface="Arial"/>
              </a:rPr>
              <a:t>BioSchNet retrieves a higher rate of successful docking using a limited number of input conformations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B01F973-5F7D-93E1-E9FE-3631D0DB6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9" y="1235296"/>
            <a:ext cx="4715287" cy="47152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FB32D98-28C4-B5EA-23C4-D4870C20E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01" y="1235296"/>
            <a:ext cx="4715287" cy="4715287"/>
          </a:xfrm>
          <a:prstGeom prst="rect">
            <a:avLst/>
          </a:prstGeom>
        </p:spPr>
      </p:pic>
      <p:pic>
        <p:nvPicPr>
          <p:cNvPr id="9" name="Graphique 8" descr="Loupe avec un remplissage uni">
            <a:extLst>
              <a:ext uri="{FF2B5EF4-FFF2-40B4-BE49-F238E27FC236}">
                <a16:creationId xmlns:a16="http://schemas.microsoft.com/office/drawing/2014/main" id="{3B38B7A1-D527-D482-1EA1-0572B2BF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5501" y="2175299"/>
            <a:ext cx="1365849" cy="1365849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4C6AAEB-08F2-D8CE-280C-4A230671FA34}"/>
              </a:ext>
            </a:extLst>
          </p:cNvPr>
          <p:cNvSpPr/>
          <p:nvPr/>
        </p:nvSpPr>
        <p:spPr>
          <a:xfrm>
            <a:off x="5182342" y="3592939"/>
            <a:ext cx="1846053" cy="8971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891386-D6F0-4C89-19D8-2833249BA923}"/>
              </a:ext>
            </a:extLst>
          </p:cNvPr>
          <p:cNvSpPr/>
          <p:nvPr/>
        </p:nvSpPr>
        <p:spPr>
          <a:xfrm>
            <a:off x="1076207" y="1485430"/>
            <a:ext cx="696148" cy="37911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3CC91-2617-0733-0E6F-7BDF540B0898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28</a:t>
            </a:fld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826709-6516-7681-5F8A-B504ED99AAEC}"/>
              </a:ext>
            </a:extLst>
          </p:cNvPr>
          <p:cNvCxnSpPr>
            <a:cxnSpLocks/>
          </p:cNvCxnSpPr>
          <p:nvPr/>
        </p:nvCxnSpPr>
        <p:spPr>
          <a:xfrm>
            <a:off x="7937369" y="3016281"/>
            <a:ext cx="381795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3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4AFFBD-9B43-3877-346A-A8A8634A1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BioSchNet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retrieves </a:t>
            </a:r>
            <a:r>
              <a:rPr lang="en-US">
                <a:latin typeface="Arial"/>
                <a:cs typeface="Arial"/>
              </a:rPr>
              <a:t>best poses at earlier ranks</a:t>
            </a:r>
            <a:endParaRPr lang="en-US" b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BBAB47-BB4B-4B88-649A-A6E28D82E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94" y="1310030"/>
            <a:ext cx="4625240" cy="46252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4161970-BAE8-9B04-697D-4AF5B6E6B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761" y="1309836"/>
            <a:ext cx="4625239" cy="4625239"/>
          </a:xfrm>
          <a:prstGeom prst="rect">
            <a:avLst/>
          </a:prstGeom>
        </p:spPr>
      </p:pic>
      <p:pic>
        <p:nvPicPr>
          <p:cNvPr id="7" name="Graphique 6" descr="Loupe avec un remplissage uni">
            <a:extLst>
              <a:ext uri="{FF2B5EF4-FFF2-40B4-BE49-F238E27FC236}">
                <a16:creationId xmlns:a16="http://schemas.microsoft.com/office/drawing/2014/main" id="{B250CC76-A258-B746-ABC7-C20FF166C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6132" y="2227057"/>
            <a:ext cx="1365849" cy="1365849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7A8B5419-0CE1-42C2-7C72-E1A967C6F2DD}"/>
              </a:ext>
            </a:extLst>
          </p:cNvPr>
          <p:cNvSpPr/>
          <p:nvPr/>
        </p:nvSpPr>
        <p:spPr>
          <a:xfrm>
            <a:off x="5172973" y="3644697"/>
            <a:ext cx="1846053" cy="8971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1F4F6A-BC3A-8CAF-643C-5265B06814FB}"/>
              </a:ext>
            </a:extLst>
          </p:cNvPr>
          <p:cNvSpPr/>
          <p:nvPr/>
        </p:nvSpPr>
        <p:spPr>
          <a:xfrm>
            <a:off x="925689" y="1532467"/>
            <a:ext cx="696148" cy="37911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BED63-AB1B-C08B-EED5-43231213B4C5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29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3036743"/>
            <a:ext cx="11313757" cy="273858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Introduction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5B3CF-6517-48AF-96DC-8929922E2421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3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30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4C449D-C488-FBBB-E004-03258CF7CD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BioSchNet ranking retrieves bioactive-like conformations in early ranks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B018BC-499F-25A1-2A26-4EC16C10BA08}"/>
              </a:ext>
            </a:extLst>
          </p:cNvPr>
          <p:cNvGrpSpPr/>
          <p:nvPr/>
        </p:nvGrpSpPr>
        <p:grpSpPr>
          <a:xfrm>
            <a:off x="6003097" y="1430501"/>
            <a:ext cx="5451510" cy="4205585"/>
            <a:chOff x="6003097" y="1430501"/>
            <a:chExt cx="5451510" cy="4205585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E9DA7755-0EF1-A242-20EE-4BD7DFE3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3097" y="2001747"/>
              <a:ext cx="5451510" cy="363433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7131670-AE3A-0F0A-7A7C-13DD59B25B4C}"/>
                </a:ext>
              </a:extLst>
            </p:cNvPr>
            <p:cNvSpPr txBox="1"/>
            <p:nvPr/>
          </p:nvSpPr>
          <p:spPr>
            <a:xfrm>
              <a:off x="7132564" y="1430501"/>
              <a:ext cx="392159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On molecules having 5% or less bioactive-like generated conformations</a:t>
              </a:r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0093DED-305D-1D7C-AAD2-6E4F79CB78CA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30</a:t>
            </a:fld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506015-AAD1-5BAB-9C92-A1FEFA1F6AF3}"/>
              </a:ext>
            </a:extLst>
          </p:cNvPr>
          <p:cNvGrpSpPr/>
          <p:nvPr/>
        </p:nvGrpSpPr>
        <p:grpSpPr>
          <a:xfrm>
            <a:off x="7019919" y="3583737"/>
            <a:ext cx="1813827" cy="492502"/>
            <a:chOff x="7019919" y="3583737"/>
            <a:chExt cx="1813827" cy="49250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7EB6137-FFEE-CB88-1446-CEF1C531BCD7}"/>
                </a:ext>
              </a:extLst>
            </p:cNvPr>
            <p:cNvCxnSpPr/>
            <p:nvPr/>
          </p:nvCxnSpPr>
          <p:spPr>
            <a:xfrm>
              <a:off x="7019919" y="3583737"/>
              <a:ext cx="1707824" cy="896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3DFA7B-90E4-2192-198E-19BD511F5306}"/>
                </a:ext>
              </a:extLst>
            </p:cNvPr>
            <p:cNvSpPr txBox="1"/>
            <p:nvPr/>
          </p:nvSpPr>
          <p:spPr>
            <a:xfrm>
              <a:off x="7843932" y="3706907"/>
              <a:ext cx="989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7F7F7F"/>
                  </a:solidFill>
                </a:rPr>
                <a:t>Median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71A2FA8-7126-37DE-0591-69B6598AA87D}"/>
              </a:ext>
            </a:extLst>
          </p:cNvPr>
          <p:cNvGrpSpPr/>
          <p:nvPr/>
        </p:nvGrpSpPr>
        <p:grpSpPr>
          <a:xfrm>
            <a:off x="6762066" y="4970367"/>
            <a:ext cx="1317982" cy="1020758"/>
            <a:chOff x="6762066" y="4970367"/>
            <a:chExt cx="1317982" cy="10207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8B0797-A480-ED20-E426-ED7A7CBD2720}"/>
                </a:ext>
              </a:extLst>
            </p:cNvPr>
            <p:cNvSpPr txBox="1"/>
            <p:nvPr/>
          </p:nvSpPr>
          <p:spPr>
            <a:xfrm>
              <a:off x="6762066" y="5621793"/>
              <a:ext cx="1317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7F7F7F"/>
                  </a:solidFill>
                </a:rPr>
                <a:t>Ranked first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9CC0BEB-6F6F-81C8-0FD1-06A72C110C6C}"/>
                </a:ext>
              </a:extLst>
            </p:cNvPr>
            <p:cNvCxnSpPr/>
            <p:nvPr/>
          </p:nvCxnSpPr>
          <p:spPr>
            <a:xfrm flipH="1" flipV="1">
              <a:off x="7036735" y="4970367"/>
              <a:ext cx="259976" cy="636495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4">
            <a:extLst>
              <a:ext uri="{FF2B5EF4-FFF2-40B4-BE49-F238E27FC236}">
                <a16:creationId xmlns:a16="http://schemas.microsoft.com/office/drawing/2014/main" id="{319314D0-A5DD-9801-5B88-B452B473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2" y="1994006"/>
            <a:ext cx="4984376" cy="356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373109-2534-4C31-DE12-8343E95E78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en-US" err="1">
                <a:latin typeface="Arial"/>
                <a:cs typeface="Arial"/>
              </a:rPr>
              <a:t>BioSchNet</a:t>
            </a:r>
            <a:r>
              <a:rPr lang="en-US">
                <a:latin typeface="Arial"/>
                <a:cs typeface="Arial"/>
              </a:rPr>
              <a:t> surprisingly ranks bioactive conformations first for highly flexible molecules</a:t>
            </a:r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F968F6A-FF68-3F7A-AD64-24FA870E6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153" y="1878206"/>
            <a:ext cx="9269921" cy="370617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0B9F8-7BF1-8B9D-56BF-FD393BAA2467}"/>
              </a:ext>
            </a:extLst>
          </p:cNvPr>
          <p:cNvSpPr txBox="1"/>
          <p:nvPr/>
        </p:nvSpPr>
        <p:spPr>
          <a:xfrm>
            <a:off x="3917835" y="1397313"/>
            <a:ext cx="333326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Pearson coefficient = -0.202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94B2F-A532-32D1-400A-B5E26BFC6641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31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68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AAAD7D-8CD1-4AF9-A033-FB0F1DE08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err="1">
                <a:latin typeface="Arial"/>
                <a:cs typeface="Arial"/>
              </a:rPr>
              <a:t>BioSchNet</a:t>
            </a:r>
            <a:r>
              <a:rPr lang="en-US">
                <a:latin typeface="Arial"/>
                <a:cs typeface="Arial"/>
              </a:rPr>
              <a:t> ranking retrieves bioactive conformations in early ranks</a:t>
            </a:r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959BE1F9-E535-D729-2AAD-E610247FB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746" y="1381927"/>
            <a:ext cx="6696114" cy="4464075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2374050C-04B5-4472-1037-7120585C0E2A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pPr/>
              <a:t>32</a:t>
            </a:fld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E4E2BE-9191-7861-8FBE-931DF52362E2}"/>
              </a:ext>
            </a:extLst>
          </p:cNvPr>
          <p:cNvCxnSpPr/>
          <p:nvPr/>
        </p:nvCxnSpPr>
        <p:spPr>
          <a:xfrm>
            <a:off x="3242821" y="3619893"/>
            <a:ext cx="521302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3B9CDF-F23B-1281-3CEF-E610FAE99D8D}"/>
              </a:ext>
            </a:extLst>
          </p:cNvPr>
          <p:cNvSpPr txBox="1"/>
          <p:nvPr/>
        </p:nvSpPr>
        <p:spPr>
          <a:xfrm>
            <a:off x="8531257" y="3429298"/>
            <a:ext cx="98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5"/>
                </a:solidFill>
              </a:rPr>
              <a:t>Median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E25D64-9934-3773-5FB1-A1DF44C35453}"/>
              </a:ext>
            </a:extLst>
          </p:cNvPr>
          <p:cNvSpPr/>
          <p:nvPr/>
        </p:nvSpPr>
        <p:spPr>
          <a:xfrm>
            <a:off x="3299381" y="3972499"/>
            <a:ext cx="395926" cy="1858464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30B62-5DB9-A888-1B35-2567756CDDD6}"/>
              </a:ext>
            </a:extLst>
          </p:cNvPr>
          <p:cNvSpPr txBox="1"/>
          <p:nvPr/>
        </p:nvSpPr>
        <p:spPr>
          <a:xfrm>
            <a:off x="1920940" y="5476670"/>
            <a:ext cx="131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5"/>
                </a:solidFill>
              </a:rPr>
              <a:t>Ranked first</a:t>
            </a:r>
          </a:p>
        </p:txBody>
      </p:sp>
    </p:spTree>
    <p:extLst>
      <p:ext uri="{BB962C8B-B14F-4D97-AF65-F5344CB8AC3E}">
        <p14:creationId xmlns:p14="http://schemas.microsoft.com/office/powerpoint/2010/main" val="41054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C30F9F-27D6-49EC-824F-4B61B32358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Perspectives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D8C93-E034-4E86-9188-F3F7654B4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1466104"/>
            <a:ext cx="11313757" cy="4309222"/>
          </a:xfrm>
        </p:spPr>
        <p:txBody>
          <a:bodyPr>
            <a:normAutofit/>
          </a:bodyPr>
          <a:lstStyle/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Docking</a:t>
            </a:r>
          </a:p>
          <a:p>
            <a:pPr marL="1028700" lvl="1" indent="-342900"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Pre-processing</a:t>
            </a:r>
          </a:p>
          <a:p>
            <a:pPr marL="1485900" lvl="2"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Can a subset of </a:t>
            </a:r>
            <a:r>
              <a:rPr lang="en-US" err="1">
                <a:ea typeface="+mn-lt"/>
                <a:cs typeface="+mn-lt"/>
              </a:rPr>
              <a:t>topN</a:t>
            </a:r>
            <a:r>
              <a:rPr lang="en-US">
                <a:ea typeface="+mn-lt"/>
                <a:cs typeface="+mn-lt"/>
              </a:rPr>
              <a:t> conformation ranked by the model give better results (</a:t>
            </a:r>
            <a:r>
              <a:rPr lang="en-US" err="1">
                <a:ea typeface="+mn-lt"/>
                <a:cs typeface="+mn-lt"/>
              </a:rPr>
              <a:t>wrt</a:t>
            </a:r>
            <a:r>
              <a:rPr lang="en-US">
                <a:ea typeface="+mn-lt"/>
                <a:cs typeface="+mn-lt"/>
              </a:rPr>
              <a:t> time, docking power or virtual screening) at rigid-ligand docking?</a:t>
            </a:r>
          </a:p>
          <a:p>
            <a:pPr marL="1028700" lvl="1" indent="-342900"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Post-processing</a:t>
            </a:r>
          </a:p>
          <a:p>
            <a:pPr marL="1485900" lvl="2"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Can a subset of </a:t>
            </a:r>
            <a:r>
              <a:rPr lang="en-US" err="1">
                <a:ea typeface="+mn-lt"/>
                <a:cs typeface="+mn-lt"/>
              </a:rPr>
              <a:t>topN</a:t>
            </a:r>
            <a:r>
              <a:rPr lang="en-US">
                <a:ea typeface="+mn-lt"/>
                <a:cs typeface="+mn-lt"/>
              </a:rPr>
              <a:t> poses ranked by the model give poses closer to the real pose ? (Docking power)</a:t>
            </a:r>
          </a:p>
          <a:p>
            <a:pPr marL="1485900" lvl="2"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Is the top docking score from this subset able to give better results for virtual screening ?</a:t>
            </a:r>
          </a:p>
          <a:p>
            <a:pPr marL="1028700" lvl="1" indent="-342900"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Custom scoring function</a:t>
            </a:r>
          </a:p>
          <a:p>
            <a:pPr marL="342900" indent="-342900">
              <a:buChar char="•"/>
            </a:pPr>
            <a:r>
              <a:rPr lang="en-US">
                <a:cs typeface="Calibri" panose="020F0502020204030204"/>
              </a:rPr>
              <a:t>Pharmacophore searching</a:t>
            </a:r>
            <a:endParaRPr lang="en-US"/>
          </a:p>
          <a:p>
            <a:pPr marL="1028700" lvl="1" indent="-342900"/>
            <a:r>
              <a:rPr lang="en-US">
                <a:cs typeface="Calibri" panose="020F0502020204030204"/>
              </a:rPr>
              <a:t>Among a set of generated conformations, are the </a:t>
            </a:r>
            <a:r>
              <a:rPr lang="en-US" err="1">
                <a:cs typeface="Calibri" panose="020F0502020204030204"/>
              </a:rPr>
              <a:t>topN</a:t>
            </a:r>
            <a:r>
              <a:rPr lang="en-US">
                <a:cs typeface="Calibri" panose="020F0502020204030204"/>
              </a:rPr>
              <a:t> conformations ranked by the model more likely to find the bioactive pharmacophore (for a given molecule, or a given structure/target-based pharmacophore)?</a:t>
            </a:r>
          </a:p>
          <a:p>
            <a:pPr marL="342900" indent="-342900">
              <a:buChar char="•"/>
            </a:pPr>
            <a:r>
              <a:rPr lang="en-US">
                <a:cs typeface="Calibri" panose="020F0502020204030204"/>
              </a:rPr>
              <a:t>Conformation generation</a:t>
            </a:r>
          </a:p>
          <a:p>
            <a:pPr marL="1028700" lvl="1" indent="-342900"/>
            <a:r>
              <a:rPr lang="en-US">
                <a:cs typeface="Calibri" panose="020F0502020204030204"/>
              </a:rPr>
              <a:t>Can we use the model to bias the generation of conformation toward bioactive conformations ?</a:t>
            </a:r>
          </a:p>
          <a:p>
            <a:pPr marL="1028700" lvl="1" indent="-342900"/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5038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C621C-8721-17E3-B14B-20765EA422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Context: Finding bioactive conformations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D738E-A05D-2C59-B84B-B66AE8F38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1714346"/>
            <a:ext cx="6546355" cy="770934"/>
          </a:xfrm>
        </p:spPr>
        <p:txBody>
          <a:bodyPr>
            <a:normAutofit/>
          </a:bodyPr>
          <a:lstStyle/>
          <a:p>
            <a:r>
              <a:rPr lang="en-US" sz="2200" dirty="0">
                <a:ea typeface="+mn-lt"/>
                <a:cs typeface="+mn-lt"/>
              </a:rPr>
              <a:t>Importance in virtual screening: docking or pharmacophore searching</a:t>
            </a:r>
            <a:endParaRPr lang="en-US" sz="2200" dirty="0"/>
          </a:p>
          <a:p>
            <a:endParaRPr lang="en-US" sz="2200" dirty="0"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9805A-D643-00D0-4C2F-71B265C542A8}"/>
              </a:ext>
            </a:extLst>
          </p:cNvPr>
          <p:cNvSpPr txBox="1"/>
          <p:nvPr/>
        </p:nvSpPr>
        <p:spPr>
          <a:xfrm>
            <a:off x="2914650" y="6092536"/>
            <a:ext cx="443172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Friedrich, Nils-Ole, et al. "High-quality dataset of protein-bound ligand conformations and its application to benchmarking conformer ensemble generators." </a:t>
            </a:r>
            <a:r>
              <a:rPr lang="en-US" sz="1100" i="1">
                <a:solidFill>
                  <a:schemeClr val="bg1"/>
                </a:solidFill>
              </a:rPr>
              <a:t>Journal of Chemical Information and Modeling</a:t>
            </a:r>
            <a:r>
              <a:rPr lang="en-US" sz="1100">
                <a:solidFill>
                  <a:schemeClr val="bg1"/>
                </a:solidFill>
              </a:rPr>
              <a:t> 57.3 (2017): 529-539.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D535B-5580-12D2-CEC9-7ABF65F13402}"/>
              </a:ext>
            </a:extLst>
          </p:cNvPr>
          <p:cNvSpPr txBox="1"/>
          <p:nvPr/>
        </p:nvSpPr>
        <p:spPr>
          <a:xfrm>
            <a:off x="7616536" y="6092536"/>
            <a:ext cx="341860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Cole, Jason C., et al. "Knowledge-based conformer generation using the Cambridge structural database." </a:t>
            </a:r>
            <a:r>
              <a:rPr lang="en-US" sz="1100" i="1">
                <a:solidFill>
                  <a:schemeClr val="bg1"/>
                </a:solidFill>
              </a:rPr>
              <a:t>Journal of Chemical Information and Modeling</a:t>
            </a:r>
            <a:r>
              <a:rPr lang="en-US" sz="1100">
                <a:solidFill>
                  <a:schemeClr val="bg1"/>
                </a:solidFill>
              </a:rPr>
              <a:t> 58.3 (2018): 615-629.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53897EC-E461-DD48-5896-AEC5AEB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092" y="1801777"/>
            <a:ext cx="3315374" cy="33648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043FE7-30B8-6B85-A59C-7B0E81E255C5}"/>
              </a:ext>
            </a:extLst>
          </p:cNvPr>
          <p:cNvSpPr txBox="1">
            <a:spLocks/>
          </p:cNvSpPr>
          <p:nvPr/>
        </p:nvSpPr>
        <p:spPr bwMode="auto">
          <a:xfrm>
            <a:off x="363894" y="2619780"/>
            <a:ext cx="6546355" cy="282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ea typeface="+mn-lt"/>
                <a:cs typeface="+mn-lt"/>
              </a:rPr>
              <a:t>Conformer generators can generate plausible conformations:</a:t>
            </a:r>
          </a:p>
          <a:p>
            <a:r>
              <a:rPr lang="en-US" sz="2200" dirty="0">
                <a:ea typeface="+mn-lt"/>
                <a:cs typeface="+mn-lt"/>
              </a:rPr>
              <a:t>The CCDC generator retrieves a bioactive-like conformation (ARMSD &lt; 1 Å) for 90% of the molecules in the Platinum dataset (among 250 generated conformations)</a:t>
            </a:r>
          </a:p>
          <a:p>
            <a:r>
              <a:rPr lang="en-US" sz="2200" dirty="0">
                <a:ea typeface="+mn-lt"/>
                <a:cs typeface="+mn-lt"/>
              </a:rPr>
              <a:t>Only 70 % are retrieved in the top 10 conformations, 40% retrieved taking the top 1</a:t>
            </a:r>
            <a:endParaRPr lang="en-US" sz="2200" dirty="0"/>
          </a:p>
          <a:p>
            <a:endParaRPr lang="en-US" sz="2200" dirty="0">
              <a:cs typeface="Calibri" panose="020F0502020204030204"/>
            </a:endParaRPr>
          </a:p>
          <a:p>
            <a:endParaRPr lang="en-US" sz="2200" dirty="0"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305A9-D64B-E500-31C4-A0F79DCD09BF}"/>
              </a:ext>
            </a:extLst>
          </p:cNvPr>
          <p:cNvSpPr txBox="1"/>
          <p:nvPr/>
        </p:nvSpPr>
        <p:spPr>
          <a:xfrm>
            <a:off x="143741" y="5642264"/>
            <a:ext cx="505042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ARMSD = Atomic Root-Mean-Square Deviation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C9347-4D3F-E52C-E415-7C6FE75A9507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4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1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E25CE-FBED-4854-9309-ED258A2DD7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Aim: Identify bioactive-like conformations of small molecules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3C942-456F-C9AA-3C9A-B737B507C549}"/>
              </a:ext>
            </a:extLst>
          </p:cNvPr>
          <p:cNvSpPr txBox="1"/>
          <p:nvPr/>
        </p:nvSpPr>
        <p:spPr>
          <a:xfrm>
            <a:off x="143741" y="5642264"/>
            <a:ext cx="51402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ARMSD = Atomic Root-Mean-Square Deviation</a:t>
            </a:r>
            <a:endParaRPr lang="en-US" sz="200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A8FB76DF-B141-293C-ACB1-47A20971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1" y="2779763"/>
            <a:ext cx="3321166" cy="12406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D28368-CF63-ACC6-7C98-AD012C91BD10}"/>
              </a:ext>
            </a:extLst>
          </p:cNvPr>
          <p:cNvGrpSpPr/>
          <p:nvPr/>
        </p:nvGrpSpPr>
        <p:grpSpPr>
          <a:xfrm>
            <a:off x="3536845" y="1495470"/>
            <a:ext cx="4203866" cy="4374739"/>
            <a:chOff x="3584121" y="1851466"/>
            <a:chExt cx="4203866" cy="4374739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18DDA5F3-48E5-3D85-4971-97835F222196}"/>
                </a:ext>
              </a:extLst>
            </p:cNvPr>
            <p:cNvSpPr/>
            <p:nvPr/>
          </p:nvSpPr>
          <p:spPr>
            <a:xfrm>
              <a:off x="3584121" y="3192010"/>
              <a:ext cx="1698414" cy="12406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cs typeface="Calibri"/>
                </a:rPr>
                <a:t>Generator</a:t>
              </a:r>
              <a:endParaRPr lang="en-US" sz="22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A8DC3-4AFD-B178-558B-16D13AE02C9A}"/>
                </a:ext>
              </a:extLst>
            </p:cNvPr>
            <p:cNvGrpSpPr/>
            <p:nvPr/>
          </p:nvGrpSpPr>
          <p:grpSpPr>
            <a:xfrm>
              <a:off x="5365587" y="1851466"/>
              <a:ext cx="2422400" cy="4374739"/>
              <a:chOff x="5365587" y="1851466"/>
              <a:chExt cx="2422400" cy="4374739"/>
            </a:xfrm>
          </p:grpSpPr>
          <p:pic>
            <p:nvPicPr>
              <p:cNvPr id="13" name="Picture 13">
                <a:extLst>
                  <a:ext uri="{FF2B5EF4-FFF2-40B4-BE49-F238E27FC236}">
                    <a16:creationId xmlns:a16="http://schemas.microsoft.com/office/drawing/2014/main" id="{6E333277-DAC7-C35F-04BA-06624152F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4021" y="1851466"/>
                <a:ext cx="2238695" cy="1022915"/>
              </a:xfrm>
              <a:prstGeom prst="rect">
                <a:avLst/>
              </a:prstGeom>
            </p:spPr>
          </p:pic>
          <p:pic>
            <p:nvPicPr>
              <p:cNvPr id="14" name="Picture 14">
                <a:extLst>
                  <a:ext uri="{FF2B5EF4-FFF2-40B4-BE49-F238E27FC236}">
                    <a16:creationId xmlns:a16="http://schemas.microsoft.com/office/drawing/2014/main" id="{2E8965F6-377D-A49B-D468-EED14B2C0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5587" y="3135760"/>
                <a:ext cx="2422400" cy="1429252"/>
              </a:xfrm>
              <a:prstGeom prst="rect">
                <a:avLst/>
              </a:prstGeom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575C9CFB-89F7-6725-F780-1A4E3D3BC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8108" y="4694905"/>
                <a:ext cx="1814274" cy="1531300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BF2B04-67BA-B74A-0A96-2B0DEA743D0E}"/>
              </a:ext>
            </a:extLst>
          </p:cNvPr>
          <p:cNvGrpSpPr/>
          <p:nvPr/>
        </p:nvGrpSpPr>
        <p:grpSpPr>
          <a:xfrm>
            <a:off x="7782953" y="1664366"/>
            <a:ext cx="2134418" cy="3922341"/>
            <a:chOff x="7830229" y="2020362"/>
            <a:chExt cx="2134418" cy="39223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93D779-9994-3219-4B50-B3EB95555A8C}"/>
                </a:ext>
              </a:extLst>
            </p:cNvPr>
            <p:cNvSpPr txBox="1"/>
            <p:nvPr/>
          </p:nvSpPr>
          <p:spPr>
            <a:xfrm>
              <a:off x="8044062" y="2020362"/>
              <a:ext cx="1920585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ARMSD = 1.27 </a:t>
              </a:r>
            </a:p>
          </p:txBody>
        </p:sp>
        <p:sp>
          <p:nvSpPr>
            <p:cNvPr id="15" name="Arrow: Up-Down 14">
              <a:extLst>
                <a:ext uri="{FF2B5EF4-FFF2-40B4-BE49-F238E27FC236}">
                  <a16:creationId xmlns:a16="http://schemas.microsoft.com/office/drawing/2014/main" id="{4EC46280-9FC6-C1BA-BED3-C3A66602E479}"/>
                </a:ext>
              </a:extLst>
            </p:cNvPr>
            <p:cNvSpPr/>
            <p:nvPr/>
          </p:nvSpPr>
          <p:spPr>
            <a:xfrm rot="17460000">
              <a:off x="8435101" y="2134410"/>
              <a:ext cx="484909" cy="141134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6" name="Arrow: Up-Down 25">
              <a:extLst>
                <a:ext uri="{FF2B5EF4-FFF2-40B4-BE49-F238E27FC236}">
                  <a16:creationId xmlns:a16="http://schemas.microsoft.com/office/drawing/2014/main" id="{CAA27DEA-0BF1-A6B3-BF3E-415150B45F2C}"/>
                </a:ext>
              </a:extLst>
            </p:cNvPr>
            <p:cNvSpPr/>
            <p:nvPr/>
          </p:nvSpPr>
          <p:spPr>
            <a:xfrm rot="16200000">
              <a:off x="8383446" y="3118318"/>
              <a:ext cx="484909" cy="138807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7" name="Arrow: Up-Down 26">
              <a:extLst>
                <a:ext uri="{FF2B5EF4-FFF2-40B4-BE49-F238E27FC236}">
                  <a16:creationId xmlns:a16="http://schemas.microsoft.com/office/drawing/2014/main" id="{F254C806-32DB-F818-A1C3-444932A3FCC9}"/>
                </a:ext>
              </a:extLst>
            </p:cNvPr>
            <p:cNvSpPr/>
            <p:nvPr/>
          </p:nvSpPr>
          <p:spPr>
            <a:xfrm rot="15011540">
              <a:off x="8516325" y="4440714"/>
              <a:ext cx="484909" cy="140549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1C4EBA-63F6-59A5-95C8-08E8B559A24F}"/>
                </a:ext>
              </a:extLst>
            </p:cNvPr>
            <p:cNvSpPr txBox="1"/>
            <p:nvPr/>
          </p:nvSpPr>
          <p:spPr>
            <a:xfrm>
              <a:off x="7830229" y="4128772"/>
              <a:ext cx="1920584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ARMSD = 3.05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8B8C77-1744-E029-FB7A-D5ED1F79B520}"/>
                </a:ext>
              </a:extLst>
            </p:cNvPr>
            <p:cNvSpPr txBox="1"/>
            <p:nvPr/>
          </p:nvSpPr>
          <p:spPr>
            <a:xfrm>
              <a:off x="7931863" y="5511816"/>
              <a:ext cx="1920584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ARMSD = 0.67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F5D7606-DDA1-9612-7DD4-D48AE17E0085}"/>
              </a:ext>
            </a:extLst>
          </p:cNvPr>
          <p:cNvGrpSpPr/>
          <p:nvPr/>
        </p:nvGrpSpPr>
        <p:grpSpPr>
          <a:xfrm>
            <a:off x="9700895" y="2779764"/>
            <a:ext cx="2282772" cy="2392419"/>
            <a:chOff x="9833263" y="3288335"/>
            <a:chExt cx="2197679" cy="2242724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2A3B593A-0683-3C39-4DBE-67B0A969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3263" y="3288335"/>
              <a:ext cx="2197679" cy="142433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C78E99-9800-8BFA-79BD-0F3FB19C7A1E}"/>
                </a:ext>
              </a:extLst>
            </p:cNvPr>
            <p:cNvSpPr txBox="1"/>
            <p:nvPr/>
          </p:nvSpPr>
          <p:spPr>
            <a:xfrm>
              <a:off x="10172981" y="4809762"/>
              <a:ext cx="1813447" cy="7212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/>
                <a:t>Bioactive conformation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5E8729-539D-ABCB-95D1-A32E099CE17D}"/>
              </a:ext>
            </a:extLst>
          </p:cNvPr>
          <p:cNvGrpSpPr/>
          <p:nvPr/>
        </p:nvGrpSpPr>
        <p:grpSpPr>
          <a:xfrm>
            <a:off x="4586616" y="4154879"/>
            <a:ext cx="3049375" cy="1833204"/>
            <a:chOff x="4656725" y="4165056"/>
            <a:chExt cx="3049375" cy="183320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541382-CE9F-799C-DCF7-62E1B09D50E4}"/>
                </a:ext>
              </a:extLst>
            </p:cNvPr>
            <p:cNvSpPr txBox="1"/>
            <p:nvPr/>
          </p:nvSpPr>
          <p:spPr>
            <a:xfrm>
              <a:off x="4656725" y="4978897"/>
              <a:ext cx="965199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200" b="1" dirty="0">
                  <a:solidFill>
                    <a:srgbClr val="002060"/>
                  </a:solidFill>
                </a:rPr>
                <a:t>Model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2880CB5-CA90-422D-A34E-7263EB5B3BB2}"/>
                </a:ext>
              </a:extLst>
            </p:cNvPr>
            <p:cNvSpPr/>
            <p:nvPr/>
          </p:nvSpPr>
          <p:spPr>
            <a:xfrm>
              <a:off x="5535382" y="4165056"/>
              <a:ext cx="2170718" cy="183320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7DE1CBA-2CF8-C121-9D3F-0A347622A7AE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5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6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3036743"/>
            <a:ext cx="11313757" cy="273858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Methods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BFD50-7BE2-C560-BEE3-658E44F03F17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6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889F74-D017-DD79-79BA-A3649A91FD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err="1">
                <a:latin typeface="Arial"/>
                <a:cs typeface="Arial"/>
              </a:rPr>
              <a:t>SchNet</a:t>
            </a:r>
            <a:r>
              <a:rPr lang="en-US">
                <a:latin typeface="Arial"/>
                <a:cs typeface="Arial"/>
              </a:rPr>
              <a:t> atomistic neural network 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200B0-EEBB-EDDC-4D04-4EB059577593}"/>
              </a:ext>
            </a:extLst>
          </p:cNvPr>
          <p:cNvGrpSpPr/>
          <p:nvPr/>
        </p:nvGrpSpPr>
        <p:grpSpPr>
          <a:xfrm>
            <a:off x="9271680" y="4242986"/>
            <a:ext cx="2692199" cy="1107996"/>
            <a:chOff x="9271680" y="4242986"/>
            <a:chExt cx="2692199" cy="1107996"/>
          </a:xfrm>
        </p:grpSpPr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5D27F302-11F5-0EAE-3AB9-B964E4E77000}"/>
                </a:ext>
              </a:extLst>
            </p:cNvPr>
            <p:cNvSpPr/>
            <p:nvPr/>
          </p:nvSpPr>
          <p:spPr>
            <a:xfrm>
              <a:off x="9271680" y="4475920"/>
              <a:ext cx="963840" cy="6454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>
                  <a:cs typeface="Calibri"/>
                </a:rPr>
                <a:t>Sum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9C13782-0A9A-A12E-FA6F-58D4C10B1F45}"/>
                </a:ext>
              </a:extLst>
            </p:cNvPr>
            <p:cNvSpPr txBox="1"/>
            <p:nvPr/>
          </p:nvSpPr>
          <p:spPr>
            <a:xfrm>
              <a:off x="10198953" y="4242986"/>
              <a:ext cx="1764926" cy="11079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>
                  <a:cs typeface="Calibri" panose="020F0502020204030204"/>
                </a:rPr>
                <a:t>Single value output for conformation</a:t>
              </a:r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32FA579E-983E-7191-2E0D-14C3FF0D72DA}"/>
              </a:ext>
            </a:extLst>
          </p:cNvPr>
          <p:cNvSpPr/>
          <p:nvPr/>
        </p:nvSpPr>
        <p:spPr>
          <a:xfrm>
            <a:off x="5177078" y="4346710"/>
            <a:ext cx="2160492" cy="1272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dirty="0">
                <a:cs typeface="Calibri"/>
              </a:rPr>
              <a:t>Interaction blocks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74DCDF-4301-4BE1-0F51-1B3358DC1428}"/>
              </a:ext>
            </a:extLst>
          </p:cNvPr>
          <p:cNvSpPr txBox="1"/>
          <p:nvPr/>
        </p:nvSpPr>
        <p:spPr>
          <a:xfrm>
            <a:off x="7178993" y="4340546"/>
            <a:ext cx="200809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cs typeface="Calibri" panose="020F0502020204030204"/>
              </a:rPr>
              <a:t>Processed atom embeddings (single value)</a:t>
            </a:r>
          </a:p>
        </p:txBody>
      </p:sp>
      <p:sp>
        <p:nvSpPr>
          <p:cNvPr id="52" name="Arrow: Bent-Up 51">
            <a:extLst>
              <a:ext uri="{FF2B5EF4-FFF2-40B4-BE49-F238E27FC236}">
                <a16:creationId xmlns:a16="http://schemas.microsoft.com/office/drawing/2014/main" id="{4D831E13-0141-BCBD-A094-41D9F7D4C9E4}"/>
              </a:ext>
            </a:extLst>
          </p:cNvPr>
          <p:cNvSpPr/>
          <p:nvPr/>
        </p:nvSpPr>
        <p:spPr>
          <a:xfrm flipV="1">
            <a:off x="6096000" y="3523332"/>
            <a:ext cx="851647" cy="75303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BB6B5BB6-FDF1-B5C0-47C4-1679E21AB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176" y="1669749"/>
            <a:ext cx="3156683" cy="1397769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BDB9182-1834-4599-5263-6BF21903D237}"/>
              </a:ext>
            </a:extLst>
          </p:cNvPr>
          <p:cNvSpPr/>
          <p:nvPr/>
        </p:nvSpPr>
        <p:spPr>
          <a:xfrm>
            <a:off x="6844146" y="1669749"/>
            <a:ext cx="1652714" cy="166491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D9BF61-1A60-4B90-DA9C-4D490835E3F8}"/>
              </a:ext>
            </a:extLst>
          </p:cNvPr>
          <p:cNvSpPr txBox="1"/>
          <p:nvPr/>
        </p:nvSpPr>
        <p:spPr>
          <a:xfrm>
            <a:off x="8676021" y="1874329"/>
            <a:ext cx="239121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solidFill>
                  <a:schemeClr val="accent5"/>
                </a:solidFill>
              </a:rPr>
              <a:t>Neighborhood convolution</a:t>
            </a:r>
            <a:endParaRPr lang="en-US" sz="2200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chemeClr val="accent5"/>
                </a:solidFill>
                <a:cs typeface="Calibri"/>
              </a:rPr>
              <a:t>= interaction block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6C02B1B3-FC7F-F66E-30A4-A36CAD380799}"/>
              </a:ext>
            </a:extLst>
          </p:cNvPr>
          <p:cNvSpPr/>
          <p:nvPr/>
        </p:nvSpPr>
        <p:spPr>
          <a:xfrm rot="12060000">
            <a:off x="7754659" y="2511814"/>
            <a:ext cx="313764" cy="233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18399A98-905E-3F79-0362-4D094DA0A50C}"/>
              </a:ext>
            </a:extLst>
          </p:cNvPr>
          <p:cNvSpPr/>
          <p:nvPr/>
        </p:nvSpPr>
        <p:spPr>
          <a:xfrm rot="19620000">
            <a:off x="7336607" y="2503377"/>
            <a:ext cx="313764" cy="192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9F796DF4-E879-71A1-9621-6AB3D3CBCAF5}"/>
              </a:ext>
            </a:extLst>
          </p:cNvPr>
          <p:cNvSpPr/>
          <p:nvPr/>
        </p:nvSpPr>
        <p:spPr>
          <a:xfrm>
            <a:off x="7023308" y="2355756"/>
            <a:ext cx="484093" cy="21515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EF610393-7A50-3186-A7C0-04E438D71CA6}"/>
              </a:ext>
            </a:extLst>
          </p:cNvPr>
          <p:cNvSpPr/>
          <p:nvPr/>
        </p:nvSpPr>
        <p:spPr>
          <a:xfrm rot="5400000">
            <a:off x="7529511" y="2206377"/>
            <a:ext cx="313764" cy="233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B88A0-FBB5-29BA-5610-465F64F8CD56}"/>
              </a:ext>
            </a:extLst>
          </p:cNvPr>
          <p:cNvSpPr txBox="1"/>
          <p:nvPr/>
        </p:nvSpPr>
        <p:spPr>
          <a:xfrm>
            <a:off x="3051518" y="6148010"/>
            <a:ext cx="685448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Schütt, K. T.; Sauceda, H. E.; </a:t>
            </a:r>
            <a:r>
              <a:rPr lang="en-US" sz="1200" err="1">
                <a:solidFill>
                  <a:schemeClr val="bg1"/>
                </a:solidFill>
              </a:rPr>
              <a:t>Kindermans</a:t>
            </a:r>
            <a:r>
              <a:rPr lang="en-US" sz="1200">
                <a:solidFill>
                  <a:schemeClr val="bg1"/>
                </a:solidFill>
              </a:rPr>
              <a:t>, P.-J.; </a:t>
            </a:r>
            <a:r>
              <a:rPr lang="en-US" sz="1200" err="1">
                <a:solidFill>
                  <a:schemeClr val="bg1"/>
                </a:solidFill>
              </a:rPr>
              <a:t>Tkatchenko</a:t>
            </a:r>
            <a:r>
              <a:rPr lang="en-US" sz="1200">
                <a:solidFill>
                  <a:schemeClr val="bg1"/>
                </a:solidFill>
              </a:rPr>
              <a:t>, A.; Müller, K.-R. </a:t>
            </a:r>
            <a:r>
              <a:rPr lang="en-US" sz="1200" err="1">
                <a:solidFill>
                  <a:schemeClr val="bg1"/>
                </a:solidFill>
              </a:rPr>
              <a:t>SchNet</a:t>
            </a:r>
            <a:r>
              <a:rPr lang="en-US" sz="1200">
                <a:solidFill>
                  <a:schemeClr val="bg1"/>
                </a:solidFill>
              </a:rPr>
              <a:t> – A Deep Learning Architecture for Molecules and Materials. </a:t>
            </a:r>
            <a:r>
              <a:rPr lang="en-US" sz="1200" i="1">
                <a:solidFill>
                  <a:schemeClr val="bg1"/>
                </a:solidFill>
              </a:rPr>
              <a:t>J. Chem. Phys.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2018</a:t>
            </a:r>
            <a:r>
              <a:rPr lang="en-US" sz="1200">
                <a:solidFill>
                  <a:schemeClr val="bg1"/>
                </a:solidFill>
              </a:rPr>
              <a:t>, </a:t>
            </a:r>
            <a:r>
              <a:rPr lang="en-US" sz="1200" i="1">
                <a:solidFill>
                  <a:schemeClr val="bg1"/>
                </a:solidFill>
              </a:rPr>
              <a:t>148</a:t>
            </a:r>
            <a:r>
              <a:rPr lang="en-US" sz="1200">
                <a:solidFill>
                  <a:schemeClr val="bg1"/>
                </a:solidFill>
              </a:rPr>
              <a:t> (24), 241722. </a:t>
            </a:r>
            <a:r>
              <a:rPr lang="en-US" sz="12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https://doi.org/10.1063/1.5019779</a:t>
            </a:r>
            <a:r>
              <a:rPr lang="en-US" sz="1200">
                <a:solidFill>
                  <a:schemeClr val="bg1"/>
                </a:solidFill>
              </a:rPr>
              <a:t>.</a:t>
            </a:r>
            <a:endParaRPr lang="en-US" sz="1200">
              <a:solidFill>
                <a:schemeClr val="bg1"/>
              </a:solidFill>
              <a:cs typeface="Calibri"/>
            </a:endParaRPr>
          </a:p>
          <a:p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3266072-D3B5-398C-B4C8-607477F08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66" y="1582572"/>
            <a:ext cx="3361078" cy="15121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33A3E-FDD0-1038-49AE-325BBAF08184}"/>
              </a:ext>
            </a:extLst>
          </p:cNvPr>
          <p:cNvGrpSpPr/>
          <p:nvPr/>
        </p:nvGrpSpPr>
        <p:grpSpPr>
          <a:xfrm>
            <a:off x="280165" y="1546991"/>
            <a:ext cx="5790939" cy="3634715"/>
            <a:chOff x="280165" y="1546991"/>
            <a:chExt cx="5790939" cy="36347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31C056-8DDC-80AC-2916-E504929832F3}"/>
                </a:ext>
              </a:extLst>
            </p:cNvPr>
            <p:cNvSpPr txBox="1"/>
            <p:nvPr/>
          </p:nvSpPr>
          <p:spPr>
            <a:xfrm>
              <a:off x="609153" y="4412265"/>
              <a:ext cx="1262737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/>
                <a:t>Atomic numbers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D29981-26AA-AF16-C43B-3C7D681FE508}"/>
                </a:ext>
              </a:extLst>
            </p:cNvPr>
            <p:cNvSpPr txBox="1"/>
            <p:nvPr/>
          </p:nvSpPr>
          <p:spPr>
            <a:xfrm>
              <a:off x="569220" y="3532705"/>
              <a:ext cx="1262737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/>
                <a:t>Atomic positions</a:t>
              </a: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775A5701-8F27-1395-64E0-6A4D3364A1AB}"/>
                </a:ext>
              </a:extLst>
            </p:cNvPr>
            <p:cNvSpPr/>
            <p:nvPr/>
          </p:nvSpPr>
          <p:spPr>
            <a:xfrm>
              <a:off x="1956480" y="3651168"/>
              <a:ext cx="1833095" cy="12729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cs typeface="Calibri"/>
                </a:rPr>
                <a:t>Raw embedding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37102C3-CC53-464C-FB5E-3D1B4FBC3BF3}"/>
                </a:ext>
              </a:extLst>
            </p:cNvPr>
            <p:cNvSpPr txBox="1"/>
            <p:nvPr/>
          </p:nvSpPr>
          <p:spPr>
            <a:xfrm>
              <a:off x="3497453" y="3449288"/>
              <a:ext cx="2573651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/>
                <a:t>Interatomic distance embeddings</a:t>
              </a:r>
              <a:endParaRPr lang="en-US" sz="2200" dirty="0">
                <a:cs typeface="Calibri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AB5DB3-C637-456C-C779-9071805B4621}"/>
                </a:ext>
              </a:extLst>
            </p:cNvPr>
            <p:cNvSpPr txBox="1"/>
            <p:nvPr/>
          </p:nvSpPr>
          <p:spPr>
            <a:xfrm>
              <a:off x="3556526" y="4412264"/>
              <a:ext cx="1705289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>
                  <a:cs typeface="Calibri" panose="020F0502020204030204"/>
                </a:rPr>
                <a:t>Raw atom embeddings</a:t>
              </a:r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F68C299C-8707-D698-61D3-28120B065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165" y="1546991"/>
              <a:ext cx="3414978" cy="151214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87CE450-ECA2-A28D-5E9F-9C52C5E4BCD1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7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  <p:bldP spid="52" grpId="0" animBg="1"/>
      <p:bldP spid="40" grpId="0" animBg="1"/>
      <p:bldP spid="42" grpId="0"/>
      <p:bldP spid="56" grpId="0" animBg="1"/>
      <p:bldP spid="58" grpId="0" animBg="1"/>
      <p:bldP spid="60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31939-AB53-4793-85F0-34790A0900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The </a:t>
            </a:r>
            <a:r>
              <a:rPr lang="en-US" err="1">
                <a:latin typeface="Arial"/>
                <a:cs typeface="Arial"/>
              </a:rPr>
              <a:t>BioSchNet</a:t>
            </a:r>
            <a:r>
              <a:rPr lang="en-US">
                <a:latin typeface="Arial"/>
                <a:cs typeface="Arial"/>
              </a:rPr>
              <a:t> model is trained to predict the ARMSD</a:t>
            </a:r>
            <a:endParaRPr 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1420742-DB7C-4B6B-9B9A-07238FE63E05}"/>
              </a:ext>
            </a:extLst>
          </p:cNvPr>
          <p:cNvSpPr txBox="1"/>
          <p:nvPr/>
        </p:nvSpPr>
        <p:spPr>
          <a:xfrm>
            <a:off x="7777713" y="2708925"/>
            <a:ext cx="1696379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cs typeface="Calibri"/>
              </a:rPr>
              <a:t>Predicted ARMSD to bioactive</a:t>
            </a:r>
            <a:endParaRPr lang="en-US" sz="2200" dirty="0"/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A5F9E00F-F539-ABF8-6556-764859C1B344}"/>
              </a:ext>
            </a:extLst>
          </p:cNvPr>
          <p:cNvSpPr/>
          <p:nvPr/>
        </p:nvSpPr>
        <p:spPr>
          <a:xfrm rot="16200000">
            <a:off x="3319430" y="2793193"/>
            <a:ext cx="1282606" cy="1264318"/>
          </a:xfrm>
          <a:prstGeom prst="flowChartManualOpera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3B5DB-1F44-C888-909A-0DD0D088E9E2}"/>
              </a:ext>
            </a:extLst>
          </p:cNvPr>
          <p:cNvSpPr txBox="1"/>
          <p:nvPr/>
        </p:nvSpPr>
        <p:spPr>
          <a:xfrm>
            <a:off x="580007" y="4233056"/>
            <a:ext cx="246131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Input conformation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8F16E7-BFC8-80D4-F40C-77A84AD38DA4}"/>
              </a:ext>
            </a:extLst>
          </p:cNvPr>
          <p:cNvSpPr txBox="1"/>
          <p:nvPr/>
        </p:nvSpPr>
        <p:spPr>
          <a:xfrm>
            <a:off x="4562453" y="3018779"/>
            <a:ext cx="173247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/>
              <a:t>Atom contributions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50BB78-848F-D1F0-21F5-FA49E032C77C}"/>
              </a:ext>
            </a:extLst>
          </p:cNvPr>
          <p:cNvSpPr txBox="1"/>
          <p:nvPr/>
        </p:nvSpPr>
        <p:spPr>
          <a:xfrm>
            <a:off x="6019362" y="2517960"/>
            <a:ext cx="77752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Sum</a:t>
            </a:r>
            <a:endParaRPr lang="en-US" sz="22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7C1C8-BBF6-EA20-5BF1-1BA041B65CB1}"/>
              </a:ext>
            </a:extLst>
          </p:cNvPr>
          <p:cNvSpPr txBox="1"/>
          <p:nvPr/>
        </p:nvSpPr>
        <p:spPr>
          <a:xfrm>
            <a:off x="3363385" y="3174424"/>
            <a:ext cx="1110519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/>
              <a:t>SchNet</a:t>
            </a:r>
            <a:endParaRPr lang="en-US" sz="2400" err="1">
              <a:cs typeface="Calibri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4DE081-1086-B7F7-5BBA-2CD42B9BEC7D}"/>
              </a:ext>
            </a:extLst>
          </p:cNvPr>
          <p:cNvCxnSpPr>
            <a:cxnSpLocks/>
          </p:cNvCxnSpPr>
          <p:nvPr/>
        </p:nvCxnSpPr>
        <p:spPr>
          <a:xfrm flipV="1">
            <a:off x="7048139" y="3021677"/>
            <a:ext cx="460560" cy="47571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57311F-33C8-3C3E-7648-7BCBF2C9B472}"/>
              </a:ext>
            </a:extLst>
          </p:cNvPr>
          <p:cNvCxnSpPr>
            <a:cxnSpLocks/>
          </p:cNvCxnSpPr>
          <p:nvPr/>
        </p:nvCxnSpPr>
        <p:spPr>
          <a:xfrm flipV="1">
            <a:off x="7042234" y="3015754"/>
            <a:ext cx="5292" cy="75242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D817A35-057D-1D40-816C-88F911E41561}"/>
              </a:ext>
            </a:extLst>
          </p:cNvPr>
          <p:cNvCxnSpPr>
            <a:cxnSpLocks/>
          </p:cNvCxnSpPr>
          <p:nvPr/>
        </p:nvCxnSpPr>
        <p:spPr>
          <a:xfrm>
            <a:off x="6728811" y="3503318"/>
            <a:ext cx="729833" cy="1465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DCE9DE-8FD6-74A5-2AF5-755AEB624F4B}"/>
              </a:ext>
            </a:extLst>
          </p:cNvPr>
          <p:cNvCxnSpPr>
            <a:cxnSpLocks/>
          </p:cNvCxnSpPr>
          <p:nvPr/>
        </p:nvCxnSpPr>
        <p:spPr>
          <a:xfrm flipH="1">
            <a:off x="6676441" y="3510644"/>
            <a:ext cx="380826" cy="9527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">
            <a:extLst>
              <a:ext uri="{FF2B5EF4-FFF2-40B4-BE49-F238E27FC236}">
                <a16:creationId xmlns:a16="http://schemas.microsoft.com/office/drawing/2014/main" id="{65A4AA05-9431-3EAE-60B2-D38CB32B8A11}"/>
              </a:ext>
            </a:extLst>
          </p:cNvPr>
          <p:cNvSpPr txBox="1"/>
          <p:nvPr/>
        </p:nvSpPr>
        <p:spPr>
          <a:xfrm>
            <a:off x="6302250" y="3816921"/>
            <a:ext cx="1490553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LeakyReLU</a:t>
            </a:r>
            <a:endParaRPr lang="en-US" sz="2200" dirty="0">
              <a:cs typeface="Calibri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B663EFD-8EA3-7776-3EF6-69BC1D50F04D}"/>
              </a:ext>
            </a:extLst>
          </p:cNvPr>
          <p:cNvSpPr/>
          <p:nvPr/>
        </p:nvSpPr>
        <p:spPr>
          <a:xfrm>
            <a:off x="6242110" y="2987319"/>
            <a:ext cx="295835" cy="92336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7">
            <a:extLst>
              <a:ext uri="{FF2B5EF4-FFF2-40B4-BE49-F238E27FC236}">
                <a16:creationId xmlns:a16="http://schemas.microsoft.com/office/drawing/2014/main" id="{2A14866E-50FF-009F-4809-68BD294A8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63" y="2736601"/>
            <a:ext cx="2730074" cy="150818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DA4788-E87D-16FD-EDD0-BF3BA94A2AC8}"/>
              </a:ext>
            </a:extLst>
          </p:cNvPr>
          <p:cNvSpPr/>
          <p:nvPr/>
        </p:nvSpPr>
        <p:spPr>
          <a:xfrm>
            <a:off x="3173506" y="2487705"/>
            <a:ext cx="4619297" cy="1757084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397109-9CBF-5C04-DA6D-54E5A0C2C9F1}"/>
              </a:ext>
            </a:extLst>
          </p:cNvPr>
          <p:cNvSpPr txBox="1"/>
          <p:nvPr/>
        </p:nvSpPr>
        <p:spPr>
          <a:xfrm>
            <a:off x="4526616" y="4293534"/>
            <a:ext cx="15508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accent5"/>
                </a:solidFill>
              </a:rPr>
              <a:t>BioSchNet</a:t>
            </a:r>
            <a:endParaRPr lang="en-US" sz="2400">
              <a:solidFill>
                <a:schemeClr val="accent5"/>
              </a:solidFill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D4069D-22F7-24AA-E885-56E937ABBDEA}"/>
              </a:ext>
            </a:extLst>
          </p:cNvPr>
          <p:cNvGrpSpPr/>
          <p:nvPr/>
        </p:nvGrpSpPr>
        <p:grpSpPr>
          <a:xfrm>
            <a:off x="7792803" y="3816921"/>
            <a:ext cx="4169480" cy="2058568"/>
            <a:chOff x="7713557" y="3825214"/>
            <a:chExt cx="4169480" cy="20585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CD43B54-DD24-41BE-8725-6BD43635A44A}"/>
                </a:ext>
              </a:extLst>
            </p:cNvPr>
            <p:cNvSpPr txBox="1"/>
            <p:nvPr/>
          </p:nvSpPr>
          <p:spPr>
            <a:xfrm>
              <a:off x="7713557" y="5114341"/>
              <a:ext cx="1666200" cy="76944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cs typeface="Calibri"/>
                </a:rPr>
                <a:t>Real ARMSD to bioactive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5BA3C0DB-31D0-4CEB-822B-8E8F9D18100C}"/>
                </a:ext>
              </a:extLst>
            </p:cNvPr>
            <p:cNvSpPr txBox="1"/>
            <p:nvPr/>
          </p:nvSpPr>
          <p:spPr>
            <a:xfrm>
              <a:off x="9437822" y="3894501"/>
              <a:ext cx="2445215" cy="110799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cs typeface="Calibri"/>
                </a:rPr>
                <a:t>Loss function:</a:t>
              </a:r>
              <a:endParaRPr lang="en-US" sz="2200" dirty="0"/>
            </a:p>
            <a:p>
              <a:r>
                <a:rPr lang="en-US" sz="2200" dirty="0">
                  <a:cs typeface="Calibri"/>
                </a:rPr>
                <a:t>Root-Mean-Square Error (RMSE)</a:t>
              </a:r>
              <a:endParaRPr lang="en-US" sz="2200" dirty="0"/>
            </a:p>
          </p:txBody>
        </p:sp>
        <p:sp>
          <p:nvSpPr>
            <p:cNvPr id="4" name="Arrow: Up-Down 3">
              <a:extLst>
                <a:ext uri="{FF2B5EF4-FFF2-40B4-BE49-F238E27FC236}">
                  <a16:creationId xmlns:a16="http://schemas.microsoft.com/office/drawing/2014/main" id="{20093678-93E6-1E7D-C90A-892EE667CB08}"/>
                </a:ext>
              </a:extLst>
            </p:cNvPr>
            <p:cNvSpPr/>
            <p:nvPr/>
          </p:nvSpPr>
          <p:spPr>
            <a:xfrm>
              <a:off x="8258322" y="3825214"/>
              <a:ext cx="546400" cy="120497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8B53C7B-285C-667C-D476-85D50F55CA55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8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3D4237-8DC4-45DB-86E8-B45DDFC1B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Bioactive conformations were extracted from </a:t>
            </a:r>
            <a:r>
              <a:rPr lang="en-US" err="1">
                <a:latin typeface="Arial"/>
                <a:cs typeface="Arial"/>
              </a:rPr>
              <a:t>PDBbind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A1AA5F7C-11E7-58C3-1E09-94A1A3E095CA}"/>
              </a:ext>
            </a:extLst>
          </p:cNvPr>
          <p:cNvSpPr/>
          <p:nvPr/>
        </p:nvSpPr>
        <p:spPr>
          <a:xfrm>
            <a:off x="154659" y="1912013"/>
            <a:ext cx="2364797" cy="2150939"/>
          </a:xfrm>
          <a:prstGeom prst="can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cs typeface="Calibri"/>
              </a:rPr>
              <a:t>PDBbind v2020</a:t>
            </a:r>
          </a:p>
          <a:p>
            <a:pPr algn="ctr"/>
            <a:r>
              <a:rPr lang="en-US" sz="2200" dirty="0">
                <a:ea typeface="Calibri"/>
                <a:cs typeface="Calibri"/>
              </a:rPr>
              <a:t>General + Refined</a:t>
            </a:r>
          </a:p>
          <a:p>
            <a:pPr algn="ctr"/>
            <a:r>
              <a:rPr lang="en-US" sz="2200" dirty="0">
                <a:ea typeface="Calibri"/>
                <a:cs typeface="Calibri"/>
              </a:rPr>
              <a:t>14,385 ligands</a:t>
            </a:r>
          </a:p>
          <a:p>
            <a:pPr algn="ctr"/>
            <a:r>
              <a:rPr lang="en-US" sz="2200" dirty="0">
                <a:ea typeface="Calibri"/>
                <a:cs typeface="Calibri"/>
              </a:rPr>
              <a:t>17,324 complexes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B86A55-175E-0F0C-854E-BB6A546C0E52}"/>
              </a:ext>
            </a:extLst>
          </p:cNvPr>
          <p:cNvSpPr txBox="1"/>
          <p:nvPr/>
        </p:nvSpPr>
        <p:spPr>
          <a:xfrm>
            <a:off x="3048000" y="61174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effectLst/>
              </a:rPr>
              <a:t>Liu, Z. </a:t>
            </a:r>
            <a:r>
              <a:rPr lang="en-US" i="1">
                <a:solidFill>
                  <a:srgbClr val="FFFFFF"/>
                </a:solidFill>
                <a:effectLst/>
              </a:rPr>
              <a:t>et al.</a:t>
            </a:r>
            <a:r>
              <a:rPr lang="en-US">
                <a:solidFill>
                  <a:srgbClr val="FFFFFF"/>
                </a:solidFill>
                <a:effectLst/>
              </a:rPr>
              <a:t> PDB-wide collection of binding data: current status of the PDBbind database. </a:t>
            </a:r>
            <a:r>
              <a:rPr lang="en-US" i="1">
                <a:solidFill>
                  <a:srgbClr val="FFFFFF"/>
                </a:solidFill>
                <a:effectLst/>
              </a:rPr>
              <a:t>Bioinformatics</a:t>
            </a:r>
            <a:r>
              <a:rPr lang="en-US">
                <a:solidFill>
                  <a:srgbClr val="FFFFFF"/>
                </a:solidFill>
                <a:effectLst/>
              </a:rPr>
              <a:t> </a:t>
            </a:r>
            <a:r>
              <a:rPr lang="en-US" b="1">
                <a:solidFill>
                  <a:srgbClr val="FFFFFF"/>
                </a:solidFill>
                <a:effectLst/>
              </a:rPr>
              <a:t>31</a:t>
            </a:r>
            <a:r>
              <a:rPr lang="en-US">
                <a:solidFill>
                  <a:srgbClr val="FFFFFF"/>
                </a:solidFill>
                <a:effectLst/>
              </a:rPr>
              <a:t>, 405–412 (2015).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097930-ECE6-2751-45EF-1073F5A7E8D1}"/>
              </a:ext>
            </a:extLst>
          </p:cNvPr>
          <p:cNvGrpSpPr/>
          <p:nvPr/>
        </p:nvGrpSpPr>
        <p:grpSpPr>
          <a:xfrm>
            <a:off x="2302884" y="1992695"/>
            <a:ext cx="4620212" cy="3713650"/>
            <a:chOff x="2293457" y="2548877"/>
            <a:chExt cx="4620212" cy="3713650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302DC483-EE65-5EE7-4471-BF1C8D9C5E2A}"/>
                </a:ext>
              </a:extLst>
            </p:cNvPr>
            <p:cNvSpPr/>
            <p:nvPr/>
          </p:nvSpPr>
          <p:spPr>
            <a:xfrm>
              <a:off x="2754050" y="3082566"/>
              <a:ext cx="1542815" cy="688920"/>
            </a:xfrm>
            <a:prstGeom prst="rightArrow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B3EB5EC5-5282-B831-9D68-DF98EFED4AA7}"/>
                </a:ext>
              </a:extLst>
            </p:cNvPr>
            <p:cNvSpPr txBox="1"/>
            <p:nvPr/>
          </p:nvSpPr>
          <p:spPr>
            <a:xfrm>
              <a:off x="2574903" y="4410265"/>
              <a:ext cx="1795366" cy="43088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/>
                <a:t>RDKit parsed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F9D87C52-F95C-5310-26C9-376BD8F1963C}"/>
                </a:ext>
              </a:extLst>
            </p:cNvPr>
            <p:cNvSpPr/>
            <p:nvPr/>
          </p:nvSpPr>
          <p:spPr>
            <a:xfrm>
              <a:off x="4622713" y="2548877"/>
              <a:ext cx="2290956" cy="1825160"/>
            </a:xfrm>
            <a:prstGeom prst="can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cs typeface="Calibri"/>
                </a:rPr>
                <a:t>PDBbind dataset</a:t>
              </a:r>
              <a:endParaRPr lang="en-US" sz="2200" dirty="0"/>
            </a:p>
            <a:p>
              <a:pPr algn="ctr"/>
              <a:r>
                <a:rPr lang="en-US" sz="2200" dirty="0">
                  <a:ea typeface="Calibri"/>
                  <a:cs typeface="Calibri"/>
                </a:rPr>
                <a:t>12,592 ligands</a:t>
              </a:r>
            </a:p>
            <a:p>
              <a:pPr algn="ctr"/>
              <a:r>
                <a:rPr lang="en-US" sz="2200" dirty="0">
                  <a:ea typeface="Calibri"/>
                  <a:cs typeface="Calibri"/>
                </a:rPr>
                <a:t>15,296 complexes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C621EC-5260-1175-B7C7-C5089075157F}"/>
                </a:ext>
              </a:extLst>
            </p:cNvPr>
            <p:cNvSpPr txBox="1"/>
            <p:nvPr/>
          </p:nvSpPr>
          <p:spPr>
            <a:xfrm>
              <a:off x="2293457" y="5154531"/>
              <a:ext cx="2464000" cy="11079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/>
                <a:t>Remove molecules with more than 50 heavy atoms​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9D07F7-35F4-D570-134E-AF206C866761}"/>
              </a:ext>
            </a:extLst>
          </p:cNvPr>
          <p:cNvGrpSpPr/>
          <p:nvPr/>
        </p:nvGrpSpPr>
        <p:grpSpPr>
          <a:xfrm>
            <a:off x="6716361" y="1497028"/>
            <a:ext cx="5148438" cy="4484448"/>
            <a:chOff x="6706934" y="2053210"/>
            <a:chExt cx="5148438" cy="44844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006D80-C70E-0422-9279-8A188036A37D}"/>
                </a:ext>
              </a:extLst>
            </p:cNvPr>
            <p:cNvGrpSpPr/>
            <p:nvPr/>
          </p:nvGrpSpPr>
          <p:grpSpPr>
            <a:xfrm>
              <a:off x="6706934" y="2053210"/>
              <a:ext cx="5148438" cy="3571915"/>
              <a:chOff x="6706934" y="2053210"/>
              <a:chExt cx="5148438" cy="3571915"/>
            </a:xfrm>
          </p:grpSpPr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9440F9C4-C837-37AC-0365-576B30FBFB75}"/>
                  </a:ext>
                </a:extLst>
              </p:cNvPr>
              <p:cNvSpPr txBox="1"/>
              <p:nvPr/>
            </p:nvSpPr>
            <p:spPr>
              <a:xfrm>
                <a:off x="6706934" y="4517129"/>
                <a:ext cx="2421894" cy="1107996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/>
                  <a:t>Generate up to 100 conformers with the CCDC generator</a:t>
                </a:r>
                <a:endParaRPr lang="en-US" sz="2200" dirty="0">
                  <a:cs typeface="Calibri"/>
                </a:endParaRPr>
              </a:p>
            </p:txBody>
          </p:sp>
          <p:sp>
            <p:nvSpPr>
              <p:cNvPr id="18" name="Cylinder 17">
                <a:extLst>
                  <a:ext uri="{FF2B5EF4-FFF2-40B4-BE49-F238E27FC236}">
                    <a16:creationId xmlns:a16="http://schemas.microsoft.com/office/drawing/2014/main" id="{7E638A86-2D10-4C51-1D20-61457B315F81}"/>
                  </a:ext>
                </a:extLst>
              </p:cNvPr>
              <p:cNvSpPr/>
              <p:nvPr/>
            </p:nvSpPr>
            <p:spPr>
              <a:xfrm>
                <a:off x="9144000" y="2053210"/>
                <a:ext cx="2711372" cy="3132494"/>
              </a:xfrm>
              <a:prstGeom prst="can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cs typeface="Calibri"/>
                  </a:rPr>
                  <a:t>PDBbind + generated conformations</a:t>
                </a:r>
              </a:p>
              <a:p>
                <a:pPr algn="ctr"/>
                <a:r>
                  <a:rPr lang="en-GB" sz="2200" dirty="0">
                    <a:ea typeface="+mn-lt"/>
                    <a:cs typeface="+mn-lt"/>
                  </a:rPr>
                  <a:t>952,880 conformations</a:t>
                </a:r>
              </a:p>
              <a:p>
                <a:pPr algn="ctr"/>
                <a:r>
                  <a:rPr lang="en-GB" sz="2200" dirty="0">
                    <a:cs typeface="Calibri"/>
                  </a:rPr>
                  <a:t>including 15,296 bioactive</a:t>
                </a:r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DE30993D-1D40-6A25-A1D1-5BBC14A71472}"/>
                  </a:ext>
                </a:extLst>
              </p:cNvPr>
              <p:cNvSpPr/>
              <p:nvPr/>
            </p:nvSpPr>
            <p:spPr>
              <a:xfrm>
                <a:off x="7234644" y="3082566"/>
                <a:ext cx="1542815" cy="656932"/>
              </a:xfrm>
              <a:prstGeom prst="rightArrow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3A4462FA-AFF3-18D6-CAC7-364AB41F2C66}"/>
                </a:ext>
              </a:extLst>
            </p:cNvPr>
            <p:cNvSpPr txBox="1"/>
            <p:nvPr/>
          </p:nvSpPr>
          <p:spPr>
            <a:xfrm>
              <a:off x="6706934" y="5768217"/>
              <a:ext cx="2598234" cy="76944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/>
                <a:t>Compute ARMSD for each conformation</a:t>
              </a:r>
              <a:endParaRPr lang="en-US" sz="2200" dirty="0">
                <a:cs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F4A50A6-616E-306A-5FF8-8DB4DA0533A7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9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1187</Words>
  <Application>Microsoft Office PowerPoint</Application>
  <PresentationFormat>Widescreen</PresentationFormat>
  <Paragraphs>251</Paragraphs>
  <Slides>33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Arial,Sans-Serif</vt:lpstr>
      <vt:lpstr>Calibri</vt:lpstr>
      <vt:lpstr>Office Theme</vt:lpstr>
      <vt:lpstr>Custom Design</vt:lpstr>
      <vt:lpstr>Custom Design</vt:lpstr>
      <vt:lpstr>Custom Design</vt:lpstr>
      <vt:lpstr>Selecting bioactive-like conformations of small molecules using atomistic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UIS, 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Suvi Roberts</dc:creator>
  <cp:lastModifiedBy>Benoit Baillif</cp:lastModifiedBy>
  <cp:revision>399</cp:revision>
  <dcterms:created xsi:type="dcterms:W3CDTF">2017-09-14T13:39:33Z</dcterms:created>
  <dcterms:modified xsi:type="dcterms:W3CDTF">2022-06-16T16:15:16Z</dcterms:modified>
</cp:coreProperties>
</file>