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28BF-6206-4F55-9BD6-9A108D7A7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90AA0-34EA-405A-922B-BA1B0284F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13439-F9FB-4844-A692-06EA14A3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E2E36-8119-4350-8BF8-B9C34DFA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7478F-CFA7-4817-8247-9F57AEE2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8F4D-50AB-425A-9306-105DB964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16362-D8FE-457D-A792-F9795DEF5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8E37E-4887-425D-8DC8-D90E5512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9178A-FEC8-444C-BD94-044A8AFC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BF924-EC78-4476-8DD8-ABF39D3A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6AEA8-D8D9-4BE1-9EDF-E98188889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78ADF-AEFE-41A2-97D6-791F8C6AC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C51C-3C33-4C41-828D-3CE62BBD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91F9-A987-48C8-95C2-45CC08CB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13A6-82DC-4661-979F-42FD1D95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1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619B-17C7-45D4-B49A-6DE32927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82F29-2EF5-4935-9C0C-9CF9759B4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F26B6-A336-400F-BA56-5A0FDE7C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C977-BE2B-48D3-8392-D957B85E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2DE4-E992-42FD-9FBF-8F4C5502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4EDC-800C-4659-9CD1-B0DADCF7D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1EC55-3AB1-4D4E-8A4F-8096AC5E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1104-93FD-41A4-9878-3713763E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22C7C-FE11-4DB4-8F31-233804EB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E4338-62AC-4BCC-B17B-26A610D4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6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4AF4-D199-4E77-89BC-70181145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854-6177-4161-B5D6-B40756183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6FD13-213E-4966-B2DA-3DEF2075F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F1A97-9D69-46FA-9539-7DA4BB00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2DBE5-77E1-4F88-BC65-7B2DDA81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B9642-D2B8-45E8-A433-51912465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BA35-A202-444E-AFEA-20C8DDD8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6AA2C-45DE-4E84-A5AB-8FE8C1F0D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D6413-CFDB-46E1-A28A-46264854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99C7D-3A28-459E-8D42-6D1F3DC63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0B959-417A-4E45-A503-B36D9380C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6CE85-002C-45F1-98C2-B5B9D3DB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633CA-10FC-423C-BD40-63F78498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077C03-01BE-4310-821F-8DB68C91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B489-8C4D-452A-A11C-5C43634D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833EB-732D-4369-9FEE-42D0A513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46017-FEE6-450F-8BE7-354973CE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C022A-5E46-4677-B5DB-4466C731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0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644BA-A962-43D0-8FC4-FA4FBD6B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D0E8E-1DD6-442A-BA59-7EF20748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473C9-13B5-4908-89F9-532D9D1B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6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A458-B167-42DA-BA42-AC6F8A8E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EE983-5EEF-456F-B54F-7200D921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066D9-D469-4977-BF93-118708B59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30A49-A9D5-46A6-BF14-13BB8A87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95310-E796-451D-94F3-E2D3E59D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0834F-49D7-4EF5-8EB5-7D089ADB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4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BC34A-5AAA-4197-A457-1BE53B10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4083E-0D51-42DB-9E51-01D9A7B20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1171B-65D5-4F33-901A-6D4A07EC8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1FDC5-0AE6-48A1-888C-A788773D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60079-D3B2-4ADC-A1AE-B38EC919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4BF8E-0583-40E7-BF10-9843C880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5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014A5-E6B3-48BE-BA27-E37A318E3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FBFFB-9635-4F62-A53E-94ECB923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E71BD-1A07-4AAE-8B83-B9A544C39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67C4-308D-48F6-878A-92152A17B3F6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EA82-D977-4C5B-BBE7-A82D25CE7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F534E-04D8-4CE7-B216-6F397C180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B070-34F0-4D71-BB78-875044CCF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C33B9D7B-77D8-4EC0-AF81-83A4729E9008}"/>
              </a:ext>
            </a:extLst>
          </p:cNvPr>
          <p:cNvSpPr/>
          <p:nvPr/>
        </p:nvSpPr>
        <p:spPr>
          <a:xfrm>
            <a:off x="90376" y="287356"/>
            <a:ext cx="12011247" cy="13191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F719FC5E-6A35-4273-8283-A9D594A34610}"/>
              </a:ext>
            </a:extLst>
          </p:cNvPr>
          <p:cNvSpPr/>
          <p:nvPr/>
        </p:nvSpPr>
        <p:spPr>
          <a:xfrm>
            <a:off x="78809" y="22592"/>
            <a:ext cx="12022814" cy="3878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Dataset-specific models (Suppl. Fig 1):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7A6CEED-4BE1-40D8-B5A3-073825FC9073}"/>
              </a:ext>
            </a:extLst>
          </p:cNvPr>
          <p:cNvSpPr/>
          <p:nvPr/>
        </p:nvSpPr>
        <p:spPr>
          <a:xfrm>
            <a:off x="78808" y="5382890"/>
            <a:ext cx="12011247" cy="13191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71AB6F7-5E15-4F94-ABA7-169287C488E1}"/>
              </a:ext>
            </a:extLst>
          </p:cNvPr>
          <p:cNvSpPr/>
          <p:nvPr/>
        </p:nvSpPr>
        <p:spPr>
          <a:xfrm>
            <a:off x="85056" y="3569667"/>
            <a:ext cx="12011247" cy="13191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9503A20-EB1C-40F5-89DD-810437922333}"/>
              </a:ext>
            </a:extLst>
          </p:cNvPr>
          <p:cNvCxnSpPr/>
          <p:nvPr/>
        </p:nvCxnSpPr>
        <p:spPr>
          <a:xfrm>
            <a:off x="6121095" y="1741714"/>
            <a:ext cx="0" cy="3312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280676B-A20B-44C7-BA47-33CEBA9C8E1F}"/>
              </a:ext>
            </a:extLst>
          </p:cNvPr>
          <p:cNvCxnSpPr>
            <a:cxnSpLocks/>
          </p:cNvCxnSpPr>
          <p:nvPr/>
        </p:nvCxnSpPr>
        <p:spPr>
          <a:xfrm>
            <a:off x="5316558" y="1762977"/>
            <a:ext cx="162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260C331-2B5D-4481-93C8-CFBBC7B63B62}"/>
              </a:ext>
            </a:extLst>
          </p:cNvPr>
          <p:cNvCxnSpPr/>
          <p:nvPr/>
        </p:nvCxnSpPr>
        <p:spPr>
          <a:xfrm>
            <a:off x="5337828" y="415740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41224A4-D1A9-4037-8DD0-7AFB5F9C4545}"/>
              </a:ext>
            </a:extLst>
          </p:cNvPr>
          <p:cNvCxnSpPr/>
          <p:nvPr/>
        </p:nvCxnSpPr>
        <p:spPr>
          <a:xfrm>
            <a:off x="6926686" y="414467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069196D-B927-4F0E-B7CD-8481EC752F69}"/>
              </a:ext>
            </a:extLst>
          </p:cNvPr>
          <p:cNvCxnSpPr/>
          <p:nvPr/>
        </p:nvCxnSpPr>
        <p:spPr>
          <a:xfrm>
            <a:off x="9096860" y="1741714"/>
            <a:ext cx="0" cy="3312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46DD63-9254-4CD5-B9DF-7A57C6EE0F20}"/>
              </a:ext>
            </a:extLst>
          </p:cNvPr>
          <p:cNvCxnSpPr>
            <a:cxnSpLocks/>
          </p:cNvCxnSpPr>
          <p:nvPr/>
        </p:nvCxnSpPr>
        <p:spPr>
          <a:xfrm>
            <a:off x="8292323" y="1762977"/>
            <a:ext cx="162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C7D8F35-493A-4F19-A25A-06A0EFF0C238}"/>
              </a:ext>
            </a:extLst>
          </p:cNvPr>
          <p:cNvCxnSpPr/>
          <p:nvPr/>
        </p:nvCxnSpPr>
        <p:spPr>
          <a:xfrm>
            <a:off x="8313593" y="415740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C1884BD-A88F-4DBF-8862-A332B3D86EB4}"/>
              </a:ext>
            </a:extLst>
          </p:cNvPr>
          <p:cNvCxnSpPr/>
          <p:nvPr/>
        </p:nvCxnSpPr>
        <p:spPr>
          <a:xfrm>
            <a:off x="9902451" y="414467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0B6EB0-34F7-4564-AF91-DF1BD0067E8E}"/>
              </a:ext>
            </a:extLst>
          </p:cNvPr>
          <p:cNvCxnSpPr/>
          <p:nvPr/>
        </p:nvCxnSpPr>
        <p:spPr>
          <a:xfrm>
            <a:off x="7556202" y="5036287"/>
            <a:ext cx="0" cy="165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9D0CE0-CC5C-4A0D-B537-604332C6A27D}"/>
              </a:ext>
            </a:extLst>
          </p:cNvPr>
          <p:cNvCxnSpPr/>
          <p:nvPr/>
        </p:nvCxnSpPr>
        <p:spPr>
          <a:xfrm>
            <a:off x="1566531" y="1741714"/>
            <a:ext cx="0" cy="162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18A4C9-2DA8-4BD4-850C-5634EE0AD904}"/>
              </a:ext>
            </a:extLst>
          </p:cNvPr>
          <p:cNvCxnSpPr/>
          <p:nvPr/>
        </p:nvCxnSpPr>
        <p:spPr>
          <a:xfrm>
            <a:off x="3257106" y="3356346"/>
            <a:ext cx="0" cy="1692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000264-19EF-4083-B2C5-20EA571E4ED6}"/>
              </a:ext>
            </a:extLst>
          </p:cNvPr>
          <p:cNvCxnSpPr/>
          <p:nvPr/>
        </p:nvCxnSpPr>
        <p:spPr>
          <a:xfrm>
            <a:off x="11380892" y="408543"/>
            <a:ext cx="0" cy="4644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160630-89C4-4C78-9896-2369010A27B2}"/>
              </a:ext>
            </a:extLst>
          </p:cNvPr>
          <p:cNvCxnSpPr>
            <a:cxnSpLocks/>
          </p:cNvCxnSpPr>
          <p:nvPr/>
        </p:nvCxnSpPr>
        <p:spPr>
          <a:xfrm>
            <a:off x="3246473" y="5036288"/>
            <a:ext cx="8154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6B3D67-08D1-495E-8146-0F424551A2AD}"/>
              </a:ext>
            </a:extLst>
          </p:cNvPr>
          <p:cNvSpPr/>
          <p:nvPr/>
        </p:nvSpPr>
        <p:spPr>
          <a:xfrm>
            <a:off x="6620538" y="5488160"/>
            <a:ext cx="1871328" cy="10951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Three seabird species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7B2086A-8A8A-457C-AC49-A03F36889921}"/>
              </a:ext>
            </a:extLst>
          </p:cNvPr>
          <p:cNvSpPr/>
          <p:nvPr/>
        </p:nvSpPr>
        <p:spPr>
          <a:xfrm>
            <a:off x="2669574" y="3675997"/>
            <a:ext cx="1871328" cy="10951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8D08209-9604-4BC2-8CD6-F4FC55DD86C9}"/>
              </a:ext>
            </a:extLst>
          </p:cNvPr>
          <p:cNvSpPr/>
          <p:nvPr/>
        </p:nvSpPr>
        <p:spPr>
          <a:xfrm>
            <a:off x="5123522" y="3675997"/>
            <a:ext cx="1871328" cy="10951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TBMU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E440747-210F-4BE3-AD90-4E393371F4BD}"/>
              </a:ext>
            </a:extLst>
          </p:cNvPr>
          <p:cNvSpPr/>
          <p:nvPr/>
        </p:nvSpPr>
        <p:spPr>
          <a:xfrm>
            <a:off x="7577470" y="3679986"/>
            <a:ext cx="1871328" cy="10951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CRAU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83D8653-17BD-4CC4-81DB-4AB5A5501290}"/>
              </a:ext>
            </a:extLst>
          </p:cNvPr>
          <p:cNvSpPr/>
          <p:nvPr/>
        </p:nvSpPr>
        <p:spPr>
          <a:xfrm>
            <a:off x="10026500" y="3675997"/>
            <a:ext cx="1871328" cy="10951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BLKI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E886E1-F77C-472E-B3CE-B6323AA0C14E}"/>
              </a:ext>
            </a:extLst>
          </p:cNvPr>
          <p:cNvCxnSpPr>
            <a:cxnSpLocks/>
          </p:cNvCxnSpPr>
          <p:nvPr/>
        </p:nvCxnSpPr>
        <p:spPr>
          <a:xfrm>
            <a:off x="1555889" y="3366979"/>
            <a:ext cx="2304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499675-49D6-4C39-BC19-A065C16C6462}"/>
              </a:ext>
            </a:extLst>
          </p:cNvPr>
          <p:cNvCxnSpPr/>
          <p:nvPr/>
        </p:nvCxnSpPr>
        <p:spPr>
          <a:xfrm>
            <a:off x="3835870" y="405103"/>
            <a:ext cx="0" cy="298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6D08D65-691A-4178-8A07-8D99B22AAF1E}"/>
              </a:ext>
            </a:extLst>
          </p:cNvPr>
          <p:cNvSpPr/>
          <p:nvPr/>
        </p:nvSpPr>
        <p:spPr>
          <a:xfrm>
            <a:off x="620229" y="2032641"/>
            <a:ext cx="1871328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14573-CCA2-4F2C-B69C-80376D376386}"/>
              </a:ext>
            </a:extLst>
          </p:cNvPr>
          <p:cNvCxnSpPr>
            <a:cxnSpLocks/>
          </p:cNvCxnSpPr>
          <p:nvPr/>
        </p:nvCxnSpPr>
        <p:spPr>
          <a:xfrm>
            <a:off x="761994" y="1762977"/>
            <a:ext cx="16200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A308A42-8CAD-42A0-A03C-B18DF596E2DA}"/>
              </a:ext>
            </a:extLst>
          </p:cNvPr>
          <p:cNvCxnSpPr/>
          <p:nvPr/>
        </p:nvCxnSpPr>
        <p:spPr>
          <a:xfrm>
            <a:off x="783264" y="415740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E01185-CAED-495F-A5D8-AEC381F167D4}"/>
              </a:ext>
            </a:extLst>
          </p:cNvPr>
          <p:cNvCxnSpPr/>
          <p:nvPr/>
        </p:nvCxnSpPr>
        <p:spPr>
          <a:xfrm>
            <a:off x="2372122" y="414467"/>
            <a:ext cx="0" cy="135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DEAB2CD-0F2A-47E9-A557-0556B88506FD}"/>
              </a:ext>
            </a:extLst>
          </p:cNvPr>
          <p:cNvSpPr/>
          <p:nvPr/>
        </p:nvSpPr>
        <p:spPr>
          <a:xfrm>
            <a:off x="95689" y="391712"/>
            <a:ext cx="1439998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2016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930D91B-93A7-4000-9F6D-B14AC9DAE8AC}"/>
              </a:ext>
            </a:extLst>
          </p:cNvPr>
          <p:cNvSpPr/>
          <p:nvPr/>
        </p:nvSpPr>
        <p:spPr>
          <a:xfrm>
            <a:off x="1604439" y="398409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2017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1E695BA-B195-45E0-9B71-29457D98D0E7}"/>
              </a:ext>
            </a:extLst>
          </p:cNvPr>
          <p:cNvSpPr/>
          <p:nvPr/>
        </p:nvSpPr>
        <p:spPr>
          <a:xfrm>
            <a:off x="3111812" y="391712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2019</a:t>
            </a:r>
          </a:p>
          <a:p>
            <a:pPr algn="ctr"/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8054696-9F50-4B45-A695-3CA4438D204B}"/>
              </a:ext>
            </a:extLst>
          </p:cNvPr>
          <p:cNvSpPr/>
          <p:nvPr/>
        </p:nvSpPr>
        <p:spPr>
          <a:xfrm>
            <a:off x="4619185" y="398080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TBMU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2016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A33BFAC-967E-4EAC-A163-114F43CFFD02}"/>
              </a:ext>
            </a:extLst>
          </p:cNvPr>
          <p:cNvSpPr/>
          <p:nvPr/>
        </p:nvSpPr>
        <p:spPr>
          <a:xfrm>
            <a:off x="6126558" y="397466"/>
            <a:ext cx="1439998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TBMU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2019</a:t>
            </a:r>
          </a:p>
          <a:p>
            <a:pPr algn="ctr"/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40A1150-B471-4239-B70E-CC0393921E19}"/>
              </a:ext>
            </a:extLst>
          </p:cNvPr>
          <p:cNvSpPr/>
          <p:nvPr/>
        </p:nvSpPr>
        <p:spPr>
          <a:xfrm>
            <a:off x="7635308" y="404163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CRAU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2016</a:t>
            </a:r>
          </a:p>
          <a:p>
            <a:pPr algn="ctr"/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DEE3821-E2B5-4F58-99CA-D3D62CB6B943}"/>
              </a:ext>
            </a:extLst>
          </p:cNvPr>
          <p:cNvSpPr/>
          <p:nvPr/>
        </p:nvSpPr>
        <p:spPr>
          <a:xfrm>
            <a:off x="9142681" y="397466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CRAU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2017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3BF268A2-47D8-4A50-A956-C37DF945D379}"/>
              </a:ext>
            </a:extLst>
          </p:cNvPr>
          <p:cNvSpPr/>
          <p:nvPr/>
        </p:nvSpPr>
        <p:spPr>
          <a:xfrm>
            <a:off x="10650054" y="403834"/>
            <a:ext cx="1440001" cy="10951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BLKI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2016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Chick-R.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B1ECA2B2-3AD3-4355-8405-99650CDA7694}"/>
              </a:ext>
            </a:extLst>
          </p:cNvPr>
          <p:cNvSpPr/>
          <p:nvPr/>
        </p:nvSpPr>
        <p:spPr>
          <a:xfrm>
            <a:off x="230663" y="3679986"/>
            <a:ext cx="1871328" cy="10951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Species level (Fig. 4)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4A58E21-88AD-4530-B81B-F3F475D2F4F2}"/>
              </a:ext>
            </a:extLst>
          </p:cNvPr>
          <p:cNvSpPr/>
          <p:nvPr/>
        </p:nvSpPr>
        <p:spPr>
          <a:xfrm>
            <a:off x="230663" y="5494904"/>
            <a:ext cx="1871328" cy="10951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Community (Fig. 4)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439AFB-0B06-48F1-8AC9-9FEFE71918B7}"/>
              </a:ext>
            </a:extLst>
          </p:cNvPr>
          <p:cNvCxnSpPr/>
          <p:nvPr/>
        </p:nvCxnSpPr>
        <p:spPr>
          <a:xfrm flipH="1">
            <a:off x="10728251" y="414467"/>
            <a:ext cx="1361804" cy="9677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088342C-91D4-4399-8AD7-55A274541391}"/>
              </a:ext>
            </a:extLst>
          </p:cNvPr>
          <p:cNvCxnSpPr>
            <a:cxnSpLocks/>
          </p:cNvCxnSpPr>
          <p:nvPr/>
        </p:nvCxnSpPr>
        <p:spPr>
          <a:xfrm flipH="1">
            <a:off x="10047349" y="3689341"/>
            <a:ext cx="1804929" cy="10282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95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14654</TotalTime>
  <Words>63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 Thiebot</dc:creator>
  <cp:lastModifiedBy>JB Thiebot</cp:lastModifiedBy>
  <cp:revision>9</cp:revision>
  <dcterms:created xsi:type="dcterms:W3CDTF">2021-10-25T11:02:49Z</dcterms:created>
  <dcterms:modified xsi:type="dcterms:W3CDTF">2022-02-10T19:56:07Z</dcterms:modified>
</cp:coreProperties>
</file>