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78CB-EBD1-4312-A291-7215F8372381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354D-0F4B-4686-A0DA-AD2BB08F1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35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78CB-EBD1-4312-A291-7215F8372381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354D-0F4B-4686-A0DA-AD2BB08F1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35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78CB-EBD1-4312-A291-7215F8372381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354D-0F4B-4686-A0DA-AD2BB08F1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15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78CB-EBD1-4312-A291-7215F8372381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354D-0F4B-4686-A0DA-AD2BB08F1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78CB-EBD1-4312-A291-7215F8372381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354D-0F4B-4686-A0DA-AD2BB08F1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31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78CB-EBD1-4312-A291-7215F8372381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354D-0F4B-4686-A0DA-AD2BB08F1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27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78CB-EBD1-4312-A291-7215F8372381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354D-0F4B-4686-A0DA-AD2BB08F1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12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78CB-EBD1-4312-A291-7215F8372381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354D-0F4B-4686-A0DA-AD2BB08F1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62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78CB-EBD1-4312-A291-7215F8372381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354D-0F4B-4686-A0DA-AD2BB08F1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00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78CB-EBD1-4312-A291-7215F8372381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354D-0F4B-4686-A0DA-AD2BB08F1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08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78CB-EBD1-4312-A291-7215F8372381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354D-0F4B-4686-A0DA-AD2BB08F1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78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978CB-EBD1-4312-A291-7215F8372381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2354D-0F4B-4686-A0DA-AD2BB08F1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4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3165" y="1140737"/>
            <a:ext cx="94939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DATA READ ME</a:t>
            </a:r>
            <a:endParaRPr lang="en-US" sz="3600" b="1" dirty="0" smtClean="0"/>
          </a:p>
          <a:p>
            <a:endParaRPr lang="fr-FR" b="1" dirty="0" smtClean="0"/>
          </a:p>
          <a:p>
            <a:endParaRPr lang="en-US" b="1" dirty="0"/>
          </a:p>
          <a:p>
            <a:endParaRPr lang="en-US" b="1" dirty="0" smtClean="0"/>
          </a:p>
          <a:p>
            <a:pPr algn="ctr"/>
            <a:r>
              <a:rPr lang="en-US" b="1" dirty="0" smtClean="0"/>
              <a:t>“Changing Finger Movement Perception: Influence of Active Haptics on Visual Dominance”</a:t>
            </a:r>
          </a:p>
          <a:p>
            <a:endParaRPr lang="fr-FR" b="1" dirty="0"/>
          </a:p>
          <a:p>
            <a:endParaRPr lang="en-US" dirty="0" smtClean="0"/>
          </a:p>
          <a:p>
            <a:pPr algn="ctr"/>
            <a:r>
              <a:rPr lang="en-US" dirty="0" smtClean="0"/>
              <a:t>Authors : Loën Boban, David </a:t>
            </a:r>
            <a:r>
              <a:rPr lang="en-US" dirty="0" err="1" smtClean="0"/>
              <a:t>Pittet</a:t>
            </a:r>
            <a:r>
              <a:rPr lang="en-US" dirty="0" smtClean="0"/>
              <a:t>, Bruno </a:t>
            </a:r>
            <a:r>
              <a:rPr lang="en-US" dirty="0" err="1" smtClean="0"/>
              <a:t>Herbelin</a:t>
            </a:r>
            <a:r>
              <a:rPr lang="en-US" dirty="0" smtClean="0"/>
              <a:t>, Ronan </a:t>
            </a:r>
            <a:r>
              <a:rPr lang="en-US" dirty="0" err="1" smtClean="0"/>
              <a:t>Boulic</a:t>
            </a:r>
            <a:endParaRPr lang="en-US" dirty="0" smtClean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920252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7405" y="208229"/>
            <a:ext cx="1143452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b="1" dirty="0" smtClean="0"/>
              <a:t>Conditions code : </a:t>
            </a:r>
            <a:endParaRPr lang="en-US" dirty="0" smtClean="0"/>
          </a:p>
          <a:p>
            <a:r>
              <a:rPr lang="en-US" dirty="0" smtClean="0"/>
              <a:t>0 : CVCH = congruent visual congruent haptic</a:t>
            </a:r>
          </a:p>
          <a:p>
            <a:r>
              <a:rPr lang="en-US" dirty="0" smtClean="0"/>
              <a:t>1 : IVCH = incongruent </a:t>
            </a:r>
            <a:r>
              <a:rPr lang="en-US" dirty="0"/>
              <a:t>visual </a:t>
            </a:r>
            <a:r>
              <a:rPr lang="en-US" dirty="0" smtClean="0"/>
              <a:t>congruent haptic</a:t>
            </a:r>
          </a:p>
          <a:p>
            <a:r>
              <a:rPr lang="en-US" dirty="0" smtClean="0"/>
              <a:t>2 : CVIH = congruent </a:t>
            </a:r>
            <a:r>
              <a:rPr lang="en-US" dirty="0"/>
              <a:t>visual </a:t>
            </a:r>
            <a:r>
              <a:rPr lang="en-US" dirty="0" smtClean="0"/>
              <a:t>incongruent haptic</a:t>
            </a:r>
          </a:p>
          <a:p>
            <a:r>
              <a:rPr lang="en-US" dirty="0" smtClean="0"/>
              <a:t>3 : IVIH = incongruent </a:t>
            </a:r>
            <a:r>
              <a:rPr lang="en-US" dirty="0"/>
              <a:t>visual </a:t>
            </a:r>
            <a:r>
              <a:rPr lang="en-US" dirty="0" smtClean="0"/>
              <a:t>incongruent haptic</a:t>
            </a:r>
          </a:p>
          <a:p>
            <a:endParaRPr lang="fr-FR" dirty="0" smtClean="0"/>
          </a:p>
          <a:p>
            <a:endParaRPr lang="en-US" dirty="0" smtClean="0"/>
          </a:p>
          <a:p>
            <a:r>
              <a:rPr lang="en-US" b="1" dirty="0" smtClean="0"/>
              <a:t>FILE : Data sheet 1 (perception trials file)</a:t>
            </a:r>
          </a:p>
          <a:p>
            <a:endParaRPr lang="en-US" dirty="0" smtClean="0"/>
          </a:p>
          <a:p>
            <a:r>
              <a:rPr lang="en-US" dirty="0" smtClean="0"/>
              <a:t>Each line corresponds to 1 trial </a:t>
            </a:r>
          </a:p>
          <a:p>
            <a:endParaRPr lang="en-US" dirty="0" smtClean="0"/>
          </a:p>
          <a:p>
            <a:r>
              <a:rPr lang="en-US" dirty="0" smtClean="0"/>
              <a:t>The file contains 5 columns : </a:t>
            </a:r>
          </a:p>
          <a:p>
            <a:r>
              <a:rPr lang="en-US" dirty="0" smtClean="0"/>
              <a:t>- "Condition" : the condition code of the trial : CVCH (0) ; CVIH (2) ; IVCH (1) ; IVIH (3)</a:t>
            </a:r>
          </a:p>
          <a:p>
            <a:r>
              <a:rPr lang="en-US" dirty="0" smtClean="0"/>
              <a:t>- "Finger Moved" : the finger the participant moved (index or middle)</a:t>
            </a:r>
          </a:p>
          <a:p>
            <a:r>
              <a:rPr lang="en-US" dirty="0" smtClean="0"/>
              <a:t>- "Question" : the nature of the question asked (visual or motor perception)</a:t>
            </a:r>
          </a:p>
          <a:p>
            <a:r>
              <a:rPr lang="en-US" dirty="0" smtClean="0"/>
              <a:t>- "Answer" : the participant's answer to the question (index or middle)</a:t>
            </a:r>
          </a:p>
          <a:p>
            <a:r>
              <a:rPr lang="en-US" dirty="0" smtClean="0"/>
              <a:t>- "PID" : the participant's ID</a:t>
            </a:r>
          </a:p>
          <a:p>
            <a:endParaRPr lang="en-US" dirty="0" smtClean="0"/>
          </a:p>
          <a:p>
            <a:r>
              <a:rPr lang="en-US" dirty="0" smtClean="0"/>
              <a:t>For each participant, there are 360 trials. They correspond to 3 blocks of 120 trials, each including 30 trials of</a:t>
            </a:r>
          </a:p>
          <a:p>
            <a:r>
              <a:rPr lang="en-US" dirty="0" smtClean="0"/>
              <a:t>each of the four conditions. </a:t>
            </a:r>
          </a:p>
        </p:txBody>
      </p:sp>
    </p:spTree>
    <p:extLst>
      <p:ext uri="{BB962C8B-B14F-4D97-AF65-F5344CB8AC3E}">
        <p14:creationId xmlns:p14="http://schemas.microsoft.com/office/powerpoint/2010/main" val="512667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8352" y="1131682"/>
            <a:ext cx="1165180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FILES </a:t>
            </a:r>
            <a:r>
              <a:rPr lang="en-US" b="1" dirty="0"/>
              <a:t>: Data sheet </a:t>
            </a:r>
            <a:r>
              <a:rPr lang="en-US" b="1" dirty="0" smtClean="0"/>
              <a:t>2, 3, 4, 5 </a:t>
            </a:r>
            <a:r>
              <a:rPr lang="fr-FR" b="1" dirty="0" smtClean="0"/>
              <a:t>(</a:t>
            </a:r>
            <a:r>
              <a:rPr lang="fr-FR" b="1" dirty="0" err="1" smtClean="0"/>
              <a:t>Embodiment</a:t>
            </a:r>
            <a:r>
              <a:rPr lang="fr-FR" b="1" smtClean="0"/>
              <a:t> scores </a:t>
            </a:r>
            <a:r>
              <a:rPr lang="fr-FR" b="1" dirty="0" smtClean="0"/>
              <a:t>files)</a:t>
            </a:r>
          </a:p>
          <a:p>
            <a:endParaRPr lang="en-US" dirty="0" smtClean="0"/>
          </a:p>
          <a:p>
            <a:r>
              <a:rPr lang="en-US" dirty="0" smtClean="0"/>
              <a:t>1 line per participant, 10 columns</a:t>
            </a:r>
          </a:p>
          <a:p>
            <a:endParaRPr lang="en-US" dirty="0" smtClean="0"/>
          </a:p>
          <a:p>
            <a:r>
              <a:rPr lang="en-US" dirty="0" smtClean="0"/>
              <a:t>First column : participant's ID</a:t>
            </a:r>
          </a:p>
          <a:p>
            <a:r>
              <a:rPr lang="en-US" dirty="0" smtClean="0"/>
              <a:t>Eight next columns : answers to embodiment questions</a:t>
            </a:r>
          </a:p>
          <a:p>
            <a:r>
              <a:rPr lang="fr-FR" dirty="0" smtClean="0"/>
              <a:t>Last </a:t>
            </a:r>
            <a:r>
              <a:rPr lang="fr-FR" dirty="0" err="1" smtClean="0"/>
              <a:t>column</a:t>
            </a:r>
            <a:r>
              <a:rPr lang="fr-FR" dirty="0" smtClean="0"/>
              <a:t> : condition </a:t>
            </a:r>
            <a:r>
              <a:rPr lang="fr-FR" dirty="0" err="1" smtClean="0"/>
              <a:t>evaluated</a:t>
            </a:r>
            <a:r>
              <a:rPr lang="fr-FR" dirty="0" smtClean="0"/>
              <a:t> (</a:t>
            </a:r>
            <a:r>
              <a:rPr lang="en-US" dirty="0" smtClean="0"/>
              <a:t>0 </a:t>
            </a:r>
            <a:r>
              <a:rPr lang="en-US" dirty="0"/>
              <a:t>: </a:t>
            </a:r>
            <a:r>
              <a:rPr lang="en-US" dirty="0" smtClean="0"/>
              <a:t>CVCH ; 1 </a:t>
            </a:r>
            <a:r>
              <a:rPr lang="en-US" dirty="0"/>
              <a:t>: IVCH </a:t>
            </a:r>
            <a:r>
              <a:rPr lang="en-US" dirty="0" smtClean="0"/>
              <a:t>; 2 </a:t>
            </a:r>
            <a:r>
              <a:rPr lang="en-US" dirty="0"/>
              <a:t>: CVIH </a:t>
            </a:r>
            <a:r>
              <a:rPr lang="en-US" dirty="0" smtClean="0"/>
              <a:t> ; 3 </a:t>
            </a:r>
            <a:r>
              <a:rPr lang="en-US" dirty="0"/>
              <a:t>: </a:t>
            </a:r>
            <a:r>
              <a:rPr lang="en-US" dirty="0" smtClean="0"/>
              <a:t>IVIH)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Questions were answered using a seven-point Likert scale ranging from 1 = Totally disagree to 7 = Totally agree.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952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282</Words>
  <Application>Microsoft Office PowerPoint</Application>
  <PresentationFormat>Widescreen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Boban Loën</dc:creator>
  <cp:lastModifiedBy>Boban Loën</cp:lastModifiedBy>
  <cp:revision>14</cp:revision>
  <dcterms:created xsi:type="dcterms:W3CDTF">2022-01-17T14:21:44Z</dcterms:created>
  <dcterms:modified xsi:type="dcterms:W3CDTF">2022-03-30T08:46:43Z</dcterms:modified>
</cp:coreProperties>
</file>