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E5DA15-CA0A-42DD-9B95-85AE575698F2}" v="1" dt="2021-07-20T10:37:58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lph, Kate Dr (Sch of Biosci &amp; Med)" userId="5c9fd9a0-5b42-4f69-9364-52ea35a04032" providerId="ADAL" clId="{A5E5DA15-CA0A-42DD-9B95-85AE575698F2}"/>
    <pc:docChg chg="undo custSel delSld modSld">
      <pc:chgData name="Relph, Kate Dr (Sch of Biosci &amp; Med)" userId="5c9fd9a0-5b42-4f69-9364-52ea35a04032" providerId="ADAL" clId="{A5E5DA15-CA0A-42DD-9B95-85AE575698F2}" dt="2021-07-20T10:45:22.518" v="25" actId="2696"/>
      <pc:docMkLst>
        <pc:docMk/>
      </pc:docMkLst>
      <pc:sldChg chg="addSp modSp mod">
        <pc:chgData name="Relph, Kate Dr (Sch of Biosci &amp; Med)" userId="5c9fd9a0-5b42-4f69-9364-52ea35a04032" providerId="ADAL" clId="{A5E5DA15-CA0A-42DD-9B95-85AE575698F2}" dt="2021-07-20T10:41:49.004" v="24" actId="1076"/>
        <pc:sldMkLst>
          <pc:docMk/>
          <pc:sldMk cId="699171801" sldId="256"/>
        </pc:sldMkLst>
        <pc:spChg chg="mod">
          <ac:chgData name="Relph, Kate Dr (Sch of Biosci &amp; Med)" userId="5c9fd9a0-5b42-4f69-9364-52ea35a04032" providerId="ADAL" clId="{A5E5DA15-CA0A-42DD-9B95-85AE575698F2}" dt="2021-07-20T10:41:35.537" v="22" actId="1076"/>
          <ac:spMkLst>
            <pc:docMk/>
            <pc:sldMk cId="699171801" sldId="256"/>
            <ac:spMk id="8" creationId="{899785FC-CB47-4D7B-8EA7-B75328700060}"/>
          </ac:spMkLst>
        </pc:spChg>
        <pc:spChg chg="mod">
          <ac:chgData name="Relph, Kate Dr (Sch of Biosci &amp; Med)" userId="5c9fd9a0-5b42-4f69-9364-52ea35a04032" providerId="ADAL" clId="{A5E5DA15-CA0A-42DD-9B95-85AE575698F2}" dt="2021-07-20T10:37:58.116" v="0" actId="164"/>
          <ac:spMkLst>
            <pc:docMk/>
            <pc:sldMk cId="699171801" sldId="256"/>
            <ac:spMk id="9" creationId="{C0F5F2C5-BEF3-497A-A17C-8154DEB081A6}"/>
          </ac:spMkLst>
        </pc:spChg>
        <pc:spChg chg="mod">
          <ac:chgData name="Relph, Kate Dr (Sch of Biosci &amp; Med)" userId="5c9fd9a0-5b42-4f69-9364-52ea35a04032" providerId="ADAL" clId="{A5E5DA15-CA0A-42DD-9B95-85AE575698F2}" dt="2021-07-20T10:37:58.116" v="0" actId="164"/>
          <ac:spMkLst>
            <pc:docMk/>
            <pc:sldMk cId="699171801" sldId="256"/>
            <ac:spMk id="10" creationId="{740AEB67-E34B-446E-872A-30DA67F62F52}"/>
          </ac:spMkLst>
        </pc:spChg>
        <pc:spChg chg="mod">
          <ac:chgData name="Relph, Kate Dr (Sch of Biosci &amp; Med)" userId="5c9fd9a0-5b42-4f69-9364-52ea35a04032" providerId="ADAL" clId="{A5E5DA15-CA0A-42DD-9B95-85AE575698F2}" dt="2021-07-20T10:37:58.116" v="0" actId="164"/>
          <ac:spMkLst>
            <pc:docMk/>
            <pc:sldMk cId="699171801" sldId="256"/>
            <ac:spMk id="11" creationId="{13C37847-5A1F-427C-896C-E8AE281783BA}"/>
          </ac:spMkLst>
        </pc:spChg>
        <pc:spChg chg="mod">
          <ac:chgData name="Relph, Kate Dr (Sch of Biosci &amp; Med)" userId="5c9fd9a0-5b42-4f69-9364-52ea35a04032" providerId="ADAL" clId="{A5E5DA15-CA0A-42DD-9B95-85AE575698F2}" dt="2021-07-20T10:37:58.116" v="0" actId="164"/>
          <ac:spMkLst>
            <pc:docMk/>
            <pc:sldMk cId="699171801" sldId="256"/>
            <ac:spMk id="12" creationId="{F703B1DB-0B99-40C7-948A-3373E5586C30}"/>
          </ac:spMkLst>
        </pc:spChg>
        <pc:spChg chg="add mod">
          <ac:chgData name="Relph, Kate Dr (Sch of Biosci &amp; Med)" userId="5c9fd9a0-5b42-4f69-9364-52ea35a04032" providerId="ADAL" clId="{A5E5DA15-CA0A-42DD-9B95-85AE575698F2}" dt="2021-07-20T10:41:13.464" v="20" actId="1076"/>
          <ac:spMkLst>
            <pc:docMk/>
            <pc:sldMk cId="699171801" sldId="256"/>
            <ac:spMk id="14" creationId="{6E0CD83F-BB91-4BA5-879B-B8662E58F84B}"/>
          </ac:spMkLst>
        </pc:spChg>
        <pc:grpChg chg="add mod">
          <ac:chgData name="Relph, Kate Dr (Sch of Biosci &amp; Med)" userId="5c9fd9a0-5b42-4f69-9364-52ea35a04032" providerId="ADAL" clId="{A5E5DA15-CA0A-42DD-9B95-85AE575698F2}" dt="2021-07-20T10:41:42.445" v="23" actId="14100"/>
          <ac:grpSpMkLst>
            <pc:docMk/>
            <pc:sldMk cId="699171801" sldId="256"/>
            <ac:grpSpMk id="2" creationId="{3B01001E-EAAD-41B9-AC91-4D4C67298EF6}"/>
          </ac:grpSpMkLst>
        </pc:grpChg>
        <pc:graphicFrameChg chg="add mod">
          <ac:chgData name="Relph, Kate Dr (Sch of Biosci &amp; Med)" userId="5c9fd9a0-5b42-4f69-9364-52ea35a04032" providerId="ADAL" clId="{A5E5DA15-CA0A-42DD-9B95-85AE575698F2}" dt="2021-07-20T10:41:49.004" v="24" actId="1076"/>
          <ac:graphicFrameMkLst>
            <pc:docMk/>
            <pc:sldMk cId="699171801" sldId="256"/>
            <ac:graphicFrameMk id="13" creationId="{2B06ABE7-0E1A-491E-A49A-3218E76C7919}"/>
          </ac:graphicFrameMkLst>
        </pc:graphicFrameChg>
        <pc:picChg chg="mod">
          <ac:chgData name="Relph, Kate Dr (Sch of Biosci &amp; Med)" userId="5c9fd9a0-5b42-4f69-9364-52ea35a04032" providerId="ADAL" clId="{A5E5DA15-CA0A-42DD-9B95-85AE575698F2}" dt="2021-07-20T10:38:03.530" v="2" actId="1076"/>
          <ac:picMkLst>
            <pc:docMk/>
            <pc:sldMk cId="699171801" sldId="256"/>
            <ac:picMk id="4" creationId="{5391292F-D258-4710-A052-C644B78886DF}"/>
          </ac:picMkLst>
        </pc:picChg>
        <pc:picChg chg="mod">
          <ac:chgData name="Relph, Kate Dr (Sch of Biosci &amp; Med)" userId="5c9fd9a0-5b42-4f69-9364-52ea35a04032" providerId="ADAL" clId="{A5E5DA15-CA0A-42DD-9B95-85AE575698F2}" dt="2021-07-20T10:37:58.116" v="0" actId="164"/>
          <ac:picMkLst>
            <pc:docMk/>
            <pc:sldMk cId="699171801" sldId="256"/>
            <ac:picMk id="5" creationId="{183CC20C-44E5-4B70-8A1A-685DC7747A51}"/>
          </ac:picMkLst>
        </pc:picChg>
        <pc:picChg chg="mod">
          <ac:chgData name="Relph, Kate Dr (Sch of Biosci &amp; Med)" userId="5c9fd9a0-5b42-4f69-9364-52ea35a04032" providerId="ADAL" clId="{A5E5DA15-CA0A-42DD-9B95-85AE575698F2}" dt="2021-07-20T10:37:58.116" v="0" actId="164"/>
          <ac:picMkLst>
            <pc:docMk/>
            <pc:sldMk cId="699171801" sldId="256"/>
            <ac:picMk id="6" creationId="{DE0EDD9E-0D7F-4544-BA09-891877F104B6}"/>
          </ac:picMkLst>
        </pc:picChg>
        <pc:picChg chg="mod">
          <ac:chgData name="Relph, Kate Dr (Sch of Biosci &amp; Med)" userId="5c9fd9a0-5b42-4f69-9364-52ea35a04032" providerId="ADAL" clId="{A5E5DA15-CA0A-42DD-9B95-85AE575698F2}" dt="2021-07-20T10:37:58.116" v="0" actId="164"/>
          <ac:picMkLst>
            <pc:docMk/>
            <pc:sldMk cId="699171801" sldId="256"/>
            <ac:picMk id="7" creationId="{515E15A9-E77D-4C74-94E6-BF8EB5E2AD67}"/>
          </ac:picMkLst>
        </pc:picChg>
      </pc:sldChg>
      <pc:sldChg chg="del">
        <pc:chgData name="Relph, Kate Dr (Sch of Biosci &amp; Med)" userId="5c9fd9a0-5b42-4f69-9364-52ea35a04032" providerId="ADAL" clId="{A5E5DA15-CA0A-42DD-9B95-85AE575698F2}" dt="2021-07-20T10:45:22.518" v="25" actId="2696"/>
        <pc:sldMkLst>
          <pc:docMk/>
          <pc:sldMk cId="2570332397" sldId="257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5AA36-E31C-44E9-88B7-D154254EB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6868D7-3AC7-44DF-A30A-80C2096EC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BE53-B9B8-491D-B932-ABC5F2D2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ABB2B-2EE3-49F6-9CF2-3B05A1B7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555EB-0B0B-4545-A3C0-7054D9CA2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1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E219F-BC19-4D69-ADE4-0FCAC9B29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91145-8289-4A34-89B5-E8A39092EA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58C68-366F-48D5-8DA5-F07258D52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5A1B9-2753-4452-8257-8F3B3923C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1E659-03A7-461D-B31B-7EF30555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19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573AC4-E6DF-4E65-9F36-67CAD76CC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0C763-3FE0-408B-9521-C63DCFE3D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13826-2C60-4DBF-BE3B-09A9CB385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36B9C-C454-48E8-AC4F-2CE2BD94D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E9A04-9628-41AF-A462-7E8F7587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05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7F710-C4CE-49AA-8EE8-E02BFBB8E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FD383-E3ED-409B-8A41-6312264E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3EC23-F8F5-4CE2-AB5D-FDA0F3AE4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F9C1F-D572-4C07-9986-C4534678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851D0-9436-4A43-9D93-5C498882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94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D83D4-AE61-4C6B-9DA5-40CDE04D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B5038-627F-47FA-B428-FDD7C3421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1DD0A-4C02-4AA4-B54F-0813F17E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C230C-B775-4553-894C-47F33549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A5418-7B93-4952-A957-DD2D612D1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56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6E2F5-48A2-40DB-AF40-8BF88683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2035A-9D4A-4C26-BDF5-DC4AA23AD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E0E4A-C606-41A3-A3E4-7E99782EC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CE342-4F07-4A39-819D-AF7023210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63C24-FA79-4922-8F2B-B20C4C805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29BE1-AD92-4406-A50F-D43D62B8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47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627D1-ED38-47A3-B2EA-6B215AE3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C9B1F-C405-4E44-84D8-B32D1EDF8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E5F2-93E8-4748-857C-AB8D17996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5D7C33-578C-4259-BABE-4B7ED7159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316ED2-B596-4A28-9E6A-AE620B0250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21333-3D0E-41F7-9D0E-32C85C95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FB5C40-7E3B-4931-89E1-77B97DBD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AD2F1-CACA-4DF5-ACE2-84BDBCA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76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41B51-B52F-4D31-9002-B0EFB0615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E2955F-A94F-449E-BEAE-0EC7FE3C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CA7CA-ED72-4021-99C0-3C3F47F93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63FBB-A640-4D0F-969B-38487242B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24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5B8F9-C2F7-43A3-B11A-72DB168A7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EEB04-7BC7-4434-AFF5-760FFABC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93CA-C1E5-47D1-9735-DD89FD460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5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F8EA8-72C1-43D2-881F-8B2F9C00D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A7A5-34A6-487F-B9CD-F3152E66C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B19A0-178F-4D40-B3A2-3E93AECE4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83532-2AB0-4D21-8CC3-C4C07E77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86514-07B0-4B3D-8B49-6927E2592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01148-226F-4F19-89BC-2A02607FA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00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D9674-3DC4-4C33-A42E-4E35EA2C1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D5E78-9817-40D7-9DA7-F48B318624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30099-05C5-43D0-933D-0960F708A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65F54-4506-4C91-8C69-5C2BEAB6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D743B-BC4D-46A9-B6BA-2EE44548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7C5AF-3F59-474C-BB8A-4BF20E53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3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43557-6172-43EE-AA79-0FC6FC02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6757F-F55F-4421-B35E-81935F52C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2F23A-719E-4A4E-B7BF-1F852B583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CA725-C63F-4BFE-8B25-5CFDBA29D882}" type="datetimeFigureOut">
              <a:rPr lang="en-GB" smtClean="0"/>
              <a:t>20/07/2021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2674D-1F69-4EC6-B160-E90F8E2DA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31A66-5B49-4C07-9DF8-63D514231B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50C5-F35C-4B6A-90E1-91FB09B6B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6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emf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99785FC-CB47-4D7B-8EA7-B75328700060}"/>
              </a:ext>
            </a:extLst>
          </p:cNvPr>
          <p:cNvSpPr txBox="1"/>
          <p:nvPr/>
        </p:nvSpPr>
        <p:spPr>
          <a:xfrm>
            <a:off x="478403" y="6261555"/>
            <a:ext cx="2714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Additional File 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B01001E-EAAD-41B9-AC91-4D4C67298EF6}"/>
              </a:ext>
            </a:extLst>
          </p:cNvPr>
          <p:cNvGrpSpPr/>
          <p:nvPr/>
        </p:nvGrpSpPr>
        <p:grpSpPr>
          <a:xfrm>
            <a:off x="478403" y="0"/>
            <a:ext cx="10113835" cy="4613423"/>
            <a:chOff x="293392" y="260153"/>
            <a:chExt cx="11637315" cy="669522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391292F-D258-4710-A052-C644B7888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8886" y="299112"/>
              <a:ext cx="5373077" cy="3168847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83CC20C-44E5-4B70-8A1A-685DC7747A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0" y="260153"/>
              <a:ext cx="5682809" cy="331020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E0EDD9E-0D7F-4544-BA09-891877F104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8046" y="3689153"/>
              <a:ext cx="5514759" cy="326622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15E15A9-E77D-4C74-94E6-BF8EB5E2AD67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99197" y="3467959"/>
              <a:ext cx="5731510" cy="348742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0F5F2C5-BEF3-497A-A17C-8154DEB081A6}"/>
                </a:ext>
              </a:extLst>
            </p:cNvPr>
            <p:cNvSpPr txBox="1"/>
            <p:nvPr/>
          </p:nvSpPr>
          <p:spPr>
            <a:xfrm>
              <a:off x="293392" y="299112"/>
              <a:ext cx="3241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0AEB67-E34B-446E-872A-30DA67F62F52}"/>
                </a:ext>
              </a:extLst>
            </p:cNvPr>
            <p:cNvSpPr txBox="1"/>
            <p:nvPr/>
          </p:nvSpPr>
          <p:spPr>
            <a:xfrm>
              <a:off x="5920204" y="260153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B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3C37847-5A1F-427C-896C-E8AE281783BA}"/>
                </a:ext>
              </a:extLst>
            </p:cNvPr>
            <p:cNvSpPr txBox="1"/>
            <p:nvPr/>
          </p:nvSpPr>
          <p:spPr>
            <a:xfrm>
              <a:off x="303733" y="3283293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C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703B1DB-0B99-40C7-948A-3373E5586C30}"/>
                </a:ext>
              </a:extLst>
            </p:cNvPr>
            <p:cNvSpPr txBox="1"/>
            <p:nvPr/>
          </p:nvSpPr>
          <p:spPr>
            <a:xfrm>
              <a:off x="5941805" y="3328963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D</a:t>
              </a:r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B06ABE7-0E1A-491E-A49A-3218E76C79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367516"/>
              </p:ext>
            </p:extLst>
          </p:nvPr>
        </p:nvGraphicFramePr>
        <p:xfrm>
          <a:off x="3693592" y="4626185"/>
          <a:ext cx="4408056" cy="2291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rism 7" r:id="rId7" imgW="5689784" imgH="2957067" progId="Prism7.Document">
                  <p:embed/>
                </p:oleObj>
              </mc:Choice>
              <mc:Fallback>
                <p:oleObj name="Prism 7" r:id="rId7" imgW="5689784" imgH="2957067" progId="Prism7.Document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B06ABE7-0E1A-491E-A49A-3218E76C79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93592" y="4626185"/>
                        <a:ext cx="4408056" cy="2291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E0CD83F-BB91-4BA5-879B-B8662E58F84B}"/>
              </a:ext>
            </a:extLst>
          </p:cNvPr>
          <p:cNvSpPr txBox="1"/>
          <p:nvPr/>
        </p:nvSpPr>
        <p:spPr>
          <a:xfrm>
            <a:off x="3400663" y="461342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99171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Relph, Kate Dr (Sch of Biosci &amp; Med)</dc:creator>
  <cp:lastModifiedBy>Relph, Kate Dr (Sch of Biosci &amp; Med)</cp:lastModifiedBy>
  <cp:revision>1</cp:revision>
  <dcterms:created xsi:type="dcterms:W3CDTF">2021-07-20T08:07:00Z</dcterms:created>
  <dcterms:modified xsi:type="dcterms:W3CDTF">2021-07-20T10:45:25Z</dcterms:modified>
</cp:coreProperties>
</file>