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"/>
  </p:handoutMasterIdLst>
  <p:sldIdLst>
    <p:sldId id="265" r:id="rId2"/>
    <p:sldId id="270" r:id="rId3"/>
    <p:sldId id="284" r:id="rId4"/>
    <p:sldId id="280" r:id="rId5"/>
    <p:sldId id="281" r:id="rId6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30E38-CEAC-4FE3-91E4-795FF4D73B0D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ED51A-BD80-4F53-A982-445000D1C3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664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685-B1C0-4CDC-BAA1-0014AEECED48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1A4-938E-4FC7-B058-BC9349FD9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85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685-B1C0-4CDC-BAA1-0014AEECED48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1A4-938E-4FC7-B058-BC9349FD9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68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685-B1C0-4CDC-BAA1-0014AEECED48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1A4-938E-4FC7-B058-BC9349FD9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97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685-B1C0-4CDC-BAA1-0014AEECED48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1A4-938E-4FC7-B058-BC9349FD9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17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685-B1C0-4CDC-BAA1-0014AEECED48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1A4-938E-4FC7-B058-BC9349FD9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685-B1C0-4CDC-BAA1-0014AEECED48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1A4-938E-4FC7-B058-BC9349FD9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685-B1C0-4CDC-BAA1-0014AEECED48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1A4-938E-4FC7-B058-BC9349FD9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68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685-B1C0-4CDC-BAA1-0014AEECED48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1A4-938E-4FC7-B058-BC9349FD9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92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685-B1C0-4CDC-BAA1-0014AEECED48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1A4-938E-4FC7-B058-BC9349FD9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22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685-B1C0-4CDC-BAA1-0014AEECED48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1A4-938E-4FC7-B058-BC9349FD9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72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2685-B1C0-4CDC-BAA1-0014AEECED48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1A4-938E-4FC7-B058-BC9349FD9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52685-B1C0-4CDC-BAA1-0014AEECED48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D1A4-938E-4FC7-B058-BC9349FD9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8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31778"/>
            <a:ext cx="10820400" cy="720723"/>
          </a:xfrm>
        </p:spPr>
        <p:txBody>
          <a:bodyPr>
            <a:normAutofit/>
          </a:bodyPr>
          <a:lstStyle/>
          <a:p>
            <a:r>
              <a:rPr lang="en-US" altLang="zh-TW" sz="2600" dirty="0" smtClean="0">
                <a:latin typeface="+mn-lt"/>
              </a:rPr>
              <a:t>Additional file 1:</a:t>
            </a:r>
            <a:r>
              <a:rPr lang="en-US" altLang="zh-TW" sz="2600" dirty="0" smtClean="0">
                <a:latin typeface="+mn-lt"/>
              </a:rPr>
              <a:t> Figure S1A</a:t>
            </a:r>
            <a:r>
              <a:rPr lang="en-US" altLang="zh-TW" sz="2600" dirty="0">
                <a:latin typeface="+mn-lt"/>
              </a:rPr>
              <a:t>. The eye fundi pictures of Acromegaly-04</a:t>
            </a:r>
            <a:endParaRPr lang="zh-TW" altLang="en-US" sz="2600" dirty="0">
              <a:latin typeface="+mn-lt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40" y="1657351"/>
            <a:ext cx="5907546" cy="39242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0" y="1657351"/>
            <a:ext cx="5950563" cy="395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31778"/>
            <a:ext cx="10820400" cy="720723"/>
          </a:xfrm>
        </p:spPr>
        <p:txBody>
          <a:bodyPr>
            <a:normAutofit/>
          </a:bodyPr>
          <a:lstStyle/>
          <a:p>
            <a:r>
              <a:rPr lang="en-US" altLang="zh-TW" sz="2600" dirty="0" smtClean="0">
                <a:latin typeface="+mn-lt"/>
              </a:rPr>
              <a:t>Additional file 1:</a:t>
            </a:r>
            <a:r>
              <a:rPr lang="en-US" altLang="zh-TW" sz="2600" dirty="0" smtClean="0">
                <a:latin typeface="+mn-lt"/>
              </a:rPr>
              <a:t> Figure S1B</a:t>
            </a:r>
            <a:r>
              <a:rPr lang="en-US" altLang="zh-TW" sz="2600" dirty="0">
                <a:latin typeface="+mn-lt"/>
              </a:rPr>
              <a:t>. The eye fundi pictures of Acromegaly-52</a:t>
            </a:r>
            <a:endParaRPr lang="zh-TW" altLang="en-US" sz="2600" dirty="0">
              <a:latin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r="15024"/>
          <a:stretch/>
        </p:blipFill>
        <p:spPr>
          <a:xfrm>
            <a:off x="104775" y="994298"/>
            <a:ext cx="5844517" cy="553173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0" r="15870"/>
          <a:stretch/>
        </p:blipFill>
        <p:spPr>
          <a:xfrm>
            <a:off x="6200775" y="1016492"/>
            <a:ext cx="5781675" cy="55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31778"/>
            <a:ext cx="10820400" cy="720723"/>
          </a:xfrm>
        </p:spPr>
        <p:txBody>
          <a:bodyPr>
            <a:normAutofit/>
          </a:bodyPr>
          <a:lstStyle/>
          <a:p>
            <a:r>
              <a:rPr lang="en-US" altLang="zh-TW" sz="2600" dirty="0" smtClean="0">
                <a:latin typeface="+mn-lt"/>
              </a:rPr>
              <a:t>Additional file 1: Figure S1C</a:t>
            </a:r>
            <a:r>
              <a:rPr lang="en-US" altLang="zh-TW" sz="2600" dirty="0">
                <a:latin typeface="+mn-lt"/>
              </a:rPr>
              <a:t>. The eye fundi pictures of Acromegaly-54</a:t>
            </a:r>
            <a:endParaRPr lang="zh-TW" altLang="en-US" sz="2600" dirty="0">
              <a:latin typeface="+mn-lt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t="1080" r="13071" b="4218"/>
          <a:stretch/>
        </p:blipFill>
        <p:spPr>
          <a:xfrm>
            <a:off x="221026" y="1108696"/>
            <a:ext cx="5853953" cy="56704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092" r="13952" b="4717"/>
          <a:stretch/>
        </p:blipFill>
        <p:spPr>
          <a:xfrm>
            <a:off x="6242836" y="1114598"/>
            <a:ext cx="5770487" cy="56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r="15164"/>
          <a:stretch/>
        </p:blipFill>
        <p:spPr>
          <a:xfrm>
            <a:off x="42043" y="1152466"/>
            <a:ext cx="6085490" cy="570553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r="16053"/>
          <a:stretch/>
        </p:blipFill>
        <p:spPr>
          <a:xfrm>
            <a:off x="6190586" y="1136610"/>
            <a:ext cx="5969875" cy="5721389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="" xmlns:a16="http://schemas.microsoft.com/office/drawing/2014/main" id="{F8CC38F6-3000-4D18-B674-7EB79893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778"/>
            <a:ext cx="10820400" cy="720723"/>
          </a:xfrm>
        </p:spPr>
        <p:txBody>
          <a:bodyPr>
            <a:normAutofit fontScale="90000"/>
          </a:bodyPr>
          <a:lstStyle/>
          <a:p>
            <a:r>
              <a:rPr lang="en-US" altLang="zh-TW" sz="2600" dirty="0" smtClean="0">
                <a:latin typeface="+mn-lt"/>
              </a:rPr>
              <a:t>Additional file 1: Figure S1D</a:t>
            </a:r>
            <a:r>
              <a:rPr lang="en-US" altLang="zh-TW" sz="2600" dirty="0">
                <a:latin typeface="+mn-lt"/>
              </a:rPr>
              <a:t>. The eye fundi pictures of Impaired fasting glucose-307</a:t>
            </a:r>
            <a:endParaRPr lang="zh-TW" alt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708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r="15864"/>
          <a:stretch/>
        </p:blipFill>
        <p:spPr>
          <a:xfrm>
            <a:off x="84082" y="1108305"/>
            <a:ext cx="6036257" cy="57496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r="16314"/>
          <a:stretch/>
        </p:blipFill>
        <p:spPr>
          <a:xfrm>
            <a:off x="6095999" y="1108305"/>
            <a:ext cx="6011917" cy="5749695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="" xmlns:a16="http://schemas.microsoft.com/office/drawing/2014/main" id="{FAB99BED-B380-4657-8EB7-F1EF0A43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778"/>
            <a:ext cx="10820400" cy="720723"/>
          </a:xfrm>
        </p:spPr>
        <p:txBody>
          <a:bodyPr>
            <a:normAutofit fontScale="90000"/>
          </a:bodyPr>
          <a:lstStyle/>
          <a:p>
            <a:r>
              <a:rPr lang="en-US" altLang="zh-TW" sz="2600" dirty="0" smtClean="0">
                <a:latin typeface="+mn-lt"/>
              </a:rPr>
              <a:t>Additional file 1: Figure S1E</a:t>
            </a:r>
            <a:r>
              <a:rPr lang="en-US" altLang="zh-TW" sz="2600" dirty="0">
                <a:latin typeface="+mn-lt"/>
              </a:rPr>
              <a:t>. The eye fundi pictures of Impaired fasting glucose-428</a:t>
            </a:r>
            <a:endParaRPr lang="zh-TW" alt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9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</TotalTime>
  <Words>69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新細明體</vt:lpstr>
      <vt:lpstr>Office 佈景主題</vt:lpstr>
      <vt:lpstr>Additional file 1: Figure S1A. The eye fundi pictures of Acromegaly-04</vt:lpstr>
      <vt:lpstr>Additional file 1: Figure S1B. The eye fundi pictures of Acromegaly-52</vt:lpstr>
      <vt:lpstr>Additional file 1: Figure S1C. The eye fundi pictures of Acromegaly-54</vt:lpstr>
      <vt:lpstr>Additional file 1: Figure S1D. The eye fundi pictures of Impaired fasting glucose-307</vt:lpstr>
      <vt:lpstr>Additional file 1: Figure S1E. The eye fundi pictures of Impaired fasting glucose-428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vghuser</dc:creator>
  <cp:lastModifiedBy>ANGEL PRECILLA</cp:lastModifiedBy>
  <cp:revision>30</cp:revision>
  <cp:lastPrinted>2021-04-25T07:24:09Z</cp:lastPrinted>
  <dcterms:created xsi:type="dcterms:W3CDTF">2019-11-12T04:36:53Z</dcterms:created>
  <dcterms:modified xsi:type="dcterms:W3CDTF">2022-02-21T13:41:27Z</dcterms:modified>
</cp:coreProperties>
</file>