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0" r:id="rId1"/>
  </p:sldMasterIdLst>
  <p:notesMasterIdLst>
    <p:notesMasterId r:id="rId8"/>
  </p:notesMasterIdLst>
  <p:handoutMasterIdLst>
    <p:handoutMasterId r:id="rId9"/>
  </p:handoutMasterIdLst>
  <p:sldIdLst>
    <p:sldId id="443" r:id="rId2"/>
    <p:sldId id="450" r:id="rId3"/>
    <p:sldId id="453" r:id="rId4"/>
    <p:sldId id="454" r:id="rId5"/>
    <p:sldId id="455" r:id="rId6"/>
    <p:sldId id="4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744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5A5A5A"/>
    <a:srgbClr val="969696"/>
    <a:srgbClr val="006DAE"/>
    <a:srgbClr val="006CAB"/>
    <a:srgbClr val="E6E6E6"/>
    <a:srgbClr val="C800D9"/>
    <a:srgbClr val="CD48D9"/>
    <a:srgbClr val="00AC3E"/>
    <a:srgbClr val="F163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8" autoAdjust="0"/>
    <p:restoredTop sz="65806"/>
  </p:normalViewPr>
  <p:slideViewPr>
    <p:cSldViewPr snapToGrid="0" snapToObjects="1" showGuides="1">
      <p:cViewPr varScale="1">
        <p:scale>
          <a:sx n="70" d="100"/>
          <a:sy n="70" d="100"/>
        </p:scale>
        <p:origin x="2216" y="184"/>
      </p:cViewPr>
      <p:guideLst>
        <p:guide orient="horz" pos="3861"/>
        <p:guide pos="7446"/>
      </p:guideLst>
    </p:cSldViewPr>
  </p:slideViewPr>
  <p:notesTextViewPr>
    <p:cViewPr>
      <p:scale>
        <a:sx n="3" d="2"/>
        <a:sy n="3" d="2"/>
      </p:scale>
      <p:origin x="0" y="0"/>
    </p:cViewPr>
  </p:notesTextViewPr>
  <p:sorterViewPr>
    <p:cViewPr>
      <p:scale>
        <a:sx n="160" d="100"/>
        <a:sy n="160" d="100"/>
      </p:scale>
      <p:origin x="0" y="0"/>
    </p:cViewPr>
  </p:sorterViewPr>
  <p:notesViewPr>
    <p:cSldViewPr snapToGrid="0" snapToObjects="1" showGuides="1">
      <p:cViewPr varScale="1">
        <p:scale>
          <a:sx n="68" d="100"/>
          <a:sy n="68" d="100"/>
        </p:scale>
        <p:origin x="2246"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Food</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1-F93D-1445-8297-6418B880C7A2}"/>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3-F93D-1445-8297-6418B880C7A2}"/>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5-F93D-1445-8297-6418B880C7A2}"/>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7-F93D-1445-8297-6418B880C7A2}"/>
              </c:ext>
            </c:extLst>
          </c:dPt>
          <c:cat>
            <c:strRef>
              <c:f>Sheet1!$A$2:$A$5</c:f>
              <c:strCache>
                <c:ptCount val="1"/>
                <c:pt idx="0">
                  <c:v>Wasted</c:v>
                </c:pt>
              </c:strCache>
            </c:strRef>
          </c:cat>
          <c:val>
            <c:numRef>
              <c:f>Sheet1!$B$2:$B$5</c:f>
              <c:numCache>
                <c:formatCode>General</c:formatCode>
                <c:ptCount val="4"/>
                <c:pt idx="0">
                  <c:v>33</c:v>
                </c:pt>
                <c:pt idx="1">
                  <c:v>66</c:v>
                </c:pt>
              </c:numCache>
            </c:numRef>
          </c:val>
          <c:extLst>
            <c:ext xmlns:c16="http://schemas.microsoft.com/office/drawing/2014/chart" uri="{C3380CC4-5D6E-409C-BE32-E72D297353CC}">
              <c16:uniqueId val="{00000000-6F3D-4D12-9106-602CF70902D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DACBD-CDD8-4565-B9F3-1C3CBF9F63D7}" type="datetimeFigureOut">
              <a:rPr lang="en-AU" smtClean="0"/>
              <a:t>31/1/22</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52ECBC-BEF5-4DD8-8CB9-946FE619C770}" type="slidenum">
              <a:rPr lang="en-AU" smtClean="0"/>
              <a:t>‹#›</a:t>
            </a:fld>
            <a:endParaRPr lang="en-AU"/>
          </a:p>
        </p:txBody>
      </p:sp>
    </p:spTree>
    <p:extLst>
      <p:ext uri="{BB962C8B-B14F-4D97-AF65-F5344CB8AC3E}">
        <p14:creationId xmlns:p14="http://schemas.microsoft.com/office/powerpoint/2010/main" val="214576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1CB84-D0B3-C44D-BDDA-E6DD29AD4414}" type="datetimeFigureOut">
              <a:rPr lang="en-US" smtClean="0"/>
              <a:t>1/31/22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E0804-BAAB-D942-A332-52AA6138B38D}" type="slidenum">
              <a:rPr lang="en-US" smtClean="0"/>
              <a:t>‹#›</a:t>
            </a:fld>
            <a:endParaRPr lang="en-US"/>
          </a:p>
        </p:txBody>
      </p:sp>
    </p:spTree>
    <p:extLst>
      <p:ext uri="{BB962C8B-B14F-4D97-AF65-F5344CB8AC3E}">
        <p14:creationId xmlns:p14="http://schemas.microsoft.com/office/powerpoint/2010/main" val="12598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77E0804-BAAB-D942-A332-52AA6138B38D}" type="slidenum">
              <a:rPr lang="en-US" smtClean="0"/>
              <a:t>1</a:t>
            </a:fld>
            <a:endParaRPr lang="en-US"/>
          </a:p>
        </p:txBody>
      </p:sp>
    </p:spTree>
    <p:extLst>
      <p:ext uri="{BB962C8B-B14F-4D97-AF65-F5344CB8AC3E}">
        <p14:creationId xmlns:p14="http://schemas.microsoft.com/office/powerpoint/2010/main" val="248744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waste refers to food that is good quality and fit for human consumption but gets discarded - you have fresh food in your house, but you might throw it away because you don’t want to eat it anymore. </a:t>
            </a:r>
          </a:p>
          <a:p>
            <a:endParaRPr lang="en-US" dirty="0"/>
          </a:p>
          <a:p>
            <a:r>
              <a:rPr lang="en-US" dirty="0"/>
              <a:t>There are two main types of waste: avoidable food waste is food such as leftovers that you might throw away because you didn’t eat or you forgot about. Unavoidable food waste which is things like bananas or bones that you actually can’t consume.  </a:t>
            </a:r>
          </a:p>
        </p:txBody>
      </p:sp>
      <p:sp>
        <p:nvSpPr>
          <p:cNvPr id="4" name="Slide Number Placeholder 3"/>
          <p:cNvSpPr>
            <a:spLocks noGrp="1"/>
          </p:cNvSpPr>
          <p:nvPr>
            <p:ph type="sldNum" sz="quarter" idx="5"/>
          </p:nvPr>
        </p:nvSpPr>
        <p:spPr/>
        <p:txBody>
          <a:bodyPr/>
          <a:lstStyle/>
          <a:p>
            <a:fld id="{077E0804-BAAB-D942-A332-52AA6138B38D}" type="slidenum">
              <a:rPr lang="en-US" smtClean="0"/>
              <a:t>2</a:t>
            </a:fld>
            <a:endParaRPr lang="en-US"/>
          </a:p>
        </p:txBody>
      </p:sp>
    </p:spTree>
    <p:extLst>
      <p:ext uri="{BB962C8B-B14F-4D97-AF65-F5344CB8AC3E}">
        <p14:creationId xmlns:p14="http://schemas.microsoft.com/office/powerpoint/2010/main" val="177155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throw food into the bin at home, it gets picked up by the garbage truck and taken to landfill, where it cannot break down efficiently because there is no oxygen – and this causes greenhouse gases. </a:t>
            </a:r>
          </a:p>
          <a:p>
            <a:endParaRPr lang="en-US" dirty="0"/>
          </a:p>
          <a:p>
            <a:r>
              <a:rPr lang="en-US" dirty="0"/>
              <a:t>In some local areas you can put your food waste into the green bin, and they have composting facilities, which means it isn’t going to landfill. For example, the city of </a:t>
            </a:r>
            <a:r>
              <a:rPr lang="en-US" dirty="0" err="1"/>
              <a:t>knox</a:t>
            </a:r>
            <a:r>
              <a:rPr lang="en-US" dirty="0"/>
              <a:t> does not permit food waste to go into garden bins. But other councils such as the city of Monash, Greater </a:t>
            </a:r>
            <a:r>
              <a:rPr lang="en-US" dirty="0" err="1"/>
              <a:t>Dandgenong</a:t>
            </a:r>
            <a:r>
              <a:rPr lang="en-US" dirty="0"/>
              <a:t>, Cardinia and </a:t>
            </a:r>
            <a:r>
              <a:rPr lang="en-US" dirty="0" err="1"/>
              <a:t>Booroondara</a:t>
            </a:r>
            <a:r>
              <a:rPr lang="en-US" dirty="0"/>
              <a:t> allows you to put food waste into the garden bin and therefore divert it from landfill. So it depends where you live. If your council does not collect food waste, you can get a compost bin at home or a bokashi bin – which Is an alternative for people who live in apartments. </a:t>
            </a:r>
          </a:p>
        </p:txBody>
      </p:sp>
      <p:sp>
        <p:nvSpPr>
          <p:cNvPr id="4" name="Slide Number Placeholder 3"/>
          <p:cNvSpPr>
            <a:spLocks noGrp="1"/>
          </p:cNvSpPr>
          <p:nvPr>
            <p:ph type="sldNum" sz="quarter" idx="5"/>
          </p:nvPr>
        </p:nvSpPr>
        <p:spPr/>
        <p:txBody>
          <a:bodyPr/>
          <a:lstStyle/>
          <a:p>
            <a:fld id="{077E0804-BAAB-D942-A332-52AA6138B38D}" type="slidenum">
              <a:rPr lang="en-US" smtClean="0"/>
              <a:t>3</a:t>
            </a:fld>
            <a:endParaRPr lang="en-US"/>
          </a:p>
        </p:txBody>
      </p:sp>
    </p:spTree>
    <p:extLst>
      <p:ext uri="{BB962C8B-B14F-4D97-AF65-F5344CB8AC3E}">
        <p14:creationId xmlns:p14="http://schemas.microsoft.com/office/powerpoint/2010/main" val="67667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if we imagine that this chart is the all the food produced in the world, 1/3 of the total food produced is wasted. This can be through different parts of the supply chain like farming, however a lot of it is also from regular people like us throwing food away after we have bought it. So imagine you are going food shopping with your family, and you have filled up your trolley. But just after you have paid for it, 1/3 of it goes into the bin.</a:t>
            </a:r>
          </a:p>
        </p:txBody>
      </p:sp>
      <p:sp>
        <p:nvSpPr>
          <p:cNvPr id="4" name="Slide Number Placeholder 3"/>
          <p:cNvSpPr>
            <a:spLocks noGrp="1"/>
          </p:cNvSpPr>
          <p:nvPr>
            <p:ph type="sldNum" sz="quarter" idx="5"/>
          </p:nvPr>
        </p:nvSpPr>
        <p:spPr/>
        <p:txBody>
          <a:bodyPr/>
          <a:lstStyle/>
          <a:p>
            <a:fld id="{077E0804-BAAB-D942-A332-52AA6138B38D}" type="slidenum">
              <a:rPr lang="en-US" smtClean="0"/>
              <a:t>4</a:t>
            </a:fld>
            <a:endParaRPr lang="en-US"/>
          </a:p>
        </p:txBody>
      </p:sp>
    </p:spTree>
    <p:extLst>
      <p:ext uri="{BB962C8B-B14F-4D97-AF65-F5344CB8AC3E}">
        <p14:creationId xmlns:p14="http://schemas.microsoft.com/office/powerpoint/2010/main" val="141997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food is in landfill, it can’t break down properly as it would if it was in a compost bin. It produces methane which is a damaging greenhouse gas. Greenhouse gases act as insulation over the earth and trap the heat, contributing to global warming and climate change which affects our natural ecosystems, our access to food, and our health.</a:t>
            </a:r>
          </a:p>
          <a:p>
            <a:endParaRPr lang="en-US" dirty="0"/>
          </a:p>
          <a:p>
            <a:r>
              <a:rPr lang="en-US" dirty="0"/>
              <a:t>The cost of food waste is also huge. This involves personal costs because you are buying food and throwing it out, and broader costs that affect the whole economy.</a:t>
            </a:r>
          </a:p>
        </p:txBody>
      </p:sp>
      <p:sp>
        <p:nvSpPr>
          <p:cNvPr id="4" name="Slide Number Placeholder 3"/>
          <p:cNvSpPr>
            <a:spLocks noGrp="1"/>
          </p:cNvSpPr>
          <p:nvPr>
            <p:ph type="sldNum" sz="quarter" idx="5"/>
          </p:nvPr>
        </p:nvSpPr>
        <p:spPr/>
        <p:txBody>
          <a:bodyPr/>
          <a:lstStyle/>
          <a:p>
            <a:fld id="{077E0804-BAAB-D942-A332-52AA6138B38D}" type="slidenum">
              <a:rPr lang="en-US" smtClean="0"/>
              <a:t>5</a:t>
            </a:fld>
            <a:endParaRPr lang="en-US"/>
          </a:p>
        </p:txBody>
      </p:sp>
    </p:spTree>
    <p:extLst>
      <p:ext uri="{BB962C8B-B14F-4D97-AF65-F5344CB8AC3E}">
        <p14:creationId xmlns:p14="http://schemas.microsoft.com/office/powerpoint/2010/main" val="148637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Leftovers are a major problem for food waste because a lot of people don’t want to eat yesterday’s food. If you have specific leftover ingredients you can create new recipes that make it more exciting to eat them. If you cannot eat the leftovers, the freezer is your best friend.</a:t>
            </a:r>
          </a:p>
          <a:p>
            <a:endParaRPr lang="en-US" dirty="0"/>
          </a:p>
          <a:p>
            <a:r>
              <a:rPr lang="en-US" dirty="0"/>
              <a:t>We also need to understand expiry dates to make sure we aren’t throwing out foods that are safe to consume. So a use by date refers to the date that you MUST eat the food by. However the best before indicates it is still safe to eat but might not be at its best quality – whether that is a change in texture or </a:t>
            </a:r>
            <a:r>
              <a:rPr lang="en-US" dirty="0" err="1"/>
              <a:t>flavour</a:t>
            </a:r>
            <a:r>
              <a:rPr lang="en-US" dirty="0"/>
              <a:t>  - it can differ between different types of food </a:t>
            </a:r>
          </a:p>
          <a:p>
            <a:endParaRPr lang="en-US" dirty="0"/>
          </a:p>
          <a:p>
            <a:r>
              <a:rPr lang="en-US" dirty="0"/>
              <a:t>Another way to reduce food waste is to share what you know with people around you. Share your knowledge and tips with your family at home and get everyone involved to try and reduce your whole household’s food waste. Your family might not be aware of the effects on the environment when they throw out food, so start a discussion with them.</a:t>
            </a:r>
          </a:p>
          <a:p>
            <a:r>
              <a:rPr lang="en-US" dirty="0"/>
              <a:t>You can also share what you are </a:t>
            </a:r>
            <a:r>
              <a:rPr lang="en-US" dirty="0" err="1"/>
              <a:t>leanring</a:t>
            </a:r>
            <a:r>
              <a:rPr lang="en-US" dirty="0"/>
              <a:t> over social media platforms if that is something you use, and you might inspire some of your friends.</a:t>
            </a:r>
          </a:p>
          <a:p>
            <a:endParaRPr lang="en-US" dirty="0"/>
          </a:p>
        </p:txBody>
      </p:sp>
      <p:sp>
        <p:nvSpPr>
          <p:cNvPr id="4" name="Slide Number Placeholder 3"/>
          <p:cNvSpPr>
            <a:spLocks noGrp="1"/>
          </p:cNvSpPr>
          <p:nvPr>
            <p:ph type="sldNum" sz="quarter" idx="5"/>
          </p:nvPr>
        </p:nvSpPr>
        <p:spPr/>
        <p:txBody>
          <a:bodyPr/>
          <a:lstStyle/>
          <a:p>
            <a:fld id="{077E0804-BAAB-D942-A332-52AA6138B38D}" type="slidenum">
              <a:rPr lang="en-US" smtClean="0"/>
              <a:t>6</a:t>
            </a:fld>
            <a:endParaRPr lang="en-US"/>
          </a:p>
        </p:txBody>
      </p:sp>
    </p:spTree>
    <p:extLst>
      <p:ext uri="{BB962C8B-B14F-4D97-AF65-F5344CB8AC3E}">
        <p14:creationId xmlns:p14="http://schemas.microsoft.com/office/powerpoint/2010/main" val="2585250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image option 1">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a:t>SUB HEADLINE / PRESENTER (28PT ARIAL NARROW, UPPER CASE)</a:t>
            </a:r>
            <a:endParaRPr lang="en-US" dirty="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a:t>DATE (20PT ARIAL NARROW, UPPER CASE)</a:t>
            </a:r>
            <a:br>
              <a:rPr lang="en-AU" dirty="0"/>
            </a:br>
            <a:endParaRPr lang="en-US" dirty="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a:t>LOCATION/ EXTRA LINE (20PT ARIAL NARROW, UPPER CASE)</a:t>
            </a:r>
            <a:br>
              <a:rPr lang="en-AU" dirty="0"/>
            </a:b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pic>
        <p:nvPicPr>
          <p:cNvPr id="11" name="Picture 10" descr="PPT templates-1-standard-FINAL.jpg"/>
          <p:cNvPicPr>
            <a:picLocks noChangeAspect="1"/>
          </p:cNvPicPr>
          <p:nvPr userDrawn="1"/>
        </p:nvPicPr>
        <p:blipFill rotWithShape="1">
          <a:blip r:embed="rId3">
            <a:extLst>
              <a:ext uri="{28A0092B-C50C-407E-A947-70E740481C1C}">
                <a14:useLocalDpi xmlns:a14="http://schemas.microsoft.com/office/drawing/2010/main" val="0"/>
              </a:ext>
            </a:extLst>
          </a:blip>
          <a:srcRect l="63055" r="3241"/>
          <a:stretch/>
        </p:blipFill>
        <p:spPr>
          <a:xfrm>
            <a:off x="8542871" y="0"/>
            <a:ext cx="3081867" cy="6858000"/>
          </a:xfrm>
          <a:prstGeom prst="rect">
            <a:avLst/>
          </a:prstGeom>
        </p:spPr>
      </p:pic>
    </p:spTree>
    <p:extLst>
      <p:ext uri="{BB962C8B-B14F-4D97-AF65-F5344CB8AC3E}">
        <p14:creationId xmlns:p14="http://schemas.microsoft.com/office/powerpoint/2010/main" val="150312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Freeform 4"/>
          <p:cNvSpPr/>
          <p:nvPr userDrawn="1"/>
        </p:nvSpPr>
        <p:spPr>
          <a:xfrm>
            <a:off x="-19050" y="-9525"/>
            <a:ext cx="9420225" cy="6867525"/>
          </a:xfrm>
          <a:custGeom>
            <a:avLst/>
            <a:gdLst>
              <a:gd name="connsiteX0" fmla="*/ 9525 w 8905875"/>
              <a:gd name="connsiteY0" fmla="*/ 0 h 6896100"/>
              <a:gd name="connsiteX1" fmla="*/ 4724400 w 8905875"/>
              <a:gd name="connsiteY1" fmla="*/ 0 h 6896100"/>
              <a:gd name="connsiteX2" fmla="*/ 8905875 w 8905875"/>
              <a:gd name="connsiteY2" fmla="*/ 6896100 h 6896100"/>
              <a:gd name="connsiteX3" fmla="*/ 0 w 8905875"/>
              <a:gd name="connsiteY3" fmla="*/ 6896100 h 6896100"/>
              <a:gd name="connsiteX4" fmla="*/ 9525 w 8905875"/>
              <a:gd name="connsiteY4" fmla="*/ 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5875" h="6896100">
                <a:moveTo>
                  <a:pt x="9525" y="0"/>
                </a:moveTo>
                <a:lnTo>
                  <a:pt x="4724400" y="0"/>
                </a:lnTo>
                <a:lnTo>
                  <a:pt x="8905875" y="6896100"/>
                </a:lnTo>
                <a:lnTo>
                  <a:pt x="0" y="6896100"/>
                </a:lnTo>
                <a:lnTo>
                  <a:pt x="9525" y="0"/>
                </a:lnTo>
                <a:close/>
              </a:path>
            </a:pathLst>
          </a:custGeom>
          <a:solidFill>
            <a:srgbClr val="006D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29" name="Text Placeholder 22"/>
          <p:cNvSpPr>
            <a:spLocks noGrp="1"/>
          </p:cNvSpPr>
          <p:nvPr>
            <p:ph type="body" sz="quarter" idx="13" hasCustomPrompt="1"/>
          </p:nvPr>
        </p:nvSpPr>
        <p:spPr>
          <a:xfrm>
            <a:off x="138368" y="1741593"/>
            <a:ext cx="5757606" cy="3435594"/>
          </a:xfrm>
          <a:prstGeom prst="rect">
            <a:avLst/>
          </a:prstGeom>
        </p:spPr>
        <p:txBody>
          <a:bodyPr wrap="square"/>
          <a:lstStyle>
            <a:lvl1pPr algn="r">
              <a:defRPr sz="4400" b="1" baseline="0">
                <a:solidFill>
                  <a:schemeClr val="bg1"/>
                </a:solidFill>
              </a:defRPr>
            </a:lvl1pPr>
          </a:lstStyle>
          <a:p>
            <a:pPr lvl="0"/>
            <a:r>
              <a:rPr lang="en-US" dirty="0"/>
              <a:t>SECTION DIVIDER OR PULL-OUT QUOTE (UPPER CASE)</a:t>
            </a:r>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2921" y="6319350"/>
            <a:ext cx="1262009" cy="367200"/>
          </a:xfrm>
          <a:prstGeom prst="rect">
            <a:avLst/>
          </a:prstGeom>
        </p:spPr>
      </p:pic>
      <p:sp>
        <p:nvSpPr>
          <p:cNvPr id="3" name="Picture Placeholder 2"/>
          <p:cNvSpPr>
            <a:spLocks noGrp="1"/>
          </p:cNvSpPr>
          <p:nvPr>
            <p:ph type="pic" sz="quarter" idx="14"/>
          </p:nvPr>
        </p:nvSpPr>
        <p:spPr>
          <a:xfrm>
            <a:off x="6091492" y="1733018"/>
            <a:ext cx="5438775" cy="3435350"/>
          </a:xfrm>
          <a:custGeom>
            <a:avLst/>
            <a:gdLst>
              <a:gd name="connsiteX0" fmla="*/ 0 w 5476875"/>
              <a:gd name="connsiteY0" fmla="*/ 0 h 3435350"/>
              <a:gd name="connsiteX1" fmla="*/ 5476875 w 5476875"/>
              <a:gd name="connsiteY1" fmla="*/ 0 h 3435350"/>
              <a:gd name="connsiteX2" fmla="*/ 5476875 w 5476875"/>
              <a:gd name="connsiteY2" fmla="*/ 3435350 h 3435350"/>
              <a:gd name="connsiteX3" fmla="*/ 0 w 5476875"/>
              <a:gd name="connsiteY3" fmla="*/ 3435350 h 3435350"/>
              <a:gd name="connsiteX4" fmla="*/ 0 w 5476875"/>
              <a:gd name="connsiteY4" fmla="*/ 0 h 3435350"/>
              <a:gd name="connsiteX0" fmla="*/ 19050 w 5476875"/>
              <a:gd name="connsiteY0" fmla="*/ 0 h 3435350"/>
              <a:gd name="connsiteX1" fmla="*/ 5476875 w 5476875"/>
              <a:gd name="connsiteY1" fmla="*/ 0 h 3435350"/>
              <a:gd name="connsiteX2" fmla="*/ 5476875 w 5476875"/>
              <a:gd name="connsiteY2" fmla="*/ 3435350 h 3435350"/>
              <a:gd name="connsiteX3" fmla="*/ 0 w 5476875"/>
              <a:gd name="connsiteY3" fmla="*/ 3435350 h 3435350"/>
              <a:gd name="connsiteX4" fmla="*/ 19050 w 5476875"/>
              <a:gd name="connsiteY4" fmla="*/ 0 h 3435350"/>
              <a:gd name="connsiteX0" fmla="*/ 0 w 5457825"/>
              <a:gd name="connsiteY0" fmla="*/ 0 h 3435350"/>
              <a:gd name="connsiteX1" fmla="*/ 5457825 w 5457825"/>
              <a:gd name="connsiteY1" fmla="*/ 0 h 3435350"/>
              <a:gd name="connsiteX2" fmla="*/ 5457825 w 5457825"/>
              <a:gd name="connsiteY2" fmla="*/ 3435350 h 3435350"/>
              <a:gd name="connsiteX3" fmla="*/ 2266950 w 5457825"/>
              <a:gd name="connsiteY3" fmla="*/ 3435350 h 3435350"/>
              <a:gd name="connsiteX4" fmla="*/ 0 w 5457825"/>
              <a:gd name="connsiteY4" fmla="*/ 0 h 3435350"/>
              <a:gd name="connsiteX0" fmla="*/ 0 w 5438775"/>
              <a:gd name="connsiteY0" fmla="*/ 0 h 3435350"/>
              <a:gd name="connsiteX1" fmla="*/ 5438775 w 5438775"/>
              <a:gd name="connsiteY1" fmla="*/ 0 h 3435350"/>
              <a:gd name="connsiteX2" fmla="*/ 5438775 w 5438775"/>
              <a:gd name="connsiteY2" fmla="*/ 3435350 h 3435350"/>
              <a:gd name="connsiteX3" fmla="*/ 2247900 w 5438775"/>
              <a:gd name="connsiteY3" fmla="*/ 3435350 h 3435350"/>
              <a:gd name="connsiteX4" fmla="*/ 0 w 5438775"/>
              <a:gd name="connsiteY4" fmla="*/ 0 h 343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8775" h="3435350">
                <a:moveTo>
                  <a:pt x="0" y="0"/>
                </a:moveTo>
                <a:lnTo>
                  <a:pt x="5438775" y="0"/>
                </a:lnTo>
                <a:lnTo>
                  <a:pt x="5438775" y="3435350"/>
                </a:lnTo>
                <a:lnTo>
                  <a:pt x="2247900" y="3435350"/>
                </a:lnTo>
                <a:lnTo>
                  <a:pt x="0" y="0"/>
                </a:lnTo>
                <a:close/>
              </a:path>
            </a:pathLst>
          </a:custGeom>
          <a:blipFill dpi="0" rotWithShape="1">
            <a:blip r:embed="rId4"/>
            <a:srcRect/>
            <a:tile tx="0" ty="0" sx="100000" sy="100000" flip="none" algn="l"/>
          </a:blipFill>
        </p:spPr>
        <p:txBody>
          <a:bodyPr/>
          <a:lstStyle/>
          <a:p>
            <a:endParaRPr lang="en-AU"/>
          </a:p>
        </p:txBody>
      </p:sp>
    </p:spTree>
    <p:extLst>
      <p:ext uri="{BB962C8B-B14F-4D97-AF65-F5344CB8AC3E}">
        <p14:creationId xmlns:p14="http://schemas.microsoft.com/office/powerpoint/2010/main" val="4107368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lide copy_grey">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a:t>SUB HEADING (24PT, UPPER CASE)</a:t>
            </a:r>
            <a:endParaRPr lang="en-US" dirty="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a:t>HEADING (42PT, UPPER CASE)</a:t>
            </a:r>
          </a:p>
        </p:txBody>
      </p:sp>
      <p:sp>
        <p:nvSpPr>
          <p:cNvPr id="40" name="Text Placeholder 17"/>
          <p:cNvSpPr>
            <a:spLocks noGrp="1"/>
          </p:cNvSpPr>
          <p:nvPr>
            <p:ph type="body" sz="quarter" idx="14" hasCustomPrompt="1"/>
          </p:nvPr>
        </p:nvSpPr>
        <p:spPr>
          <a:xfrm>
            <a:off x="306060" y="1729723"/>
            <a:ext cx="1080961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a:t>INTRO HEADING 1 (20PT, ARIAL NARROW, UPPER CASE)</a:t>
            </a:r>
          </a:p>
        </p:txBody>
      </p:sp>
      <p:sp>
        <p:nvSpPr>
          <p:cNvPr id="41" name="Text Placeholder 17"/>
          <p:cNvSpPr>
            <a:spLocks noGrp="1"/>
          </p:cNvSpPr>
          <p:nvPr>
            <p:ph type="body" sz="quarter" idx="16" hasCustomPrompt="1"/>
          </p:nvPr>
        </p:nvSpPr>
        <p:spPr>
          <a:xfrm>
            <a:off x="300211" y="2097681"/>
            <a:ext cx="10815464" cy="3299167"/>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a:t>Body copy (20pt, Arial) </a:t>
            </a:r>
          </a:p>
          <a:p>
            <a:endParaRPr lang="en-AU" dirty="0"/>
          </a:p>
          <a:p>
            <a:endParaRPr lang="en-AU"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sp>
        <p:nvSpPr>
          <p:cNvPr id="5" name="Rectangle 4"/>
          <p:cNvSpPr/>
          <p:nvPr userDrawn="1"/>
        </p:nvSpPr>
        <p:spPr>
          <a:xfrm>
            <a:off x="0" y="6006108"/>
            <a:ext cx="12192000" cy="870942"/>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Tree>
    <p:extLst>
      <p:ext uri="{BB962C8B-B14F-4D97-AF65-F5344CB8AC3E}">
        <p14:creationId xmlns:p14="http://schemas.microsoft.com/office/powerpoint/2010/main" val="3240752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lide copy_textur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a:t>SUB HEADING (24PT, UPPER CASE)</a:t>
            </a:r>
            <a:endParaRPr lang="en-US" dirty="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a:t>HEADING (42PT, UPPER CASE)</a:t>
            </a:r>
          </a:p>
        </p:txBody>
      </p:sp>
      <p:sp>
        <p:nvSpPr>
          <p:cNvPr id="40" name="Text Placeholder 17"/>
          <p:cNvSpPr>
            <a:spLocks noGrp="1"/>
          </p:cNvSpPr>
          <p:nvPr>
            <p:ph type="body" sz="quarter" idx="14" hasCustomPrompt="1"/>
          </p:nvPr>
        </p:nvSpPr>
        <p:spPr>
          <a:xfrm>
            <a:off x="306060" y="1729723"/>
            <a:ext cx="1080961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a:t>INTRO HEADING 1 (20PT, ARIAL NARROW, UPPER CASE)</a:t>
            </a:r>
          </a:p>
        </p:txBody>
      </p:sp>
      <p:sp>
        <p:nvSpPr>
          <p:cNvPr id="41" name="Text Placeholder 17"/>
          <p:cNvSpPr>
            <a:spLocks noGrp="1"/>
          </p:cNvSpPr>
          <p:nvPr>
            <p:ph type="body" sz="quarter" idx="16" hasCustomPrompt="1"/>
          </p:nvPr>
        </p:nvSpPr>
        <p:spPr>
          <a:xfrm>
            <a:off x="300211" y="2097681"/>
            <a:ext cx="10815464" cy="3299167"/>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a:t>Body copy (20pt, Arial) </a:t>
            </a:r>
          </a:p>
          <a:p>
            <a:endParaRPr lang="en-AU" dirty="0"/>
          </a:p>
          <a:p>
            <a:endParaRPr lang="en-AU"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sp>
        <p:nvSpPr>
          <p:cNvPr id="5" name="Rectangle 4"/>
          <p:cNvSpPr/>
          <p:nvPr userDrawn="1"/>
        </p:nvSpPr>
        <p:spPr>
          <a:xfrm>
            <a:off x="0" y="6006108"/>
            <a:ext cx="12192000" cy="870942"/>
          </a:xfrm>
          <a:prstGeom prst="rect">
            <a:avLst/>
          </a:prstGeom>
          <a:blipFill dpi="0" rotWithShape="1">
            <a:blip r:embed="rId3"/>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0967" y="6298367"/>
            <a:ext cx="1267288" cy="368735"/>
          </a:xfrm>
          <a:prstGeom prst="rect">
            <a:avLst/>
          </a:prstGeom>
        </p:spPr>
      </p:pic>
    </p:spTree>
    <p:extLst>
      <p:ext uri="{BB962C8B-B14F-4D97-AF65-F5344CB8AC3E}">
        <p14:creationId xmlns:p14="http://schemas.microsoft.com/office/powerpoint/2010/main" val="141559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copy_texture option 2">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a:t>SUB HEADING (24PT, UPPER CASE)</a:t>
            </a:r>
            <a:endParaRPr lang="en-US" dirty="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a:t>HEADING (42PT, UPPER CASE)</a:t>
            </a:r>
          </a:p>
        </p:txBody>
      </p:sp>
      <p:sp>
        <p:nvSpPr>
          <p:cNvPr id="40" name="Text Placeholder 17"/>
          <p:cNvSpPr>
            <a:spLocks noGrp="1"/>
          </p:cNvSpPr>
          <p:nvPr>
            <p:ph type="body" sz="quarter" idx="14" hasCustomPrompt="1"/>
          </p:nvPr>
        </p:nvSpPr>
        <p:spPr>
          <a:xfrm>
            <a:off x="306060" y="1729723"/>
            <a:ext cx="1080961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a:t>INTRO HEADING 1 (20PT, ARIAL NARROW, UPPER CASE)</a:t>
            </a:r>
          </a:p>
        </p:txBody>
      </p:sp>
      <p:sp>
        <p:nvSpPr>
          <p:cNvPr id="41" name="Text Placeholder 17"/>
          <p:cNvSpPr>
            <a:spLocks noGrp="1"/>
          </p:cNvSpPr>
          <p:nvPr>
            <p:ph type="body" sz="quarter" idx="16" hasCustomPrompt="1"/>
          </p:nvPr>
        </p:nvSpPr>
        <p:spPr>
          <a:xfrm>
            <a:off x="300211" y="2097681"/>
            <a:ext cx="10815464" cy="3853585"/>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a:t>Body copy (20pt, Arial) </a:t>
            </a:r>
          </a:p>
          <a:p>
            <a:endParaRPr lang="en-AU" dirty="0"/>
          </a:p>
          <a:p>
            <a:endParaRPr lang="en-AU" dirty="0"/>
          </a:p>
        </p:txBody>
      </p:sp>
      <p:sp>
        <p:nvSpPr>
          <p:cNvPr id="19" name="Rectangle 18"/>
          <p:cNvSpPr/>
          <p:nvPr userDrawn="1"/>
        </p:nvSpPr>
        <p:spPr>
          <a:xfrm>
            <a:off x="9993085" y="-19049"/>
            <a:ext cx="123825" cy="1190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0914" y="6404379"/>
            <a:ext cx="1267288" cy="368735"/>
          </a:xfrm>
          <a:prstGeom prst="rect">
            <a:avLst/>
          </a:prstGeom>
        </p:spPr>
      </p:pic>
      <p:sp>
        <p:nvSpPr>
          <p:cNvPr id="21" name="Isosceles Triangle 20"/>
          <p:cNvSpPr/>
          <p:nvPr userDrawn="1"/>
        </p:nvSpPr>
        <p:spPr>
          <a:xfrm rot="16200000" flipH="1">
            <a:off x="8957587" y="-680357"/>
            <a:ext cx="2562223" cy="3884848"/>
          </a:xfrm>
          <a:prstGeom prst="triangle">
            <a:avLst>
              <a:gd name="adj" fmla="val 0"/>
            </a:avLst>
          </a:prstGeom>
          <a:blipFill dpi="0" rotWithShape="0">
            <a:blip r:embed="rId3"/>
            <a:srcRect/>
            <a:tile tx="76200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Tree>
    <p:extLst>
      <p:ext uri="{BB962C8B-B14F-4D97-AF65-F5344CB8AC3E}">
        <p14:creationId xmlns:p14="http://schemas.microsoft.com/office/powerpoint/2010/main" val="3390464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copy_texture option 3">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a:t>SUB HEADING (24PT, UPPER CASE)</a:t>
            </a:r>
            <a:endParaRPr lang="en-US" dirty="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a:t>HEADING (42PT, UPPER CASE)</a:t>
            </a:r>
          </a:p>
        </p:txBody>
      </p:sp>
      <p:sp>
        <p:nvSpPr>
          <p:cNvPr id="40" name="Text Placeholder 17"/>
          <p:cNvSpPr>
            <a:spLocks noGrp="1"/>
          </p:cNvSpPr>
          <p:nvPr>
            <p:ph type="body" sz="quarter" idx="14" hasCustomPrompt="1"/>
          </p:nvPr>
        </p:nvSpPr>
        <p:spPr>
          <a:xfrm>
            <a:off x="306060" y="1729723"/>
            <a:ext cx="1080961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a:t>INTRO HEADING 1 (20PT, ARIAL NARROW, UPPER CASE)</a:t>
            </a:r>
          </a:p>
        </p:txBody>
      </p:sp>
      <p:sp>
        <p:nvSpPr>
          <p:cNvPr id="41" name="Text Placeholder 17"/>
          <p:cNvSpPr>
            <a:spLocks noGrp="1"/>
          </p:cNvSpPr>
          <p:nvPr>
            <p:ph type="body" sz="quarter" idx="16" hasCustomPrompt="1"/>
          </p:nvPr>
        </p:nvSpPr>
        <p:spPr>
          <a:xfrm>
            <a:off x="300211" y="2097681"/>
            <a:ext cx="10815464" cy="3853585"/>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a:t>Body copy (20pt, Arial) </a:t>
            </a:r>
          </a:p>
          <a:p>
            <a:endParaRPr lang="en-AU" dirty="0"/>
          </a:p>
          <a:p>
            <a:endParaRPr lang="en-AU"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0914" y="6404379"/>
            <a:ext cx="1267288" cy="368735"/>
          </a:xfrm>
          <a:prstGeom prst="rect">
            <a:avLst/>
          </a:prstGeom>
        </p:spPr>
      </p:pic>
      <p:sp>
        <p:nvSpPr>
          <p:cNvPr id="21" name="Isosceles Triangle 20"/>
          <p:cNvSpPr/>
          <p:nvPr userDrawn="1"/>
        </p:nvSpPr>
        <p:spPr>
          <a:xfrm rot="16200000" flipV="1">
            <a:off x="558815" y="4317983"/>
            <a:ext cx="2000250" cy="3117884"/>
          </a:xfrm>
          <a:prstGeom prst="triangle">
            <a:avLst>
              <a:gd name="adj" fmla="val 0"/>
            </a:avLst>
          </a:prstGeom>
          <a:blipFill dpi="0" rotWithShape="0">
            <a:blip r:embed="rId3"/>
            <a:srcRect/>
            <a:tile tx="762000" ty="0" sx="50000" sy="50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p:cNvSpPr/>
          <p:nvPr userDrawn="1"/>
        </p:nvSpPr>
        <p:spPr>
          <a:xfrm flipH="1">
            <a:off x="-1" y="4876800"/>
            <a:ext cx="1176335" cy="1962472"/>
          </a:xfrm>
          <a:custGeom>
            <a:avLst/>
            <a:gdLst>
              <a:gd name="connsiteX0" fmla="*/ 0 w 1485900"/>
              <a:gd name="connsiteY0" fmla="*/ 0 h 6877050"/>
              <a:gd name="connsiteX1" fmla="*/ 1485900 w 1485900"/>
              <a:gd name="connsiteY1" fmla="*/ 19050 h 6877050"/>
              <a:gd name="connsiteX2" fmla="*/ 1485900 w 1485900"/>
              <a:gd name="connsiteY2" fmla="*/ 6877050 h 6877050"/>
              <a:gd name="connsiteX3" fmla="*/ 1457325 w 1485900"/>
              <a:gd name="connsiteY3" fmla="*/ 6858000 h 6877050"/>
              <a:gd name="connsiteX4" fmla="*/ 0 w 1485900"/>
              <a:gd name="connsiteY4" fmla="*/ 0 h 6877050"/>
              <a:gd name="connsiteX0" fmla="*/ 0 w 1485900"/>
              <a:gd name="connsiteY0" fmla="*/ 0 h 6877050"/>
              <a:gd name="connsiteX1" fmla="*/ 1485900 w 1485900"/>
              <a:gd name="connsiteY1" fmla="*/ 19050 h 6877050"/>
              <a:gd name="connsiteX2" fmla="*/ 1485900 w 1485900"/>
              <a:gd name="connsiteY2" fmla="*/ 6877050 h 6877050"/>
              <a:gd name="connsiteX3" fmla="*/ 1438275 w 1485900"/>
              <a:gd name="connsiteY3" fmla="*/ 6858000 h 6877050"/>
              <a:gd name="connsiteX4" fmla="*/ 0 w 1485900"/>
              <a:gd name="connsiteY4" fmla="*/ 0 h 6877050"/>
              <a:gd name="connsiteX0" fmla="*/ 0 w 1485900"/>
              <a:gd name="connsiteY0" fmla="*/ 0 h 6886575"/>
              <a:gd name="connsiteX1" fmla="*/ 1485900 w 1485900"/>
              <a:gd name="connsiteY1" fmla="*/ 19050 h 6886575"/>
              <a:gd name="connsiteX2" fmla="*/ 1485900 w 1485900"/>
              <a:gd name="connsiteY2" fmla="*/ 6877050 h 6886575"/>
              <a:gd name="connsiteX3" fmla="*/ 1438275 w 1485900"/>
              <a:gd name="connsiteY3" fmla="*/ 6886575 h 6886575"/>
              <a:gd name="connsiteX4" fmla="*/ 0 w 1485900"/>
              <a:gd name="connsiteY4" fmla="*/ 0 h 6886575"/>
              <a:gd name="connsiteX0" fmla="*/ 0 w 1495425"/>
              <a:gd name="connsiteY0" fmla="*/ 1417188 h 8303763"/>
              <a:gd name="connsiteX1" fmla="*/ 1495425 w 1495425"/>
              <a:gd name="connsiteY1" fmla="*/ 0 h 8303763"/>
              <a:gd name="connsiteX2" fmla="*/ 1485900 w 1495425"/>
              <a:gd name="connsiteY2" fmla="*/ 8294238 h 8303763"/>
              <a:gd name="connsiteX3" fmla="*/ 1438275 w 1495425"/>
              <a:gd name="connsiteY3" fmla="*/ 8303763 h 8303763"/>
              <a:gd name="connsiteX4" fmla="*/ 0 w 1495425"/>
              <a:gd name="connsiteY4" fmla="*/ 1417188 h 8303763"/>
              <a:gd name="connsiteX0" fmla="*/ 0 w 1543050"/>
              <a:gd name="connsiteY0" fmla="*/ 1159402 h 8303763"/>
              <a:gd name="connsiteX1" fmla="*/ 1543050 w 1543050"/>
              <a:gd name="connsiteY1" fmla="*/ 0 h 8303763"/>
              <a:gd name="connsiteX2" fmla="*/ 1533525 w 1543050"/>
              <a:gd name="connsiteY2" fmla="*/ 8294238 h 8303763"/>
              <a:gd name="connsiteX3" fmla="*/ 1485900 w 1543050"/>
              <a:gd name="connsiteY3" fmla="*/ 8303763 h 8303763"/>
              <a:gd name="connsiteX4" fmla="*/ 0 w 1543050"/>
              <a:gd name="connsiteY4" fmla="*/ 1159402 h 8303763"/>
              <a:gd name="connsiteX0" fmla="*/ 0 w 1533525"/>
              <a:gd name="connsiteY0" fmla="*/ 2374680 h 9519041"/>
              <a:gd name="connsiteX1" fmla="*/ 1514475 w 1533525"/>
              <a:gd name="connsiteY1" fmla="*/ 0 h 9519041"/>
              <a:gd name="connsiteX2" fmla="*/ 1533525 w 1533525"/>
              <a:gd name="connsiteY2" fmla="*/ 9509516 h 9519041"/>
              <a:gd name="connsiteX3" fmla="*/ 1485900 w 1533525"/>
              <a:gd name="connsiteY3" fmla="*/ 9519041 h 9519041"/>
              <a:gd name="connsiteX4" fmla="*/ 0 w 1533525"/>
              <a:gd name="connsiteY4" fmla="*/ 2374680 h 9519041"/>
              <a:gd name="connsiteX0" fmla="*/ 0 w 1362075"/>
              <a:gd name="connsiteY0" fmla="*/ 54604 h 9519041"/>
              <a:gd name="connsiteX1" fmla="*/ 1343025 w 1362075"/>
              <a:gd name="connsiteY1" fmla="*/ 0 h 9519041"/>
              <a:gd name="connsiteX2" fmla="*/ 1362075 w 1362075"/>
              <a:gd name="connsiteY2" fmla="*/ 9509516 h 9519041"/>
              <a:gd name="connsiteX3" fmla="*/ 1314450 w 1362075"/>
              <a:gd name="connsiteY3" fmla="*/ 9519041 h 9519041"/>
              <a:gd name="connsiteX4" fmla="*/ 0 w 1362075"/>
              <a:gd name="connsiteY4" fmla="*/ 54604 h 9519041"/>
              <a:gd name="connsiteX0" fmla="*/ 0 w 2209800"/>
              <a:gd name="connsiteY0" fmla="*/ 17777 h 9519041"/>
              <a:gd name="connsiteX1" fmla="*/ 2190750 w 2209800"/>
              <a:gd name="connsiteY1" fmla="*/ 0 h 9519041"/>
              <a:gd name="connsiteX2" fmla="*/ 2209800 w 2209800"/>
              <a:gd name="connsiteY2" fmla="*/ 9509516 h 9519041"/>
              <a:gd name="connsiteX3" fmla="*/ 2162175 w 2209800"/>
              <a:gd name="connsiteY3" fmla="*/ 9519041 h 9519041"/>
              <a:gd name="connsiteX4" fmla="*/ 0 w 2209800"/>
              <a:gd name="connsiteY4" fmla="*/ 17777 h 9519041"/>
              <a:gd name="connsiteX0" fmla="*/ 0 w 2209800"/>
              <a:gd name="connsiteY0" fmla="*/ 17777 h 9519041"/>
              <a:gd name="connsiteX1" fmla="*/ 2190750 w 2209800"/>
              <a:gd name="connsiteY1" fmla="*/ 0 h 9519041"/>
              <a:gd name="connsiteX2" fmla="*/ 2209800 w 2209800"/>
              <a:gd name="connsiteY2" fmla="*/ 9509516 h 9519041"/>
              <a:gd name="connsiteX3" fmla="*/ 2200275 w 2209800"/>
              <a:gd name="connsiteY3" fmla="*/ 9519041 h 9519041"/>
              <a:gd name="connsiteX4" fmla="*/ 0 w 2209800"/>
              <a:gd name="connsiteY4" fmla="*/ 17777 h 9519041"/>
              <a:gd name="connsiteX0" fmla="*/ 0 w 2209800"/>
              <a:gd name="connsiteY0" fmla="*/ 17777 h 9592694"/>
              <a:gd name="connsiteX1" fmla="*/ 2190750 w 2209800"/>
              <a:gd name="connsiteY1" fmla="*/ 0 h 9592694"/>
              <a:gd name="connsiteX2" fmla="*/ 2209800 w 2209800"/>
              <a:gd name="connsiteY2" fmla="*/ 9509516 h 9592694"/>
              <a:gd name="connsiteX3" fmla="*/ 2200275 w 2209800"/>
              <a:gd name="connsiteY3" fmla="*/ 9592694 h 9592694"/>
              <a:gd name="connsiteX4" fmla="*/ 0 w 2209800"/>
              <a:gd name="connsiteY4" fmla="*/ 17777 h 9592694"/>
              <a:gd name="connsiteX0" fmla="*/ 0 w 2279073"/>
              <a:gd name="connsiteY0" fmla="*/ 4906456 h 9592694"/>
              <a:gd name="connsiteX1" fmla="*/ 2260023 w 2279073"/>
              <a:gd name="connsiteY1" fmla="*/ 0 h 9592694"/>
              <a:gd name="connsiteX2" fmla="*/ 2279073 w 2279073"/>
              <a:gd name="connsiteY2" fmla="*/ 9509516 h 9592694"/>
              <a:gd name="connsiteX3" fmla="*/ 2269548 w 2279073"/>
              <a:gd name="connsiteY3" fmla="*/ 9592694 h 9592694"/>
              <a:gd name="connsiteX4" fmla="*/ 0 w 2279073"/>
              <a:gd name="connsiteY4" fmla="*/ 4906456 h 9592694"/>
              <a:gd name="connsiteX0" fmla="*/ 0 w 1711036"/>
              <a:gd name="connsiteY0" fmla="*/ 3742485 h 9592694"/>
              <a:gd name="connsiteX1" fmla="*/ 1691986 w 1711036"/>
              <a:gd name="connsiteY1" fmla="*/ 0 h 9592694"/>
              <a:gd name="connsiteX2" fmla="*/ 1711036 w 1711036"/>
              <a:gd name="connsiteY2" fmla="*/ 9509516 h 9592694"/>
              <a:gd name="connsiteX3" fmla="*/ 1701511 w 1711036"/>
              <a:gd name="connsiteY3" fmla="*/ 9592694 h 9592694"/>
              <a:gd name="connsiteX4" fmla="*/ 0 w 1711036"/>
              <a:gd name="connsiteY4" fmla="*/ 3742485 h 959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036" h="9592694">
                <a:moveTo>
                  <a:pt x="0" y="3742485"/>
                </a:moveTo>
                <a:lnTo>
                  <a:pt x="1691986" y="0"/>
                </a:lnTo>
                <a:lnTo>
                  <a:pt x="1711036" y="9509516"/>
                </a:lnTo>
                <a:lnTo>
                  <a:pt x="1701511" y="9592694"/>
                </a:lnTo>
                <a:lnTo>
                  <a:pt x="0" y="3742485"/>
                </a:lnTo>
                <a:close/>
              </a:path>
            </a:pathLst>
          </a:custGeom>
          <a:solidFill>
            <a:srgbClr val="006C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Tree>
    <p:extLst>
      <p:ext uri="{BB962C8B-B14F-4D97-AF65-F5344CB8AC3E}">
        <p14:creationId xmlns:p14="http://schemas.microsoft.com/office/powerpoint/2010/main" val="397050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image option 2">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a:t>SUB HEADLINE / PRESENTER (28PT ARIAL NARROW, UPPER CASE)</a:t>
            </a:r>
            <a:endParaRPr lang="en-US" dirty="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a:t>DATE (20PT ARIAL NARROW, UPPER CASE)</a:t>
            </a:r>
            <a:br>
              <a:rPr lang="en-AU" dirty="0"/>
            </a:br>
            <a:endParaRPr lang="en-US" dirty="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a:t>LOCATION/ EXTRA LINE (20PT ARIAL NARROW, UPPER CASE)</a:t>
            </a:r>
            <a:br>
              <a:rPr lang="en-AU" dirty="0"/>
            </a:b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r="64120" b="6369"/>
          <a:stretch/>
        </p:blipFill>
        <p:spPr>
          <a:xfrm>
            <a:off x="8610064" y="0"/>
            <a:ext cx="3014138" cy="6866467"/>
          </a:xfrm>
          <a:prstGeom prst="rect">
            <a:avLst/>
          </a:prstGeom>
        </p:spPr>
      </p:pic>
    </p:spTree>
    <p:extLst>
      <p:ext uri="{BB962C8B-B14F-4D97-AF65-F5344CB8AC3E}">
        <p14:creationId xmlns:p14="http://schemas.microsoft.com/office/powerpoint/2010/main" val="336025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option 3">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a:t>SUB HEADLINE / PRESENTER (28PT ARIAL NARROW, UPPER CASE)</a:t>
            </a:r>
            <a:endParaRPr lang="en-US" dirty="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a:t>DATE (20PT ARIAL NARROW, UPPER CASE)</a:t>
            </a:r>
            <a:br>
              <a:rPr lang="en-AU" dirty="0"/>
            </a:br>
            <a:endParaRPr lang="en-US" dirty="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a:t>LOCATION/ EXTRA LINE (20PT ARIAL NARROW, UPPER CASE)</a:t>
            </a:r>
            <a:br>
              <a:rPr lang="en-AU" dirty="0"/>
            </a:b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pic>
        <p:nvPicPr>
          <p:cNvPr id="3" name="Picture 2"/>
          <p:cNvPicPr>
            <a:picLocks noChangeAspect="1"/>
          </p:cNvPicPr>
          <p:nvPr userDrawn="1"/>
        </p:nvPicPr>
        <p:blipFill rotWithShape="1">
          <a:blip r:embed="rId3">
            <a:extLst>
              <a:ext uri="{28A0092B-C50C-407E-A947-70E740481C1C}">
                <a14:useLocalDpi xmlns:a14="http://schemas.microsoft.com/office/drawing/2010/main" val="0"/>
              </a:ext>
            </a:extLst>
          </a:blip>
          <a:srcRect r="64112" b="6466"/>
          <a:stretch/>
        </p:blipFill>
        <p:spPr>
          <a:xfrm>
            <a:off x="8618530" y="0"/>
            <a:ext cx="3014139" cy="6858000"/>
          </a:xfrm>
          <a:prstGeom prst="rect">
            <a:avLst/>
          </a:prstGeom>
        </p:spPr>
      </p:pic>
    </p:spTree>
    <p:extLst>
      <p:ext uri="{BB962C8B-B14F-4D97-AF65-F5344CB8AC3E}">
        <p14:creationId xmlns:p14="http://schemas.microsoft.com/office/powerpoint/2010/main" val="283457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image option 4">
    <p:spTree>
      <p:nvGrpSpPr>
        <p:cNvPr id="1" name=""/>
        <p:cNvGrpSpPr/>
        <p:nvPr/>
      </p:nvGrpSpPr>
      <p:grpSpPr>
        <a:xfrm>
          <a:off x="0" y="0"/>
          <a:ext cx="0" cy="0"/>
          <a:chOff x="0" y="0"/>
          <a:chExt cx="0" cy="0"/>
        </a:xfrm>
      </p:grpSpPr>
      <p:sp>
        <p:nvSpPr>
          <p:cNvPr id="18" name="Text Placeholder 17"/>
          <p:cNvSpPr>
            <a:spLocks noGrp="1"/>
          </p:cNvSpPr>
          <p:nvPr>
            <p:ph type="body" sz="quarter" idx="11" hasCustomPrompt="1"/>
          </p:nvPr>
        </p:nvSpPr>
        <p:spPr>
          <a:xfrm>
            <a:off x="379112" y="2765699"/>
            <a:ext cx="6012163" cy="678126"/>
          </a:xfrm>
          <a:prstGeom prst="rect">
            <a:avLst/>
          </a:prstGeom>
        </p:spPr>
        <p:txBody>
          <a:bodyPr/>
          <a:lstStyle>
            <a:lvl1pPr>
              <a:defRPr sz="2800">
                <a:solidFill>
                  <a:schemeClr val="tx1"/>
                </a:solidFill>
              </a:defRPr>
            </a:lvl1pPr>
          </a:lstStyle>
          <a:p>
            <a:r>
              <a:rPr lang="en-AU" dirty="0"/>
              <a:t>SUB HEADLINE / PRESENTER (28PT ARIAL NARROW, UPPER CASE)</a:t>
            </a:r>
            <a:endParaRPr lang="en-US" dirty="0"/>
          </a:p>
        </p:txBody>
      </p:sp>
      <p:sp>
        <p:nvSpPr>
          <p:cNvPr id="19" name="Text Placeholder 17"/>
          <p:cNvSpPr>
            <a:spLocks noGrp="1"/>
          </p:cNvSpPr>
          <p:nvPr>
            <p:ph type="body" sz="quarter" idx="12" hasCustomPrompt="1"/>
          </p:nvPr>
        </p:nvSpPr>
        <p:spPr>
          <a:xfrm>
            <a:off x="370485" y="4463086"/>
            <a:ext cx="5649316" cy="409725"/>
          </a:xfrm>
          <a:prstGeom prst="rect">
            <a:avLst/>
          </a:prstGeom>
        </p:spPr>
        <p:txBody>
          <a:bodyPr/>
          <a:lstStyle>
            <a:lvl1pPr>
              <a:defRPr sz="2000" baseline="0">
                <a:solidFill>
                  <a:schemeClr val="tx1"/>
                </a:solidFill>
              </a:defRPr>
            </a:lvl1pPr>
          </a:lstStyle>
          <a:p>
            <a:r>
              <a:rPr lang="en-AU" dirty="0"/>
              <a:t>DATE (20PT ARIAL NARROW, UPPER CASE)</a:t>
            </a:r>
            <a:br>
              <a:rPr lang="en-AU" dirty="0"/>
            </a:br>
            <a:endParaRPr lang="en-US" dirty="0"/>
          </a:p>
        </p:txBody>
      </p:sp>
      <p:sp>
        <p:nvSpPr>
          <p:cNvPr id="23" name="Text Placeholder 22"/>
          <p:cNvSpPr>
            <a:spLocks noGrp="1"/>
          </p:cNvSpPr>
          <p:nvPr>
            <p:ph type="body" sz="quarter" idx="13" hasCustomPrompt="1"/>
          </p:nvPr>
        </p:nvSpPr>
        <p:spPr>
          <a:xfrm>
            <a:off x="378808" y="1959605"/>
            <a:ext cx="6012467" cy="1180231"/>
          </a:xfrm>
          <a:prstGeom prst="rect">
            <a:avLst/>
          </a:prstGeom>
        </p:spPr>
        <p:txBody>
          <a:bodyPr/>
          <a:lstStyle>
            <a:lvl1pPr>
              <a:defRPr sz="4500" b="1" baseline="0">
                <a:solidFill>
                  <a:srgbClr val="006CAB"/>
                </a:solidFill>
              </a:defRPr>
            </a:lvl1pPr>
          </a:lstStyle>
          <a:p>
            <a:pPr lvl="0"/>
            <a:r>
              <a:rPr lang="en-US" dirty="0"/>
              <a:t>TITLE (UPPER CASE)</a:t>
            </a:r>
          </a:p>
        </p:txBody>
      </p:sp>
      <p:sp>
        <p:nvSpPr>
          <p:cNvPr id="25" name="Text Placeholder 17"/>
          <p:cNvSpPr>
            <a:spLocks noGrp="1"/>
          </p:cNvSpPr>
          <p:nvPr>
            <p:ph type="body" sz="quarter" idx="14" hasCustomPrompt="1"/>
          </p:nvPr>
        </p:nvSpPr>
        <p:spPr>
          <a:xfrm>
            <a:off x="370183" y="4872811"/>
            <a:ext cx="5649617" cy="409725"/>
          </a:xfrm>
          <a:prstGeom prst="rect">
            <a:avLst/>
          </a:prstGeom>
        </p:spPr>
        <p:txBody>
          <a:bodyPr/>
          <a:lstStyle>
            <a:lvl1pPr>
              <a:defRPr sz="2000" baseline="0">
                <a:solidFill>
                  <a:schemeClr val="tx1"/>
                </a:solidFill>
              </a:defRPr>
            </a:lvl1pPr>
          </a:lstStyle>
          <a:p>
            <a:r>
              <a:rPr lang="en-AU" dirty="0"/>
              <a:t>LOCATION/ EXTRA LINE (20PT ARIAL NARROW, UPPER CASE)</a:t>
            </a:r>
            <a:br>
              <a:rPr lang="en-AU" dirty="0"/>
            </a:b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68" y="440724"/>
            <a:ext cx="2270107" cy="660521"/>
          </a:xfrm>
          <a:prstGeom prst="rect">
            <a:avLst/>
          </a:prstGeom>
        </p:spPr>
      </p:pic>
      <p:sp>
        <p:nvSpPr>
          <p:cNvPr id="9" name="Freeform 8"/>
          <p:cNvSpPr/>
          <p:nvPr userDrawn="1"/>
        </p:nvSpPr>
        <p:spPr>
          <a:xfrm>
            <a:off x="8652398" y="2502"/>
            <a:ext cx="2926807" cy="6882646"/>
          </a:xfrm>
          <a:custGeom>
            <a:avLst/>
            <a:gdLst>
              <a:gd name="connsiteX0" fmla="*/ 0 w 2971800"/>
              <a:gd name="connsiteY0" fmla="*/ 6531 h 6982097"/>
              <a:gd name="connsiteX1" fmla="*/ 0 w 2971800"/>
              <a:gd name="connsiteY1" fmla="*/ 6982097 h 6982097"/>
              <a:gd name="connsiteX2" fmla="*/ 796834 w 2971800"/>
              <a:gd name="connsiteY2" fmla="*/ 6982097 h 6982097"/>
              <a:gd name="connsiteX3" fmla="*/ 796834 w 2971800"/>
              <a:gd name="connsiteY3" fmla="*/ 3997234 h 6982097"/>
              <a:gd name="connsiteX4" fmla="*/ 1051560 w 2971800"/>
              <a:gd name="connsiteY4" fmla="*/ 6969034 h 6982097"/>
              <a:gd name="connsiteX5" fmla="*/ 1939834 w 2971800"/>
              <a:gd name="connsiteY5" fmla="*/ 6969034 h 6982097"/>
              <a:gd name="connsiteX6" fmla="*/ 2168434 w 2971800"/>
              <a:gd name="connsiteY6" fmla="*/ 4023360 h 6982097"/>
              <a:gd name="connsiteX7" fmla="*/ 2168434 w 2971800"/>
              <a:gd name="connsiteY7" fmla="*/ 6949440 h 6982097"/>
              <a:gd name="connsiteX8" fmla="*/ 2971800 w 2971800"/>
              <a:gd name="connsiteY8" fmla="*/ 6916782 h 6982097"/>
              <a:gd name="connsiteX9" fmla="*/ 2971800 w 2971800"/>
              <a:gd name="connsiteY9" fmla="*/ 0 h 6982097"/>
              <a:gd name="connsiteX10" fmla="*/ 1691640 w 2971800"/>
              <a:gd name="connsiteY10" fmla="*/ 0 h 6982097"/>
              <a:gd name="connsiteX11" fmla="*/ 1489166 w 2971800"/>
              <a:gd name="connsiteY11" fmla="*/ 2331720 h 6982097"/>
              <a:gd name="connsiteX12" fmla="*/ 1293223 w 2971800"/>
              <a:gd name="connsiteY12" fmla="*/ 6531 h 6982097"/>
              <a:gd name="connsiteX13" fmla="*/ 0 w 2971800"/>
              <a:gd name="connsiteY13" fmla="*/ 6531 h 6982097"/>
              <a:gd name="connsiteX0" fmla="*/ 0 w 2971800"/>
              <a:gd name="connsiteY0" fmla="*/ 6531 h 6982097"/>
              <a:gd name="connsiteX1" fmla="*/ 0 w 2971800"/>
              <a:gd name="connsiteY1" fmla="*/ 6982097 h 6982097"/>
              <a:gd name="connsiteX2" fmla="*/ 796834 w 2971800"/>
              <a:gd name="connsiteY2" fmla="*/ 6982097 h 6982097"/>
              <a:gd name="connsiteX3" fmla="*/ 796834 w 2971800"/>
              <a:gd name="connsiteY3" fmla="*/ 3997234 h 6982097"/>
              <a:gd name="connsiteX4" fmla="*/ 1051560 w 2971800"/>
              <a:gd name="connsiteY4" fmla="*/ 6969034 h 6982097"/>
              <a:gd name="connsiteX5" fmla="*/ 1939834 w 2971800"/>
              <a:gd name="connsiteY5" fmla="*/ 6969034 h 6982097"/>
              <a:gd name="connsiteX6" fmla="*/ 2168434 w 2971800"/>
              <a:gd name="connsiteY6" fmla="*/ 4023360 h 6982097"/>
              <a:gd name="connsiteX7" fmla="*/ 2168434 w 2971800"/>
              <a:gd name="connsiteY7" fmla="*/ 6949440 h 6982097"/>
              <a:gd name="connsiteX8" fmla="*/ 2961790 w 2971800"/>
              <a:gd name="connsiteY8" fmla="*/ 6976844 h 6982097"/>
              <a:gd name="connsiteX9" fmla="*/ 2971800 w 2971800"/>
              <a:gd name="connsiteY9" fmla="*/ 0 h 6982097"/>
              <a:gd name="connsiteX10" fmla="*/ 1691640 w 2971800"/>
              <a:gd name="connsiteY10" fmla="*/ 0 h 6982097"/>
              <a:gd name="connsiteX11" fmla="*/ 1489166 w 2971800"/>
              <a:gd name="connsiteY11" fmla="*/ 2331720 h 6982097"/>
              <a:gd name="connsiteX12" fmla="*/ 1293223 w 2971800"/>
              <a:gd name="connsiteY12" fmla="*/ 6531 h 6982097"/>
              <a:gd name="connsiteX13" fmla="*/ 0 w 2971800"/>
              <a:gd name="connsiteY13" fmla="*/ 6531 h 6982097"/>
              <a:gd name="connsiteX0" fmla="*/ 0 w 2971800"/>
              <a:gd name="connsiteY0" fmla="*/ 6531 h 6986383"/>
              <a:gd name="connsiteX1" fmla="*/ 0 w 2971800"/>
              <a:gd name="connsiteY1" fmla="*/ 6982097 h 6986383"/>
              <a:gd name="connsiteX2" fmla="*/ 796834 w 2971800"/>
              <a:gd name="connsiteY2" fmla="*/ 6982097 h 6986383"/>
              <a:gd name="connsiteX3" fmla="*/ 796834 w 2971800"/>
              <a:gd name="connsiteY3" fmla="*/ 3997234 h 6986383"/>
              <a:gd name="connsiteX4" fmla="*/ 1051560 w 2971800"/>
              <a:gd name="connsiteY4" fmla="*/ 6969034 h 6986383"/>
              <a:gd name="connsiteX5" fmla="*/ 1939834 w 2971800"/>
              <a:gd name="connsiteY5" fmla="*/ 6969034 h 6986383"/>
              <a:gd name="connsiteX6" fmla="*/ 2168434 w 2971800"/>
              <a:gd name="connsiteY6" fmla="*/ 4023360 h 6986383"/>
              <a:gd name="connsiteX7" fmla="*/ 2175823 w 2971800"/>
              <a:gd name="connsiteY7" fmla="*/ 6986383 h 6986383"/>
              <a:gd name="connsiteX8" fmla="*/ 2961790 w 2971800"/>
              <a:gd name="connsiteY8" fmla="*/ 6976844 h 6986383"/>
              <a:gd name="connsiteX9" fmla="*/ 2971800 w 2971800"/>
              <a:gd name="connsiteY9" fmla="*/ 0 h 6986383"/>
              <a:gd name="connsiteX10" fmla="*/ 1691640 w 2971800"/>
              <a:gd name="connsiteY10" fmla="*/ 0 h 6986383"/>
              <a:gd name="connsiteX11" fmla="*/ 1489166 w 2971800"/>
              <a:gd name="connsiteY11" fmla="*/ 2331720 h 6986383"/>
              <a:gd name="connsiteX12" fmla="*/ 1293223 w 2971800"/>
              <a:gd name="connsiteY12" fmla="*/ 6531 h 6986383"/>
              <a:gd name="connsiteX13" fmla="*/ 0 w 2971800"/>
              <a:gd name="connsiteY13" fmla="*/ 6531 h 6986383"/>
              <a:gd name="connsiteX0" fmla="*/ 0 w 2971800"/>
              <a:gd name="connsiteY0" fmla="*/ 6531 h 6999737"/>
              <a:gd name="connsiteX1" fmla="*/ 0 w 2971800"/>
              <a:gd name="connsiteY1" fmla="*/ 6982097 h 6999737"/>
              <a:gd name="connsiteX2" fmla="*/ 796834 w 2971800"/>
              <a:gd name="connsiteY2" fmla="*/ 6982097 h 6999737"/>
              <a:gd name="connsiteX3" fmla="*/ 796834 w 2971800"/>
              <a:gd name="connsiteY3" fmla="*/ 3997234 h 6999737"/>
              <a:gd name="connsiteX4" fmla="*/ 1051560 w 2971800"/>
              <a:gd name="connsiteY4" fmla="*/ 6969034 h 6999737"/>
              <a:gd name="connsiteX5" fmla="*/ 1939834 w 2971800"/>
              <a:gd name="connsiteY5" fmla="*/ 6969034 h 6999737"/>
              <a:gd name="connsiteX6" fmla="*/ 2168434 w 2971800"/>
              <a:gd name="connsiteY6" fmla="*/ 4023360 h 6999737"/>
              <a:gd name="connsiteX7" fmla="*/ 2175823 w 2971800"/>
              <a:gd name="connsiteY7" fmla="*/ 6986383 h 6999737"/>
              <a:gd name="connsiteX8" fmla="*/ 2961790 w 2971800"/>
              <a:gd name="connsiteY8" fmla="*/ 6999737 h 6999737"/>
              <a:gd name="connsiteX9" fmla="*/ 2971800 w 2971800"/>
              <a:gd name="connsiteY9" fmla="*/ 0 h 6999737"/>
              <a:gd name="connsiteX10" fmla="*/ 1691640 w 2971800"/>
              <a:gd name="connsiteY10" fmla="*/ 0 h 6999737"/>
              <a:gd name="connsiteX11" fmla="*/ 1489166 w 2971800"/>
              <a:gd name="connsiteY11" fmla="*/ 2331720 h 6999737"/>
              <a:gd name="connsiteX12" fmla="*/ 1293223 w 2971800"/>
              <a:gd name="connsiteY12" fmla="*/ 6531 h 6999737"/>
              <a:gd name="connsiteX13" fmla="*/ 0 w 2971800"/>
              <a:gd name="connsiteY13" fmla="*/ 6531 h 6999737"/>
              <a:gd name="connsiteX0" fmla="*/ 0 w 2971800"/>
              <a:gd name="connsiteY0" fmla="*/ 6531 h 6999737"/>
              <a:gd name="connsiteX1" fmla="*/ 0 w 2971800"/>
              <a:gd name="connsiteY1" fmla="*/ 6982097 h 6999737"/>
              <a:gd name="connsiteX2" fmla="*/ 796834 w 2971800"/>
              <a:gd name="connsiteY2" fmla="*/ 6982097 h 6999737"/>
              <a:gd name="connsiteX3" fmla="*/ 796834 w 2971800"/>
              <a:gd name="connsiteY3" fmla="*/ 3997234 h 6999737"/>
              <a:gd name="connsiteX4" fmla="*/ 1051560 w 2971800"/>
              <a:gd name="connsiteY4" fmla="*/ 6969034 h 6999737"/>
              <a:gd name="connsiteX5" fmla="*/ 1939834 w 2971800"/>
              <a:gd name="connsiteY5" fmla="*/ 6969034 h 6999737"/>
              <a:gd name="connsiteX6" fmla="*/ 2168434 w 2971800"/>
              <a:gd name="connsiteY6" fmla="*/ 4023360 h 6999737"/>
              <a:gd name="connsiteX7" fmla="*/ 2175823 w 2971800"/>
              <a:gd name="connsiteY7" fmla="*/ 6986383 h 6999737"/>
              <a:gd name="connsiteX8" fmla="*/ 2961790 w 2971800"/>
              <a:gd name="connsiteY8" fmla="*/ 6999737 h 6999737"/>
              <a:gd name="connsiteX9" fmla="*/ 2971800 w 2971800"/>
              <a:gd name="connsiteY9" fmla="*/ 0 h 6999737"/>
              <a:gd name="connsiteX10" fmla="*/ 1691640 w 2971800"/>
              <a:gd name="connsiteY10" fmla="*/ 0 h 6999737"/>
              <a:gd name="connsiteX11" fmla="*/ 1489166 w 2971800"/>
              <a:gd name="connsiteY11" fmla="*/ 2331720 h 6999737"/>
              <a:gd name="connsiteX12" fmla="*/ 1293223 w 2971800"/>
              <a:gd name="connsiteY12" fmla="*/ 6531 h 6999737"/>
              <a:gd name="connsiteX13" fmla="*/ 0 w 2971800"/>
              <a:gd name="connsiteY13" fmla="*/ 6531 h 6999737"/>
              <a:gd name="connsiteX0" fmla="*/ 0 w 2971800"/>
              <a:gd name="connsiteY0" fmla="*/ 6531 h 7001646"/>
              <a:gd name="connsiteX1" fmla="*/ 0 w 2971800"/>
              <a:gd name="connsiteY1" fmla="*/ 6982097 h 7001646"/>
              <a:gd name="connsiteX2" fmla="*/ 796834 w 2971800"/>
              <a:gd name="connsiteY2" fmla="*/ 6982097 h 7001646"/>
              <a:gd name="connsiteX3" fmla="*/ 796834 w 2971800"/>
              <a:gd name="connsiteY3" fmla="*/ 3997234 h 7001646"/>
              <a:gd name="connsiteX4" fmla="*/ 1051560 w 2971800"/>
              <a:gd name="connsiteY4" fmla="*/ 6969034 h 7001646"/>
              <a:gd name="connsiteX5" fmla="*/ 1939834 w 2971800"/>
              <a:gd name="connsiteY5" fmla="*/ 6969034 h 7001646"/>
              <a:gd name="connsiteX6" fmla="*/ 2168434 w 2971800"/>
              <a:gd name="connsiteY6" fmla="*/ 4023360 h 7001646"/>
              <a:gd name="connsiteX7" fmla="*/ 2175824 w 2971800"/>
              <a:gd name="connsiteY7" fmla="*/ 7001646 h 7001646"/>
              <a:gd name="connsiteX8" fmla="*/ 2961790 w 2971800"/>
              <a:gd name="connsiteY8" fmla="*/ 6999737 h 7001646"/>
              <a:gd name="connsiteX9" fmla="*/ 2971800 w 2971800"/>
              <a:gd name="connsiteY9" fmla="*/ 0 h 7001646"/>
              <a:gd name="connsiteX10" fmla="*/ 1691640 w 2971800"/>
              <a:gd name="connsiteY10" fmla="*/ 0 h 7001646"/>
              <a:gd name="connsiteX11" fmla="*/ 1489166 w 2971800"/>
              <a:gd name="connsiteY11" fmla="*/ 2331720 h 7001646"/>
              <a:gd name="connsiteX12" fmla="*/ 1293223 w 2971800"/>
              <a:gd name="connsiteY12" fmla="*/ 6531 h 7001646"/>
              <a:gd name="connsiteX13" fmla="*/ 0 w 2971800"/>
              <a:gd name="connsiteY13" fmla="*/ 6531 h 7001646"/>
              <a:gd name="connsiteX0" fmla="*/ 0 w 2971800"/>
              <a:gd name="connsiteY0" fmla="*/ 6531 h 7007189"/>
              <a:gd name="connsiteX1" fmla="*/ 0 w 2971800"/>
              <a:gd name="connsiteY1" fmla="*/ 6982097 h 7007189"/>
              <a:gd name="connsiteX2" fmla="*/ 796834 w 2971800"/>
              <a:gd name="connsiteY2" fmla="*/ 6982097 h 7007189"/>
              <a:gd name="connsiteX3" fmla="*/ 796834 w 2971800"/>
              <a:gd name="connsiteY3" fmla="*/ 3997234 h 7007189"/>
              <a:gd name="connsiteX4" fmla="*/ 1051560 w 2971800"/>
              <a:gd name="connsiteY4" fmla="*/ 6969034 h 7007189"/>
              <a:gd name="connsiteX5" fmla="*/ 1939834 w 2971800"/>
              <a:gd name="connsiteY5" fmla="*/ 7007189 h 7007189"/>
              <a:gd name="connsiteX6" fmla="*/ 2168434 w 2971800"/>
              <a:gd name="connsiteY6" fmla="*/ 4023360 h 7007189"/>
              <a:gd name="connsiteX7" fmla="*/ 2175824 w 2971800"/>
              <a:gd name="connsiteY7" fmla="*/ 7001646 h 7007189"/>
              <a:gd name="connsiteX8" fmla="*/ 2961790 w 2971800"/>
              <a:gd name="connsiteY8" fmla="*/ 6999737 h 7007189"/>
              <a:gd name="connsiteX9" fmla="*/ 2971800 w 2971800"/>
              <a:gd name="connsiteY9" fmla="*/ 0 h 7007189"/>
              <a:gd name="connsiteX10" fmla="*/ 1691640 w 2971800"/>
              <a:gd name="connsiteY10" fmla="*/ 0 h 7007189"/>
              <a:gd name="connsiteX11" fmla="*/ 1489166 w 2971800"/>
              <a:gd name="connsiteY11" fmla="*/ 2331720 h 7007189"/>
              <a:gd name="connsiteX12" fmla="*/ 1293223 w 2971800"/>
              <a:gd name="connsiteY12" fmla="*/ 6531 h 7007189"/>
              <a:gd name="connsiteX13" fmla="*/ 0 w 2971800"/>
              <a:gd name="connsiteY13" fmla="*/ 6531 h 7007189"/>
              <a:gd name="connsiteX0" fmla="*/ 0 w 2971800"/>
              <a:gd name="connsiteY0" fmla="*/ 6531 h 7007189"/>
              <a:gd name="connsiteX1" fmla="*/ 0 w 2971800"/>
              <a:gd name="connsiteY1" fmla="*/ 6982097 h 7007189"/>
              <a:gd name="connsiteX2" fmla="*/ 796834 w 2971800"/>
              <a:gd name="connsiteY2" fmla="*/ 6982097 h 7007189"/>
              <a:gd name="connsiteX3" fmla="*/ 796834 w 2971800"/>
              <a:gd name="connsiteY3" fmla="*/ 3997234 h 7007189"/>
              <a:gd name="connsiteX4" fmla="*/ 1059191 w 2971800"/>
              <a:gd name="connsiteY4" fmla="*/ 6991927 h 7007189"/>
              <a:gd name="connsiteX5" fmla="*/ 1939834 w 2971800"/>
              <a:gd name="connsiteY5" fmla="*/ 7007189 h 7007189"/>
              <a:gd name="connsiteX6" fmla="*/ 2168434 w 2971800"/>
              <a:gd name="connsiteY6" fmla="*/ 4023360 h 7007189"/>
              <a:gd name="connsiteX7" fmla="*/ 2175824 w 2971800"/>
              <a:gd name="connsiteY7" fmla="*/ 7001646 h 7007189"/>
              <a:gd name="connsiteX8" fmla="*/ 2961790 w 2971800"/>
              <a:gd name="connsiteY8" fmla="*/ 6999737 h 7007189"/>
              <a:gd name="connsiteX9" fmla="*/ 2971800 w 2971800"/>
              <a:gd name="connsiteY9" fmla="*/ 0 h 7007189"/>
              <a:gd name="connsiteX10" fmla="*/ 1691640 w 2971800"/>
              <a:gd name="connsiteY10" fmla="*/ 0 h 7007189"/>
              <a:gd name="connsiteX11" fmla="*/ 1489166 w 2971800"/>
              <a:gd name="connsiteY11" fmla="*/ 2331720 h 7007189"/>
              <a:gd name="connsiteX12" fmla="*/ 1293223 w 2971800"/>
              <a:gd name="connsiteY12" fmla="*/ 6531 h 7007189"/>
              <a:gd name="connsiteX13" fmla="*/ 0 w 2971800"/>
              <a:gd name="connsiteY13" fmla="*/ 6531 h 7007189"/>
              <a:gd name="connsiteX0" fmla="*/ 0 w 2971800"/>
              <a:gd name="connsiteY0" fmla="*/ 6531 h 7007189"/>
              <a:gd name="connsiteX1" fmla="*/ 0 w 2971800"/>
              <a:gd name="connsiteY1" fmla="*/ 6982097 h 7007189"/>
              <a:gd name="connsiteX2" fmla="*/ 796834 w 2971800"/>
              <a:gd name="connsiteY2" fmla="*/ 7004990 h 7007189"/>
              <a:gd name="connsiteX3" fmla="*/ 796834 w 2971800"/>
              <a:gd name="connsiteY3" fmla="*/ 3997234 h 7007189"/>
              <a:gd name="connsiteX4" fmla="*/ 1059191 w 2971800"/>
              <a:gd name="connsiteY4" fmla="*/ 6991927 h 7007189"/>
              <a:gd name="connsiteX5" fmla="*/ 1939834 w 2971800"/>
              <a:gd name="connsiteY5" fmla="*/ 7007189 h 7007189"/>
              <a:gd name="connsiteX6" fmla="*/ 2168434 w 2971800"/>
              <a:gd name="connsiteY6" fmla="*/ 4023360 h 7007189"/>
              <a:gd name="connsiteX7" fmla="*/ 2175824 w 2971800"/>
              <a:gd name="connsiteY7" fmla="*/ 7001646 h 7007189"/>
              <a:gd name="connsiteX8" fmla="*/ 2961790 w 2971800"/>
              <a:gd name="connsiteY8" fmla="*/ 6999737 h 7007189"/>
              <a:gd name="connsiteX9" fmla="*/ 2971800 w 2971800"/>
              <a:gd name="connsiteY9" fmla="*/ 0 h 7007189"/>
              <a:gd name="connsiteX10" fmla="*/ 1691640 w 2971800"/>
              <a:gd name="connsiteY10" fmla="*/ 0 h 7007189"/>
              <a:gd name="connsiteX11" fmla="*/ 1489166 w 2971800"/>
              <a:gd name="connsiteY11" fmla="*/ 2331720 h 7007189"/>
              <a:gd name="connsiteX12" fmla="*/ 1293223 w 2971800"/>
              <a:gd name="connsiteY12" fmla="*/ 6531 h 7007189"/>
              <a:gd name="connsiteX13" fmla="*/ 0 w 2971800"/>
              <a:gd name="connsiteY13" fmla="*/ 6531 h 7007189"/>
              <a:gd name="connsiteX0" fmla="*/ 0 w 2971800"/>
              <a:gd name="connsiteY0" fmla="*/ 6531 h 7007189"/>
              <a:gd name="connsiteX1" fmla="*/ 7631 w 2971800"/>
              <a:gd name="connsiteY1" fmla="*/ 6989729 h 7007189"/>
              <a:gd name="connsiteX2" fmla="*/ 796834 w 2971800"/>
              <a:gd name="connsiteY2" fmla="*/ 7004990 h 7007189"/>
              <a:gd name="connsiteX3" fmla="*/ 796834 w 2971800"/>
              <a:gd name="connsiteY3" fmla="*/ 3997234 h 7007189"/>
              <a:gd name="connsiteX4" fmla="*/ 1059191 w 2971800"/>
              <a:gd name="connsiteY4" fmla="*/ 6991927 h 7007189"/>
              <a:gd name="connsiteX5" fmla="*/ 1939834 w 2971800"/>
              <a:gd name="connsiteY5" fmla="*/ 7007189 h 7007189"/>
              <a:gd name="connsiteX6" fmla="*/ 2168434 w 2971800"/>
              <a:gd name="connsiteY6" fmla="*/ 4023360 h 7007189"/>
              <a:gd name="connsiteX7" fmla="*/ 2175824 w 2971800"/>
              <a:gd name="connsiteY7" fmla="*/ 7001646 h 7007189"/>
              <a:gd name="connsiteX8" fmla="*/ 2961790 w 2971800"/>
              <a:gd name="connsiteY8" fmla="*/ 6999737 h 7007189"/>
              <a:gd name="connsiteX9" fmla="*/ 2971800 w 2971800"/>
              <a:gd name="connsiteY9" fmla="*/ 0 h 7007189"/>
              <a:gd name="connsiteX10" fmla="*/ 1691640 w 2971800"/>
              <a:gd name="connsiteY10" fmla="*/ 0 h 7007189"/>
              <a:gd name="connsiteX11" fmla="*/ 1489166 w 2971800"/>
              <a:gd name="connsiteY11" fmla="*/ 2331720 h 7007189"/>
              <a:gd name="connsiteX12" fmla="*/ 1293223 w 2971800"/>
              <a:gd name="connsiteY12" fmla="*/ 6531 h 7007189"/>
              <a:gd name="connsiteX13" fmla="*/ 0 w 2971800"/>
              <a:gd name="connsiteY13" fmla="*/ 6531 h 7007189"/>
              <a:gd name="connsiteX0" fmla="*/ 7969 w 2979769"/>
              <a:gd name="connsiteY0" fmla="*/ 6531 h 7007189"/>
              <a:gd name="connsiteX1" fmla="*/ 338 w 2979769"/>
              <a:gd name="connsiteY1" fmla="*/ 6997361 h 7007189"/>
              <a:gd name="connsiteX2" fmla="*/ 804803 w 2979769"/>
              <a:gd name="connsiteY2" fmla="*/ 7004990 h 7007189"/>
              <a:gd name="connsiteX3" fmla="*/ 804803 w 2979769"/>
              <a:gd name="connsiteY3" fmla="*/ 3997234 h 7007189"/>
              <a:gd name="connsiteX4" fmla="*/ 1067160 w 2979769"/>
              <a:gd name="connsiteY4" fmla="*/ 6991927 h 7007189"/>
              <a:gd name="connsiteX5" fmla="*/ 1947803 w 2979769"/>
              <a:gd name="connsiteY5" fmla="*/ 7007189 h 7007189"/>
              <a:gd name="connsiteX6" fmla="*/ 2176403 w 2979769"/>
              <a:gd name="connsiteY6" fmla="*/ 4023360 h 7007189"/>
              <a:gd name="connsiteX7" fmla="*/ 2183793 w 2979769"/>
              <a:gd name="connsiteY7" fmla="*/ 7001646 h 7007189"/>
              <a:gd name="connsiteX8" fmla="*/ 2969759 w 2979769"/>
              <a:gd name="connsiteY8" fmla="*/ 6999737 h 7007189"/>
              <a:gd name="connsiteX9" fmla="*/ 2979769 w 2979769"/>
              <a:gd name="connsiteY9" fmla="*/ 0 h 7007189"/>
              <a:gd name="connsiteX10" fmla="*/ 1699609 w 2979769"/>
              <a:gd name="connsiteY10" fmla="*/ 0 h 7007189"/>
              <a:gd name="connsiteX11" fmla="*/ 1497135 w 2979769"/>
              <a:gd name="connsiteY11" fmla="*/ 2331720 h 7007189"/>
              <a:gd name="connsiteX12" fmla="*/ 1301192 w 2979769"/>
              <a:gd name="connsiteY12" fmla="*/ 6531 h 7007189"/>
              <a:gd name="connsiteX13" fmla="*/ 7969 w 2979769"/>
              <a:gd name="connsiteY13" fmla="*/ 6531 h 7007189"/>
              <a:gd name="connsiteX0" fmla="*/ 7969 w 2979769"/>
              <a:gd name="connsiteY0" fmla="*/ 6531 h 7007189"/>
              <a:gd name="connsiteX1" fmla="*/ 338 w 2979769"/>
              <a:gd name="connsiteY1" fmla="*/ 6997361 h 7007189"/>
              <a:gd name="connsiteX2" fmla="*/ 804803 w 2979769"/>
              <a:gd name="connsiteY2" fmla="*/ 7004990 h 7007189"/>
              <a:gd name="connsiteX3" fmla="*/ 804803 w 2979769"/>
              <a:gd name="connsiteY3" fmla="*/ 3997234 h 7007189"/>
              <a:gd name="connsiteX4" fmla="*/ 1074790 w 2979769"/>
              <a:gd name="connsiteY4" fmla="*/ 6999558 h 7007189"/>
              <a:gd name="connsiteX5" fmla="*/ 1947803 w 2979769"/>
              <a:gd name="connsiteY5" fmla="*/ 7007189 h 7007189"/>
              <a:gd name="connsiteX6" fmla="*/ 2176403 w 2979769"/>
              <a:gd name="connsiteY6" fmla="*/ 4023360 h 7007189"/>
              <a:gd name="connsiteX7" fmla="*/ 2183793 w 2979769"/>
              <a:gd name="connsiteY7" fmla="*/ 7001646 h 7007189"/>
              <a:gd name="connsiteX8" fmla="*/ 2969759 w 2979769"/>
              <a:gd name="connsiteY8" fmla="*/ 6999737 h 7007189"/>
              <a:gd name="connsiteX9" fmla="*/ 2979769 w 2979769"/>
              <a:gd name="connsiteY9" fmla="*/ 0 h 7007189"/>
              <a:gd name="connsiteX10" fmla="*/ 1699609 w 2979769"/>
              <a:gd name="connsiteY10" fmla="*/ 0 h 7007189"/>
              <a:gd name="connsiteX11" fmla="*/ 1497135 w 2979769"/>
              <a:gd name="connsiteY11" fmla="*/ 2331720 h 7007189"/>
              <a:gd name="connsiteX12" fmla="*/ 1301192 w 2979769"/>
              <a:gd name="connsiteY12" fmla="*/ 6531 h 7007189"/>
              <a:gd name="connsiteX13" fmla="*/ 7969 w 2979769"/>
              <a:gd name="connsiteY13" fmla="*/ 6531 h 700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79769" h="7007189">
                <a:moveTo>
                  <a:pt x="7969" y="6531"/>
                </a:moveTo>
                <a:cubicBezTo>
                  <a:pt x="10513" y="2334264"/>
                  <a:pt x="-2206" y="4669628"/>
                  <a:pt x="338" y="6997361"/>
                </a:cubicBezTo>
                <a:lnTo>
                  <a:pt x="804803" y="7004990"/>
                </a:lnTo>
                <a:lnTo>
                  <a:pt x="804803" y="3997234"/>
                </a:lnTo>
                <a:lnTo>
                  <a:pt x="1074790" y="6999558"/>
                </a:lnTo>
                <a:lnTo>
                  <a:pt x="1947803" y="7007189"/>
                </a:lnTo>
                <a:lnTo>
                  <a:pt x="2176403" y="4023360"/>
                </a:lnTo>
                <a:cubicBezTo>
                  <a:pt x="2178866" y="5016122"/>
                  <a:pt x="2181330" y="6008884"/>
                  <a:pt x="2183793" y="7001646"/>
                </a:cubicBezTo>
                <a:lnTo>
                  <a:pt x="2969759" y="6999737"/>
                </a:lnTo>
                <a:cubicBezTo>
                  <a:pt x="2973096" y="4674122"/>
                  <a:pt x="2976432" y="2325615"/>
                  <a:pt x="2979769" y="0"/>
                </a:cubicBezTo>
                <a:lnTo>
                  <a:pt x="1699609" y="0"/>
                </a:lnTo>
                <a:lnTo>
                  <a:pt x="1497135" y="2331720"/>
                </a:lnTo>
                <a:lnTo>
                  <a:pt x="1301192" y="6531"/>
                </a:lnTo>
                <a:lnTo>
                  <a:pt x="7969" y="6531"/>
                </a:lnTo>
                <a:close/>
              </a:path>
            </a:pathLst>
          </a:custGeom>
          <a:blipFill>
            <a:blip r:embed="rId3"/>
            <a:srcRect/>
            <a:stretch>
              <a:fillRect l="-2460" t="179" r="-31878" b="-557"/>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45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 with subheadings_grey">
    <p:spTree>
      <p:nvGrpSpPr>
        <p:cNvPr id="1" name=""/>
        <p:cNvGrpSpPr/>
        <p:nvPr/>
      </p:nvGrpSpPr>
      <p:grpSpPr>
        <a:xfrm>
          <a:off x="0" y="0"/>
          <a:ext cx="0" cy="0"/>
          <a:chOff x="0" y="0"/>
          <a:chExt cx="0" cy="0"/>
        </a:xfrm>
      </p:grpSpPr>
      <p:sp>
        <p:nvSpPr>
          <p:cNvPr id="17" name="Freeform 16"/>
          <p:cNvSpPr/>
          <p:nvPr userDrawn="1"/>
        </p:nvSpPr>
        <p:spPr>
          <a:xfrm>
            <a:off x="9253537" y="0"/>
            <a:ext cx="2947172" cy="6853646"/>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2445" h="6853646">
                <a:moveTo>
                  <a:pt x="0" y="0"/>
                </a:moveTo>
                <a:lnTo>
                  <a:pt x="19050" y="69669"/>
                </a:lnTo>
                <a:lnTo>
                  <a:pt x="1482090" y="6853646"/>
                </a:lnTo>
                <a:lnTo>
                  <a:pt x="3763736" y="6844937"/>
                </a:lnTo>
                <a:lnTo>
                  <a:pt x="3772445" y="0"/>
                </a:lnTo>
                <a:lnTo>
                  <a:pt x="0" y="0"/>
                </a:lnTo>
                <a:close/>
              </a:path>
            </a:pathLst>
          </a:cu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a:t>SUB HEADING (24PT, UPPER CASE)</a:t>
            </a:r>
            <a:endParaRPr lang="en-US" dirty="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a:t>HEADING (42PT, UPPER CASE)</a:t>
            </a:r>
          </a:p>
        </p:txBody>
      </p:sp>
      <p:sp>
        <p:nvSpPr>
          <p:cNvPr id="40" name="Text Placeholder 17"/>
          <p:cNvSpPr>
            <a:spLocks noGrp="1"/>
          </p:cNvSpPr>
          <p:nvPr>
            <p:ph type="body" sz="quarter" idx="14" hasCustomPrompt="1"/>
          </p:nvPr>
        </p:nvSpPr>
        <p:spPr>
          <a:xfrm>
            <a:off x="306060" y="1729723"/>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a:t>INTRO HEADING 1 (20PT, ARIAL NARROW, UPPER CASE)</a:t>
            </a:r>
          </a:p>
        </p:txBody>
      </p:sp>
      <p:sp>
        <p:nvSpPr>
          <p:cNvPr id="41" name="Text Placeholder 17"/>
          <p:cNvSpPr>
            <a:spLocks noGrp="1"/>
          </p:cNvSpPr>
          <p:nvPr>
            <p:ph type="body" sz="quarter" idx="16" hasCustomPrompt="1"/>
          </p:nvPr>
        </p:nvSpPr>
        <p:spPr>
          <a:xfrm>
            <a:off x="300211" y="2097682"/>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a:t>Body copy (20pt, Arial) </a:t>
            </a:r>
          </a:p>
          <a:p>
            <a:endParaRPr lang="en-AU" dirty="0"/>
          </a:p>
          <a:p>
            <a:endParaRPr lang="en-AU" dirty="0"/>
          </a:p>
        </p:txBody>
      </p:sp>
      <p:sp>
        <p:nvSpPr>
          <p:cNvPr id="42" name="Text Placeholder 17"/>
          <p:cNvSpPr>
            <a:spLocks noGrp="1"/>
          </p:cNvSpPr>
          <p:nvPr>
            <p:ph type="body" sz="quarter" idx="17" hasCustomPrompt="1"/>
          </p:nvPr>
        </p:nvSpPr>
        <p:spPr>
          <a:xfrm>
            <a:off x="300211" y="4111606"/>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a:t>INTRO HEADING 2 (20PT, ARIAL NARROW, UPPER CASE)</a:t>
            </a:r>
          </a:p>
        </p:txBody>
      </p:sp>
      <p:sp>
        <p:nvSpPr>
          <p:cNvPr id="43" name="Text Placeholder 17"/>
          <p:cNvSpPr>
            <a:spLocks noGrp="1"/>
          </p:cNvSpPr>
          <p:nvPr>
            <p:ph type="body" sz="quarter" idx="18" hasCustomPrompt="1"/>
          </p:nvPr>
        </p:nvSpPr>
        <p:spPr>
          <a:xfrm>
            <a:off x="294362" y="4513254"/>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a:t>Body copy (20pt, Arial) </a:t>
            </a:r>
          </a:p>
          <a:p>
            <a:endParaRPr lang="en-AU" dirty="0"/>
          </a:p>
          <a:p>
            <a:endParaRPr lang="en-AU"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246" y="6319350"/>
            <a:ext cx="1262009" cy="367200"/>
          </a:xfrm>
          <a:prstGeom prst="rect">
            <a:avLst/>
          </a:prstGeom>
        </p:spPr>
      </p:pic>
    </p:spTree>
    <p:extLst>
      <p:ext uri="{BB962C8B-B14F-4D97-AF65-F5344CB8AC3E}">
        <p14:creationId xmlns:p14="http://schemas.microsoft.com/office/powerpoint/2010/main" val="411859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with subheadings_blue">
    <p:spTree>
      <p:nvGrpSpPr>
        <p:cNvPr id="1" name=""/>
        <p:cNvGrpSpPr/>
        <p:nvPr/>
      </p:nvGrpSpPr>
      <p:grpSpPr>
        <a:xfrm>
          <a:off x="0" y="0"/>
          <a:ext cx="0" cy="0"/>
          <a:chOff x="0" y="0"/>
          <a:chExt cx="0" cy="0"/>
        </a:xfrm>
      </p:grpSpPr>
      <p:sp>
        <p:nvSpPr>
          <p:cNvPr id="17" name="Freeform 16"/>
          <p:cNvSpPr/>
          <p:nvPr userDrawn="1"/>
        </p:nvSpPr>
        <p:spPr>
          <a:xfrm>
            <a:off x="9253537" y="0"/>
            <a:ext cx="2947172" cy="6853646"/>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2445" h="6853646">
                <a:moveTo>
                  <a:pt x="0" y="0"/>
                </a:moveTo>
                <a:lnTo>
                  <a:pt x="19050" y="69669"/>
                </a:lnTo>
                <a:lnTo>
                  <a:pt x="1482090" y="6853646"/>
                </a:lnTo>
                <a:lnTo>
                  <a:pt x="3763736" y="6844937"/>
                </a:lnTo>
                <a:lnTo>
                  <a:pt x="3772445" y="0"/>
                </a:lnTo>
                <a:lnTo>
                  <a:pt x="0" y="0"/>
                </a:lnTo>
                <a:close/>
              </a:path>
            </a:pathLst>
          </a:custGeom>
          <a:solidFill>
            <a:srgbClr val="006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a:t>SUB HEADING (24PT, UPPER CASE)</a:t>
            </a:r>
            <a:endParaRPr lang="en-US" dirty="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a:t>HEADING (42PT, UPPER CASE)</a:t>
            </a:r>
          </a:p>
        </p:txBody>
      </p:sp>
      <p:sp>
        <p:nvSpPr>
          <p:cNvPr id="40" name="Text Placeholder 17"/>
          <p:cNvSpPr>
            <a:spLocks noGrp="1"/>
          </p:cNvSpPr>
          <p:nvPr>
            <p:ph type="body" sz="quarter" idx="14" hasCustomPrompt="1"/>
          </p:nvPr>
        </p:nvSpPr>
        <p:spPr>
          <a:xfrm>
            <a:off x="306060" y="1729723"/>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a:t>INTRO HEADING 1 (20PT, ARIAL NARROW, UPPER CASE)</a:t>
            </a:r>
          </a:p>
        </p:txBody>
      </p:sp>
      <p:sp>
        <p:nvSpPr>
          <p:cNvPr id="41" name="Text Placeholder 17"/>
          <p:cNvSpPr>
            <a:spLocks noGrp="1"/>
          </p:cNvSpPr>
          <p:nvPr>
            <p:ph type="body" sz="quarter" idx="16" hasCustomPrompt="1"/>
          </p:nvPr>
        </p:nvSpPr>
        <p:spPr>
          <a:xfrm>
            <a:off x="300211" y="2097682"/>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a:t>Body copy (20pt, Arial) </a:t>
            </a:r>
          </a:p>
          <a:p>
            <a:endParaRPr lang="en-AU" dirty="0"/>
          </a:p>
          <a:p>
            <a:endParaRPr lang="en-AU" dirty="0"/>
          </a:p>
        </p:txBody>
      </p:sp>
      <p:sp>
        <p:nvSpPr>
          <p:cNvPr id="42" name="Text Placeholder 17"/>
          <p:cNvSpPr>
            <a:spLocks noGrp="1"/>
          </p:cNvSpPr>
          <p:nvPr>
            <p:ph type="body" sz="quarter" idx="17" hasCustomPrompt="1"/>
          </p:nvPr>
        </p:nvSpPr>
        <p:spPr>
          <a:xfrm>
            <a:off x="300211" y="4111606"/>
            <a:ext cx="745172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a:t>INTRO HEADING 2 (20PT, ARIAL NARROW, UPPER CASE)</a:t>
            </a:r>
          </a:p>
        </p:txBody>
      </p:sp>
      <p:sp>
        <p:nvSpPr>
          <p:cNvPr id="43" name="Text Placeholder 17"/>
          <p:cNvSpPr>
            <a:spLocks noGrp="1"/>
          </p:cNvSpPr>
          <p:nvPr>
            <p:ph type="body" sz="quarter" idx="18" hasCustomPrompt="1"/>
          </p:nvPr>
        </p:nvSpPr>
        <p:spPr>
          <a:xfrm>
            <a:off x="294362" y="4513254"/>
            <a:ext cx="7451725" cy="1729430"/>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a:t>Body copy (20pt, Arial) </a:t>
            </a:r>
          </a:p>
          <a:p>
            <a:endParaRPr lang="en-AU" dirty="0"/>
          </a:p>
          <a:p>
            <a:endParaRPr lang="en-AU"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0967" y="6298367"/>
            <a:ext cx="1267288" cy="368735"/>
          </a:xfrm>
          <a:prstGeom prst="rect">
            <a:avLst/>
          </a:prstGeom>
        </p:spPr>
      </p:pic>
    </p:spTree>
    <p:extLst>
      <p:ext uri="{BB962C8B-B14F-4D97-AF65-F5344CB8AC3E}">
        <p14:creationId xmlns:p14="http://schemas.microsoft.com/office/powerpoint/2010/main" val="219309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with textur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a:t>SUB HEADING (24PT, UPPER CASE)</a:t>
            </a:r>
            <a:endParaRPr lang="en-US" dirty="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a:t>HEADING (42PT, UPPER CASE)</a:t>
            </a:r>
          </a:p>
        </p:txBody>
      </p:sp>
      <p:sp>
        <p:nvSpPr>
          <p:cNvPr id="25" name="Text Placeholder 17"/>
          <p:cNvSpPr>
            <a:spLocks noGrp="1"/>
          </p:cNvSpPr>
          <p:nvPr>
            <p:ph type="body" sz="quarter" idx="14" hasCustomPrompt="1"/>
          </p:nvPr>
        </p:nvSpPr>
        <p:spPr>
          <a:xfrm>
            <a:off x="306060" y="1729723"/>
            <a:ext cx="7451725" cy="401647"/>
          </a:xfrm>
          <a:prstGeom prst="rect">
            <a:avLst/>
          </a:prstGeom>
        </p:spPr>
        <p:txBody>
          <a:bodyPr/>
          <a:lstStyle>
            <a:lvl1pPr>
              <a:defRPr sz="2000" b="1" baseline="0">
                <a:solidFill>
                  <a:schemeClr val="tx1"/>
                </a:solidFill>
              </a:defRPr>
            </a:lvl1pPr>
          </a:lstStyle>
          <a:p>
            <a:r>
              <a:rPr lang="en-AU" dirty="0"/>
              <a:t>INTRO HEADING 1 (20PT, ARIAL NARROW, UPPER CASE)</a:t>
            </a:r>
          </a:p>
        </p:txBody>
      </p:sp>
      <p:sp>
        <p:nvSpPr>
          <p:cNvPr id="26" name="Text Placeholder 17"/>
          <p:cNvSpPr>
            <a:spLocks noGrp="1"/>
          </p:cNvSpPr>
          <p:nvPr>
            <p:ph type="body" sz="quarter" idx="16" hasCustomPrompt="1"/>
          </p:nvPr>
        </p:nvSpPr>
        <p:spPr>
          <a:xfrm>
            <a:off x="300211" y="2131371"/>
            <a:ext cx="7451725" cy="1729430"/>
          </a:xfrm>
          <a:prstGeom prst="rect">
            <a:avLst/>
          </a:prstGeom>
        </p:spPr>
        <p:txBody>
          <a:bodyPr/>
          <a:lstStyle>
            <a:lvl1pPr marL="342900" indent="-342900">
              <a:buFont typeface="Arial" panose="020B0604020202020204" pitchFamily="34" charset="0"/>
              <a:buChar char="•"/>
              <a:defRPr sz="2000" b="0" baseline="0">
                <a:solidFill>
                  <a:schemeClr val="tx1"/>
                </a:solidFill>
                <a:latin typeface="Arial" panose="020B0604020202020204" pitchFamily="34" charset="0"/>
                <a:cs typeface="Arial" panose="020B0604020202020204" pitchFamily="34" charset="0"/>
              </a:defRPr>
            </a:lvl1pPr>
          </a:lstStyle>
          <a:p>
            <a:r>
              <a:rPr lang="en-AU" dirty="0"/>
              <a:t>Bullet list, one column (20pt, Arial)</a:t>
            </a:r>
          </a:p>
          <a:p>
            <a:endParaRPr lang="en-AU" dirty="0"/>
          </a:p>
          <a:p>
            <a:endParaRPr lang="en-AU" dirty="0"/>
          </a:p>
          <a:p>
            <a:endParaRPr lang="en-AU" dirty="0"/>
          </a:p>
        </p:txBody>
      </p:sp>
      <p:sp>
        <p:nvSpPr>
          <p:cNvPr id="27" name="Text Placeholder 17"/>
          <p:cNvSpPr>
            <a:spLocks noGrp="1"/>
          </p:cNvSpPr>
          <p:nvPr>
            <p:ph type="body" sz="quarter" idx="17" hasCustomPrompt="1"/>
          </p:nvPr>
        </p:nvSpPr>
        <p:spPr>
          <a:xfrm>
            <a:off x="300211" y="4111606"/>
            <a:ext cx="7451725" cy="401647"/>
          </a:xfrm>
          <a:prstGeom prst="rect">
            <a:avLst/>
          </a:prstGeom>
        </p:spPr>
        <p:txBody>
          <a:bodyPr/>
          <a:lstStyle>
            <a:lvl1pPr>
              <a:defRPr sz="2000" b="1" baseline="0">
                <a:solidFill>
                  <a:schemeClr val="tx1"/>
                </a:solidFill>
              </a:defRPr>
            </a:lvl1pPr>
          </a:lstStyle>
          <a:p>
            <a:r>
              <a:rPr lang="en-AU" dirty="0"/>
              <a:t>INTRO HEADING 2 (20PT, ARIAL NARROW, UPPER CASE)</a:t>
            </a:r>
          </a:p>
        </p:txBody>
      </p:sp>
      <p:sp>
        <p:nvSpPr>
          <p:cNvPr id="28" name="Text Placeholder 17"/>
          <p:cNvSpPr>
            <a:spLocks noGrp="1"/>
          </p:cNvSpPr>
          <p:nvPr>
            <p:ph type="body" sz="quarter" idx="18" hasCustomPrompt="1"/>
          </p:nvPr>
        </p:nvSpPr>
        <p:spPr>
          <a:xfrm>
            <a:off x="294362" y="4513254"/>
            <a:ext cx="7451725" cy="1729430"/>
          </a:xfrm>
          <a:prstGeom prst="rect">
            <a:avLst/>
          </a:prstGeom>
        </p:spPr>
        <p:txBody>
          <a:bodyPr numCol="2"/>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baseline="0">
                <a:solidFill>
                  <a:schemeClr val="tx1"/>
                </a:solidFill>
                <a:latin typeface="Arial" panose="020B0604020202020204" pitchFamily="34" charset="0"/>
                <a:cs typeface="Arial" panose="020B0604020202020204" pitchFamily="34" charset="0"/>
              </a:defRPr>
            </a:lvl1pPr>
          </a:lstStyle>
          <a:p>
            <a:r>
              <a:rPr lang="en-AU" dirty="0"/>
              <a:t>Bullet list, two column (20pt, Arial) </a:t>
            </a:r>
          </a:p>
          <a:p>
            <a:endParaRPr lang="en-AU"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AU"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AU" dirty="0"/>
              <a:t>Bullet list, two column (20pt, Arial) </a:t>
            </a:r>
          </a:p>
          <a:p>
            <a:endParaRPr lang="en-AU" dirty="0"/>
          </a:p>
        </p:txBody>
      </p:sp>
      <p:sp>
        <p:nvSpPr>
          <p:cNvPr id="29" name="Freeform 28"/>
          <p:cNvSpPr/>
          <p:nvPr userDrawn="1"/>
        </p:nvSpPr>
        <p:spPr>
          <a:xfrm>
            <a:off x="9253537" y="0"/>
            <a:ext cx="2947172" cy="6853646"/>
          </a:xfrm>
          <a:custGeom>
            <a:avLst/>
            <a:gdLst>
              <a:gd name="connsiteX0" fmla="*/ 0 w 3753395"/>
              <a:gd name="connsiteY0" fmla="*/ 0 h 6853646"/>
              <a:gd name="connsiteX1" fmla="*/ 0 w 3753395"/>
              <a:gd name="connsiteY1" fmla="*/ 69669 h 6853646"/>
              <a:gd name="connsiteX2" fmla="*/ 1463040 w 3753395"/>
              <a:gd name="connsiteY2" fmla="*/ 6853646 h 6853646"/>
              <a:gd name="connsiteX3" fmla="*/ 3744686 w 3753395"/>
              <a:gd name="connsiteY3" fmla="*/ 6844937 h 6853646"/>
              <a:gd name="connsiteX4" fmla="*/ 3753395 w 3753395"/>
              <a:gd name="connsiteY4" fmla="*/ 0 h 6853646"/>
              <a:gd name="connsiteX5" fmla="*/ 0 w 3753395"/>
              <a:gd name="connsiteY5" fmla="*/ 0 h 6853646"/>
              <a:gd name="connsiteX0" fmla="*/ 0 w 3772445"/>
              <a:gd name="connsiteY0" fmla="*/ 0 h 6853646"/>
              <a:gd name="connsiteX1" fmla="*/ 19050 w 3772445"/>
              <a:gd name="connsiteY1" fmla="*/ 69669 h 6853646"/>
              <a:gd name="connsiteX2" fmla="*/ 1482090 w 3772445"/>
              <a:gd name="connsiteY2" fmla="*/ 6853646 h 6853646"/>
              <a:gd name="connsiteX3" fmla="*/ 3763736 w 3772445"/>
              <a:gd name="connsiteY3" fmla="*/ 6844937 h 6853646"/>
              <a:gd name="connsiteX4" fmla="*/ 3772445 w 3772445"/>
              <a:gd name="connsiteY4" fmla="*/ 0 h 6853646"/>
              <a:gd name="connsiteX5" fmla="*/ 0 w 3772445"/>
              <a:gd name="connsiteY5" fmla="*/ 0 h 685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2445" h="6853646">
                <a:moveTo>
                  <a:pt x="0" y="0"/>
                </a:moveTo>
                <a:lnTo>
                  <a:pt x="19050" y="69669"/>
                </a:lnTo>
                <a:lnTo>
                  <a:pt x="1482090" y="6853646"/>
                </a:lnTo>
                <a:lnTo>
                  <a:pt x="3763736" y="6844937"/>
                </a:lnTo>
                <a:lnTo>
                  <a:pt x="3772445" y="0"/>
                </a:lnTo>
                <a:lnTo>
                  <a:pt x="0" y="0"/>
                </a:lnTo>
                <a:close/>
              </a:path>
            </a:pathLst>
          </a:custGeom>
          <a:blipFill dpi="0" rotWithShape="1">
            <a:blip r:embed="rId3"/>
            <a:srcRect/>
            <a:tile tx="1270000" ty="0" sx="80000" sy="8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0967" y="6298367"/>
            <a:ext cx="1267288" cy="368735"/>
          </a:xfrm>
          <a:prstGeom prst="rect">
            <a:avLst/>
          </a:prstGeom>
        </p:spPr>
      </p:pic>
    </p:spTree>
    <p:extLst>
      <p:ext uri="{BB962C8B-B14F-4D97-AF65-F5344CB8AC3E}">
        <p14:creationId xmlns:p14="http://schemas.microsoft.com/office/powerpoint/2010/main" val="359642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with two image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18" name="Text Placeholder 17"/>
          <p:cNvSpPr>
            <a:spLocks noGrp="1"/>
          </p:cNvSpPr>
          <p:nvPr>
            <p:ph type="body" sz="quarter" idx="11" hasCustomPrompt="1"/>
          </p:nvPr>
        </p:nvSpPr>
        <p:spPr>
          <a:xfrm>
            <a:off x="306060" y="1046138"/>
            <a:ext cx="7451725" cy="466468"/>
          </a:xfrm>
          <a:prstGeom prst="rect">
            <a:avLst/>
          </a:prstGeom>
        </p:spPr>
        <p:txBody>
          <a:bodyPr/>
          <a:lstStyle>
            <a:lvl1pPr>
              <a:defRPr sz="2400">
                <a:solidFill>
                  <a:schemeClr val="tx1"/>
                </a:solidFill>
              </a:defRPr>
            </a:lvl1pPr>
          </a:lstStyle>
          <a:p>
            <a:r>
              <a:rPr lang="en-AU" dirty="0"/>
              <a:t>SUB HEADING (24PT, UPPER CASE)</a:t>
            </a:r>
            <a:endParaRPr lang="en-US" dirty="0"/>
          </a:p>
        </p:txBody>
      </p:sp>
      <p:sp>
        <p:nvSpPr>
          <p:cNvPr id="19" name="Text Placeholder 22"/>
          <p:cNvSpPr>
            <a:spLocks noGrp="1"/>
          </p:cNvSpPr>
          <p:nvPr>
            <p:ph type="body" sz="quarter" idx="13" hasCustomPrompt="1"/>
          </p:nvPr>
        </p:nvSpPr>
        <p:spPr>
          <a:xfrm>
            <a:off x="306060" y="359998"/>
            <a:ext cx="7452026" cy="736956"/>
          </a:xfrm>
          <a:prstGeom prst="rect">
            <a:avLst/>
          </a:prstGeom>
        </p:spPr>
        <p:txBody>
          <a:bodyPr/>
          <a:lstStyle>
            <a:lvl1pPr>
              <a:defRPr sz="4200" b="1" baseline="0">
                <a:solidFill>
                  <a:schemeClr val="tx1"/>
                </a:solidFill>
              </a:defRPr>
            </a:lvl1pPr>
          </a:lstStyle>
          <a:p>
            <a:pPr lvl="0"/>
            <a:r>
              <a:rPr lang="en-US" dirty="0"/>
              <a:t>HEADING (42PT, UPPER CASE)</a:t>
            </a:r>
          </a:p>
        </p:txBody>
      </p:sp>
      <p:sp>
        <p:nvSpPr>
          <p:cNvPr id="23" name="Text Placeholder 17"/>
          <p:cNvSpPr>
            <a:spLocks noGrp="1"/>
          </p:cNvSpPr>
          <p:nvPr>
            <p:ph type="body" sz="quarter" idx="14" hasCustomPrompt="1"/>
          </p:nvPr>
        </p:nvSpPr>
        <p:spPr>
          <a:xfrm>
            <a:off x="306060" y="1763411"/>
            <a:ext cx="7451725" cy="401647"/>
          </a:xfrm>
          <a:prstGeom prst="rect">
            <a:avLst/>
          </a:prstGeom>
        </p:spPr>
        <p:txBody>
          <a:bodyPr/>
          <a:lstStyle>
            <a:lvl1pPr>
              <a:defRPr sz="2000" b="1" baseline="0">
                <a:solidFill>
                  <a:schemeClr val="tx1"/>
                </a:solidFill>
              </a:defRPr>
            </a:lvl1pPr>
          </a:lstStyle>
          <a:p>
            <a:r>
              <a:rPr lang="en-AU" dirty="0"/>
              <a:t>INTRO HEADING (20PT, ARIAL NARROW, UPPER CASE)</a:t>
            </a:r>
          </a:p>
        </p:txBody>
      </p:sp>
      <p:sp>
        <p:nvSpPr>
          <p:cNvPr id="24" name="Text Placeholder 17"/>
          <p:cNvSpPr>
            <a:spLocks noGrp="1"/>
          </p:cNvSpPr>
          <p:nvPr>
            <p:ph type="body" sz="quarter" idx="16" hasCustomPrompt="1"/>
          </p:nvPr>
        </p:nvSpPr>
        <p:spPr>
          <a:xfrm>
            <a:off x="300212" y="2131371"/>
            <a:ext cx="4352700" cy="3976132"/>
          </a:xfrm>
          <a:prstGeom prst="rect">
            <a:avLst/>
          </a:prstGeom>
        </p:spPr>
        <p:txBody>
          <a:bodyPr/>
          <a:lstStyle>
            <a:lvl1pPr>
              <a:defRPr sz="2000" b="0" baseline="0">
                <a:solidFill>
                  <a:schemeClr val="tx1"/>
                </a:solidFill>
                <a:latin typeface="Arial" panose="020B0604020202020204" pitchFamily="34" charset="0"/>
                <a:cs typeface="Arial" panose="020B0604020202020204" pitchFamily="34" charset="0"/>
              </a:defRPr>
            </a:lvl1pPr>
          </a:lstStyle>
          <a:p>
            <a:r>
              <a:rPr lang="en-AU" dirty="0"/>
              <a:t>Body copy (20pt, Arial) </a:t>
            </a:r>
          </a:p>
          <a:p>
            <a:endParaRPr lang="en-AU" dirty="0"/>
          </a:p>
          <a:p>
            <a:endParaRPr lang="en-AU" dirty="0"/>
          </a:p>
        </p:txBody>
      </p:sp>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
        <p:nvSpPr>
          <p:cNvPr id="25" name="Picture Placeholder 17"/>
          <p:cNvSpPr>
            <a:spLocks noGrp="1"/>
          </p:cNvSpPr>
          <p:nvPr>
            <p:ph type="pic" sz="quarter" idx="17"/>
          </p:nvPr>
        </p:nvSpPr>
        <p:spPr>
          <a:xfrm>
            <a:off x="7380288" y="2520000"/>
            <a:ext cx="4027879" cy="2267900"/>
          </a:xfrm>
          <a:prstGeom prst="rect">
            <a:avLst/>
          </a:prstGeom>
          <a:blipFill dpi="0" rotWithShape="1">
            <a:blip r:embed="rId4"/>
            <a:srcRect/>
            <a:tile tx="0" ty="0" sx="40000" sy="40000" flip="none" algn="ctr"/>
          </a:blipFill>
        </p:spPr>
        <p:txBody>
          <a:bodyPr/>
          <a:lstStyle/>
          <a:p>
            <a:endParaRPr lang="en-AU" dirty="0"/>
          </a:p>
        </p:txBody>
      </p:sp>
      <p:sp>
        <p:nvSpPr>
          <p:cNvPr id="26" name="Picture Placeholder 19"/>
          <p:cNvSpPr>
            <a:spLocks noGrp="1"/>
          </p:cNvSpPr>
          <p:nvPr>
            <p:ph type="pic" sz="quarter" idx="18"/>
          </p:nvPr>
        </p:nvSpPr>
        <p:spPr>
          <a:xfrm>
            <a:off x="4960507" y="2519363"/>
            <a:ext cx="2281237" cy="2268537"/>
          </a:xfrm>
          <a:prstGeom prst="rect">
            <a:avLst/>
          </a:prstGeom>
          <a:blipFill dpi="0" rotWithShape="1">
            <a:blip r:embed="rId5"/>
            <a:srcRect/>
            <a:tile tx="0" ty="0" sx="40000" sy="40000" flip="none" algn="b"/>
          </a:blipFill>
        </p:spPr>
        <p:txBody>
          <a:bodyPr/>
          <a:lstStyle/>
          <a:p>
            <a:endParaRPr lang="en-AU"/>
          </a:p>
        </p:txBody>
      </p:sp>
    </p:spTree>
    <p:extLst>
      <p:ext uri="{BB962C8B-B14F-4D97-AF65-F5344CB8AC3E}">
        <p14:creationId xmlns:p14="http://schemas.microsoft.com/office/powerpoint/2010/main" val="183164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lide image with caption">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8466"/>
            <a:ext cx="10371666" cy="6866466"/>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9228667 w 12192000"/>
              <a:gd name="connsiteY1" fmla="*/ 8467 h 6858000"/>
              <a:gd name="connsiteX2" fmla="*/ 12192000 w 12192000"/>
              <a:gd name="connsiteY2" fmla="*/ 6858000 h 6858000"/>
              <a:gd name="connsiteX3" fmla="*/ 0 w 12192000"/>
              <a:gd name="connsiteY3" fmla="*/ 6858000 h 6858000"/>
              <a:gd name="connsiteX4" fmla="*/ 0 w 12192000"/>
              <a:gd name="connsiteY4" fmla="*/ 0 h 6858000"/>
              <a:gd name="connsiteX0" fmla="*/ 0 w 10498666"/>
              <a:gd name="connsiteY0" fmla="*/ 0 h 6858000"/>
              <a:gd name="connsiteX1" fmla="*/ 9228667 w 10498666"/>
              <a:gd name="connsiteY1" fmla="*/ 8467 h 6858000"/>
              <a:gd name="connsiteX2" fmla="*/ 10498666 w 10498666"/>
              <a:gd name="connsiteY2" fmla="*/ 6858000 h 6858000"/>
              <a:gd name="connsiteX3" fmla="*/ 0 w 10498666"/>
              <a:gd name="connsiteY3" fmla="*/ 6858000 h 6858000"/>
              <a:gd name="connsiteX4" fmla="*/ 0 w 10498666"/>
              <a:gd name="connsiteY4" fmla="*/ 0 h 6858000"/>
              <a:gd name="connsiteX0" fmla="*/ 0 w 10498666"/>
              <a:gd name="connsiteY0" fmla="*/ 8466 h 6866466"/>
              <a:gd name="connsiteX1" fmla="*/ 9245601 w 10498666"/>
              <a:gd name="connsiteY1" fmla="*/ 0 h 6866466"/>
              <a:gd name="connsiteX2" fmla="*/ 10498666 w 10498666"/>
              <a:gd name="connsiteY2" fmla="*/ 6866466 h 6866466"/>
              <a:gd name="connsiteX3" fmla="*/ 0 w 10498666"/>
              <a:gd name="connsiteY3" fmla="*/ 6866466 h 6866466"/>
              <a:gd name="connsiteX4" fmla="*/ 0 w 10498666"/>
              <a:gd name="connsiteY4" fmla="*/ 8466 h 6866466"/>
              <a:gd name="connsiteX0" fmla="*/ 0 w 10371666"/>
              <a:gd name="connsiteY0" fmla="*/ 8466 h 6866466"/>
              <a:gd name="connsiteX1" fmla="*/ 9245601 w 10371666"/>
              <a:gd name="connsiteY1" fmla="*/ 0 h 6866466"/>
              <a:gd name="connsiteX2" fmla="*/ 10371666 w 10371666"/>
              <a:gd name="connsiteY2" fmla="*/ 6849533 h 6866466"/>
              <a:gd name="connsiteX3" fmla="*/ 0 w 10371666"/>
              <a:gd name="connsiteY3" fmla="*/ 6866466 h 6866466"/>
              <a:gd name="connsiteX4" fmla="*/ 0 w 10371666"/>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1666" h="6866466">
                <a:moveTo>
                  <a:pt x="0" y="8466"/>
                </a:moveTo>
                <a:lnTo>
                  <a:pt x="9245601" y="0"/>
                </a:lnTo>
                <a:lnTo>
                  <a:pt x="10371666" y="6849533"/>
                </a:lnTo>
                <a:lnTo>
                  <a:pt x="0" y="6866466"/>
                </a:lnTo>
                <a:lnTo>
                  <a:pt x="0" y="8466"/>
                </a:lnTo>
                <a:close/>
              </a:path>
            </a:pathLst>
          </a:custGeom>
          <a:blipFill dpi="0" rotWithShape="1">
            <a:blip r:embed="rId2"/>
            <a:srcRect/>
            <a:tile tx="0" ty="0" sx="100000" sy="100000" flip="none" algn="b"/>
          </a:blipFill>
        </p:spPr>
        <p:txBody>
          <a:bodyPr/>
          <a:lstStyle/>
          <a:p>
            <a:endParaRPr lang="en-AU"/>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13" name="Text Placeholder 17"/>
          <p:cNvSpPr>
            <a:spLocks noGrp="1"/>
          </p:cNvSpPr>
          <p:nvPr>
            <p:ph type="body" sz="quarter" idx="14" hasCustomPrompt="1"/>
          </p:nvPr>
        </p:nvSpPr>
        <p:spPr>
          <a:xfrm>
            <a:off x="9689170" y="332573"/>
            <a:ext cx="2309631" cy="1302845"/>
          </a:xfrm>
          <a:prstGeom prst="rect">
            <a:avLst/>
          </a:prstGeom>
          <a:noFill/>
        </p:spPr>
        <p:txBody>
          <a:bodyPr/>
          <a:lstStyle>
            <a:lvl1pPr>
              <a:defRPr sz="2000" b="1" baseline="0">
                <a:solidFill>
                  <a:schemeClr val="tx1"/>
                </a:solidFill>
              </a:defRPr>
            </a:lvl1pPr>
          </a:lstStyle>
          <a:p>
            <a:r>
              <a:rPr lang="en-AU" dirty="0"/>
              <a:t>Image caption (title case)</a:t>
            </a: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30328" y="6329169"/>
            <a:ext cx="1262009" cy="367200"/>
          </a:xfrm>
          <a:prstGeom prst="rect">
            <a:avLst/>
          </a:prstGeom>
        </p:spPr>
      </p:pic>
    </p:spTree>
    <p:extLst>
      <p:ext uri="{BB962C8B-B14F-4D97-AF65-F5344CB8AC3E}">
        <p14:creationId xmlns:p14="http://schemas.microsoft.com/office/powerpoint/2010/main" val="376426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93973"/>
      </p:ext>
    </p:extLst>
  </p:cSld>
  <p:clrMap bg1="lt1" tx1="dk1" bg2="lt2" tx2="dk2" accent1="accent1" accent2="accent2" accent3="accent3" accent4="accent4" accent5="accent5" accent6="accent6" hlink="hlink" folHlink="folHlink"/>
  <p:sldLayoutIdLst>
    <p:sldLayoutId id="2147483901" r:id="rId1"/>
    <p:sldLayoutId id="2147483931" r:id="rId2"/>
    <p:sldLayoutId id="2147483932" r:id="rId3"/>
    <p:sldLayoutId id="2147483933" r:id="rId4"/>
    <p:sldLayoutId id="2147483913" r:id="rId5"/>
    <p:sldLayoutId id="2147483934" r:id="rId6"/>
    <p:sldLayoutId id="2147483923" r:id="rId7"/>
    <p:sldLayoutId id="2147483919" r:id="rId8"/>
    <p:sldLayoutId id="2147483920" r:id="rId9"/>
    <p:sldLayoutId id="2147483918" r:id="rId10"/>
    <p:sldLayoutId id="2147483915" r:id="rId11"/>
    <p:sldLayoutId id="2147483935" r:id="rId12"/>
    <p:sldLayoutId id="2147483916" r:id="rId13"/>
    <p:sldLayoutId id="2147483921" r:id="rId14"/>
  </p:sldLayoutIdLst>
  <p:hf hdr="0" ftr="0" dt="0"/>
  <p:txStyles>
    <p:titleStyle>
      <a:lvl1pPr algn="l" defTabSz="914400" rtl="0" eaLnBrk="1" latinLnBrk="0" hangingPunct="1">
        <a:lnSpc>
          <a:spcPct val="90000"/>
        </a:lnSpc>
        <a:spcBef>
          <a:spcPct val="0"/>
        </a:spcBef>
        <a:buNone/>
        <a:defRPr sz="3400" b="1" i="0" kern="1200">
          <a:solidFill>
            <a:schemeClr val="bg1"/>
          </a:solidFill>
          <a:latin typeface="Arial Narrow" charset="0"/>
          <a:ea typeface="Arial Narrow" charset="0"/>
          <a:cs typeface="Arial Narrow" charset="0"/>
        </a:defRPr>
      </a:lvl1pPr>
    </p:titleStyle>
    <p:bodyStyle>
      <a:lvl1pPr marL="0" indent="0" algn="l" defTabSz="914400" rtl="0" eaLnBrk="1" latinLnBrk="0" hangingPunct="1">
        <a:lnSpc>
          <a:spcPct val="90000"/>
        </a:lnSpc>
        <a:spcBef>
          <a:spcPts val="1000"/>
        </a:spcBef>
        <a:buFont typeface="Arial"/>
        <a:buNone/>
        <a:defRPr sz="2200" kern="1200">
          <a:solidFill>
            <a:schemeClr val="bg1"/>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5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pxhere.com/en/photo/910452" TargetMode="External"/><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myhomediaryinturkey.blogspot.com/2010/10/lemon-honey-chicken-wings.html" TargetMode="External"/><Relationship Id="rId5" Type="http://schemas.openxmlformats.org/officeDocument/2006/relationships/image" Target="../media/image13.JPG"/><Relationship Id="rId10" Type="http://schemas.openxmlformats.org/officeDocument/2006/relationships/hyperlink" Target="https://www.flickr.com/photos/davidstanleytravel/29386485528" TargetMode="External"/><Relationship Id="rId4" Type="http://schemas.openxmlformats.org/officeDocument/2006/relationships/hyperlink" Target="http://lifehacks.stackexchange.com/questions/15420/how-to-clean-yellow-teeth" TargetMode="External"/><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File:US_Garbage_Truck.jpg" TargetMode="External"/><Relationship Id="rId3" Type="http://schemas.openxmlformats.org/officeDocument/2006/relationships/image" Target="../media/image16.jpg"/><Relationship Id="rId7"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jdorganizer.blogspot.com/2009/09/recycling-made-easier-recycling-bins.html" TargetMode="External"/><Relationship Id="rId5" Type="http://schemas.openxmlformats.org/officeDocument/2006/relationships/image" Target="../media/image17.png"/><Relationship Id="rId10" Type="http://schemas.openxmlformats.org/officeDocument/2006/relationships/hyperlink" Target="https://pixabay.com/photos/green-waste-compost-compost-bin-513609/" TargetMode="External"/><Relationship Id="rId4" Type="http://schemas.openxmlformats.org/officeDocument/2006/relationships/hyperlink" Target="https://pixabay.com/en/landfill-waste-management-waste-879437/" TargetMode="External"/><Relationship Id="rId9"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openphoto.net/gallery/image/view/2035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www.getrealphilippines.com/2014/05/does-the-best-before-date-in-food-cause-unnecessary-was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70183" y="4047572"/>
            <a:ext cx="5649316" cy="409725"/>
          </a:xfrm>
        </p:spPr>
        <p:txBody>
          <a:bodyPr/>
          <a:lstStyle/>
          <a:p>
            <a:r>
              <a:rPr lang="en-AU" dirty="0"/>
              <a:t>Eva Jenkins</a:t>
            </a:r>
          </a:p>
          <a:p>
            <a:r>
              <a:rPr lang="en-AU" dirty="0"/>
              <a:t>Prof Linda Brennan &amp; Dr Tracy McCaffrey</a:t>
            </a:r>
          </a:p>
          <a:p>
            <a:endParaRPr lang="en-AU" dirty="0"/>
          </a:p>
        </p:txBody>
      </p:sp>
      <p:sp>
        <p:nvSpPr>
          <p:cNvPr id="4" name="Text Placeholder 3"/>
          <p:cNvSpPr>
            <a:spLocks noGrp="1"/>
          </p:cNvSpPr>
          <p:nvPr>
            <p:ph type="body" sz="quarter" idx="13"/>
          </p:nvPr>
        </p:nvSpPr>
        <p:spPr>
          <a:xfrm>
            <a:off x="370183" y="2451828"/>
            <a:ext cx="6012467" cy="1180231"/>
          </a:xfrm>
        </p:spPr>
        <p:txBody>
          <a:bodyPr/>
          <a:lstStyle/>
          <a:p>
            <a:r>
              <a:rPr lang="en-AU" dirty="0"/>
              <a:t>Food waste</a:t>
            </a:r>
          </a:p>
        </p:txBody>
      </p:sp>
      <p:sp>
        <p:nvSpPr>
          <p:cNvPr id="5" name="Text Placeholder 4"/>
          <p:cNvSpPr>
            <a:spLocks noGrp="1"/>
          </p:cNvSpPr>
          <p:nvPr>
            <p:ph type="body" sz="quarter" idx="14"/>
          </p:nvPr>
        </p:nvSpPr>
        <p:spPr/>
        <p:txBody>
          <a:bodyPr/>
          <a:lstStyle/>
          <a:p>
            <a:r>
              <a:rPr lang="en-AU" dirty="0"/>
              <a:t>RMIT University &amp; Monash University</a:t>
            </a:r>
          </a:p>
        </p:txBody>
      </p:sp>
    </p:spTree>
    <p:extLst>
      <p:ext uri="{BB962C8B-B14F-4D97-AF65-F5344CB8AC3E}">
        <p14:creationId xmlns:p14="http://schemas.microsoft.com/office/powerpoint/2010/main" val="379034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a:t>What is food waste?</a:t>
            </a:r>
          </a:p>
        </p:txBody>
      </p:sp>
      <p:sp>
        <p:nvSpPr>
          <p:cNvPr id="4" name="Text Placeholder 3"/>
          <p:cNvSpPr>
            <a:spLocks noGrp="1"/>
          </p:cNvSpPr>
          <p:nvPr>
            <p:ph type="body" sz="quarter" idx="14"/>
          </p:nvPr>
        </p:nvSpPr>
        <p:spPr>
          <a:xfrm>
            <a:off x="8075720" y="2302556"/>
            <a:ext cx="1618534" cy="401647"/>
          </a:xfrm>
        </p:spPr>
        <p:txBody>
          <a:bodyPr/>
          <a:lstStyle/>
          <a:p>
            <a:r>
              <a:rPr lang="en-AU" dirty="0"/>
              <a:t>Unavoidable</a:t>
            </a:r>
          </a:p>
        </p:txBody>
      </p:sp>
      <p:sp>
        <p:nvSpPr>
          <p:cNvPr id="6" name="Text Placeholder 3">
            <a:extLst>
              <a:ext uri="{FF2B5EF4-FFF2-40B4-BE49-F238E27FC236}">
                <a16:creationId xmlns:a16="http://schemas.microsoft.com/office/drawing/2014/main" id="{E8D9A2BD-1C78-4511-B80B-839F3E7C91B8}"/>
              </a:ext>
            </a:extLst>
          </p:cNvPr>
          <p:cNvSpPr>
            <a:spLocks noGrp="1"/>
          </p:cNvSpPr>
          <p:nvPr>
            <p:ph type="body" sz="quarter" idx="16"/>
          </p:nvPr>
        </p:nvSpPr>
        <p:spPr>
          <a:xfrm>
            <a:off x="458461" y="1459827"/>
            <a:ext cx="10815637" cy="736956"/>
          </a:xfrm>
        </p:spPr>
        <p:txBody>
          <a:bodyPr/>
          <a:lstStyle/>
          <a:p>
            <a:r>
              <a:rPr lang="en-AU" dirty="0"/>
              <a:t>“Food that is good quality and fit for human consumption, but gets discarded”</a:t>
            </a:r>
          </a:p>
        </p:txBody>
      </p:sp>
      <p:sp>
        <p:nvSpPr>
          <p:cNvPr id="7" name="Text Placeholder 3">
            <a:extLst>
              <a:ext uri="{FF2B5EF4-FFF2-40B4-BE49-F238E27FC236}">
                <a16:creationId xmlns:a16="http://schemas.microsoft.com/office/drawing/2014/main" id="{74E38F12-0A5B-4386-A9A9-4FE8A7FE07FC}"/>
              </a:ext>
            </a:extLst>
          </p:cNvPr>
          <p:cNvSpPr txBox="1">
            <a:spLocks/>
          </p:cNvSpPr>
          <p:nvPr/>
        </p:nvSpPr>
        <p:spPr>
          <a:xfrm>
            <a:off x="2349391" y="2302556"/>
            <a:ext cx="1466134" cy="401647"/>
          </a:xfrm>
          <a:prstGeom prst="rect">
            <a:avLst/>
          </a:prstGeom>
        </p:spPr>
        <p:txBody>
          <a:bodyPr/>
          <a:lstStyle>
            <a:lvl1pPr marL="0" indent="0" algn="l" defTabSz="914400" rtl="0" eaLnBrk="1" latinLnBrk="0" hangingPunct="1">
              <a:lnSpc>
                <a:spcPct val="90000"/>
              </a:lnSpc>
              <a:spcBef>
                <a:spcPts val="1000"/>
              </a:spcBef>
              <a:buFont typeface="Arial"/>
              <a:buNone/>
              <a:defRPr sz="2000" b="1" kern="1200" baseline="0">
                <a:solidFill>
                  <a:schemeClr val="tx1"/>
                </a:solidFill>
                <a:latin typeface="Arial Narrow" panose="020B0606020202030204" pitchFamily="34"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dirty="0"/>
              <a:t>Avoidable					</a:t>
            </a:r>
          </a:p>
        </p:txBody>
      </p:sp>
      <p:pic>
        <p:nvPicPr>
          <p:cNvPr id="9" name="Picture 8">
            <a:extLst>
              <a:ext uri="{FF2B5EF4-FFF2-40B4-BE49-F238E27FC236}">
                <a16:creationId xmlns:a16="http://schemas.microsoft.com/office/drawing/2014/main" id="{2CDA9D45-13DD-493B-A8F9-13ECF423A4B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49414" y="2921710"/>
            <a:ext cx="2983393" cy="1855670"/>
          </a:xfrm>
          <a:prstGeom prst="rect">
            <a:avLst/>
          </a:prstGeom>
        </p:spPr>
      </p:pic>
      <p:pic>
        <p:nvPicPr>
          <p:cNvPr id="15" name="Picture 14">
            <a:extLst>
              <a:ext uri="{FF2B5EF4-FFF2-40B4-BE49-F238E27FC236}">
                <a16:creationId xmlns:a16="http://schemas.microsoft.com/office/drawing/2014/main" id="{862C63CE-76DA-400F-865F-50D948531AC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063606" y="2921710"/>
            <a:ext cx="2779206" cy="2077457"/>
          </a:xfrm>
          <a:prstGeom prst="rect">
            <a:avLst/>
          </a:prstGeom>
        </p:spPr>
      </p:pic>
      <p:pic>
        <p:nvPicPr>
          <p:cNvPr id="18" name="Picture 17">
            <a:extLst>
              <a:ext uri="{FF2B5EF4-FFF2-40B4-BE49-F238E27FC236}">
                <a16:creationId xmlns:a16="http://schemas.microsoft.com/office/drawing/2014/main" id="{15439914-2E85-4540-9F74-BDE089742E8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51875" y="2918547"/>
            <a:ext cx="3120930" cy="2080620"/>
          </a:xfrm>
          <a:prstGeom prst="rect">
            <a:avLst/>
          </a:prstGeom>
        </p:spPr>
      </p:pic>
      <p:pic>
        <p:nvPicPr>
          <p:cNvPr id="23" name="Picture 22">
            <a:extLst>
              <a:ext uri="{FF2B5EF4-FFF2-40B4-BE49-F238E27FC236}">
                <a16:creationId xmlns:a16="http://schemas.microsoft.com/office/drawing/2014/main" id="{089EDBE0-0EF1-4216-B67F-7AB67C3A5253}"/>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2999854" y="2905098"/>
            <a:ext cx="2792092" cy="2094069"/>
          </a:xfrm>
          <a:prstGeom prst="rect">
            <a:avLst/>
          </a:prstGeom>
        </p:spPr>
      </p:pic>
      <p:sp>
        <p:nvSpPr>
          <p:cNvPr id="17" name="TextBox 16">
            <a:extLst>
              <a:ext uri="{FF2B5EF4-FFF2-40B4-BE49-F238E27FC236}">
                <a16:creationId xmlns:a16="http://schemas.microsoft.com/office/drawing/2014/main" id="{B04B75DE-4E87-BE4D-A73E-B09CEFE6E3D1}"/>
              </a:ext>
            </a:extLst>
          </p:cNvPr>
          <p:cNvSpPr txBox="1"/>
          <p:nvPr/>
        </p:nvSpPr>
        <p:spPr>
          <a:xfrm>
            <a:off x="0" y="5758002"/>
            <a:ext cx="9414609" cy="230832"/>
          </a:xfrm>
          <a:prstGeom prst="rect">
            <a:avLst/>
          </a:prstGeom>
          <a:noFill/>
        </p:spPr>
        <p:txBody>
          <a:bodyPr wrap="square" rtlCol="0">
            <a:spAutoFit/>
          </a:bodyPr>
          <a:lstStyle/>
          <a:p>
            <a:r>
              <a:rPr lang="en-US" sz="900" dirty="0" err="1">
                <a:latin typeface="Arial" panose="020B0604020202020204" pitchFamily="34" charset="0"/>
                <a:cs typeface="Arial" panose="020B0604020202020204" pitchFamily="34" charset="0"/>
              </a:rPr>
              <a:t>Gustavsson</a:t>
            </a:r>
            <a:r>
              <a:rPr lang="en-US" sz="900" dirty="0">
                <a:latin typeface="Arial" panose="020B0604020202020204" pitchFamily="34" charset="0"/>
                <a:cs typeface="Arial" panose="020B0604020202020204" pitchFamily="34" charset="0"/>
              </a:rPr>
              <a:t> J. Global food losses and food waste: extent, causes and prevention. 2011; Available from: http://www.fao.org/3/mb060e/mb060e.pdf</a:t>
            </a:r>
            <a:endParaRPr lang="en-AU" sz="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73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dirty="0"/>
              <a:t>Where does food waste go?</a:t>
            </a:r>
          </a:p>
        </p:txBody>
      </p:sp>
      <p:pic>
        <p:nvPicPr>
          <p:cNvPr id="10" name="Picture 9">
            <a:extLst>
              <a:ext uri="{FF2B5EF4-FFF2-40B4-BE49-F238E27FC236}">
                <a16:creationId xmlns:a16="http://schemas.microsoft.com/office/drawing/2014/main" id="{2320210B-8472-4F54-AF0D-25A854C740E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84703" y="1164075"/>
            <a:ext cx="3187979" cy="2108715"/>
          </a:xfrm>
          <a:prstGeom prst="rect">
            <a:avLst/>
          </a:prstGeom>
        </p:spPr>
      </p:pic>
      <p:pic>
        <p:nvPicPr>
          <p:cNvPr id="12" name="Picture 11">
            <a:extLst>
              <a:ext uri="{FF2B5EF4-FFF2-40B4-BE49-F238E27FC236}">
                <a16:creationId xmlns:a16="http://schemas.microsoft.com/office/drawing/2014/main" id="{32D4D4C8-A7B9-4A83-AF4E-3F83F759D3E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06060" y="1930615"/>
            <a:ext cx="2829101" cy="3283154"/>
          </a:xfrm>
          <a:prstGeom prst="rect">
            <a:avLst/>
          </a:prstGeom>
        </p:spPr>
      </p:pic>
      <p:pic>
        <p:nvPicPr>
          <p:cNvPr id="15" name="Picture 14">
            <a:extLst>
              <a:ext uri="{FF2B5EF4-FFF2-40B4-BE49-F238E27FC236}">
                <a16:creationId xmlns:a16="http://schemas.microsoft.com/office/drawing/2014/main" id="{B326E17B-8F1B-4E1A-8E00-D6548876CA7E}"/>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804182" y="2459403"/>
            <a:ext cx="3324586" cy="2208475"/>
          </a:xfrm>
          <a:prstGeom prst="rect">
            <a:avLst/>
          </a:prstGeom>
        </p:spPr>
      </p:pic>
      <p:sp>
        <p:nvSpPr>
          <p:cNvPr id="17" name="Arrow: Right 16">
            <a:extLst>
              <a:ext uri="{FF2B5EF4-FFF2-40B4-BE49-F238E27FC236}">
                <a16:creationId xmlns:a16="http://schemas.microsoft.com/office/drawing/2014/main" id="{C24C6B50-E9DE-4DC9-9F51-2F4E36E2DEEF}"/>
              </a:ext>
            </a:extLst>
          </p:cNvPr>
          <p:cNvSpPr/>
          <p:nvPr/>
        </p:nvSpPr>
        <p:spPr>
          <a:xfrm>
            <a:off x="3135161" y="3507585"/>
            <a:ext cx="558399" cy="30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rrow: Right 17">
            <a:extLst>
              <a:ext uri="{FF2B5EF4-FFF2-40B4-BE49-F238E27FC236}">
                <a16:creationId xmlns:a16="http://schemas.microsoft.com/office/drawing/2014/main" id="{97A176B0-9A3C-4B4F-9D24-E0069403851D}"/>
              </a:ext>
            </a:extLst>
          </p:cNvPr>
          <p:cNvSpPr/>
          <p:nvPr/>
        </p:nvSpPr>
        <p:spPr>
          <a:xfrm rot="19682424">
            <a:off x="7176057" y="3142886"/>
            <a:ext cx="453350" cy="30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Arrow: Right 18">
            <a:extLst>
              <a:ext uri="{FF2B5EF4-FFF2-40B4-BE49-F238E27FC236}">
                <a16:creationId xmlns:a16="http://schemas.microsoft.com/office/drawing/2014/main" id="{047AEEAB-0CC1-45B6-A349-2F79F1015096}"/>
              </a:ext>
            </a:extLst>
          </p:cNvPr>
          <p:cNvSpPr/>
          <p:nvPr/>
        </p:nvSpPr>
        <p:spPr>
          <a:xfrm rot="1292736">
            <a:off x="7187775" y="3522003"/>
            <a:ext cx="453350" cy="30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picture containing vegetable, meat, meal, fresh&#10;&#10;Description automatically generated">
            <a:extLst>
              <a:ext uri="{FF2B5EF4-FFF2-40B4-BE49-F238E27FC236}">
                <a16:creationId xmlns:a16="http://schemas.microsoft.com/office/drawing/2014/main" id="{3240FAC2-F2E2-B841-B3C1-6F8A491F9AC9}"/>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7774232" y="3512065"/>
            <a:ext cx="3198450" cy="2181860"/>
          </a:xfrm>
          <a:prstGeom prst="rect">
            <a:avLst/>
          </a:prstGeom>
        </p:spPr>
      </p:pic>
      <p:sp>
        <p:nvSpPr>
          <p:cNvPr id="5" name="Oval 4">
            <a:extLst>
              <a:ext uri="{FF2B5EF4-FFF2-40B4-BE49-F238E27FC236}">
                <a16:creationId xmlns:a16="http://schemas.microsoft.com/office/drawing/2014/main" id="{7BF0E05F-AE51-114E-8414-C055B8E6C5F9}"/>
              </a:ext>
            </a:extLst>
          </p:cNvPr>
          <p:cNvSpPr/>
          <p:nvPr/>
        </p:nvSpPr>
        <p:spPr>
          <a:xfrm>
            <a:off x="7749848" y="914400"/>
            <a:ext cx="1381960" cy="48768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40847FB-2F35-7347-BE61-D0FE1753230B}"/>
              </a:ext>
            </a:extLst>
          </p:cNvPr>
          <p:cNvSpPr txBox="1"/>
          <p:nvPr/>
        </p:nvSpPr>
        <p:spPr>
          <a:xfrm>
            <a:off x="8008012" y="973574"/>
            <a:ext cx="865632"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Landfill</a:t>
            </a:r>
          </a:p>
        </p:txBody>
      </p:sp>
      <p:sp>
        <p:nvSpPr>
          <p:cNvPr id="20" name="Oval 19">
            <a:extLst>
              <a:ext uri="{FF2B5EF4-FFF2-40B4-BE49-F238E27FC236}">
                <a16:creationId xmlns:a16="http://schemas.microsoft.com/office/drawing/2014/main" id="{9E114E11-3366-D94A-A131-1ADF90358AC1}"/>
              </a:ext>
            </a:extLst>
          </p:cNvPr>
          <p:cNvSpPr/>
          <p:nvPr/>
        </p:nvSpPr>
        <p:spPr>
          <a:xfrm>
            <a:off x="7829096" y="3334512"/>
            <a:ext cx="1381960" cy="487680"/>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TextBox 20">
            <a:extLst>
              <a:ext uri="{FF2B5EF4-FFF2-40B4-BE49-F238E27FC236}">
                <a16:creationId xmlns:a16="http://schemas.microsoft.com/office/drawing/2014/main" id="{562B455F-C467-AB46-86EC-E066FCBA2500}"/>
              </a:ext>
            </a:extLst>
          </p:cNvPr>
          <p:cNvSpPr txBox="1"/>
          <p:nvPr/>
        </p:nvSpPr>
        <p:spPr>
          <a:xfrm>
            <a:off x="8018492" y="3361159"/>
            <a:ext cx="1040163"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Compost</a:t>
            </a:r>
          </a:p>
        </p:txBody>
      </p:sp>
      <p:sp>
        <p:nvSpPr>
          <p:cNvPr id="22" name="Oval 21">
            <a:extLst>
              <a:ext uri="{FF2B5EF4-FFF2-40B4-BE49-F238E27FC236}">
                <a16:creationId xmlns:a16="http://schemas.microsoft.com/office/drawing/2014/main" id="{18242AFE-118A-0C4F-84CE-30927850C3B5}"/>
              </a:ext>
            </a:extLst>
          </p:cNvPr>
          <p:cNvSpPr/>
          <p:nvPr/>
        </p:nvSpPr>
        <p:spPr>
          <a:xfrm>
            <a:off x="9354357" y="3236964"/>
            <a:ext cx="1807721" cy="798588"/>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BCD59985-ABB3-E64E-9ADE-E714CD9C02DF}"/>
              </a:ext>
            </a:extLst>
          </p:cNvPr>
          <p:cNvSpPr txBox="1"/>
          <p:nvPr/>
        </p:nvSpPr>
        <p:spPr>
          <a:xfrm>
            <a:off x="9601040" y="3319263"/>
            <a:ext cx="1704628"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Depending where you live</a:t>
            </a:r>
          </a:p>
        </p:txBody>
      </p:sp>
    </p:spTree>
    <p:extLst>
      <p:ext uri="{BB962C8B-B14F-4D97-AF65-F5344CB8AC3E}">
        <p14:creationId xmlns:p14="http://schemas.microsoft.com/office/powerpoint/2010/main" val="11981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P spid="19" grpId="0" animBg="1"/>
      <p:bldP spid="5" grpId="0" animBg="1"/>
      <p:bldP spid="6" grpId="0"/>
      <p:bldP spid="20" grpId="0" animBg="1"/>
      <p:bldP spid="21" grpId="0"/>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428750-CF9F-4D1E-A08C-8C2CEADFB454}"/>
              </a:ext>
            </a:extLst>
          </p:cNvPr>
          <p:cNvSpPr>
            <a:spLocks noGrp="1"/>
          </p:cNvSpPr>
          <p:nvPr>
            <p:ph type="body" sz="quarter" idx="13"/>
          </p:nvPr>
        </p:nvSpPr>
        <p:spPr/>
        <p:txBody>
          <a:bodyPr/>
          <a:lstStyle/>
          <a:p>
            <a:r>
              <a:rPr lang="en-AU" dirty="0"/>
              <a:t>How much food is wasted?</a:t>
            </a:r>
          </a:p>
        </p:txBody>
      </p:sp>
      <p:graphicFrame>
        <p:nvGraphicFramePr>
          <p:cNvPr id="8" name="Chart 7">
            <a:extLst>
              <a:ext uri="{FF2B5EF4-FFF2-40B4-BE49-F238E27FC236}">
                <a16:creationId xmlns:a16="http://schemas.microsoft.com/office/drawing/2014/main" id="{28F286E9-1E53-46AB-A547-1765A82AB5E8}"/>
              </a:ext>
            </a:extLst>
          </p:cNvPr>
          <p:cNvGraphicFramePr/>
          <p:nvPr>
            <p:extLst>
              <p:ext uri="{D42A27DB-BD31-4B8C-83A1-F6EECF244321}">
                <p14:modId xmlns:p14="http://schemas.microsoft.com/office/powerpoint/2010/main" val="84408395"/>
              </p:ext>
            </p:extLst>
          </p:nvPr>
        </p:nvGraphicFramePr>
        <p:xfrm>
          <a:off x="-1023806" y="1542022"/>
          <a:ext cx="6720114" cy="4231156"/>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a:extLst>
              <a:ext uri="{FF2B5EF4-FFF2-40B4-BE49-F238E27FC236}">
                <a16:creationId xmlns:a16="http://schemas.microsoft.com/office/drawing/2014/main" id="{5F215E0D-1EA7-4BC5-B4B9-740D1C2C4EC2}"/>
              </a:ext>
            </a:extLst>
          </p:cNvPr>
          <p:cNvCxnSpPr>
            <a:cxnSpLocks/>
          </p:cNvCxnSpPr>
          <p:nvPr/>
        </p:nvCxnSpPr>
        <p:spPr>
          <a:xfrm flipV="1">
            <a:off x="3612827" y="1704814"/>
            <a:ext cx="804190" cy="360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E723846-679E-4FB3-B650-1A092506141F}"/>
              </a:ext>
            </a:extLst>
          </p:cNvPr>
          <p:cNvSpPr txBox="1"/>
          <p:nvPr/>
        </p:nvSpPr>
        <p:spPr>
          <a:xfrm>
            <a:off x="4412453" y="1490076"/>
            <a:ext cx="2567709" cy="64633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1/3 of all food produced is wasted </a:t>
            </a:r>
          </a:p>
        </p:txBody>
      </p:sp>
      <p:pic>
        <p:nvPicPr>
          <p:cNvPr id="4" name="Picture 3" descr="A person pushing a shopping cart&#10;&#10;Description automatically generated with medium confidence">
            <a:extLst>
              <a:ext uri="{FF2B5EF4-FFF2-40B4-BE49-F238E27FC236}">
                <a16:creationId xmlns:a16="http://schemas.microsoft.com/office/drawing/2014/main" id="{CDEF5F3A-2895-0347-9021-7116547AD904}"/>
              </a:ext>
            </a:extLst>
          </p:cNvPr>
          <p:cNvPicPr>
            <a:picLocks noChangeAspect="1"/>
          </p:cNvPicPr>
          <p:nvPr/>
        </p:nvPicPr>
        <p:blipFill>
          <a:blip r:embed="rId4"/>
          <a:stretch>
            <a:fillRect/>
          </a:stretch>
        </p:blipFill>
        <p:spPr>
          <a:xfrm>
            <a:off x="6096000" y="2064868"/>
            <a:ext cx="5728819" cy="3346323"/>
          </a:xfrm>
          <a:prstGeom prst="rect">
            <a:avLst/>
          </a:prstGeom>
        </p:spPr>
      </p:pic>
      <p:sp>
        <p:nvSpPr>
          <p:cNvPr id="9" name="TextBox 8">
            <a:extLst>
              <a:ext uri="{FF2B5EF4-FFF2-40B4-BE49-F238E27FC236}">
                <a16:creationId xmlns:a16="http://schemas.microsoft.com/office/drawing/2014/main" id="{1187E656-D9CB-3B40-AC25-06DFADB2661F}"/>
              </a:ext>
            </a:extLst>
          </p:cNvPr>
          <p:cNvSpPr txBox="1"/>
          <p:nvPr/>
        </p:nvSpPr>
        <p:spPr>
          <a:xfrm>
            <a:off x="0" y="5773178"/>
            <a:ext cx="9414609" cy="230832"/>
          </a:xfrm>
          <a:prstGeom prst="rect">
            <a:avLst/>
          </a:prstGeom>
          <a:noFill/>
        </p:spPr>
        <p:txBody>
          <a:bodyPr wrap="square" rtlCol="0">
            <a:spAutoFit/>
          </a:bodyPr>
          <a:lstStyle/>
          <a:p>
            <a:r>
              <a:rPr lang="en-US" sz="900" dirty="0" err="1">
                <a:latin typeface="Arial" panose="020B0604020202020204" pitchFamily="34" charset="0"/>
                <a:cs typeface="Arial" panose="020B0604020202020204" pitchFamily="34" charset="0"/>
              </a:rPr>
              <a:t>Gustavsson</a:t>
            </a:r>
            <a:r>
              <a:rPr lang="en-US" sz="900" dirty="0">
                <a:latin typeface="Arial" panose="020B0604020202020204" pitchFamily="34" charset="0"/>
                <a:cs typeface="Arial" panose="020B0604020202020204" pitchFamily="34" charset="0"/>
              </a:rPr>
              <a:t> J. Global food losses and food waste: extent, causes and prevention. 2011; Available from: http://www.fao.org/3/mb060e/mb060e.pdf</a:t>
            </a:r>
            <a:endParaRPr lang="en-AU" sz="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70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428750-CF9F-4D1E-A08C-8C2CEADFB454}"/>
              </a:ext>
            </a:extLst>
          </p:cNvPr>
          <p:cNvSpPr>
            <a:spLocks noGrp="1"/>
          </p:cNvSpPr>
          <p:nvPr>
            <p:ph type="body" sz="quarter" idx="13"/>
          </p:nvPr>
        </p:nvSpPr>
        <p:spPr/>
        <p:txBody>
          <a:bodyPr/>
          <a:lstStyle/>
          <a:p>
            <a:r>
              <a:rPr lang="en-AU" dirty="0"/>
              <a:t>Why should we care?</a:t>
            </a:r>
          </a:p>
        </p:txBody>
      </p:sp>
      <p:sp>
        <p:nvSpPr>
          <p:cNvPr id="4" name="Text Placeholder 3">
            <a:extLst>
              <a:ext uri="{FF2B5EF4-FFF2-40B4-BE49-F238E27FC236}">
                <a16:creationId xmlns:a16="http://schemas.microsoft.com/office/drawing/2014/main" id="{B9682EDD-9A3E-45E6-A055-FD4D822E1E0D}"/>
              </a:ext>
            </a:extLst>
          </p:cNvPr>
          <p:cNvSpPr>
            <a:spLocks noGrp="1"/>
          </p:cNvSpPr>
          <p:nvPr>
            <p:ph type="body" sz="quarter" idx="14"/>
          </p:nvPr>
        </p:nvSpPr>
        <p:spPr>
          <a:xfrm>
            <a:off x="306060" y="1729723"/>
            <a:ext cx="1910667" cy="401647"/>
          </a:xfrm>
        </p:spPr>
        <p:txBody>
          <a:bodyPr/>
          <a:lstStyle/>
          <a:p>
            <a:r>
              <a:rPr lang="en-AU" dirty="0"/>
              <a:t>Climate change</a:t>
            </a:r>
          </a:p>
        </p:txBody>
      </p:sp>
      <p:sp>
        <p:nvSpPr>
          <p:cNvPr id="5" name="Text Placeholder 4">
            <a:extLst>
              <a:ext uri="{FF2B5EF4-FFF2-40B4-BE49-F238E27FC236}">
                <a16:creationId xmlns:a16="http://schemas.microsoft.com/office/drawing/2014/main" id="{9BF954B0-02C6-421D-957D-7F9B28ECE55A}"/>
              </a:ext>
            </a:extLst>
          </p:cNvPr>
          <p:cNvSpPr>
            <a:spLocks noGrp="1"/>
          </p:cNvSpPr>
          <p:nvPr>
            <p:ph type="body" sz="quarter" idx="16"/>
          </p:nvPr>
        </p:nvSpPr>
        <p:spPr>
          <a:xfrm>
            <a:off x="306060" y="2176782"/>
            <a:ext cx="5888153" cy="3299167"/>
          </a:xfrm>
        </p:spPr>
        <p:txBody>
          <a:bodyPr/>
          <a:lstStyle/>
          <a:p>
            <a:pPr marL="342900" indent="-342900">
              <a:buFont typeface="Arial" panose="020B0604020202020204" pitchFamily="34" charset="0"/>
              <a:buChar char="•"/>
            </a:pPr>
            <a:r>
              <a:rPr lang="en-AU" dirty="0"/>
              <a:t>Food waste cannot break down properly when in landfill Instead it produces greenhouse gases</a:t>
            </a:r>
          </a:p>
          <a:p>
            <a:pPr marL="1028700" lvl="1" indent="-342900">
              <a:buFont typeface="Arial" panose="020B0604020202020204" pitchFamily="34" charset="0"/>
              <a:buChar char="•"/>
            </a:pPr>
            <a:r>
              <a:rPr lang="en-AU" sz="1800" dirty="0">
                <a:latin typeface="Arial" panose="020B0604020202020204" pitchFamily="34" charset="0"/>
                <a:cs typeface="Arial" panose="020B0604020202020204" pitchFamily="34" charset="0"/>
              </a:rPr>
              <a:t>Carbon dioxide</a:t>
            </a:r>
          </a:p>
          <a:p>
            <a:pPr marL="1028700" lvl="1" indent="-342900">
              <a:buFont typeface="Arial" panose="020B0604020202020204" pitchFamily="34" charset="0"/>
              <a:buChar char="•"/>
            </a:pPr>
            <a:r>
              <a:rPr lang="en-AU" sz="1800" dirty="0">
                <a:latin typeface="Arial" panose="020B0604020202020204" pitchFamily="34" charset="0"/>
                <a:cs typeface="Arial" panose="020B0604020202020204" pitchFamily="34" charset="0"/>
              </a:rPr>
              <a:t>Methane</a:t>
            </a:r>
          </a:p>
          <a:p>
            <a:pPr marL="342900" indent="-342900">
              <a:buFont typeface="Arial" panose="020B0604020202020204" pitchFamily="34" charset="0"/>
              <a:buChar char="•"/>
            </a:pPr>
            <a:r>
              <a:rPr lang="en-AU" dirty="0"/>
              <a:t>Greenhouse gases contribute to global warming and climate change</a:t>
            </a:r>
          </a:p>
        </p:txBody>
      </p:sp>
      <p:pic>
        <p:nvPicPr>
          <p:cNvPr id="7" name="Picture 6">
            <a:extLst>
              <a:ext uri="{FF2B5EF4-FFF2-40B4-BE49-F238E27FC236}">
                <a16:creationId xmlns:a16="http://schemas.microsoft.com/office/drawing/2014/main" id="{D241FD66-6B24-433C-BA18-F6B29C97945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04364" y="2131370"/>
            <a:ext cx="4433455" cy="3325091"/>
          </a:xfrm>
          <a:prstGeom prst="rect">
            <a:avLst/>
          </a:prstGeom>
        </p:spPr>
      </p:pic>
      <p:sp>
        <p:nvSpPr>
          <p:cNvPr id="8" name="Text Placeholder 3">
            <a:extLst>
              <a:ext uri="{FF2B5EF4-FFF2-40B4-BE49-F238E27FC236}">
                <a16:creationId xmlns:a16="http://schemas.microsoft.com/office/drawing/2014/main" id="{5A7C2E91-CF0C-4359-A7B8-9AC69178B8A2}"/>
              </a:ext>
            </a:extLst>
          </p:cNvPr>
          <p:cNvSpPr txBox="1">
            <a:spLocks/>
          </p:cNvSpPr>
          <p:nvPr/>
        </p:nvSpPr>
        <p:spPr>
          <a:xfrm>
            <a:off x="7204364" y="1729723"/>
            <a:ext cx="1910667" cy="401647"/>
          </a:xfrm>
          <a:prstGeom prst="rect">
            <a:avLst/>
          </a:prstGeom>
        </p:spPr>
        <p:txBody>
          <a:bodyPr/>
          <a:lstStyle>
            <a:lvl1pPr marL="0" indent="0" algn="l" defTabSz="914400" rtl="0" eaLnBrk="1" latinLnBrk="0" hangingPunct="1">
              <a:lnSpc>
                <a:spcPct val="90000"/>
              </a:lnSpc>
              <a:spcBef>
                <a:spcPts val="1000"/>
              </a:spcBef>
              <a:buFont typeface="Arial"/>
              <a:buNone/>
              <a:defRPr sz="2000" b="1" kern="1200" baseline="0">
                <a:solidFill>
                  <a:schemeClr val="tx1"/>
                </a:solidFill>
                <a:latin typeface="Arial Narrow" panose="020B0606020202030204" pitchFamily="34"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dirty="0"/>
              <a:t>Money!!</a:t>
            </a:r>
          </a:p>
        </p:txBody>
      </p:sp>
      <p:sp>
        <p:nvSpPr>
          <p:cNvPr id="9" name="TextBox 8">
            <a:extLst>
              <a:ext uri="{FF2B5EF4-FFF2-40B4-BE49-F238E27FC236}">
                <a16:creationId xmlns:a16="http://schemas.microsoft.com/office/drawing/2014/main" id="{494574C1-BAE7-6444-9173-45157E0F1C45}"/>
              </a:ext>
            </a:extLst>
          </p:cNvPr>
          <p:cNvSpPr txBox="1"/>
          <p:nvPr/>
        </p:nvSpPr>
        <p:spPr>
          <a:xfrm>
            <a:off x="6482" y="5764806"/>
            <a:ext cx="9414609" cy="230832"/>
          </a:xfrm>
          <a:prstGeom prst="rect">
            <a:avLst/>
          </a:prstGeom>
          <a:noFill/>
        </p:spPr>
        <p:txBody>
          <a:bodyPr wrap="square" rtlCol="0">
            <a:spAutoFit/>
          </a:bodyPr>
          <a:lstStyle/>
          <a:p>
            <a:r>
              <a:rPr lang="en-US" sz="900" dirty="0" err="1">
                <a:latin typeface="Arial" panose="020B0604020202020204" pitchFamily="34" charset="0"/>
                <a:cs typeface="Arial" panose="020B0604020202020204" pitchFamily="34" charset="0"/>
              </a:rPr>
              <a:t>Gustavsson</a:t>
            </a:r>
            <a:r>
              <a:rPr lang="en-US" sz="900" dirty="0">
                <a:latin typeface="Arial" panose="020B0604020202020204" pitchFamily="34" charset="0"/>
                <a:cs typeface="Arial" panose="020B0604020202020204" pitchFamily="34" charset="0"/>
              </a:rPr>
              <a:t> J. Global food losses and food waste: extent, causes and prevention. 2011; Available from: http://www.fao.org/3/mb060e/mb060e.pdf</a:t>
            </a:r>
            <a:endParaRPr lang="en-AU" sz="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05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428750-CF9F-4D1E-A08C-8C2CEADFB454}"/>
              </a:ext>
            </a:extLst>
          </p:cNvPr>
          <p:cNvSpPr>
            <a:spLocks noGrp="1"/>
          </p:cNvSpPr>
          <p:nvPr>
            <p:ph type="body" sz="quarter" idx="13"/>
          </p:nvPr>
        </p:nvSpPr>
        <p:spPr>
          <a:xfrm>
            <a:off x="306059" y="326309"/>
            <a:ext cx="9343037" cy="736956"/>
          </a:xfrm>
        </p:spPr>
        <p:txBody>
          <a:bodyPr/>
          <a:lstStyle/>
          <a:p>
            <a:r>
              <a:rPr lang="en-AU" dirty="0"/>
              <a:t>How can we start to reduce food waste?</a:t>
            </a:r>
          </a:p>
        </p:txBody>
      </p:sp>
      <p:sp>
        <p:nvSpPr>
          <p:cNvPr id="4" name="Text Placeholder 3">
            <a:extLst>
              <a:ext uri="{FF2B5EF4-FFF2-40B4-BE49-F238E27FC236}">
                <a16:creationId xmlns:a16="http://schemas.microsoft.com/office/drawing/2014/main" id="{B9682EDD-9A3E-45E6-A055-FD4D822E1E0D}"/>
              </a:ext>
            </a:extLst>
          </p:cNvPr>
          <p:cNvSpPr>
            <a:spLocks noGrp="1"/>
          </p:cNvSpPr>
          <p:nvPr>
            <p:ph type="body" sz="quarter" idx="14"/>
          </p:nvPr>
        </p:nvSpPr>
        <p:spPr>
          <a:xfrm>
            <a:off x="303135" y="1304353"/>
            <a:ext cx="10809615" cy="401647"/>
          </a:xfrm>
        </p:spPr>
        <p:txBody>
          <a:bodyPr/>
          <a:lstStyle/>
          <a:p>
            <a:r>
              <a:rPr lang="en-AU" dirty="0"/>
              <a:t>Practical tips</a:t>
            </a:r>
          </a:p>
        </p:txBody>
      </p:sp>
      <p:sp>
        <p:nvSpPr>
          <p:cNvPr id="5" name="Text Placeholder 4">
            <a:extLst>
              <a:ext uri="{FF2B5EF4-FFF2-40B4-BE49-F238E27FC236}">
                <a16:creationId xmlns:a16="http://schemas.microsoft.com/office/drawing/2014/main" id="{9BF954B0-02C6-421D-957D-7F9B28ECE55A}"/>
              </a:ext>
            </a:extLst>
          </p:cNvPr>
          <p:cNvSpPr>
            <a:spLocks noGrp="1"/>
          </p:cNvSpPr>
          <p:nvPr>
            <p:ph type="body" sz="quarter" idx="16"/>
          </p:nvPr>
        </p:nvSpPr>
        <p:spPr>
          <a:xfrm>
            <a:off x="295881" y="1836335"/>
            <a:ext cx="10815464" cy="939763"/>
          </a:xfrm>
        </p:spPr>
        <p:txBody>
          <a:bodyPr/>
          <a:lstStyle/>
          <a:p>
            <a:pPr marL="342900" indent="-342900">
              <a:lnSpc>
                <a:spcPct val="150000"/>
              </a:lnSpc>
              <a:buFont typeface="Arial" panose="020B0604020202020204" pitchFamily="34" charset="0"/>
              <a:buChar char="•"/>
            </a:pPr>
            <a:r>
              <a:rPr lang="en-AU" b="1" dirty="0"/>
              <a:t>Eat your leftovers </a:t>
            </a:r>
            <a:r>
              <a:rPr lang="en-AU" dirty="0"/>
              <a:t>or re-purpose them! This is what you will be learning about this term!</a:t>
            </a:r>
          </a:p>
          <a:p>
            <a:pPr marL="342900" indent="-342900">
              <a:lnSpc>
                <a:spcPct val="150000"/>
              </a:lnSpc>
              <a:buFont typeface="Arial" panose="020B0604020202020204" pitchFamily="34" charset="0"/>
              <a:buChar char="•"/>
            </a:pPr>
            <a:r>
              <a:rPr lang="en-AU" dirty="0"/>
              <a:t>Use the </a:t>
            </a:r>
            <a:r>
              <a:rPr lang="en-AU" b="1" dirty="0"/>
              <a:t>freezer</a:t>
            </a:r>
            <a:r>
              <a:rPr lang="en-AU" dirty="0"/>
              <a:t> for leftovers if you can’t eat it on time</a:t>
            </a:r>
          </a:p>
        </p:txBody>
      </p:sp>
      <p:pic>
        <p:nvPicPr>
          <p:cNvPr id="7" name="Picture 6">
            <a:extLst>
              <a:ext uri="{FF2B5EF4-FFF2-40B4-BE49-F238E27FC236}">
                <a16:creationId xmlns:a16="http://schemas.microsoft.com/office/drawing/2014/main" id="{5F8B4AE5-A857-4784-A840-1D7CCDDA0CF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469619" y="2975826"/>
            <a:ext cx="3807981" cy="1069550"/>
          </a:xfrm>
          <a:prstGeom prst="rect">
            <a:avLst/>
          </a:prstGeom>
        </p:spPr>
      </p:pic>
      <p:sp>
        <p:nvSpPr>
          <p:cNvPr id="9" name="Oval 8">
            <a:extLst>
              <a:ext uri="{FF2B5EF4-FFF2-40B4-BE49-F238E27FC236}">
                <a16:creationId xmlns:a16="http://schemas.microsoft.com/office/drawing/2014/main" id="{9887C654-3402-4DF6-B181-51AF580A24D6}"/>
              </a:ext>
            </a:extLst>
          </p:cNvPr>
          <p:cNvSpPr/>
          <p:nvPr/>
        </p:nvSpPr>
        <p:spPr>
          <a:xfrm>
            <a:off x="9086535" y="3089278"/>
            <a:ext cx="1125122" cy="555876"/>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E431D8F7-3178-4C3A-8910-3A25DDAE1AB0}"/>
              </a:ext>
            </a:extLst>
          </p:cNvPr>
          <p:cNvSpPr/>
          <p:nvPr/>
        </p:nvSpPr>
        <p:spPr>
          <a:xfrm>
            <a:off x="10071516" y="3582519"/>
            <a:ext cx="1125122" cy="555876"/>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4">
            <a:extLst>
              <a:ext uri="{FF2B5EF4-FFF2-40B4-BE49-F238E27FC236}">
                <a16:creationId xmlns:a16="http://schemas.microsoft.com/office/drawing/2014/main" id="{9ED80BC2-CED9-E144-A07A-E27DD7BF3EDC}"/>
              </a:ext>
            </a:extLst>
          </p:cNvPr>
          <p:cNvSpPr txBox="1">
            <a:spLocks/>
          </p:cNvSpPr>
          <p:nvPr/>
        </p:nvSpPr>
        <p:spPr>
          <a:xfrm>
            <a:off x="300211" y="2923054"/>
            <a:ext cx="10815464" cy="1069550"/>
          </a:xfrm>
          <a:prstGeom prst="rect">
            <a:avLst/>
          </a:prstGeom>
        </p:spPr>
        <p:txBody>
          <a:bodyPr/>
          <a:lstStyle>
            <a:lvl1pPr marL="0" indent="0" algn="l" defTabSz="914400" rtl="0" eaLnBrk="1" latinLnBrk="0" hangingPunct="1">
              <a:lnSpc>
                <a:spcPct val="90000"/>
              </a:lnSpc>
              <a:spcBef>
                <a:spcPts val="1000"/>
              </a:spcBef>
              <a:buFont typeface="Arial"/>
              <a:buNone/>
              <a:defRPr sz="2000" b="0" kern="1200" baseline="0">
                <a:solidFill>
                  <a:schemeClr val="tx1"/>
                </a:solidFill>
                <a:latin typeface="Arial" panose="020B0604020202020204" pitchFamily="34" charset="0"/>
                <a:ea typeface="Arial Narrow"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AU" dirty="0"/>
              <a:t>Understand expiry dates </a:t>
            </a:r>
          </a:p>
          <a:p>
            <a:pPr marL="1028700" lvl="1" indent="-342900">
              <a:lnSpc>
                <a:spcPct val="150000"/>
              </a:lnSpc>
              <a:buFont typeface="Arial" panose="020B0604020202020204" pitchFamily="34" charset="0"/>
              <a:buChar char="•"/>
            </a:pPr>
            <a:r>
              <a:rPr lang="en-AU" sz="2000" b="1" dirty="0">
                <a:latin typeface="Arial" panose="020B0604020202020204" pitchFamily="34" charset="0"/>
                <a:cs typeface="Arial" panose="020B0604020202020204" pitchFamily="34" charset="0"/>
              </a:rPr>
              <a:t>Use-by</a:t>
            </a:r>
            <a:r>
              <a:rPr lang="en-AU" sz="2000" dirty="0">
                <a:latin typeface="Arial" panose="020B0604020202020204" pitchFamily="34" charset="0"/>
                <a:cs typeface="Arial" panose="020B0604020202020204" pitchFamily="34" charset="0"/>
              </a:rPr>
              <a:t>: must eat before this date</a:t>
            </a:r>
          </a:p>
          <a:p>
            <a:pPr marL="1028700" lvl="1" indent="-342900">
              <a:lnSpc>
                <a:spcPct val="150000"/>
              </a:lnSpc>
              <a:buFont typeface="Arial" panose="020B0604020202020204" pitchFamily="34" charset="0"/>
              <a:buChar char="•"/>
            </a:pPr>
            <a:r>
              <a:rPr lang="en-AU" sz="2000" b="1" dirty="0">
                <a:latin typeface="Arial" panose="020B0604020202020204" pitchFamily="34" charset="0"/>
                <a:cs typeface="Arial" panose="020B0604020202020204" pitchFamily="34" charset="0"/>
              </a:rPr>
              <a:t>Best before: </a:t>
            </a:r>
            <a:r>
              <a:rPr lang="en-AU" sz="2000" dirty="0">
                <a:latin typeface="Arial" panose="020B0604020202020204" pitchFamily="34" charset="0"/>
                <a:cs typeface="Arial" panose="020B0604020202020204" pitchFamily="34" charset="0"/>
              </a:rPr>
              <a:t>still safe to eat but may not be at its best quality</a:t>
            </a:r>
          </a:p>
        </p:txBody>
      </p:sp>
      <p:sp>
        <p:nvSpPr>
          <p:cNvPr id="14" name="Text Placeholder 4">
            <a:extLst>
              <a:ext uri="{FF2B5EF4-FFF2-40B4-BE49-F238E27FC236}">
                <a16:creationId xmlns:a16="http://schemas.microsoft.com/office/drawing/2014/main" id="{41622A82-E563-7A49-AFBA-2A9781980188}"/>
              </a:ext>
            </a:extLst>
          </p:cNvPr>
          <p:cNvSpPr txBox="1">
            <a:spLocks/>
          </p:cNvSpPr>
          <p:nvPr/>
        </p:nvSpPr>
        <p:spPr>
          <a:xfrm>
            <a:off x="300211" y="4518199"/>
            <a:ext cx="10815464" cy="982360"/>
          </a:xfrm>
          <a:prstGeom prst="rect">
            <a:avLst/>
          </a:prstGeom>
        </p:spPr>
        <p:txBody>
          <a:bodyPr/>
          <a:lstStyle>
            <a:lvl1pPr marL="0" indent="0" algn="l" defTabSz="914400" rtl="0" eaLnBrk="1" latinLnBrk="0" hangingPunct="1">
              <a:lnSpc>
                <a:spcPct val="90000"/>
              </a:lnSpc>
              <a:spcBef>
                <a:spcPts val="1000"/>
              </a:spcBef>
              <a:buFont typeface="Arial"/>
              <a:buNone/>
              <a:defRPr sz="2000" b="0" kern="1200" baseline="0">
                <a:solidFill>
                  <a:schemeClr val="tx1"/>
                </a:solidFill>
                <a:latin typeface="Arial" panose="020B0604020202020204" pitchFamily="34" charset="0"/>
                <a:ea typeface="Arial Narrow" charset="0"/>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r>
              <a:rPr lang="en-AU" b="1" dirty="0"/>
              <a:t>Share what you know </a:t>
            </a:r>
            <a:r>
              <a:rPr lang="en-AU" dirty="0"/>
              <a:t>with others – talk to your family, use social media</a:t>
            </a:r>
          </a:p>
        </p:txBody>
      </p:sp>
    </p:spTree>
    <p:extLst>
      <p:ext uri="{BB962C8B-B14F-4D97-AF65-F5344CB8AC3E}">
        <p14:creationId xmlns:p14="http://schemas.microsoft.com/office/powerpoint/2010/main" val="156666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Lst>
  </p:timing>
</p:sld>
</file>

<file path=ppt/theme/theme1.xml><?xml version="1.0" encoding="utf-8"?>
<a:theme xmlns:a="http://schemas.openxmlformats.org/drawingml/2006/main" name="Image Dec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30327</TotalTime>
  <Words>966</Words>
  <Application>Microsoft Macintosh PowerPoint</Application>
  <PresentationFormat>Widescreen</PresentationFormat>
  <Paragraphs>54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Narrow</vt:lpstr>
      <vt:lpstr>Calibri</vt:lpstr>
      <vt:lpstr>Image Deck</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Burnett</dc:creator>
  <cp:lastModifiedBy>Eva Jenkins</cp:lastModifiedBy>
  <cp:revision>433</cp:revision>
  <cp:lastPrinted>2017-06-07T05:21:52Z</cp:lastPrinted>
  <dcterms:created xsi:type="dcterms:W3CDTF">2017-05-31T01:24:04Z</dcterms:created>
  <dcterms:modified xsi:type="dcterms:W3CDTF">2022-01-31T00:07:08Z</dcterms:modified>
</cp:coreProperties>
</file>