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ehance.net/luizgustavomori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Luiz Gustavo Mori</a:t>
            </a:r>
            <a:br>
              <a:rPr lang="pt-BR" b="1" dirty="0" smtClean="0"/>
            </a:br>
            <a:r>
              <a:rPr lang="pt-BR" b="1" dirty="0" smtClean="0"/>
              <a:t>Consultor Jurídico e Advogado em Brasília, Brasil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38500"/>
            <a:ext cx="5105400" cy="3352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Luiz Gustavo Mori é Consultor Jurídico e Advogado com vasta experiência em prestação de serviços jurídicos e profissionais, incluindo, mas não se limitando a, contratos, licenciamento, direito societário, governança corporativa, negociações, due diligence, RFP's, falência, contencioso cível, detentores ilegais , descoberta, prática de movimento, etc.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Luiz Gustavo Mori - Consultor Jurídico e Advogado em Brasília, Bras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23850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82000" cy="1470025"/>
          </a:xfrm>
        </p:spPr>
        <p:txBody>
          <a:bodyPr>
            <a:normAutofit/>
          </a:bodyPr>
          <a:lstStyle/>
          <a:p>
            <a:r>
              <a:rPr lang="pt-BR" b="1" dirty="0" smtClean="0">
                <a:hlinkClick r:id="rId2"/>
              </a:rPr>
              <a:t>Luiz Gustavo Mori</a:t>
            </a:r>
            <a:r>
              <a:rPr lang="pt-BR" b="1" dirty="0" smtClean="0"/>
              <a:t> Advogado Comercial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971800"/>
            <a:ext cx="5562600" cy="3733800"/>
          </a:xfrm>
        </p:spPr>
        <p:txBody>
          <a:bodyPr>
            <a:noAutofit/>
          </a:bodyPr>
          <a:lstStyle/>
          <a:p>
            <a:pPr algn="just"/>
            <a:r>
              <a:rPr lang="pt-BR" sz="2200" b="1" dirty="0" smtClean="0">
                <a:solidFill>
                  <a:schemeClr val="tx1"/>
                </a:solidFill>
              </a:rPr>
              <a:t>Um jogador de equipe proativo e motivado que aproveita uma combinação única de conhecimento jurídico, habilidades de liderança, fortes habilidades de organização e visão de negócios para gerar resultados e crescer e impulsionar o sucesso. Demonstrar liderança influente, relacionamento com o cliente e defesa e formação de consenso para alcançar resultados.</a:t>
            </a:r>
            <a:endParaRPr lang="en-US" sz="22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Luiz Gustavo Mo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4080" y="2971800"/>
            <a:ext cx="301752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77200" cy="3124200"/>
          </a:xfrm>
        </p:spPr>
        <p:txBody>
          <a:bodyPr>
            <a:noAutofit/>
          </a:bodyPr>
          <a:lstStyle/>
          <a:p>
            <a:r>
              <a:rPr lang="pt-BR" sz="2200" b="1" dirty="0" smtClean="0">
                <a:solidFill>
                  <a:schemeClr val="tx1"/>
                </a:solidFill>
              </a:rPr>
              <a:t>Pesquise e analise regras e regulamentos e conduza estratégias de alto impacto para mitigar riscos. </a:t>
            </a:r>
          </a:p>
          <a:p>
            <a:r>
              <a:rPr lang="pt-BR" sz="2200" b="1" dirty="0" smtClean="0">
                <a:solidFill>
                  <a:schemeClr val="tx1"/>
                </a:solidFill>
              </a:rPr>
              <a:t>Para obter mais informações, visite https://about.me/luizgustavomori_br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Luiz Gustavo Mori Consultor Jurídico e Advogado em Brasília, Brasil</vt:lpstr>
      <vt:lpstr>Luiz Gustavo Mori Advogado Comercial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Luiz Gustavo Mori Consultor Jurídico e Advogado em Brasília, Brasil</dc:title>
  <dc:creator>Jai Shri Ram</dc:creator>
  <cp:lastModifiedBy>Windows User</cp:lastModifiedBy>
  <cp:revision>3</cp:revision>
  <dcterms:created xsi:type="dcterms:W3CDTF">2006-08-16T00:00:00Z</dcterms:created>
  <dcterms:modified xsi:type="dcterms:W3CDTF">2021-09-08T10:33:59Z</dcterms:modified>
</cp:coreProperties>
</file>