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65" r:id="rId6"/>
    <p:sldId id="259" r:id="rId7"/>
    <p:sldId id="260" r:id="rId8"/>
    <p:sldId id="261" r:id="rId9"/>
    <p:sldId id="262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062FC-11F0-A985-41E8-A806A16B4BB7}" v="1" dt="2021-09-18T16:11:46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77E31-DB8A-A845-8455-70F33EE5328F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566F7C-3AF4-D842-84D8-2A01A7BF0BAE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Year</a:t>
          </a:r>
        </a:p>
      </dgm:t>
    </dgm:pt>
    <dgm:pt modelId="{913DBD88-6D2A-5848-B8B8-25A002D18ACB}" type="parTrans" cxnId="{49C0A14E-A144-B647-8A16-87199C3384F0}">
      <dgm:prSet/>
      <dgm:spPr/>
      <dgm:t>
        <a:bodyPr/>
        <a:lstStyle/>
        <a:p>
          <a:endParaRPr lang="en-US"/>
        </a:p>
      </dgm:t>
    </dgm:pt>
    <dgm:pt modelId="{1AE693C0-AEA0-1748-BBC6-A33D8EA943D8}" type="sibTrans" cxnId="{49C0A14E-A144-B647-8A16-87199C3384F0}">
      <dgm:prSet/>
      <dgm:spPr/>
      <dgm:t>
        <a:bodyPr/>
        <a:lstStyle/>
        <a:p>
          <a:endParaRPr lang="en-US"/>
        </a:p>
      </dgm:t>
    </dgm:pt>
    <dgm:pt modelId="{F77F760A-064E-C64A-B0FD-187C75046AD9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Year</a:t>
          </a:r>
        </a:p>
      </dgm:t>
    </dgm:pt>
    <dgm:pt modelId="{7D998E72-3177-594E-A0DE-231DA78AE778}" type="parTrans" cxnId="{75415378-9B12-DD44-9CF3-61CAD2E5EFF1}">
      <dgm:prSet/>
      <dgm:spPr/>
      <dgm:t>
        <a:bodyPr/>
        <a:lstStyle/>
        <a:p>
          <a:endParaRPr lang="en-US"/>
        </a:p>
      </dgm:t>
    </dgm:pt>
    <dgm:pt modelId="{95E0B621-5927-CA46-86EC-52722284E5BA}" type="sibTrans" cxnId="{75415378-9B12-DD44-9CF3-61CAD2E5EFF1}">
      <dgm:prSet/>
      <dgm:spPr/>
      <dgm:t>
        <a:bodyPr/>
        <a:lstStyle/>
        <a:p>
          <a:endParaRPr lang="en-US"/>
        </a:p>
      </dgm:t>
    </dgm:pt>
    <dgm:pt modelId="{7DA3BD0F-C9FC-5841-8B37-44966F87BA49}">
      <dgm:prSet phldrT="[Text]"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Year</a:t>
          </a:r>
        </a:p>
      </dgm:t>
    </dgm:pt>
    <dgm:pt modelId="{AB91BE4C-DB07-1346-9BBD-1EB3E075C3EE}" type="parTrans" cxnId="{975915C8-FD3E-6B43-B547-4D2D94BE15D2}">
      <dgm:prSet/>
      <dgm:spPr/>
      <dgm:t>
        <a:bodyPr/>
        <a:lstStyle/>
        <a:p>
          <a:endParaRPr lang="en-US"/>
        </a:p>
      </dgm:t>
    </dgm:pt>
    <dgm:pt modelId="{827EE5C4-0D83-6940-9346-4E150A3D8455}" type="sibTrans" cxnId="{975915C8-FD3E-6B43-B547-4D2D94BE15D2}">
      <dgm:prSet/>
      <dgm:spPr/>
      <dgm:t>
        <a:bodyPr/>
        <a:lstStyle/>
        <a:p>
          <a:endParaRPr lang="en-US"/>
        </a:p>
      </dgm:t>
    </dgm:pt>
    <dgm:pt modelId="{314262AC-5984-E44E-9EAE-FA659CFD0AA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Write Up</a:t>
          </a:r>
        </a:p>
      </dgm:t>
    </dgm:pt>
    <dgm:pt modelId="{DEA17F7B-4050-D14F-B76B-DA1CD87182F2}" type="parTrans" cxnId="{B3F989FA-FC40-8E45-BAEE-BC80EED3F319}">
      <dgm:prSet/>
      <dgm:spPr/>
      <dgm:t>
        <a:bodyPr/>
        <a:lstStyle/>
        <a:p>
          <a:endParaRPr lang="en-US"/>
        </a:p>
      </dgm:t>
    </dgm:pt>
    <dgm:pt modelId="{3548CD9D-C19B-A942-BD54-D5DC51EFF051}" type="sibTrans" cxnId="{B3F989FA-FC40-8E45-BAEE-BC80EED3F319}">
      <dgm:prSet/>
      <dgm:spPr/>
      <dgm:t>
        <a:bodyPr/>
        <a:lstStyle/>
        <a:p>
          <a:endParaRPr lang="en-US"/>
        </a:p>
      </dgm:t>
    </dgm:pt>
    <dgm:pt modelId="{938CEC98-4421-EE4B-AA77-DD59FB86E9E1}" type="pres">
      <dgm:prSet presAssocID="{0B177E31-DB8A-A845-8455-70F33EE5328F}" presName="Name0" presStyleCnt="0">
        <dgm:presLayoutVars>
          <dgm:dir/>
          <dgm:resizeHandles val="exact"/>
        </dgm:presLayoutVars>
      </dgm:prSet>
      <dgm:spPr/>
    </dgm:pt>
    <dgm:pt modelId="{529A14CD-FED5-9548-BC18-7965D813E5EB}" type="pres">
      <dgm:prSet presAssocID="{0B177E31-DB8A-A845-8455-70F33EE5328F}" presName="cycle" presStyleCnt="0"/>
      <dgm:spPr/>
    </dgm:pt>
    <dgm:pt modelId="{E01A0785-2809-EA41-91CC-C604A3E83FE4}" type="pres">
      <dgm:prSet presAssocID="{41566F7C-3AF4-D842-84D8-2A01A7BF0BAE}" presName="nodeFirstNode" presStyleLbl="node1" presStyleIdx="0" presStyleCnt="4">
        <dgm:presLayoutVars>
          <dgm:bulletEnabled val="1"/>
        </dgm:presLayoutVars>
      </dgm:prSet>
      <dgm:spPr/>
    </dgm:pt>
    <dgm:pt modelId="{B1F15EBF-06D5-C54A-A3EA-782837CAFF95}" type="pres">
      <dgm:prSet presAssocID="{1AE693C0-AEA0-1748-BBC6-A33D8EA943D8}" presName="sibTransFirstNode" presStyleLbl="bgShp" presStyleIdx="0" presStyleCnt="1"/>
      <dgm:spPr/>
    </dgm:pt>
    <dgm:pt modelId="{87AE4FD4-401E-774A-AE20-DB219A1CB382}" type="pres">
      <dgm:prSet presAssocID="{F77F760A-064E-C64A-B0FD-187C75046AD9}" presName="nodeFollowingNodes" presStyleLbl="node1" presStyleIdx="1" presStyleCnt="4">
        <dgm:presLayoutVars>
          <dgm:bulletEnabled val="1"/>
        </dgm:presLayoutVars>
      </dgm:prSet>
      <dgm:spPr/>
    </dgm:pt>
    <dgm:pt modelId="{15B518D0-D44E-564C-8E6E-BB0054F79993}" type="pres">
      <dgm:prSet presAssocID="{7DA3BD0F-C9FC-5841-8B37-44966F87BA49}" presName="nodeFollowingNodes" presStyleLbl="node1" presStyleIdx="2" presStyleCnt="4">
        <dgm:presLayoutVars>
          <dgm:bulletEnabled val="1"/>
        </dgm:presLayoutVars>
      </dgm:prSet>
      <dgm:spPr/>
    </dgm:pt>
    <dgm:pt modelId="{63D00284-D305-F749-989A-E3AC5F53D551}" type="pres">
      <dgm:prSet presAssocID="{314262AC-5984-E44E-9EAE-FA659CFD0AA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00E550E-9E8D-F247-A6D7-69B11A0E4366}" type="presOf" srcId="{F77F760A-064E-C64A-B0FD-187C75046AD9}" destId="{87AE4FD4-401E-774A-AE20-DB219A1CB382}" srcOrd="0" destOrd="0" presId="urn:microsoft.com/office/officeart/2005/8/layout/cycle3"/>
    <dgm:cxn modelId="{6EA3F913-F2D4-1A44-A142-775703ED361F}" type="presOf" srcId="{1AE693C0-AEA0-1748-BBC6-A33D8EA943D8}" destId="{B1F15EBF-06D5-C54A-A3EA-782837CAFF95}" srcOrd="0" destOrd="0" presId="urn:microsoft.com/office/officeart/2005/8/layout/cycle3"/>
    <dgm:cxn modelId="{816D5723-A179-F844-9B2E-179D1752D602}" type="presOf" srcId="{0B177E31-DB8A-A845-8455-70F33EE5328F}" destId="{938CEC98-4421-EE4B-AA77-DD59FB86E9E1}" srcOrd="0" destOrd="0" presId="urn:microsoft.com/office/officeart/2005/8/layout/cycle3"/>
    <dgm:cxn modelId="{71BC7938-1B63-D74C-B0E7-2AB090E7507E}" type="presOf" srcId="{7DA3BD0F-C9FC-5841-8B37-44966F87BA49}" destId="{15B518D0-D44E-564C-8E6E-BB0054F79993}" srcOrd="0" destOrd="0" presId="urn:microsoft.com/office/officeart/2005/8/layout/cycle3"/>
    <dgm:cxn modelId="{1BB51D6D-C183-F54A-BC06-B3921CEC7955}" type="presOf" srcId="{41566F7C-3AF4-D842-84D8-2A01A7BF0BAE}" destId="{E01A0785-2809-EA41-91CC-C604A3E83FE4}" srcOrd="0" destOrd="0" presId="urn:microsoft.com/office/officeart/2005/8/layout/cycle3"/>
    <dgm:cxn modelId="{49C0A14E-A144-B647-8A16-87199C3384F0}" srcId="{0B177E31-DB8A-A845-8455-70F33EE5328F}" destId="{41566F7C-3AF4-D842-84D8-2A01A7BF0BAE}" srcOrd="0" destOrd="0" parTransId="{913DBD88-6D2A-5848-B8B8-25A002D18ACB}" sibTransId="{1AE693C0-AEA0-1748-BBC6-A33D8EA943D8}"/>
    <dgm:cxn modelId="{75415378-9B12-DD44-9CF3-61CAD2E5EFF1}" srcId="{0B177E31-DB8A-A845-8455-70F33EE5328F}" destId="{F77F760A-064E-C64A-B0FD-187C75046AD9}" srcOrd="1" destOrd="0" parTransId="{7D998E72-3177-594E-A0DE-231DA78AE778}" sibTransId="{95E0B621-5927-CA46-86EC-52722284E5BA}"/>
    <dgm:cxn modelId="{975915C8-FD3E-6B43-B547-4D2D94BE15D2}" srcId="{0B177E31-DB8A-A845-8455-70F33EE5328F}" destId="{7DA3BD0F-C9FC-5841-8B37-44966F87BA49}" srcOrd="2" destOrd="0" parTransId="{AB91BE4C-DB07-1346-9BBD-1EB3E075C3EE}" sibTransId="{827EE5C4-0D83-6940-9346-4E150A3D8455}"/>
    <dgm:cxn modelId="{7880D6D6-68B8-EA42-9C24-41AE5A3073E6}" type="presOf" srcId="{314262AC-5984-E44E-9EAE-FA659CFD0AAE}" destId="{63D00284-D305-F749-989A-E3AC5F53D551}" srcOrd="0" destOrd="0" presId="urn:microsoft.com/office/officeart/2005/8/layout/cycle3"/>
    <dgm:cxn modelId="{B3F989FA-FC40-8E45-BAEE-BC80EED3F319}" srcId="{0B177E31-DB8A-A845-8455-70F33EE5328F}" destId="{314262AC-5984-E44E-9EAE-FA659CFD0AAE}" srcOrd="3" destOrd="0" parTransId="{DEA17F7B-4050-D14F-B76B-DA1CD87182F2}" sibTransId="{3548CD9D-C19B-A942-BD54-D5DC51EFF051}"/>
    <dgm:cxn modelId="{26A262F0-AC8F-1544-A942-22E603193968}" type="presParOf" srcId="{938CEC98-4421-EE4B-AA77-DD59FB86E9E1}" destId="{529A14CD-FED5-9548-BC18-7965D813E5EB}" srcOrd="0" destOrd="0" presId="urn:microsoft.com/office/officeart/2005/8/layout/cycle3"/>
    <dgm:cxn modelId="{40B55502-9B4F-EC4F-BC43-F7C0710ED61E}" type="presParOf" srcId="{529A14CD-FED5-9548-BC18-7965D813E5EB}" destId="{E01A0785-2809-EA41-91CC-C604A3E83FE4}" srcOrd="0" destOrd="0" presId="urn:microsoft.com/office/officeart/2005/8/layout/cycle3"/>
    <dgm:cxn modelId="{A85A0C78-12DA-0349-8BBF-4473D4C55CB3}" type="presParOf" srcId="{529A14CD-FED5-9548-BC18-7965D813E5EB}" destId="{B1F15EBF-06D5-C54A-A3EA-782837CAFF95}" srcOrd="1" destOrd="0" presId="urn:microsoft.com/office/officeart/2005/8/layout/cycle3"/>
    <dgm:cxn modelId="{53431102-08D9-9443-96E4-981268C194F7}" type="presParOf" srcId="{529A14CD-FED5-9548-BC18-7965D813E5EB}" destId="{87AE4FD4-401E-774A-AE20-DB219A1CB382}" srcOrd="2" destOrd="0" presId="urn:microsoft.com/office/officeart/2005/8/layout/cycle3"/>
    <dgm:cxn modelId="{53A3C7AE-1781-0F4E-8B31-E77BB541C56B}" type="presParOf" srcId="{529A14CD-FED5-9548-BC18-7965D813E5EB}" destId="{15B518D0-D44E-564C-8E6E-BB0054F79993}" srcOrd="3" destOrd="0" presId="urn:microsoft.com/office/officeart/2005/8/layout/cycle3"/>
    <dgm:cxn modelId="{41AA1D5F-E31E-E84C-A142-CC802FDFB251}" type="presParOf" srcId="{529A14CD-FED5-9548-BC18-7965D813E5EB}" destId="{63D00284-D305-F749-989A-E3AC5F53D55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E0B08-D243-1547-8EBB-01174D2F037A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1D0246-CB75-2446-AB07-E3D0D3369A93}">
      <dgm:prSet phldrT="[Text]"/>
      <dgm:spPr/>
      <dgm:t>
        <a:bodyPr/>
        <a:lstStyle/>
        <a:p>
          <a:r>
            <a:rPr lang="en-US" dirty="0"/>
            <a:t>Entry Stage</a:t>
          </a:r>
        </a:p>
      </dgm:t>
    </dgm:pt>
    <dgm:pt modelId="{26F5C3FE-6CD1-7B4B-A1AF-102949C2336B}" type="parTrans" cxnId="{3A60D7FD-7E41-E247-8B85-4FB1D68CF174}">
      <dgm:prSet/>
      <dgm:spPr/>
      <dgm:t>
        <a:bodyPr/>
        <a:lstStyle/>
        <a:p>
          <a:endParaRPr lang="en-US"/>
        </a:p>
      </dgm:t>
    </dgm:pt>
    <dgm:pt modelId="{CAA546C2-FC10-2942-A0DF-7661D1E0ECEC}" type="sibTrans" cxnId="{3A60D7FD-7E41-E247-8B85-4FB1D68CF174}">
      <dgm:prSet/>
      <dgm:spPr/>
      <dgm:t>
        <a:bodyPr/>
        <a:lstStyle/>
        <a:p>
          <a:endParaRPr lang="en-US"/>
        </a:p>
      </dgm:t>
    </dgm:pt>
    <dgm:pt modelId="{89D83CBB-8400-174F-B07B-DC923D4DBA3F}">
      <dgm:prSet phldrT="[Text]"/>
      <dgm:spPr/>
      <dgm:t>
        <a:bodyPr/>
        <a:lstStyle/>
        <a:p>
          <a:r>
            <a:rPr lang="en-US" dirty="0"/>
            <a:t>Engagement Stage</a:t>
          </a:r>
        </a:p>
      </dgm:t>
    </dgm:pt>
    <dgm:pt modelId="{522DE4AD-B40C-8946-AD46-88D347D09CD0}" type="parTrans" cxnId="{4B26F596-8C78-0248-83D1-55E3947FAAE4}">
      <dgm:prSet/>
      <dgm:spPr/>
      <dgm:t>
        <a:bodyPr/>
        <a:lstStyle/>
        <a:p>
          <a:endParaRPr lang="en-US"/>
        </a:p>
      </dgm:t>
    </dgm:pt>
    <dgm:pt modelId="{12014EE3-18C1-3A4D-82A6-DF255C9840F8}" type="sibTrans" cxnId="{4B26F596-8C78-0248-83D1-55E3947FAAE4}">
      <dgm:prSet/>
      <dgm:spPr/>
      <dgm:t>
        <a:bodyPr/>
        <a:lstStyle/>
        <a:p>
          <a:endParaRPr lang="en-US"/>
        </a:p>
      </dgm:t>
    </dgm:pt>
    <dgm:pt modelId="{1F4BD4B1-1F1C-A947-B8BA-D0B9CD1F7AE4}">
      <dgm:prSet phldrT="[Text]"/>
      <dgm:spPr/>
      <dgm:t>
        <a:bodyPr/>
        <a:lstStyle/>
        <a:p>
          <a:r>
            <a:rPr lang="en-US" dirty="0"/>
            <a:t>Exit Stage</a:t>
          </a:r>
        </a:p>
      </dgm:t>
    </dgm:pt>
    <dgm:pt modelId="{BDF0058C-B171-1D46-AF80-DE0735391E6B}" type="parTrans" cxnId="{E495135C-E3A9-6249-9D55-7B588271C15E}">
      <dgm:prSet/>
      <dgm:spPr/>
      <dgm:t>
        <a:bodyPr/>
        <a:lstStyle/>
        <a:p>
          <a:endParaRPr lang="en-US"/>
        </a:p>
      </dgm:t>
    </dgm:pt>
    <dgm:pt modelId="{A7AD6CEE-0004-AD49-9838-0D7BC8CA7826}" type="sibTrans" cxnId="{E495135C-E3A9-6249-9D55-7B588271C15E}">
      <dgm:prSet/>
      <dgm:spPr/>
      <dgm:t>
        <a:bodyPr/>
        <a:lstStyle/>
        <a:p>
          <a:endParaRPr lang="en-US"/>
        </a:p>
      </dgm:t>
    </dgm:pt>
    <dgm:pt modelId="{A9D062E9-6F40-864A-B83A-9D6DCE9BA89D}" type="pres">
      <dgm:prSet presAssocID="{B95E0B08-D243-1547-8EBB-01174D2F037A}" presName="linear" presStyleCnt="0">
        <dgm:presLayoutVars>
          <dgm:dir/>
          <dgm:animLvl val="lvl"/>
          <dgm:resizeHandles val="exact"/>
        </dgm:presLayoutVars>
      </dgm:prSet>
      <dgm:spPr/>
    </dgm:pt>
    <dgm:pt modelId="{85CE18EF-D36E-8B4B-97A4-117CCB2E9195}" type="pres">
      <dgm:prSet presAssocID="{151D0246-CB75-2446-AB07-E3D0D3369A93}" presName="parentLin" presStyleCnt="0"/>
      <dgm:spPr/>
    </dgm:pt>
    <dgm:pt modelId="{10E10872-3E16-C74E-901C-A4C21733CF10}" type="pres">
      <dgm:prSet presAssocID="{151D0246-CB75-2446-AB07-E3D0D3369A93}" presName="parentLeftMargin" presStyleLbl="node1" presStyleIdx="0" presStyleCnt="3"/>
      <dgm:spPr/>
    </dgm:pt>
    <dgm:pt modelId="{34B424A4-2738-DC49-BD56-45384C3BCAFA}" type="pres">
      <dgm:prSet presAssocID="{151D0246-CB75-2446-AB07-E3D0D3369A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655A43-1041-1A4E-8E74-4446607EB932}" type="pres">
      <dgm:prSet presAssocID="{151D0246-CB75-2446-AB07-E3D0D3369A93}" presName="negativeSpace" presStyleCnt="0"/>
      <dgm:spPr/>
    </dgm:pt>
    <dgm:pt modelId="{CB08EF83-5E10-DE41-B816-0D7C6A2E4527}" type="pres">
      <dgm:prSet presAssocID="{151D0246-CB75-2446-AB07-E3D0D3369A93}" presName="childText" presStyleLbl="conFgAcc1" presStyleIdx="0" presStyleCnt="3" custLinFactY="-37970" custLinFactNeighborX="4960" custLinFactNeighborY="-100000">
        <dgm:presLayoutVars>
          <dgm:bulletEnabled val="1"/>
        </dgm:presLayoutVars>
      </dgm:prSet>
      <dgm:spPr/>
    </dgm:pt>
    <dgm:pt modelId="{BB901E35-9C23-A041-B059-917986332FFA}" type="pres">
      <dgm:prSet presAssocID="{CAA546C2-FC10-2942-A0DF-7661D1E0ECEC}" presName="spaceBetweenRectangles" presStyleCnt="0"/>
      <dgm:spPr/>
    </dgm:pt>
    <dgm:pt modelId="{C205B5DA-1BB1-294A-8B37-4717358450AC}" type="pres">
      <dgm:prSet presAssocID="{89D83CBB-8400-174F-B07B-DC923D4DBA3F}" presName="parentLin" presStyleCnt="0"/>
      <dgm:spPr/>
    </dgm:pt>
    <dgm:pt modelId="{E8C49BD4-1D55-5646-BBD5-FCA65D3556C8}" type="pres">
      <dgm:prSet presAssocID="{89D83CBB-8400-174F-B07B-DC923D4DBA3F}" presName="parentLeftMargin" presStyleLbl="node1" presStyleIdx="0" presStyleCnt="3"/>
      <dgm:spPr/>
    </dgm:pt>
    <dgm:pt modelId="{8DDB5BD1-1D5C-554D-A0F7-993F0BEC9723}" type="pres">
      <dgm:prSet presAssocID="{89D83CBB-8400-174F-B07B-DC923D4DBA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996921-0C84-FC44-8330-B80F8A5F1D08}" type="pres">
      <dgm:prSet presAssocID="{89D83CBB-8400-174F-B07B-DC923D4DBA3F}" presName="negativeSpace" presStyleCnt="0"/>
      <dgm:spPr/>
    </dgm:pt>
    <dgm:pt modelId="{480E2C52-9E85-C245-BAB7-C8771FED0D20}" type="pres">
      <dgm:prSet presAssocID="{89D83CBB-8400-174F-B07B-DC923D4DBA3F}" presName="childText" presStyleLbl="conFgAcc1" presStyleIdx="1" presStyleCnt="3">
        <dgm:presLayoutVars>
          <dgm:bulletEnabled val="1"/>
        </dgm:presLayoutVars>
      </dgm:prSet>
      <dgm:spPr/>
    </dgm:pt>
    <dgm:pt modelId="{28E38E1D-ADD7-B544-B52C-36BB95BE7154}" type="pres">
      <dgm:prSet presAssocID="{12014EE3-18C1-3A4D-82A6-DF255C9840F8}" presName="spaceBetweenRectangles" presStyleCnt="0"/>
      <dgm:spPr/>
    </dgm:pt>
    <dgm:pt modelId="{D55DB9C6-433F-304C-AEEC-404EB2884155}" type="pres">
      <dgm:prSet presAssocID="{1F4BD4B1-1F1C-A947-B8BA-D0B9CD1F7AE4}" presName="parentLin" presStyleCnt="0"/>
      <dgm:spPr/>
    </dgm:pt>
    <dgm:pt modelId="{E70401E3-F98F-DD46-8BFA-E58F5D0B1659}" type="pres">
      <dgm:prSet presAssocID="{1F4BD4B1-1F1C-A947-B8BA-D0B9CD1F7AE4}" presName="parentLeftMargin" presStyleLbl="node1" presStyleIdx="1" presStyleCnt="3"/>
      <dgm:spPr/>
    </dgm:pt>
    <dgm:pt modelId="{65ECA76B-D221-A047-B1DC-28EDD71A30EB}" type="pres">
      <dgm:prSet presAssocID="{1F4BD4B1-1F1C-A947-B8BA-D0B9CD1F7A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FAEEFA-49A9-D047-9960-42976AE1482F}" type="pres">
      <dgm:prSet presAssocID="{1F4BD4B1-1F1C-A947-B8BA-D0B9CD1F7AE4}" presName="negativeSpace" presStyleCnt="0"/>
      <dgm:spPr/>
    </dgm:pt>
    <dgm:pt modelId="{967048F0-6D25-D84C-86F9-A211B433BAD2}" type="pres">
      <dgm:prSet presAssocID="{1F4BD4B1-1F1C-A947-B8BA-D0B9CD1F7A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594109-FE9F-4047-9871-1746F12284EF}" type="presOf" srcId="{89D83CBB-8400-174F-B07B-DC923D4DBA3F}" destId="{8DDB5BD1-1D5C-554D-A0F7-993F0BEC9723}" srcOrd="1" destOrd="0" presId="urn:microsoft.com/office/officeart/2005/8/layout/list1"/>
    <dgm:cxn modelId="{364E2F1C-AED2-014E-ABE0-9A8B4C6073CF}" type="presOf" srcId="{1F4BD4B1-1F1C-A947-B8BA-D0B9CD1F7AE4}" destId="{E70401E3-F98F-DD46-8BFA-E58F5D0B1659}" srcOrd="0" destOrd="0" presId="urn:microsoft.com/office/officeart/2005/8/layout/list1"/>
    <dgm:cxn modelId="{E495135C-E3A9-6249-9D55-7B588271C15E}" srcId="{B95E0B08-D243-1547-8EBB-01174D2F037A}" destId="{1F4BD4B1-1F1C-A947-B8BA-D0B9CD1F7AE4}" srcOrd="2" destOrd="0" parTransId="{BDF0058C-B171-1D46-AF80-DE0735391E6B}" sibTransId="{A7AD6CEE-0004-AD49-9838-0D7BC8CA7826}"/>
    <dgm:cxn modelId="{365FF88A-67ED-914A-886B-1476EB7746E3}" type="presOf" srcId="{1F4BD4B1-1F1C-A947-B8BA-D0B9CD1F7AE4}" destId="{65ECA76B-D221-A047-B1DC-28EDD71A30EB}" srcOrd="1" destOrd="0" presId="urn:microsoft.com/office/officeart/2005/8/layout/list1"/>
    <dgm:cxn modelId="{4B26F596-8C78-0248-83D1-55E3947FAAE4}" srcId="{B95E0B08-D243-1547-8EBB-01174D2F037A}" destId="{89D83CBB-8400-174F-B07B-DC923D4DBA3F}" srcOrd="1" destOrd="0" parTransId="{522DE4AD-B40C-8946-AD46-88D347D09CD0}" sibTransId="{12014EE3-18C1-3A4D-82A6-DF255C9840F8}"/>
    <dgm:cxn modelId="{81EDE19A-B235-6943-A22B-A25DEBC3D1DD}" type="presOf" srcId="{89D83CBB-8400-174F-B07B-DC923D4DBA3F}" destId="{E8C49BD4-1D55-5646-BBD5-FCA65D3556C8}" srcOrd="0" destOrd="0" presId="urn:microsoft.com/office/officeart/2005/8/layout/list1"/>
    <dgm:cxn modelId="{15674FB6-2202-C645-B26D-DB73E8913BEC}" type="presOf" srcId="{B95E0B08-D243-1547-8EBB-01174D2F037A}" destId="{A9D062E9-6F40-864A-B83A-9D6DCE9BA89D}" srcOrd="0" destOrd="0" presId="urn:microsoft.com/office/officeart/2005/8/layout/list1"/>
    <dgm:cxn modelId="{DD1D1BF3-3213-1B43-B57E-CC661E7487F9}" type="presOf" srcId="{151D0246-CB75-2446-AB07-E3D0D3369A93}" destId="{10E10872-3E16-C74E-901C-A4C21733CF10}" srcOrd="0" destOrd="0" presId="urn:microsoft.com/office/officeart/2005/8/layout/list1"/>
    <dgm:cxn modelId="{B0CA3FFD-B9D3-C949-8EFD-7DBEEF79D2B6}" type="presOf" srcId="{151D0246-CB75-2446-AB07-E3D0D3369A93}" destId="{34B424A4-2738-DC49-BD56-45384C3BCAFA}" srcOrd="1" destOrd="0" presId="urn:microsoft.com/office/officeart/2005/8/layout/list1"/>
    <dgm:cxn modelId="{3A60D7FD-7E41-E247-8B85-4FB1D68CF174}" srcId="{B95E0B08-D243-1547-8EBB-01174D2F037A}" destId="{151D0246-CB75-2446-AB07-E3D0D3369A93}" srcOrd="0" destOrd="0" parTransId="{26F5C3FE-6CD1-7B4B-A1AF-102949C2336B}" sibTransId="{CAA546C2-FC10-2942-A0DF-7661D1E0ECEC}"/>
    <dgm:cxn modelId="{F50F2EAE-044D-4048-BF7F-A1737EC32CE5}" type="presParOf" srcId="{A9D062E9-6F40-864A-B83A-9D6DCE9BA89D}" destId="{85CE18EF-D36E-8B4B-97A4-117CCB2E9195}" srcOrd="0" destOrd="0" presId="urn:microsoft.com/office/officeart/2005/8/layout/list1"/>
    <dgm:cxn modelId="{BA8DA813-B8D4-4F4D-9F6F-919C3F26EBDF}" type="presParOf" srcId="{85CE18EF-D36E-8B4B-97A4-117CCB2E9195}" destId="{10E10872-3E16-C74E-901C-A4C21733CF10}" srcOrd="0" destOrd="0" presId="urn:microsoft.com/office/officeart/2005/8/layout/list1"/>
    <dgm:cxn modelId="{E46A0168-ABF5-8148-80A4-2E0AAA684B8F}" type="presParOf" srcId="{85CE18EF-D36E-8B4B-97A4-117CCB2E9195}" destId="{34B424A4-2738-DC49-BD56-45384C3BCAFA}" srcOrd="1" destOrd="0" presId="urn:microsoft.com/office/officeart/2005/8/layout/list1"/>
    <dgm:cxn modelId="{9AE138A9-84A5-8241-9740-D8365F777F4A}" type="presParOf" srcId="{A9D062E9-6F40-864A-B83A-9D6DCE9BA89D}" destId="{56655A43-1041-1A4E-8E74-4446607EB932}" srcOrd="1" destOrd="0" presId="urn:microsoft.com/office/officeart/2005/8/layout/list1"/>
    <dgm:cxn modelId="{E29DAA41-2430-2F4A-86EC-1D18E12BD09B}" type="presParOf" srcId="{A9D062E9-6F40-864A-B83A-9D6DCE9BA89D}" destId="{CB08EF83-5E10-DE41-B816-0D7C6A2E4527}" srcOrd="2" destOrd="0" presId="urn:microsoft.com/office/officeart/2005/8/layout/list1"/>
    <dgm:cxn modelId="{6B0BF331-0660-1142-9B81-528CD8774AFA}" type="presParOf" srcId="{A9D062E9-6F40-864A-B83A-9D6DCE9BA89D}" destId="{BB901E35-9C23-A041-B059-917986332FFA}" srcOrd="3" destOrd="0" presId="urn:microsoft.com/office/officeart/2005/8/layout/list1"/>
    <dgm:cxn modelId="{405204C4-EEB5-524E-964B-4BD48D788511}" type="presParOf" srcId="{A9D062E9-6F40-864A-B83A-9D6DCE9BA89D}" destId="{C205B5DA-1BB1-294A-8B37-4717358450AC}" srcOrd="4" destOrd="0" presId="urn:microsoft.com/office/officeart/2005/8/layout/list1"/>
    <dgm:cxn modelId="{AF761153-584A-484E-97B8-5987CBFCDEB1}" type="presParOf" srcId="{C205B5DA-1BB1-294A-8B37-4717358450AC}" destId="{E8C49BD4-1D55-5646-BBD5-FCA65D3556C8}" srcOrd="0" destOrd="0" presId="urn:microsoft.com/office/officeart/2005/8/layout/list1"/>
    <dgm:cxn modelId="{913E075F-1B3F-0A45-9FCD-A44D5D9058E2}" type="presParOf" srcId="{C205B5DA-1BB1-294A-8B37-4717358450AC}" destId="{8DDB5BD1-1D5C-554D-A0F7-993F0BEC9723}" srcOrd="1" destOrd="0" presId="urn:microsoft.com/office/officeart/2005/8/layout/list1"/>
    <dgm:cxn modelId="{9486DA4C-C9D4-8444-9202-0E079D774FB7}" type="presParOf" srcId="{A9D062E9-6F40-864A-B83A-9D6DCE9BA89D}" destId="{9C996921-0C84-FC44-8330-B80F8A5F1D08}" srcOrd="5" destOrd="0" presId="urn:microsoft.com/office/officeart/2005/8/layout/list1"/>
    <dgm:cxn modelId="{42EACD2A-1BF0-E849-B028-4CD5E55EFD82}" type="presParOf" srcId="{A9D062E9-6F40-864A-B83A-9D6DCE9BA89D}" destId="{480E2C52-9E85-C245-BAB7-C8771FED0D20}" srcOrd="6" destOrd="0" presId="urn:microsoft.com/office/officeart/2005/8/layout/list1"/>
    <dgm:cxn modelId="{CA9154D1-8CAC-8242-828D-A54E005B01AD}" type="presParOf" srcId="{A9D062E9-6F40-864A-B83A-9D6DCE9BA89D}" destId="{28E38E1D-ADD7-B544-B52C-36BB95BE7154}" srcOrd="7" destOrd="0" presId="urn:microsoft.com/office/officeart/2005/8/layout/list1"/>
    <dgm:cxn modelId="{636614E2-D21D-B546-8FB6-449511696F1A}" type="presParOf" srcId="{A9D062E9-6F40-864A-B83A-9D6DCE9BA89D}" destId="{D55DB9C6-433F-304C-AEEC-404EB2884155}" srcOrd="8" destOrd="0" presId="urn:microsoft.com/office/officeart/2005/8/layout/list1"/>
    <dgm:cxn modelId="{D46E3FEC-4BBF-6C44-9DB0-F101592C4D97}" type="presParOf" srcId="{D55DB9C6-433F-304C-AEEC-404EB2884155}" destId="{E70401E3-F98F-DD46-8BFA-E58F5D0B1659}" srcOrd="0" destOrd="0" presId="urn:microsoft.com/office/officeart/2005/8/layout/list1"/>
    <dgm:cxn modelId="{21CE87B3-BE24-2F44-981B-35CC40C17DEF}" type="presParOf" srcId="{D55DB9C6-433F-304C-AEEC-404EB2884155}" destId="{65ECA76B-D221-A047-B1DC-28EDD71A30EB}" srcOrd="1" destOrd="0" presId="urn:microsoft.com/office/officeart/2005/8/layout/list1"/>
    <dgm:cxn modelId="{97A1577E-6329-7B42-BDE3-C6933D9801AF}" type="presParOf" srcId="{A9D062E9-6F40-864A-B83A-9D6DCE9BA89D}" destId="{8CFAEEFA-49A9-D047-9960-42976AE1482F}" srcOrd="9" destOrd="0" presId="urn:microsoft.com/office/officeart/2005/8/layout/list1"/>
    <dgm:cxn modelId="{80FA9F1F-E8D7-A84E-9B16-CA56FF5BACE4}" type="presParOf" srcId="{A9D062E9-6F40-864A-B83A-9D6DCE9BA89D}" destId="{967048F0-6D25-D84C-86F9-A211B433BA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0B08C-2182-AE49-A2DF-93AFCBFA0FB6}" type="doc">
      <dgm:prSet loTypeId="urn:microsoft.com/office/officeart/2005/8/layout/arrow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73E7D4-E71B-5945-975A-A58C5556DC0D}">
      <dgm:prSet phldrT="[Text]"/>
      <dgm:spPr/>
      <dgm:t>
        <a:bodyPr/>
        <a:lstStyle/>
        <a:p>
          <a:r>
            <a:rPr lang="en-US" dirty="0"/>
            <a:t>Strategies for Work</a:t>
          </a:r>
        </a:p>
      </dgm:t>
    </dgm:pt>
    <dgm:pt modelId="{693FFF47-40E9-0C42-92ED-2CBF429514E5}" type="parTrans" cxnId="{C2169840-8CB2-0A41-A118-32F6494959AA}">
      <dgm:prSet/>
      <dgm:spPr/>
      <dgm:t>
        <a:bodyPr/>
        <a:lstStyle/>
        <a:p>
          <a:endParaRPr lang="en-US"/>
        </a:p>
      </dgm:t>
    </dgm:pt>
    <dgm:pt modelId="{A3607806-3454-7346-849B-6CBEE7566665}" type="sibTrans" cxnId="{C2169840-8CB2-0A41-A118-32F6494959AA}">
      <dgm:prSet/>
      <dgm:spPr/>
      <dgm:t>
        <a:bodyPr/>
        <a:lstStyle/>
        <a:p>
          <a:endParaRPr lang="en-US"/>
        </a:p>
      </dgm:t>
    </dgm:pt>
    <dgm:pt modelId="{90BF7639-D607-DC48-8CB8-AAB5B045D79B}">
      <dgm:prSet phldrT="[Text]"/>
      <dgm:spPr/>
      <dgm:t>
        <a:bodyPr/>
        <a:lstStyle/>
        <a:p>
          <a:r>
            <a:rPr lang="en-US" dirty="0"/>
            <a:t>Strategies for Life </a:t>
          </a:r>
        </a:p>
      </dgm:t>
    </dgm:pt>
    <dgm:pt modelId="{E424CE71-A264-B24F-B752-A72C4AA21B9E}" type="parTrans" cxnId="{9822FB1B-4363-024D-8089-75F8679D4401}">
      <dgm:prSet/>
      <dgm:spPr/>
      <dgm:t>
        <a:bodyPr/>
        <a:lstStyle/>
        <a:p>
          <a:endParaRPr lang="en-US"/>
        </a:p>
      </dgm:t>
    </dgm:pt>
    <dgm:pt modelId="{1D8C8054-747C-8145-A0D0-4F25562843FD}" type="sibTrans" cxnId="{9822FB1B-4363-024D-8089-75F8679D4401}">
      <dgm:prSet/>
      <dgm:spPr/>
      <dgm:t>
        <a:bodyPr/>
        <a:lstStyle/>
        <a:p>
          <a:endParaRPr lang="en-US"/>
        </a:p>
      </dgm:t>
    </dgm:pt>
    <dgm:pt modelId="{B904F6DE-7D87-584F-98A6-42CEAF385E1D}" type="pres">
      <dgm:prSet presAssocID="{EAB0B08C-2182-AE49-A2DF-93AFCBFA0FB6}" presName="compositeShape" presStyleCnt="0">
        <dgm:presLayoutVars>
          <dgm:chMax val="2"/>
          <dgm:dir/>
          <dgm:resizeHandles val="exact"/>
        </dgm:presLayoutVars>
      </dgm:prSet>
      <dgm:spPr/>
    </dgm:pt>
    <dgm:pt modelId="{F1B804E6-78A8-8E42-BA19-2BD094591B3D}" type="pres">
      <dgm:prSet presAssocID="{EAB0B08C-2182-AE49-A2DF-93AFCBFA0FB6}" presName="divider" presStyleLbl="fgShp" presStyleIdx="0" presStyleCnt="1"/>
      <dgm:spPr/>
    </dgm:pt>
    <dgm:pt modelId="{2F4456C9-5C64-2A49-8CDA-663E0329AB01}" type="pres">
      <dgm:prSet presAssocID="{B673E7D4-E71B-5945-975A-A58C5556DC0D}" presName="downArrow" presStyleLbl="node1" presStyleIdx="0" presStyleCnt="2" custLinFactNeighborX="1228"/>
      <dgm:spPr/>
    </dgm:pt>
    <dgm:pt modelId="{706102F4-885B-4E44-A9CB-01E72850C0F9}" type="pres">
      <dgm:prSet presAssocID="{B673E7D4-E71B-5945-975A-A58C5556DC0D}" presName="downArrowText" presStyleLbl="revTx" presStyleIdx="0" presStyleCnt="2">
        <dgm:presLayoutVars>
          <dgm:bulletEnabled val="1"/>
        </dgm:presLayoutVars>
      </dgm:prSet>
      <dgm:spPr/>
    </dgm:pt>
    <dgm:pt modelId="{9AE3C3E9-3BD2-ED45-9273-1F54C9053B80}" type="pres">
      <dgm:prSet presAssocID="{90BF7639-D607-DC48-8CB8-AAB5B045D79B}" presName="upArrow" presStyleLbl="node1" presStyleIdx="1" presStyleCnt="2"/>
      <dgm:spPr/>
    </dgm:pt>
    <dgm:pt modelId="{5F3942AE-5005-834A-B68D-2BDE69CA8890}" type="pres">
      <dgm:prSet presAssocID="{90BF7639-D607-DC48-8CB8-AAB5B045D79B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D324010-5F42-9A40-BDDF-E83E79BD3478}" type="presOf" srcId="{B673E7D4-E71B-5945-975A-A58C5556DC0D}" destId="{706102F4-885B-4E44-A9CB-01E72850C0F9}" srcOrd="0" destOrd="0" presId="urn:microsoft.com/office/officeart/2005/8/layout/arrow3"/>
    <dgm:cxn modelId="{D416F918-86B5-014B-AB2E-502ED9D6B499}" type="presOf" srcId="{EAB0B08C-2182-AE49-A2DF-93AFCBFA0FB6}" destId="{B904F6DE-7D87-584F-98A6-42CEAF385E1D}" srcOrd="0" destOrd="0" presId="urn:microsoft.com/office/officeart/2005/8/layout/arrow3"/>
    <dgm:cxn modelId="{9822FB1B-4363-024D-8089-75F8679D4401}" srcId="{EAB0B08C-2182-AE49-A2DF-93AFCBFA0FB6}" destId="{90BF7639-D607-DC48-8CB8-AAB5B045D79B}" srcOrd="1" destOrd="0" parTransId="{E424CE71-A264-B24F-B752-A72C4AA21B9E}" sibTransId="{1D8C8054-747C-8145-A0D0-4F25562843FD}"/>
    <dgm:cxn modelId="{E1365524-55C3-A542-A654-72FF3E0800C1}" type="presOf" srcId="{90BF7639-D607-DC48-8CB8-AAB5B045D79B}" destId="{5F3942AE-5005-834A-B68D-2BDE69CA8890}" srcOrd="0" destOrd="0" presId="urn:microsoft.com/office/officeart/2005/8/layout/arrow3"/>
    <dgm:cxn modelId="{C2169840-8CB2-0A41-A118-32F6494959AA}" srcId="{EAB0B08C-2182-AE49-A2DF-93AFCBFA0FB6}" destId="{B673E7D4-E71B-5945-975A-A58C5556DC0D}" srcOrd="0" destOrd="0" parTransId="{693FFF47-40E9-0C42-92ED-2CBF429514E5}" sibTransId="{A3607806-3454-7346-849B-6CBEE7566665}"/>
    <dgm:cxn modelId="{AF2CA944-71E0-9846-AB4E-BF6BAA431CD2}" type="presParOf" srcId="{B904F6DE-7D87-584F-98A6-42CEAF385E1D}" destId="{F1B804E6-78A8-8E42-BA19-2BD094591B3D}" srcOrd="0" destOrd="0" presId="urn:microsoft.com/office/officeart/2005/8/layout/arrow3"/>
    <dgm:cxn modelId="{134F997E-D5FF-DA40-93BC-519A3A0F246F}" type="presParOf" srcId="{B904F6DE-7D87-584F-98A6-42CEAF385E1D}" destId="{2F4456C9-5C64-2A49-8CDA-663E0329AB01}" srcOrd="1" destOrd="0" presId="urn:microsoft.com/office/officeart/2005/8/layout/arrow3"/>
    <dgm:cxn modelId="{AAA3EE2C-978C-D847-87F0-02E2FEE91770}" type="presParOf" srcId="{B904F6DE-7D87-584F-98A6-42CEAF385E1D}" destId="{706102F4-885B-4E44-A9CB-01E72850C0F9}" srcOrd="2" destOrd="0" presId="urn:microsoft.com/office/officeart/2005/8/layout/arrow3"/>
    <dgm:cxn modelId="{3A42C3D2-4935-8247-B756-0E868501ADFA}" type="presParOf" srcId="{B904F6DE-7D87-584F-98A6-42CEAF385E1D}" destId="{9AE3C3E9-3BD2-ED45-9273-1F54C9053B80}" srcOrd="3" destOrd="0" presId="urn:microsoft.com/office/officeart/2005/8/layout/arrow3"/>
    <dgm:cxn modelId="{FD136E46-A12E-304E-A6C5-D9285942B96F}" type="presParOf" srcId="{B904F6DE-7D87-584F-98A6-42CEAF385E1D}" destId="{5F3942AE-5005-834A-B68D-2BDE69CA889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2C017-8FA9-40A6-A825-F49FB412D1C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B03FC8-CACA-4A18-9186-59390F7B4D7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Interesting</a:t>
          </a:r>
        </a:p>
      </dgm:t>
    </dgm:pt>
    <dgm:pt modelId="{EF94BB73-A2EE-4007-B6F8-09326EBF3213}" type="parTrans" cxnId="{C65B461F-F91B-4BA2-B6D5-A9F31187B9A1}">
      <dgm:prSet/>
      <dgm:spPr/>
      <dgm:t>
        <a:bodyPr/>
        <a:lstStyle/>
        <a:p>
          <a:endParaRPr lang="en-GB"/>
        </a:p>
      </dgm:t>
    </dgm:pt>
    <dgm:pt modelId="{3F12D5B0-8144-4CDC-BBCC-6CC93DD3FBC1}" type="sibTrans" cxnId="{C65B461F-F91B-4BA2-B6D5-A9F31187B9A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Thinking</a:t>
          </a:r>
        </a:p>
      </dgm:t>
    </dgm:pt>
    <dgm:pt modelId="{B0598FE4-73BC-4AE5-B39E-F69D86130319}">
      <dgm:prSet phldrT="[Text]"/>
      <dgm:spPr/>
      <dgm:t>
        <a:bodyPr/>
        <a:lstStyle/>
        <a:p>
          <a:r>
            <a:rPr lang="en-GB" dirty="0"/>
            <a:t>Mornings/Evenings</a:t>
          </a:r>
        </a:p>
      </dgm:t>
    </dgm:pt>
    <dgm:pt modelId="{AA5B9237-1FA7-4007-BDE4-71A3FC74A52B}" type="parTrans" cxnId="{A360826A-FC9B-49D1-B63E-656BFD32BFD6}">
      <dgm:prSet/>
      <dgm:spPr/>
      <dgm:t>
        <a:bodyPr/>
        <a:lstStyle/>
        <a:p>
          <a:endParaRPr lang="en-GB"/>
        </a:p>
      </dgm:t>
    </dgm:pt>
    <dgm:pt modelId="{91DD75E5-9235-44D9-B995-E3FB9C43389F}" type="sibTrans" cxnId="{A360826A-FC9B-49D1-B63E-656BFD32BFD6}">
      <dgm:prSet/>
      <dgm:spPr/>
      <dgm:t>
        <a:bodyPr/>
        <a:lstStyle/>
        <a:p>
          <a:endParaRPr lang="en-GB"/>
        </a:p>
      </dgm:t>
    </dgm:pt>
    <dgm:pt modelId="{E6325DD1-F8F1-4869-BD01-47B9A8CE00A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Focussed</a:t>
          </a:r>
        </a:p>
      </dgm:t>
    </dgm:pt>
    <dgm:pt modelId="{F7DDF628-3D6F-4AE1-9963-3536BEC2A7B4}" type="parTrans" cxnId="{66A9D995-DE75-46BA-B54E-ED43493D0A25}">
      <dgm:prSet/>
      <dgm:spPr/>
      <dgm:t>
        <a:bodyPr/>
        <a:lstStyle/>
        <a:p>
          <a:endParaRPr lang="en-GB"/>
        </a:p>
      </dgm:t>
    </dgm:pt>
    <dgm:pt modelId="{5E116CB0-25B1-48A4-A8CC-7AA6F8EEC540}" type="sibTrans" cxnId="{66A9D995-DE75-46BA-B54E-ED43493D0A2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Productive</a:t>
          </a:r>
        </a:p>
      </dgm:t>
    </dgm:pt>
    <dgm:pt modelId="{757A4ECA-6245-4F01-BD91-3E67C3E9C533}">
      <dgm:prSet phldrT="[Text]"/>
      <dgm:spPr/>
      <dgm:t>
        <a:bodyPr/>
        <a:lstStyle/>
        <a:p>
          <a:r>
            <a:rPr lang="en-GB" dirty="0"/>
            <a:t>Mornings/Evenings</a:t>
          </a:r>
        </a:p>
      </dgm:t>
    </dgm:pt>
    <dgm:pt modelId="{EAB3CA75-8D8A-48E7-ADF0-A6064E8AFF13}" type="parTrans" cxnId="{F1861EE9-DC0E-4E55-8A55-644D8A84BEC6}">
      <dgm:prSet/>
      <dgm:spPr/>
      <dgm:t>
        <a:bodyPr/>
        <a:lstStyle/>
        <a:p>
          <a:endParaRPr lang="en-GB"/>
        </a:p>
      </dgm:t>
    </dgm:pt>
    <dgm:pt modelId="{1F12A662-29EA-441B-9D35-F84A1119BC16}" type="sibTrans" cxnId="{F1861EE9-DC0E-4E55-8A55-644D8A84BEC6}">
      <dgm:prSet/>
      <dgm:spPr/>
      <dgm:t>
        <a:bodyPr/>
        <a:lstStyle/>
        <a:p>
          <a:endParaRPr lang="en-GB"/>
        </a:p>
      </dgm:t>
    </dgm:pt>
    <dgm:pt modelId="{BCE17269-5BBE-46AF-88A1-EB04010DFDE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Busy</a:t>
          </a:r>
        </a:p>
      </dgm:t>
    </dgm:pt>
    <dgm:pt modelId="{446E7C4C-F33E-41B9-BBE2-FCA6E20B687E}" type="parTrans" cxnId="{30B8E190-7AA6-486C-90C2-F58DDE6B8ABF}">
      <dgm:prSet/>
      <dgm:spPr/>
      <dgm:t>
        <a:bodyPr/>
        <a:lstStyle/>
        <a:p>
          <a:endParaRPr lang="en-GB"/>
        </a:p>
      </dgm:t>
    </dgm:pt>
    <dgm:pt modelId="{E9DABEA8-1451-44EA-8866-E832055AD7E1}" type="sibTrans" cxnId="{30B8E190-7AA6-486C-90C2-F58DDE6B8AB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Boring</a:t>
          </a:r>
        </a:p>
      </dgm:t>
    </dgm:pt>
    <dgm:pt modelId="{DC3FEFC4-624E-406B-8DBE-CD49000A70E3}">
      <dgm:prSet phldrT="[Text]"/>
      <dgm:spPr/>
      <dgm:t>
        <a:bodyPr/>
        <a:lstStyle/>
        <a:p>
          <a:r>
            <a:rPr lang="en-GB" dirty="0"/>
            <a:t>After Lunch/Early Afternoon</a:t>
          </a:r>
        </a:p>
      </dgm:t>
    </dgm:pt>
    <dgm:pt modelId="{25C0F7B7-6DCD-4B09-B5FC-B7533865FBC8}" type="parTrans" cxnId="{08FB060B-F5AC-4CDE-A3C4-A30A6A4509A5}">
      <dgm:prSet/>
      <dgm:spPr/>
      <dgm:t>
        <a:bodyPr/>
        <a:lstStyle/>
        <a:p>
          <a:endParaRPr lang="en-GB"/>
        </a:p>
      </dgm:t>
    </dgm:pt>
    <dgm:pt modelId="{490D034C-7C4C-4CAE-9F23-701604873C44}" type="sibTrans" cxnId="{08FB060B-F5AC-4CDE-A3C4-A30A6A4509A5}">
      <dgm:prSet/>
      <dgm:spPr/>
      <dgm:t>
        <a:bodyPr/>
        <a:lstStyle/>
        <a:p>
          <a:endParaRPr lang="en-GB"/>
        </a:p>
      </dgm:t>
    </dgm:pt>
    <dgm:pt modelId="{4A099F5A-3660-49D1-9642-38E540911812}" type="pres">
      <dgm:prSet presAssocID="{B892C017-8FA9-40A6-A825-F49FB412D1CD}" presName="Name0" presStyleCnt="0">
        <dgm:presLayoutVars>
          <dgm:chMax/>
          <dgm:chPref/>
          <dgm:dir/>
          <dgm:animLvl val="lvl"/>
        </dgm:presLayoutVars>
      </dgm:prSet>
      <dgm:spPr/>
    </dgm:pt>
    <dgm:pt modelId="{21FFDB98-66EC-4AE0-A421-E3A5DDE8401E}" type="pres">
      <dgm:prSet presAssocID="{ECB03FC8-CACA-4A18-9186-59390F7B4D7C}" presName="composite" presStyleCnt="0"/>
      <dgm:spPr/>
    </dgm:pt>
    <dgm:pt modelId="{3672DCA4-C989-4A83-9E0A-D2420EC26E4C}" type="pres">
      <dgm:prSet presAssocID="{ECB03FC8-CACA-4A18-9186-59390F7B4D7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56C0101-E57A-4980-A545-1D0B7A04E47D}" type="pres">
      <dgm:prSet presAssocID="{ECB03FC8-CACA-4A18-9186-59390F7B4D7C}" presName="Childtext1" presStyleLbl="revTx" presStyleIdx="0" presStyleCnt="3" custLinFactNeighborX="-423">
        <dgm:presLayoutVars>
          <dgm:chMax val="0"/>
          <dgm:chPref val="0"/>
          <dgm:bulletEnabled val="1"/>
        </dgm:presLayoutVars>
      </dgm:prSet>
      <dgm:spPr/>
    </dgm:pt>
    <dgm:pt modelId="{F3555956-69D6-4342-AD56-679A69317CB0}" type="pres">
      <dgm:prSet presAssocID="{ECB03FC8-CACA-4A18-9186-59390F7B4D7C}" presName="BalanceSpacing" presStyleCnt="0"/>
      <dgm:spPr/>
    </dgm:pt>
    <dgm:pt modelId="{79FD026B-A7F9-4646-A8B8-A26BCCED4851}" type="pres">
      <dgm:prSet presAssocID="{ECB03FC8-CACA-4A18-9186-59390F7B4D7C}" presName="BalanceSpacing1" presStyleCnt="0"/>
      <dgm:spPr/>
    </dgm:pt>
    <dgm:pt modelId="{4B97E6D8-3085-425A-99BD-30A526B9E831}" type="pres">
      <dgm:prSet presAssocID="{3F12D5B0-8144-4CDC-BBCC-6CC93DD3FBC1}" presName="Accent1Text" presStyleLbl="node1" presStyleIdx="1" presStyleCnt="6"/>
      <dgm:spPr/>
    </dgm:pt>
    <dgm:pt modelId="{06B4F17B-9CAE-4423-9D32-EBE30203EECE}" type="pres">
      <dgm:prSet presAssocID="{3F12D5B0-8144-4CDC-BBCC-6CC93DD3FBC1}" presName="spaceBetweenRectangles" presStyleCnt="0"/>
      <dgm:spPr/>
    </dgm:pt>
    <dgm:pt modelId="{22534663-064F-4774-B50F-8E5D6F842F4F}" type="pres">
      <dgm:prSet presAssocID="{E6325DD1-F8F1-4869-BD01-47B9A8CE00AE}" presName="composite" presStyleCnt="0"/>
      <dgm:spPr/>
    </dgm:pt>
    <dgm:pt modelId="{2A0941F4-C67A-4B43-90E3-B1DBB9F2343F}" type="pres">
      <dgm:prSet presAssocID="{E6325DD1-F8F1-4869-BD01-47B9A8CE00A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09F8E37-AB87-466E-9ACB-8DFB433C4EE2}" type="pres">
      <dgm:prSet presAssocID="{E6325DD1-F8F1-4869-BD01-47B9A8CE00A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4030166-8E1B-438F-BBC1-79FB173E951B}" type="pres">
      <dgm:prSet presAssocID="{E6325DD1-F8F1-4869-BD01-47B9A8CE00AE}" presName="BalanceSpacing" presStyleCnt="0"/>
      <dgm:spPr/>
    </dgm:pt>
    <dgm:pt modelId="{FFE447A9-7098-474B-B875-C4A1C9251B14}" type="pres">
      <dgm:prSet presAssocID="{E6325DD1-F8F1-4869-BD01-47B9A8CE00AE}" presName="BalanceSpacing1" presStyleCnt="0"/>
      <dgm:spPr/>
    </dgm:pt>
    <dgm:pt modelId="{9C537841-84F0-4483-8A0E-7A4CB0E5F2B8}" type="pres">
      <dgm:prSet presAssocID="{5E116CB0-25B1-48A4-A8CC-7AA6F8EEC540}" presName="Accent1Text" presStyleLbl="node1" presStyleIdx="3" presStyleCnt="6"/>
      <dgm:spPr/>
    </dgm:pt>
    <dgm:pt modelId="{F0508A82-E6A1-4FE8-96BE-3334FC44021E}" type="pres">
      <dgm:prSet presAssocID="{5E116CB0-25B1-48A4-A8CC-7AA6F8EEC540}" presName="spaceBetweenRectangles" presStyleCnt="0"/>
      <dgm:spPr/>
    </dgm:pt>
    <dgm:pt modelId="{C99AEAB6-1D17-4326-81CE-E26BD0D8A86E}" type="pres">
      <dgm:prSet presAssocID="{BCE17269-5BBE-46AF-88A1-EB04010DFDEA}" presName="composite" presStyleCnt="0"/>
      <dgm:spPr/>
    </dgm:pt>
    <dgm:pt modelId="{B7CB1403-D407-453D-A712-820EA72C417C}" type="pres">
      <dgm:prSet presAssocID="{BCE17269-5BBE-46AF-88A1-EB04010DFDE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8223C4-9930-4365-9DD9-7C15ECADF0BA}" type="pres">
      <dgm:prSet presAssocID="{BCE17269-5BBE-46AF-88A1-EB04010DFDE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B7A34FD-4153-4677-B5AC-44EABEB53FD0}" type="pres">
      <dgm:prSet presAssocID="{BCE17269-5BBE-46AF-88A1-EB04010DFDEA}" presName="BalanceSpacing" presStyleCnt="0"/>
      <dgm:spPr/>
    </dgm:pt>
    <dgm:pt modelId="{D0E8F5FF-BD5F-49E6-AA79-20067577FFAC}" type="pres">
      <dgm:prSet presAssocID="{BCE17269-5BBE-46AF-88A1-EB04010DFDEA}" presName="BalanceSpacing1" presStyleCnt="0"/>
      <dgm:spPr/>
    </dgm:pt>
    <dgm:pt modelId="{158B6DB7-B6DD-4CD5-8129-686A68F62710}" type="pres">
      <dgm:prSet presAssocID="{E9DABEA8-1451-44EA-8866-E832055AD7E1}" presName="Accent1Text" presStyleLbl="node1" presStyleIdx="5" presStyleCnt="6"/>
      <dgm:spPr/>
    </dgm:pt>
  </dgm:ptLst>
  <dgm:cxnLst>
    <dgm:cxn modelId="{1AEBC204-5BB2-446C-8E92-859719EC51AA}" type="presOf" srcId="{DC3FEFC4-624E-406B-8DBE-CD49000A70E3}" destId="{5A8223C4-9930-4365-9DD9-7C15ECADF0BA}" srcOrd="0" destOrd="0" presId="urn:microsoft.com/office/officeart/2008/layout/AlternatingHexagons"/>
    <dgm:cxn modelId="{08FB060B-F5AC-4CDE-A3C4-A30A6A4509A5}" srcId="{BCE17269-5BBE-46AF-88A1-EB04010DFDEA}" destId="{DC3FEFC4-624E-406B-8DBE-CD49000A70E3}" srcOrd="0" destOrd="0" parTransId="{25C0F7B7-6DCD-4B09-B5FC-B7533865FBC8}" sibTransId="{490D034C-7C4C-4CAE-9F23-701604873C44}"/>
    <dgm:cxn modelId="{A2CCD51C-1608-454E-88C3-0D60646C9DB3}" type="presOf" srcId="{757A4ECA-6245-4F01-BD91-3E67C3E9C533}" destId="{309F8E37-AB87-466E-9ACB-8DFB433C4EE2}" srcOrd="0" destOrd="0" presId="urn:microsoft.com/office/officeart/2008/layout/AlternatingHexagons"/>
    <dgm:cxn modelId="{C65B461F-F91B-4BA2-B6D5-A9F31187B9A1}" srcId="{B892C017-8FA9-40A6-A825-F49FB412D1CD}" destId="{ECB03FC8-CACA-4A18-9186-59390F7B4D7C}" srcOrd="0" destOrd="0" parTransId="{EF94BB73-A2EE-4007-B6F8-09326EBF3213}" sibTransId="{3F12D5B0-8144-4CDC-BBCC-6CC93DD3FBC1}"/>
    <dgm:cxn modelId="{B597182C-86CE-430D-961C-1A0FBC407B96}" type="presOf" srcId="{B892C017-8FA9-40A6-A825-F49FB412D1CD}" destId="{4A099F5A-3660-49D1-9642-38E540911812}" srcOrd="0" destOrd="0" presId="urn:microsoft.com/office/officeart/2008/layout/AlternatingHexagons"/>
    <dgm:cxn modelId="{7D68792E-B39F-4A4F-9F08-8E24F93954B2}" type="presOf" srcId="{3F12D5B0-8144-4CDC-BBCC-6CC93DD3FBC1}" destId="{4B97E6D8-3085-425A-99BD-30A526B9E831}" srcOrd="0" destOrd="0" presId="urn:microsoft.com/office/officeart/2008/layout/AlternatingHexagons"/>
    <dgm:cxn modelId="{C6DC074A-7834-478B-8ABC-FED90F126CC6}" type="presOf" srcId="{E6325DD1-F8F1-4869-BD01-47B9A8CE00AE}" destId="{2A0941F4-C67A-4B43-90E3-B1DBB9F2343F}" srcOrd="0" destOrd="0" presId="urn:microsoft.com/office/officeart/2008/layout/AlternatingHexagons"/>
    <dgm:cxn modelId="{A360826A-FC9B-49D1-B63E-656BFD32BFD6}" srcId="{ECB03FC8-CACA-4A18-9186-59390F7B4D7C}" destId="{B0598FE4-73BC-4AE5-B39E-F69D86130319}" srcOrd="0" destOrd="0" parTransId="{AA5B9237-1FA7-4007-BDE4-71A3FC74A52B}" sibTransId="{91DD75E5-9235-44D9-B995-E3FB9C43389F}"/>
    <dgm:cxn modelId="{5A81EE52-9068-4196-B0B7-576AD86D6EE1}" type="presOf" srcId="{B0598FE4-73BC-4AE5-B39E-F69D86130319}" destId="{F56C0101-E57A-4980-A545-1D0B7A04E47D}" srcOrd="0" destOrd="0" presId="urn:microsoft.com/office/officeart/2008/layout/AlternatingHexagons"/>
    <dgm:cxn modelId="{30B8E190-7AA6-486C-90C2-F58DDE6B8ABF}" srcId="{B892C017-8FA9-40A6-A825-F49FB412D1CD}" destId="{BCE17269-5BBE-46AF-88A1-EB04010DFDEA}" srcOrd="2" destOrd="0" parTransId="{446E7C4C-F33E-41B9-BBE2-FCA6E20B687E}" sibTransId="{E9DABEA8-1451-44EA-8866-E832055AD7E1}"/>
    <dgm:cxn modelId="{66A9D995-DE75-46BA-B54E-ED43493D0A25}" srcId="{B892C017-8FA9-40A6-A825-F49FB412D1CD}" destId="{E6325DD1-F8F1-4869-BD01-47B9A8CE00AE}" srcOrd="1" destOrd="0" parTransId="{F7DDF628-3D6F-4AE1-9963-3536BEC2A7B4}" sibTransId="{5E116CB0-25B1-48A4-A8CC-7AA6F8EEC540}"/>
    <dgm:cxn modelId="{89206BD8-6D6A-42E3-8916-427CF65C41E7}" type="presOf" srcId="{BCE17269-5BBE-46AF-88A1-EB04010DFDEA}" destId="{B7CB1403-D407-453D-A712-820EA72C417C}" srcOrd="0" destOrd="0" presId="urn:microsoft.com/office/officeart/2008/layout/AlternatingHexagons"/>
    <dgm:cxn modelId="{F1861EE9-DC0E-4E55-8A55-644D8A84BEC6}" srcId="{E6325DD1-F8F1-4869-BD01-47B9A8CE00AE}" destId="{757A4ECA-6245-4F01-BD91-3E67C3E9C533}" srcOrd="0" destOrd="0" parTransId="{EAB3CA75-8D8A-48E7-ADF0-A6064E8AFF13}" sibTransId="{1F12A662-29EA-441B-9D35-F84A1119BC16}"/>
    <dgm:cxn modelId="{7B5475EE-131B-4850-90C9-0C45FEA01927}" type="presOf" srcId="{E9DABEA8-1451-44EA-8866-E832055AD7E1}" destId="{158B6DB7-B6DD-4CD5-8129-686A68F62710}" srcOrd="0" destOrd="0" presId="urn:microsoft.com/office/officeart/2008/layout/AlternatingHexagons"/>
    <dgm:cxn modelId="{014A84F4-CEBE-4042-8FA2-BC598316AC60}" type="presOf" srcId="{5E116CB0-25B1-48A4-A8CC-7AA6F8EEC540}" destId="{9C537841-84F0-4483-8A0E-7A4CB0E5F2B8}" srcOrd="0" destOrd="0" presId="urn:microsoft.com/office/officeart/2008/layout/AlternatingHexagons"/>
    <dgm:cxn modelId="{3534EBFC-2572-462A-9A4D-20E7CE7FD5B6}" type="presOf" srcId="{ECB03FC8-CACA-4A18-9186-59390F7B4D7C}" destId="{3672DCA4-C989-4A83-9E0A-D2420EC26E4C}" srcOrd="0" destOrd="0" presId="urn:microsoft.com/office/officeart/2008/layout/AlternatingHexagons"/>
    <dgm:cxn modelId="{784F8860-8C2D-4C7D-9922-E32BD1A43585}" type="presParOf" srcId="{4A099F5A-3660-49D1-9642-38E540911812}" destId="{21FFDB98-66EC-4AE0-A421-E3A5DDE8401E}" srcOrd="0" destOrd="0" presId="urn:microsoft.com/office/officeart/2008/layout/AlternatingHexagons"/>
    <dgm:cxn modelId="{72C75EEA-ED00-435C-8E90-F723490C0A2A}" type="presParOf" srcId="{21FFDB98-66EC-4AE0-A421-E3A5DDE8401E}" destId="{3672DCA4-C989-4A83-9E0A-D2420EC26E4C}" srcOrd="0" destOrd="0" presId="urn:microsoft.com/office/officeart/2008/layout/AlternatingHexagons"/>
    <dgm:cxn modelId="{07FD9CA3-91EF-4566-9EE7-69ACBDFEF63F}" type="presParOf" srcId="{21FFDB98-66EC-4AE0-A421-E3A5DDE8401E}" destId="{F56C0101-E57A-4980-A545-1D0B7A04E47D}" srcOrd="1" destOrd="0" presId="urn:microsoft.com/office/officeart/2008/layout/AlternatingHexagons"/>
    <dgm:cxn modelId="{982FA611-3310-431B-AC21-8CE0B0F16B3B}" type="presParOf" srcId="{21FFDB98-66EC-4AE0-A421-E3A5DDE8401E}" destId="{F3555956-69D6-4342-AD56-679A69317CB0}" srcOrd="2" destOrd="0" presId="urn:microsoft.com/office/officeart/2008/layout/AlternatingHexagons"/>
    <dgm:cxn modelId="{F73F11A5-EF7F-4DC3-BED3-93A5AD8BA033}" type="presParOf" srcId="{21FFDB98-66EC-4AE0-A421-E3A5DDE8401E}" destId="{79FD026B-A7F9-4646-A8B8-A26BCCED4851}" srcOrd="3" destOrd="0" presId="urn:microsoft.com/office/officeart/2008/layout/AlternatingHexagons"/>
    <dgm:cxn modelId="{70473917-E36C-40F1-8E62-BFBFD31E9255}" type="presParOf" srcId="{21FFDB98-66EC-4AE0-A421-E3A5DDE8401E}" destId="{4B97E6D8-3085-425A-99BD-30A526B9E831}" srcOrd="4" destOrd="0" presId="urn:microsoft.com/office/officeart/2008/layout/AlternatingHexagons"/>
    <dgm:cxn modelId="{923298FC-8A13-4B24-B63D-625F8CA18829}" type="presParOf" srcId="{4A099F5A-3660-49D1-9642-38E540911812}" destId="{06B4F17B-9CAE-4423-9D32-EBE30203EECE}" srcOrd="1" destOrd="0" presId="urn:microsoft.com/office/officeart/2008/layout/AlternatingHexagons"/>
    <dgm:cxn modelId="{06704CCF-46E3-4066-8D19-EC5C8B6399FC}" type="presParOf" srcId="{4A099F5A-3660-49D1-9642-38E540911812}" destId="{22534663-064F-4774-B50F-8E5D6F842F4F}" srcOrd="2" destOrd="0" presId="urn:microsoft.com/office/officeart/2008/layout/AlternatingHexagons"/>
    <dgm:cxn modelId="{F2B2D287-E6C3-4D08-AA0B-2CE6E7A3E899}" type="presParOf" srcId="{22534663-064F-4774-B50F-8E5D6F842F4F}" destId="{2A0941F4-C67A-4B43-90E3-B1DBB9F2343F}" srcOrd="0" destOrd="0" presId="urn:microsoft.com/office/officeart/2008/layout/AlternatingHexagons"/>
    <dgm:cxn modelId="{4216C7CA-48B0-4AA8-9365-D015311180EE}" type="presParOf" srcId="{22534663-064F-4774-B50F-8E5D6F842F4F}" destId="{309F8E37-AB87-466E-9ACB-8DFB433C4EE2}" srcOrd="1" destOrd="0" presId="urn:microsoft.com/office/officeart/2008/layout/AlternatingHexagons"/>
    <dgm:cxn modelId="{A9087EDF-54C2-4692-88F8-6B929C3EC1A9}" type="presParOf" srcId="{22534663-064F-4774-B50F-8E5D6F842F4F}" destId="{24030166-8E1B-438F-BBC1-79FB173E951B}" srcOrd="2" destOrd="0" presId="urn:microsoft.com/office/officeart/2008/layout/AlternatingHexagons"/>
    <dgm:cxn modelId="{C340E1BB-70B2-4B44-B571-54C471D149E6}" type="presParOf" srcId="{22534663-064F-4774-B50F-8E5D6F842F4F}" destId="{FFE447A9-7098-474B-B875-C4A1C9251B14}" srcOrd="3" destOrd="0" presId="urn:microsoft.com/office/officeart/2008/layout/AlternatingHexagons"/>
    <dgm:cxn modelId="{01D726CB-94FD-4587-892F-CBF919A3A5BF}" type="presParOf" srcId="{22534663-064F-4774-B50F-8E5D6F842F4F}" destId="{9C537841-84F0-4483-8A0E-7A4CB0E5F2B8}" srcOrd="4" destOrd="0" presId="urn:microsoft.com/office/officeart/2008/layout/AlternatingHexagons"/>
    <dgm:cxn modelId="{6C87DC68-8F00-4BD7-80C2-C64FECE16B01}" type="presParOf" srcId="{4A099F5A-3660-49D1-9642-38E540911812}" destId="{F0508A82-E6A1-4FE8-96BE-3334FC44021E}" srcOrd="3" destOrd="0" presId="urn:microsoft.com/office/officeart/2008/layout/AlternatingHexagons"/>
    <dgm:cxn modelId="{1440C251-688A-43E3-AD54-69F742669FC3}" type="presParOf" srcId="{4A099F5A-3660-49D1-9642-38E540911812}" destId="{C99AEAB6-1D17-4326-81CE-E26BD0D8A86E}" srcOrd="4" destOrd="0" presId="urn:microsoft.com/office/officeart/2008/layout/AlternatingHexagons"/>
    <dgm:cxn modelId="{809DE9F9-AC49-420D-AF03-00DA96D59116}" type="presParOf" srcId="{C99AEAB6-1D17-4326-81CE-E26BD0D8A86E}" destId="{B7CB1403-D407-453D-A712-820EA72C417C}" srcOrd="0" destOrd="0" presId="urn:microsoft.com/office/officeart/2008/layout/AlternatingHexagons"/>
    <dgm:cxn modelId="{61D85B8E-D89F-4DA3-A5A1-F299DD270122}" type="presParOf" srcId="{C99AEAB6-1D17-4326-81CE-E26BD0D8A86E}" destId="{5A8223C4-9930-4365-9DD9-7C15ECADF0BA}" srcOrd="1" destOrd="0" presId="urn:microsoft.com/office/officeart/2008/layout/AlternatingHexagons"/>
    <dgm:cxn modelId="{741F0B07-C74D-4E0E-983F-55C8C4C8B66E}" type="presParOf" srcId="{C99AEAB6-1D17-4326-81CE-E26BD0D8A86E}" destId="{CB7A34FD-4153-4677-B5AC-44EABEB53FD0}" srcOrd="2" destOrd="0" presId="urn:microsoft.com/office/officeart/2008/layout/AlternatingHexagons"/>
    <dgm:cxn modelId="{ED48F71B-46F3-4424-A23F-AEBDE4694CB9}" type="presParOf" srcId="{C99AEAB6-1D17-4326-81CE-E26BD0D8A86E}" destId="{D0E8F5FF-BD5F-49E6-AA79-20067577FFAC}" srcOrd="3" destOrd="0" presId="urn:microsoft.com/office/officeart/2008/layout/AlternatingHexagons"/>
    <dgm:cxn modelId="{842B7945-DB7D-4CFA-B76C-7CCE62C12963}" type="presParOf" srcId="{C99AEAB6-1D17-4326-81CE-E26BD0D8A86E}" destId="{158B6DB7-B6DD-4CD5-8129-686A68F627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15EBF-06D5-C54A-A3EA-782837CAFF95}">
      <dsp:nvSpPr>
        <dsp:cNvPr id="0" name=""/>
        <dsp:cNvSpPr/>
      </dsp:nvSpPr>
      <dsp:spPr>
        <a:xfrm>
          <a:off x="971026" y="-93125"/>
          <a:ext cx="4536522" cy="4536522"/>
        </a:xfrm>
        <a:prstGeom prst="circularArrow">
          <a:avLst>
            <a:gd name="adj1" fmla="val 4668"/>
            <a:gd name="adj2" fmla="val 272909"/>
            <a:gd name="adj3" fmla="val 12970176"/>
            <a:gd name="adj4" fmla="val 17936930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1A0785-2809-EA41-91CC-C604A3E83FE4}">
      <dsp:nvSpPr>
        <dsp:cNvPr id="0" name=""/>
        <dsp:cNvSpPr/>
      </dsp:nvSpPr>
      <dsp:spPr>
        <a:xfrm>
          <a:off x="1782557" y="946"/>
          <a:ext cx="2913461" cy="1456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1</a:t>
          </a:r>
          <a:r>
            <a:rPr lang="en-US" sz="5100" kern="1200" baseline="30000" dirty="0"/>
            <a:t>st</a:t>
          </a:r>
          <a:r>
            <a:rPr lang="en-US" sz="5100" kern="1200" dirty="0"/>
            <a:t> Year</a:t>
          </a:r>
        </a:p>
      </dsp:txBody>
      <dsp:txXfrm>
        <a:off x="1853669" y="72058"/>
        <a:ext cx="2771237" cy="1314506"/>
      </dsp:txXfrm>
    </dsp:sp>
    <dsp:sp modelId="{87AE4FD4-401E-774A-AE20-DB219A1CB382}">
      <dsp:nvSpPr>
        <dsp:cNvPr id="0" name=""/>
        <dsp:cNvSpPr/>
      </dsp:nvSpPr>
      <dsp:spPr>
        <a:xfrm>
          <a:off x="3411470" y="1629859"/>
          <a:ext cx="2913461" cy="145673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2</a:t>
          </a:r>
          <a:r>
            <a:rPr lang="en-US" sz="5100" kern="1200" baseline="30000" dirty="0"/>
            <a:t>nd</a:t>
          </a:r>
          <a:r>
            <a:rPr lang="en-US" sz="5100" kern="1200" dirty="0"/>
            <a:t> Year</a:t>
          </a:r>
        </a:p>
      </dsp:txBody>
      <dsp:txXfrm>
        <a:off x="3482582" y="1700971"/>
        <a:ext cx="2771237" cy="1314506"/>
      </dsp:txXfrm>
    </dsp:sp>
    <dsp:sp modelId="{15B518D0-D44E-564C-8E6E-BB0054F79993}">
      <dsp:nvSpPr>
        <dsp:cNvPr id="0" name=""/>
        <dsp:cNvSpPr/>
      </dsp:nvSpPr>
      <dsp:spPr>
        <a:xfrm>
          <a:off x="1782557" y="3258772"/>
          <a:ext cx="2913461" cy="145673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3</a:t>
          </a:r>
          <a:r>
            <a:rPr lang="en-US" sz="5100" kern="1200" baseline="30000" dirty="0"/>
            <a:t>rd</a:t>
          </a:r>
          <a:r>
            <a:rPr lang="en-US" sz="5100" kern="1200" dirty="0"/>
            <a:t> Year</a:t>
          </a:r>
        </a:p>
      </dsp:txBody>
      <dsp:txXfrm>
        <a:off x="1853669" y="3329884"/>
        <a:ext cx="2771237" cy="1314506"/>
      </dsp:txXfrm>
    </dsp:sp>
    <dsp:sp modelId="{63D00284-D305-F749-989A-E3AC5F53D551}">
      <dsp:nvSpPr>
        <dsp:cNvPr id="0" name=""/>
        <dsp:cNvSpPr/>
      </dsp:nvSpPr>
      <dsp:spPr>
        <a:xfrm>
          <a:off x="153644" y="1629859"/>
          <a:ext cx="2913461" cy="1456730"/>
        </a:xfrm>
        <a:prstGeom prst="round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Write Up</a:t>
          </a:r>
        </a:p>
      </dsp:txBody>
      <dsp:txXfrm>
        <a:off x="224756" y="1700971"/>
        <a:ext cx="2771237" cy="1314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8EF83-5E10-DE41-B816-0D7C6A2E4527}">
      <dsp:nvSpPr>
        <dsp:cNvPr id="0" name=""/>
        <dsp:cNvSpPr/>
      </dsp:nvSpPr>
      <dsp:spPr>
        <a:xfrm>
          <a:off x="0" y="0"/>
          <a:ext cx="59061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424A4-2738-DC49-BD56-45384C3BCAFA}">
      <dsp:nvSpPr>
        <dsp:cNvPr id="0" name=""/>
        <dsp:cNvSpPr/>
      </dsp:nvSpPr>
      <dsp:spPr>
        <a:xfrm>
          <a:off x="295309" y="6459"/>
          <a:ext cx="4134327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Entry Stage</a:t>
          </a:r>
        </a:p>
      </dsp:txBody>
      <dsp:txXfrm>
        <a:off x="339981" y="51131"/>
        <a:ext cx="4044983" cy="825776"/>
      </dsp:txXfrm>
    </dsp:sp>
    <dsp:sp modelId="{480E2C52-9E85-C245-BAB7-C8771FED0D20}">
      <dsp:nvSpPr>
        <dsp:cNvPr id="0" name=""/>
        <dsp:cNvSpPr/>
      </dsp:nvSpPr>
      <dsp:spPr>
        <a:xfrm>
          <a:off x="0" y="1870179"/>
          <a:ext cx="59061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5BD1-1D5C-554D-A0F7-993F0BEC9723}">
      <dsp:nvSpPr>
        <dsp:cNvPr id="0" name=""/>
        <dsp:cNvSpPr/>
      </dsp:nvSpPr>
      <dsp:spPr>
        <a:xfrm>
          <a:off x="295309" y="1412619"/>
          <a:ext cx="4134327" cy="9151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Engagement Stage</a:t>
          </a:r>
        </a:p>
      </dsp:txBody>
      <dsp:txXfrm>
        <a:off x="339981" y="1457291"/>
        <a:ext cx="4044983" cy="825776"/>
      </dsp:txXfrm>
    </dsp:sp>
    <dsp:sp modelId="{967048F0-6D25-D84C-86F9-A211B433BAD2}">
      <dsp:nvSpPr>
        <dsp:cNvPr id="0" name=""/>
        <dsp:cNvSpPr/>
      </dsp:nvSpPr>
      <dsp:spPr>
        <a:xfrm>
          <a:off x="0" y="3276340"/>
          <a:ext cx="590618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CA76B-D221-A047-B1DC-28EDD71A30EB}">
      <dsp:nvSpPr>
        <dsp:cNvPr id="0" name=""/>
        <dsp:cNvSpPr/>
      </dsp:nvSpPr>
      <dsp:spPr>
        <a:xfrm>
          <a:off x="295309" y="2818780"/>
          <a:ext cx="4134327" cy="9151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Exit Stage</a:t>
          </a:r>
        </a:p>
      </dsp:txBody>
      <dsp:txXfrm>
        <a:off x="339981" y="2863452"/>
        <a:ext cx="4044983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04E6-78A8-8E42-BA19-2BD094591B3D}">
      <dsp:nvSpPr>
        <dsp:cNvPr id="0" name=""/>
        <dsp:cNvSpPr/>
      </dsp:nvSpPr>
      <dsp:spPr>
        <a:xfrm rot="21300000">
          <a:off x="23073" y="2077795"/>
          <a:ext cx="7472645" cy="855730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4456C9-5C64-2A49-8CDA-663E0329AB01}">
      <dsp:nvSpPr>
        <dsp:cNvPr id="0" name=""/>
        <dsp:cNvSpPr/>
      </dsp:nvSpPr>
      <dsp:spPr>
        <a:xfrm>
          <a:off x="929954" y="250566"/>
          <a:ext cx="2255637" cy="2004528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102F4-885B-4E44-A9CB-01E72850C0F9}">
      <dsp:nvSpPr>
        <dsp:cNvPr id="0" name=""/>
        <dsp:cNvSpPr/>
      </dsp:nvSpPr>
      <dsp:spPr>
        <a:xfrm>
          <a:off x="3984959" y="0"/>
          <a:ext cx="2406013" cy="210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Strategies for Work</a:t>
          </a:r>
        </a:p>
      </dsp:txBody>
      <dsp:txXfrm>
        <a:off x="3984959" y="0"/>
        <a:ext cx="2406013" cy="2104754"/>
      </dsp:txXfrm>
    </dsp:sp>
    <dsp:sp modelId="{9AE3C3E9-3BD2-ED45-9273-1F54C9053B80}">
      <dsp:nvSpPr>
        <dsp:cNvPr id="0" name=""/>
        <dsp:cNvSpPr/>
      </dsp:nvSpPr>
      <dsp:spPr>
        <a:xfrm>
          <a:off x="4360899" y="2756226"/>
          <a:ext cx="2255637" cy="2004528"/>
        </a:xfrm>
        <a:prstGeom prst="up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3942AE-5005-834A-B68D-2BDE69CA8890}">
      <dsp:nvSpPr>
        <dsp:cNvPr id="0" name=""/>
        <dsp:cNvSpPr/>
      </dsp:nvSpPr>
      <dsp:spPr>
        <a:xfrm>
          <a:off x="1127818" y="2906566"/>
          <a:ext cx="2406013" cy="210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Strategies for Life </a:t>
          </a:r>
        </a:p>
      </dsp:txBody>
      <dsp:txXfrm>
        <a:off x="1127818" y="2906566"/>
        <a:ext cx="2406013" cy="2104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2DCA4-C989-4A83-9E0A-D2420EC26E4C}">
      <dsp:nvSpPr>
        <dsp:cNvPr id="0" name=""/>
        <dsp:cNvSpPr/>
      </dsp:nvSpPr>
      <dsp:spPr>
        <a:xfrm rot="5400000">
          <a:off x="3241930" y="117348"/>
          <a:ext cx="1798114" cy="1564359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Interesting</a:t>
          </a:r>
        </a:p>
      </dsp:txBody>
      <dsp:txXfrm rot="-5400000">
        <a:off x="3602586" y="280677"/>
        <a:ext cx="1076801" cy="1237702"/>
      </dsp:txXfrm>
    </dsp:sp>
    <dsp:sp modelId="{F56C0101-E57A-4980-A545-1D0B7A04E47D}">
      <dsp:nvSpPr>
        <dsp:cNvPr id="0" name=""/>
        <dsp:cNvSpPr/>
      </dsp:nvSpPr>
      <dsp:spPr>
        <a:xfrm>
          <a:off x="4962149" y="360093"/>
          <a:ext cx="2006695" cy="10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Mornings/Evenings</a:t>
          </a:r>
        </a:p>
      </dsp:txBody>
      <dsp:txXfrm>
        <a:off x="4962149" y="360093"/>
        <a:ext cx="2006695" cy="1078868"/>
      </dsp:txXfrm>
    </dsp:sp>
    <dsp:sp modelId="{4B97E6D8-3085-425A-99BD-30A526B9E831}">
      <dsp:nvSpPr>
        <dsp:cNvPr id="0" name=""/>
        <dsp:cNvSpPr/>
      </dsp:nvSpPr>
      <dsp:spPr>
        <a:xfrm rot="5400000">
          <a:off x="1552422" y="117348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Thinking</a:t>
          </a:r>
        </a:p>
      </dsp:txBody>
      <dsp:txXfrm rot="-5400000">
        <a:off x="1913078" y="280677"/>
        <a:ext cx="1076801" cy="1237702"/>
      </dsp:txXfrm>
    </dsp:sp>
    <dsp:sp modelId="{2A0941F4-C67A-4B43-90E3-B1DBB9F2343F}">
      <dsp:nvSpPr>
        <dsp:cNvPr id="0" name=""/>
        <dsp:cNvSpPr/>
      </dsp:nvSpPr>
      <dsp:spPr>
        <a:xfrm rot="5400000">
          <a:off x="2393939" y="1643587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Focussed</a:t>
          </a:r>
        </a:p>
      </dsp:txBody>
      <dsp:txXfrm rot="-5400000">
        <a:off x="2754595" y="1806916"/>
        <a:ext cx="1076801" cy="1237702"/>
      </dsp:txXfrm>
    </dsp:sp>
    <dsp:sp modelId="{309F8E37-AB87-466E-9ACB-8DFB433C4EE2}">
      <dsp:nvSpPr>
        <dsp:cNvPr id="0" name=""/>
        <dsp:cNvSpPr/>
      </dsp:nvSpPr>
      <dsp:spPr>
        <a:xfrm>
          <a:off x="504121" y="1886333"/>
          <a:ext cx="1941963" cy="10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Mornings/Evenings</a:t>
          </a:r>
        </a:p>
      </dsp:txBody>
      <dsp:txXfrm>
        <a:off x="504121" y="1886333"/>
        <a:ext cx="1941963" cy="1078868"/>
      </dsp:txXfrm>
    </dsp:sp>
    <dsp:sp modelId="{9C537841-84F0-4483-8A0E-7A4CB0E5F2B8}">
      <dsp:nvSpPr>
        <dsp:cNvPr id="0" name=""/>
        <dsp:cNvSpPr/>
      </dsp:nvSpPr>
      <dsp:spPr>
        <a:xfrm rot="5400000">
          <a:off x="4083448" y="1643587"/>
          <a:ext cx="1798114" cy="15643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Productive</a:t>
          </a:r>
        </a:p>
      </dsp:txBody>
      <dsp:txXfrm rot="-5400000">
        <a:off x="4444104" y="1806916"/>
        <a:ext cx="1076801" cy="1237702"/>
      </dsp:txXfrm>
    </dsp:sp>
    <dsp:sp modelId="{B7CB1403-D407-453D-A712-820EA72C417C}">
      <dsp:nvSpPr>
        <dsp:cNvPr id="0" name=""/>
        <dsp:cNvSpPr/>
      </dsp:nvSpPr>
      <dsp:spPr>
        <a:xfrm rot="5400000">
          <a:off x="3241930" y="3169827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Busy</a:t>
          </a:r>
        </a:p>
      </dsp:txBody>
      <dsp:txXfrm rot="-5400000">
        <a:off x="3602586" y="3333156"/>
        <a:ext cx="1076801" cy="1237702"/>
      </dsp:txXfrm>
    </dsp:sp>
    <dsp:sp modelId="{5A8223C4-9930-4365-9DD9-7C15ECADF0BA}">
      <dsp:nvSpPr>
        <dsp:cNvPr id="0" name=""/>
        <dsp:cNvSpPr/>
      </dsp:nvSpPr>
      <dsp:spPr>
        <a:xfrm>
          <a:off x="4970637" y="3412572"/>
          <a:ext cx="2006695" cy="107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After Lunch/Early Afternoon</a:t>
          </a:r>
        </a:p>
      </dsp:txBody>
      <dsp:txXfrm>
        <a:off x="4970637" y="3412572"/>
        <a:ext cx="2006695" cy="1078868"/>
      </dsp:txXfrm>
    </dsp:sp>
    <dsp:sp modelId="{158B6DB7-B6DD-4CD5-8129-686A68F62710}">
      <dsp:nvSpPr>
        <dsp:cNvPr id="0" name=""/>
        <dsp:cNvSpPr/>
      </dsp:nvSpPr>
      <dsp:spPr>
        <a:xfrm rot="5400000">
          <a:off x="1552422" y="3169827"/>
          <a:ext cx="1798114" cy="156435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Boring</a:t>
          </a:r>
        </a:p>
      </dsp:txBody>
      <dsp:txXfrm rot="-5400000">
        <a:off x="1913078" y="3333156"/>
        <a:ext cx="1076801" cy="123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8075-DF44-7840-813B-AFC3E652781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7188-66D7-8B44-9AB5-9FDD31083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</a:t>
            </a:r>
            <a:r>
              <a:rPr lang="en-US" baseline="0" dirty="0"/>
              <a:t> the haze … who am I and if yes how many?</a:t>
            </a:r>
          </a:p>
          <a:p>
            <a:r>
              <a:rPr lang="en-US" baseline="0" dirty="0"/>
              <a:t>2: Get into Gear … collecting your data </a:t>
            </a:r>
          </a:p>
          <a:p>
            <a:r>
              <a:rPr lang="en-US" baseline="0" dirty="0"/>
              <a:t>3. Overcoming the slump &amp; the final spurt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7188-66D7-8B44-9AB5-9FDD31083C5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</a:t>
            </a:r>
          </a:p>
          <a:p>
            <a:r>
              <a:rPr lang="en-US" dirty="0"/>
              <a:t>Gantt Chart, To Do</a:t>
            </a:r>
            <a:r>
              <a:rPr lang="en-US" baseline="0" dirty="0"/>
              <a:t> list</a:t>
            </a:r>
          </a:p>
          <a:p>
            <a:r>
              <a:rPr lang="en-US" baseline="0" dirty="0"/>
              <a:t>Rough estimates for key deadlines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7188-66D7-8B44-9AB5-9FDD31083C5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Blog Post about</a:t>
            </a:r>
            <a:r>
              <a:rPr lang="en-US" baseline="0" dirty="0"/>
              <a:t> Strategies so easier links </a:t>
            </a:r>
          </a:p>
          <a:p>
            <a:r>
              <a:rPr lang="en-US" baseline="0" dirty="0"/>
              <a:t>What were the expectations for the PhD and the progress how and why did it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7188-66D7-8B44-9AB5-9FDD31083C5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76BF-112F-5E41-9D08-C082B314C28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E9D0-CDAE-8A4C-93E3-32452E2F6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your Workload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Nathalie Sheridan (Tasler)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Spurt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644" y="1798638"/>
            <a:ext cx="7464744" cy="32573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In a PhD the final spurt is not a spurt—it is sustained effort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You cannot hold your breath for a year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Look for exit strategies</a:t>
            </a:r>
          </a:p>
          <a:p>
            <a:r>
              <a:rPr lang="en-US" sz="2800" dirty="0"/>
              <a:t>Scenario Technique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more—Celebrating Life</a:t>
            </a:r>
          </a:p>
        </p:txBody>
      </p:sp>
      <p:pic>
        <p:nvPicPr>
          <p:cNvPr id="1026" name="Picture 2" descr="https://fbcdn-sphotos-d-a.akamaihd.net/hphotos-ak-ash4/s720x720/405898_10150481258833008_15979831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8" y="1417638"/>
            <a:ext cx="3879272" cy="29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addysheridan.files.wordpress.com/2011/10/screen-capture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044535"/>
            <a:ext cx="4267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naddysheridan.files.wordpress.com/2011/07/phdzilla-drag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991"/>
            <a:ext cx="1326862" cy="10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ddysheridan.files.wordpress.com/2011/05/screen-capture-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2" y="1278964"/>
            <a:ext cx="1163777" cy="14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addysheridan.files.wordpress.com/2011/05/screen-capture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40" y="1417638"/>
            <a:ext cx="1121342" cy="13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8" y="4625685"/>
            <a:ext cx="3879272" cy="1833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390748"/>
          <a:ext cx="6478576" cy="47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Tempora</a:t>
            </a:r>
            <a:r>
              <a:rPr lang="en-US" dirty="0"/>
              <a:t> </a:t>
            </a:r>
            <a:r>
              <a:rPr lang="en-US" dirty="0" err="1"/>
              <a:t>Mutantur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810709">
            <a:off x="1250694" y="3016606"/>
            <a:ext cx="6903608" cy="830997"/>
          </a:xfrm>
          <a:prstGeom prst="rect">
            <a:avLst/>
          </a:prstGeom>
          <a:gradFill flip="none" rotWithShape="1">
            <a:gsLst>
              <a:gs pos="1600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3 years 10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Stages of PhD according to MIT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874486"/>
          <a:ext cx="5906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Callout 6"/>
          <p:cNvSpPr/>
          <p:nvPr/>
        </p:nvSpPr>
        <p:spPr>
          <a:xfrm>
            <a:off x="6553200" y="1828800"/>
            <a:ext cx="2431513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Haze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6553200" y="3449286"/>
            <a:ext cx="2431513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Get into Gear</a:t>
            </a:r>
          </a:p>
        </p:txBody>
      </p:sp>
      <p:sp>
        <p:nvSpPr>
          <p:cNvPr id="9" name="Left Arrow Callout 8"/>
          <p:cNvSpPr/>
          <p:nvPr/>
        </p:nvSpPr>
        <p:spPr>
          <a:xfrm>
            <a:off x="6553200" y="5024438"/>
            <a:ext cx="2431513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4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Slump/Final Spurt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401" y="274638"/>
            <a:ext cx="5105567" cy="1143000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2" y="274638"/>
            <a:ext cx="2261937" cy="2832338"/>
          </a:xfrm>
          <a:prstGeom prst="rect">
            <a:avLst/>
          </a:prstGeom>
        </p:spPr>
      </p:pic>
      <p:pic>
        <p:nvPicPr>
          <p:cNvPr id="5" name="Picture 4" descr="screen-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8763"/>
            <a:ext cx="9144000" cy="5599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1534" y="1660236"/>
            <a:ext cx="57356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Member Departmental Research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02" y="2523776"/>
            <a:ext cx="859922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Member Executive Board Scottish Educational Research Association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1052" y="3546794"/>
            <a:ext cx="641443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Member of </a:t>
            </a:r>
            <a:r>
              <a:rPr lang="en-US" sz="2400" dirty="0" err="1"/>
              <a:t>Strathclyde</a:t>
            </a:r>
            <a:r>
              <a:rPr lang="en-US" sz="2400" dirty="0"/>
              <a:t> Migration Research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39" y="4436702"/>
            <a:ext cx="307187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Volunteer Local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Magic Word!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5345" y="2301708"/>
            <a:ext cx="29924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life happens!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800600"/>
            <a:ext cx="2477211" cy="1938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Death Toll</a:t>
            </a:r>
          </a:p>
          <a:p>
            <a:endParaRPr lang="en-US" sz="2400" dirty="0"/>
          </a:p>
          <a:p>
            <a:r>
              <a:rPr lang="en-US" sz="2400" dirty="0"/>
              <a:t>2 Grand Parents</a:t>
            </a:r>
          </a:p>
          <a:p>
            <a:r>
              <a:rPr lang="en-US" sz="2400" dirty="0"/>
              <a:t>1 Biological Father</a:t>
            </a:r>
          </a:p>
          <a:p>
            <a:r>
              <a:rPr lang="en-US" sz="2400" dirty="0"/>
              <a:t>2 Family Friends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27237" y="3671647"/>
            <a:ext cx="3872264" cy="2257906"/>
            <a:chOff x="4419600" y="1676400"/>
            <a:chExt cx="3872264" cy="2257906"/>
          </a:xfrm>
        </p:grpSpPr>
        <p:pic>
          <p:nvPicPr>
            <p:cNvPr id="6" name="Picture 5" descr="Unswollen to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0999" y="1923657"/>
              <a:ext cx="2680865" cy="20106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19600" y="1676400"/>
              <a:ext cx="1763169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Car Crash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95167" y="1605406"/>
            <a:ext cx="4627706" cy="1631216"/>
            <a:chOff x="76200" y="1713240"/>
            <a:chExt cx="4627706" cy="1631216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1713240"/>
              <a:ext cx="2393401" cy="16312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Niece living with you for the summer </a:t>
              </a:r>
            </a:p>
            <a:p>
              <a:r>
                <a:rPr lang="en-US" sz="2000" dirty="0"/>
                <a:t>Because nephew made an early appearance</a:t>
              </a:r>
            </a:p>
          </p:txBody>
        </p:sp>
        <p:pic>
          <p:nvPicPr>
            <p:cNvPr id="9" name="Picture 8" descr="Der Frosch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553411" y="1713240"/>
              <a:ext cx="2150495" cy="1612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9731374"/>
              </p:ext>
            </p:extLst>
          </p:nvPr>
        </p:nvGraphicFramePr>
        <p:xfrm>
          <a:off x="1017960" y="1701726"/>
          <a:ext cx="7518792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Balancing Expectations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strategy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4" y="6253291"/>
            <a:ext cx="272934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Quiet </a:t>
            </a:r>
            <a:r>
              <a:rPr lang="en-US" sz="2400" dirty="0" err="1"/>
              <a:t>vs</a:t>
            </a:r>
            <a:r>
              <a:rPr lang="en-US" sz="2400" dirty="0"/>
              <a:t> Noisy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9636" y="6155892"/>
            <a:ext cx="317269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Alone Time </a:t>
            </a:r>
            <a:r>
              <a:rPr lang="en-US" sz="2400" dirty="0" err="1"/>
              <a:t>vs</a:t>
            </a:r>
            <a:r>
              <a:rPr lang="en-US" sz="2400" dirty="0"/>
              <a:t> Team-Up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40088531"/>
              </p:ext>
            </p:extLst>
          </p:nvPr>
        </p:nvGraphicFramePr>
        <p:xfrm>
          <a:off x="789707" y="1417638"/>
          <a:ext cx="7481455" cy="485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don’t forget the coffee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 or tea (if you must)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C254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64" y="1798765"/>
            <a:ext cx="3237983" cy="4327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8" y="3006436"/>
            <a:ext cx="38981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But I DON’T feel stressed.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728" y="3962464"/>
            <a:ext cx="340849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Embrace Procrastination!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273</Words>
  <Application>Microsoft Office PowerPoint</Application>
  <PresentationFormat>On-screen Show (4:3)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Managing your Workload </vt:lpstr>
      <vt:lpstr>Tempora Mutantur</vt:lpstr>
      <vt:lpstr>Three Stages of PhD according to MIT</vt:lpstr>
      <vt:lpstr>Plan</vt:lpstr>
      <vt:lpstr>Learn the Magic Word!</vt:lpstr>
      <vt:lpstr>And then life happens!</vt:lpstr>
      <vt:lpstr>Balancing Expectations</vt:lpstr>
      <vt:lpstr>It’s all about strategy </vt:lpstr>
      <vt:lpstr>And don’t forget the coffee </vt:lpstr>
      <vt:lpstr>The Final Spurt</vt:lpstr>
      <vt:lpstr>One more—Celebrating Life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Workload </dc:title>
  <dc:creator>User Services</dc:creator>
  <cp:lastModifiedBy>Nathalie S</cp:lastModifiedBy>
  <cp:revision>35</cp:revision>
  <dcterms:created xsi:type="dcterms:W3CDTF">2012-09-02T11:45:38Z</dcterms:created>
  <dcterms:modified xsi:type="dcterms:W3CDTF">2021-09-18T16:14:24Z</dcterms:modified>
</cp:coreProperties>
</file>