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6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5" autoAdjust="0"/>
    <p:restoredTop sz="95821" autoAdjust="0"/>
  </p:normalViewPr>
  <p:slideViewPr>
    <p:cSldViewPr snapToGrid="0" snapToObjects="1">
      <p:cViewPr>
        <p:scale>
          <a:sx n="100" d="100"/>
          <a:sy n="100" d="100"/>
        </p:scale>
        <p:origin x="13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7E7A-4182-1342-B67B-7B296D4C1A9A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42B4-0B29-D145-B4CD-4D9E8834D9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28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2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18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29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61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1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16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98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16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7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56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451A-C834-5143-822E-CFFB8F810417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ACE0-9F48-E24A-A8EB-113AB77DF4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03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6525" y="136525"/>
            <a:ext cx="628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S2 Fig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111" y="641016"/>
            <a:ext cx="300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8" name="Text Box 6"/>
          <p:cNvSpPr txBox="1">
            <a:spLocks noChangeArrowheads="1"/>
          </p:cNvSpPr>
          <p:nvPr/>
        </p:nvSpPr>
        <p:spPr bwMode="auto">
          <a:xfrm>
            <a:off x="2008454" y="641016"/>
            <a:ext cx="2957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3154207" y="998746"/>
            <a:ext cx="710387" cy="248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2133278" y="1067407"/>
            <a:ext cx="2125786" cy="1646215"/>
            <a:chOff x="4429056" y="1068127"/>
            <a:chExt cx="2125786" cy="1646215"/>
          </a:xfrm>
        </p:grpSpPr>
        <p:sp>
          <p:nvSpPr>
            <p:cNvPr id="287" name="Rectangle 286"/>
            <p:cNvSpPr/>
            <p:nvPr/>
          </p:nvSpPr>
          <p:spPr>
            <a:xfrm>
              <a:off x="5337141" y="1068128"/>
              <a:ext cx="484441" cy="390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Image 2" descr="apoptose late 0 papier.tiff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7" t="14370" b="13997"/>
            <a:stretch/>
          </p:blipFill>
          <p:spPr>
            <a:xfrm>
              <a:off x="4793508" y="1174399"/>
              <a:ext cx="1761334" cy="1512266"/>
            </a:xfrm>
            <a:prstGeom prst="rect">
              <a:avLst/>
            </a:prstGeom>
          </p:spPr>
        </p:pic>
        <p:sp>
          <p:nvSpPr>
            <p:cNvPr id="313" name="ZoneTexte 312"/>
            <p:cNvSpPr txBox="1"/>
            <p:nvPr/>
          </p:nvSpPr>
          <p:spPr>
            <a:xfrm rot="16200000">
              <a:off x="3806003" y="1691180"/>
              <a:ext cx="1646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cleaved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caspase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leukemic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Text Box 702"/>
            <p:cNvSpPr txBox="1">
              <a:spLocks noChangeArrowheads="1"/>
            </p:cNvSpPr>
            <p:nvPr/>
          </p:nvSpPr>
          <p:spPr bwMode="auto">
            <a:xfrm>
              <a:off x="5501475" y="1189317"/>
              <a:ext cx="3201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206625" y="1038822"/>
            <a:ext cx="1995699" cy="1815602"/>
            <a:chOff x="661137" y="970439"/>
            <a:chExt cx="1995699" cy="1815602"/>
          </a:xfrm>
        </p:grpSpPr>
        <p:pic>
          <p:nvPicPr>
            <p:cNvPr id="282" name="Image 281"/>
            <p:cNvPicPr>
              <a:picLocks noChangeAspect="1"/>
            </p:cNvPicPr>
            <p:nvPr/>
          </p:nvPicPr>
          <p:blipFill rotWithShape="1">
            <a:blip r:embed="rId3"/>
            <a:srcRect l="18897" t="16948" b="23403"/>
            <a:stretch/>
          </p:blipFill>
          <p:spPr>
            <a:xfrm>
              <a:off x="952034" y="970439"/>
              <a:ext cx="1704802" cy="1678519"/>
            </a:xfrm>
            <a:prstGeom prst="rect">
              <a:avLst/>
            </a:prstGeom>
          </p:spPr>
        </p:pic>
        <p:sp>
          <p:nvSpPr>
            <p:cNvPr id="283" name="ZoneTexte 282"/>
            <p:cNvSpPr txBox="1"/>
            <p:nvPr/>
          </p:nvSpPr>
          <p:spPr>
            <a:xfrm rot="16200000">
              <a:off x="-101810" y="1776872"/>
              <a:ext cx="1772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leukemic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cells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 in BM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60811" y="1037503"/>
              <a:ext cx="412575" cy="24622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702"/>
            <p:cNvSpPr txBox="1">
              <a:spLocks noChangeArrowheads="1"/>
            </p:cNvSpPr>
            <p:nvPr/>
          </p:nvSpPr>
          <p:spPr bwMode="auto">
            <a:xfrm>
              <a:off x="1606649" y="1110575"/>
              <a:ext cx="3201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820791" y="2654339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357011" y="2654339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endParaRPr lang="fr-FR" sz="1000" dirty="0">
              <a:solidFill>
                <a:srgbClr val="6D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887236" y="2631777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23456" y="2631777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endParaRPr lang="fr-FR" sz="1000" dirty="0">
              <a:solidFill>
                <a:srgbClr val="6D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091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46029</TotalTime>
  <Words>21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Dpassaro</dc:creator>
  <cp:lastModifiedBy>chn off31</cp:lastModifiedBy>
  <cp:revision>289</cp:revision>
  <cp:lastPrinted>2017-01-24T11:52:00Z</cp:lastPrinted>
  <dcterms:created xsi:type="dcterms:W3CDTF">2016-09-09T14:26:01Z</dcterms:created>
  <dcterms:modified xsi:type="dcterms:W3CDTF">2021-06-29T05:17:44Z</dcterms:modified>
</cp:coreProperties>
</file>