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sldIdLst>
    <p:sldId id="289" r:id="rId2"/>
    <p:sldId id="292" r:id="rId3"/>
    <p:sldId id="293" r:id="rId4"/>
    <p:sldId id="294" r:id="rId5"/>
    <p:sldId id="291" r:id="rId6"/>
    <p:sldId id="278" r:id="rId7"/>
    <p:sldId id="283" r:id="rId8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859-9F67-4737-B843-71ABB665D299}" type="datetimeFigureOut">
              <a:rPr lang="es-PE" smtClean="0"/>
              <a:t>21/12/2018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47FA-C4BD-417A-982F-1910F8E202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0328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859-9F67-4737-B843-71ABB665D299}" type="datetimeFigureOut">
              <a:rPr lang="es-PE" smtClean="0"/>
              <a:t>21/12/2018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47FA-C4BD-417A-982F-1910F8E202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991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859-9F67-4737-B843-71ABB665D299}" type="datetimeFigureOut">
              <a:rPr lang="es-PE" smtClean="0"/>
              <a:t>21/12/2018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47FA-C4BD-417A-982F-1910F8E202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26279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859-9F67-4737-B843-71ABB665D299}" type="datetimeFigureOut">
              <a:rPr lang="es-PE" smtClean="0"/>
              <a:t>21/12/2018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47FA-C4BD-417A-982F-1910F8E202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5134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859-9F67-4737-B843-71ABB665D299}" type="datetimeFigureOut">
              <a:rPr lang="es-PE" smtClean="0"/>
              <a:t>21/12/2018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47FA-C4BD-417A-982F-1910F8E202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907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859-9F67-4737-B843-71ABB665D299}" type="datetimeFigureOut">
              <a:rPr lang="es-PE" smtClean="0"/>
              <a:t>21/12/2018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47FA-C4BD-417A-982F-1910F8E202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62022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859-9F67-4737-B843-71ABB665D299}" type="datetimeFigureOut">
              <a:rPr lang="es-PE" smtClean="0"/>
              <a:t>21/12/2018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47FA-C4BD-417A-982F-1910F8E202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8095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859-9F67-4737-B843-71ABB665D299}" type="datetimeFigureOut">
              <a:rPr lang="es-PE" smtClean="0"/>
              <a:t>21/12/2018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47FA-C4BD-417A-982F-1910F8E202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8795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859-9F67-4737-B843-71ABB665D299}" type="datetimeFigureOut">
              <a:rPr lang="es-PE" smtClean="0"/>
              <a:t>21/12/2018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47FA-C4BD-417A-982F-1910F8E202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59005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859-9F67-4737-B843-71ABB665D299}" type="datetimeFigureOut">
              <a:rPr lang="es-PE" smtClean="0"/>
              <a:t>21/12/2018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47FA-C4BD-417A-982F-1910F8E202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709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859-9F67-4737-B843-71ABB665D299}" type="datetimeFigureOut">
              <a:rPr lang="es-PE" smtClean="0"/>
              <a:t>21/12/2018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47FA-C4BD-417A-982F-1910F8E202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89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859-9F67-4737-B843-71ABB665D299}" type="datetimeFigureOut">
              <a:rPr lang="es-PE" smtClean="0"/>
              <a:t>21/12/2018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47FA-C4BD-417A-982F-1910F8E202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3575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859-9F67-4737-B843-71ABB665D299}" type="datetimeFigureOut">
              <a:rPr lang="es-PE" smtClean="0"/>
              <a:t>21/12/2018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447FA-C4BD-417A-982F-1910F8E202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06843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36B5859-9F67-4737-B843-71ABB665D299}" type="datetimeFigureOut">
              <a:rPr lang="es-PE" smtClean="0"/>
              <a:t>21/12/2018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E67447FA-C4BD-417A-982F-1910F8E202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03204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P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36B5859-9F67-4737-B843-71ABB665D299}" type="datetimeFigureOut">
              <a:rPr lang="es-PE" smtClean="0"/>
              <a:t>21/12/2018</a:t>
            </a:fld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67447FA-C4BD-417A-982F-1910F8E202B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28883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  <p:sldLayoutId id="214748379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7882" y="2090547"/>
            <a:ext cx="11322424" cy="2387600"/>
          </a:xfrm>
        </p:spPr>
        <p:txBody>
          <a:bodyPr>
            <a:normAutofit/>
          </a:bodyPr>
          <a:lstStyle/>
          <a:p>
            <a:r>
              <a:rPr lang="es-PE" dirty="0">
                <a:solidFill>
                  <a:sysClr val="windowText" lastClr="000000"/>
                </a:solidFill>
              </a:rPr>
              <a:t>Publicaciones Científicas SOCIMEP 2018</a:t>
            </a:r>
            <a:br>
              <a:rPr lang="es-PE" dirty="0">
                <a:solidFill>
                  <a:sysClr val="windowText" lastClr="000000"/>
                </a:solidFill>
              </a:rPr>
            </a:br>
            <a:r>
              <a:rPr lang="es-PE" sz="2000" b="0" dirty="0">
                <a:solidFill>
                  <a:sysClr val="windowText" lastClr="000000"/>
                </a:solidFill>
              </a:rPr>
              <a:t>Una miradas a los indicadores</a:t>
            </a:r>
            <a:endParaRPr lang="es-PE" b="0" dirty="0">
              <a:solidFill>
                <a:sysClr val="windowText" lastClr="0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PE" dirty="0"/>
              <a:t>Christoper Alexander Alarcon Ruiz</a:t>
            </a:r>
          </a:p>
          <a:p>
            <a:r>
              <a:rPr lang="es-PE" dirty="0"/>
              <a:t>Director CPPC SOCIMEP 2018</a:t>
            </a:r>
          </a:p>
          <a:p>
            <a:r>
              <a:rPr lang="es-PE" dirty="0"/>
              <a:t>Sociedad Científica de Estudiantes de Medicina de la Universidad Ricardo Palma (SOCEMURP)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559724B-0225-4351-9AF1-F3E2B81BEF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057" y="358476"/>
            <a:ext cx="5542474" cy="168149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7BC6B95-CAF2-4B58-AB7A-E41F454DE4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572" y="168819"/>
            <a:ext cx="2431953" cy="1871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54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>
                <a:solidFill>
                  <a:schemeClr val="bg2"/>
                </a:solidFill>
              </a:rPr>
              <a:t>Metodología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0" y="21468"/>
            <a:ext cx="5230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CORREO OFICIAL: cppc.socimep@gmail.com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8806BD32-3B0B-4FDE-BAAC-7CB78FEA8B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33" y="105507"/>
            <a:ext cx="2934635" cy="890321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BF9659B0-3FD9-4E2D-AAD3-319A5706AE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168" y="55351"/>
            <a:ext cx="1287534" cy="990634"/>
          </a:xfrm>
          <a:prstGeom prst="rect">
            <a:avLst/>
          </a:prstGeo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86E799-AACF-4EDC-9BB4-7F5ED2591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826" y="2222287"/>
            <a:ext cx="10926884" cy="3636511"/>
          </a:xfrm>
        </p:spPr>
        <p:txBody>
          <a:bodyPr>
            <a:normAutofit/>
          </a:bodyPr>
          <a:lstStyle/>
          <a:p>
            <a:r>
              <a:rPr lang="es-PE" sz="2000" dirty="0"/>
              <a:t>Base </a:t>
            </a:r>
            <a:r>
              <a:rPr lang="es-PE" sz="2000" b="1" u="sng" dirty="0" smtClean="0"/>
              <a:t>ACTUALIZADA</a:t>
            </a:r>
            <a:r>
              <a:rPr lang="es-PE" sz="2000" dirty="0" smtClean="0"/>
              <a:t> </a:t>
            </a:r>
          </a:p>
          <a:p>
            <a:pPr lvl="1"/>
            <a:r>
              <a:rPr lang="es-PE" sz="1800" dirty="0" smtClean="0"/>
              <a:t>Informes </a:t>
            </a:r>
            <a:r>
              <a:rPr lang="es-PE" sz="1800" dirty="0"/>
              <a:t>enviados por presidentes locales.</a:t>
            </a:r>
          </a:p>
          <a:p>
            <a:r>
              <a:rPr lang="es-PE" sz="2000" dirty="0" smtClean="0"/>
              <a:t>Revisión </a:t>
            </a:r>
            <a:r>
              <a:rPr lang="es-PE" sz="2000" dirty="0"/>
              <a:t>individual de cada artículo, con link.</a:t>
            </a:r>
          </a:p>
          <a:p>
            <a:r>
              <a:rPr lang="es-PE" sz="2000" dirty="0"/>
              <a:t>No artículos en prensa, ni con link </a:t>
            </a:r>
            <a:r>
              <a:rPr lang="es-PE" sz="2000" dirty="0" smtClean="0"/>
              <a:t>caído</a:t>
            </a:r>
          </a:p>
          <a:p>
            <a:endParaRPr lang="es-PE" sz="2000" dirty="0"/>
          </a:p>
          <a:p>
            <a:r>
              <a:rPr lang="es-PE" sz="2000" dirty="0" smtClean="0"/>
              <a:t>Algunas SOCEM fueron consideradas, a pesar de no haber enviado su informe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386421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>
                <a:solidFill>
                  <a:schemeClr val="bg2"/>
                </a:solidFill>
              </a:rPr>
              <a:t>Resultados generales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8984" y="1599164"/>
            <a:ext cx="9454029" cy="5115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13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>
                <a:solidFill>
                  <a:schemeClr val="bg2"/>
                </a:solidFill>
              </a:rPr>
              <a:t>Resultados </a:t>
            </a:r>
            <a:r>
              <a:rPr lang="es-PE" dirty="0" smtClean="0">
                <a:solidFill>
                  <a:schemeClr val="bg2"/>
                </a:solidFill>
              </a:rPr>
              <a:t>generales 2018</a:t>
            </a:r>
            <a:endParaRPr lang="es-PE" dirty="0">
              <a:solidFill>
                <a:schemeClr val="bg2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0" y="21468"/>
            <a:ext cx="5230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CORREO OFICIAL: cppc.socimep@gmail.com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8806BD32-3B0B-4FDE-BAAC-7CB78FEA8B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33" y="105507"/>
            <a:ext cx="2934635" cy="890321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BF9659B0-3FD9-4E2D-AAD3-319A5706AE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168" y="55351"/>
            <a:ext cx="1287534" cy="990634"/>
          </a:xfrm>
          <a:prstGeom prst="rect">
            <a:avLst/>
          </a:prstGeo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86E799-AACF-4EDC-9BB4-7F5ED2591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498689"/>
            <a:ext cx="10554574" cy="3636511"/>
          </a:xfrm>
        </p:spPr>
        <p:txBody>
          <a:bodyPr>
            <a:normAutofit/>
          </a:bodyPr>
          <a:lstStyle/>
          <a:p>
            <a:r>
              <a:rPr lang="es-PE" sz="2400" dirty="0"/>
              <a:t>Total: </a:t>
            </a:r>
            <a:r>
              <a:rPr lang="es-PE" sz="2400" dirty="0" smtClean="0"/>
              <a:t>100 </a:t>
            </a:r>
            <a:r>
              <a:rPr lang="es-PE" sz="2400" dirty="0"/>
              <a:t>publicaciones científicas</a:t>
            </a:r>
          </a:p>
          <a:p>
            <a:pPr lvl="1"/>
            <a:r>
              <a:rPr lang="es-PE" sz="2200" dirty="0" smtClean="0"/>
              <a:t>55 (</a:t>
            </a:r>
            <a:r>
              <a:rPr lang="es-PE" sz="2200" dirty="0" smtClean="0"/>
              <a:t>55</a:t>
            </a:r>
            <a:r>
              <a:rPr lang="es-PE" sz="2200" dirty="0" smtClean="0"/>
              <a:t>.0%) </a:t>
            </a:r>
            <a:r>
              <a:rPr lang="es-PE" sz="2200" dirty="0"/>
              <a:t>en SCOPUS (Mayoría Q3 y Q4</a:t>
            </a:r>
            <a:r>
              <a:rPr lang="es-PE" sz="2200" dirty="0" smtClean="0"/>
              <a:t>)</a:t>
            </a:r>
          </a:p>
          <a:p>
            <a:pPr lvl="1"/>
            <a:r>
              <a:rPr lang="es-PE" sz="2200" dirty="0" smtClean="0"/>
              <a:t>9 en Q1, 3 en Q2, 28 en Q3, 15 en Q4</a:t>
            </a:r>
            <a:endParaRPr lang="es-PE" sz="2200" dirty="0"/>
          </a:p>
          <a:p>
            <a:pPr lvl="1"/>
            <a:r>
              <a:rPr lang="es-PE" sz="2200" dirty="0" smtClean="0"/>
              <a:t>72 (72.0%) </a:t>
            </a:r>
            <a:r>
              <a:rPr lang="es-PE" sz="2200" dirty="0"/>
              <a:t>en español</a:t>
            </a:r>
          </a:p>
          <a:p>
            <a:pPr lvl="1"/>
            <a:r>
              <a:rPr lang="es-PE" sz="2200" dirty="0" smtClean="0"/>
              <a:t>55 (55.0%) originales</a:t>
            </a:r>
          </a:p>
          <a:p>
            <a:pPr lvl="1"/>
            <a:r>
              <a:rPr lang="es-PE" sz="2200" dirty="0" smtClean="0"/>
              <a:t>56 (56.0) </a:t>
            </a:r>
            <a:r>
              <a:rPr lang="es-PE" sz="2200" dirty="0"/>
              <a:t>SOCEM como primer </a:t>
            </a:r>
            <a:r>
              <a:rPr lang="es-PE" sz="2200" dirty="0" smtClean="0"/>
              <a:t>autor</a:t>
            </a:r>
          </a:p>
          <a:p>
            <a:pPr lvl="2"/>
            <a:r>
              <a:rPr lang="es-PE" sz="2000" dirty="0" smtClean="0"/>
              <a:t>17 SOCEMURP, 11 SCSF, 9 SOCIEM USMP</a:t>
            </a:r>
            <a:endParaRPr lang="es-PE" sz="2000" dirty="0"/>
          </a:p>
          <a:p>
            <a:pPr lvl="1"/>
            <a:endParaRPr lang="es-PE" sz="2200" dirty="0"/>
          </a:p>
          <a:p>
            <a:pPr lvl="1"/>
            <a:endParaRPr lang="es-PE" sz="2200" dirty="0"/>
          </a:p>
          <a:p>
            <a:endParaRPr lang="es-PE" sz="2400" dirty="0"/>
          </a:p>
        </p:txBody>
      </p:sp>
    </p:spTree>
    <p:extLst>
      <p:ext uri="{BB962C8B-B14F-4D97-AF65-F5344CB8AC3E}">
        <p14:creationId xmlns:p14="http://schemas.microsoft.com/office/powerpoint/2010/main" val="53965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>
                <a:solidFill>
                  <a:schemeClr val="bg2"/>
                </a:solidFill>
              </a:rPr>
              <a:t>Total publicaciones 2018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0" y="21468"/>
            <a:ext cx="5230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CORREO OFICIAL: cppc.socimep@gmail.com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8806BD32-3B0B-4FDE-BAAC-7CB78FEA8B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33" y="105507"/>
            <a:ext cx="2934635" cy="890321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BF9659B0-3FD9-4E2D-AAD3-319A5706AE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168" y="55351"/>
            <a:ext cx="1287534" cy="990634"/>
          </a:xfrm>
          <a:prstGeom prst="rect">
            <a:avLst/>
          </a:prstGeom>
        </p:spPr>
      </p:pic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B0946F8-FC52-4716-8DD7-BC1275B6E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4"/>
          <a:srcRect l="2044" t="29554" r="86009" b="37411"/>
          <a:stretch/>
        </p:blipFill>
        <p:spPr>
          <a:xfrm>
            <a:off x="1844749" y="1628691"/>
            <a:ext cx="3262827" cy="5072461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/>
          <a:srcRect l="2044" t="62594" r="86009" b="13125"/>
          <a:stretch/>
        </p:blipFill>
        <p:spPr>
          <a:xfrm>
            <a:off x="5573813" y="2037804"/>
            <a:ext cx="3949010" cy="451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62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>
                <a:solidFill>
                  <a:schemeClr val="bg2"/>
                </a:solidFill>
              </a:rPr>
              <a:t>Indicadores CPPC 2018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0" y="21468"/>
            <a:ext cx="5230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CORREO OFICIAL: cppc.socimep@gmail.com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8806BD32-3B0B-4FDE-BAAC-7CB78FEA8B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533" y="105507"/>
            <a:ext cx="2934635" cy="890321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BF9659B0-3FD9-4E2D-AAD3-319A5706AE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0168" y="55351"/>
            <a:ext cx="1287534" cy="99063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527BC22F-CBF2-4B83-881F-A4514D88AD50}"/>
              </a:ext>
            </a:extLst>
          </p:cNvPr>
          <p:cNvSpPr txBox="1"/>
          <p:nvPr/>
        </p:nvSpPr>
        <p:spPr>
          <a:xfrm>
            <a:off x="7905533" y="2415996"/>
            <a:ext cx="42023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/>
              <a:t>Las SOCEM que no aparecen, no  cumplen con ningún indicador,  a pesar de haber publicado</a:t>
            </a:r>
          </a:p>
          <a:p>
            <a:endParaRPr lang="es-PE" dirty="0"/>
          </a:p>
          <a:p>
            <a:endParaRPr lang="es-PE" dirty="0"/>
          </a:p>
          <a:p>
            <a:r>
              <a:rPr lang="es-PE" dirty="0"/>
              <a:t>* </a:t>
            </a:r>
            <a:r>
              <a:rPr lang="es-PE" dirty="0" smtClean="0"/>
              <a:t>SOCEMCH, SOCIEMU, CIESMED, SOCIEM UNPRG</a:t>
            </a:r>
            <a:endParaRPr lang="es-PE" dirty="0"/>
          </a:p>
          <a:p>
            <a:r>
              <a:rPr lang="es-PE" b="1" dirty="0"/>
              <a:t>No enviaron publicaciones en </a:t>
            </a:r>
            <a:r>
              <a:rPr lang="es-PE" b="1" dirty="0" smtClean="0"/>
              <a:t>IV </a:t>
            </a:r>
            <a:r>
              <a:rPr lang="es-PE" b="1" dirty="0"/>
              <a:t>AGO, podría ser más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4"/>
          <a:srcRect l="1542" t="30268" r="57898" b="23482"/>
          <a:stretch/>
        </p:blipFill>
        <p:spPr>
          <a:xfrm>
            <a:off x="339633" y="1809475"/>
            <a:ext cx="7324769" cy="469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4828" y="966247"/>
            <a:ext cx="10571998" cy="970450"/>
          </a:xfrm>
        </p:spPr>
        <p:txBody>
          <a:bodyPr/>
          <a:lstStyle/>
          <a:p>
            <a:pPr algn="ctr"/>
            <a:r>
              <a:rPr lang="es-PE" sz="6600" dirty="0">
                <a:solidFill>
                  <a:schemeClr val="bg1"/>
                </a:solidFill>
              </a:rPr>
              <a:t>Muchas Gracias (: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38AF763-913E-4544-BAB3-8DB47370C5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35" y="2423414"/>
            <a:ext cx="4580289" cy="138958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31A8D2E-86F8-4CFA-BF13-E143C7057D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7701" y="3941979"/>
            <a:ext cx="2870231" cy="220836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BD80FA78-4883-48BE-9B3F-E87B6925A9B4}"/>
              </a:ext>
            </a:extLst>
          </p:cNvPr>
          <p:cNvSpPr txBox="1"/>
          <p:nvPr/>
        </p:nvSpPr>
        <p:spPr>
          <a:xfrm>
            <a:off x="6805729" y="3760559"/>
            <a:ext cx="520366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sz="2400" dirty="0">
                <a:solidFill>
                  <a:schemeClr val="bg1"/>
                </a:solidFill>
              </a:rPr>
              <a:t>cppc.socimep@gmail.com</a:t>
            </a:r>
          </a:p>
          <a:p>
            <a:r>
              <a:rPr lang="es-PE" sz="2400" dirty="0">
                <a:solidFill>
                  <a:schemeClr val="bg1"/>
                </a:solidFill>
              </a:rPr>
              <a:t>christoper.alarconr20@gmail.com</a:t>
            </a:r>
          </a:p>
          <a:p>
            <a:endParaRPr lang="es-PE" sz="2400" dirty="0">
              <a:solidFill>
                <a:schemeClr val="bg1"/>
              </a:solidFill>
            </a:endParaRPr>
          </a:p>
          <a:p>
            <a:r>
              <a:rPr lang="es-PE" sz="2400" dirty="0">
                <a:solidFill>
                  <a:schemeClr val="bg1"/>
                </a:solidFill>
              </a:rPr>
              <a:t>@</a:t>
            </a:r>
            <a:r>
              <a:rPr lang="es-PE" sz="2400" dirty="0" err="1">
                <a:solidFill>
                  <a:schemeClr val="bg1"/>
                </a:solidFill>
              </a:rPr>
              <a:t>ChrisAlarconR</a:t>
            </a:r>
            <a:endParaRPr lang="es-PE" sz="2400" dirty="0">
              <a:solidFill>
                <a:schemeClr val="bg1"/>
              </a:solidFill>
            </a:endParaRPr>
          </a:p>
          <a:p>
            <a:endParaRPr lang="es-PE" sz="2400" dirty="0">
              <a:solidFill>
                <a:schemeClr val="bg1"/>
              </a:solidFill>
            </a:endParaRPr>
          </a:p>
          <a:p>
            <a:endParaRPr lang="es-PE" sz="2400" dirty="0">
              <a:solidFill>
                <a:schemeClr val="bg1"/>
              </a:solidFill>
            </a:endParaRPr>
          </a:p>
        </p:txBody>
      </p:sp>
      <p:pic>
        <p:nvPicPr>
          <p:cNvPr id="9" name="Picture 6" descr="Imagen relacionada">
            <a:extLst>
              <a:ext uri="{FF2B5EF4-FFF2-40B4-BE49-F238E27FC236}">
                <a16:creationId xmlns:a16="http://schemas.microsoft.com/office/drawing/2014/main" id="{087546AF-7A1F-461B-9BDC-F329336AB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802" y="3813000"/>
            <a:ext cx="711693" cy="71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Resultado de imagen para twitter logo">
            <a:extLst>
              <a:ext uri="{FF2B5EF4-FFF2-40B4-BE49-F238E27FC236}">
                <a16:creationId xmlns:a16="http://schemas.microsoft.com/office/drawing/2014/main" id="{9B0EEE20-8EC1-41B4-8F11-08822FC0B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43" y="4728948"/>
            <a:ext cx="608809" cy="60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723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Personalizado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FFFFF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TM03457503[[fn=Citable]]</Template>
  <TotalTime>860</TotalTime>
  <Words>196</Words>
  <Application>Microsoft Office PowerPoint</Application>
  <PresentationFormat>Panorámica</PresentationFormat>
  <Paragraphs>37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Citable</vt:lpstr>
      <vt:lpstr>Publicaciones Científicas SOCIMEP 2018 Una miradas a los indicadores</vt:lpstr>
      <vt:lpstr>Metodología</vt:lpstr>
      <vt:lpstr>Resultados generales</vt:lpstr>
      <vt:lpstr>Resultados generales 2018</vt:lpstr>
      <vt:lpstr>Total publicaciones 2018</vt:lpstr>
      <vt:lpstr>Indicadores CPPC 2018</vt:lpstr>
      <vt:lpstr>Muchas Gracias (: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OPERATIVO ANUAL E INFORME COMITÉ PERMANENTE ACADÉMICO 2017</dc:title>
  <dc:creator>Christoper</dc:creator>
  <cp:lastModifiedBy>Christoper A. Alarcon-Ruiz</cp:lastModifiedBy>
  <cp:revision>59</cp:revision>
  <dcterms:created xsi:type="dcterms:W3CDTF">2017-02-26T15:36:40Z</dcterms:created>
  <dcterms:modified xsi:type="dcterms:W3CDTF">2018-12-21T14:20:13Z</dcterms:modified>
</cp:coreProperties>
</file>