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0EE77-7A92-4869-BB26-13D88CA652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07A1CD-0586-4E95-93F8-DD73311FB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00B5A1-55E4-479A-A598-6947688E3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E1323-0FFA-4E3F-BB54-817F83617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6F4682-C955-403B-A22A-F4C1B79F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74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BFD4E-C2E3-421B-A7DF-70DABCC3E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A0DB41-3E78-4FDC-9712-7BF20E8DA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2C3838-0818-4FB1-A9FF-B9BAB9FF51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B588E5-E9DF-42C1-97BF-0D56CEBCC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893868-4F43-4DA1-8F04-C78DF91CE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598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F47E03-E21D-4CB3-B011-F5A9B7067F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13ACAC-2391-47E9-9F7F-716596086E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1A082-F27D-4879-B3C3-C159B42536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E6D02-DECA-4ED2-9AA2-72484BF1B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E55E5-46E8-4DC1-9D6D-15E21949C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56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4CBAE-C2BC-4B40-B33E-4ED65F43D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714F7E-FAFA-4925-AD82-FAA6A4F542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E7E08B-29A1-400D-9EF7-A94CF7A4E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6AA623-33D8-4DF2-87B9-25C92A4B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C1626-43EE-42C1-BC0B-A873A420D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09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75DF8-479F-4589-AEC9-401CA96E9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8DE6F-70E6-442B-B922-CE9A91B14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FE402-8114-4916-AE41-C14C28376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D42E0-6A75-4145-9780-B762D7373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4F45C-904F-45AE-B78B-E04DECF10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1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F4FD3-CA17-4872-AA87-A87FB13F30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259200-3437-4AFC-A0C0-00E5F19A63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29F4B5-1CBF-4FE5-868B-06ACBB823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D198E-E15A-43DC-BE18-0E7C54278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B9104A-4E39-4A72-8D8B-0C89995A6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2DDB7-36AA-4B12-8F23-4FCCEDDDE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314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974534-B730-49C9-B81A-7F6D88891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8B85C-A08C-4B4B-B98C-AA5ED429ED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35AF10-EC20-449B-A7F8-4130AEA0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AAF869-067F-49E6-A3E3-A791B60EDD7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7D13A-2478-477B-A30F-81E355319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EDA5B-9477-439A-8445-3C9CF2557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526B52-4945-45CA-A8E1-DCBBD6D96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FAA71C-B8AA-45FF-93AE-F4D725515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77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03D43F-B5C8-4051-AC2B-4B100578E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58283B-1744-4638-9060-147EA3B47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931DB9-05F4-48BA-8E9E-BBBC83F0B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F29D9A-D9F3-4508-8E5B-7BFA0E933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221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D45461-6F8C-43B6-9040-053F96A5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BCC126-B960-480D-9740-7839600E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F75B71-BB4D-4F10-99E0-7F5A5EEE1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51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55923-A8E1-456B-8037-BF467CA09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E956D5-AD47-4DF9-8BD7-24873E281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BF1D76-1384-4BCB-B126-5474E56B9C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9CE6A9-DFA2-473E-A0DB-72D493E03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3AF0D7-96F8-4437-8621-B38CED0ED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F0EC7-2ECF-4EA0-B117-34DEAEEAE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320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E18F84-B4BF-4145-88E0-2FE56022A9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4229FBC-E3F3-418A-9BCC-441764F445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616CE4-C52B-4E07-84E3-399C5D1A0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F2C600-AA17-4CEA-A2A9-ED16C0D1A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5CF18E-C5AC-455F-BB41-FCE003B89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1D37A-9194-473F-BFC5-0BE32B6C4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509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4BF5AC-2DAC-41DF-A164-FC6464FEFD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FAB3D-296F-40FB-B180-597BF55A8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A39FE-7378-477F-8F25-B3209EA98B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1639F-04B5-4985-93A2-74A1808EEAF5}" type="datetimeFigureOut">
              <a:rPr lang="en-US" smtClean="0"/>
              <a:t>5/6/2021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8C6CEB-7602-4C28-A855-A7DCD2853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151A8-B459-4A29-99FA-C794E3A798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112B9-AF11-487B-BFA9-0B2FB40E2B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100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C6FA587-4DD6-42B9-8732-BB6B379E5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0713" y="384203"/>
            <a:ext cx="7719392" cy="628826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86020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306906974135</dc:creator>
  <cp:lastModifiedBy>306906974135</cp:lastModifiedBy>
  <cp:revision>1</cp:revision>
  <dcterms:created xsi:type="dcterms:W3CDTF">2021-05-06T15:49:23Z</dcterms:created>
  <dcterms:modified xsi:type="dcterms:W3CDTF">2021-05-06T15:49:44Z</dcterms:modified>
</cp:coreProperties>
</file>