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713" r:id="rId4"/>
  </p:sldMasterIdLst>
  <p:notesMasterIdLst>
    <p:notesMasterId r:id="rId17"/>
  </p:notesMasterIdLst>
  <p:sldIdLst>
    <p:sldId id="280" r:id="rId5"/>
    <p:sldId id="3894" r:id="rId6"/>
    <p:sldId id="3896" r:id="rId7"/>
    <p:sldId id="329" r:id="rId8"/>
    <p:sldId id="260" r:id="rId9"/>
    <p:sldId id="3895" r:id="rId10"/>
    <p:sldId id="278" r:id="rId11"/>
    <p:sldId id="3903" r:id="rId12"/>
    <p:sldId id="3904" r:id="rId13"/>
    <p:sldId id="3905" r:id="rId14"/>
    <p:sldId id="3906" r:id="rId15"/>
    <p:sldId id="390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27905E-4800-4751-8D7A-141E8ACBF00E}" v="150" dt="2021-04-26T09:03:32.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632" autoAdjust="0"/>
  </p:normalViewPr>
  <p:slideViewPr>
    <p:cSldViewPr snapToGrid="0">
      <p:cViewPr varScale="1">
        <p:scale>
          <a:sx n="86" d="100"/>
          <a:sy n="86" d="100"/>
        </p:scale>
        <p:origin x="15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ce Livermore" userId="0c4f7e32cabaa008" providerId="LiveId" clId="{883E5867-E6C4-4D06-8CFF-7D778505A0A6}"/>
    <pc:docChg chg="undo custSel addSld delSld modSld sldOrd delMainMaster">
      <pc:chgData name="Laurence Livermore" userId="0c4f7e32cabaa008" providerId="LiveId" clId="{883E5867-E6C4-4D06-8CFF-7D778505A0A6}" dt="2021-04-25T10:07:11.800" v="2301" actId="114"/>
      <pc:docMkLst>
        <pc:docMk/>
      </pc:docMkLst>
      <pc:sldChg chg="new del">
        <pc:chgData name="Laurence Livermore" userId="0c4f7e32cabaa008" providerId="LiveId" clId="{883E5867-E6C4-4D06-8CFF-7D778505A0A6}" dt="2021-04-23T05:56:29.362" v="1" actId="47"/>
        <pc:sldMkLst>
          <pc:docMk/>
          <pc:sldMk cId="4060343198" sldId="256"/>
        </pc:sldMkLst>
      </pc:sldChg>
      <pc:sldChg chg="modSp mod">
        <pc:chgData name="Laurence Livermore" userId="0c4f7e32cabaa008" providerId="LiveId" clId="{883E5867-E6C4-4D06-8CFF-7D778505A0A6}" dt="2021-04-25T09:37:04.045" v="916" actId="207"/>
        <pc:sldMkLst>
          <pc:docMk/>
          <pc:sldMk cId="3805837196" sldId="260"/>
        </pc:sldMkLst>
        <pc:spChg chg="mod">
          <ac:chgData name="Laurence Livermore" userId="0c4f7e32cabaa008" providerId="LiveId" clId="{883E5867-E6C4-4D06-8CFF-7D778505A0A6}" dt="2021-04-25T09:37:04.045" v="916" actId="207"/>
          <ac:spMkLst>
            <pc:docMk/>
            <pc:sldMk cId="3805837196" sldId="260"/>
            <ac:spMk id="8" creationId="{C4807DF7-7B36-4FBD-86DD-BB38647CF57A}"/>
          </ac:spMkLst>
        </pc:spChg>
      </pc:sldChg>
      <pc:sldChg chg="addSp delSp modSp mod ord modNotesTx">
        <pc:chgData name="Laurence Livermore" userId="0c4f7e32cabaa008" providerId="LiveId" clId="{883E5867-E6C4-4D06-8CFF-7D778505A0A6}" dt="2021-04-25T09:56:39.337" v="1805" actId="20577"/>
        <pc:sldMkLst>
          <pc:docMk/>
          <pc:sldMk cId="1422572189" sldId="278"/>
        </pc:sldMkLst>
        <pc:spChg chg="mod">
          <ac:chgData name="Laurence Livermore" userId="0c4f7e32cabaa008" providerId="LiveId" clId="{883E5867-E6C4-4D06-8CFF-7D778505A0A6}" dt="2021-04-25T09:56:39.337" v="1805" actId="20577"/>
          <ac:spMkLst>
            <pc:docMk/>
            <pc:sldMk cId="1422572189" sldId="278"/>
            <ac:spMk id="7" creationId="{00000000-0000-0000-0000-000000000000}"/>
          </ac:spMkLst>
        </pc:spChg>
        <pc:spChg chg="mod">
          <ac:chgData name="Laurence Livermore" userId="0c4f7e32cabaa008" providerId="LiveId" clId="{883E5867-E6C4-4D06-8CFF-7D778505A0A6}" dt="2021-04-25T09:41:26.777" v="1004" actId="1036"/>
          <ac:spMkLst>
            <pc:docMk/>
            <pc:sldMk cId="1422572189" sldId="278"/>
            <ac:spMk id="12" creationId="{00000000-0000-0000-0000-000000000000}"/>
          </ac:spMkLst>
        </pc:spChg>
        <pc:spChg chg="add mod">
          <ac:chgData name="Laurence Livermore" userId="0c4f7e32cabaa008" providerId="LiveId" clId="{883E5867-E6C4-4D06-8CFF-7D778505A0A6}" dt="2021-04-25T09:32:09.561" v="753" actId="1076"/>
          <ac:spMkLst>
            <pc:docMk/>
            <pc:sldMk cId="1422572189" sldId="278"/>
            <ac:spMk id="14" creationId="{15E20BF2-3D7B-49AD-ABCA-FC110F02EB99}"/>
          </ac:spMkLst>
        </pc:spChg>
        <pc:spChg chg="add del mod">
          <ac:chgData name="Laurence Livermore" userId="0c4f7e32cabaa008" providerId="LiveId" clId="{883E5867-E6C4-4D06-8CFF-7D778505A0A6}" dt="2021-04-25T09:39:21.028" v="961"/>
          <ac:spMkLst>
            <pc:docMk/>
            <pc:sldMk cId="1422572189" sldId="278"/>
            <ac:spMk id="15" creationId="{5D66E59E-0BBE-4FCA-A889-00743E17B0BC}"/>
          </ac:spMkLst>
        </pc:spChg>
        <pc:spChg chg="mod">
          <ac:chgData name="Laurence Livermore" userId="0c4f7e32cabaa008" providerId="LiveId" clId="{883E5867-E6C4-4D06-8CFF-7D778505A0A6}" dt="2021-04-25T09:41:26.777" v="1004" actId="1036"/>
          <ac:spMkLst>
            <pc:docMk/>
            <pc:sldMk cId="1422572189" sldId="278"/>
            <ac:spMk id="46" creationId="{00000000-0000-0000-0000-000000000000}"/>
          </ac:spMkLst>
        </pc:spChg>
        <pc:spChg chg="mod">
          <ac:chgData name="Laurence Livermore" userId="0c4f7e32cabaa008" providerId="LiveId" clId="{883E5867-E6C4-4D06-8CFF-7D778505A0A6}" dt="2021-04-25T09:37:21.364" v="918" actId="207"/>
          <ac:spMkLst>
            <pc:docMk/>
            <pc:sldMk cId="1422572189" sldId="278"/>
            <ac:spMk id="52" creationId="{C4807DF7-7B36-4FBD-86DD-BB38647CF57A}"/>
          </ac:spMkLst>
        </pc:spChg>
        <pc:spChg chg="mod">
          <ac:chgData name="Laurence Livermore" userId="0c4f7e32cabaa008" providerId="LiveId" clId="{883E5867-E6C4-4D06-8CFF-7D778505A0A6}" dt="2021-04-25T09:41:30.415" v="1015" actId="1036"/>
          <ac:spMkLst>
            <pc:docMk/>
            <pc:sldMk cId="1422572189" sldId="278"/>
            <ac:spMk id="53" creationId="{86831DF2-E7DA-4792-A59B-6D5A40B9635E}"/>
          </ac:spMkLst>
        </pc:spChg>
        <pc:spChg chg="add del mod">
          <ac:chgData name="Laurence Livermore" userId="0c4f7e32cabaa008" providerId="LiveId" clId="{883E5867-E6C4-4D06-8CFF-7D778505A0A6}" dt="2021-04-25T09:41:30.415" v="1015" actId="1036"/>
          <ac:spMkLst>
            <pc:docMk/>
            <pc:sldMk cId="1422572189" sldId="278"/>
            <ac:spMk id="54" creationId="{AA7D19E0-CAB2-458B-969B-20BA1CD1D1D1}"/>
          </ac:spMkLst>
        </pc:spChg>
        <pc:picChg chg="add mod">
          <ac:chgData name="Laurence Livermore" userId="0c4f7e32cabaa008" providerId="LiveId" clId="{883E5867-E6C4-4D06-8CFF-7D778505A0A6}" dt="2021-04-25T09:32:09.561" v="753" actId="1076"/>
          <ac:picMkLst>
            <pc:docMk/>
            <pc:sldMk cId="1422572189" sldId="278"/>
            <ac:picMk id="11" creationId="{62D0D74A-DD0E-40F3-841E-6F593846DF8D}"/>
          </ac:picMkLst>
        </pc:picChg>
        <pc:picChg chg="add mod">
          <ac:chgData name="Laurence Livermore" userId="0c4f7e32cabaa008" providerId="LiveId" clId="{883E5867-E6C4-4D06-8CFF-7D778505A0A6}" dt="2021-04-25T09:32:09.561" v="753" actId="1076"/>
          <ac:picMkLst>
            <pc:docMk/>
            <pc:sldMk cId="1422572189" sldId="278"/>
            <ac:picMk id="13" creationId="{64A7C948-C694-4B28-B879-B654533BED46}"/>
          </ac:picMkLst>
        </pc:picChg>
        <pc:picChg chg="mod">
          <ac:chgData name="Laurence Livermore" userId="0c4f7e32cabaa008" providerId="LiveId" clId="{883E5867-E6C4-4D06-8CFF-7D778505A0A6}" dt="2021-04-25T09:41:13.904" v="992" actId="12789"/>
          <ac:picMkLst>
            <pc:docMk/>
            <pc:sldMk cId="1422572189" sldId="278"/>
            <ac:picMk id="24" creationId="{5BBC009E-2AE4-4566-9F9B-B4199F1EDA11}"/>
          </ac:picMkLst>
        </pc:picChg>
        <pc:picChg chg="mod">
          <ac:chgData name="Laurence Livermore" userId="0c4f7e32cabaa008" providerId="LiveId" clId="{883E5867-E6C4-4D06-8CFF-7D778505A0A6}" dt="2021-04-25T09:41:13.904" v="992" actId="12789"/>
          <ac:picMkLst>
            <pc:docMk/>
            <pc:sldMk cId="1422572189" sldId="278"/>
            <ac:picMk id="1026" creationId="{4E21F1E0-A921-4368-BD4D-85201E03E1C0}"/>
          </ac:picMkLst>
        </pc:picChg>
        <pc:picChg chg="mod">
          <ac:chgData name="Laurence Livermore" userId="0c4f7e32cabaa008" providerId="LiveId" clId="{883E5867-E6C4-4D06-8CFF-7D778505A0A6}" dt="2021-04-25T09:41:13.904" v="992" actId="12789"/>
          <ac:picMkLst>
            <pc:docMk/>
            <pc:sldMk cId="1422572189" sldId="278"/>
            <ac:picMk id="1028" creationId="{8F9BD387-A095-44D9-AB0B-5D5CEC91DEB9}"/>
          </ac:picMkLst>
        </pc:picChg>
      </pc:sldChg>
      <pc:sldChg chg="delSp modSp mod modNotesTx">
        <pc:chgData name="Laurence Livermore" userId="0c4f7e32cabaa008" providerId="LiveId" clId="{883E5867-E6C4-4D06-8CFF-7D778505A0A6}" dt="2021-04-23T06:24:39.964" v="397" actId="207"/>
        <pc:sldMkLst>
          <pc:docMk/>
          <pc:sldMk cId="2111997081" sldId="280"/>
        </pc:sldMkLst>
        <pc:spChg chg="mod">
          <ac:chgData name="Laurence Livermore" userId="0c4f7e32cabaa008" providerId="LiveId" clId="{883E5867-E6C4-4D06-8CFF-7D778505A0A6}" dt="2021-04-23T06:24:04.017" v="394" actId="1036"/>
          <ac:spMkLst>
            <pc:docMk/>
            <pc:sldMk cId="2111997081" sldId="280"/>
            <ac:spMk id="2" creationId="{60310A03-0AC9-4147-8BE4-5964F445D6D9}"/>
          </ac:spMkLst>
        </pc:spChg>
        <pc:spChg chg="mod">
          <ac:chgData name="Laurence Livermore" userId="0c4f7e32cabaa008" providerId="LiveId" clId="{883E5867-E6C4-4D06-8CFF-7D778505A0A6}" dt="2021-04-23T06:24:39.964" v="397" actId="207"/>
          <ac:spMkLst>
            <pc:docMk/>
            <pc:sldMk cId="2111997081" sldId="280"/>
            <ac:spMk id="5" creationId="{00000000-0000-0000-0000-000000000000}"/>
          </ac:spMkLst>
        </pc:spChg>
        <pc:spChg chg="mod">
          <ac:chgData name="Laurence Livermore" userId="0c4f7e32cabaa008" providerId="LiveId" clId="{883E5867-E6C4-4D06-8CFF-7D778505A0A6}" dt="2021-04-23T06:24:04.017" v="394" actId="1036"/>
          <ac:spMkLst>
            <pc:docMk/>
            <pc:sldMk cId="2111997081" sldId="280"/>
            <ac:spMk id="6" creationId="{00000000-0000-0000-0000-000000000000}"/>
          </ac:spMkLst>
        </pc:spChg>
        <pc:picChg chg="del">
          <ac:chgData name="Laurence Livermore" userId="0c4f7e32cabaa008" providerId="LiveId" clId="{883E5867-E6C4-4D06-8CFF-7D778505A0A6}" dt="2021-04-23T05:57:42.073" v="39" actId="478"/>
          <ac:picMkLst>
            <pc:docMk/>
            <pc:sldMk cId="2111997081" sldId="280"/>
            <ac:picMk id="3" creationId="{00000000-0000-0000-0000-000000000000}"/>
          </ac:picMkLst>
        </pc:picChg>
        <pc:picChg chg="mod">
          <ac:chgData name="Laurence Livermore" userId="0c4f7e32cabaa008" providerId="LiveId" clId="{883E5867-E6C4-4D06-8CFF-7D778505A0A6}" dt="2021-04-23T05:59:05.986" v="101" actId="1076"/>
          <ac:picMkLst>
            <pc:docMk/>
            <pc:sldMk cId="2111997081" sldId="280"/>
            <ac:picMk id="11" creationId="{00000000-0000-0000-0000-000000000000}"/>
          </ac:picMkLst>
        </pc:picChg>
      </pc:sldChg>
      <pc:sldChg chg="delSp modSp new del mod">
        <pc:chgData name="Laurence Livermore" userId="0c4f7e32cabaa008" providerId="LiveId" clId="{883E5867-E6C4-4D06-8CFF-7D778505A0A6}" dt="2021-04-25T10:06:36.834" v="2232" actId="47"/>
        <pc:sldMkLst>
          <pc:docMk/>
          <pc:sldMk cId="528952311" sldId="281"/>
        </pc:sldMkLst>
        <pc:spChg chg="del mod">
          <ac:chgData name="Laurence Livermore" userId="0c4f7e32cabaa008" providerId="LiveId" clId="{883E5867-E6C4-4D06-8CFF-7D778505A0A6}" dt="2021-04-23T06:23:06.979" v="377" actId="478"/>
          <ac:spMkLst>
            <pc:docMk/>
            <pc:sldMk cId="528952311" sldId="281"/>
            <ac:spMk id="2" creationId="{3088C108-0B4B-4B77-986B-F4019EC5CA16}"/>
          </ac:spMkLst>
        </pc:spChg>
        <pc:spChg chg="mod">
          <ac:chgData name="Laurence Livermore" userId="0c4f7e32cabaa008" providerId="LiveId" clId="{883E5867-E6C4-4D06-8CFF-7D778505A0A6}" dt="2021-04-23T06:23:09.662" v="378" actId="1076"/>
          <ac:spMkLst>
            <pc:docMk/>
            <pc:sldMk cId="528952311" sldId="281"/>
            <ac:spMk id="3" creationId="{16D3A31A-5B78-4AEA-B071-D183FB58A8CE}"/>
          </ac:spMkLst>
        </pc:spChg>
      </pc:sldChg>
      <pc:sldChg chg="del">
        <pc:chgData name="Laurence Livermore" userId="0c4f7e32cabaa008" providerId="LiveId" clId="{883E5867-E6C4-4D06-8CFF-7D778505A0A6}" dt="2021-04-25T09:57:11.431" v="1826" actId="47"/>
        <pc:sldMkLst>
          <pc:docMk/>
          <pc:sldMk cId="1911972559" sldId="282"/>
        </pc:sldMkLst>
      </pc:sldChg>
      <pc:sldChg chg="del">
        <pc:chgData name="Laurence Livermore" userId="0c4f7e32cabaa008" providerId="LiveId" clId="{883E5867-E6C4-4D06-8CFF-7D778505A0A6}" dt="2021-04-25T09:36:00.847" v="911" actId="47"/>
        <pc:sldMkLst>
          <pc:docMk/>
          <pc:sldMk cId="665310688" sldId="283"/>
        </pc:sldMkLst>
      </pc:sldChg>
      <pc:sldChg chg="addSp delSp modSp mod ord modNotesTx">
        <pc:chgData name="Laurence Livermore" userId="0c4f7e32cabaa008" providerId="LiveId" clId="{883E5867-E6C4-4D06-8CFF-7D778505A0A6}" dt="2021-04-25T09:25:44.301" v="558"/>
        <pc:sldMkLst>
          <pc:docMk/>
          <pc:sldMk cId="2688090512" sldId="329"/>
        </pc:sldMkLst>
        <pc:spChg chg="add del">
          <ac:chgData name="Laurence Livermore" userId="0c4f7e32cabaa008" providerId="LiveId" clId="{883E5867-E6C4-4D06-8CFF-7D778505A0A6}" dt="2021-04-25T09:24:04.392" v="501" actId="478"/>
          <ac:spMkLst>
            <pc:docMk/>
            <pc:sldMk cId="2688090512" sldId="329"/>
            <ac:spMk id="22" creationId="{CE271657-70FB-42B9-B40E-ED2F4F6360C6}"/>
          </ac:spMkLst>
        </pc:spChg>
        <pc:spChg chg="add del mod">
          <ac:chgData name="Laurence Livermore" userId="0c4f7e32cabaa008" providerId="LiveId" clId="{883E5867-E6C4-4D06-8CFF-7D778505A0A6}" dt="2021-04-25T09:24:33.609" v="507" actId="478"/>
          <ac:spMkLst>
            <pc:docMk/>
            <pc:sldMk cId="2688090512" sldId="329"/>
            <ac:spMk id="29" creationId="{D6141952-F0F0-460D-88C3-01FB7C759D8C}"/>
          </ac:spMkLst>
        </pc:spChg>
        <pc:spChg chg="mod">
          <ac:chgData name="Laurence Livermore" userId="0c4f7e32cabaa008" providerId="LiveId" clId="{883E5867-E6C4-4D06-8CFF-7D778505A0A6}" dt="2021-04-25T09:23:54.646" v="499" actId="14100"/>
          <ac:spMkLst>
            <pc:docMk/>
            <pc:sldMk cId="2688090512" sldId="329"/>
            <ac:spMk id="68" creationId="{00000000-0000-0000-0000-000000000000}"/>
          </ac:spMkLst>
        </pc:spChg>
        <pc:picChg chg="add del mod">
          <ac:chgData name="Laurence Livermore" userId="0c4f7e32cabaa008" providerId="LiveId" clId="{883E5867-E6C4-4D06-8CFF-7D778505A0A6}" dt="2021-04-25T09:25:06.288" v="512" actId="478"/>
          <ac:picMkLst>
            <pc:docMk/>
            <pc:sldMk cId="2688090512" sldId="329"/>
            <ac:picMk id="43" creationId="{D6A52113-7043-43C0-BD19-559CD9C9DC87}"/>
          </ac:picMkLst>
        </pc:picChg>
        <pc:picChg chg="add del mod">
          <ac:chgData name="Laurence Livermore" userId="0c4f7e32cabaa008" providerId="LiveId" clId="{883E5867-E6C4-4D06-8CFF-7D778505A0A6}" dt="2021-04-25T09:25:05.761" v="511" actId="478"/>
          <ac:picMkLst>
            <pc:docMk/>
            <pc:sldMk cId="2688090512" sldId="329"/>
            <ac:picMk id="44" creationId="{7CE91806-86EB-456C-9F9F-702C8F73D78E}"/>
          </ac:picMkLst>
        </pc:picChg>
        <pc:cxnChg chg="add del mod">
          <ac:chgData name="Laurence Livermore" userId="0c4f7e32cabaa008" providerId="LiveId" clId="{883E5867-E6C4-4D06-8CFF-7D778505A0A6}" dt="2021-04-25T09:24:49.158" v="510" actId="478"/>
          <ac:cxnSpMkLst>
            <pc:docMk/>
            <pc:sldMk cId="2688090512" sldId="329"/>
            <ac:cxnSpMk id="31" creationId="{92A3686D-E99A-4E5D-9D85-71C3186162EC}"/>
          </ac:cxnSpMkLst>
        </pc:cxnChg>
      </pc:sldChg>
      <pc:sldChg chg="del">
        <pc:chgData name="Laurence Livermore" userId="0c4f7e32cabaa008" providerId="LiveId" clId="{883E5867-E6C4-4D06-8CFF-7D778505A0A6}" dt="2021-04-25T09:57:10.492" v="1825" actId="47"/>
        <pc:sldMkLst>
          <pc:docMk/>
          <pc:sldMk cId="1368326663" sldId="3873"/>
        </pc:sldMkLst>
      </pc:sldChg>
      <pc:sldChg chg="modSp del mod">
        <pc:chgData name="Laurence Livermore" userId="0c4f7e32cabaa008" providerId="LiveId" clId="{883E5867-E6C4-4D06-8CFF-7D778505A0A6}" dt="2021-04-25T09:34:35.384" v="872" actId="47"/>
        <pc:sldMkLst>
          <pc:docMk/>
          <pc:sldMk cId="2243799341" sldId="3892"/>
        </pc:sldMkLst>
        <pc:spChg chg="mod">
          <ac:chgData name="Laurence Livermore" userId="0c4f7e32cabaa008" providerId="LiveId" clId="{883E5867-E6C4-4D06-8CFF-7D778505A0A6}" dt="2021-04-25T09:18:50.790" v="481" actId="20577"/>
          <ac:spMkLst>
            <pc:docMk/>
            <pc:sldMk cId="2243799341" sldId="3892"/>
            <ac:spMk id="5" creationId="{B199A933-D723-4A02-92FB-7780634329A6}"/>
          </ac:spMkLst>
        </pc:spChg>
      </pc:sldChg>
      <pc:sldChg chg="modSp mod">
        <pc:chgData name="Laurence Livermore" userId="0c4f7e32cabaa008" providerId="LiveId" clId="{883E5867-E6C4-4D06-8CFF-7D778505A0A6}" dt="2021-04-25T09:36:52.919" v="915" actId="207"/>
        <pc:sldMkLst>
          <pc:docMk/>
          <pc:sldMk cId="1371948545" sldId="3894"/>
        </pc:sldMkLst>
        <pc:spChg chg="mod">
          <ac:chgData name="Laurence Livermore" userId="0c4f7e32cabaa008" providerId="LiveId" clId="{883E5867-E6C4-4D06-8CFF-7D778505A0A6}" dt="2021-04-25T09:36:52.919" v="915" actId="207"/>
          <ac:spMkLst>
            <pc:docMk/>
            <pc:sldMk cId="1371948545" sldId="3894"/>
            <ac:spMk id="8" creationId="{C4807DF7-7B36-4FBD-86DD-BB38647CF57A}"/>
          </ac:spMkLst>
        </pc:spChg>
      </pc:sldChg>
      <pc:sldChg chg="addSp delSp modSp add del mod">
        <pc:chgData name="Laurence Livermore" userId="0c4f7e32cabaa008" providerId="LiveId" clId="{883E5867-E6C4-4D06-8CFF-7D778505A0A6}" dt="2021-04-25T09:37:13.432" v="917" actId="207"/>
        <pc:sldMkLst>
          <pc:docMk/>
          <pc:sldMk cId="3987434982" sldId="3895"/>
        </pc:sldMkLst>
        <pc:spChg chg="mod">
          <ac:chgData name="Laurence Livermore" userId="0c4f7e32cabaa008" providerId="LiveId" clId="{883E5867-E6C4-4D06-8CFF-7D778505A0A6}" dt="2021-04-25T09:17:53.043" v="469" actId="1076"/>
          <ac:spMkLst>
            <pc:docMk/>
            <pc:sldMk cId="3987434982" sldId="3895"/>
            <ac:spMk id="3" creationId="{887BB79B-BF27-42AC-9766-01C776EB4309}"/>
          </ac:spMkLst>
        </pc:spChg>
        <pc:spChg chg="mod">
          <ac:chgData name="Laurence Livermore" userId="0c4f7e32cabaa008" providerId="LiveId" clId="{883E5867-E6C4-4D06-8CFF-7D778505A0A6}" dt="2021-04-25T09:37:13.432" v="917" actId="207"/>
          <ac:spMkLst>
            <pc:docMk/>
            <pc:sldMk cId="3987434982" sldId="3895"/>
            <ac:spMk id="8" creationId="{C4807DF7-7B36-4FBD-86DD-BB38647CF57A}"/>
          </ac:spMkLst>
        </pc:spChg>
        <pc:spChg chg="del">
          <ac:chgData name="Laurence Livermore" userId="0c4f7e32cabaa008" providerId="LiveId" clId="{883E5867-E6C4-4D06-8CFF-7D778505A0A6}" dt="2021-04-25T09:17:45.255" v="467" actId="478"/>
          <ac:spMkLst>
            <pc:docMk/>
            <pc:sldMk cId="3987434982" sldId="3895"/>
            <ac:spMk id="52" creationId="{D4C95DB7-4691-45F0-BDAE-E14476ED0D7F}"/>
          </ac:spMkLst>
        </pc:spChg>
        <pc:spChg chg="mod">
          <ac:chgData name="Laurence Livermore" userId="0c4f7e32cabaa008" providerId="LiveId" clId="{883E5867-E6C4-4D06-8CFF-7D778505A0A6}" dt="2021-04-25T09:15:59.238" v="448" actId="1076"/>
          <ac:spMkLst>
            <pc:docMk/>
            <pc:sldMk cId="3987434982" sldId="3895"/>
            <ac:spMk id="53" creationId="{B2AF08BE-9AE2-4CDC-B497-ADFA9FF40D62}"/>
          </ac:spMkLst>
        </pc:spChg>
        <pc:spChg chg="mod">
          <ac:chgData name="Laurence Livermore" userId="0c4f7e32cabaa008" providerId="LiveId" clId="{883E5867-E6C4-4D06-8CFF-7D778505A0A6}" dt="2021-04-25T09:15:03.288" v="436" actId="1076"/>
          <ac:spMkLst>
            <pc:docMk/>
            <pc:sldMk cId="3987434982" sldId="3895"/>
            <ac:spMk id="54" creationId="{234535B8-6533-411F-B3DB-185F84CF375D}"/>
          </ac:spMkLst>
        </pc:spChg>
        <pc:spChg chg="mod">
          <ac:chgData name="Laurence Livermore" userId="0c4f7e32cabaa008" providerId="LiveId" clId="{883E5867-E6C4-4D06-8CFF-7D778505A0A6}" dt="2021-04-25T09:14:57.301" v="435" actId="1076"/>
          <ac:spMkLst>
            <pc:docMk/>
            <pc:sldMk cId="3987434982" sldId="3895"/>
            <ac:spMk id="55" creationId="{475EEA0F-3C39-49E3-B20F-96032E028788}"/>
          </ac:spMkLst>
        </pc:spChg>
        <pc:spChg chg="mod">
          <ac:chgData name="Laurence Livermore" userId="0c4f7e32cabaa008" providerId="LiveId" clId="{883E5867-E6C4-4D06-8CFF-7D778505A0A6}" dt="2021-04-25T09:18:14.682" v="476" actId="1076"/>
          <ac:spMkLst>
            <pc:docMk/>
            <pc:sldMk cId="3987434982" sldId="3895"/>
            <ac:spMk id="84" creationId="{B829EB4E-B993-4153-9120-A4842821C18E}"/>
          </ac:spMkLst>
        </pc:spChg>
        <pc:spChg chg="mod">
          <ac:chgData name="Laurence Livermore" userId="0c4f7e32cabaa008" providerId="LiveId" clId="{883E5867-E6C4-4D06-8CFF-7D778505A0A6}" dt="2021-04-25T09:17:37.991" v="464" actId="1076"/>
          <ac:spMkLst>
            <pc:docMk/>
            <pc:sldMk cId="3987434982" sldId="3895"/>
            <ac:spMk id="85" creationId="{A8EDAA98-7324-44AD-AF96-706ABDBE3AA5}"/>
          </ac:spMkLst>
        </pc:spChg>
        <pc:spChg chg="mod">
          <ac:chgData name="Laurence Livermore" userId="0c4f7e32cabaa008" providerId="LiveId" clId="{883E5867-E6C4-4D06-8CFF-7D778505A0A6}" dt="2021-04-25T09:18:06.546" v="473" actId="14100"/>
          <ac:spMkLst>
            <pc:docMk/>
            <pc:sldMk cId="3987434982" sldId="3895"/>
            <ac:spMk id="86" creationId="{EA8079DF-4096-4F6D-A1F0-78323F1AA9A6}"/>
          </ac:spMkLst>
        </pc:spChg>
        <pc:spChg chg="del mod">
          <ac:chgData name="Laurence Livermore" userId="0c4f7e32cabaa008" providerId="LiveId" clId="{883E5867-E6C4-4D06-8CFF-7D778505A0A6}" dt="2021-04-25T09:16:01.545" v="449" actId="478"/>
          <ac:spMkLst>
            <pc:docMk/>
            <pc:sldMk cId="3987434982" sldId="3895"/>
            <ac:spMk id="124" creationId="{1511E62F-7972-4BA4-887C-16446D982B77}"/>
          </ac:spMkLst>
        </pc:spChg>
        <pc:spChg chg="del mod">
          <ac:chgData name="Laurence Livermore" userId="0c4f7e32cabaa008" providerId="LiveId" clId="{883E5867-E6C4-4D06-8CFF-7D778505A0A6}" dt="2021-04-25T09:15:08.050" v="437" actId="478"/>
          <ac:spMkLst>
            <pc:docMk/>
            <pc:sldMk cId="3987434982" sldId="3895"/>
            <ac:spMk id="125" creationId="{E1BF8EB3-7FB4-4339-BF7D-347C3EF877E0}"/>
          </ac:spMkLst>
        </pc:spChg>
        <pc:spChg chg="mod">
          <ac:chgData name="Laurence Livermore" userId="0c4f7e32cabaa008" providerId="LiveId" clId="{883E5867-E6C4-4D06-8CFF-7D778505A0A6}" dt="2021-04-25T09:17:35.352" v="463" actId="1076"/>
          <ac:spMkLst>
            <pc:docMk/>
            <pc:sldMk cId="3987434982" sldId="3895"/>
            <ac:spMk id="127" creationId="{9BC29657-DFDE-47F4-A17F-F51C04BB66F0}"/>
          </ac:spMkLst>
        </pc:spChg>
        <pc:spChg chg="mod">
          <ac:chgData name="Laurence Livermore" userId="0c4f7e32cabaa008" providerId="LiveId" clId="{883E5867-E6C4-4D06-8CFF-7D778505A0A6}" dt="2021-04-25T09:16:18.898" v="451" actId="1076"/>
          <ac:spMkLst>
            <pc:docMk/>
            <pc:sldMk cId="3987434982" sldId="3895"/>
            <ac:spMk id="136" creationId="{F722616B-8FA6-4386-9F80-5B69459F9E6C}"/>
          </ac:spMkLst>
        </pc:spChg>
        <pc:spChg chg="mod">
          <ac:chgData name="Laurence Livermore" userId="0c4f7e32cabaa008" providerId="LiveId" clId="{883E5867-E6C4-4D06-8CFF-7D778505A0A6}" dt="2021-04-25T09:18:23.722" v="478" actId="1076"/>
          <ac:spMkLst>
            <pc:docMk/>
            <pc:sldMk cId="3987434982" sldId="3895"/>
            <ac:spMk id="137" creationId="{CDECF34F-DD36-46CE-8301-933A2CA596B0}"/>
          </ac:spMkLst>
        </pc:spChg>
        <pc:spChg chg="del">
          <ac:chgData name="Laurence Livermore" userId="0c4f7e32cabaa008" providerId="LiveId" clId="{883E5867-E6C4-4D06-8CFF-7D778505A0A6}" dt="2021-04-25T09:16:33.841" v="454" actId="478"/>
          <ac:spMkLst>
            <pc:docMk/>
            <pc:sldMk cId="3987434982" sldId="3895"/>
            <ac:spMk id="140" creationId="{4D1FA427-C95F-4955-B56B-3683ECEF1E71}"/>
          </ac:spMkLst>
        </pc:spChg>
        <pc:spChg chg="mod">
          <ac:chgData name="Laurence Livermore" userId="0c4f7e32cabaa008" providerId="LiveId" clId="{883E5867-E6C4-4D06-8CFF-7D778505A0A6}" dt="2021-04-25T09:16:41.375" v="455" actId="1076"/>
          <ac:spMkLst>
            <pc:docMk/>
            <pc:sldMk cId="3987434982" sldId="3895"/>
            <ac:spMk id="141" creationId="{9A7EF9C1-8BC1-4705-B5A7-756A8E5F269B}"/>
          </ac:spMkLst>
        </pc:spChg>
        <pc:grpChg chg="add del mod">
          <ac:chgData name="Laurence Livermore" userId="0c4f7e32cabaa008" providerId="LiveId" clId="{883E5867-E6C4-4D06-8CFF-7D778505A0A6}" dt="2021-04-25T09:13:15.998" v="415" actId="165"/>
          <ac:grpSpMkLst>
            <pc:docMk/>
            <pc:sldMk cId="3987434982" sldId="3895"/>
            <ac:grpSpMk id="4" creationId="{3D1BDF1B-F65C-4B3D-82CB-03A868AF20D5}"/>
          </ac:grpSpMkLst>
        </pc:grpChg>
        <pc:grpChg chg="add del mod">
          <ac:chgData name="Laurence Livermore" userId="0c4f7e32cabaa008" providerId="LiveId" clId="{883E5867-E6C4-4D06-8CFF-7D778505A0A6}" dt="2021-04-25T09:15:30.768" v="440" actId="165"/>
          <ac:grpSpMkLst>
            <pc:docMk/>
            <pc:sldMk cId="3987434982" sldId="3895"/>
            <ac:grpSpMk id="12" creationId="{02E52A4F-4686-4E04-9427-CE38A2E263F7}"/>
          </ac:grpSpMkLst>
        </pc:grpChg>
        <pc:grpChg chg="add mod">
          <ac:chgData name="Laurence Livermore" userId="0c4f7e32cabaa008" providerId="LiveId" clId="{883E5867-E6C4-4D06-8CFF-7D778505A0A6}" dt="2021-04-25T09:15:55.547" v="447" actId="14100"/>
          <ac:grpSpMkLst>
            <pc:docMk/>
            <pc:sldMk cId="3987434982" sldId="3895"/>
            <ac:grpSpMk id="13" creationId="{23703F31-44BD-4E97-9805-8BF2318A5D83}"/>
          </ac:grpSpMkLst>
        </pc:grpChg>
        <pc:grpChg chg="del mod">
          <ac:chgData name="Laurence Livermore" userId="0c4f7e32cabaa008" providerId="LiveId" clId="{883E5867-E6C4-4D06-8CFF-7D778505A0A6}" dt="2021-04-25T09:12:34.890" v="403" actId="165"/>
          <ac:grpSpMkLst>
            <pc:docMk/>
            <pc:sldMk cId="3987434982" sldId="3895"/>
            <ac:grpSpMk id="56" creationId="{20768671-98C3-479A-AC40-0E6B3A74AD2B}"/>
          </ac:grpSpMkLst>
        </pc:grpChg>
        <pc:grpChg chg="del mod topLvl">
          <ac:chgData name="Laurence Livermore" userId="0c4f7e32cabaa008" providerId="LiveId" clId="{883E5867-E6C4-4D06-8CFF-7D778505A0A6}" dt="2021-04-25T09:12:38.970" v="404" actId="165"/>
          <ac:grpSpMkLst>
            <pc:docMk/>
            <pc:sldMk cId="3987434982" sldId="3895"/>
            <ac:grpSpMk id="59" creationId="{D9B071A0-9DCA-4AC9-B9F7-217DAAAE8AD0}"/>
          </ac:grpSpMkLst>
        </pc:grpChg>
        <pc:cxnChg chg="mod topLvl">
          <ac:chgData name="Laurence Livermore" userId="0c4f7e32cabaa008" providerId="LiveId" clId="{883E5867-E6C4-4D06-8CFF-7D778505A0A6}" dt="2021-04-25T09:15:52.934" v="446" actId="164"/>
          <ac:cxnSpMkLst>
            <pc:docMk/>
            <pc:sldMk cId="3987434982" sldId="3895"/>
            <ac:cxnSpMk id="57" creationId="{8D0E0F0D-86F8-4073-B212-87D3BA0B9AB2}"/>
          </ac:cxnSpMkLst>
        </pc:cxnChg>
        <pc:cxnChg chg="mod topLvl">
          <ac:chgData name="Laurence Livermore" userId="0c4f7e32cabaa008" providerId="LiveId" clId="{883E5867-E6C4-4D06-8CFF-7D778505A0A6}" dt="2021-04-25T09:15:52.934" v="446" actId="164"/>
          <ac:cxnSpMkLst>
            <pc:docMk/>
            <pc:sldMk cId="3987434982" sldId="3895"/>
            <ac:cxnSpMk id="58" creationId="{71CD2FF7-ECE3-4A8A-BE27-8F43F0ACD75F}"/>
          </ac:cxnSpMkLst>
        </pc:cxnChg>
        <pc:cxnChg chg="mod topLvl">
          <ac:chgData name="Laurence Livermore" userId="0c4f7e32cabaa008" providerId="LiveId" clId="{883E5867-E6C4-4D06-8CFF-7D778505A0A6}" dt="2021-04-25T09:15:52.934" v="446" actId="164"/>
          <ac:cxnSpMkLst>
            <pc:docMk/>
            <pc:sldMk cId="3987434982" sldId="3895"/>
            <ac:cxnSpMk id="61" creationId="{DB37FF55-5114-4F94-880C-609F98B9253A}"/>
          </ac:cxnSpMkLst>
        </pc:cxnChg>
        <pc:cxnChg chg="mod topLvl">
          <ac:chgData name="Laurence Livermore" userId="0c4f7e32cabaa008" providerId="LiveId" clId="{883E5867-E6C4-4D06-8CFF-7D778505A0A6}" dt="2021-04-25T09:15:52.934" v="446" actId="164"/>
          <ac:cxnSpMkLst>
            <pc:docMk/>
            <pc:sldMk cId="3987434982" sldId="3895"/>
            <ac:cxnSpMk id="62" creationId="{8FA0AE78-64C5-4273-B07B-A2F72A05B287}"/>
          </ac:cxnSpMkLst>
        </pc:cxnChg>
        <pc:cxnChg chg="mod topLvl">
          <ac:chgData name="Laurence Livermore" userId="0c4f7e32cabaa008" providerId="LiveId" clId="{883E5867-E6C4-4D06-8CFF-7D778505A0A6}" dt="2021-04-25T09:15:52.934" v="446" actId="164"/>
          <ac:cxnSpMkLst>
            <pc:docMk/>
            <pc:sldMk cId="3987434982" sldId="3895"/>
            <ac:cxnSpMk id="63" creationId="{CA52360C-B3B8-4537-8FB8-93B0F79714A0}"/>
          </ac:cxnSpMkLst>
        </pc:cxnChg>
        <pc:cxnChg chg="mod topLvl">
          <ac:chgData name="Laurence Livermore" userId="0c4f7e32cabaa008" providerId="LiveId" clId="{883E5867-E6C4-4D06-8CFF-7D778505A0A6}" dt="2021-04-25T09:15:52.934" v="446" actId="164"/>
          <ac:cxnSpMkLst>
            <pc:docMk/>
            <pc:sldMk cId="3987434982" sldId="3895"/>
            <ac:cxnSpMk id="64" creationId="{C329834E-336C-4A50-BD11-F0B77C844884}"/>
          </ac:cxnSpMkLst>
        </pc:cxnChg>
        <pc:cxnChg chg="mod topLvl">
          <ac:chgData name="Laurence Livermore" userId="0c4f7e32cabaa008" providerId="LiveId" clId="{883E5867-E6C4-4D06-8CFF-7D778505A0A6}" dt="2021-04-25T09:15:52.934" v="446" actId="164"/>
          <ac:cxnSpMkLst>
            <pc:docMk/>
            <pc:sldMk cId="3987434982" sldId="3895"/>
            <ac:cxnSpMk id="65" creationId="{AC23405B-84CE-4304-8A74-DED3C8D61155}"/>
          </ac:cxnSpMkLst>
        </pc:cxnChg>
        <pc:cxnChg chg="mod topLvl">
          <ac:chgData name="Laurence Livermore" userId="0c4f7e32cabaa008" providerId="LiveId" clId="{883E5867-E6C4-4D06-8CFF-7D778505A0A6}" dt="2021-04-25T09:15:52.934" v="446" actId="164"/>
          <ac:cxnSpMkLst>
            <pc:docMk/>
            <pc:sldMk cId="3987434982" sldId="3895"/>
            <ac:cxnSpMk id="66" creationId="{A3FBCE62-AB0E-41C9-B057-1FD136F06F6F}"/>
          </ac:cxnSpMkLst>
        </pc:cxnChg>
        <pc:cxnChg chg="mod topLvl">
          <ac:chgData name="Laurence Livermore" userId="0c4f7e32cabaa008" providerId="LiveId" clId="{883E5867-E6C4-4D06-8CFF-7D778505A0A6}" dt="2021-04-25T09:15:52.934" v="446" actId="164"/>
          <ac:cxnSpMkLst>
            <pc:docMk/>
            <pc:sldMk cId="3987434982" sldId="3895"/>
            <ac:cxnSpMk id="67" creationId="{D3EFBE45-C71F-4D46-A2C1-087DE36C3D11}"/>
          </ac:cxnSpMkLst>
        </pc:cxnChg>
        <pc:cxnChg chg="mod topLvl">
          <ac:chgData name="Laurence Livermore" userId="0c4f7e32cabaa008" providerId="LiveId" clId="{883E5867-E6C4-4D06-8CFF-7D778505A0A6}" dt="2021-04-25T09:15:52.934" v="446" actId="164"/>
          <ac:cxnSpMkLst>
            <pc:docMk/>
            <pc:sldMk cId="3987434982" sldId="3895"/>
            <ac:cxnSpMk id="68" creationId="{936846DF-AB9C-4D12-921F-86A61585265A}"/>
          </ac:cxnSpMkLst>
        </pc:cxnChg>
        <pc:cxnChg chg="mod topLvl">
          <ac:chgData name="Laurence Livermore" userId="0c4f7e32cabaa008" providerId="LiveId" clId="{883E5867-E6C4-4D06-8CFF-7D778505A0A6}" dt="2021-04-25T09:15:52.934" v="446" actId="164"/>
          <ac:cxnSpMkLst>
            <pc:docMk/>
            <pc:sldMk cId="3987434982" sldId="3895"/>
            <ac:cxnSpMk id="69" creationId="{D54EEF14-9AA7-46BE-9479-85CA6457D2CA}"/>
          </ac:cxnSpMkLst>
        </pc:cxnChg>
        <pc:cxnChg chg="mod topLvl">
          <ac:chgData name="Laurence Livermore" userId="0c4f7e32cabaa008" providerId="LiveId" clId="{883E5867-E6C4-4D06-8CFF-7D778505A0A6}" dt="2021-04-25T09:15:52.934" v="446" actId="164"/>
          <ac:cxnSpMkLst>
            <pc:docMk/>
            <pc:sldMk cId="3987434982" sldId="3895"/>
            <ac:cxnSpMk id="70" creationId="{25A269EB-ACD7-4963-ADD9-F87025877CDF}"/>
          </ac:cxnSpMkLst>
        </pc:cxnChg>
        <pc:cxnChg chg="mod topLvl">
          <ac:chgData name="Laurence Livermore" userId="0c4f7e32cabaa008" providerId="LiveId" clId="{883E5867-E6C4-4D06-8CFF-7D778505A0A6}" dt="2021-04-25T09:15:52.934" v="446" actId="164"/>
          <ac:cxnSpMkLst>
            <pc:docMk/>
            <pc:sldMk cId="3987434982" sldId="3895"/>
            <ac:cxnSpMk id="71" creationId="{650040DD-4E98-4BEA-AE2E-F27210CFC181}"/>
          </ac:cxnSpMkLst>
        </pc:cxnChg>
        <pc:cxnChg chg="mod topLvl">
          <ac:chgData name="Laurence Livermore" userId="0c4f7e32cabaa008" providerId="LiveId" clId="{883E5867-E6C4-4D06-8CFF-7D778505A0A6}" dt="2021-04-25T09:15:52.934" v="446" actId="164"/>
          <ac:cxnSpMkLst>
            <pc:docMk/>
            <pc:sldMk cId="3987434982" sldId="3895"/>
            <ac:cxnSpMk id="72" creationId="{DCC5A956-4009-4CF5-87A0-A8C2DF6F2F83}"/>
          </ac:cxnSpMkLst>
        </pc:cxnChg>
        <pc:cxnChg chg="mod topLvl">
          <ac:chgData name="Laurence Livermore" userId="0c4f7e32cabaa008" providerId="LiveId" clId="{883E5867-E6C4-4D06-8CFF-7D778505A0A6}" dt="2021-04-25T09:15:52.934" v="446" actId="164"/>
          <ac:cxnSpMkLst>
            <pc:docMk/>
            <pc:sldMk cId="3987434982" sldId="3895"/>
            <ac:cxnSpMk id="73" creationId="{1B7D29F4-FF23-4228-B11D-2C5935CB45EB}"/>
          </ac:cxnSpMkLst>
        </pc:cxnChg>
        <pc:cxnChg chg="mod topLvl">
          <ac:chgData name="Laurence Livermore" userId="0c4f7e32cabaa008" providerId="LiveId" clId="{883E5867-E6C4-4D06-8CFF-7D778505A0A6}" dt="2021-04-25T09:15:52.934" v="446" actId="164"/>
          <ac:cxnSpMkLst>
            <pc:docMk/>
            <pc:sldMk cId="3987434982" sldId="3895"/>
            <ac:cxnSpMk id="74" creationId="{E0369C72-B688-4E56-A19B-18C573A575CB}"/>
          </ac:cxnSpMkLst>
        </pc:cxnChg>
        <pc:cxnChg chg="mod topLvl">
          <ac:chgData name="Laurence Livermore" userId="0c4f7e32cabaa008" providerId="LiveId" clId="{883E5867-E6C4-4D06-8CFF-7D778505A0A6}" dt="2021-04-25T09:15:52.934" v="446" actId="164"/>
          <ac:cxnSpMkLst>
            <pc:docMk/>
            <pc:sldMk cId="3987434982" sldId="3895"/>
            <ac:cxnSpMk id="75" creationId="{B85BE07C-51FC-4300-A00D-76526C2BBA2E}"/>
          </ac:cxnSpMkLst>
        </pc:cxnChg>
        <pc:cxnChg chg="mod topLvl">
          <ac:chgData name="Laurence Livermore" userId="0c4f7e32cabaa008" providerId="LiveId" clId="{883E5867-E6C4-4D06-8CFF-7D778505A0A6}" dt="2021-04-25T09:15:52.934" v="446" actId="164"/>
          <ac:cxnSpMkLst>
            <pc:docMk/>
            <pc:sldMk cId="3987434982" sldId="3895"/>
            <ac:cxnSpMk id="76" creationId="{B5C40F13-654D-4EA2-8D15-C09DA2D637EC}"/>
          </ac:cxnSpMkLst>
        </pc:cxnChg>
        <pc:cxnChg chg="mod topLvl">
          <ac:chgData name="Laurence Livermore" userId="0c4f7e32cabaa008" providerId="LiveId" clId="{883E5867-E6C4-4D06-8CFF-7D778505A0A6}" dt="2021-04-25T09:15:52.934" v="446" actId="164"/>
          <ac:cxnSpMkLst>
            <pc:docMk/>
            <pc:sldMk cId="3987434982" sldId="3895"/>
            <ac:cxnSpMk id="77" creationId="{EC1F1EBA-5C41-4011-8BC1-4D3B621B1628}"/>
          </ac:cxnSpMkLst>
        </pc:cxnChg>
        <pc:cxnChg chg="mod topLvl">
          <ac:chgData name="Laurence Livermore" userId="0c4f7e32cabaa008" providerId="LiveId" clId="{883E5867-E6C4-4D06-8CFF-7D778505A0A6}" dt="2021-04-25T09:15:52.934" v="446" actId="164"/>
          <ac:cxnSpMkLst>
            <pc:docMk/>
            <pc:sldMk cId="3987434982" sldId="3895"/>
            <ac:cxnSpMk id="78" creationId="{7BA9E181-DC34-4F67-9B96-9F75A1D51AA8}"/>
          </ac:cxnSpMkLst>
        </pc:cxnChg>
        <pc:cxnChg chg="mod topLvl">
          <ac:chgData name="Laurence Livermore" userId="0c4f7e32cabaa008" providerId="LiveId" clId="{883E5867-E6C4-4D06-8CFF-7D778505A0A6}" dt="2021-04-25T09:15:52.934" v="446" actId="164"/>
          <ac:cxnSpMkLst>
            <pc:docMk/>
            <pc:sldMk cId="3987434982" sldId="3895"/>
            <ac:cxnSpMk id="79" creationId="{B43AC0B5-B5AF-4DF0-8A76-CD6180AFAEAD}"/>
          </ac:cxnSpMkLst>
        </pc:cxnChg>
        <pc:cxnChg chg="mod topLvl">
          <ac:chgData name="Laurence Livermore" userId="0c4f7e32cabaa008" providerId="LiveId" clId="{883E5867-E6C4-4D06-8CFF-7D778505A0A6}" dt="2021-04-25T09:15:52.934" v="446" actId="164"/>
          <ac:cxnSpMkLst>
            <pc:docMk/>
            <pc:sldMk cId="3987434982" sldId="3895"/>
            <ac:cxnSpMk id="80" creationId="{5B4CB5F1-F9C2-4843-AC59-C87B07530FDC}"/>
          </ac:cxnSpMkLst>
        </pc:cxnChg>
        <pc:cxnChg chg="mod topLvl">
          <ac:chgData name="Laurence Livermore" userId="0c4f7e32cabaa008" providerId="LiveId" clId="{883E5867-E6C4-4D06-8CFF-7D778505A0A6}" dt="2021-04-25T09:15:52.934" v="446" actId="164"/>
          <ac:cxnSpMkLst>
            <pc:docMk/>
            <pc:sldMk cId="3987434982" sldId="3895"/>
            <ac:cxnSpMk id="81" creationId="{E4ADDFF3-B37F-4FD7-97DB-A245DF922339}"/>
          </ac:cxnSpMkLst>
        </pc:cxnChg>
        <pc:cxnChg chg="mod topLvl">
          <ac:chgData name="Laurence Livermore" userId="0c4f7e32cabaa008" providerId="LiveId" clId="{883E5867-E6C4-4D06-8CFF-7D778505A0A6}" dt="2021-04-25T09:15:52.934" v="446" actId="164"/>
          <ac:cxnSpMkLst>
            <pc:docMk/>
            <pc:sldMk cId="3987434982" sldId="3895"/>
            <ac:cxnSpMk id="82" creationId="{1702F95C-2B54-4A0D-9A4D-B345AC7443D8}"/>
          </ac:cxnSpMkLst>
        </pc:cxnChg>
        <pc:cxnChg chg="mod topLvl">
          <ac:chgData name="Laurence Livermore" userId="0c4f7e32cabaa008" providerId="LiveId" clId="{883E5867-E6C4-4D06-8CFF-7D778505A0A6}" dt="2021-04-25T09:15:52.934" v="446" actId="164"/>
          <ac:cxnSpMkLst>
            <pc:docMk/>
            <pc:sldMk cId="3987434982" sldId="3895"/>
            <ac:cxnSpMk id="83" creationId="{009459BC-D24A-4DC6-9EF9-60CB14BA2724}"/>
          </ac:cxnSpMkLst>
        </pc:cxnChg>
        <pc:cxnChg chg="mod">
          <ac:chgData name="Laurence Livermore" userId="0c4f7e32cabaa008" providerId="LiveId" clId="{883E5867-E6C4-4D06-8CFF-7D778505A0A6}" dt="2021-04-25T09:17:47.744" v="468" actId="14100"/>
          <ac:cxnSpMkLst>
            <pc:docMk/>
            <pc:sldMk cId="3987434982" sldId="3895"/>
            <ac:cxnSpMk id="87" creationId="{D1EC3E2A-9014-4EE8-BA51-7AC3C74214E0}"/>
          </ac:cxnSpMkLst>
        </pc:cxnChg>
        <pc:cxnChg chg="add del mod">
          <ac:chgData name="Laurence Livermore" userId="0c4f7e32cabaa008" providerId="LiveId" clId="{883E5867-E6C4-4D06-8CFF-7D778505A0A6}" dt="2021-04-25T09:15:33.376" v="442" actId="478"/>
          <ac:cxnSpMkLst>
            <pc:docMk/>
            <pc:sldMk cId="3987434982" sldId="3895"/>
            <ac:cxnSpMk id="88" creationId="{82AA644A-6AC7-444B-815F-D1ED397E8308}"/>
          </ac:cxnSpMkLst>
        </pc:cxnChg>
        <pc:cxnChg chg="del">
          <ac:chgData name="Laurence Livermore" userId="0c4f7e32cabaa008" providerId="LiveId" clId="{883E5867-E6C4-4D06-8CFF-7D778505A0A6}" dt="2021-04-25T09:12:14.575" v="400" actId="478"/>
          <ac:cxnSpMkLst>
            <pc:docMk/>
            <pc:sldMk cId="3987434982" sldId="3895"/>
            <ac:cxnSpMk id="99" creationId="{E553B2BD-C914-41A1-A3B1-6B9C244301A2}"/>
          </ac:cxnSpMkLst>
        </pc:cxnChg>
        <pc:cxnChg chg="del">
          <ac:chgData name="Laurence Livermore" userId="0c4f7e32cabaa008" providerId="LiveId" clId="{883E5867-E6C4-4D06-8CFF-7D778505A0A6}" dt="2021-04-25T09:12:14.575" v="400" actId="478"/>
          <ac:cxnSpMkLst>
            <pc:docMk/>
            <pc:sldMk cId="3987434982" sldId="3895"/>
            <ac:cxnSpMk id="100" creationId="{612E86D8-6E19-4384-AC64-7CCCEC133F7E}"/>
          </ac:cxnSpMkLst>
        </pc:cxnChg>
        <pc:cxnChg chg="del">
          <ac:chgData name="Laurence Livermore" userId="0c4f7e32cabaa008" providerId="LiveId" clId="{883E5867-E6C4-4D06-8CFF-7D778505A0A6}" dt="2021-04-25T09:12:14.575" v="400" actId="478"/>
          <ac:cxnSpMkLst>
            <pc:docMk/>
            <pc:sldMk cId="3987434982" sldId="3895"/>
            <ac:cxnSpMk id="101" creationId="{6B04ED55-9F28-4AEE-93AE-FB1EA002E9B1}"/>
          </ac:cxnSpMkLst>
        </pc:cxnChg>
        <pc:cxnChg chg="del">
          <ac:chgData name="Laurence Livermore" userId="0c4f7e32cabaa008" providerId="LiveId" clId="{883E5867-E6C4-4D06-8CFF-7D778505A0A6}" dt="2021-04-25T09:12:14.575" v="400" actId="478"/>
          <ac:cxnSpMkLst>
            <pc:docMk/>
            <pc:sldMk cId="3987434982" sldId="3895"/>
            <ac:cxnSpMk id="102" creationId="{349E82F6-4418-424C-AC56-D258A07CA229}"/>
          </ac:cxnSpMkLst>
        </pc:cxnChg>
        <pc:cxnChg chg="del">
          <ac:chgData name="Laurence Livermore" userId="0c4f7e32cabaa008" providerId="LiveId" clId="{883E5867-E6C4-4D06-8CFF-7D778505A0A6}" dt="2021-04-25T09:12:14.575" v="400" actId="478"/>
          <ac:cxnSpMkLst>
            <pc:docMk/>
            <pc:sldMk cId="3987434982" sldId="3895"/>
            <ac:cxnSpMk id="103" creationId="{BFDDC689-33EF-4353-B98E-501F85DEE65E}"/>
          </ac:cxnSpMkLst>
        </pc:cxnChg>
        <pc:cxnChg chg="del">
          <ac:chgData name="Laurence Livermore" userId="0c4f7e32cabaa008" providerId="LiveId" clId="{883E5867-E6C4-4D06-8CFF-7D778505A0A6}" dt="2021-04-25T09:12:14.575" v="400" actId="478"/>
          <ac:cxnSpMkLst>
            <pc:docMk/>
            <pc:sldMk cId="3987434982" sldId="3895"/>
            <ac:cxnSpMk id="104" creationId="{09A619DD-5247-47CB-908A-F68A495C6AB3}"/>
          </ac:cxnSpMkLst>
        </pc:cxnChg>
        <pc:cxnChg chg="del">
          <ac:chgData name="Laurence Livermore" userId="0c4f7e32cabaa008" providerId="LiveId" clId="{883E5867-E6C4-4D06-8CFF-7D778505A0A6}" dt="2021-04-25T09:12:14.575" v="400" actId="478"/>
          <ac:cxnSpMkLst>
            <pc:docMk/>
            <pc:sldMk cId="3987434982" sldId="3895"/>
            <ac:cxnSpMk id="105" creationId="{33252D4B-0B85-4CD4-AE61-BB3368FE2C36}"/>
          </ac:cxnSpMkLst>
        </pc:cxnChg>
        <pc:cxnChg chg="del">
          <ac:chgData name="Laurence Livermore" userId="0c4f7e32cabaa008" providerId="LiveId" clId="{883E5867-E6C4-4D06-8CFF-7D778505A0A6}" dt="2021-04-25T09:12:14.575" v="400" actId="478"/>
          <ac:cxnSpMkLst>
            <pc:docMk/>
            <pc:sldMk cId="3987434982" sldId="3895"/>
            <ac:cxnSpMk id="106" creationId="{239E9CBF-0899-4A8E-AD6E-75BD2A82801A}"/>
          </ac:cxnSpMkLst>
        </pc:cxnChg>
        <pc:cxnChg chg="del">
          <ac:chgData name="Laurence Livermore" userId="0c4f7e32cabaa008" providerId="LiveId" clId="{883E5867-E6C4-4D06-8CFF-7D778505A0A6}" dt="2021-04-25T09:12:14.575" v="400" actId="478"/>
          <ac:cxnSpMkLst>
            <pc:docMk/>
            <pc:sldMk cId="3987434982" sldId="3895"/>
            <ac:cxnSpMk id="107" creationId="{C5517C61-3A26-489F-9E18-C3341AA309B8}"/>
          </ac:cxnSpMkLst>
        </pc:cxnChg>
        <pc:cxnChg chg="del">
          <ac:chgData name="Laurence Livermore" userId="0c4f7e32cabaa008" providerId="LiveId" clId="{883E5867-E6C4-4D06-8CFF-7D778505A0A6}" dt="2021-04-25T09:12:14.575" v="400" actId="478"/>
          <ac:cxnSpMkLst>
            <pc:docMk/>
            <pc:sldMk cId="3987434982" sldId="3895"/>
            <ac:cxnSpMk id="108" creationId="{1CC32FDE-02AB-45FB-BCA0-A4D71B61653D}"/>
          </ac:cxnSpMkLst>
        </pc:cxnChg>
        <pc:cxnChg chg="del">
          <ac:chgData name="Laurence Livermore" userId="0c4f7e32cabaa008" providerId="LiveId" clId="{883E5867-E6C4-4D06-8CFF-7D778505A0A6}" dt="2021-04-25T09:12:14.575" v="400" actId="478"/>
          <ac:cxnSpMkLst>
            <pc:docMk/>
            <pc:sldMk cId="3987434982" sldId="3895"/>
            <ac:cxnSpMk id="109" creationId="{50BF340E-61C7-4259-8511-7B9872B555F8}"/>
          </ac:cxnSpMkLst>
        </pc:cxnChg>
        <pc:cxnChg chg="del">
          <ac:chgData name="Laurence Livermore" userId="0c4f7e32cabaa008" providerId="LiveId" clId="{883E5867-E6C4-4D06-8CFF-7D778505A0A6}" dt="2021-04-25T09:12:14.575" v="400" actId="478"/>
          <ac:cxnSpMkLst>
            <pc:docMk/>
            <pc:sldMk cId="3987434982" sldId="3895"/>
            <ac:cxnSpMk id="110" creationId="{CB05D429-1A6F-4FFA-B157-15461C668BAC}"/>
          </ac:cxnSpMkLst>
        </pc:cxnChg>
        <pc:cxnChg chg="del mod topLvl">
          <ac:chgData name="Laurence Livermore" userId="0c4f7e32cabaa008" providerId="LiveId" clId="{883E5867-E6C4-4D06-8CFF-7D778505A0A6}" dt="2021-04-25T09:14:18.978" v="426" actId="478"/>
          <ac:cxnSpMkLst>
            <pc:docMk/>
            <pc:sldMk cId="3987434982" sldId="3895"/>
            <ac:cxnSpMk id="111" creationId="{5FCF040A-3D08-46F2-BAAC-0B970988DFA7}"/>
          </ac:cxnSpMkLst>
        </pc:cxnChg>
        <pc:cxnChg chg="del mod topLvl">
          <ac:chgData name="Laurence Livermore" userId="0c4f7e32cabaa008" providerId="LiveId" clId="{883E5867-E6C4-4D06-8CFF-7D778505A0A6}" dt="2021-04-25T09:14:19.570" v="427" actId="478"/>
          <ac:cxnSpMkLst>
            <pc:docMk/>
            <pc:sldMk cId="3987434982" sldId="3895"/>
            <ac:cxnSpMk id="112" creationId="{406D8A1F-B14C-456E-A4DB-B57D0F1195E9}"/>
          </ac:cxnSpMkLst>
        </pc:cxnChg>
        <pc:cxnChg chg="del mod topLvl">
          <ac:chgData name="Laurence Livermore" userId="0c4f7e32cabaa008" providerId="LiveId" clId="{883E5867-E6C4-4D06-8CFF-7D778505A0A6}" dt="2021-04-25T09:14:20.281" v="428" actId="478"/>
          <ac:cxnSpMkLst>
            <pc:docMk/>
            <pc:sldMk cId="3987434982" sldId="3895"/>
            <ac:cxnSpMk id="113" creationId="{0FB9DC2D-4618-44E7-A970-FB0A70BB327B}"/>
          </ac:cxnSpMkLst>
        </pc:cxnChg>
        <pc:cxnChg chg="del mod topLvl">
          <ac:chgData name="Laurence Livermore" userId="0c4f7e32cabaa008" providerId="LiveId" clId="{883E5867-E6C4-4D06-8CFF-7D778505A0A6}" dt="2021-04-25T09:14:21.010" v="429" actId="478"/>
          <ac:cxnSpMkLst>
            <pc:docMk/>
            <pc:sldMk cId="3987434982" sldId="3895"/>
            <ac:cxnSpMk id="114" creationId="{C8C32706-9BB9-47D5-92E6-E548EFD9846B}"/>
          </ac:cxnSpMkLst>
        </pc:cxnChg>
        <pc:cxnChg chg="del mod topLvl">
          <ac:chgData name="Laurence Livermore" userId="0c4f7e32cabaa008" providerId="LiveId" clId="{883E5867-E6C4-4D06-8CFF-7D778505A0A6}" dt="2021-04-25T09:14:21.682" v="430" actId="478"/>
          <ac:cxnSpMkLst>
            <pc:docMk/>
            <pc:sldMk cId="3987434982" sldId="3895"/>
            <ac:cxnSpMk id="115" creationId="{525F4F09-DECB-4B1B-8557-B0D6FDA93D41}"/>
          </ac:cxnSpMkLst>
        </pc:cxnChg>
        <pc:cxnChg chg="del mod topLvl">
          <ac:chgData name="Laurence Livermore" userId="0c4f7e32cabaa008" providerId="LiveId" clId="{883E5867-E6C4-4D06-8CFF-7D778505A0A6}" dt="2021-04-25T09:14:22.306" v="431" actId="478"/>
          <ac:cxnSpMkLst>
            <pc:docMk/>
            <pc:sldMk cId="3987434982" sldId="3895"/>
            <ac:cxnSpMk id="116" creationId="{B8E5EB30-E5D3-4C24-8882-AB6FFB45B9BF}"/>
          </ac:cxnSpMkLst>
        </pc:cxnChg>
        <pc:cxnChg chg="del mod topLvl">
          <ac:chgData name="Laurence Livermore" userId="0c4f7e32cabaa008" providerId="LiveId" clId="{883E5867-E6C4-4D06-8CFF-7D778505A0A6}" dt="2021-04-25T09:15:32.664" v="441" actId="478"/>
          <ac:cxnSpMkLst>
            <pc:docMk/>
            <pc:sldMk cId="3987434982" sldId="3895"/>
            <ac:cxnSpMk id="117" creationId="{0145F75B-136E-4DF2-9A05-392317A7DD8C}"/>
          </ac:cxnSpMkLst>
        </pc:cxnChg>
        <pc:cxnChg chg="mod topLvl">
          <ac:chgData name="Laurence Livermore" userId="0c4f7e32cabaa008" providerId="LiveId" clId="{883E5867-E6C4-4D06-8CFF-7D778505A0A6}" dt="2021-04-25T09:15:52.934" v="446" actId="164"/>
          <ac:cxnSpMkLst>
            <pc:docMk/>
            <pc:sldMk cId="3987434982" sldId="3895"/>
            <ac:cxnSpMk id="118" creationId="{D68F30E3-FF7D-43CE-AFD3-4DEE2C499B6F}"/>
          </ac:cxnSpMkLst>
        </pc:cxnChg>
        <pc:cxnChg chg="mod topLvl">
          <ac:chgData name="Laurence Livermore" userId="0c4f7e32cabaa008" providerId="LiveId" clId="{883E5867-E6C4-4D06-8CFF-7D778505A0A6}" dt="2021-04-25T09:15:52.934" v="446" actId="164"/>
          <ac:cxnSpMkLst>
            <pc:docMk/>
            <pc:sldMk cId="3987434982" sldId="3895"/>
            <ac:cxnSpMk id="119" creationId="{28971AE8-5151-4C2E-8D06-3E2EF2D93FBD}"/>
          </ac:cxnSpMkLst>
        </pc:cxnChg>
        <pc:cxnChg chg="mod topLvl">
          <ac:chgData name="Laurence Livermore" userId="0c4f7e32cabaa008" providerId="LiveId" clId="{883E5867-E6C4-4D06-8CFF-7D778505A0A6}" dt="2021-04-25T09:15:52.934" v="446" actId="164"/>
          <ac:cxnSpMkLst>
            <pc:docMk/>
            <pc:sldMk cId="3987434982" sldId="3895"/>
            <ac:cxnSpMk id="120" creationId="{9FACEB1D-33BD-4101-9126-6CA05841570E}"/>
          </ac:cxnSpMkLst>
        </pc:cxnChg>
        <pc:cxnChg chg="mod topLvl">
          <ac:chgData name="Laurence Livermore" userId="0c4f7e32cabaa008" providerId="LiveId" clId="{883E5867-E6C4-4D06-8CFF-7D778505A0A6}" dt="2021-04-25T09:15:52.934" v="446" actId="164"/>
          <ac:cxnSpMkLst>
            <pc:docMk/>
            <pc:sldMk cId="3987434982" sldId="3895"/>
            <ac:cxnSpMk id="121" creationId="{ADED6A49-2493-4C00-AABE-B7A9293A6BD5}"/>
          </ac:cxnSpMkLst>
        </pc:cxnChg>
        <pc:cxnChg chg="mod topLvl">
          <ac:chgData name="Laurence Livermore" userId="0c4f7e32cabaa008" providerId="LiveId" clId="{883E5867-E6C4-4D06-8CFF-7D778505A0A6}" dt="2021-04-25T09:15:52.934" v="446" actId="164"/>
          <ac:cxnSpMkLst>
            <pc:docMk/>
            <pc:sldMk cId="3987434982" sldId="3895"/>
            <ac:cxnSpMk id="122" creationId="{C576464C-6B94-462E-B587-EB9BF177CEDD}"/>
          </ac:cxnSpMkLst>
        </pc:cxnChg>
        <pc:cxnChg chg="mod topLvl">
          <ac:chgData name="Laurence Livermore" userId="0c4f7e32cabaa008" providerId="LiveId" clId="{883E5867-E6C4-4D06-8CFF-7D778505A0A6}" dt="2021-04-25T09:15:52.934" v="446" actId="164"/>
          <ac:cxnSpMkLst>
            <pc:docMk/>
            <pc:sldMk cId="3987434982" sldId="3895"/>
            <ac:cxnSpMk id="123" creationId="{5DAB9BB0-9DDE-4464-B8AB-844056B4FC49}"/>
          </ac:cxnSpMkLst>
        </pc:cxnChg>
      </pc:sldChg>
      <pc:sldChg chg="addSp delSp modSp new mod setBg modNotesTx">
        <pc:chgData name="Laurence Livermore" userId="0c4f7e32cabaa008" providerId="LiveId" clId="{883E5867-E6C4-4D06-8CFF-7D778505A0A6}" dt="2021-04-25T09:30:12.147" v="686" actId="20577"/>
        <pc:sldMkLst>
          <pc:docMk/>
          <pc:sldMk cId="472889929" sldId="3896"/>
        </pc:sldMkLst>
        <pc:spChg chg="del">
          <ac:chgData name="Laurence Livermore" userId="0c4f7e32cabaa008" providerId="LiveId" clId="{883E5867-E6C4-4D06-8CFF-7D778505A0A6}" dt="2021-04-25T09:27:18.846" v="560" actId="478"/>
          <ac:spMkLst>
            <pc:docMk/>
            <pc:sldMk cId="472889929" sldId="3896"/>
            <ac:spMk id="2" creationId="{6C34EBF6-8BAD-41C4-B039-1D7EF576AA1F}"/>
          </ac:spMkLst>
        </pc:spChg>
        <pc:spChg chg="del">
          <ac:chgData name="Laurence Livermore" userId="0c4f7e32cabaa008" providerId="LiveId" clId="{883E5867-E6C4-4D06-8CFF-7D778505A0A6}" dt="2021-04-25T09:27:18.846" v="560" actId="478"/>
          <ac:spMkLst>
            <pc:docMk/>
            <pc:sldMk cId="472889929" sldId="3896"/>
            <ac:spMk id="3" creationId="{9F738CB9-3707-45A9-BBF0-DE49011C159B}"/>
          </ac:spMkLst>
        </pc:spChg>
        <pc:spChg chg="del">
          <ac:chgData name="Laurence Livermore" userId="0c4f7e32cabaa008" providerId="LiveId" clId="{883E5867-E6C4-4D06-8CFF-7D778505A0A6}" dt="2021-04-25T09:27:25.318" v="563" actId="478"/>
          <ac:spMkLst>
            <pc:docMk/>
            <pc:sldMk cId="472889929" sldId="3896"/>
            <ac:spMk id="4" creationId="{ACEB565E-604B-476C-8B0D-874181EADD1E}"/>
          </ac:spMkLst>
        </pc:spChg>
        <pc:picChg chg="add mod">
          <ac:chgData name="Laurence Livermore" userId="0c4f7e32cabaa008" providerId="LiveId" clId="{883E5867-E6C4-4D06-8CFF-7D778505A0A6}" dt="2021-04-25T09:27:23.685" v="562" actId="27614"/>
          <ac:picMkLst>
            <pc:docMk/>
            <pc:sldMk cId="472889929" sldId="3896"/>
            <ac:picMk id="6" creationId="{92778BBD-719A-4D70-BD2C-26728C0AAF64}"/>
          </ac:picMkLst>
        </pc:picChg>
      </pc:sldChg>
      <pc:sldChg chg="addSp delSp modSp add del mod modNotesTx">
        <pc:chgData name="Laurence Livermore" userId="0c4f7e32cabaa008" providerId="LiveId" clId="{883E5867-E6C4-4D06-8CFF-7D778505A0A6}" dt="2021-04-25T09:57:08.486" v="1824" actId="47"/>
        <pc:sldMkLst>
          <pc:docMk/>
          <pc:sldMk cId="1449887177" sldId="3897"/>
        </pc:sldMkLst>
        <pc:spChg chg="del">
          <ac:chgData name="Laurence Livermore" userId="0c4f7e32cabaa008" providerId="LiveId" clId="{883E5867-E6C4-4D06-8CFF-7D778505A0A6}" dt="2021-04-25T09:31:23.017" v="736" actId="478"/>
          <ac:spMkLst>
            <pc:docMk/>
            <pc:sldMk cId="1449887177" sldId="3897"/>
            <ac:spMk id="7" creationId="{00000000-0000-0000-0000-000000000000}"/>
          </ac:spMkLst>
        </pc:spChg>
        <pc:spChg chg="add mod">
          <ac:chgData name="Laurence Livermore" userId="0c4f7e32cabaa008" providerId="LiveId" clId="{883E5867-E6C4-4D06-8CFF-7D778505A0A6}" dt="2021-04-25T09:36:20.010" v="914"/>
          <ac:spMkLst>
            <pc:docMk/>
            <pc:sldMk cId="1449887177" sldId="3897"/>
            <ac:spMk id="11" creationId="{83610926-B004-4DD9-B77E-FB344B4D0EFD}"/>
          </ac:spMkLst>
        </pc:spChg>
        <pc:spChg chg="del">
          <ac:chgData name="Laurence Livermore" userId="0c4f7e32cabaa008" providerId="LiveId" clId="{883E5867-E6C4-4D06-8CFF-7D778505A0A6}" dt="2021-04-25T09:31:23.017" v="736" actId="478"/>
          <ac:spMkLst>
            <pc:docMk/>
            <pc:sldMk cId="1449887177" sldId="3897"/>
            <ac:spMk id="12" creationId="{00000000-0000-0000-0000-000000000000}"/>
          </ac:spMkLst>
        </pc:spChg>
        <pc:spChg chg="del">
          <ac:chgData name="Laurence Livermore" userId="0c4f7e32cabaa008" providerId="LiveId" clId="{883E5867-E6C4-4D06-8CFF-7D778505A0A6}" dt="2021-04-25T09:31:23.017" v="736" actId="478"/>
          <ac:spMkLst>
            <pc:docMk/>
            <pc:sldMk cId="1449887177" sldId="3897"/>
            <ac:spMk id="46" creationId="{00000000-0000-0000-0000-000000000000}"/>
          </ac:spMkLst>
        </pc:spChg>
        <pc:spChg chg="mod">
          <ac:chgData name="Laurence Livermore" userId="0c4f7e32cabaa008" providerId="LiveId" clId="{883E5867-E6C4-4D06-8CFF-7D778505A0A6}" dt="2021-04-25T09:31:25.434" v="738" actId="20577"/>
          <ac:spMkLst>
            <pc:docMk/>
            <pc:sldMk cId="1449887177" sldId="3897"/>
            <ac:spMk id="52" creationId="{C4807DF7-7B36-4FBD-86DD-BB38647CF57A}"/>
          </ac:spMkLst>
        </pc:spChg>
        <pc:spChg chg="del">
          <ac:chgData name="Laurence Livermore" userId="0c4f7e32cabaa008" providerId="LiveId" clId="{883E5867-E6C4-4D06-8CFF-7D778505A0A6}" dt="2021-04-25T09:31:23.017" v="736" actId="478"/>
          <ac:spMkLst>
            <pc:docMk/>
            <pc:sldMk cId="1449887177" sldId="3897"/>
            <ac:spMk id="53" creationId="{86831DF2-E7DA-4792-A59B-6D5A40B9635E}"/>
          </ac:spMkLst>
        </pc:spChg>
        <pc:spChg chg="del">
          <ac:chgData name="Laurence Livermore" userId="0c4f7e32cabaa008" providerId="LiveId" clId="{883E5867-E6C4-4D06-8CFF-7D778505A0A6}" dt="2021-04-25T09:31:23.017" v="736" actId="478"/>
          <ac:spMkLst>
            <pc:docMk/>
            <pc:sldMk cId="1449887177" sldId="3897"/>
            <ac:spMk id="54" creationId="{AA7D19E0-CAB2-458B-969B-20BA1CD1D1D1}"/>
          </ac:spMkLst>
        </pc:spChg>
        <pc:picChg chg="del">
          <ac:chgData name="Laurence Livermore" userId="0c4f7e32cabaa008" providerId="LiveId" clId="{883E5867-E6C4-4D06-8CFF-7D778505A0A6}" dt="2021-04-25T09:31:23.017" v="736" actId="478"/>
          <ac:picMkLst>
            <pc:docMk/>
            <pc:sldMk cId="1449887177" sldId="3897"/>
            <ac:picMk id="24" creationId="{5BBC009E-2AE4-4566-9F9B-B4199F1EDA11}"/>
          </ac:picMkLst>
        </pc:picChg>
        <pc:picChg chg="del">
          <ac:chgData name="Laurence Livermore" userId="0c4f7e32cabaa008" providerId="LiveId" clId="{883E5867-E6C4-4D06-8CFF-7D778505A0A6}" dt="2021-04-25T09:31:23.017" v="736" actId="478"/>
          <ac:picMkLst>
            <pc:docMk/>
            <pc:sldMk cId="1449887177" sldId="3897"/>
            <ac:picMk id="1026" creationId="{4E21F1E0-A921-4368-BD4D-85201E03E1C0}"/>
          </ac:picMkLst>
        </pc:picChg>
        <pc:picChg chg="del">
          <ac:chgData name="Laurence Livermore" userId="0c4f7e32cabaa008" providerId="LiveId" clId="{883E5867-E6C4-4D06-8CFF-7D778505A0A6}" dt="2021-04-25T09:31:23.017" v="736" actId="478"/>
          <ac:picMkLst>
            <pc:docMk/>
            <pc:sldMk cId="1449887177" sldId="3897"/>
            <ac:picMk id="1028" creationId="{8F9BD387-A095-44D9-AB0B-5D5CEC91DEB9}"/>
          </ac:picMkLst>
        </pc:picChg>
      </pc:sldChg>
      <pc:sldChg chg="addSp modSp add mod">
        <pc:chgData name="Laurence Livermore" userId="0c4f7e32cabaa008" providerId="LiveId" clId="{883E5867-E6C4-4D06-8CFF-7D778505A0A6}" dt="2021-04-25T09:33:58.863" v="832" actId="20577"/>
        <pc:sldMkLst>
          <pc:docMk/>
          <pc:sldMk cId="1481710255" sldId="3898"/>
        </pc:sldMkLst>
        <pc:spChg chg="add mod">
          <ac:chgData name="Laurence Livermore" userId="0c4f7e32cabaa008" providerId="LiveId" clId="{883E5867-E6C4-4D06-8CFF-7D778505A0A6}" dt="2021-04-25T09:33:58.863" v="832" actId="20577"/>
          <ac:spMkLst>
            <pc:docMk/>
            <pc:sldMk cId="1481710255" sldId="3898"/>
            <ac:spMk id="2" creationId="{9C2ABB0F-D639-491E-982E-0E3435D2B782}"/>
          </ac:spMkLst>
        </pc:spChg>
        <pc:spChg chg="mod">
          <ac:chgData name="Laurence Livermore" userId="0c4f7e32cabaa008" providerId="LiveId" clId="{883E5867-E6C4-4D06-8CFF-7D778505A0A6}" dt="2021-04-25T09:33:35.336" v="774" actId="20577"/>
          <ac:spMkLst>
            <pc:docMk/>
            <pc:sldMk cId="1481710255" sldId="3898"/>
            <ac:spMk id="52" creationId="{C4807DF7-7B36-4FBD-86DD-BB38647CF57A}"/>
          </ac:spMkLst>
        </pc:spChg>
      </pc:sldChg>
      <pc:sldChg chg="new del">
        <pc:chgData name="Laurence Livermore" userId="0c4f7e32cabaa008" providerId="LiveId" clId="{883E5867-E6C4-4D06-8CFF-7D778505A0A6}" dt="2021-04-25T09:34:15.180" v="835" actId="47"/>
        <pc:sldMkLst>
          <pc:docMk/>
          <pc:sldMk cId="1535522681" sldId="3899"/>
        </pc:sldMkLst>
      </pc:sldChg>
      <pc:sldChg chg="addSp modSp add del mod">
        <pc:chgData name="Laurence Livermore" userId="0c4f7e32cabaa008" providerId="LiveId" clId="{883E5867-E6C4-4D06-8CFF-7D778505A0A6}" dt="2021-04-25T09:57:08.486" v="1824" actId="47"/>
        <pc:sldMkLst>
          <pc:docMk/>
          <pc:sldMk cId="460204638" sldId="3900"/>
        </pc:sldMkLst>
        <pc:spChg chg="add mod">
          <ac:chgData name="Laurence Livermore" userId="0c4f7e32cabaa008" providerId="LiveId" clId="{883E5867-E6C4-4D06-8CFF-7D778505A0A6}" dt="2021-04-25T09:36:18.946" v="913"/>
          <ac:spMkLst>
            <pc:docMk/>
            <pc:sldMk cId="460204638" sldId="3900"/>
            <ac:spMk id="3" creationId="{04AF4FBC-28B3-4498-9E03-205A778B134B}"/>
          </ac:spMkLst>
        </pc:spChg>
        <pc:spChg chg="mod">
          <ac:chgData name="Laurence Livermore" userId="0c4f7e32cabaa008" providerId="LiveId" clId="{883E5867-E6C4-4D06-8CFF-7D778505A0A6}" dt="2021-04-25T09:34:29.727" v="871" actId="20577"/>
          <ac:spMkLst>
            <pc:docMk/>
            <pc:sldMk cId="460204638" sldId="3900"/>
            <ac:spMk id="52" creationId="{C4807DF7-7B36-4FBD-86DD-BB38647CF57A}"/>
          </ac:spMkLst>
        </pc:spChg>
      </pc:sldChg>
      <pc:sldChg chg="addSp delSp modSp add del mod">
        <pc:chgData name="Laurence Livermore" userId="0c4f7e32cabaa008" providerId="LiveId" clId="{883E5867-E6C4-4D06-8CFF-7D778505A0A6}" dt="2021-04-25T09:57:08.486" v="1824" actId="47"/>
        <pc:sldMkLst>
          <pc:docMk/>
          <pc:sldMk cId="4136825470" sldId="3901"/>
        </pc:sldMkLst>
        <pc:spChg chg="add del mod">
          <ac:chgData name="Laurence Livermore" userId="0c4f7e32cabaa008" providerId="LiveId" clId="{883E5867-E6C4-4D06-8CFF-7D778505A0A6}" dt="2021-04-25T09:35:51.577" v="909"/>
          <ac:spMkLst>
            <pc:docMk/>
            <pc:sldMk cId="4136825470" sldId="3901"/>
            <ac:spMk id="2" creationId="{48DDB8AD-BAED-4DD0-9C54-18AB913A397C}"/>
          </ac:spMkLst>
        </pc:spChg>
        <pc:spChg chg="add mod">
          <ac:chgData name="Laurence Livermore" userId="0c4f7e32cabaa008" providerId="LiveId" clId="{883E5867-E6C4-4D06-8CFF-7D778505A0A6}" dt="2021-04-25T09:36:17.554" v="912"/>
          <ac:spMkLst>
            <pc:docMk/>
            <pc:sldMk cId="4136825470" sldId="3901"/>
            <ac:spMk id="4" creationId="{C9CFB272-32D7-49EB-ABA4-CFAB9C6BE7D5}"/>
          </ac:spMkLst>
        </pc:spChg>
        <pc:spChg chg="mod">
          <ac:chgData name="Laurence Livermore" userId="0c4f7e32cabaa008" providerId="LiveId" clId="{883E5867-E6C4-4D06-8CFF-7D778505A0A6}" dt="2021-04-25T09:35:47.174" v="907" actId="20577"/>
          <ac:spMkLst>
            <pc:docMk/>
            <pc:sldMk cId="4136825470" sldId="3901"/>
            <ac:spMk id="52" creationId="{C4807DF7-7B36-4FBD-86DD-BB38647CF57A}"/>
          </ac:spMkLst>
        </pc:spChg>
      </pc:sldChg>
      <pc:sldChg chg="new del">
        <pc:chgData name="Laurence Livermore" userId="0c4f7e32cabaa008" providerId="LiveId" clId="{883E5867-E6C4-4D06-8CFF-7D778505A0A6}" dt="2021-04-25T09:57:08.486" v="1824" actId="47"/>
        <pc:sldMkLst>
          <pc:docMk/>
          <pc:sldMk cId="2464280359" sldId="3902"/>
        </pc:sldMkLst>
      </pc:sldChg>
      <pc:sldChg chg="addSp delSp modSp add mod modNotesTx">
        <pc:chgData name="Laurence Livermore" userId="0c4f7e32cabaa008" providerId="LiveId" clId="{883E5867-E6C4-4D06-8CFF-7D778505A0A6}" dt="2021-04-25T09:42:24.446" v="1050" actId="20577"/>
        <pc:sldMkLst>
          <pc:docMk/>
          <pc:sldMk cId="3958689976" sldId="3903"/>
        </pc:sldMkLst>
        <pc:spChg chg="del">
          <ac:chgData name="Laurence Livermore" userId="0c4f7e32cabaa008" providerId="LiveId" clId="{883E5867-E6C4-4D06-8CFF-7D778505A0A6}" dt="2021-04-25T09:39:56.745" v="972" actId="478"/>
          <ac:spMkLst>
            <pc:docMk/>
            <pc:sldMk cId="3958689976" sldId="3903"/>
            <ac:spMk id="7" creationId="{00000000-0000-0000-0000-000000000000}"/>
          </ac:spMkLst>
        </pc:spChg>
        <pc:spChg chg="del">
          <ac:chgData name="Laurence Livermore" userId="0c4f7e32cabaa008" providerId="LiveId" clId="{883E5867-E6C4-4D06-8CFF-7D778505A0A6}" dt="2021-04-25T09:39:56.745" v="972" actId="478"/>
          <ac:spMkLst>
            <pc:docMk/>
            <pc:sldMk cId="3958689976" sldId="3903"/>
            <ac:spMk id="12" creationId="{00000000-0000-0000-0000-000000000000}"/>
          </ac:spMkLst>
        </pc:spChg>
        <pc:spChg chg="del">
          <ac:chgData name="Laurence Livermore" userId="0c4f7e32cabaa008" providerId="LiveId" clId="{883E5867-E6C4-4D06-8CFF-7D778505A0A6}" dt="2021-04-25T09:40:05.316" v="975" actId="21"/>
          <ac:spMkLst>
            <pc:docMk/>
            <pc:sldMk cId="3958689976" sldId="3903"/>
            <ac:spMk id="14" creationId="{15E20BF2-3D7B-49AD-ABCA-FC110F02EB99}"/>
          </ac:spMkLst>
        </pc:spChg>
        <pc:spChg chg="add del mod">
          <ac:chgData name="Laurence Livermore" userId="0c4f7e32cabaa008" providerId="LiveId" clId="{883E5867-E6C4-4D06-8CFF-7D778505A0A6}" dt="2021-04-25T09:42:08.543" v="1028" actId="478"/>
          <ac:spMkLst>
            <pc:docMk/>
            <pc:sldMk cId="3958689976" sldId="3903"/>
            <ac:spMk id="17" creationId="{2011E157-5A60-4D25-8C1D-5B1953F9EBA6}"/>
          </ac:spMkLst>
        </pc:spChg>
        <pc:spChg chg="add mod">
          <ac:chgData name="Laurence Livermore" userId="0c4f7e32cabaa008" providerId="LiveId" clId="{883E5867-E6C4-4D06-8CFF-7D778505A0A6}" dt="2021-04-25T09:42:17.681" v="1032" actId="113"/>
          <ac:spMkLst>
            <pc:docMk/>
            <pc:sldMk cId="3958689976" sldId="3903"/>
            <ac:spMk id="18" creationId="{4F07DADA-464B-46C4-A145-EFADE6BD7C84}"/>
          </ac:spMkLst>
        </pc:spChg>
        <pc:spChg chg="del">
          <ac:chgData name="Laurence Livermore" userId="0c4f7e32cabaa008" providerId="LiveId" clId="{883E5867-E6C4-4D06-8CFF-7D778505A0A6}" dt="2021-04-25T09:39:59.418" v="973" actId="478"/>
          <ac:spMkLst>
            <pc:docMk/>
            <pc:sldMk cId="3958689976" sldId="3903"/>
            <ac:spMk id="46" creationId="{00000000-0000-0000-0000-000000000000}"/>
          </ac:spMkLst>
        </pc:spChg>
        <pc:spChg chg="mod">
          <ac:chgData name="Laurence Livermore" userId="0c4f7e32cabaa008" providerId="LiveId" clId="{883E5867-E6C4-4D06-8CFF-7D778505A0A6}" dt="2021-04-25T09:42:24.446" v="1050" actId="20577"/>
          <ac:spMkLst>
            <pc:docMk/>
            <pc:sldMk cId="3958689976" sldId="3903"/>
            <ac:spMk id="52" creationId="{C4807DF7-7B36-4FBD-86DD-BB38647CF57A}"/>
          </ac:spMkLst>
        </pc:spChg>
        <pc:spChg chg="del">
          <ac:chgData name="Laurence Livermore" userId="0c4f7e32cabaa008" providerId="LiveId" clId="{883E5867-E6C4-4D06-8CFF-7D778505A0A6}" dt="2021-04-25T09:39:56.745" v="972" actId="478"/>
          <ac:spMkLst>
            <pc:docMk/>
            <pc:sldMk cId="3958689976" sldId="3903"/>
            <ac:spMk id="53" creationId="{86831DF2-E7DA-4792-A59B-6D5A40B9635E}"/>
          </ac:spMkLst>
        </pc:spChg>
        <pc:spChg chg="del">
          <ac:chgData name="Laurence Livermore" userId="0c4f7e32cabaa008" providerId="LiveId" clId="{883E5867-E6C4-4D06-8CFF-7D778505A0A6}" dt="2021-04-25T09:39:56.745" v="972" actId="478"/>
          <ac:spMkLst>
            <pc:docMk/>
            <pc:sldMk cId="3958689976" sldId="3903"/>
            <ac:spMk id="54" creationId="{AA7D19E0-CAB2-458B-969B-20BA1CD1D1D1}"/>
          </ac:spMkLst>
        </pc:spChg>
        <pc:picChg chg="del">
          <ac:chgData name="Laurence Livermore" userId="0c4f7e32cabaa008" providerId="LiveId" clId="{883E5867-E6C4-4D06-8CFF-7D778505A0A6}" dt="2021-04-25T09:40:05.316" v="975" actId="21"/>
          <ac:picMkLst>
            <pc:docMk/>
            <pc:sldMk cId="3958689976" sldId="3903"/>
            <ac:picMk id="11" creationId="{62D0D74A-DD0E-40F3-841E-6F593846DF8D}"/>
          </ac:picMkLst>
        </pc:picChg>
        <pc:picChg chg="del">
          <ac:chgData name="Laurence Livermore" userId="0c4f7e32cabaa008" providerId="LiveId" clId="{883E5867-E6C4-4D06-8CFF-7D778505A0A6}" dt="2021-04-25T09:40:05.316" v="975" actId="21"/>
          <ac:picMkLst>
            <pc:docMk/>
            <pc:sldMk cId="3958689976" sldId="3903"/>
            <ac:picMk id="13" creationId="{64A7C948-C694-4B28-B879-B654533BED46}"/>
          </ac:picMkLst>
        </pc:picChg>
        <pc:picChg chg="add mod">
          <ac:chgData name="Laurence Livermore" userId="0c4f7e32cabaa008" providerId="LiveId" clId="{883E5867-E6C4-4D06-8CFF-7D778505A0A6}" dt="2021-04-25T09:41:56.045" v="1027" actId="1076"/>
          <ac:picMkLst>
            <pc:docMk/>
            <pc:sldMk cId="3958689976" sldId="3903"/>
            <ac:picMk id="15" creationId="{A30AA90F-5530-41E9-A76C-031AE4AA80CF}"/>
          </ac:picMkLst>
        </pc:picChg>
        <pc:picChg chg="add mod">
          <ac:chgData name="Laurence Livermore" userId="0c4f7e32cabaa008" providerId="LiveId" clId="{883E5867-E6C4-4D06-8CFF-7D778505A0A6}" dt="2021-04-25T09:41:56.045" v="1027" actId="1076"/>
          <ac:picMkLst>
            <pc:docMk/>
            <pc:sldMk cId="3958689976" sldId="3903"/>
            <ac:picMk id="16" creationId="{452BA4FB-3F16-4D51-8A05-781C27676FC3}"/>
          </ac:picMkLst>
        </pc:picChg>
        <pc:picChg chg="del">
          <ac:chgData name="Laurence Livermore" userId="0c4f7e32cabaa008" providerId="LiveId" clId="{883E5867-E6C4-4D06-8CFF-7D778505A0A6}" dt="2021-04-25T09:39:56.745" v="972" actId="478"/>
          <ac:picMkLst>
            <pc:docMk/>
            <pc:sldMk cId="3958689976" sldId="3903"/>
            <ac:picMk id="24" creationId="{5BBC009E-2AE4-4566-9F9B-B4199F1EDA11}"/>
          </ac:picMkLst>
        </pc:picChg>
        <pc:picChg chg="del">
          <ac:chgData name="Laurence Livermore" userId="0c4f7e32cabaa008" providerId="LiveId" clId="{883E5867-E6C4-4D06-8CFF-7D778505A0A6}" dt="2021-04-25T09:39:56.745" v="972" actId="478"/>
          <ac:picMkLst>
            <pc:docMk/>
            <pc:sldMk cId="3958689976" sldId="3903"/>
            <ac:picMk id="1026" creationId="{4E21F1E0-A921-4368-BD4D-85201E03E1C0}"/>
          </ac:picMkLst>
        </pc:picChg>
        <pc:picChg chg="del">
          <ac:chgData name="Laurence Livermore" userId="0c4f7e32cabaa008" providerId="LiveId" clId="{883E5867-E6C4-4D06-8CFF-7D778505A0A6}" dt="2021-04-25T09:39:56.745" v="972" actId="478"/>
          <ac:picMkLst>
            <pc:docMk/>
            <pc:sldMk cId="3958689976" sldId="3903"/>
            <ac:picMk id="1028" creationId="{8F9BD387-A095-44D9-AB0B-5D5CEC91DEB9}"/>
          </ac:picMkLst>
        </pc:picChg>
      </pc:sldChg>
      <pc:sldChg chg="addSp delSp modSp add mod modNotesTx">
        <pc:chgData name="Laurence Livermore" userId="0c4f7e32cabaa008" providerId="LiveId" clId="{883E5867-E6C4-4D06-8CFF-7D778505A0A6}" dt="2021-04-25T09:54:13.981" v="1747" actId="2710"/>
        <pc:sldMkLst>
          <pc:docMk/>
          <pc:sldMk cId="1798164892" sldId="3904"/>
        </pc:sldMkLst>
        <pc:spChg chg="add mod">
          <ac:chgData name="Laurence Livermore" userId="0c4f7e32cabaa008" providerId="LiveId" clId="{883E5867-E6C4-4D06-8CFF-7D778505A0A6}" dt="2021-04-25T09:54:13.981" v="1747" actId="2710"/>
          <ac:spMkLst>
            <pc:docMk/>
            <pc:sldMk cId="1798164892" sldId="3904"/>
            <ac:spMk id="6" creationId="{D44D57DF-FF93-41B1-AC93-EE0BA5BFD0EA}"/>
          </ac:spMkLst>
        </pc:spChg>
        <pc:spChg chg="del">
          <ac:chgData name="Laurence Livermore" userId="0c4f7e32cabaa008" providerId="LiveId" clId="{883E5867-E6C4-4D06-8CFF-7D778505A0A6}" dt="2021-04-25T09:43:11.687" v="1078" actId="478"/>
          <ac:spMkLst>
            <pc:docMk/>
            <pc:sldMk cId="1798164892" sldId="3904"/>
            <ac:spMk id="18" creationId="{4F07DADA-464B-46C4-A145-EFADE6BD7C84}"/>
          </ac:spMkLst>
        </pc:spChg>
        <pc:spChg chg="mod">
          <ac:chgData name="Laurence Livermore" userId="0c4f7e32cabaa008" providerId="LiveId" clId="{883E5867-E6C4-4D06-8CFF-7D778505A0A6}" dt="2021-04-25T09:42:53.079" v="1075" actId="20577"/>
          <ac:spMkLst>
            <pc:docMk/>
            <pc:sldMk cId="1798164892" sldId="3904"/>
            <ac:spMk id="52" creationId="{C4807DF7-7B36-4FBD-86DD-BB38647CF57A}"/>
          </ac:spMkLst>
        </pc:spChg>
        <pc:picChg chg="del">
          <ac:chgData name="Laurence Livermore" userId="0c4f7e32cabaa008" providerId="LiveId" clId="{883E5867-E6C4-4D06-8CFF-7D778505A0A6}" dt="2021-04-25T09:43:09.559" v="1076" actId="478"/>
          <ac:picMkLst>
            <pc:docMk/>
            <pc:sldMk cId="1798164892" sldId="3904"/>
            <ac:picMk id="15" creationId="{A30AA90F-5530-41E9-A76C-031AE4AA80CF}"/>
          </ac:picMkLst>
        </pc:picChg>
        <pc:picChg chg="del">
          <ac:chgData name="Laurence Livermore" userId="0c4f7e32cabaa008" providerId="LiveId" clId="{883E5867-E6C4-4D06-8CFF-7D778505A0A6}" dt="2021-04-25T09:43:10.020" v="1077" actId="478"/>
          <ac:picMkLst>
            <pc:docMk/>
            <pc:sldMk cId="1798164892" sldId="3904"/>
            <ac:picMk id="16" creationId="{452BA4FB-3F16-4D51-8A05-781C27676FC3}"/>
          </ac:picMkLst>
        </pc:picChg>
      </pc:sldChg>
      <pc:sldChg chg="modSp add mod modNotesTx">
        <pc:chgData name="Laurence Livermore" userId="0c4f7e32cabaa008" providerId="LiveId" clId="{883E5867-E6C4-4D06-8CFF-7D778505A0A6}" dt="2021-04-25T09:52:20.268" v="1741" actId="20577"/>
        <pc:sldMkLst>
          <pc:docMk/>
          <pc:sldMk cId="3735187240" sldId="3905"/>
        </pc:sldMkLst>
        <pc:spChg chg="mod">
          <ac:chgData name="Laurence Livermore" userId="0c4f7e32cabaa008" providerId="LiveId" clId="{883E5867-E6C4-4D06-8CFF-7D778505A0A6}" dt="2021-04-25T09:52:06.306" v="1735" actId="27636"/>
          <ac:spMkLst>
            <pc:docMk/>
            <pc:sldMk cId="3735187240" sldId="3905"/>
            <ac:spMk id="6" creationId="{D44D57DF-FF93-41B1-AC93-EE0BA5BFD0EA}"/>
          </ac:spMkLst>
        </pc:spChg>
        <pc:spChg chg="mod">
          <ac:chgData name="Laurence Livermore" userId="0c4f7e32cabaa008" providerId="LiveId" clId="{883E5867-E6C4-4D06-8CFF-7D778505A0A6}" dt="2021-04-25T09:46:41.251" v="1371" actId="20577"/>
          <ac:spMkLst>
            <pc:docMk/>
            <pc:sldMk cId="3735187240" sldId="3905"/>
            <ac:spMk id="52" creationId="{C4807DF7-7B36-4FBD-86DD-BB38647CF57A}"/>
          </ac:spMkLst>
        </pc:spChg>
      </pc:sldChg>
      <pc:sldChg chg="modSp add mod modNotesTx">
        <pc:chgData name="Laurence Livermore" userId="0c4f7e32cabaa008" providerId="LiveId" clId="{883E5867-E6C4-4D06-8CFF-7D778505A0A6}" dt="2021-04-25T10:07:11.800" v="2301" actId="114"/>
        <pc:sldMkLst>
          <pc:docMk/>
          <pc:sldMk cId="3079294542" sldId="3906"/>
        </pc:sldMkLst>
        <pc:spChg chg="mod">
          <ac:chgData name="Laurence Livermore" userId="0c4f7e32cabaa008" providerId="LiveId" clId="{883E5867-E6C4-4D06-8CFF-7D778505A0A6}" dt="2021-04-25T10:07:11.800" v="2301" actId="114"/>
          <ac:spMkLst>
            <pc:docMk/>
            <pc:sldMk cId="3079294542" sldId="3906"/>
            <ac:spMk id="6" creationId="{D44D57DF-FF93-41B1-AC93-EE0BA5BFD0EA}"/>
          </ac:spMkLst>
        </pc:spChg>
        <pc:spChg chg="mod">
          <ac:chgData name="Laurence Livermore" userId="0c4f7e32cabaa008" providerId="LiveId" clId="{883E5867-E6C4-4D06-8CFF-7D778505A0A6}" dt="2021-04-25T09:57:03.015" v="1823" actId="20577"/>
          <ac:spMkLst>
            <pc:docMk/>
            <pc:sldMk cId="3079294542" sldId="3906"/>
            <ac:spMk id="52" creationId="{C4807DF7-7B36-4FBD-86DD-BB38647CF57A}"/>
          </ac:spMkLst>
        </pc:spChg>
      </pc:sldChg>
      <pc:sldMasterChg chg="del delSldLayout">
        <pc:chgData name="Laurence Livermore" userId="0c4f7e32cabaa008" providerId="LiveId" clId="{883E5867-E6C4-4D06-8CFF-7D778505A0A6}" dt="2021-04-23T05:56:29.362" v="1" actId="47"/>
        <pc:sldMasterMkLst>
          <pc:docMk/>
          <pc:sldMasterMk cId="3731067366" sldId="2147483648"/>
        </pc:sldMasterMkLst>
        <pc:sldLayoutChg chg="del">
          <pc:chgData name="Laurence Livermore" userId="0c4f7e32cabaa008" providerId="LiveId" clId="{883E5867-E6C4-4D06-8CFF-7D778505A0A6}" dt="2021-04-23T05:56:29.362" v="1" actId="47"/>
          <pc:sldLayoutMkLst>
            <pc:docMk/>
            <pc:sldMasterMk cId="3731067366" sldId="2147483648"/>
            <pc:sldLayoutMk cId="3459797849" sldId="2147483649"/>
          </pc:sldLayoutMkLst>
        </pc:sldLayoutChg>
        <pc:sldLayoutChg chg="del">
          <pc:chgData name="Laurence Livermore" userId="0c4f7e32cabaa008" providerId="LiveId" clId="{883E5867-E6C4-4D06-8CFF-7D778505A0A6}" dt="2021-04-23T05:56:29.362" v="1" actId="47"/>
          <pc:sldLayoutMkLst>
            <pc:docMk/>
            <pc:sldMasterMk cId="3731067366" sldId="2147483648"/>
            <pc:sldLayoutMk cId="2138965472" sldId="2147483650"/>
          </pc:sldLayoutMkLst>
        </pc:sldLayoutChg>
        <pc:sldLayoutChg chg="del">
          <pc:chgData name="Laurence Livermore" userId="0c4f7e32cabaa008" providerId="LiveId" clId="{883E5867-E6C4-4D06-8CFF-7D778505A0A6}" dt="2021-04-23T05:56:29.362" v="1" actId="47"/>
          <pc:sldLayoutMkLst>
            <pc:docMk/>
            <pc:sldMasterMk cId="3731067366" sldId="2147483648"/>
            <pc:sldLayoutMk cId="1561927560" sldId="2147483651"/>
          </pc:sldLayoutMkLst>
        </pc:sldLayoutChg>
        <pc:sldLayoutChg chg="del">
          <pc:chgData name="Laurence Livermore" userId="0c4f7e32cabaa008" providerId="LiveId" clId="{883E5867-E6C4-4D06-8CFF-7D778505A0A6}" dt="2021-04-23T05:56:29.362" v="1" actId="47"/>
          <pc:sldLayoutMkLst>
            <pc:docMk/>
            <pc:sldMasterMk cId="3731067366" sldId="2147483648"/>
            <pc:sldLayoutMk cId="414574236" sldId="2147483652"/>
          </pc:sldLayoutMkLst>
        </pc:sldLayoutChg>
        <pc:sldLayoutChg chg="del">
          <pc:chgData name="Laurence Livermore" userId="0c4f7e32cabaa008" providerId="LiveId" clId="{883E5867-E6C4-4D06-8CFF-7D778505A0A6}" dt="2021-04-23T05:56:29.362" v="1" actId="47"/>
          <pc:sldLayoutMkLst>
            <pc:docMk/>
            <pc:sldMasterMk cId="3731067366" sldId="2147483648"/>
            <pc:sldLayoutMk cId="1262562259" sldId="2147483653"/>
          </pc:sldLayoutMkLst>
        </pc:sldLayoutChg>
        <pc:sldLayoutChg chg="del">
          <pc:chgData name="Laurence Livermore" userId="0c4f7e32cabaa008" providerId="LiveId" clId="{883E5867-E6C4-4D06-8CFF-7D778505A0A6}" dt="2021-04-23T05:56:29.362" v="1" actId="47"/>
          <pc:sldLayoutMkLst>
            <pc:docMk/>
            <pc:sldMasterMk cId="3731067366" sldId="2147483648"/>
            <pc:sldLayoutMk cId="721299811" sldId="2147483654"/>
          </pc:sldLayoutMkLst>
        </pc:sldLayoutChg>
        <pc:sldLayoutChg chg="del">
          <pc:chgData name="Laurence Livermore" userId="0c4f7e32cabaa008" providerId="LiveId" clId="{883E5867-E6C4-4D06-8CFF-7D778505A0A6}" dt="2021-04-23T05:56:29.362" v="1" actId="47"/>
          <pc:sldLayoutMkLst>
            <pc:docMk/>
            <pc:sldMasterMk cId="3731067366" sldId="2147483648"/>
            <pc:sldLayoutMk cId="1826240052" sldId="2147483655"/>
          </pc:sldLayoutMkLst>
        </pc:sldLayoutChg>
        <pc:sldLayoutChg chg="del">
          <pc:chgData name="Laurence Livermore" userId="0c4f7e32cabaa008" providerId="LiveId" clId="{883E5867-E6C4-4D06-8CFF-7D778505A0A6}" dt="2021-04-23T05:56:29.362" v="1" actId="47"/>
          <pc:sldLayoutMkLst>
            <pc:docMk/>
            <pc:sldMasterMk cId="3731067366" sldId="2147483648"/>
            <pc:sldLayoutMk cId="3921752809" sldId="2147483656"/>
          </pc:sldLayoutMkLst>
        </pc:sldLayoutChg>
        <pc:sldLayoutChg chg="del">
          <pc:chgData name="Laurence Livermore" userId="0c4f7e32cabaa008" providerId="LiveId" clId="{883E5867-E6C4-4D06-8CFF-7D778505A0A6}" dt="2021-04-23T05:56:29.362" v="1" actId="47"/>
          <pc:sldLayoutMkLst>
            <pc:docMk/>
            <pc:sldMasterMk cId="3731067366" sldId="2147483648"/>
            <pc:sldLayoutMk cId="416975791" sldId="2147483657"/>
          </pc:sldLayoutMkLst>
        </pc:sldLayoutChg>
        <pc:sldLayoutChg chg="del">
          <pc:chgData name="Laurence Livermore" userId="0c4f7e32cabaa008" providerId="LiveId" clId="{883E5867-E6C4-4D06-8CFF-7D778505A0A6}" dt="2021-04-23T05:56:29.362" v="1" actId="47"/>
          <pc:sldLayoutMkLst>
            <pc:docMk/>
            <pc:sldMasterMk cId="3731067366" sldId="2147483648"/>
            <pc:sldLayoutMk cId="93198193" sldId="2147483658"/>
          </pc:sldLayoutMkLst>
        </pc:sldLayoutChg>
        <pc:sldLayoutChg chg="del">
          <pc:chgData name="Laurence Livermore" userId="0c4f7e32cabaa008" providerId="LiveId" clId="{883E5867-E6C4-4D06-8CFF-7D778505A0A6}" dt="2021-04-23T05:56:29.362" v="1" actId="47"/>
          <pc:sldLayoutMkLst>
            <pc:docMk/>
            <pc:sldMasterMk cId="3731067366" sldId="2147483648"/>
            <pc:sldLayoutMk cId="3280487949" sldId="2147483659"/>
          </pc:sldLayoutMkLst>
        </pc:sldLayoutChg>
      </pc:sldMasterChg>
      <pc:sldMasterChg chg="del delSldLayout">
        <pc:chgData name="Laurence Livermore" userId="0c4f7e32cabaa008" providerId="LiveId" clId="{883E5867-E6C4-4D06-8CFF-7D778505A0A6}" dt="2021-04-25T09:57:10.492" v="1825" actId="47"/>
        <pc:sldMasterMkLst>
          <pc:docMk/>
          <pc:sldMasterMk cId="3479823923" sldId="2147483700"/>
        </pc:sldMasterMkLst>
        <pc:sldLayoutChg chg="del">
          <pc:chgData name="Laurence Livermore" userId="0c4f7e32cabaa008" providerId="LiveId" clId="{883E5867-E6C4-4D06-8CFF-7D778505A0A6}" dt="2021-04-25T09:57:10.492" v="1825" actId="47"/>
          <pc:sldLayoutMkLst>
            <pc:docMk/>
            <pc:sldMasterMk cId="3479823923" sldId="2147483700"/>
            <pc:sldLayoutMk cId="901484430" sldId="2147483701"/>
          </pc:sldLayoutMkLst>
        </pc:sldLayoutChg>
        <pc:sldLayoutChg chg="del">
          <pc:chgData name="Laurence Livermore" userId="0c4f7e32cabaa008" providerId="LiveId" clId="{883E5867-E6C4-4D06-8CFF-7D778505A0A6}" dt="2021-04-25T09:57:10.492" v="1825" actId="47"/>
          <pc:sldLayoutMkLst>
            <pc:docMk/>
            <pc:sldMasterMk cId="3479823923" sldId="2147483700"/>
            <pc:sldLayoutMk cId="103101767" sldId="2147483702"/>
          </pc:sldLayoutMkLst>
        </pc:sldLayoutChg>
        <pc:sldLayoutChg chg="del">
          <pc:chgData name="Laurence Livermore" userId="0c4f7e32cabaa008" providerId="LiveId" clId="{883E5867-E6C4-4D06-8CFF-7D778505A0A6}" dt="2021-04-25T09:57:10.492" v="1825" actId="47"/>
          <pc:sldLayoutMkLst>
            <pc:docMk/>
            <pc:sldMasterMk cId="3479823923" sldId="2147483700"/>
            <pc:sldLayoutMk cId="191360836" sldId="2147483703"/>
          </pc:sldLayoutMkLst>
        </pc:sldLayoutChg>
        <pc:sldLayoutChg chg="del">
          <pc:chgData name="Laurence Livermore" userId="0c4f7e32cabaa008" providerId="LiveId" clId="{883E5867-E6C4-4D06-8CFF-7D778505A0A6}" dt="2021-04-25T09:57:10.492" v="1825" actId="47"/>
          <pc:sldLayoutMkLst>
            <pc:docMk/>
            <pc:sldMasterMk cId="3479823923" sldId="2147483700"/>
            <pc:sldLayoutMk cId="2576416200" sldId="2147483704"/>
          </pc:sldLayoutMkLst>
        </pc:sldLayoutChg>
        <pc:sldLayoutChg chg="del">
          <pc:chgData name="Laurence Livermore" userId="0c4f7e32cabaa008" providerId="LiveId" clId="{883E5867-E6C4-4D06-8CFF-7D778505A0A6}" dt="2021-04-25T09:57:10.492" v="1825" actId="47"/>
          <pc:sldLayoutMkLst>
            <pc:docMk/>
            <pc:sldMasterMk cId="3479823923" sldId="2147483700"/>
            <pc:sldLayoutMk cId="4255711047" sldId="2147483705"/>
          </pc:sldLayoutMkLst>
        </pc:sldLayoutChg>
        <pc:sldLayoutChg chg="del">
          <pc:chgData name="Laurence Livermore" userId="0c4f7e32cabaa008" providerId="LiveId" clId="{883E5867-E6C4-4D06-8CFF-7D778505A0A6}" dt="2021-04-25T09:57:10.492" v="1825" actId="47"/>
          <pc:sldLayoutMkLst>
            <pc:docMk/>
            <pc:sldMasterMk cId="3479823923" sldId="2147483700"/>
            <pc:sldLayoutMk cId="564117393" sldId="2147483706"/>
          </pc:sldLayoutMkLst>
        </pc:sldLayoutChg>
        <pc:sldLayoutChg chg="del">
          <pc:chgData name="Laurence Livermore" userId="0c4f7e32cabaa008" providerId="LiveId" clId="{883E5867-E6C4-4D06-8CFF-7D778505A0A6}" dt="2021-04-25T09:57:10.492" v="1825" actId="47"/>
          <pc:sldLayoutMkLst>
            <pc:docMk/>
            <pc:sldMasterMk cId="3479823923" sldId="2147483700"/>
            <pc:sldLayoutMk cId="3863399631" sldId="2147483707"/>
          </pc:sldLayoutMkLst>
        </pc:sldLayoutChg>
        <pc:sldLayoutChg chg="del">
          <pc:chgData name="Laurence Livermore" userId="0c4f7e32cabaa008" providerId="LiveId" clId="{883E5867-E6C4-4D06-8CFF-7D778505A0A6}" dt="2021-04-25T09:57:10.492" v="1825" actId="47"/>
          <pc:sldLayoutMkLst>
            <pc:docMk/>
            <pc:sldMasterMk cId="3479823923" sldId="2147483700"/>
            <pc:sldLayoutMk cId="157940295" sldId="2147483708"/>
          </pc:sldLayoutMkLst>
        </pc:sldLayoutChg>
        <pc:sldLayoutChg chg="del">
          <pc:chgData name="Laurence Livermore" userId="0c4f7e32cabaa008" providerId="LiveId" clId="{883E5867-E6C4-4D06-8CFF-7D778505A0A6}" dt="2021-04-25T09:57:10.492" v="1825" actId="47"/>
          <pc:sldLayoutMkLst>
            <pc:docMk/>
            <pc:sldMasterMk cId="3479823923" sldId="2147483700"/>
            <pc:sldLayoutMk cId="3228745908" sldId="2147483709"/>
          </pc:sldLayoutMkLst>
        </pc:sldLayoutChg>
        <pc:sldLayoutChg chg="del">
          <pc:chgData name="Laurence Livermore" userId="0c4f7e32cabaa008" providerId="LiveId" clId="{883E5867-E6C4-4D06-8CFF-7D778505A0A6}" dt="2021-04-25T09:57:10.492" v="1825" actId="47"/>
          <pc:sldLayoutMkLst>
            <pc:docMk/>
            <pc:sldMasterMk cId="3479823923" sldId="2147483700"/>
            <pc:sldLayoutMk cId="491366465" sldId="2147483710"/>
          </pc:sldLayoutMkLst>
        </pc:sldLayoutChg>
        <pc:sldLayoutChg chg="del">
          <pc:chgData name="Laurence Livermore" userId="0c4f7e32cabaa008" providerId="LiveId" clId="{883E5867-E6C4-4D06-8CFF-7D778505A0A6}" dt="2021-04-25T09:57:10.492" v="1825" actId="47"/>
          <pc:sldLayoutMkLst>
            <pc:docMk/>
            <pc:sldMasterMk cId="3479823923" sldId="2147483700"/>
            <pc:sldLayoutMk cId="1744012494" sldId="2147483711"/>
          </pc:sldLayoutMkLst>
        </pc:sldLayoutChg>
        <pc:sldLayoutChg chg="del">
          <pc:chgData name="Laurence Livermore" userId="0c4f7e32cabaa008" providerId="LiveId" clId="{883E5867-E6C4-4D06-8CFF-7D778505A0A6}" dt="2021-04-25T09:57:10.492" v="1825" actId="47"/>
          <pc:sldLayoutMkLst>
            <pc:docMk/>
            <pc:sldMasterMk cId="3479823923" sldId="2147483700"/>
            <pc:sldLayoutMk cId="3536936834" sldId="2147483712"/>
          </pc:sldLayoutMkLst>
        </pc:sldLayoutChg>
      </pc:sldMasterChg>
    </pc:docChg>
  </pc:docChgLst>
  <pc:docChgLst>
    <pc:chgData name="Laurence Livermore" userId="0c4f7e32cabaa008" providerId="LiveId" clId="{5227905E-4800-4751-8D7A-141E8ACBF00E}"/>
    <pc:docChg chg="undo custSel addSld delSld modSld">
      <pc:chgData name="Laurence Livermore" userId="0c4f7e32cabaa008" providerId="LiveId" clId="{5227905E-4800-4751-8D7A-141E8ACBF00E}" dt="2021-04-26T10:57:21.762" v="1804" actId="20577"/>
      <pc:docMkLst>
        <pc:docMk/>
      </pc:docMkLst>
      <pc:sldChg chg="delSp modSp mod">
        <pc:chgData name="Laurence Livermore" userId="0c4f7e32cabaa008" providerId="LiveId" clId="{5227905E-4800-4751-8D7A-141E8ACBF00E}" dt="2021-04-26T10:54:30.705" v="1505" actId="1076"/>
        <pc:sldMkLst>
          <pc:docMk/>
          <pc:sldMk cId="1422572189" sldId="278"/>
        </pc:sldMkLst>
        <pc:spChg chg="mod">
          <ac:chgData name="Laurence Livermore" userId="0c4f7e32cabaa008" providerId="LiveId" clId="{5227905E-4800-4751-8D7A-141E8ACBF00E}" dt="2021-04-26T10:54:26.305" v="1504" actId="122"/>
          <ac:spMkLst>
            <pc:docMk/>
            <pc:sldMk cId="1422572189" sldId="278"/>
            <ac:spMk id="7" creationId="{00000000-0000-0000-0000-000000000000}"/>
          </ac:spMkLst>
        </pc:spChg>
        <pc:spChg chg="mod">
          <ac:chgData name="Laurence Livermore" userId="0c4f7e32cabaa008" providerId="LiveId" clId="{5227905E-4800-4751-8D7A-141E8ACBF00E}" dt="2021-04-26T10:54:22.469" v="1503" actId="122"/>
          <ac:spMkLst>
            <pc:docMk/>
            <pc:sldMk cId="1422572189" sldId="278"/>
            <ac:spMk id="12" creationId="{00000000-0000-0000-0000-000000000000}"/>
          </ac:spMkLst>
        </pc:spChg>
        <pc:spChg chg="del">
          <ac:chgData name="Laurence Livermore" userId="0c4f7e32cabaa008" providerId="LiveId" clId="{5227905E-4800-4751-8D7A-141E8ACBF00E}" dt="2021-04-26T09:03:33.974" v="759" actId="478"/>
          <ac:spMkLst>
            <pc:docMk/>
            <pc:sldMk cId="1422572189" sldId="278"/>
            <ac:spMk id="14" creationId="{15E20BF2-3D7B-49AD-ABCA-FC110F02EB99}"/>
          </ac:spMkLst>
        </pc:spChg>
        <pc:spChg chg="mod">
          <ac:chgData name="Laurence Livermore" userId="0c4f7e32cabaa008" providerId="LiveId" clId="{5227905E-4800-4751-8D7A-141E8ACBF00E}" dt="2021-04-26T10:54:18.765" v="1502" actId="122"/>
          <ac:spMkLst>
            <pc:docMk/>
            <pc:sldMk cId="1422572189" sldId="278"/>
            <ac:spMk id="46" creationId="{00000000-0000-0000-0000-000000000000}"/>
          </ac:spMkLst>
        </pc:spChg>
        <pc:spChg chg="mod">
          <ac:chgData name="Laurence Livermore" userId="0c4f7e32cabaa008" providerId="LiveId" clId="{5227905E-4800-4751-8D7A-141E8ACBF00E}" dt="2021-04-26T10:52:47.373" v="1473" actId="1076"/>
          <ac:spMkLst>
            <pc:docMk/>
            <pc:sldMk cId="1422572189" sldId="278"/>
            <ac:spMk id="53" creationId="{86831DF2-E7DA-4792-A59B-6D5A40B9635E}"/>
          </ac:spMkLst>
        </pc:spChg>
        <pc:spChg chg="mod">
          <ac:chgData name="Laurence Livermore" userId="0c4f7e32cabaa008" providerId="LiveId" clId="{5227905E-4800-4751-8D7A-141E8ACBF00E}" dt="2021-04-26T10:54:30.705" v="1505" actId="1076"/>
          <ac:spMkLst>
            <pc:docMk/>
            <pc:sldMk cId="1422572189" sldId="278"/>
            <ac:spMk id="54" creationId="{AA7D19E0-CAB2-458B-969B-20BA1CD1D1D1}"/>
          </ac:spMkLst>
        </pc:spChg>
        <pc:picChg chg="del">
          <ac:chgData name="Laurence Livermore" userId="0c4f7e32cabaa008" providerId="LiveId" clId="{5227905E-4800-4751-8D7A-141E8ACBF00E}" dt="2021-04-26T09:03:32.653" v="758" actId="478"/>
          <ac:picMkLst>
            <pc:docMk/>
            <pc:sldMk cId="1422572189" sldId="278"/>
            <ac:picMk id="11" creationId="{62D0D74A-DD0E-40F3-841E-6F593846DF8D}"/>
          </ac:picMkLst>
        </pc:picChg>
        <pc:picChg chg="del">
          <ac:chgData name="Laurence Livermore" userId="0c4f7e32cabaa008" providerId="LiveId" clId="{5227905E-4800-4751-8D7A-141E8ACBF00E}" dt="2021-04-26T09:03:32.653" v="758" actId="478"/>
          <ac:picMkLst>
            <pc:docMk/>
            <pc:sldMk cId="1422572189" sldId="278"/>
            <ac:picMk id="13" creationId="{64A7C948-C694-4B28-B879-B654533BED46}"/>
          </ac:picMkLst>
        </pc:picChg>
      </pc:sldChg>
      <pc:sldChg chg="addSp delSp modSp mod">
        <pc:chgData name="Laurence Livermore" userId="0c4f7e32cabaa008" providerId="LiveId" clId="{5227905E-4800-4751-8D7A-141E8ACBF00E}" dt="2021-04-26T09:02:39.992" v="714" actId="403"/>
        <pc:sldMkLst>
          <pc:docMk/>
          <pc:sldMk cId="2111997081" sldId="280"/>
        </pc:sldMkLst>
        <pc:spChg chg="mod">
          <ac:chgData name="Laurence Livermore" userId="0c4f7e32cabaa008" providerId="LiveId" clId="{5227905E-4800-4751-8D7A-141E8ACBF00E}" dt="2021-04-26T09:02:37.511" v="713" actId="403"/>
          <ac:spMkLst>
            <pc:docMk/>
            <pc:sldMk cId="2111997081" sldId="280"/>
            <ac:spMk id="2" creationId="{60310A03-0AC9-4147-8BE4-5964F445D6D9}"/>
          </ac:spMkLst>
        </pc:spChg>
        <pc:spChg chg="mod">
          <ac:chgData name="Laurence Livermore" userId="0c4f7e32cabaa008" providerId="LiveId" clId="{5227905E-4800-4751-8D7A-141E8ACBF00E}" dt="2021-04-26T08:39:25.470" v="678" actId="207"/>
          <ac:spMkLst>
            <pc:docMk/>
            <pc:sldMk cId="2111997081" sldId="280"/>
            <ac:spMk id="5" creationId="{00000000-0000-0000-0000-000000000000}"/>
          </ac:spMkLst>
        </pc:spChg>
        <pc:spChg chg="mod">
          <ac:chgData name="Laurence Livermore" userId="0c4f7e32cabaa008" providerId="LiveId" clId="{5227905E-4800-4751-8D7A-141E8ACBF00E}" dt="2021-04-26T09:02:39.992" v="714" actId="403"/>
          <ac:spMkLst>
            <pc:docMk/>
            <pc:sldMk cId="2111997081" sldId="280"/>
            <ac:spMk id="6" creationId="{00000000-0000-0000-0000-000000000000}"/>
          </ac:spMkLst>
        </pc:spChg>
        <pc:spChg chg="add del mod">
          <ac:chgData name="Laurence Livermore" userId="0c4f7e32cabaa008" providerId="LiveId" clId="{5227905E-4800-4751-8D7A-141E8ACBF00E}" dt="2021-04-26T08:44:34.044" v="712" actId="404"/>
          <ac:spMkLst>
            <pc:docMk/>
            <pc:sldMk cId="2111997081" sldId="280"/>
            <ac:spMk id="8" creationId="{04A43965-988F-4094-B954-F5E233B4FDBA}"/>
          </ac:spMkLst>
        </pc:spChg>
      </pc:sldChg>
      <pc:sldChg chg="modNotesTx">
        <pc:chgData name="Laurence Livermore" userId="0c4f7e32cabaa008" providerId="LiveId" clId="{5227905E-4800-4751-8D7A-141E8ACBF00E}" dt="2021-04-26T09:03:08.566" v="739" actId="20577"/>
        <pc:sldMkLst>
          <pc:docMk/>
          <pc:sldMk cId="2688090512" sldId="329"/>
        </pc:sldMkLst>
      </pc:sldChg>
      <pc:sldChg chg="modNotesTx">
        <pc:chgData name="Laurence Livermore" userId="0c4f7e32cabaa008" providerId="LiveId" clId="{5227905E-4800-4751-8D7A-141E8ACBF00E}" dt="2021-04-26T08:28:30.715" v="399" actId="20577"/>
        <pc:sldMkLst>
          <pc:docMk/>
          <pc:sldMk cId="1371948545" sldId="3894"/>
        </pc:sldMkLst>
      </pc:sldChg>
      <pc:sldChg chg="delSp mod">
        <pc:chgData name="Laurence Livermore" userId="0c4f7e32cabaa008" providerId="LiveId" clId="{5227905E-4800-4751-8D7A-141E8ACBF00E}" dt="2021-04-26T08:18:59.854" v="91" actId="478"/>
        <pc:sldMkLst>
          <pc:docMk/>
          <pc:sldMk cId="3987434982" sldId="3895"/>
        </pc:sldMkLst>
        <pc:spChg chg="del">
          <ac:chgData name="Laurence Livermore" userId="0c4f7e32cabaa008" providerId="LiveId" clId="{5227905E-4800-4751-8D7A-141E8ACBF00E}" dt="2021-04-26T08:18:59.854" v="91" actId="478"/>
          <ac:spMkLst>
            <pc:docMk/>
            <pc:sldMk cId="3987434982" sldId="3895"/>
            <ac:spMk id="3" creationId="{887BB79B-BF27-42AC-9766-01C776EB4309}"/>
          </ac:spMkLst>
        </pc:spChg>
      </pc:sldChg>
      <pc:sldChg chg="modNotesTx">
        <pc:chgData name="Laurence Livermore" userId="0c4f7e32cabaa008" providerId="LiveId" clId="{5227905E-4800-4751-8D7A-141E8ACBF00E}" dt="2021-04-26T09:03:28.120" v="757" actId="20577"/>
        <pc:sldMkLst>
          <pc:docMk/>
          <pc:sldMk cId="472889929" sldId="3896"/>
        </pc:sldMkLst>
      </pc:sldChg>
      <pc:sldChg chg="addSp delSp modSp del mod">
        <pc:chgData name="Laurence Livermore" userId="0c4f7e32cabaa008" providerId="LiveId" clId="{5227905E-4800-4751-8D7A-141E8ACBF00E}" dt="2021-04-26T08:19:09.395" v="92" actId="47"/>
        <pc:sldMkLst>
          <pc:docMk/>
          <pc:sldMk cId="1481710255" sldId="3898"/>
        </pc:sldMkLst>
        <pc:spChg chg="del">
          <ac:chgData name="Laurence Livermore" userId="0c4f7e32cabaa008" providerId="LiveId" clId="{5227905E-4800-4751-8D7A-141E8ACBF00E}" dt="2021-04-26T08:10:43.817" v="18" actId="478"/>
          <ac:spMkLst>
            <pc:docMk/>
            <pc:sldMk cId="1481710255" sldId="3898"/>
            <ac:spMk id="2" creationId="{9C2ABB0F-D639-491E-982E-0E3435D2B782}"/>
          </ac:spMkLst>
        </pc:spChg>
        <pc:picChg chg="add mod">
          <ac:chgData name="Laurence Livermore" userId="0c4f7e32cabaa008" providerId="LiveId" clId="{5227905E-4800-4751-8D7A-141E8ACBF00E}" dt="2021-04-26T08:10:50.171" v="21" actId="1076"/>
          <ac:picMkLst>
            <pc:docMk/>
            <pc:sldMk cId="1481710255" sldId="3898"/>
            <ac:picMk id="1026" creationId="{DBBB0747-F699-4B34-BF9A-6BFA560C179E}"/>
          </ac:picMkLst>
        </pc:picChg>
        <pc:picChg chg="add mod">
          <ac:chgData name="Laurence Livermore" userId="0c4f7e32cabaa008" providerId="LiveId" clId="{5227905E-4800-4751-8D7A-141E8ACBF00E}" dt="2021-04-26T08:12:33.723" v="32" actId="732"/>
          <ac:picMkLst>
            <pc:docMk/>
            <pc:sldMk cId="1481710255" sldId="3898"/>
            <ac:picMk id="1028" creationId="{A7D59794-FFCB-4B2E-8627-52BAB2F1C7C2}"/>
          </ac:picMkLst>
        </pc:picChg>
        <pc:picChg chg="add mod">
          <ac:chgData name="Laurence Livermore" userId="0c4f7e32cabaa008" providerId="LiveId" clId="{5227905E-4800-4751-8D7A-141E8ACBF00E}" dt="2021-04-26T08:11:53.952" v="28" actId="1076"/>
          <ac:picMkLst>
            <pc:docMk/>
            <pc:sldMk cId="1481710255" sldId="3898"/>
            <ac:picMk id="1030" creationId="{3DA7BA89-32BA-43B5-83BA-FF2A3C0F3378}"/>
          </ac:picMkLst>
        </pc:picChg>
      </pc:sldChg>
      <pc:sldChg chg="modNotesTx">
        <pc:chgData name="Laurence Livermore" userId="0c4f7e32cabaa008" providerId="LiveId" clId="{5227905E-4800-4751-8D7A-141E8ACBF00E}" dt="2021-04-26T10:55:15.477" v="1532" actId="15"/>
        <pc:sldMkLst>
          <pc:docMk/>
          <pc:sldMk cId="1798164892" sldId="3904"/>
        </pc:sldMkLst>
      </pc:sldChg>
      <pc:sldChg chg="addSp modSp mod modNotesTx">
        <pc:chgData name="Laurence Livermore" userId="0c4f7e32cabaa008" providerId="LiveId" clId="{5227905E-4800-4751-8D7A-141E8ACBF00E}" dt="2021-04-26T10:49:52.497" v="1469" actId="1035"/>
        <pc:sldMkLst>
          <pc:docMk/>
          <pc:sldMk cId="3735187240" sldId="3905"/>
        </pc:sldMkLst>
        <pc:spChg chg="add mod">
          <ac:chgData name="Laurence Livermore" userId="0c4f7e32cabaa008" providerId="LiveId" clId="{5227905E-4800-4751-8D7A-141E8ACBF00E}" dt="2021-04-26T10:49:52.497" v="1469" actId="1035"/>
          <ac:spMkLst>
            <pc:docMk/>
            <pc:sldMk cId="3735187240" sldId="3905"/>
            <ac:spMk id="5" creationId="{7578EC15-BF95-4499-A532-8D9CE9EDEC25}"/>
          </ac:spMkLst>
        </pc:spChg>
        <pc:spChg chg="mod">
          <ac:chgData name="Laurence Livermore" userId="0c4f7e32cabaa008" providerId="LiveId" clId="{5227905E-4800-4751-8D7A-141E8ACBF00E}" dt="2021-04-26T10:49:50.010" v="1462" actId="1035"/>
          <ac:spMkLst>
            <pc:docMk/>
            <pc:sldMk cId="3735187240" sldId="3905"/>
            <ac:spMk id="6" creationId="{D44D57DF-FF93-41B1-AC93-EE0BA5BFD0EA}"/>
          </ac:spMkLst>
        </pc:spChg>
      </pc:sldChg>
      <pc:sldChg chg="modSp mod modNotesTx">
        <pc:chgData name="Laurence Livermore" userId="0c4f7e32cabaa008" providerId="LiveId" clId="{5227905E-4800-4751-8D7A-141E8ACBF00E}" dt="2021-04-26T10:57:21.762" v="1804" actId="20577"/>
        <pc:sldMkLst>
          <pc:docMk/>
          <pc:sldMk cId="3079294542" sldId="3906"/>
        </pc:sldMkLst>
        <pc:spChg chg="mod">
          <ac:chgData name="Laurence Livermore" userId="0c4f7e32cabaa008" providerId="LiveId" clId="{5227905E-4800-4751-8D7A-141E8ACBF00E}" dt="2021-04-26T10:56:55.178" v="1685" actId="20577"/>
          <ac:spMkLst>
            <pc:docMk/>
            <pc:sldMk cId="3079294542" sldId="3906"/>
            <ac:spMk id="6" creationId="{D44D57DF-FF93-41B1-AC93-EE0BA5BFD0EA}"/>
          </ac:spMkLst>
        </pc:spChg>
      </pc:sldChg>
      <pc:sldChg chg="add del">
        <pc:chgData name="Laurence Livermore" userId="0c4f7e32cabaa008" providerId="LiveId" clId="{5227905E-4800-4751-8D7A-141E8ACBF00E}" dt="2021-04-26T08:31:33.400" v="541" actId="47"/>
        <pc:sldMkLst>
          <pc:docMk/>
          <pc:sldMk cId="2186031486" sldId="3907"/>
        </pc:sldMkLst>
      </pc:sldChg>
      <pc:sldChg chg="addSp delSp modSp add mod modNotesTx">
        <pc:chgData name="Laurence Livermore" userId="0c4f7e32cabaa008" providerId="LiveId" clId="{5227905E-4800-4751-8D7A-141E8ACBF00E}" dt="2021-04-26T10:56:01.940" v="1626" actId="20577"/>
        <pc:sldMkLst>
          <pc:docMk/>
          <pc:sldMk cId="756902196" sldId="3908"/>
        </pc:sldMkLst>
        <pc:spChg chg="add del mod">
          <ac:chgData name="Laurence Livermore" userId="0c4f7e32cabaa008" providerId="LiveId" clId="{5227905E-4800-4751-8D7A-141E8ACBF00E}" dt="2021-04-26T08:13:03.916" v="51" actId="478"/>
          <ac:spMkLst>
            <pc:docMk/>
            <pc:sldMk cId="756902196" sldId="3908"/>
            <ac:spMk id="3" creationId="{F1770B3F-1011-4058-9C79-84D778EE0751}"/>
          </ac:spMkLst>
        </pc:spChg>
        <pc:spChg chg="del">
          <ac:chgData name="Laurence Livermore" userId="0c4f7e32cabaa008" providerId="LiveId" clId="{5227905E-4800-4751-8D7A-141E8ACBF00E}" dt="2021-04-26T08:13:01.031" v="50" actId="478"/>
          <ac:spMkLst>
            <pc:docMk/>
            <pc:sldMk cId="756902196" sldId="3908"/>
            <ac:spMk id="6" creationId="{D44D57DF-FF93-41B1-AC93-EE0BA5BFD0EA}"/>
          </ac:spMkLst>
        </pc:spChg>
        <pc:spChg chg="mod">
          <ac:chgData name="Laurence Livermore" userId="0c4f7e32cabaa008" providerId="LiveId" clId="{5227905E-4800-4751-8D7A-141E8ACBF00E}" dt="2021-04-26T08:12:58.532" v="49" actId="20577"/>
          <ac:spMkLst>
            <pc:docMk/>
            <pc:sldMk cId="756902196" sldId="3908"/>
            <ac:spMk id="52" creationId="{C4807DF7-7B36-4FBD-86DD-BB38647CF57A}"/>
          </ac:spMkLst>
        </pc:spChg>
        <pc:picChg chg="add mod">
          <ac:chgData name="Laurence Livermore" userId="0c4f7e32cabaa008" providerId="LiveId" clId="{5227905E-4800-4751-8D7A-141E8ACBF00E}" dt="2021-04-26T08:23:45.389" v="140" actId="408"/>
          <ac:picMkLst>
            <pc:docMk/>
            <pc:sldMk cId="756902196" sldId="3908"/>
            <ac:picMk id="7" creationId="{E406EA1F-4781-42EC-8279-5D33E52503EB}"/>
          </ac:picMkLst>
        </pc:picChg>
        <pc:picChg chg="add mod">
          <ac:chgData name="Laurence Livermore" userId="0c4f7e32cabaa008" providerId="LiveId" clId="{5227905E-4800-4751-8D7A-141E8ACBF00E}" dt="2021-04-26T08:23:45.389" v="140" actId="408"/>
          <ac:picMkLst>
            <pc:docMk/>
            <pc:sldMk cId="756902196" sldId="3908"/>
            <ac:picMk id="8" creationId="{865F1094-8771-4E01-8690-4BE86DC76B11}"/>
          </ac:picMkLst>
        </pc:picChg>
        <pc:picChg chg="add mod">
          <ac:chgData name="Laurence Livermore" userId="0c4f7e32cabaa008" providerId="LiveId" clId="{5227905E-4800-4751-8D7A-141E8ACBF00E}" dt="2021-04-26T08:23:45.389" v="140" actId="408"/>
          <ac:picMkLst>
            <pc:docMk/>
            <pc:sldMk cId="756902196" sldId="3908"/>
            <ac:picMk id="9" creationId="{B3D16ADF-59EF-46EB-BCDB-611A3EDD192D}"/>
          </ac:picMkLst>
        </pc:picChg>
        <pc:picChg chg="add mod">
          <ac:chgData name="Laurence Livermore" userId="0c4f7e32cabaa008" providerId="LiveId" clId="{5227905E-4800-4751-8D7A-141E8ACBF00E}" dt="2021-04-26T08:26:23.429" v="171" actId="12789"/>
          <ac:picMkLst>
            <pc:docMk/>
            <pc:sldMk cId="756902196" sldId="3908"/>
            <ac:picMk id="2050" creationId="{475E036B-E5F8-4B23-99BB-49627A3308E4}"/>
          </ac:picMkLst>
        </pc:picChg>
        <pc:picChg chg="add mod">
          <ac:chgData name="Laurence Livermore" userId="0c4f7e32cabaa008" providerId="LiveId" clId="{5227905E-4800-4751-8D7A-141E8ACBF00E}" dt="2021-04-26T08:26:23.429" v="171" actId="12789"/>
          <ac:picMkLst>
            <pc:docMk/>
            <pc:sldMk cId="756902196" sldId="3908"/>
            <ac:picMk id="2052" creationId="{319A4BD1-E263-45A6-B36B-4C87E9CF215F}"/>
          </ac:picMkLst>
        </pc:picChg>
        <pc:picChg chg="add mod">
          <ac:chgData name="Laurence Livermore" userId="0c4f7e32cabaa008" providerId="LiveId" clId="{5227905E-4800-4751-8D7A-141E8ACBF00E}" dt="2021-04-26T08:26:23.429" v="171" actId="12789"/>
          <ac:picMkLst>
            <pc:docMk/>
            <pc:sldMk cId="756902196" sldId="3908"/>
            <ac:picMk id="2054" creationId="{DF867F94-77FF-4EA2-ADE9-4EDD49D55FF2}"/>
          </ac:picMkLst>
        </pc:picChg>
        <pc:picChg chg="add mod">
          <ac:chgData name="Laurence Livermore" userId="0c4f7e32cabaa008" providerId="LiveId" clId="{5227905E-4800-4751-8D7A-141E8ACBF00E}" dt="2021-04-26T08:26:37.194" v="183" actId="12789"/>
          <ac:picMkLst>
            <pc:docMk/>
            <pc:sldMk cId="756902196" sldId="3908"/>
            <ac:picMk id="2056" creationId="{891E1328-FF3D-4F15-BB48-F4484F25A3A3}"/>
          </ac:picMkLst>
        </pc:picChg>
        <pc:picChg chg="add mod">
          <ac:chgData name="Laurence Livermore" userId="0c4f7e32cabaa008" providerId="LiveId" clId="{5227905E-4800-4751-8D7A-141E8ACBF00E}" dt="2021-04-26T08:26:23.429" v="171" actId="12789"/>
          <ac:picMkLst>
            <pc:docMk/>
            <pc:sldMk cId="756902196" sldId="3908"/>
            <ac:picMk id="2058" creationId="{3D1B7E9D-EA99-49D9-942A-68522104B81E}"/>
          </ac:picMkLst>
        </pc:picChg>
        <pc:picChg chg="add mod">
          <ac:chgData name="Laurence Livermore" userId="0c4f7e32cabaa008" providerId="LiveId" clId="{5227905E-4800-4751-8D7A-141E8ACBF00E}" dt="2021-04-26T08:26:37.194" v="183" actId="12789"/>
          <ac:picMkLst>
            <pc:docMk/>
            <pc:sldMk cId="756902196" sldId="3908"/>
            <ac:picMk id="2060" creationId="{63AD269A-D912-423E-8EEB-AB6944FD83DA}"/>
          </ac:picMkLst>
        </pc:picChg>
        <pc:picChg chg="add mod">
          <ac:chgData name="Laurence Livermore" userId="0c4f7e32cabaa008" providerId="LiveId" clId="{5227905E-4800-4751-8D7A-141E8ACBF00E}" dt="2021-04-26T08:26:37.194" v="183" actId="12789"/>
          <ac:picMkLst>
            <pc:docMk/>
            <pc:sldMk cId="756902196" sldId="3908"/>
            <ac:picMk id="2062" creationId="{FD98AC77-E376-41AB-A29C-80320F41962A}"/>
          </ac:picMkLst>
        </pc:picChg>
        <pc:picChg chg="add mod">
          <ac:chgData name="Laurence Livermore" userId="0c4f7e32cabaa008" providerId="LiveId" clId="{5227905E-4800-4751-8D7A-141E8ACBF00E}" dt="2021-04-26T08:26:37.194" v="183" actId="12789"/>
          <ac:picMkLst>
            <pc:docMk/>
            <pc:sldMk cId="756902196" sldId="3908"/>
            <ac:picMk id="2064" creationId="{B1531643-809A-4AAF-94E7-A10E568BD210}"/>
          </ac:picMkLst>
        </pc:picChg>
        <pc:picChg chg="add mod">
          <ac:chgData name="Laurence Livermore" userId="0c4f7e32cabaa008" providerId="LiveId" clId="{5227905E-4800-4751-8D7A-141E8ACBF00E}" dt="2021-04-26T08:26:23.429" v="171" actId="12789"/>
          <ac:picMkLst>
            <pc:docMk/>
            <pc:sldMk cId="756902196" sldId="3908"/>
            <ac:picMk id="2066" creationId="{B3E445E4-82D3-4F30-B586-E2E5A5FE331B}"/>
          </ac:picMkLst>
        </pc:picChg>
        <pc:picChg chg="add mod">
          <ac:chgData name="Laurence Livermore" userId="0c4f7e32cabaa008" providerId="LiveId" clId="{5227905E-4800-4751-8D7A-141E8ACBF00E}" dt="2021-04-26T08:26:37.194" v="183" actId="12789"/>
          <ac:picMkLst>
            <pc:docMk/>
            <pc:sldMk cId="756902196" sldId="3908"/>
            <ac:picMk id="2068" creationId="{2A42FD1E-4573-445F-9212-0FFC6E78C9D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2F1C4-CE23-4B17-8F24-BE6AC62B5DD2}"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US"/>
        </a:p>
      </dgm:t>
    </dgm:pt>
    <dgm:pt modelId="{75151AD3-56D0-4892-9CC3-0245E0F61F03}">
      <dgm:prSet phldrT="[Text]" custT="1"/>
      <dgm:spPr>
        <a:solidFill>
          <a:schemeClr val="accent1"/>
        </a:solidFill>
        <a:ln w="50800">
          <a:solidFill>
            <a:schemeClr val="tx1"/>
          </a:solidFill>
        </a:ln>
      </dgm:spPr>
      <dgm:t>
        <a:bodyPr/>
        <a:lstStyle/>
        <a:p>
          <a:r>
            <a:rPr lang="en-US" sz="1600" b="1" dirty="0">
              <a:solidFill>
                <a:schemeClr val="tx1"/>
              </a:solidFill>
            </a:rPr>
            <a:t>Task 8.2</a:t>
          </a:r>
        </a:p>
        <a:p>
          <a:r>
            <a:rPr lang="en-US" sz="1600" b="1" dirty="0">
              <a:solidFill>
                <a:schemeClr val="tx1"/>
              </a:solidFill>
            </a:rPr>
            <a:t>Development of tools, services &amp; workflows </a:t>
          </a:r>
        </a:p>
      </dgm:t>
    </dgm:pt>
    <dgm:pt modelId="{251E6184-4BAA-4DDB-A10B-FABA4B4EC6AC}" type="parTrans" cxnId="{B3DE65D2-24BB-4268-AA0A-53ADA4D0C0D3}">
      <dgm:prSet/>
      <dgm:spPr/>
      <dgm:t>
        <a:bodyPr/>
        <a:lstStyle/>
        <a:p>
          <a:endParaRPr lang="en-US"/>
        </a:p>
      </dgm:t>
    </dgm:pt>
    <dgm:pt modelId="{8D6B5241-E3C8-447A-AED6-C9C8EC5B134E}" type="sibTrans" cxnId="{B3DE65D2-24BB-4268-AA0A-53ADA4D0C0D3}">
      <dgm:prSet/>
      <dgm:spPr/>
      <dgm:t>
        <a:bodyPr/>
        <a:lstStyle/>
        <a:p>
          <a:endParaRPr lang="en-US"/>
        </a:p>
      </dgm:t>
    </dgm:pt>
    <dgm:pt modelId="{C8B9AACC-6090-4E93-B112-FEF419B2C8C0}">
      <dgm:prSet phldrT="[Text]" custT="1"/>
      <dgm:spPr>
        <a:solidFill>
          <a:schemeClr val="accent1"/>
        </a:solidFill>
        <a:ln w="50800">
          <a:solidFill>
            <a:schemeClr val="tx1"/>
          </a:solidFill>
        </a:ln>
      </dgm:spPr>
      <dgm:t>
        <a:bodyPr/>
        <a:lstStyle/>
        <a:p>
          <a:r>
            <a:rPr lang="en-US" sz="1600" b="1" dirty="0">
              <a:solidFill>
                <a:schemeClr val="bg1">
                  <a:lumMod val="50000"/>
                </a:schemeClr>
              </a:solidFill>
            </a:rPr>
            <a:t>Task 8.3</a:t>
          </a:r>
        </a:p>
        <a:p>
          <a:r>
            <a:rPr lang="en-US" sz="1600" b="1" dirty="0">
              <a:solidFill>
                <a:schemeClr val="bg1">
                  <a:lumMod val="50000"/>
                </a:schemeClr>
              </a:solidFill>
            </a:rPr>
            <a:t>Development of SDR cloud platform</a:t>
          </a:r>
        </a:p>
      </dgm:t>
    </dgm:pt>
    <dgm:pt modelId="{A7E617ED-9935-4663-8F3F-C5929E3D596D}" type="parTrans" cxnId="{0839064A-C0A4-4793-98C9-AD59CECDA429}">
      <dgm:prSet/>
      <dgm:spPr/>
      <dgm:t>
        <a:bodyPr/>
        <a:lstStyle/>
        <a:p>
          <a:endParaRPr lang="en-US"/>
        </a:p>
      </dgm:t>
    </dgm:pt>
    <dgm:pt modelId="{189DEA9E-C25E-4034-8501-E0959F0E50DA}" type="sibTrans" cxnId="{0839064A-C0A4-4793-98C9-AD59CECDA429}">
      <dgm:prSet/>
      <dgm:spPr/>
      <dgm:t>
        <a:bodyPr/>
        <a:lstStyle/>
        <a:p>
          <a:endParaRPr lang="en-US"/>
        </a:p>
      </dgm:t>
    </dgm:pt>
    <dgm:pt modelId="{C5E6BC8D-1A4E-42C8-8E2C-7EC17FC2E1D1}">
      <dgm:prSet phldrT="[Text]" custT="1"/>
      <dgm:spPr>
        <a:solidFill>
          <a:schemeClr val="accent1"/>
        </a:solidFill>
        <a:ln w="50800">
          <a:solidFill>
            <a:schemeClr val="tx1"/>
          </a:solidFill>
        </a:ln>
      </dgm:spPr>
      <dgm:t>
        <a:bodyPr/>
        <a:lstStyle/>
        <a:p>
          <a:r>
            <a:rPr lang="en-US" sz="1600" b="1" dirty="0">
              <a:solidFill>
                <a:schemeClr val="bg1">
                  <a:lumMod val="50000"/>
                </a:schemeClr>
              </a:solidFill>
            </a:rPr>
            <a:t>Task 8.4</a:t>
          </a:r>
        </a:p>
        <a:p>
          <a:r>
            <a:rPr lang="en-US" sz="1600" b="1" dirty="0">
              <a:solidFill>
                <a:schemeClr val="bg1">
                  <a:lumMod val="50000"/>
                </a:schemeClr>
              </a:solidFill>
            </a:rPr>
            <a:t>Data delivery &amp; exploitation</a:t>
          </a:r>
        </a:p>
      </dgm:t>
    </dgm:pt>
    <dgm:pt modelId="{D540C9D5-0D0F-4ED0-A8C6-5122EF89E0B8}" type="parTrans" cxnId="{B8151A82-97B0-4A6B-96BC-6914694D949A}">
      <dgm:prSet/>
      <dgm:spPr/>
      <dgm:t>
        <a:bodyPr/>
        <a:lstStyle/>
        <a:p>
          <a:endParaRPr lang="en-US"/>
        </a:p>
      </dgm:t>
    </dgm:pt>
    <dgm:pt modelId="{3984F889-9155-4B34-8DCE-A8EECAF129A9}" type="sibTrans" cxnId="{B8151A82-97B0-4A6B-96BC-6914694D949A}">
      <dgm:prSet/>
      <dgm:spPr/>
      <dgm:t>
        <a:bodyPr/>
        <a:lstStyle/>
        <a:p>
          <a:endParaRPr lang="en-US"/>
        </a:p>
      </dgm:t>
    </dgm:pt>
    <dgm:pt modelId="{DD879645-BB58-407B-A47E-D1FA7C57DE19}">
      <dgm:prSet phldrT="[Text]"/>
      <dgm:spPr>
        <a:ln w="50800">
          <a:solidFill>
            <a:schemeClr val="tx1"/>
          </a:solidFill>
        </a:ln>
      </dgm:spPr>
      <dgm:t>
        <a:bodyPr/>
        <a:lstStyle/>
        <a:p>
          <a:r>
            <a:rPr lang="en-GB" b="0" i="0" dirty="0">
              <a:solidFill>
                <a:schemeClr val="tx1"/>
              </a:solidFill>
            </a:rPr>
            <a:t>Optical character recognition data capture and analysis</a:t>
          </a:r>
          <a:endParaRPr lang="en-US" dirty="0">
            <a:solidFill>
              <a:schemeClr val="tx1"/>
            </a:solidFill>
          </a:endParaRPr>
        </a:p>
      </dgm:t>
    </dgm:pt>
    <dgm:pt modelId="{DF9B7292-02E2-428F-9384-E2F91AD9145A}" type="parTrans" cxnId="{E0E559EE-F745-4296-9764-8F9C3499296E}">
      <dgm:prSet/>
      <dgm:spPr/>
      <dgm:t>
        <a:bodyPr/>
        <a:lstStyle/>
        <a:p>
          <a:endParaRPr lang="en-US"/>
        </a:p>
      </dgm:t>
    </dgm:pt>
    <dgm:pt modelId="{888118AD-0CFE-47C8-B0CF-5D705BEE4271}" type="sibTrans" cxnId="{E0E559EE-F745-4296-9764-8F9C3499296E}">
      <dgm:prSet/>
      <dgm:spPr/>
      <dgm:t>
        <a:bodyPr/>
        <a:lstStyle/>
        <a:p>
          <a:endParaRPr lang="en-US"/>
        </a:p>
      </dgm:t>
    </dgm:pt>
    <dgm:pt modelId="{C923180A-1F5E-4EDF-B1B4-BF296491DA39}">
      <dgm:prSet phldrT="[Text]"/>
      <dgm:spPr>
        <a:ln w="50800">
          <a:solidFill>
            <a:schemeClr val="tx1"/>
          </a:solidFill>
        </a:ln>
      </dgm:spPr>
      <dgm:t>
        <a:bodyPr/>
        <a:lstStyle/>
        <a:p>
          <a:r>
            <a:rPr lang="en-US" dirty="0">
              <a:solidFill>
                <a:schemeClr val="bg1">
                  <a:lumMod val="50000"/>
                </a:schemeClr>
              </a:solidFill>
            </a:rPr>
            <a:t>Platform will run workflows in SDR registry</a:t>
          </a:r>
        </a:p>
      </dgm:t>
    </dgm:pt>
    <dgm:pt modelId="{64CF54F0-ABE1-4118-8E0E-503764491476}" type="parTrans" cxnId="{BCE5DB3A-467D-498D-996F-34F511A90A5C}">
      <dgm:prSet/>
      <dgm:spPr/>
      <dgm:t>
        <a:bodyPr/>
        <a:lstStyle/>
        <a:p>
          <a:endParaRPr lang="en-US"/>
        </a:p>
      </dgm:t>
    </dgm:pt>
    <dgm:pt modelId="{EAFD4255-150B-483D-854A-FCFF3E1C3818}" type="sibTrans" cxnId="{BCE5DB3A-467D-498D-996F-34F511A90A5C}">
      <dgm:prSet/>
      <dgm:spPr/>
      <dgm:t>
        <a:bodyPr/>
        <a:lstStyle/>
        <a:p>
          <a:endParaRPr lang="en-US"/>
        </a:p>
      </dgm:t>
    </dgm:pt>
    <dgm:pt modelId="{09E2EDBB-FB3E-4B60-875C-23AF617F3985}">
      <dgm:prSet phldrT="[Text]"/>
      <dgm:spPr>
        <a:ln w="50800">
          <a:solidFill>
            <a:schemeClr val="tx1"/>
          </a:solidFill>
        </a:ln>
      </dgm:spPr>
      <dgm:t>
        <a:bodyPr/>
        <a:lstStyle/>
        <a:p>
          <a:r>
            <a:rPr lang="en-US" dirty="0">
              <a:solidFill>
                <a:schemeClr val="bg1">
                  <a:lumMod val="50000"/>
                </a:schemeClr>
              </a:solidFill>
            </a:rPr>
            <a:t>User acceptance testing (against </a:t>
          </a:r>
          <a:r>
            <a:rPr lang="en-US" dirty="0" err="1">
              <a:solidFill>
                <a:schemeClr val="bg1">
                  <a:lumMod val="50000"/>
                </a:schemeClr>
              </a:solidFill>
            </a:rPr>
            <a:t>DiSSCo</a:t>
          </a:r>
          <a:r>
            <a:rPr lang="en-US" dirty="0">
              <a:solidFill>
                <a:schemeClr val="bg1">
                  <a:lumMod val="50000"/>
                </a:schemeClr>
              </a:solidFill>
            </a:rPr>
            <a:t> user stories)</a:t>
          </a:r>
        </a:p>
      </dgm:t>
    </dgm:pt>
    <dgm:pt modelId="{E5138E13-E922-4691-9380-87EA04CDF907}" type="parTrans" cxnId="{E4F42334-EB63-40DE-94BB-2D0F07F5D639}">
      <dgm:prSet/>
      <dgm:spPr/>
      <dgm:t>
        <a:bodyPr/>
        <a:lstStyle/>
        <a:p>
          <a:endParaRPr lang="en-US"/>
        </a:p>
      </dgm:t>
    </dgm:pt>
    <dgm:pt modelId="{12A8F3F2-3EA0-4A05-ADCA-5CBAB885E305}" type="sibTrans" cxnId="{E4F42334-EB63-40DE-94BB-2D0F07F5D639}">
      <dgm:prSet/>
      <dgm:spPr/>
      <dgm:t>
        <a:bodyPr/>
        <a:lstStyle/>
        <a:p>
          <a:endParaRPr lang="en-US"/>
        </a:p>
      </dgm:t>
    </dgm:pt>
    <dgm:pt modelId="{4395FD42-8A21-40B6-812C-A3F857563785}">
      <dgm:prSet phldrT="[Text]"/>
      <dgm:spPr>
        <a:ln w="50800">
          <a:solidFill>
            <a:schemeClr val="tx1"/>
          </a:solidFill>
        </a:ln>
      </dgm:spPr>
      <dgm:t>
        <a:bodyPr/>
        <a:lstStyle/>
        <a:p>
          <a:r>
            <a:rPr lang="en-GB" b="0" i="0" dirty="0">
              <a:solidFill>
                <a:schemeClr val="tx1"/>
              </a:solidFill>
            </a:rPr>
            <a:t>Image analysis</a:t>
          </a:r>
          <a:endParaRPr lang="en-US" dirty="0">
            <a:solidFill>
              <a:schemeClr val="tx1"/>
            </a:solidFill>
          </a:endParaRPr>
        </a:p>
      </dgm:t>
    </dgm:pt>
    <dgm:pt modelId="{B1D27F28-6CA8-4007-9F9D-34EAFA1AA2DC}" type="parTrans" cxnId="{943E3C02-BB82-4FFF-81A7-50C1C2DCE40A}">
      <dgm:prSet/>
      <dgm:spPr/>
      <dgm:t>
        <a:bodyPr/>
        <a:lstStyle/>
        <a:p>
          <a:endParaRPr lang="en-GB"/>
        </a:p>
      </dgm:t>
    </dgm:pt>
    <dgm:pt modelId="{964CB832-94A6-43A7-96CE-DB5390782F80}" type="sibTrans" cxnId="{943E3C02-BB82-4FFF-81A7-50C1C2DCE40A}">
      <dgm:prSet/>
      <dgm:spPr/>
      <dgm:t>
        <a:bodyPr/>
        <a:lstStyle/>
        <a:p>
          <a:endParaRPr lang="en-GB"/>
        </a:p>
      </dgm:t>
    </dgm:pt>
    <dgm:pt modelId="{BC92B647-9A2D-408D-BEDD-58DCFEB6B293}">
      <dgm:prSet phldrT="[Text]"/>
      <dgm:spPr>
        <a:ln w="50800">
          <a:solidFill>
            <a:schemeClr val="tx1"/>
          </a:solidFill>
        </a:ln>
      </dgm:spPr>
      <dgm:t>
        <a:bodyPr/>
        <a:lstStyle/>
        <a:p>
          <a:endParaRPr lang="en-US" dirty="0"/>
        </a:p>
      </dgm:t>
    </dgm:pt>
    <dgm:pt modelId="{6B653552-6E28-4000-8F75-4721082FC221}" type="parTrans" cxnId="{F05D7C2A-4516-4162-8ECB-BE2CA4BCF1CC}">
      <dgm:prSet/>
      <dgm:spPr/>
      <dgm:t>
        <a:bodyPr/>
        <a:lstStyle/>
        <a:p>
          <a:endParaRPr lang="en-GB"/>
        </a:p>
      </dgm:t>
    </dgm:pt>
    <dgm:pt modelId="{E55483BF-67F5-409D-8551-9F13175C6889}" type="sibTrans" cxnId="{F05D7C2A-4516-4162-8ECB-BE2CA4BCF1CC}">
      <dgm:prSet/>
      <dgm:spPr/>
      <dgm:t>
        <a:bodyPr/>
        <a:lstStyle/>
        <a:p>
          <a:endParaRPr lang="en-GB"/>
        </a:p>
      </dgm:t>
    </dgm:pt>
    <dgm:pt modelId="{C5B485F1-F13C-4204-91AB-500C66F09855}">
      <dgm:prSet phldrT="[Text]"/>
      <dgm:spPr>
        <a:ln w="50800">
          <a:solidFill>
            <a:schemeClr val="tx1"/>
          </a:solidFill>
        </a:ln>
      </dgm:spPr>
      <dgm:t>
        <a:bodyPr/>
        <a:lstStyle/>
        <a:p>
          <a:r>
            <a:rPr lang="en-US" dirty="0">
              <a:solidFill>
                <a:schemeClr val="bg1">
                  <a:lumMod val="50000"/>
                </a:schemeClr>
              </a:solidFill>
            </a:rPr>
            <a:t>Delivery of data to collections management systems</a:t>
          </a:r>
        </a:p>
      </dgm:t>
    </dgm:pt>
    <dgm:pt modelId="{B5E276FF-7964-4F06-B082-1246FD0456A1}" type="parTrans" cxnId="{CF589E21-1ED4-4914-8AE5-4F89A683BBAB}">
      <dgm:prSet/>
      <dgm:spPr/>
      <dgm:t>
        <a:bodyPr/>
        <a:lstStyle/>
        <a:p>
          <a:endParaRPr lang="en-GB"/>
        </a:p>
      </dgm:t>
    </dgm:pt>
    <dgm:pt modelId="{4F363E95-CD5A-4C40-A108-B2CB5C15991E}" type="sibTrans" cxnId="{CF589E21-1ED4-4914-8AE5-4F89A683BBAB}">
      <dgm:prSet/>
      <dgm:spPr/>
      <dgm:t>
        <a:bodyPr/>
        <a:lstStyle/>
        <a:p>
          <a:endParaRPr lang="en-GB"/>
        </a:p>
      </dgm:t>
    </dgm:pt>
    <dgm:pt modelId="{30A7956B-D58E-499A-817A-5AD555E4CE04}">
      <dgm:prSet phldrT="[Text]"/>
      <dgm:spPr>
        <a:ln w="50800">
          <a:solidFill>
            <a:schemeClr val="tx1"/>
          </a:solidFill>
        </a:ln>
      </dgm:spPr>
      <dgm:t>
        <a:bodyPr/>
        <a:lstStyle/>
        <a:p>
          <a:endParaRPr lang="en-US" dirty="0">
            <a:solidFill>
              <a:schemeClr val="bg1">
                <a:lumMod val="50000"/>
              </a:schemeClr>
            </a:solidFill>
          </a:endParaRPr>
        </a:p>
      </dgm:t>
    </dgm:pt>
    <dgm:pt modelId="{3090A1D5-4A45-49CB-8D53-83E14012D91C}" type="parTrans" cxnId="{586B6C18-C04F-4E17-9A42-B3BA386F4BE2}">
      <dgm:prSet/>
      <dgm:spPr/>
      <dgm:t>
        <a:bodyPr/>
        <a:lstStyle/>
        <a:p>
          <a:endParaRPr lang="en-GB"/>
        </a:p>
      </dgm:t>
    </dgm:pt>
    <dgm:pt modelId="{00591E76-F918-474C-B0C1-C8EA6448625A}" type="sibTrans" cxnId="{586B6C18-C04F-4E17-9A42-B3BA386F4BE2}">
      <dgm:prSet/>
      <dgm:spPr/>
      <dgm:t>
        <a:bodyPr/>
        <a:lstStyle/>
        <a:p>
          <a:endParaRPr lang="en-GB"/>
        </a:p>
      </dgm:t>
    </dgm:pt>
    <dgm:pt modelId="{59365255-E344-4934-AFAF-5D657FD4A8CE}">
      <dgm:prSet phldrT="[Text]"/>
      <dgm:spPr>
        <a:ln w="50800">
          <a:solidFill>
            <a:schemeClr val="tx1"/>
          </a:solidFill>
        </a:ln>
      </dgm:spPr>
      <dgm:t>
        <a:bodyPr/>
        <a:lstStyle/>
        <a:p>
          <a:r>
            <a:rPr lang="en-GB" b="0" i="0" dirty="0">
              <a:solidFill>
                <a:schemeClr val="tx1"/>
              </a:solidFill>
            </a:rPr>
            <a:t>Data mining and linkage</a:t>
          </a:r>
          <a:endParaRPr lang="en-US" dirty="0">
            <a:solidFill>
              <a:schemeClr val="tx1"/>
            </a:solidFill>
          </a:endParaRPr>
        </a:p>
      </dgm:t>
    </dgm:pt>
    <dgm:pt modelId="{B6ABD2EC-B4BA-450A-88C6-573E6FE0CA4D}" type="parTrans" cxnId="{44FC2A66-D522-4869-924D-0071DFD27E71}">
      <dgm:prSet/>
      <dgm:spPr/>
      <dgm:t>
        <a:bodyPr/>
        <a:lstStyle/>
        <a:p>
          <a:endParaRPr lang="en-GB"/>
        </a:p>
      </dgm:t>
    </dgm:pt>
    <dgm:pt modelId="{BBA42AA3-B924-409A-9F13-C12B333BC24E}" type="sibTrans" cxnId="{44FC2A66-D522-4869-924D-0071DFD27E71}">
      <dgm:prSet/>
      <dgm:spPr/>
      <dgm:t>
        <a:bodyPr/>
        <a:lstStyle/>
        <a:p>
          <a:endParaRPr lang="en-GB"/>
        </a:p>
      </dgm:t>
    </dgm:pt>
    <dgm:pt modelId="{6AF331F5-D380-4B3C-AE97-8FD1CEA4C0D7}">
      <dgm:prSet phldrT="[Text]"/>
      <dgm:spPr>
        <a:ln w="50800">
          <a:solidFill>
            <a:schemeClr val="tx1"/>
          </a:solidFill>
        </a:ln>
      </dgm:spPr>
      <dgm:t>
        <a:bodyPr/>
        <a:lstStyle/>
        <a:p>
          <a:r>
            <a:rPr lang="en-US" dirty="0">
              <a:solidFill>
                <a:schemeClr val="tx1"/>
              </a:solidFill>
            </a:rPr>
            <a:t>Georeferencing</a:t>
          </a:r>
          <a:br>
            <a:rPr lang="en-GB" dirty="0">
              <a:solidFill>
                <a:schemeClr val="tx1"/>
              </a:solidFill>
            </a:rPr>
          </a:br>
          <a:endParaRPr lang="en-US" dirty="0">
            <a:solidFill>
              <a:schemeClr val="tx1"/>
            </a:solidFill>
          </a:endParaRPr>
        </a:p>
      </dgm:t>
    </dgm:pt>
    <dgm:pt modelId="{77395BC5-707E-40BB-8905-26B41310A35C}" type="parTrans" cxnId="{C8B02138-48B8-48DD-9210-9C4062A5DFCB}">
      <dgm:prSet/>
      <dgm:spPr/>
      <dgm:t>
        <a:bodyPr/>
        <a:lstStyle/>
        <a:p>
          <a:endParaRPr lang="en-GB"/>
        </a:p>
      </dgm:t>
    </dgm:pt>
    <dgm:pt modelId="{7C78AAE8-427B-4E94-9EAE-73433665242D}" type="sibTrans" cxnId="{C8B02138-48B8-48DD-9210-9C4062A5DFCB}">
      <dgm:prSet/>
      <dgm:spPr/>
      <dgm:t>
        <a:bodyPr/>
        <a:lstStyle/>
        <a:p>
          <a:endParaRPr lang="en-GB"/>
        </a:p>
      </dgm:t>
    </dgm:pt>
    <dgm:pt modelId="{9ECF4BD9-FEE3-4787-A140-2A8791DC0E10}">
      <dgm:prSet phldrT="[Text]" custT="1"/>
      <dgm:spPr>
        <a:solidFill>
          <a:schemeClr val="accent1"/>
        </a:solidFill>
        <a:ln w="50800">
          <a:solidFill>
            <a:schemeClr val="tx1"/>
          </a:solidFill>
        </a:ln>
      </dgm:spPr>
      <dgm:t>
        <a:bodyPr/>
        <a:lstStyle/>
        <a:p>
          <a:r>
            <a:rPr lang="en-US" sz="1600" b="1" dirty="0">
              <a:solidFill>
                <a:schemeClr val="bg1">
                  <a:lumMod val="50000"/>
                </a:schemeClr>
              </a:solidFill>
            </a:rPr>
            <a:t>Task 8.1</a:t>
          </a:r>
        </a:p>
        <a:p>
          <a:r>
            <a:rPr lang="en-US" sz="1600" b="1" dirty="0">
              <a:solidFill>
                <a:schemeClr val="bg1">
                  <a:lumMod val="50000"/>
                </a:schemeClr>
              </a:solidFill>
            </a:rPr>
            <a:t>Landscape evaluation</a:t>
          </a:r>
          <a:endParaRPr lang="en-US" sz="1600" dirty="0">
            <a:solidFill>
              <a:schemeClr val="bg1">
                <a:lumMod val="50000"/>
              </a:schemeClr>
            </a:solidFill>
          </a:endParaRPr>
        </a:p>
      </dgm:t>
    </dgm:pt>
    <dgm:pt modelId="{AAB7DEB2-202A-4BB2-A935-4344A6217151}" type="parTrans" cxnId="{683A4A86-BF9F-4405-8641-8B70D0B8176E}">
      <dgm:prSet/>
      <dgm:spPr/>
      <dgm:t>
        <a:bodyPr/>
        <a:lstStyle/>
        <a:p>
          <a:endParaRPr lang="en-GB"/>
        </a:p>
      </dgm:t>
    </dgm:pt>
    <dgm:pt modelId="{9722AD30-03DA-4864-87A2-A1FCEE8460A8}" type="sibTrans" cxnId="{683A4A86-BF9F-4405-8641-8B70D0B8176E}">
      <dgm:prSet/>
      <dgm:spPr/>
      <dgm:t>
        <a:bodyPr/>
        <a:lstStyle/>
        <a:p>
          <a:endParaRPr lang="en-GB"/>
        </a:p>
      </dgm:t>
    </dgm:pt>
    <dgm:pt modelId="{EF93052F-8338-472C-9811-EB2ED2E95846}">
      <dgm:prSet phldrT="[Text]"/>
      <dgm:spPr>
        <a:ln w="50800">
          <a:solidFill>
            <a:schemeClr val="tx1"/>
          </a:solidFill>
        </a:ln>
      </dgm:spPr>
      <dgm:t>
        <a:bodyPr/>
        <a:lstStyle/>
        <a:p>
          <a:pPr>
            <a:spcAft>
              <a:spcPct val="15000"/>
            </a:spcAft>
          </a:pPr>
          <a:endParaRPr lang="en-GB" dirty="0">
            <a:solidFill>
              <a:schemeClr val="bg1">
                <a:lumMod val="50000"/>
              </a:schemeClr>
            </a:solidFill>
          </a:endParaRPr>
        </a:p>
      </dgm:t>
    </dgm:pt>
    <dgm:pt modelId="{FE2E3551-E156-4E34-8C39-4D5E775B57D4}" type="parTrans" cxnId="{CE4C6A79-07B6-42C6-A93A-844200F01CF0}">
      <dgm:prSet/>
      <dgm:spPr/>
      <dgm:t>
        <a:bodyPr/>
        <a:lstStyle/>
        <a:p>
          <a:endParaRPr lang="en-GB"/>
        </a:p>
      </dgm:t>
    </dgm:pt>
    <dgm:pt modelId="{C1A700A8-9F2D-48AE-9937-FD64BA51E242}" type="sibTrans" cxnId="{CE4C6A79-07B6-42C6-A93A-844200F01CF0}">
      <dgm:prSet/>
      <dgm:spPr/>
      <dgm:t>
        <a:bodyPr/>
        <a:lstStyle/>
        <a:p>
          <a:endParaRPr lang="en-GB"/>
        </a:p>
      </dgm:t>
    </dgm:pt>
    <dgm:pt modelId="{240CE874-2221-49B3-BD1A-B008C8CF9A54}">
      <dgm:prSet phldrT="[Text]"/>
      <dgm:spPr>
        <a:ln w="50800">
          <a:solidFill>
            <a:schemeClr val="tx1"/>
          </a:solidFill>
        </a:ln>
      </dgm:spPr>
      <dgm:t>
        <a:bodyPr/>
        <a:lstStyle/>
        <a:p>
          <a:pPr>
            <a:spcAft>
              <a:spcPts val="600"/>
            </a:spcAft>
          </a:pPr>
          <a:r>
            <a:rPr lang="en-US" dirty="0">
              <a:solidFill>
                <a:schemeClr val="bg1">
                  <a:lumMod val="50000"/>
                </a:schemeClr>
              </a:solidFill>
            </a:rPr>
            <a:t>Evaluate platform based approaches </a:t>
          </a:r>
          <a:r>
            <a:rPr lang="en-US" dirty="0" err="1">
              <a:solidFill>
                <a:schemeClr val="bg1">
                  <a:lumMod val="50000"/>
                </a:schemeClr>
              </a:solidFill>
            </a:rPr>
            <a:t>inc.</a:t>
          </a:r>
          <a:r>
            <a:rPr lang="en-US" dirty="0">
              <a:solidFill>
                <a:schemeClr val="bg1">
                  <a:lumMod val="50000"/>
                </a:schemeClr>
              </a:solidFill>
            </a:rPr>
            <a:t> tool/service registries</a:t>
          </a:r>
        </a:p>
      </dgm:t>
    </dgm:pt>
    <dgm:pt modelId="{B1B1E212-69C1-40D3-A7D5-ABA1732D7304}" type="parTrans" cxnId="{3CE9EEF1-9399-4817-B628-96BE4D2E651B}">
      <dgm:prSet/>
      <dgm:spPr/>
      <dgm:t>
        <a:bodyPr/>
        <a:lstStyle/>
        <a:p>
          <a:endParaRPr lang="en-GB"/>
        </a:p>
      </dgm:t>
    </dgm:pt>
    <dgm:pt modelId="{C4A01006-390B-4488-B121-88E2B407FABF}" type="sibTrans" cxnId="{3CE9EEF1-9399-4817-B628-96BE4D2E651B}">
      <dgm:prSet/>
      <dgm:spPr/>
      <dgm:t>
        <a:bodyPr/>
        <a:lstStyle/>
        <a:p>
          <a:endParaRPr lang="en-GB"/>
        </a:p>
      </dgm:t>
    </dgm:pt>
    <dgm:pt modelId="{B369EDCD-A9FE-4F39-825F-6FE9A2AEECE4}">
      <dgm:prSet phldrT="[Text]"/>
      <dgm:spPr>
        <a:ln w="50800">
          <a:solidFill>
            <a:schemeClr val="tx1"/>
          </a:solidFill>
        </a:ln>
      </dgm:spPr>
      <dgm:t>
        <a:bodyPr/>
        <a:lstStyle/>
        <a:p>
          <a:pPr>
            <a:spcAft>
              <a:spcPts val="600"/>
            </a:spcAft>
          </a:pPr>
          <a:r>
            <a:rPr lang="en-US" dirty="0">
              <a:solidFill>
                <a:schemeClr val="bg1">
                  <a:lumMod val="50000"/>
                </a:schemeClr>
              </a:solidFill>
            </a:rPr>
            <a:t>Identify sources of data</a:t>
          </a:r>
        </a:p>
      </dgm:t>
    </dgm:pt>
    <dgm:pt modelId="{E424B14E-C008-4731-B5EA-5EC621B36D8C}" type="parTrans" cxnId="{BA695E89-5138-4477-8E10-F07EBA508D13}">
      <dgm:prSet/>
      <dgm:spPr/>
      <dgm:t>
        <a:bodyPr/>
        <a:lstStyle/>
        <a:p>
          <a:endParaRPr lang="en-GB"/>
        </a:p>
      </dgm:t>
    </dgm:pt>
    <dgm:pt modelId="{0CCBD401-91F0-4F5D-9DA3-B0568EF0FEC9}" type="sibTrans" cxnId="{BA695E89-5138-4477-8E10-F07EBA508D13}">
      <dgm:prSet/>
      <dgm:spPr/>
      <dgm:t>
        <a:bodyPr/>
        <a:lstStyle/>
        <a:p>
          <a:endParaRPr lang="en-GB"/>
        </a:p>
      </dgm:t>
    </dgm:pt>
    <dgm:pt modelId="{35CF6BCC-404A-4E28-AC67-DE2E8F26088D}">
      <dgm:prSet phldrT="[Text]"/>
      <dgm:spPr>
        <a:ln w="50800">
          <a:solidFill>
            <a:schemeClr val="tx1"/>
          </a:solidFill>
        </a:ln>
      </dgm:spPr>
      <dgm:t>
        <a:bodyPr/>
        <a:lstStyle/>
        <a:p>
          <a:pPr>
            <a:spcAft>
              <a:spcPts val="600"/>
            </a:spcAft>
          </a:pPr>
          <a:r>
            <a:rPr lang="en-US" dirty="0">
              <a:solidFill>
                <a:schemeClr val="bg1">
                  <a:lumMod val="50000"/>
                </a:schemeClr>
              </a:solidFill>
            </a:rPr>
            <a:t>Identify &amp; create training/reference datasets</a:t>
          </a:r>
        </a:p>
      </dgm:t>
    </dgm:pt>
    <dgm:pt modelId="{BF1E7C1E-D058-404F-9609-C71D50E1E9EF}" type="parTrans" cxnId="{7BF9AC4E-78F4-432F-98B5-387143B4FF52}">
      <dgm:prSet/>
      <dgm:spPr/>
      <dgm:t>
        <a:bodyPr/>
        <a:lstStyle/>
        <a:p>
          <a:endParaRPr lang="en-GB"/>
        </a:p>
      </dgm:t>
    </dgm:pt>
    <dgm:pt modelId="{9EB156C7-9751-4321-824A-1B75EAB5C9D9}" type="sibTrans" cxnId="{7BF9AC4E-78F4-432F-98B5-387143B4FF52}">
      <dgm:prSet/>
      <dgm:spPr/>
      <dgm:t>
        <a:bodyPr/>
        <a:lstStyle/>
        <a:p>
          <a:endParaRPr lang="en-GB"/>
        </a:p>
      </dgm:t>
    </dgm:pt>
    <dgm:pt modelId="{75BDE646-91DA-4C79-8949-0810E914BE7C}">
      <dgm:prSet phldrT="[Text]"/>
      <dgm:spPr>
        <a:ln w="50800">
          <a:solidFill>
            <a:schemeClr val="tx1"/>
          </a:solidFill>
        </a:ln>
      </dgm:spPr>
      <dgm:t>
        <a:bodyPr/>
        <a:lstStyle/>
        <a:p>
          <a:pPr>
            <a:spcAft>
              <a:spcPts val="600"/>
            </a:spcAft>
          </a:pPr>
          <a:r>
            <a:rPr lang="en-US" dirty="0">
              <a:solidFill>
                <a:schemeClr val="bg1">
                  <a:lumMod val="50000"/>
                </a:schemeClr>
              </a:solidFill>
            </a:rPr>
            <a:t>Assess potential to use EUDAT, EGI, EOSC, AWS </a:t>
          </a:r>
          <a:r>
            <a:rPr lang="en-US" dirty="0" err="1">
              <a:solidFill>
                <a:schemeClr val="bg1">
                  <a:lumMod val="50000"/>
                </a:schemeClr>
              </a:solidFill>
            </a:rPr>
            <a:t>etc</a:t>
          </a:r>
          <a:endParaRPr lang="en-US" dirty="0">
            <a:solidFill>
              <a:schemeClr val="bg1">
                <a:lumMod val="50000"/>
              </a:schemeClr>
            </a:solidFill>
          </a:endParaRPr>
        </a:p>
      </dgm:t>
    </dgm:pt>
    <dgm:pt modelId="{945DA06D-DC71-47F9-A334-D68005177674}" type="parTrans" cxnId="{7384CF0D-EBF6-4A60-9087-70CED43EEE70}">
      <dgm:prSet/>
      <dgm:spPr/>
      <dgm:t>
        <a:bodyPr/>
        <a:lstStyle/>
        <a:p>
          <a:endParaRPr lang="en-GB"/>
        </a:p>
      </dgm:t>
    </dgm:pt>
    <dgm:pt modelId="{559310BB-CC98-4A08-B234-CAF968B0FBA2}" type="sibTrans" cxnId="{7384CF0D-EBF6-4A60-9087-70CED43EEE70}">
      <dgm:prSet/>
      <dgm:spPr/>
      <dgm:t>
        <a:bodyPr/>
        <a:lstStyle/>
        <a:p>
          <a:endParaRPr lang="en-GB"/>
        </a:p>
      </dgm:t>
    </dgm:pt>
    <dgm:pt modelId="{9F7E0598-8518-4077-BC4B-96031B6C253F}">
      <dgm:prSet phldrT="[Text]"/>
      <dgm:spPr>
        <a:ln w="50800">
          <a:solidFill>
            <a:schemeClr val="tx1"/>
          </a:solidFill>
        </a:ln>
      </dgm:spPr>
      <dgm:t>
        <a:bodyPr/>
        <a:lstStyle/>
        <a:p>
          <a:pPr>
            <a:spcAft>
              <a:spcPts val="600"/>
            </a:spcAft>
          </a:pPr>
          <a:r>
            <a:rPr lang="en-US" dirty="0">
              <a:solidFill>
                <a:schemeClr val="bg1">
                  <a:lumMod val="50000"/>
                </a:schemeClr>
              </a:solidFill>
            </a:rPr>
            <a:t>Reuse &amp; integrate reports from previous </a:t>
          </a:r>
          <a:r>
            <a:rPr lang="en-US" dirty="0" err="1">
              <a:solidFill>
                <a:schemeClr val="bg1">
                  <a:lumMod val="50000"/>
                </a:schemeClr>
              </a:solidFill>
            </a:rPr>
            <a:t>DiSSCo</a:t>
          </a:r>
          <a:r>
            <a:rPr lang="en-US" dirty="0">
              <a:solidFill>
                <a:schemeClr val="bg1">
                  <a:lumMod val="50000"/>
                </a:schemeClr>
              </a:solidFill>
            </a:rPr>
            <a:t>-related work</a:t>
          </a:r>
        </a:p>
      </dgm:t>
    </dgm:pt>
    <dgm:pt modelId="{4A5A3417-49C0-42BC-BA40-7BB4E8328B11}" type="parTrans" cxnId="{2694DE3F-14AC-43BF-8A44-ADEF75A5DBD8}">
      <dgm:prSet/>
      <dgm:spPr/>
      <dgm:t>
        <a:bodyPr/>
        <a:lstStyle/>
        <a:p>
          <a:endParaRPr lang="en-GB"/>
        </a:p>
      </dgm:t>
    </dgm:pt>
    <dgm:pt modelId="{9B85123A-4A71-4CD9-A887-9CAA2909DE09}" type="sibTrans" cxnId="{2694DE3F-14AC-43BF-8A44-ADEF75A5DBD8}">
      <dgm:prSet/>
      <dgm:spPr/>
      <dgm:t>
        <a:bodyPr/>
        <a:lstStyle/>
        <a:p>
          <a:endParaRPr lang="en-GB"/>
        </a:p>
      </dgm:t>
    </dgm:pt>
    <dgm:pt modelId="{8BC225E8-3DBD-48AA-AE60-7CBF0BB7846E}">
      <dgm:prSet phldrT="[Text]"/>
      <dgm:spPr>
        <a:ln w="50800">
          <a:solidFill>
            <a:schemeClr val="tx1"/>
          </a:solidFill>
        </a:ln>
      </dgm:spPr>
      <dgm:t>
        <a:bodyPr/>
        <a:lstStyle/>
        <a:p>
          <a:pPr>
            <a:spcAft>
              <a:spcPct val="15000"/>
            </a:spcAft>
          </a:pPr>
          <a:endParaRPr lang="en-US" dirty="0">
            <a:solidFill>
              <a:schemeClr val="bg1">
                <a:lumMod val="50000"/>
              </a:schemeClr>
            </a:solidFill>
          </a:endParaRPr>
        </a:p>
      </dgm:t>
    </dgm:pt>
    <dgm:pt modelId="{8772DF3B-402D-4030-B4C9-2F002CB06604}" type="parTrans" cxnId="{419A49A8-D85A-4F56-9D59-57214AD853BA}">
      <dgm:prSet/>
      <dgm:spPr/>
      <dgm:t>
        <a:bodyPr/>
        <a:lstStyle/>
        <a:p>
          <a:endParaRPr lang="en-GB"/>
        </a:p>
      </dgm:t>
    </dgm:pt>
    <dgm:pt modelId="{993F813B-A512-46F8-94AD-7C22B786FDA1}" type="sibTrans" cxnId="{419A49A8-D85A-4F56-9D59-57214AD853BA}">
      <dgm:prSet/>
      <dgm:spPr/>
      <dgm:t>
        <a:bodyPr/>
        <a:lstStyle/>
        <a:p>
          <a:endParaRPr lang="en-GB"/>
        </a:p>
      </dgm:t>
    </dgm:pt>
    <dgm:pt modelId="{A227C2D7-A343-4F6B-B491-C0271F72679C}">
      <dgm:prSet phldrT="[Text]"/>
      <dgm:spPr>
        <a:ln w="50800">
          <a:solidFill>
            <a:schemeClr val="tx1"/>
          </a:solidFill>
        </a:ln>
      </dgm:spPr>
      <dgm:t>
        <a:bodyPr/>
        <a:lstStyle/>
        <a:p>
          <a:endParaRPr lang="en-US" dirty="0"/>
        </a:p>
      </dgm:t>
    </dgm:pt>
    <dgm:pt modelId="{B9375A2F-FDD7-4FA2-8F71-A8AC37E28ED1}" type="parTrans" cxnId="{CAB41D92-FAA2-40CD-9210-BA2A3381F0F4}">
      <dgm:prSet/>
      <dgm:spPr/>
      <dgm:t>
        <a:bodyPr/>
        <a:lstStyle/>
        <a:p>
          <a:endParaRPr lang="en-GB"/>
        </a:p>
      </dgm:t>
    </dgm:pt>
    <dgm:pt modelId="{AACCB427-8CE0-4132-A49B-450CFCC89B4E}" type="sibTrans" cxnId="{CAB41D92-FAA2-40CD-9210-BA2A3381F0F4}">
      <dgm:prSet/>
      <dgm:spPr/>
      <dgm:t>
        <a:bodyPr/>
        <a:lstStyle/>
        <a:p>
          <a:endParaRPr lang="en-GB"/>
        </a:p>
      </dgm:t>
    </dgm:pt>
    <dgm:pt modelId="{AC7491AD-DFF5-4F56-88A9-38CA82796D56}">
      <dgm:prSet phldrT="[Text]"/>
      <dgm:spPr>
        <a:ln w="50800">
          <a:solidFill>
            <a:schemeClr val="tx1"/>
          </a:solidFill>
        </a:ln>
      </dgm:spPr>
      <dgm:t>
        <a:bodyPr/>
        <a:lstStyle/>
        <a:p>
          <a:endParaRPr lang="en-US" dirty="0">
            <a:solidFill>
              <a:schemeClr val="bg1">
                <a:lumMod val="50000"/>
              </a:schemeClr>
            </a:solidFill>
          </a:endParaRPr>
        </a:p>
      </dgm:t>
    </dgm:pt>
    <dgm:pt modelId="{959A89A9-C3B4-42D5-A95C-FD79BBDE4659}" type="parTrans" cxnId="{5127D683-36D2-4753-94A7-90364FE24853}">
      <dgm:prSet/>
      <dgm:spPr/>
      <dgm:t>
        <a:bodyPr/>
        <a:lstStyle/>
        <a:p>
          <a:endParaRPr lang="en-GB"/>
        </a:p>
      </dgm:t>
    </dgm:pt>
    <dgm:pt modelId="{C533E185-5722-4504-9F0B-F235F9FADA3A}" type="sibTrans" cxnId="{5127D683-36D2-4753-94A7-90364FE24853}">
      <dgm:prSet/>
      <dgm:spPr/>
      <dgm:t>
        <a:bodyPr/>
        <a:lstStyle/>
        <a:p>
          <a:endParaRPr lang="en-GB"/>
        </a:p>
      </dgm:t>
    </dgm:pt>
    <dgm:pt modelId="{881F5813-4BED-4BBB-A35B-3648A97DB608}">
      <dgm:prSet phldrT="[Text]"/>
      <dgm:spPr>
        <a:ln w="50800">
          <a:solidFill>
            <a:schemeClr val="tx1"/>
          </a:solidFill>
        </a:ln>
      </dgm:spPr>
      <dgm:t>
        <a:bodyPr/>
        <a:lstStyle/>
        <a:p>
          <a:r>
            <a:rPr lang="en-US" dirty="0">
              <a:solidFill>
                <a:schemeClr val="bg1">
                  <a:lumMod val="50000"/>
                </a:schemeClr>
              </a:solidFill>
            </a:rPr>
            <a:t>Controlled user access (ELIXIR authentication &amp; </a:t>
          </a:r>
          <a:r>
            <a:rPr lang="en-US" dirty="0" err="1">
              <a:solidFill>
                <a:schemeClr val="bg1">
                  <a:lumMod val="50000"/>
                </a:schemeClr>
              </a:solidFill>
            </a:rPr>
            <a:t>authorisation</a:t>
          </a:r>
          <a:r>
            <a:rPr lang="en-US" dirty="0">
              <a:solidFill>
                <a:schemeClr val="bg1">
                  <a:lumMod val="50000"/>
                </a:schemeClr>
              </a:solidFill>
            </a:rPr>
            <a:t>)</a:t>
          </a:r>
        </a:p>
      </dgm:t>
    </dgm:pt>
    <dgm:pt modelId="{B6770F3D-06AE-4AE5-80AD-0A63C4EEE76B}" type="parTrans" cxnId="{DEE8B9BB-F4E4-44F5-AD08-87E399D0F9BF}">
      <dgm:prSet/>
      <dgm:spPr/>
      <dgm:t>
        <a:bodyPr/>
        <a:lstStyle/>
        <a:p>
          <a:endParaRPr lang="en-GB"/>
        </a:p>
      </dgm:t>
    </dgm:pt>
    <dgm:pt modelId="{09DA3C5C-951A-412A-8D37-DB5DA7AF7115}" type="sibTrans" cxnId="{DEE8B9BB-F4E4-44F5-AD08-87E399D0F9BF}">
      <dgm:prSet/>
      <dgm:spPr/>
      <dgm:t>
        <a:bodyPr/>
        <a:lstStyle/>
        <a:p>
          <a:endParaRPr lang="en-GB"/>
        </a:p>
      </dgm:t>
    </dgm:pt>
    <dgm:pt modelId="{791E542D-1B7F-49A5-ADAB-6A1774D7450F}">
      <dgm:prSet phldrT="[Text]"/>
      <dgm:spPr>
        <a:ln w="50800">
          <a:solidFill>
            <a:schemeClr val="tx1"/>
          </a:solidFill>
        </a:ln>
      </dgm:spPr>
      <dgm:t>
        <a:bodyPr/>
        <a:lstStyle/>
        <a:p>
          <a:r>
            <a:rPr lang="en-US" dirty="0">
              <a:solidFill>
                <a:schemeClr val="bg1">
                  <a:lumMod val="50000"/>
                </a:schemeClr>
              </a:solidFill>
            </a:rPr>
            <a:t>Create detailed standardized provenance metadata of derivative datasets</a:t>
          </a:r>
        </a:p>
      </dgm:t>
    </dgm:pt>
    <dgm:pt modelId="{7129DAE6-08BD-406E-B731-907361D4A411}" type="parTrans" cxnId="{507BC247-21C7-45CB-B882-5FE1146DCBA2}">
      <dgm:prSet/>
      <dgm:spPr/>
      <dgm:t>
        <a:bodyPr/>
        <a:lstStyle/>
        <a:p>
          <a:endParaRPr lang="en-GB"/>
        </a:p>
      </dgm:t>
    </dgm:pt>
    <dgm:pt modelId="{F1526D8C-ED0C-45BC-B9C1-4934C13FC7E5}" type="sibTrans" cxnId="{507BC247-21C7-45CB-B882-5FE1146DCBA2}">
      <dgm:prSet/>
      <dgm:spPr/>
      <dgm:t>
        <a:bodyPr/>
        <a:lstStyle/>
        <a:p>
          <a:endParaRPr lang="en-GB"/>
        </a:p>
      </dgm:t>
    </dgm:pt>
    <dgm:pt modelId="{17963A22-E8DB-42FC-889D-27D94436B8A5}">
      <dgm:prSet phldrT="[Text]"/>
      <dgm:spPr>
        <a:ln w="50800">
          <a:solidFill>
            <a:schemeClr val="tx1"/>
          </a:solidFill>
        </a:ln>
      </dgm:spPr>
      <dgm:t>
        <a:bodyPr/>
        <a:lstStyle/>
        <a:p>
          <a:r>
            <a:rPr lang="en-US" dirty="0">
              <a:solidFill>
                <a:schemeClr val="bg1">
                  <a:lumMod val="50000"/>
                </a:schemeClr>
              </a:solidFill>
            </a:rPr>
            <a:t>Derivative datasets and outputs packaged as Research Objectives (ROs)</a:t>
          </a:r>
        </a:p>
      </dgm:t>
    </dgm:pt>
    <dgm:pt modelId="{FE8409CE-9D83-4E68-A2FA-3D56B0F1BB99}" type="parTrans" cxnId="{6EEE8AEE-B152-44A5-9A57-648A11586836}">
      <dgm:prSet/>
      <dgm:spPr/>
      <dgm:t>
        <a:bodyPr/>
        <a:lstStyle/>
        <a:p>
          <a:endParaRPr lang="en-GB"/>
        </a:p>
      </dgm:t>
    </dgm:pt>
    <dgm:pt modelId="{C478E95C-433B-4891-ADF7-EBD2643388E3}" type="sibTrans" cxnId="{6EEE8AEE-B152-44A5-9A57-648A11586836}">
      <dgm:prSet/>
      <dgm:spPr/>
      <dgm:t>
        <a:bodyPr/>
        <a:lstStyle/>
        <a:p>
          <a:endParaRPr lang="en-GB"/>
        </a:p>
      </dgm:t>
    </dgm:pt>
    <dgm:pt modelId="{92056262-9D30-4068-BF42-C9A28303D308}">
      <dgm:prSet phldrT="[Text]"/>
      <dgm:spPr>
        <a:ln w="50800">
          <a:solidFill>
            <a:schemeClr val="tx1"/>
          </a:solidFill>
        </a:ln>
      </dgm:spPr>
      <dgm:t>
        <a:bodyPr/>
        <a:lstStyle/>
        <a:p>
          <a:r>
            <a:rPr lang="en-US" dirty="0">
              <a:solidFill>
                <a:schemeClr val="tx1"/>
              </a:solidFill>
            </a:rPr>
            <a:t>Mature services will be containerized and incorporated into SDR workflow &amp; tool registry</a:t>
          </a:r>
        </a:p>
      </dgm:t>
    </dgm:pt>
    <dgm:pt modelId="{2932F7C3-0C56-48C9-9785-2EE6186CF8A5}" type="parTrans" cxnId="{4E7DCC1D-050D-4432-BF91-97B56EE737B7}">
      <dgm:prSet/>
      <dgm:spPr/>
      <dgm:t>
        <a:bodyPr/>
        <a:lstStyle/>
        <a:p>
          <a:endParaRPr lang="en-GB"/>
        </a:p>
      </dgm:t>
    </dgm:pt>
    <dgm:pt modelId="{85626FE5-9651-4E68-A361-43CB47125CF9}" type="sibTrans" cxnId="{4E7DCC1D-050D-4432-BF91-97B56EE737B7}">
      <dgm:prSet/>
      <dgm:spPr/>
      <dgm:t>
        <a:bodyPr/>
        <a:lstStyle/>
        <a:p>
          <a:endParaRPr lang="en-GB"/>
        </a:p>
      </dgm:t>
    </dgm:pt>
    <dgm:pt modelId="{87E39586-472C-4099-93E7-F86EB9F1FA88}">
      <dgm:prSet phldrT="[Text]"/>
      <dgm:spPr>
        <a:ln w="50800">
          <a:solidFill>
            <a:schemeClr val="tx1"/>
          </a:solidFill>
        </a:ln>
      </dgm:spPr>
      <dgm:t>
        <a:bodyPr/>
        <a:lstStyle/>
        <a:p>
          <a:r>
            <a:rPr lang="en-US" i="1" dirty="0">
              <a:solidFill>
                <a:schemeClr val="tx1"/>
              </a:solidFill>
            </a:rPr>
            <a:t>Services include:</a:t>
          </a:r>
        </a:p>
      </dgm:t>
    </dgm:pt>
    <dgm:pt modelId="{20EDBC9E-0E1D-49EE-8B5B-62579F64E1CE}" type="parTrans" cxnId="{ABD205D8-5C92-4077-BA97-9418CCA55B40}">
      <dgm:prSet/>
      <dgm:spPr/>
      <dgm:t>
        <a:bodyPr/>
        <a:lstStyle/>
        <a:p>
          <a:endParaRPr lang="en-GB"/>
        </a:p>
      </dgm:t>
    </dgm:pt>
    <dgm:pt modelId="{FD02DF33-1FD4-4FAF-9CAD-A0EF7BDE3B8B}" type="sibTrans" cxnId="{ABD205D8-5C92-4077-BA97-9418CCA55B40}">
      <dgm:prSet/>
      <dgm:spPr/>
      <dgm:t>
        <a:bodyPr/>
        <a:lstStyle/>
        <a:p>
          <a:endParaRPr lang="en-GB"/>
        </a:p>
      </dgm:t>
    </dgm:pt>
    <dgm:pt modelId="{CB268E28-5367-43F3-B03E-7E81A044E9AA}">
      <dgm:prSet phldrT="[Text]"/>
      <dgm:spPr>
        <a:ln w="50800">
          <a:solidFill>
            <a:schemeClr val="tx1"/>
          </a:solidFill>
        </a:ln>
      </dgm:spPr>
      <dgm:t>
        <a:bodyPr/>
        <a:lstStyle/>
        <a:p>
          <a:r>
            <a:rPr lang="en-US" dirty="0">
              <a:solidFill>
                <a:schemeClr val="bg1">
                  <a:lumMod val="50000"/>
                </a:schemeClr>
              </a:solidFill>
            </a:rPr>
            <a:t>Ledger log of all ROs &amp; specimen UIDs</a:t>
          </a:r>
        </a:p>
      </dgm:t>
    </dgm:pt>
    <dgm:pt modelId="{14509C4D-C7BA-4EFD-A965-20CBF06740DA}" type="parTrans" cxnId="{1DA1F0FC-2E9F-41C8-91D0-71302DC2232E}">
      <dgm:prSet/>
      <dgm:spPr/>
      <dgm:t>
        <a:bodyPr/>
        <a:lstStyle/>
        <a:p>
          <a:endParaRPr lang="en-GB"/>
        </a:p>
      </dgm:t>
    </dgm:pt>
    <dgm:pt modelId="{C5E6F044-57E9-45BF-8B94-13E30B0EDD24}" type="sibTrans" cxnId="{1DA1F0FC-2E9F-41C8-91D0-71302DC2232E}">
      <dgm:prSet/>
      <dgm:spPr/>
      <dgm:t>
        <a:bodyPr/>
        <a:lstStyle/>
        <a:p>
          <a:endParaRPr lang="en-GB"/>
        </a:p>
      </dgm:t>
    </dgm:pt>
    <dgm:pt modelId="{136508A2-46C0-4354-A879-74EE7BA34BD5}">
      <dgm:prSet phldrT="[Text]"/>
      <dgm:spPr>
        <a:ln w="50800">
          <a:solidFill>
            <a:schemeClr val="tx1"/>
          </a:solidFill>
        </a:ln>
      </dgm:spPr>
      <dgm:t>
        <a:bodyPr/>
        <a:lstStyle/>
        <a:p>
          <a:endParaRPr lang="en-US" dirty="0">
            <a:solidFill>
              <a:schemeClr val="bg1">
                <a:lumMod val="50000"/>
              </a:schemeClr>
            </a:solidFill>
          </a:endParaRPr>
        </a:p>
      </dgm:t>
    </dgm:pt>
    <dgm:pt modelId="{BF14BDE8-24A1-4DBD-9A9F-83C49944DF6E}" type="parTrans" cxnId="{2429C7EE-2B78-4AF7-B5B6-E6BE4D547747}">
      <dgm:prSet/>
      <dgm:spPr/>
      <dgm:t>
        <a:bodyPr/>
        <a:lstStyle/>
        <a:p>
          <a:endParaRPr lang="en-GB"/>
        </a:p>
      </dgm:t>
    </dgm:pt>
    <dgm:pt modelId="{473DE7C5-24AE-4BF1-B55E-75D167E17DA8}" type="sibTrans" cxnId="{2429C7EE-2B78-4AF7-B5B6-E6BE4D547747}">
      <dgm:prSet/>
      <dgm:spPr/>
      <dgm:t>
        <a:bodyPr/>
        <a:lstStyle/>
        <a:p>
          <a:endParaRPr lang="en-GB"/>
        </a:p>
      </dgm:t>
    </dgm:pt>
    <dgm:pt modelId="{EF83B29C-6F58-43F9-B99F-420C145A1D43}">
      <dgm:prSet phldrT="[Text]"/>
      <dgm:spPr>
        <a:ln w="50800">
          <a:solidFill>
            <a:schemeClr val="tx1"/>
          </a:solidFill>
        </a:ln>
      </dgm:spPr>
      <dgm:t>
        <a:bodyPr/>
        <a:lstStyle/>
        <a:p>
          <a:r>
            <a:rPr lang="en-US" dirty="0">
              <a:solidFill>
                <a:schemeClr val="bg1">
                  <a:lumMod val="50000"/>
                </a:schemeClr>
              </a:solidFill>
            </a:rPr>
            <a:t>Training and workshops to promote use</a:t>
          </a:r>
        </a:p>
      </dgm:t>
    </dgm:pt>
    <dgm:pt modelId="{31989B66-B132-49A7-B4A6-A02C231543D1}" type="parTrans" cxnId="{B811115E-2491-444C-B1CA-160036C8BEF6}">
      <dgm:prSet/>
      <dgm:spPr/>
      <dgm:t>
        <a:bodyPr/>
        <a:lstStyle/>
        <a:p>
          <a:endParaRPr lang="en-GB"/>
        </a:p>
      </dgm:t>
    </dgm:pt>
    <dgm:pt modelId="{30C63EF3-9CB4-404A-A7CE-AFB4AE532399}" type="sibTrans" cxnId="{B811115E-2491-444C-B1CA-160036C8BEF6}">
      <dgm:prSet/>
      <dgm:spPr/>
      <dgm:t>
        <a:bodyPr/>
        <a:lstStyle/>
        <a:p>
          <a:endParaRPr lang="en-GB"/>
        </a:p>
      </dgm:t>
    </dgm:pt>
    <dgm:pt modelId="{6592C973-FC94-4AFB-96D7-44332298991F}">
      <dgm:prSet phldrT="[Text]"/>
      <dgm:spPr>
        <a:ln w="50800">
          <a:solidFill>
            <a:schemeClr val="tx1"/>
          </a:solidFill>
        </a:ln>
      </dgm:spPr>
      <dgm:t>
        <a:bodyPr/>
        <a:lstStyle/>
        <a:p>
          <a:r>
            <a:rPr lang="en-US" dirty="0">
              <a:solidFill>
                <a:schemeClr val="bg1">
                  <a:lumMod val="50000"/>
                </a:schemeClr>
              </a:solidFill>
            </a:rPr>
            <a:t>Exploitation of data by third parties</a:t>
          </a:r>
        </a:p>
      </dgm:t>
    </dgm:pt>
    <dgm:pt modelId="{D5715C7F-C004-439D-B9D0-AFFAEC67A54B}" type="parTrans" cxnId="{A6999CAF-855A-4C44-80B5-617F4D6B7103}">
      <dgm:prSet/>
      <dgm:spPr/>
      <dgm:t>
        <a:bodyPr/>
        <a:lstStyle/>
        <a:p>
          <a:endParaRPr lang="en-GB"/>
        </a:p>
      </dgm:t>
    </dgm:pt>
    <dgm:pt modelId="{D9578F44-B62E-4CC5-9C5B-05C2BCC74155}" type="sibTrans" cxnId="{A6999CAF-855A-4C44-80B5-617F4D6B7103}">
      <dgm:prSet/>
      <dgm:spPr/>
      <dgm:t>
        <a:bodyPr/>
        <a:lstStyle/>
        <a:p>
          <a:endParaRPr lang="en-GB"/>
        </a:p>
      </dgm:t>
    </dgm:pt>
    <dgm:pt modelId="{D87BED67-81A6-4D17-8D17-E76427E1E33B}" type="pres">
      <dgm:prSet presAssocID="{C032F1C4-CE23-4B17-8F24-BE6AC62B5DD2}" presName="Name0" presStyleCnt="0">
        <dgm:presLayoutVars>
          <dgm:dir/>
          <dgm:animLvl val="lvl"/>
          <dgm:resizeHandles val="exact"/>
        </dgm:presLayoutVars>
      </dgm:prSet>
      <dgm:spPr/>
    </dgm:pt>
    <dgm:pt modelId="{5EE076EB-9829-4A5D-870C-0D8DF1F0666F}" type="pres">
      <dgm:prSet presAssocID="{9ECF4BD9-FEE3-4787-A140-2A8791DC0E10}" presName="composite" presStyleCnt="0"/>
      <dgm:spPr/>
    </dgm:pt>
    <dgm:pt modelId="{9F347467-A5BE-4D56-9F9C-DDDE2C9A8447}" type="pres">
      <dgm:prSet presAssocID="{9ECF4BD9-FEE3-4787-A140-2A8791DC0E10}" presName="parTx" presStyleLbl="alignNode1" presStyleIdx="0" presStyleCnt="4">
        <dgm:presLayoutVars>
          <dgm:chMax val="0"/>
          <dgm:chPref val="0"/>
          <dgm:bulletEnabled val="1"/>
        </dgm:presLayoutVars>
      </dgm:prSet>
      <dgm:spPr/>
    </dgm:pt>
    <dgm:pt modelId="{C97C9ADA-C582-4C42-8ED4-2FED92C905BC}" type="pres">
      <dgm:prSet presAssocID="{9ECF4BD9-FEE3-4787-A140-2A8791DC0E10}" presName="desTx" presStyleLbl="alignAccFollowNode1" presStyleIdx="0" presStyleCnt="4">
        <dgm:presLayoutVars>
          <dgm:bulletEnabled val="1"/>
        </dgm:presLayoutVars>
      </dgm:prSet>
      <dgm:spPr/>
    </dgm:pt>
    <dgm:pt modelId="{B891ED87-DB45-42D8-9E37-A9DAD9F80E65}" type="pres">
      <dgm:prSet presAssocID="{9722AD30-03DA-4864-87A2-A1FCEE8460A8}" presName="space" presStyleCnt="0"/>
      <dgm:spPr/>
    </dgm:pt>
    <dgm:pt modelId="{3B4AE95A-9591-421D-A73D-8C752F096023}" type="pres">
      <dgm:prSet presAssocID="{75151AD3-56D0-4892-9CC3-0245E0F61F03}" presName="composite" presStyleCnt="0"/>
      <dgm:spPr/>
    </dgm:pt>
    <dgm:pt modelId="{BD651282-0938-422C-9E95-11E748D01F8C}" type="pres">
      <dgm:prSet presAssocID="{75151AD3-56D0-4892-9CC3-0245E0F61F03}" presName="parTx" presStyleLbl="alignNode1" presStyleIdx="1" presStyleCnt="4">
        <dgm:presLayoutVars>
          <dgm:chMax val="0"/>
          <dgm:chPref val="0"/>
          <dgm:bulletEnabled val="1"/>
        </dgm:presLayoutVars>
      </dgm:prSet>
      <dgm:spPr/>
    </dgm:pt>
    <dgm:pt modelId="{9B31B566-F93C-4932-9C27-2AC260B106B4}" type="pres">
      <dgm:prSet presAssocID="{75151AD3-56D0-4892-9CC3-0245E0F61F03}" presName="desTx" presStyleLbl="alignAccFollowNode1" presStyleIdx="1" presStyleCnt="4">
        <dgm:presLayoutVars>
          <dgm:bulletEnabled val="1"/>
        </dgm:presLayoutVars>
      </dgm:prSet>
      <dgm:spPr/>
    </dgm:pt>
    <dgm:pt modelId="{B63729D6-F3DB-48E7-93F1-D6F50BEF5888}" type="pres">
      <dgm:prSet presAssocID="{8D6B5241-E3C8-447A-AED6-C9C8EC5B134E}" presName="space" presStyleCnt="0"/>
      <dgm:spPr/>
    </dgm:pt>
    <dgm:pt modelId="{72AAB9C0-3B52-40E5-B9E7-00904F9DBA3A}" type="pres">
      <dgm:prSet presAssocID="{C8B9AACC-6090-4E93-B112-FEF419B2C8C0}" presName="composite" presStyleCnt="0"/>
      <dgm:spPr/>
    </dgm:pt>
    <dgm:pt modelId="{7C161E6A-A933-4F26-AC69-DB5355D2DFE6}" type="pres">
      <dgm:prSet presAssocID="{C8B9AACC-6090-4E93-B112-FEF419B2C8C0}" presName="parTx" presStyleLbl="alignNode1" presStyleIdx="2" presStyleCnt="4">
        <dgm:presLayoutVars>
          <dgm:chMax val="0"/>
          <dgm:chPref val="0"/>
          <dgm:bulletEnabled val="1"/>
        </dgm:presLayoutVars>
      </dgm:prSet>
      <dgm:spPr/>
    </dgm:pt>
    <dgm:pt modelId="{571D68AB-B350-4D5C-AB6A-ABC40C2D8986}" type="pres">
      <dgm:prSet presAssocID="{C8B9AACC-6090-4E93-B112-FEF419B2C8C0}" presName="desTx" presStyleLbl="alignAccFollowNode1" presStyleIdx="2" presStyleCnt="4">
        <dgm:presLayoutVars>
          <dgm:bulletEnabled val="1"/>
        </dgm:presLayoutVars>
      </dgm:prSet>
      <dgm:spPr/>
    </dgm:pt>
    <dgm:pt modelId="{F7B218AC-2FBD-4F6D-AFE8-3263399BC2F7}" type="pres">
      <dgm:prSet presAssocID="{189DEA9E-C25E-4034-8501-E0959F0E50DA}" presName="space" presStyleCnt="0"/>
      <dgm:spPr/>
    </dgm:pt>
    <dgm:pt modelId="{F7101213-BF46-4FD5-9C2C-E1DDF6F4C64B}" type="pres">
      <dgm:prSet presAssocID="{C5E6BC8D-1A4E-42C8-8E2C-7EC17FC2E1D1}" presName="composite" presStyleCnt="0"/>
      <dgm:spPr/>
    </dgm:pt>
    <dgm:pt modelId="{98493B2B-A905-429A-BAEF-6EBFD0668D83}" type="pres">
      <dgm:prSet presAssocID="{C5E6BC8D-1A4E-42C8-8E2C-7EC17FC2E1D1}" presName="parTx" presStyleLbl="alignNode1" presStyleIdx="3" presStyleCnt="4">
        <dgm:presLayoutVars>
          <dgm:chMax val="0"/>
          <dgm:chPref val="0"/>
          <dgm:bulletEnabled val="1"/>
        </dgm:presLayoutVars>
      </dgm:prSet>
      <dgm:spPr/>
    </dgm:pt>
    <dgm:pt modelId="{875AD089-2E66-469E-88C2-DFFE8330212E}" type="pres">
      <dgm:prSet presAssocID="{C5E6BC8D-1A4E-42C8-8E2C-7EC17FC2E1D1}" presName="desTx" presStyleLbl="alignAccFollowNode1" presStyleIdx="3" presStyleCnt="4">
        <dgm:presLayoutVars>
          <dgm:bulletEnabled val="1"/>
        </dgm:presLayoutVars>
      </dgm:prSet>
      <dgm:spPr/>
    </dgm:pt>
  </dgm:ptLst>
  <dgm:cxnLst>
    <dgm:cxn modelId="{943E3C02-BB82-4FFF-81A7-50C1C2DCE40A}" srcId="{75151AD3-56D0-4892-9CC3-0245E0F61F03}" destId="{4395FD42-8A21-40B6-812C-A3F857563785}" srcOrd="4" destOrd="0" parTransId="{B1D27F28-6CA8-4007-9F9D-34EAFA1AA2DC}" sibTransId="{964CB832-94A6-43A7-96CE-DB5390782F80}"/>
    <dgm:cxn modelId="{A18F1604-AE79-405A-92D5-54092227FBBE}" type="presOf" srcId="{92056262-9D30-4068-BF42-C9A28303D308}" destId="{9B31B566-F93C-4932-9C27-2AC260B106B4}" srcOrd="0" destOrd="6" presId="urn:microsoft.com/office/officeart/2005/8/layout/hList1"/>
    <dgm:cxn modelId="{79399906-5E3F-4DD2-9C6C-D28CCF9C9EBC}" type="presOf" srcId="{DD879645-BB58-407B-A47E-D1FA7C57DE19}" destId="{9B31B566-F93C-4932-9C27-2AC260B106B4}" srcOrd="0" destOrd="2" presId="urn:microsoft.com/office/officeart/2005/8/layout/hList1"/>
    <dgm:cxn modelId="{25DA3B0D-CB8B-4BB1-858B-D6217B3BF5E3}" type="presOf" srcId="{35CF6BCC-404A-4E28-AC67-DE2E8F26088D}" destId="{C97C9ADA-C582-4C42-8ED4-2FED92C905BC}" srcOrd="0" destOrd="3" presId="urn:microsoft.com/office/officeart/2005/8/layout/hList1"/>
    <dgm:cxn modelId="{7384CF0D-EBF6-4A60-9087-70CED43EEE70}" srcId="{9ECF4BD9-FEE3-4787-A140-2A8791DC0E10}" destId="{75BDE646-91DA-4C79-8949-0810E914BE7C}" srcOrd="4" destOrd="0" parTransId="{945DA06D-DC71-47F9-A334-D68005177674}" sibTransId="{559310BB-CC98-4A08-B234-CAF968B0FBA2}"/>
    <dgm:cxn modelId="{64F2FF17-9D0E-4BC0-8E51-9A1ED6046F5A}" type="presOf" srcId="{C923180A-1F5E-4EDF-B1B4-BF296491DA39}" destId="{571D68AB-B350-4D5C-AB6A-ABC40C2D8986}" srcOrd="0" destOrd="1" presId="urn:microsoft.com/office/officeart/2005/8/layout/hList1"/>
    <dgm:cxn modelId="{586B6C18-C04F-4E17-9A42-B3BA386F4BE2}" srcId="{C5E6BC8D-1A4E-42C8-8E2C-7EC17FC2E1D1}" destId="{30A7956B-D58E-499A-817A-5AD555E4CE04}" srcOrd="5" destOrd="0" parTransId="{3090A1D5-4A45-49CB-8D53-83E14012D91C}" sibTransId="{00591E76-F918-474C-B0C1-C8EA6448625A}"/>
    <dgm:cxn modelId="{37385A1A-A68B-4B81-A59E-70EB1994DC87}" type="presOf" srcId="{EF93052F-8338-472C-9811-EB2ED2E95846}" destId="{C97C9ADA-C582-4C42-8ED4-2FED92C905BC}" srcOrd="0" destOrd="0" presId="urn:microsoft.com/office/officeart/2005/8/layout/hList1"/>
    <dgm:cxn modelId="{C831941A-2219-4674-AAA0-374427F13A66}" type="presOf" srcId="{136508A2-46C0-4354-A879-74EE7BA34BD5}" destId="{875AD089-2E66-469E-88C2-DFFE8330212E}" srcOrd="0" destOrd="0" presId="urn:microsoft.com/office/officeart/2005/8/layout/hList1"/>
    <dgm:cxn modelId="{1A75311C-ABA3-442F-84B5-50D32FEEC612}" type="presOf" srcId="{4395FD42-8A21-40B6-812C-A3F857563785}" destId="{9B31B566-F93C-4932-9C27-2AC260B106B4}" srcOrd="0" destOrd="4" presId="urn:microsoft.com/office/officeart/2005/8/layout/hList1"/>
    <dgm:cxn modelId="{4E7DCC1D-050D-4432-BF91-97B56EE737B7}" srcId="{75151AD3-56D0-4892-9CC3-0245E0F61F03}" destId="{92056262-9D30-4068-BF42-C9A28303D308}" srcOrd="6" destOrd="0" parTransId="{2932F7C3-0C56-48C9-9785-2EE6186CF8A5}" sibTransId="{85626FE5-9651-4E68-A361-43CB47125CF9}"/>
    <dgm:cxn modelId="{CF589E21-1ED4-4914-8AE5-4F89A683BBAB}" srcId="{C5E6BC8D-1A4E-42C8-8E2C-7EC17FC2E1D1}" destId="{C5B485F1-F13C-4204-91AB-500C66F09855}" srcOrd="3" destOrd="0" parTransId="{B5E276FF-7964-4F06-B082-1246FD0456A1}" sibTransId="{4F363E95-CD5A-4C40-A108-B2CB5C15991E}"/>
    <dgm:cxn modelId="{F05D7C2A-4516-4162-8ECB-BE2CA4BCF1CC}" srcId="{75151AD3-56D0-4892-9CC3-0245E0F61F03}" destId="{BC92B647-9A2D-408D-BEDD-58DCFEB6B293}" srcOrd="7" destOrd="0" parTransId="{6B653552-6E28-4000-8F75-4721082FC221}" sibTransId="{E55483BF-67F5-409D-8551-9F13175C6889}"/>
    <dgm:cxn modelId="{B810322B-F62C-4842-B179-0DD143F4AEFB}" type="presOf" srcId="{09E2EDBB-FB3E-4B60-875C-23AF617F3985}" destId="{875AD089-2E66-469E-88C2-DFFE8330212E}" srcOrd="0" destOrd="1" presId="urn:microsoft.com/office/officeart/2005/8/layout/hList1"/>
    <dgm:cxn modelId="{E4F42334-EB63-40DE-94BB-2D0F07F5D639}" srcId="{C5E6BC8D-1A4E-42C8-8E2C-7EC17FC2E1D1}" destId="{09E2EDBB-FB3E-4B60-875C-23AF617F3985}" srcOrd="1" destOrd="0" parTransId="{E5138E13-E922-4691-9380-87EA04CDF907}" sibTransId="{12A8F3F2-3EA0-4A05-ADCA-5CBAB885E305}"/>
    <dgm:cxn modelId="{6E16B936-4FA9-4104-8271-DE3086E63761}" type="presOf" srcId="{EF83B29C-6F58-43F9-B99F-420C145A1D43}" destId="{875AD089-2E66-469E-88C2-DFFE8330212E}" srcOrd="0" destOrd="2" presId="urn:microsoft.com/office/officeart/2005/8/layout/hList1"/>
    <dgm:cxn modelId="{C8B02138-48B8-48DD-9210-9C4062A5DFCB}" srcId="{75151AD3-56D0-4892-9CC3-0245E0F61F03}" destId="{6AF331F5-D380-4B3C-AE97-8FD1CEA4C0D7}" srcOrd="5" destOrd="0" parTransId="{77395BC5-707E-40BB-8905-26B41310A35C}" sibTransId="{7C78AAE8-427B-4E94-9EAE-73433665242D}"/>
    <dgm:cxn modelId="{BCE5DB3A-467D-498D-996F-34F511A90A5C}" srcId="{C8B9AACC-6090-4E93-B112-FEF419B2C8C0}" destId="{C923180A-1F5E-4EDF-B1B4-BF296491DA39}" srcOrd="1" destOrd="0" parTransId="{64CF54F0-ABE1-4118-8E0E-503764491476}" sibTransId="{EAFD4255-150B-483D-854A-FCFF3E1C3818}"/>
    <dgm:cxn modelId="{980AA43B-AD8E-41A5-B07D-216F2E6992F0}" type="presOf" srcId="{B369EDCD-A9FE-4F39-825F-6FE9A2AEECE4}" destId="{C97C9ADA-C582-4C42-8ED4-2FED92C905BC}" srcOrd="0" destOrd="2" presId="urn:microsoft.com/office/officeart/2005/8/layout/hList1"/>
    <dgm:cxn modelId="{2694DE3F-14AC-43BF-8A44-ADEF75A5DBD8}" srcId="{9ECF4BD9-FEE3-4787-A140-2A8791DC0E10}" destId="{9F7E0598-8518-4077-BC4B-96031B6C253F}" srcOrd="5" destOrd="0" parTransId="{4A5A3417-49C0-42BC-BA40-7BB4E8328B11}" sibTransId="{9B85123A-4A71-4CD9-A887-9CAA2909DE09}"/>
    <dgm:cxn modelId="{32CDA040-52DA-4DED-AFDD-CED8FC9DD40F}" type="presOf" srcId="{75BDE646-91DA-4C79-8949-0810E914BE7C}" destId="{C97C9ADA-C582-4C42-8ED4-2FED92C905BC}" srcOrd="0" destOrd="4" presId="urn:microsoft.com/office/officeart/2005/8/layout/hList1"/>
    <dgm:cxn modelId="{B811115E-2491-444C-B1CA-160036C8BEF6}" srcId="{C5E6BC8D-1A4E-42C8-8E2C-7EC17FC2E1D1}" destId="{EF83B29C-6F58-43F9-B99F-420C145A1D43}" srcOrd="2" destOrd="0" parTransId="{31989B66-B132-49A7-B4A6-A02C231543D1}" sibTransId="{30C63EF3-9CB4-404A-A7CE-AFB4AE532399}"/>
    <dgm:cxn modelId="{AB870760-DCE3-4BCD-9C00-3AFE4E4109C6}" type="presOf" srcId="{8BC225E8-3DBD-48AA-AE60-7CBF0BB7846E}" destId="{C97C9ADA-C582-4C42-8ED4-2FED92C905BC}" srcOrd="0" destOrd="6" presId="urn:microsoft.com/office/officeart/2005/8/layout/hList1"/>
    <dgm:cxn modelId="{44FC2A66-D522-4869-924D-0071DFD27E71}" srcId="{75151AD3-56D0-4892-9CC3-0245E0F61F03}" destId="{59365255-E344-4934-AFAF-5D657FD4A8CE}" srcOrd="3" destOrd="0" parTransId="{B6ABD2EC-B4BA-450A-88C6-573E6FE0CA4D}" sibTransId="{BBA42AA3-B924-409A-9F13-C12B333BC24E}"/>
    <dgm:cxn modelId="{CC083C67-189C-4691-83DD-5F411037E7AC}" type="presOf" srcId="{C032F1C4-CE23-4B17-8F24-BE6AC62B5DD2}" destId="{D87BED67-81A6-4D17-8D17-E76427E1E33B}" srcOrd="0" destOrd="0" presId="urn:microsoft.com/office/officeart/2005/8/layout/hList1"/>
    <dgm:cxn modelId="{507BC247-21C7-45CB-B882-5FE1146DCBA2}" srcId="{C8B9AACC-6090-4E93-B112-FEF419B2C8C0}" destId="{791E542D-1B7F-49A5-ADAB-6A1774D7450F}" srcOrd="3" destOrd="0" parTransId="{7129DAE6-08BD-406E-B731-907361D4A411}" sibTransId="{F1526D8C-ED0C-45BC-B9C1-4934C13FC7E5}"/>
    <dgm:cxn modelId="{8D095869-7675-4F22-BCE8-ECE5707CB6E1}" type="presOf" srcId="{C8B9AACC-6090-4E93-B112-FEF419B2C8C0}" destId="{7C161E6A-A933-4F26-AC69-DB5355D2DFE6}" srcOrd="0" destOrd="0" presId="urn:microsoft.com/office/officeart/2005/8/layout/hList1"/>
    <dgm:cxn modelId="{0839064A-C0A4-4793-98C9-AD59CECDA429}" srcId="{C032F1C4-CE23-4B17-8F24-BE6AC62B5DD2}" destId="{C8B9AACC-6090-4E93-B112-FEF419B2C8C0}" srcOrd="2" destOrd="0" parTransId="{A7E617ED-9935-4663-8F3F-C5929E3D596D}" sibTransId="{189DEA9E-C25E-4034-8501-E0959F0E50DA}"/>
    <dgm:cxn modelId="{305CD64A-AF33-4B86-BE70-B2C039BDEBA9}" type="presOf" srcId="{9ECF4BD9-FEE3-4787-A140-2A8791DC0E10}" destId="{9F347467-A5BE-4D56-9F9C-DDDE2C9A8447}" srcOrd="0" destOrd="0" presId="urn:microsoft.com/office/officeart/2005/8/layout/hList1"/>
    <dgm:cxn modelId="{7BF9AC4E-78F4-432F-98B5-387143B4FF52}" srcId="{9ECF4BD9-FEE3-4787-A140-2A8791DC0E10}" destId="{35CF6BCC-404A-4E28-AC67-DE2E8F26088D}" srcOrd="3" destOrd="0" parTransId="{BF1E7C1E-D058-404F-9609-C71D50E1E9EF}" sibTransId="{9EB156C7-9751-4321-824A-1B75EAB5C9D9}"/>
    <dgm:cxn modelId="{56042070-0A06-4FAA-BE28-A32678C34813}" type="presOf" srcId="{791E542D-1B7F-49A5-ADAB-6A1774D7450F}" destId="{571D68AB-B350-4D5C-AB6A-ABC40C2D8986}" srcOrd="0" destOrd="3" presId="urn:microsoft.com/office/officeart/2005/8/layout/hList1"/>
    <dgm:cxn modelId="{B3F56657-65B1-47D2-980F-BF89C282465A}" type="presOf" srcId="{AC7491AD-DFF5-4F56-88A9-38CA82796D56}" destId="{571D68AB-B350-4D5C-AB6A-ABC40C2D8986}" srcOrd="0" destOrd="0" presId="urn:microsoft.com/office/officeart/2005/8/layout/hList1"/>
    <dgm:cxn modelId="{CE4C6A79-07B6-42C6-A93A-844200F01CF0}" srcId="{9ECF4BD9-FEE3-4787-A140-2A8791DC0E10}" destId="{EF93052F-8338-472C-9811-EB2ED2E95846}" srcOrd="0" destOrd="0" parTransId="{FE2E3551-E156-4E34-8C39-4D5E775B57D4}" sibTransId="{C1A700A8-9F2D-48AE-9937-FD64BA51E242}"/>
    <dgm:cxn modelId="{5F70A359-E9BE-41C7-84ED-620E99D1FAE2}" type="presOf" srcId="{17963A22-E8DB-42FC-889D-27D94436B8A5}" destId="{571D68AB-B350-4D5C-AB6A-ABC40C2D8986}" srcOrd="0" destOrd="4" presId="urn:microsoft.com/office/officeart/2005/8/layout/hList1"/>
    <dgm:cxn modelId="{52A2BD59-2C88-4FA0-9160-1002F8423832}" type="presOf" srcId="{9F7E0598-8518-4077-BC4B-96031B6C253F}" destId="{C97C9ADA-C582-4C42-8ED4-2FED92C905BC}" srcOrd="0" destOrd="5" presId="urn:microsoft.com/office/officeart/2005/8/layout/hList1"/>
    <dgm:cxn modelId="{3BCB8F7D-5058-4C4E-B7E8-4450CD338FC7}" type="presOf" srcId="{C5E6BC8D-1A4E-42C8-8E2C-7EC17FC2E1D1}" destId="{98493B2B-A905-429A-BAEF-6EBFD0668D83}" srcOrd="0" destOrd="0" presId="urn:microsoft.com/office/officeart/2005/8/layout/hList1"/>
    <dgm:cxn modelId="{B8151A82-97B0-4A6B-96BC-6914694D949A}" srcId="{C032F1C4-CE23-4B17-8F24-BE6AC62B5DD2}" destId="{C5E6BC8D-1A4E-42C8-8E2C-7EC17FC2E1D1}" srcOrd="3" destOrd="0" parTransId="{D540C9D5-0D0F-4ED0-A8C6-5122EF89E0B8}" sibTransId="{3984F889-9155-4B34-8DCE-A8EECAF129A9}"/>
    <dgm:cxn modelId="{88568782-EE0F-4A71-8A9A-EBA3C62B3C34}" type="presOf" srcId="{CB268E28-5367-43F3-B03E-7E81A044E9AA}" destId="{571D68AB-B350-4D5C-AB6A-ABC40C2D8986}" srcOrd="0" destOrd="5" presId="urn:microsoft.com/office/officeart/2005/8/layout/hList1"/>
    <dgm:cxn modelId="{5127D683-36D2-4753-94A7-90364FE24853}" srcId="{C8B9AACC-6090-4E93-B112-FEF419B2C8C0}" destId="{AC7491AD-DFF5-4F56-88A9-38CA82796D56}" srcOrd="0" destOrd="0" parTransId="{959A89A9-C3B4-42D5-A95C-FD79BBDE4659}" sibTransId="{C533E185-5722-4504-9F0B-F235F9FADA3A}"/>
    <dgm:cxn modelId="{683A4A86-BF9F-4405-8641-8B70D0B8176E}" srcId="{C032F1C4-CE23-4B17-8F24-BE6AC62B5DD2}" destId="{9ECF4BD9-FEE3-4787-A140-2A8791DC0E10}" srcOrd="0" destOrd="0" parTransId="{AAB7DEB2-202A-4BB2-A935-4344A6217151}" sibTransId="{9722AD30-03DA-4864-87A2-A1FCEE8460A8}"/>
    <dgm:cxn modelId="{BA695E89-5138-4477-8E10-F07EBA508D13}" srcId="{9ECF4BD9-FEE3-4787-A140-2A8791DC0E10}" destId="{B369EDCD-A9FE-4F39-825F-6FE9A2AEECE4}" srcOrd="2" destOrd="0" parTransId="{E424B14E-C008-4731-B5EA-5EC621B36D8C}" sibTransId="{0CCBD401-91F0-4F5D-9DA3-B0568EF0FEC9}"/>
    <dgm:cxn modelId="{7879EB91-B537-42D1-AEB6-3D8C2E9D55B5}" type="presOf" srcId="{6AF331F5-D380-4B3C-AE97-8FD1CEA4C0D7}" destId="{9B31B566-F93C-4932-9C27-2AC260B106B4}" srcOrd="0" destOrd="5" presId="urn:microsoft.com/office/officeart/2005/8/layout/hList1"/>
    <dgm:cxn modelId="{CAB41D92-FAA2-40CD-9210-BA2A3381F0F4}" srcId="{75151AD3-56D0-4892-9CC3-0245E0F61F03}" destId="{A227C2D7-A343-4F6B-B491-C0271F72679C}" srcOrd="0" destOrd="0" parTransId="{B9375A2F-FDD7-4FA2-8F71-A8AC37E28ED1}" sibTransId="{AACCB427-8CE0-4132-A49B-450CFCC89B4E}"/>
    <dgm:cxn modelId="{419A49A8-D85A-4F56-9D59-57214AD853BA}" srcId="{9ECF4BD9-FEE3-4787-A140-2A8791DC0E10}" destId="{8BC225E8-3DBD-48AA-AE60-7CBF0BB7846E}" srcOrd="6" destOrd="0" parTransId="{8772DF3B-402D-4030-B4C9-2F002CB06604}" sibTransId="{993F813B-A512-46F8-94AD-7C22B786FDA1}"/>
    <dgm:cxn modelId="{B57A33AA-763B-49C0-8CD5-196CDAFC21D8}" type="presOf" srcId="{A227C2D7-A343-4F6B-B491-C0271F72679C}" destId="{9B31B566-F93C-4932-9C27-2AC260B106B4}" srcOrd="0" destOrd="0" presId="urn:microsoft.com/office/officeart/2005/8/layout/hList1"/>
    <dgm:cxn modelId="{0CEA9BAB-453B-4791-BF7C-BBAD809B21FA}" type="presOf" srcId="{BC92B647-9A2D-408D-BEDD-58DCFEB6B293}" destId="{9B31B566-F93C-4932-9C27-2AC260B106B4}" srcOrd="0" destOrd="7" presId="urn:microsoft.com/office/officeart/2005/8/layout/hList1"/>
    <dgm:cxn modelId="{A6999CAF-855A-4C44-80B5-617F4D6B7103}" srcId="{C5E6BC8D-1A4E-42C8-8E2C-7EC17FC2E1D1}" destId="{6592C973-FC94-4AFB-96D7-44332298991F}" srcOrd="4" destOrd="0" parTransId="{D5715C7F-C004-439D-B9D0-AFFAEC67A54B}" sibTransId="{D9578F44-B62E-4CC5-9C5B-05C2BCC74155}"/>
    <dgm:cxn modelId="{CD8500BA-499C-4DB4-A18F-A0CAF7E3E500}" type="presOf" srcId="{30A7956B-D58E-499A-817A-5AD555E4CE04}" destId="{875AD089-2E66-469E-88C2-DFFE8330212E}" srcOrd="0" destOrd="5" presId="urn:microsoft.com/office/officeart/2005/8/layout/hList1"/>
    <dgm:cxn modelId="{DEE8B9BB-F4E4-44F5-AD08-87E399D0F9BF}" srcId="{C8B9AACC-6090-4E93-B112-FEF419B2C8C0}" destId="{881F5813-4BED-4BBB-A35B-3648A97DB608}" srcOrd="2" destOrd="0" parTransId="{B6770F3D-06AE-4AE5-80AD-0A63C4EEE76B}" sibTransId="{09DA3C5C-951A-412A-8D37-DB5DA7AF7115}"/>
    <dgm:cxn modelId="{80A9ACC8-983F-4A46-B30E-368CA433C614}" type="presOf" srcId="{881F5813-4BED-4BBB-A35B-3648A97DB608}" destId="{571D68AB-B350-4D5C-AB6A-ABC40C2D8986}" srcOrd="0" destOrd="2" presId="urn:microsoft.com/office/officeart/2005/8/layout/hList1"/>
    <dgm:cxn modelId="{B3DE65D2-24BB-4268-AA0A-53ADA4D0C0D3}" srcId="{C032F1C4-CE23-4B17-8F24-BE6AC62B5DD2}" destId="{75151AD3-56D0-4892-9CC3-0245E0F61F03}" srcOrd="1" destOrd="0" parTransId="{251E6184-4BAA-4DDB-A10B-FABA4B4EC6AC}" sibTransId="{8D6B5241-E3C8-447A-AED6-C9C8EC5B134E}"/>
    <dgm:cxn modelId="{FD9B52D6-BA60-4EC5-9E01-D02B91E28E94}" type="presOf" srcId="{6592C973-FC94-4AFB-96D7-44332298991F}" destId="{875AD089-2E66-469E-88C2-DFFE8330212E}" srcOrd="0" destOrd="4" presId="urn:microsoft.com/office/officeart/2005/8/layout/hList1"/>
    <dgm:cxn modelId="{ABD205D8-5C92-4077-BA97-9418CCA55B40}" srcId="{75151AD3-56D0-4892-9CC3-0245E0F61F03}" destId="{87E39586-472C-4099-93E7-F86EB9F1FA88}" srcOrd="1" destOrd="0" parTransId="{20EDBC9E-0E1D-49EE-8B5B-62579F64E1CE}" sibTransId="{FD02DF33-1FD4-4FAF-9CAD-A0EF7BDE3B8B}"/>
    <dgm:cxn modelId="{3E9B75DB-75F4-455D-858A-EC3EBA9233E4}" type="presOf" srcId="{240CE874-2221-49B3-BD1A-B008C8CF9A54}" destId="{C97C9ADA-C582-4C42-8ED4-2FED92C905BC}" srcOrd="0" destOrd="1" presId="urn:microsoft.com/office/officeart/2005/8/layout/hList1"/>
    <dgm:cxn modelId="{BD1904EE-CA3F-4828-8C1D-EBDA7EC3778E}" type="presOf" srcId="{59365255-E344-4934-AFAF-5D657FD4A8CE}" destId="{9B31B566-F93C-4932-9C27-2AC260B106B4}" srcOrd="0" destOrd="3" presId="urn:microsoft.com/office/officeart/2005/8/layout/hList1"/>
    <dgm:cxn modelId="{E0E559EE-F745-4296-9764-8F9C3499296E}" srcId="{75151AD3-56D0-4892-9CC3-0245E0F61F03}" destId="{DD879645-BB58-407B-A47E-D1FA7C57DE19}" srcOrd="2" destOrd="0" parTransId="{DF9B7292-02E2-428F-9384-E2F91AD9145A}" sibTransId="{888118AD-0CFE-47C8-B0CF-5D705BEE4271}"/>
    <dgm:cxn modelId="{6EEE8AEE-B152-44A5-9A57-648A11586836}" srcId="{C8B9AACC-6090-4E93-B112-FEF419B2C8C0}" destId="{17963A22-E8DB-42FC-889D-27D94436B8A5}" srcOrd="4" destOrd="0" parTransId="{FE8409CE-9D83-4E68-A2FA-3D56B0F1BB99}" sibTransId="{C478E95C-433B-4891-ADF7-EBD2643388E3}"/>
    <dgm:cxn modelId="{2429C7EE-2B78-4AF7-B5B6-E6BE4D547747}" srcId="{C5E6BC8D-1A4E-42C8-8E2C-7EC17FC2E1D1}" destId="{136508A2-46C0-4354-A879-74EE7BA34BD5}" srcOrd="0" destOrd="0" parTransId="{BF14BDE8-24A1-4DBD-9A9F-83C49944DF6E}" sibTransId="{473DE7C5-24AE-4BF1-B55E-75D167E17DA8}"/>
    <dgm:cxn modelId="{9A2304F0-CA77-4157-97FB-19797524E843}" type="presOf" srcId="{C5B485F1-F13C-4204-91AB-500C66F09855}" destId="{875AD089-2E66-469E-88C2-DFFE8330212E}" srcOrd="0" destOrd="3" presId="urn:microsoft.com/office/officeart/2005/8/layout/hList1"/>
    <dgm:cxn modelId="{3CE9EEF1-9399-4817-B628-96BE4D2E651B}" srcId="{9ECF4BD9-FEE3-4787-A140-2A8791DC0E10}" destId="{240CE874-2221-49B3-BD1A-B008C8CF9A54}" srcOrd="1" destOrd="0" parTransId="{B1B1E212-69C1-40D3-A7D5-ABA1732D7304}" sibTransId="{C4A01006-390B-4488-B121-88E2B407FABF}"/>
    <dgm:cxn modelId="{9BDDB7F4-F954-47D0-BF26-B49DBCDBABA9}" type="presOf" srcId="{75151AD3-56D0-4892-9CC3-0245E0F61F03}" destId="{BD651282-0938-422C-9E95-11E748D01F8C}" srcOrd="0" destOrd="0" presId="urn:microsoft.com/office/officeart/2005/8/layout/hList1"/>
    <dgm:cxn modelId="{1B2A9FFC-7FB7-4814-89FA-9BDEE77A0AD8}" type="presOf" srcId="{87E39586-472C-4099-93E7-F86EB9F1FA88}" destId="{9B31B566-F93C-4932-9C27-2AC260B106B4}" srcOrd="0" destOrd="1" presId="urn:microsoft.com/office/officeart/2005/8/layout/hList1"/>
    <dgm:cxn modelId="{1DA1F0FC-2E9F-41C8-91D0-71302DC2232E}" srcId="{C8B9AACC-6090-4E93-B112-FEF419B2C8C0}" destId="{CB268E28-5367-43F3-B03E-7E81A044E9AA}" srcOrd="5" destOrd="0" parTransId="{14509C4D-C7BA-4EFD-A965-20CBF06740DA}" sibTransId="{C5E6F044-57E9-45BF-8B94-13E30B0EDD24}"/>
    <dgm:cxn modelId="{F869F000-9D6C-495E-AB2E-F9FA5356CBA2}" type="presParOf" srcId="{D87BED67-81A6-4D17-8D17-E76427E1E33B}" destId="{5EE076EB-9829-4A5D-870C-0D8DF1F0666F}" srcOrd="0" destOrd="0" presId="urn:microsoft.com/office/officeart/2005/8/layout/hList1"/>
    <dgm:cxn modelId="{43B50454-5DA8-48C2-B3DD-B80ED20646F6}" type="presParOf" srcId="{5EE076EB-9829-4A5D-870C-0D8DF1F0666F}" destId="{9F347467-A5BE-4D56-9F9C-DDDE2C9A8447}" srcOrd="0" destOrd="0" presId="urn:microsoft.com/office/officeart/2005/8/layout/hList1"/>
    <dgm:cxn modelId="{93E21BB9-4FDA-47B7-8C85-567DE05E2CAA}" type="presParOf" srcId="{5EE076EB-9829-4A5D-870C-0D8DF1F0666F}" destId="{C97C9ADA-C582-4C42-8ED4-2FED92C905BC}" srcOrd="1" destOrd="0" presId="urn:microsoft.com/office/officeart/2005/8/layout/hList1"/>
    <dgm:cxn modelId="{991326E6-69C5-4F9C-8E32-C9DC5046E81C}" type="presParOf" srcId="{D87BED67-81A6-4D17-8D17-E76427E1E33B}" destId="{B891ED87-DB45-42D8-9E37-A9DAD9F80E65}" srcOrd="1" destOrd="0" presId="urn:microsoft.com/office/officeart/2005/8/layout/hList1"/>
    <dgm:cxn modelId="{9B82D092-6095-4B62-9778-C21CC10A262E}" type="presParOf" srcId="{D87BED67-81A6-4D17-8D17-E76427E1E33B}" destId="{3B4AE95A-9591-421D-A73D-8C752F096023}" srcOrd="2" destOrd="0" presId="urn:microsoft.com/office/officeart/2005/8/layout/hList1"/>
    <dgm:cxn modelId="{1AD12ADF-F748-4EF8-8ACE-59849555E318}" type="presParOf" srcId="{3B4AE95A-9591-421D-A73D-8C752F096023}" destId="{BD651282-0938-422C-9E95-11E748D01F8C}" srcOrd="0" destOrd="0" presId="urn:microsoft.com/office/officeart/2005/8/layout/hList1"/>
    <dgm:cxn modelId="{37F9E0B7-DEDA-470A-BAE5-BFB4BBEB779E}" type="presParOf" srcId="{3B4AE95A-9591-421D-A73D-8C752F096023}" destId="{9B31B566-F93C-4932-9C27-2AC260B106B4}" srcOrd="1" destOrd="0" presId="urn:microsoft.com/office/officeart/2005/8/layout/hList1"/>
    <dgm:cxn modelId="{37440EF8-BADA-4D39-947F-5BDB3D0BF69C}" type="presParOf" srcId="{D87BED67-81A6-4D17-8D17-E76427E1E33B}" destId="{B63729D6-F3DB-48E7-93F1-D6F50BEF5888}" srcOrd="3" destOrd="0" presId="urn:microsoft.com/office/officeart/2005/8/layout/hList1"/>
    <dgm:cxn modelId="{7EAD2686-97A6-4391-8200-8D6D94DC1C95}" type="presParOf" srcId="{D87BED67-81A6-4D17-8D17-E76427E1E33B}" destId="{72AAB9C0-3B52-40E5-B9E7-00904F9DBA3A}" srcOrd="4" destOrd="0" presId="urn:microsoft.com/office/officeart/2005/8/layout/hList1"/>
    <dgm:cxn modelId="{1868C6A5-B261-484A-AA09-077C70BBB2BA}" type="presParOf" srcId="{72AAB9C0-3B52-40E5-B9E7-00904F9DBA3A}" destId="{7C161E6A-A933-4F26-AC69-DB5355D2DFE6}" srcOrd="0" destOrd="0" presId="urn:microsoft.com/office/officeart/2005/8/layout/hList1"/>
    <dgm:cxn modelId="{C16309E4-64AC-415D-AC48-14CE20852E67}" type="presParOf" srcId="{72AAB9C0-3B52-40E5-B9E7-00904F9DBA3A}" destId="{571D68AB-B350-4D5C-AB6A-ABC40C2D8986}" srcOrd="1" destOrd="0" presId="urn:microsoft.com/office/officeart/2005/8/layout/hList1"/>
    <dgm:cxn modelId="{1A2C7CA1-D0C9-48BE-9EA5-57D0349B201C}" type="presParOf" srcId="{D87BED67-81A6-4D17-8D17-E76427E1E33B}" destId="{F7B218AC-2FBD-4F6D-AFE8-3263399BC2F7}" srcOrd="5" destOrd="0" presId="urn:microsoft.com/office/officeart/2005/8/layout/hList1"/>
    <dgm:cxn modelId="{CD0F1D31-5973-405C-BA9D-BA0E4AF84D0B}" type="presParOf" srcId="{D87BED67-81A6-4D17-8D17-E76427E1E33B}" destId="{F7101213-BF46-4FD5-9C2C-E1DDF6F4C64B}" srcOrd="6" destOrd="0" presId="urn:microsoft.com/office/officeart/2005/8/layout/hList1"/>
    <dgm:cxn modelId="{E220319A-AFBD-4C6F-8234-00046ECB3085}" type="presParOf" srcId="{F7101213-BF46-4FD5-9C2C-E1DDF6F4C64B}" destId="{98493B2B-A905-429A-BAEF-6EBFD0668D83}" srcOrd="0" destOrd="0" presId="urn:microsoft.com/office/officeart/2005/8/layout/hList1"/>
    <dgm:cxn modelId="{F94CFF05-A2AC-4FE9-B2D7-1497B532AF2B}" type="presParOf" srcId="{F7101213-BF46-4FD5-9C2C-E1DDF6F4C64B}" destId="{875AD089-2E66-469E-88C2-DFFE8330212E}"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47467-A5BE-4D56-9F9C-DDDE2C9A8447}">
      <dsp:nvSpPr>
        <dsp:cNvPr id="0" name=""/>
        <dsp:cNvSpPr/>
      </dsp:nvSpPr>
      <dsp:spPr>
        <a:xfrm>
          <a:off x="4324" y="83333"/>
          <a:ext cx="2600229" cy="893006"/>
        </a:xfrm>
        <a:prstGeom prst="rect">
          <a:avLst/>
        </a:prstGeom>
        <a:solidFill>
          <a:schemeClr val="accent1"/>
        </a:solidFill>
        <a:ln w="508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lumMod val="50000"/>
                </a:schemeClr>
              </a:solidFill>
            </a:rPr>
            <a:t>Task 8.1</a:t>
          </a:r>
        </a:p>
        <a:p>
          <a:pPr marL="0" lvl="0" indent="0" algn="ctr" defTabSz="711200">
            <a:lnSpc>
              <a:spcPct val="90000"/>
            </a:lnSpc>
            <a:spcBef>
              <a:spcPct val="0"/>
            </a:spcBef>
            <a:spcAft>
              <a:spcPct val="35000"/>
            </a:spcAft>
            <a:buNone/>
          </a:pPr>
          <a:r>
            <a:rPr lang="en-US" sz="1600" b="1" kern="1200" dirty="0">
              <a:solidFill>
                <a:schemeClr val="bg1">
                  <a:lumMod val="50000"/>
                </a:schemeClr>
              </a:solidFill>
            </a:rPr>
            <a:t>Landscape evaluation</a:t>
          </a:r>
          <a:endParaRPr lang="en-US" sz="1600" kern="1200" dirty="0">
            <a:solidFill>
              <a:schemeClr val="bg1">
                <a:lumMod val="50000"/>
              </a:schemeClr>
            </a:solidFill>
          </a:endParaRPr>
        </a:p>
      </dsp:txBody>
      <dsp:txXfrm>
        <a:off x="4324" y="83333"/>
        <a:ext cx="2600229" cy="893006"/>
      </dsp:txXfrm>
    </dsp:sp>
    <dsp:sp modelId="{C97C9ADA-C582-4C42-8ED4-2FED92C905BC}">
      <dsp:nvSpPr>
        <dsp:cNvPr id="0" name=""/>
        <dsp:cNvSpPr/>
      </dsp:nvSpPr>
      <dsp:spPr>
        <a:xfrm>
          <a:off x="4324" y="976340"/>
          <a:ext cx="2600229" cy="3777120"/>
        </a:xfrm>
        <a:prstGeom prst="rect">
          <a:avLst/>
        </a:prstGeom>
        <a:solidFill>
          <a:schemeClr val="lt1">
            <a:alpha val="90000"/>
            <a:tint val="40000"/>
            <a:hueOff val="0"/>
            <a:satOff val="0"/>
            <a:lumOff val="0"/>
            <a:alphaOff val="0"/>
          </a:schemeClr>
        </a:solidFill>
        <a:ln w="508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GB" sz="1600" kern="1200" dirty="0">
            <a:solidFill>
              <a:schemeClr val="bg1">
                <a:lumMod val="50000"/>
              </a:schemeClr>
            </a:solidFill>
          </a:endParaRPr>
        </a:p>
        <a:p>
          <a:pPr marL="171450" lvl="1" indent="-171450" algn="l" defTabSz="711200">
            <a:lnSpc>
              <a:spcPct val="90000"/>
            </a:lnSpc>
            <a:spcBef>
              <a:spcPct val="0"/>
            </a:spcBef>
            <a:spcAft>
              <a:spcPts val="600"/>
            </a:spcAft>
            <a:buChar char="•"/>
          </a:pPr>
          <a:r>
            <a:rPr lang="en-US" sz="1600" kern="1200" dirty="0">
              <a:solidFill>
                <a:schemeClr val="bg1">
                  <a:lumMod val="50000"/>
                </a:schemeClr>
              </a:solidFill>
            </a:rPr>
            <a:t>Evaluate platform based approaches </a:t>
          </a:r>
          <a:r>
            <a:rPr lang="en-US" sz="1600" kern="1200" dirty="0" err="1">
              <a:solidFill>
                <a:schemeClr val="bg1">
                  <a:lumMod val="50000"/>
                </a:schemeClr>
              </a:solidFill>
            </a:rPr>
            <a:t>inc.</a:t>
          </a:r>
          <a:r>
            <a:rPr lang="en-US" sz="1600" kern="1200" dirty="0">
              <a:solidFill>
                <a:schemeClr val="bg1">
                  <a:lumMod val="50000"/>
                </a:schemeClr>
              </a:solidFill>
            </a:rPr>
            <a:t> tool/service registries</a:t>
          </a:r>
        </a:p>
        <a:p>
          <a:pPr marL="171450" lvl="1" indent="-171450" algn="l" defTabSz="711200">
            <a:lnSpc>
              <a:spcPct val="90000"/>
            </a:lnSpc>
            <a:spcBef>
              <a:spcPct val="0"/>
            </a:spcBef>
            <a:spcAft>
              <a:spcPts val="600"/>
            </a:spcAft>
            <a:buChar char="•"/>
          </a:pPr>
          <a:r>
            <a:rPr lang="en-US" sz="1600" kern="1200" dirty="0">
              <a:solidFill>
                <a:schemeClr val="bg1">
                  <a:lumMod val="50000"/>
                </a:schemeClr>
              </a:solidFill>
            </a:rPr>
            <a:t>Identify sources of data</a:t>
          </a:r>
        </a:p>
        <a:p>
          <a:pPr marL="171450" lvl="1" indent="-171450" algn="l" defTabSz="711200">
            <a:lnSpc>
              <a:spcPct val="90000"/>
            </a:lnSpc>
            <a:spcBef>
              <a:spcPct val="0"/>
            </a:spcBef>
            <a:spcAft>
              <a:spcPts val="600"/>
            </a:spcAft>
            <a:buChar char="•"/>
          </a:pPr>
          <a:r>
            <a:rPr lang="en-US" sz="1600" kern="1200" dirty="0">
              <a:solidFill>
                <a:schemeClr val="bg1">
                  <a:lumMod val="50000"/>
                </a:schemeClr>
              </a:solidFill>
            </a:rPr>
            <a:t>Identify &amp; create training/reference datasets</a:t>
          </a:r>
        </a:p>
        <a:p>
          <a:pPr marL="171450" lvl="1" indent="-171450" algn="l" defTabSz="711200">
            <a:lnSpc>
              <a:spcPct val="90000"/>
            </a:lnSpc>
            <a:spcBef>
              <a:spcPct val="0"/>
            </a:spcBef>
            <a:spcAft>
              <a:spcPts val="600"/>
            </a:spcAft>
            <a:buChar char="•"/>
          </a:pPr>
          <a:r>
            <a:rPr lang="en-US" sz="1600" kern="1200" dirty="0">
              <a:solidFill>
                <a:schemeClr val="bg1">
                  <a:lumMod val="50000"/>
                </a:schemeClr>
              </a:solidFill>
            </a:rPr>
            <a:t>Assess potential to use EUDAT, EGI, EOSC, AWS </a:t>
          </a:r>
          <a:r>
            <a:rPr lang="en-US" sz="1600" kern="1200" dirty="0" err="1">
              <a:solidFill>
                <a:schemeClr val="bg1">
                  <a:lumMod val="50000"/>
                </a:schemeClr>
              </a:solidFill>
            </a:rPr>
            <a:t>etc</a:t>
          </a:r>
          <a:endParaRPr lang="en-US" sz="1600" kern="1200" dirty="0">
            <a:solidFill>
              <a:schemeClr val="bg1">
                <a:lumMod val="50000"/>
              </a:schemeClr>
            </a:solidFill>
          </a:endParaRPr>
        </a:p>
        <a:p>
          <a:pPr marL="171450" lvl="1" indent="-171450" algn="l" defTabSz="711200">
            <a:lnSpc>
              <a:spcPct val="90000"/>
            </a:lnSpc>
            <a:spcBef>
              <a:spcPct val="0"/>
            </a:spcBef>
            <a:spcAft>
              <a:spcPts val="600"/>
            </a:spcAft>
            <a:buChar char="•"/>
          </a:pPr>
          <a:r>
            <a:rPr lang="en-US" sz="1600" kern="1200" dirty="0">
              <a:solidFill>
                <a:schemeClr val="bg1">
                  <a:lumMod val="50000"/>
                </a:schemeClr>
              </a:solidFill>
            </a:rPr>
            <a:t>Reuse &amp; integrate reports from previous </a:t>
          </a:r>
          <a:r>
            <a:rPr lang="en-US" sz="1600" kern="1200" dirty="0" err="1">
              <a:solidFill>
                <a:schemeClr val="bg1">
                  <a:lumMod val="50000"/>
                </a:schemeClr>
              </a:solidFill>
            </a:rPr>
            <a:t>DiSSCo</a:t>
          </a:r>
          <a:r>
            <a:rPr lang="en-US" sz="1600" kern="1200" dirty="0">
              <a:solidFill>
                <a:schemeClr val="bg1">
                  <a:lumMod val="50000"/>
                </a:schemeClr>
              </a:solidFill>
            </a:rPr>
            <a:t>-related work</a:t>
          </a:r>
        </a:p>
        <a:p>
          <a:pPr marL="171450" lvl="1" indent="-171450" algn="l" defTabSz="711200">
            <a:lnSpc>
              <a:spcPct val="90000"/>
            </a:lnSpc>
            <a:spcBef>
              <a:spcPct val="0"/>
            </a:spcBef>
            <a:spcAft>
              <a:spcPct val="15000"/>
            </a:spcAft>
            <a:buChar char="•"/>
          </a:pPr>
          <a:endParaRPr lang="en-US" sz="1600" kern="1200" dirty="0">
            <a:solidFill>
              <a:schemeClr val="bg1">
                <a:lumMod val="50000"/>
              </a:schemeClr>
            </a:solidFill>
          </a:endParaRPr>
        </a:p>
      </dsp:txBody>
      <dsp:txXfrm>
        <a:off x="4324" y="976340"/>
        <a:ext cx="2600229" cy="3777120"/>
      </dsp:txXfrm>
    </dsp:sp>
    <dsp:sp modelId="{BD651282-0938-422C-9E95-11E748D01F8C}">
      <dsp:nvSpPr>
        <dsp:cNvPr id="0" name=""/>
        <dsp:cNvSpPr/>
      </dsp:nvSpPr>
      <dsp:spPr>
        <a:xfrm>
          <a:off x="2968586" y="83333"/>
          <a:ext cx="2600229" cy="893006"/>
        </a:xfrm>
        <a:prstGeom prst="rect">
          <a:avLst/>
        </a:prstGeom>
        <a:solidFill>
          <a:schemeClr val="accent1"/>
        </a:solidFill>
        <a:ln w="508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Task 8.2</a:t>
          </a:r>
        </a:p>
        <a:p>
          <a:pPr marL="0" lvl="0" indent="0" algn="ctr" defTabSz="711200">
            <a:lnSpc>
              <a:spcPct val="90000"/>
            </a:lnSpc>
            <a:spcBef>
              <a:spcPct val="0"/>
            </a:spcBef>
            <a:spcAft>
              <a:spcPct val="35000"/>
            </a:spcAft>
            <a:buNone/>
          </a:pPr>
          <a:r>
            <a:rPr lang="en-US" sz="1600" b="1" kern="1200" dirty="0">
              <a:solidFill>
                <a:schemeClr val="tx1"/>
              </a:solidFill>
            </a:rPr>
            <a:t>Development of tools, services &amp; workflows </a:t>
          </a:r>
        </a:p>
      </dsp:txBody>
      <dsp:txXfrm>
        <a:off x="2968586" y="83333"/>
        <a:ext cx="2600229" cy="893006"/>
      </dsp:txXfrm>
    </dsp:sp>
    <dsp:sp modelId="{9B31B566-F93C-4932-9C27-2AC260B106B4}">
      <dsp:nvSpPr>
        <dsp:cNvPr id="0" name=""/>
        <dsp:cNvSpPr/>
      </dsp:nvSpPr>
      <dsp:spPr>
        <a:xfrm>
          <a:off x="2968586" y="976340"/>
          <a:ext cx="2600229" cy="3777120"/>
        </a:xfrm>
        <a:prstGeom prst="rect">
          <a:avLst/>
        </a:prstGeom>
        <a:solidFill>
          <a:schemeClr val="lt1">
            <a:alpha val="90000"/>
            <a:tint val="40000"/>
            <a:hueOff val="0"/>
            <a:satOff val="0"/>
            <a:lumOff val="0"/>
            <a:alphaOff val="0"/>
          </a:schemeClr>
        </a:solidFill>
        <a:ln w="508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i="1" kern="1200" dirty="0">
              <a:solidFill>
                <a:schemeClr val="tx1"/>
              </a:solidFill>
            </a:rPr>
            <a:t>Services include:</a:t>
          </a:r>
        </a:p>
        <a:p>
          <a:pPr marL="171450" lvl="1" indent="-171450" algn="l" defTabSz="711200">
            <a:lnSpc>
              <a:spcPct val="90000"/>
            </a:lnSpc>
            <a:spcBef>
              <a:spcPct val="0"/>
            </a:spcBef>
            <a:spcAft>
              <a:spcPct val="15000"/>
            </a:spcAft>
            <a:buChar char="•"/>
          </a:pPr>
          <a:r>
            <a:rPr lang="en-GB" sz="1600" b="0" i="0" kern="1200" dirty="0">
              <a:solidFill>
                <a:schemeClr val="tx1"/>
              </a:solidFill>
            </a:rPr>
            <a:t>Optical character recognition data capture and analysis</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GB" sz="1600" b="0" i="0" kern="1200" dirty="0">
              <a:solidFill>
                <a:schemeClr val="tx1"/>
              </a:solidFill>
            </a:rPr>
            <a:t>Data mining and linkage</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GB" sz="1600" b="0" i="0" kern="1200" dirty="0">
              <a:solidFill>
                <a:schemeClr val="tx1"/>
              </a:solidFill>
            </a:rPr>
            <a:t>Image analysis</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a:solidFill>
                <a:schemeClr val="tx1"/>
              </a:solidFill>
            </a:rPr>
            <a:t>Georeferencing</a:t>
          </a:r>
          <a:br>
            <a:rPr lang="en-GB" sz="1600" kern="1200" dirty="0">
              <a:solidFill>
                <a:schemeClr val="tx1"/>
              </a:solidFill>
            </a:rPr>
          </a:b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a:solidFill>
                <a:schemeClr val="tx1"/>
              </a:solidFill>
            </a:rPr>
            <a:t>Mature services will be containerized and incorporated into SDR workflow &amp; tool registry</a:t>
          </a:r>
        </a:p>
        <a:p>
          <a:pPr marL="171450" lvl="1" indent="-171450" algn="l" defTabSz="711200">
            <a:lnSpc>
              <a:spcPct val="90000"/>
            </a:lnSpc>
            <a:spcBef>
              <a:spcPct val="0"/>
            </a:spcBef>
            <a:spcAft>
              <a:spcPct val="15000"/>
            </a:spcAft>
            <a:buChar char="•"/>
          </a:pPr>
          <a:endParaRPr lang="en-US" sz="1600" kern="1200" dirty="0"/>
        </a:p>
      </dsp:txBody>
      <dsp:txXfrm>
        <a:off x="2968586" y="976340"/>
        <a:ext cx="2600229" cy="3777120"/>
      </dsp:txXfrm>
    </dsp:sp>
    <dsp:sp modelId="{7C161E6A-A933-4F26-AC69-DB5355D2DFE6}">
      <dsp:nvSpPr>
        <dsp:cNvPr id="0" name=""/>
        <dsp:cNvSpPr/>
      </dsp:nvSpPr>
      <dsp:spPr>
        <a:xfrm>
          <a:off x="5932848" y="83333"/>
          <a:ext cx="2600229" cy="893006"/>
        </a:xfrm>
        <a:prstGeom prst="rect">
          <a:avLst/>
        </a:prstGeom>
        <a:solidFill>
          <a:schemeClr val="accent1"/>
        </a:solidFill>
        <a:ln w="508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lumMod val="50000"/>
                </a:schemeClr>
              </a:solidFill>
            </a:rPr>
            <a:t>Task 8.3</a:t>
          </a:r>
        </a:p>
        <a:p>
          <a:pPr marL="0" lvl="0" indent="0" algn="ctr" defTabSz="711200">
            <a:lnSpc>
              <a:spcPct val="90000"/>
            </a:lnSpc>
            <a:spcBef>
              <a:spcPct val="0"/>
            </a:spcBef>
            <a:spcAft>
              <a:spcPct val="35000"/>
            </a:spcAft>
            <a:buNone/>
          </a:pPr>
          <a:r>
            <a:rPr lang="en-US" sz="1600" b="1" kern="1200" dirty="0">
              <a:solidFill>
                <a:schemeClr val="bg1">
                  <a:lumMod val="50000"/>
                </a:schemeClr>
              </a:solidFill>
            </a:rPr>
            <a:t>Development of SDR cloud platform</a:t>
          </a:r>
        </a:p>
      </dsp:txBody>
      <dsp:txXfrm>
        <a:off x="5932848" y="83333"/>
        <a:ext cx="2600229" cy="893006"/>
      </dsp:txXfrm>
    </dsp:sp>
    <dsp:sp modelId="{571D68AB-B350-4D5C-AB6A-ABC40C2D8986}">
      <dsp:nvSpPr>
        <dsp:cNvPr id="0" name=""/>
        <dsp:cNvSpPr/>
      </dsp:nvSpPr>
      <dsp:spPr>
        <a:xfrm>
          <a:off x="5932848" y="976340"/>
          <a:ext cx="2600229" cy="3777120"/>
        </a:xfrm>
        <a:prstGeom prst="rect">
          <a:avLst/>
        </a:prstGeom>
        <a:solidFill>
          <a:schemeClr val="lt1">
            <a:alpha val="90000"/>
            <a:tint val="40000"/>
            <a:hueOff val="0"/>
            <a:satOff val="0"/>
            <a:lumOff val="0"/>
            <a:alphaOff val="0"/>
          </a:schemeClr>
        </a:solidFill>
        <a:ln w="508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solidFill>
              <a:schemeClr val="bg1">
                <a:lumMod val="50000"/>
              </a:schemeClr>
            </a:solidFill>
          </a:endParaRPr>
        </a:p>
        <a:p>
          <a:pPr marL="171450" lvl="1" indent="-171450" algn="l" defTabSz="711200">
            <a:lnSpc>
              <a:spcPct val="90000"/>
            </a:lnSpc>
            <a:spcBef>
              <a:spcPct val="0"/>
            </a:spcBef>
            <a:spcAft>
              <a:spcPct val="15000"/>
            </a:spcAft>
            <a:buChar char="•"/>
          </a:pPr>
          <a:r>
            <a:rPr lang="en-US" sz="1600" kern="1200" dirty="0">
              <a:solidFill>
                <a:schemeClr val="bg1">
                  <a:lumMod val="50000"/>
                </a:schemeClr>
              </a:solidFill>
            </a:rPr>
            <a:t>Platform will run workflows in SDR registry</a:t>
          </a:r>
        </a:p>
        <a:p>
          <a:pPr marL="171450" lvl="1" indent="-171450" algn="l" defTabSz="711200">
            <a:lnSpc>
              <a:spcPct val="90000"/>
            </a:lnSpc>
            <a:spcBef>
              <a:spcPct val="0"/>
            </a:spcBef>
            <a:spcAft>
              <a:spcPct val="15000"/>
            </a:spcAft>
            <a:buChar char="•"/>
          </a:pPr>
          <a:r>
            <a:rPr lang="en-US" sz="1600" kern="1200" dirty="0">
              <a:solidFill>
                <a:schemeClr val="bg1">
                  <a:lumMod val="50000"/>
                </a:schemeClr>
              </a:solidFill>
            </a:rPr>
            <a:t>Controlled user access (ELIXIR authentication &amp; </a:t>
          </a:r>
          <a:r>
            <a:rPr lang="en-US" sz="1600" kern="1200" dirty="0" err="1">
              <a:solidFill>
                <a:schemeClr val="bg1">
                  <a:lumMod val="50000"/>
                </a:schemeClr>
              </a:solidFill>
            </a:rPr>
            <a:t>authorisation</a:t>
          </a:r>
          <a:r>
            <a:rPr lang="en-US" sz="1600" kern="1200" dirty="0">
              <a:solidFill>
                <a:schemeClr val="bg1">
                  <a:lumMod val="50000"/>
                </a:schemeClr>
              </a:solidFill>
            </a:rPr>
            <a:t>)</a:t>
          </a:r>
        </a:p>
        <a:p>
          <a:pPr marL="171450" lvl="1" indent="-171450" algn="l" defTabSz="711200">
            <a:lnSpc>
              <a:spcPct val="90000"/>
            </a:lnSpc>
            <a:spcBef>
              <a:spcPct val="0"/>
            </a:spcBef>
            <a:spcAft>
              <a:spcPct val="15000"/>
            </a:spcAft>
            <a:buChar char="•"/>
          </a:pPr>
          <a:r>
            <a:rPr lang="en-US" sz="1600" kern="1200" dirty="0">
              <a:solidFill>
                <a:schemeClr val="bg1">
                  <a:lumMod val="50000"/>
                </a:schemeClr>
              </a:solidFill>
            </a:rPr>
            <a:t>Create detailed standardized provenance metadata of derivative datasets</a:t>
          </a:r>
        </a:p>
        <a:p>
          <a:pPr marL="171450" lvl="1" indent="-171450" algn="l" defTabSz="711200">
            <a:lnSpc>
              <a:spcPct val="90000"/>
            </a:lnSpc>
            <a:spcBef>
              <a:spcPct val="0"/>
            </a:spcBef>
            <a:spcAft>
              <a:spcPct val="15000"/>
            </a:spcAft>
            <a:buChar char="•"/>
          </a:pPr>
          <a:r>
            <a:rPr lang="en-US" sz="1600" kern="1200" dirty="0">
              <a:solidFill>
                <a:schemeClr val="bg1">
                  <a:lumMod val="50000"/>
                </a:schemeClr>
              </a:solidFill>
            </a:rPr>
            <a:t>Derivative datasets and outputs packaged as Research Objectives (ROs)</a:t>
          </a:r>
        </a:p>
        <a:p>
          <a:pPr marL="171450" lvl="1" indent="-171450" algn="l" defTabSz="711200">
            <a:lnSpc>
              <a:spcPct val="90000"/>
            </a:lnSpc>
            <a:spcBef>
              <a:spcPct val="0"/>
            </a:spcBef>
            <a:spcAft>
              <a:spcPct val="15000"/>
            </a:spcAft>
            <a:buChar char="•"/>
          </a:pPr>
          <a:r>
            <a:rPr lang="en-US" sz="1600" kern="1200" dirty="0">
              <a:solidFill>
                <a:schemeClr val="bg1">
                  <a:lumMod val="50000"/>
                </a:schemeClr>
              </a:solidFill>
            </a:rPr>
            <a:t>Ledger log of all ROs &amp; specimen UIDs</a:t>
          </a:r>
        </a:p>
      </dsp:txBody>
      <dsp:txXfrm>
        <a:off x="5932848" y="976340"/>
        <a:ext cx="2600229" cy="3777120"/>
      </dsp:txXfrm>
    </dsp:sp>
    <dsp:sp modelId="{98493B2B-A905-429A-BAEF-6EBFD0668D83}">
      <dsp:nvSpPr>
        <dsp:cNvPr id="0" name=""/>
        <dsp:cNvSpPr/>
      </dsp:nvSpPr>
      <dsp:spPr>
        <a:xfrm>
          <a:off x="8897109" y="83333"/>
          <a:ext cx="2600229" cy="893006"/>
        </a:xfrm>
        <a:prstGeom prst="rect">
          <a:avLst/>
        </a:prstGeom>
        <a:solidFill>
          <a:schemeClr val="accent1"/>
        </a:solidFill>
        <a:ln w="508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lumMod val="50000"/>
                </a:schemeClr>
              </a:solidFill>
            </a:rPr>
            <a:t>Task 8.4</a:t>
          </a:r>
        </a:p>
        <a:p>
          <a:pPr marL="0" lvl="0" indent="0" algn="ctr" defTabSz="711200">
            <a:lnSpc>
              <a:spcPct val="90000"/>
            </a:lnSpc>
            <a:spcBef>
              <a:spcPct val="0"/>
            </a:spcBef>
            <a:spcAft>
              <a:spcPct val="35000"/>
            </a:spcAft>
            <a:buNone/>
          </a:pPr>
          <a:r>
            <a:rPr lang="en-US" sz="1600" b="1" kern="1200" dirty="0">
              <a:solidFill>
                <a:schemeClr val="bg1">
                  <a:lumMod val="50000"/>
                </a:schemeClr>
              </a:solidFill>
            </a:rPr>
            <a:t>Data delivery &amp; exploitation</a:t>
          </a:r>
        </a:p>
      </dsp:txBody>
      <dsp:txXfrm>
        <a:off x="8897109" y="83333"/>
        <a:ext cx="2600229" cy="893006"/>
      </dsp:txXfrm>
    </dsp:sp>
    <dsp:sp modelId="{875AD089-2E66-469E-88C2-DFFE8330212E}">
      <dsp:nvSpPr>
        <dsp:cNvPr id="0" name=""/>
        <dsp:cNvSpPr/>
      </dsp:nvSpPr>
      <dsp:spPr>
        <a:xfrm>
          <a:off x="8897109" y="976340"/>
          <a:ext cx="2600229" cy="3777120"/>
        </a:xfrm>
        <a:prstGeom prst="rect">
          <a:avLst/>
        </a:prstGeom>
        <a:solidFill>
          <a:schemeClr val="lt1">
            <a:alpha val="90000"/>
            <a:tint val="40000"/>
            <a:hueOff val="0"/>
            <a:satOff val="0"/>
            <a:lumOff val="0"/>
            <a:alphaOff val="0"/>
          </a:schemeClr>
        </a:solidFill>
        <a:ln w="508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solidFill>
              <a:schemeClr val="bg1">
                <a:lumMod val="50000"/>
              </a:schemeClr>
            </a:solidFill>
          </a:endParaRPr>
        </a:p>
        <a:p>
          <a:pPr marL="171450" lvl="1" indent="-171450" algn="l" defTabSz="711200">
            <a:lnSpc>
              <a:spcPct val="90000"/>
            </a:lnSpc>
            <a:spcBef>
              <a:spcPct val="0"/>
            </a:spcBef>
            <a:spcAft>
              <a:spcPct val="15000"/>
            </a:spcAft>
            <a:buChar char="•"/>
          </a:pPr>
          <a:r>
            <a:rPr lang="en-US" sz="1600" kern="1200" dirty="0">
              <a:solidFill>
                <a:schemeClr val="bg1">
                  <a:lumMod val="50000"/>
                </a:schemeClr>
              </a:solidFill>
            </a:rPr>
            <a:t>User acceptance testing (against </a:t>
          </a:r>
          <a:r>
            <a:rPr lang="en-US" sz="1600" kern="1200" dirty="0" err="1">
              <a:solidFill>
                <a:schemeClr val="bg1">
                  <a:lumMod val="50000"/>
                </a:schemeClr>
              </a:solidFill>
            </a:rPr>
            <a:t>DiSSCo</a:t>
          </a:r>
          <a:r>
            <a:rPr lang="en-US" sz="1600" kern="1200" dirty="0">
              <a:solidFill>
                <a:schemeClr val="bg1">
                  <a:lumMod val="50000"/>
                </a:schemeClr>
              </a:solidFill>
            </a:rPr>
            <a:t> user stories)</a:t>
          </a:r>
        </a:p>
        <a:p>
          <a:pPr marL="171450" lvl="1" indent="-171450" algn="l" defTabSz="711200">
            <a:lnSpc>
              <a:spcPct val="90000"/>
            </a:lnSpc>
            <a:spcBef>
              <a:spcPct val="0"/>
            </a:spcBef>
            <a:spcAft>
              <a:spcPct val="15000"/>
            </a:spcAft>
            <a:buChar char="•"/>
          </a:pPr>
          <a:r>
            <a:rPr lang="en-US" sz="1600" kern="1200" dirty="0">
              <a:solidFill>
                <a:schemeClr val="bg1">
                  <a:lumMod val="50000"/>
                </a:schemeClr>
              </a:solidFill>
            </a:rPr>
            <a:t>Training and workshops to promote use</a:t>
          </a:r>
        </a:p>
        <a:p>
          <a:pPr marL="171450" lvl="1" indent="-171450" algn="l" defTabSz="711200">
            <a:lnSpc>
              <a:spcPct val="90000"/>
            </a:lnSpc>
            <a:spcBef>
              <a:spcPct val="0"/>
            </a:spcBef>
            <a:spcAft>
              <a:spcPct val="15000"/>
            </a:spcAft>
            <a:buChar char="•"/>
          </a:pPr>
          <a:r>
            <a:rPr lang="en-US" sz="1600" kern="1200" dirty="0">
              <a:solidFill>
                <a:schemeClr val="bg1">
                  <a:lumMod val="50000"/>
                </a:schemeClr>
              </a:solidFill>
            </a:rPr>
            <a:t>Delivery of data to collections management systems</a:t>
          </a:r>
        </a:p>
        <a:p>
          <a:pPr marL="171450" lvl="1" indent="-171450" algn="l" defTabSz="711200">
            <a:lnSpc>
              <a:spcPct val="90000"/>
            </a:lnSpc>
            <a:spcBef>
              <a:spcPct val="0"/>
            </a:spcBef>
            <a:spcAft>
              <a:spcPct val="15000"/>
            </a:spcAft>
            <a:buChar char="•"/>
          </a:pPr>
          <a:r>
            <a:rPr lang="en-US" sz="1600" kern="1200" dirty="0">
              <a:solidFill>
                <a:schemeClr val="bg1">
                  <a:lumMod val="50000"/>
                </a:schemeClr>
              </a:solidFill>
            </a:rPr>
            <a:t>Exploitation of data by third parties</a:t>
          </a:r>
        </a:p>
        <a:p>
          <a:pPr marL="171450" lvl="1" indent="-171450" algn="l" defTabSz="711200">
            <a:lnSpc>
              <a:spcPct val="90000"/>
            </a:lnSpc>
            <a:spcBef>
              <a:spcPct val="0"/>
            </a:spcBef>
            <a:spcAft>
              <a:spcPct val="15000"/>
            </a:spcAft>
            <a:buChar char="•"/>
          </a:pPr>
          <a:endParaRPr lang="en-US" sz="1600" kern="1200" dirty="0">
            <a:solidFill>
              <a:schemeClr val="bg1">
                <a:lumMod val="50000"/>
              </a:schemeClr>
            </a:solidFill>
          </a:endParaRPr>
        </a:p>
      </dsp:txBody>
      <dsp:txXfrm>
        <a:off x="8897109" y="976340"/>
        <a:ext cx="2600229" cy="37771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1C0019-57CD-4405-A888-5F23E1DEDDF0}" type="datetimeFigureOut">
              <a:rPr lang="en-GB" smtClean="0"/>
              <a:t>26/04/2021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36D4D-63A2-40BD-84EF-94ED3898166F}" type="slidenum">
              <a:rPr lang="en-GB" smtClean="0"/>
              <a:t>‹#›</a:t>
            </a:fld>
            <a:endParaRPr lang="en-GB"/>
          </a:p>
        </p:txBody>
      </p:sp>
    </p:spTree>
    <p:extLst>
      <p:ext uri="{BB962C8B-B14F-4D97-AF65-F5344CB8AC3E}">
        <p14:creationId xmlns:p14="http://schemas.microsoft.com/office/powerpoint/2010/main" val="26832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A1F70E-D4B5-4356-B4D3-E50C84AFD1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44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are doing as much of the work as possibly in public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MVP Available to read/comment on: </a:t>
            </a:r>
            <a:br>
              <a:rPr lang="en-GB" dirty="0"/>
            </a:br>
            <a:r>
              <a:rPr lang="en-GB" sz="1200" dirty="0"/>
              <a:t>https://docs.google.com/document/d/1sNclNbnMJrIVWeV1-9Rikd3SUX00T2x3L5-Lwqcyx6A</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A1F70E-D4B5-4356-B4D3-E50C84AFD1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016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Developing training corpora for object, text lines and named entities – likely to be in touch with some of you to create similar dataset to benchmark </a:t>
            </a:r>
            <a:r>
              <a:rPr lang="en-GB"/>
              <a:t>herbarium dataset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A1F70E-D4B5-4356-B4D3-E50C84AFD1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7040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 multi-partner endeavour so I would like to thank my many colleagues.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A1F70E-D4B5-4356-B4D3-E50C84AFD1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654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a growing number of collection or preservation types the processes of transcription, interpreting, linking and georeferencing data are a bottle neck compared to the imaging step.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A1F70E-D4B5-4356-B4D3-E50C84AFD1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25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illustrative diagram of most of the potential tools and services for the SDR. We expect the main outputs to be structured specimen label data, and data about the specimen itself.</a:t>
            </a:r>
          </a:p>
          <a:p>
            <a:endParaRPr lang="en-GB" dirty="0"/>
          </a:p>
          <a:p>
            <a:r>
              <a:rPr lang="en-GB" dirty="0"/>
              <a:t>Figure from: </a:t>
            </a:r>
            <a:r>
              <a:rPr lang="en-GB" sz="1200" dirty="0">
                <a:solidFill>
                  <a:prstClr val="black"/>
                </a:solidFill>
                <a:latin typeface="Calibri" panose="020F0502020204030204"/>
              </a:rPr>
              <a:t>https://doi.org/10.3897/rio.6.e57602</a:t>
            </a:r>
            <a:endParaRPr lang="en-GB" dirty="0"/>
          </a:p>
        </p:txBody>
      </p:sp>
      <p:sp>
        <p:nvSpPr>
          <p:cNvPr id="4" name="Slide Number Placeholder 3"/>
          <p:cNvSpPr>
            <a:spLocks noGrp="1"/>
          </p:cNvSpPr>
          <p:nvPr>
            <p:ph type="sldNum" sz="quarter" idx="5"/>
          </p:nvPr>
        </p:nvSpPr>
        <p:spPr/>
        <p:txBody>
          <a:bodyPr/>
          <a:lstStyle/>
          <a:p>
            <a:fld id="{C9A36D4D-63A2-40BD-84EF-94ED3898166F}" type="slidenum">
              <a:rPr lang="en-GB" smtClean="0"/>
              <a:t>3</a:t>
            </a:fld>
            <a:endParaRPr lang="en-GB"/>
          </a:p>
        </p:txBody>
      </p:sp>
    </p:spTree>
    <p:extLst>
      <p:ext uri="{BB962C8B-B14F-4D97-AF65-F5344CB8AC3E}">
        <p14:creationId xmlns:p14="http://schemas.microsoft.com/office/powerpoint/2010/main" val="1865629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an illustrative workflow with multiple components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Segmentation – breaking the image into multiple parts or segments so that it is easier to do subsequent analyses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Colour analysis to determine dominant colour clusters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Shape modelling to take measurements of different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Specimen: https://data.nhm.ac.uk/object/158f62c0-3a79-4aec-b3b4-8b6bc7a3e334/1571270400000</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9CE31-3E6A-4939-9C88-3A3C9DE6CA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694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A1F70E-D4B5-4356-B4D3-E50C84AFD1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715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A1F70E-D4B5-4356-B4D3-E50C84AFD1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950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We began by collating known existing technology from all member institutions and compiling them into a Google Spreadsheet. Over the course of </a:t>
            </a:r>
            <a:r>
              <a:rPr lang="en-GB" b="0" dirty="0"/>
              <a:t>6 months, 16</a:t>
            </a:r>
            <a:r>
              <a:rPr lang="en-GB" b="1" dirty="0"/>
              <a:t> </a:t>
            </a:r>
            <a:r>
              <a:rPr lang="en-GB" b="0" dirty="0"/>
              <a:t>people contributed a total of 76 tools and services. Each of these tools was systematically researched for their capabilities and where they might be applicable within the workflow.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Each step in the workflow was then colour-coded based on the availability or lack of technology. Colour-coding was based on a) the number of available tools, b) their specificity for or testing with NH data.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We discussed and described a possible (and recommended) workflow technology stack with Carole and her team.</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b="0" dirty="0"/>
          </a:p>
          <a:p>
            <a:pPr>
              <a:lnSpc>
                <a:spcPct val="115000"/>
              </a:lnSpc>
              <a:spcAft>
                <a:spcPts val="1000"/>
              </a:spcAft>
            </a:pPr>
            <a:r>
              <a:rPr lang="en-GB" sz="1200"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The report gave a series of conclusions and recommendations:</a:t>
            </a:r>
            <a:endParaRPr lang="en-GB" sz="1200" dirty="0">
              <a:effectLst/>
              <a:latin typeface="Sylfaen" panose="010A0502050306030303" pitchFamily="18"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Priority tools and services were identified in the gap analysis, along with ones which require further testing.</a:t>
            </a:r>
            <a:endParaRPr lang="en-GB" sz="1200" dirty="0">
              <a:effectLst/>
              <a:latin typeface="Sylfaen" panose="010A0502050306030303" pitchFamily="18"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Training or ground truthing datasets required for development were identified.</a:t>
            </a:r>
            <a:endParaRPr lang="en-GB" sz="1200" dirty="0">
              <a:effectLst/>
              <a:latin typeface="Sylfaen" panose="010A0502050306030303" pitchFamily="18"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Sector-specific challenges were discussed including using existing data standards. </a:t>
            </a:r>
            <a:endParaRPr lang="en-GB" sz="1200" dirty="0">
              <a:effectLst/>
              <a:latin typeface="Sylfaen" panose="010A0502050306030303" pitchFamily="18"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200"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Finally, software sustainability was discussed along with some proposed considerations, especially for long-term workflow platform sustainability by utilising existing funded infrastructure (e.g. ESFRI Cluster, </a:t>
            </a:r>
            <a:r>
              <a:rPr lang="en-GB" sz="1200" dirty="0" err="1">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EOSCLife</a:t>
            </a:r>
            <a:r>
              <a:rPr lang="en-GB" sz="1200"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 and ESFRI IBISBA).</a:t>
            </a:r>
          </a:p>
          <a:p>
            <a:pPr marL="342900" lvl="0" indent="-342900">
              <a:lnSpc>
                <a:spcPct val="115000"/>
              </a:lnSpc>
              <a:spcAft>
                <a:spcPts val="1000"/>
              </a:spcAft>
              <a:buFont typeface="Symbol" panose="05050102010706020507" pitchFamily="18" charset="2"/>
              <a:buChar char=""/>
            </a:pPr>
            <a:endParaRPr lang="en-GB" sz="1200" dirty="0">
              <a:effectLst/>
              <a:latin typeface="Sylfaen" panose="010A0502050306030303" pitchFamily="18"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A1F70E-D4B5-4356-B4D3-E50C84AFD1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562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A1F70E-D4B5-4356-B4D3-E50C84AFD1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220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Paul Brack joined Carole Goble’s team based at The University of Manchester. Paul is focusing on the computational workflows and Galaxy platform but is speaking to users and institutes to understand broader requirements.</a:t>
            </a:r>
          </a:p>
          <a:p>
            <a:pPr marL="171450" indent="-171450">
              <a:buFont typeface="Arial" panose="020B0604020202020204" pitchFamily="34" charset="0"/>
              <a:buChar char="•"/>
            </a:pPr>
            <a:r>
              <a:rPr lang="en-GB" dirty="0"/>
              <a:t>We have two regular fortnightly meetings – these are both open anyone who is interested</a:t>
            </a:r>
          </a:p>
          <a:p>
            <a:pPr marL="628650" lvl="1" indent="-171450">
              <a:buFont typeface="Arial" panose="020B0604020202020204" pitchFamily="34" charset="0"/>
              <a:buChar char="•"/>
            </a:pPr>
            <a:r>
              <a:rPr lang="en-GB" dirty="0"/>
              <a:t>Fortnightly team meetings</a:t>
            </a:r>
          </a:p>
          <a:p>
            <a:pPr marL="628650" lvl="1" indent="-171450">
              <a:buFont typeface="Arial" panose="020B0604020202020204" pitchFamily="34" charset="0"/>
              <a:buChar char="•"/>
            </a:pPr>
            <a:r>
              <a:rPr lang="en-GB" dirty="0"/>
              <a:t>Fortnightly workflows/standards/digital object framework meetings</a:t>
            </a:r>
          </a:p>
          <a:p>
            <a:pPr marL="171450" indent="-171450">
              <a:buFont typeface="Arial" panose="020B0604020202020204" pitchFamily="34" charset="0"/>
              <a:buChar char="•"/>
            </a:pPr>
            <a:r>
              <a:rPr lang="en-GB" dirty="0"/>
              <a:t>Development and agreement of a “Minimum Viable Product”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A1F70E-D4B5-4356-B4D3-E50C84AFD1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4051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5"/>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4168" indent="0" algn="ctr">
              <a:buNone/>
              <a:defRPr>
                <a:solidFill>
                  <a:schemeClr val="tx1">
                    <a:tint val="75000"/>
                  </a:schemeClr>
                </a:solidFill>
              </a:defRPr>
            </a:lvl2pPr>
            <a:lvl3pPr marL="1088336" indent="0" algn="ctr">
              <a:buNone/>
              <a:defRPr>
                <a:solidFill>
                  <a:schemeClr val="tx1">
                    <a:tint val="75000"/>
                  </a:schemeClr>
                </a:solidFill>
              </a:defRPr>
            </a:lvl3pPr>
            <a:lvl4pPr marL="1632502" indent="0" algn="ctr">
              <a:buNone/>
              <a:defRPr>
                <a:solidFill>
                  <a:schemeClr val="tx1">
                    <a:tint val="75000"/>
                  </a:schemeClr>
                </a:solidFill>
              </a:defRPr>
            </a:lvl4pPr>
            <a:lvl5pPr marL="2176673" indent="0" algn="ctr">
              <a:buNone/>
              <a:defRPr>
                <a:solidFill>
                  <a:schemeClr val="tx1">
                    <a:tint val="75000"/>
                  </a:schemeClr>
                </a:solidFill>
              </a:defRPr>
            </a:lvl5pPr>
            <a:lvl6pPr marL="2720843" indent="0" algn="ctr">
              <a:buNone/>
              <a:defRPr>
                <a:solidFill>
                  <a:schemeClr val="tx1">
                    <a:tint val="75000"/>
                  </a:schemeClr>
                </a:solidFill>
              </a:defRPr>
            </a:lvl6pPr>
            <a:lvl7pPr marL="3265007" indent="0" algn="ctr">
              <a:buNone/>
              <a:defRPr>
                <a:solidFill>
                  <a:schemeClr val="tx1">
                    <a:tint val="75000"/>
                  </a:schemeClr>
                </a:solidFill>
              </a:defRPr>
            </a:lvl7pPr>
            <a:lvl8pPr marL="3809174" indent="0" algn="ctr">
              <a:buNone/>
              <a:defRPr>
                <a:solidFill>
                  <a:schemeClr val="tx1">
                    <a:tint val="75000"/>
                  </a:schemeClr>
                </a:solidFill>
              </a:defRPr>
            </a:lvl8pPr>
            <a:lvl9pPr marL="4353341"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31A57EC-29CD-E846-AC74-92650F31DE4A}"/>
              </a:ext>
            </a:extLst>
          </p:cNvPr>
          <p:cNvSpPr>
            <a:spLocks noGrp="1"/>
          </p:cNvSpPr>
          <p:nvPr>
            <p:ph type="dt" sz="half" idx="10"/>
          </p:nvPr>
        </p:nvSpPr>
        <p:spPr/>
        <p:txBody>
          <a:bodyPr/>
          <a:lstStyle>
            <a:lvl1pPr>
              <a:defRPr/>
            </a:lvl1pPr>
          </a:lstStyle>
          <a:p>
            <a:pPr>
              <a:defRPr/>
            </a:pPr>
            <a:fld id="{B0C38E13-1482-5B40-BA4D-E5EAF1030C3A}" type="datetimeFigureOut">
              <a:rPr lang="en-GB" altLang="en-US"/>
              <a:pPr>
                <a:defRPr/>
              </a:pPr>
              <a:t>26/04/2021</a:t>
            </a:fld>
            <a:endParaRPr lang="en-GB" altLang="en-US"/>
          </a:p>
        </p:txBody>
      </p:sp>
      <p:sp>
        <p:nvSpPr>
          <p:cNvPr id="5" name="Footer Placeholder 4">
            <a:extLst>
              <a:ext uri="{FF2B5EF4-FFF2-40B4-BE49-F238E27FC236}">
                <a16:creationId xmlns:a16="http://schemas.microsoft.com/office/drawing/2014/main" id="{AFD6A014-FB05-6A44-BC59-A7045648227C}"/>
              </a:ext>
            </a:extLst>
          </p:cNvPr>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6" name="Slide Number Placeholder 5">
            <a:extLst>
              <a:ext uri="{FF2B5EF4-FFF2-40B4-BE49-F238E27FC236}">
                <a16:creationId xmlns:a16="http://schemas.microsoft.com/office/drawing/2014/main" id="{6E98E587-40EF-3847-928A-A23E245AA7D5}"/>
              </a:ext>
            </a:extLst>
          </p:cNvPr>
          <p:cNvSpPr>
            <a:spLocks noGrp="1"/>
          </p:cNvSpPr>
          <p:nvPr>
            <p:ph type="sldNum" sz="quarter" idx="12"/>
          </p:nvPr>
        </p:nvSpPr>
        <p:spPr/>
        <p:txBody>
          <a:bodyPr/>
          <a:lstStyle>
            <a:lvl1pPr>
              <a:defRPr/>
            </a:lvl1pPr>
          </a:lstStyle>
          <a:p>
            <a:pPr>
              <a:defRPr/>
            </a:pPr>
            <a:fld id="{25C8FA30-41E1-A341-A409-D02A2A458F82}" type="slidenum">
              <a:rPr lang="en-GB" altLang="en-US"/>
              <a:pPr>
                <a:defRPr/>
              </a:pPr>
              <a:t>‹#›</a:t>
            </a:fld>
            <a:endParaRPr lang="en-GB" altLang="en-US"/>
          </a:p>
        </p:txBody>
      </p:sp>
    </p:spTree>
    <p:extLst>
      <p:ext uri="{BB962C8B-B14F-4D97-AF65-F5344CB8AC3E}">
        <p14:creationId xmlns:p14="http://schemas.microsoft.com/office/powerpoint/2010/main" val="3265619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FD78C6-4DF5-A74C-8144-D0A8906A2D40}"/>
              </a:ext>
            </a:extLst>
          </p:cNvPr>
          <p:cNvSpPr>
            <a:spLocks noGrp="1"/>
          </p:cNvSpPr>
          <p:nvPr>
            <p:ph type="dt" sz="half" idx="10"/>
          </p:nvPr>
        </p:nvSpPr>
        <p:spPr/>
        <p:txBody>
          <a:bodyPr/>
          <a:lstStyle>
            <a:lvl1pPr>
              <a:defRPr/>
            </a:lvl1pPr>
          </a:lstStyle>
          <a:p>
            <a:pPr>
              <a:defRPr/>
            </a:pPr>
            <a:fld id="{4DA9DD6B-91E6-C644-830F-9695C87277C4}" type="datetimeFigureOut">
              <a:rPr lang="en-GB" altLang="en-US"/>
              <a:pPr>
                <a:defRPr/>
              </a:pPr>
              <a:t>26/04/2021</a:t>
            </a:fld>
            <a:endParaRPr lang="en-GB" altLang="en-US"/>
          </a:p>
        </p:txBody>
      </p:sp>
      <p:sp>
        <p:nvSpPr>
          <p:cNvPr id="5" name="Footer Placeholder 4">
            <a:extLst>
              <a:ext uri="{FF2B5EF4-FFF2-40B4-BE49-F238E27FC236}">
                <a16:creationId xmlns:a16="http://schemas.microsoft.com/office/drawing/2014/main" id="{04CA9537-78E8-5348-9D51-8F8DCF26A350}"/>
              </a:ext>
            </a:extLst>
          </p:cNvPr>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6" name="Slide Number Placeholder 5">
            <a:extLst>
              <a:ext uri="{FF2B5EF4-FFF2-40B4-BE49-F238E27FC236}">
                <a16:creationId xmlns:a16="http://schemas.microsoft.com/office/drawing/2014/main" id="{C0BB30E3-E49C-8644-B599-050EBE0223CE}"/>
              </a:ext>
            </a:extLst>
          </p:cNvPr>
          <p:cNvSpPr>
            <a:spLocks noGrp="1"/>
          </p:cNvSpPr>
          <p:nvPr>
            <p:ph type="sldNum" sz="quarter" idx="12"/>
          </p:nvPr>
        </p:nvSpPr>
        <p:spPr/>
        <p:txBody>
          <a:bodyPr/>
          <a:lstStyle>
            <a:lvl1pPr>
              <a:defRPr/>
            </a:lvl1pPr>
          </a:lstStyle>
          <a:p>
            <a:pPr>
              <a:defRPr/>
            </a:pPr>
            <a:fld id="{D8D58F98-F164-3B46-B983-B5F135B4803A}" type="slidenum">
              <a:rPr lang="en-GB" altLang="en-US"/>
              <a:pPr>
                <a:defRPr/>
              </a:pPr>
              <a:t>‹#›</a:t>
            </a:fld>
            <a:endParaRPr lang="en-GB" altLang="en-US"/>
          </a:p>
        </p:txBody>
      </p:sp>
    </p:spTree>
    <p:extLst>
      <p:ext uri="{BB962C8B-B14F-4D97-AF65-F5344CB8AC3E}">
        <p14:creationId xmlns:p14="http://schemas.microsoft.com/office/powerpoint/2010/main" val="1308185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8"/>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42C781-324E-9949-B3FC-68D6E9A4F9F4}"/>
              </a:ext>
            </a:extLst>
          </p:cNvPr>
          <p:cNvSpPr>
            <a:spLocks noGrp="1"/>
          </p:cNvSpPr>
          <p:nvPr>
            <p:ph type="dt" sz="half" idx="10"/>
          </p:nvPr>
        </p:nvSpPr>
        <p:spPr/>
        <p:txBody>
          <a:bodyPr/>
          <a:lstStyle>
            <a:lvl1pPr>
              <a:defRPr/>
            </a:lvl1pPr>
          </a:lstStyle>
          <a:p>
            <a:pPr>
              <a:defRPr/>
            </a:pPr>
            <a:fld id="{D6B6BBE1-7E81-7448-A695-230E0768C9B2}" type="datetimeFigureOut">
              <a:rPr lang="en-GB" altLang="en-US"/>
              <a:pPr>
                <a:defRPr/>
              </a:pPr>
              <a:t>26/04/2021</a:t>
            </a:fld>
            <a:endParaRPr lang="en-GB" altLang="en-US"/>
          </a:p>
        </p:txBody>
      </p:sp>
      <p:sp>
        <p:nvSpPr>
          <p:cNvPr id="5" name="Footer Placeholder 4">
            <a:extLst>
              <a:ext uri="{FF2B5EF4-FFF2-40B4-BE49-F238E27FC236}">
                <a16:creationId xmlns:a16="http://schemas.microsoft.com/office/drawing/2014/main" id="{46A28CD0-431C-FB43-8914-4CDBD5293AB2}"/>
              </a:ext>
            </a:extLst>
          </p:cNvPr>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6" name="Slide Number Placeholder 5">
            <a:extLst>
              <a:ext uri="{FF2B5EF4-FFF2-40B4-BE49-F238E27FC236}">
                <a16:creationId xmlns:a16="http://schemas.microsoft.com/office/drawing/2014/main" id="{6CFEFBFB-E58C-3A44-BF55-034DAC87BA33}"/>
              </a:ext>
            </a:extLst>
          </p:cNvPr>
          <p:cNvSpPr>
            <a:spLocks noGrp="1"/>
          </p:cNvSpPr>
          <p:nvPr>
            <p:ph type="sldNum" sz="quarter" idx="12"/>
          </p:nvPr>
        </p:nvSpPr>
        <p:spPr/>
        <p:txBody>
          <a:bodyPr/>
          <a:lstStyle>
            <a:lvl1pPr>
              <a:defRPr/>
            </a:lvl1pPr>
          </a:lstStyle>
          <a:p>
            <a:pPr>
              <a:defRPr/>
            </a:pPr>
            <a:fld id="{5DE6685B-1C5B-6B40-A5D3-C47E41BA0682}" type="slidenum">
              <a:rPr lang="en-GB" altLang="en-US"/>
              <a:pPr>
                <a:defRPr/>
              </a:pPr>
              <a:t>‹#›</a:t>
            </a:fld>
            <a:endParaRPr lang="en-GB" altLang="en-US"/>
          </a:p>
        </p:txBody>
      </p:sp>
    </p:spTree>
    <p:extLst>
      <p:ext uri="{BB962C8B-B14F-4D97-AF65-F5344CB8AC3E}">
        <p14:creationId xmlns:p14="http://schemas.microsoft.com/office/powerpoint/2010/main" val="1499562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190227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435571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432475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239622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4/26/2021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301877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4/26/2021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406632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4/26/2021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2830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338577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B732061-439E-AF44-AC62-7450D614A12D}"/>
              </a:ext>
            </a:extLst>
          </p:cNvPr>
          <p:cNvSpPr>
            <a:spLocks noGrp="1"/>
          </p:cNvSpPr>
          <p:nvPr>
            <p:ph type="dt" sz="half" idx="10"/>
          </p:nvPr>
        </p:nvSpPr>
        <p:spPr/>
        <p:txBody>
          <a:bodyPr/>
          <a:lstStyle>
            <a:lvl1pPr>
              <a:defRPr>
                <a:solidFill>
                  <a:schemeClr val="bg1"/>
                </a:solidFill>
              </a:defRPr>
            </a:lvl1pPr>
          </a:lstStyle>
          <a:p>
            <a:pPr>
              <a:defRPr/>
            </a:pPr>
            <a:fld id="{E5DE0F4A-48BB-0049-B2D6-00CC4D5B3877}" type="datetimeFigureOut">
              <a:rPr lang="en-GB" altLang="en-US" smtClean="0"/>
              <a:pPr>
                <a:defRPr/>
              </a:pPr>
              <a:t>26/04/2021</a:t>
            </a:fld>
            <a:endParaRPr lang="en-GB" altLang="en-US" dirty="0"/>
          </a:p>
        </p:txBody>
      </p:sp>
      <p:sp>
        <p:nvSpPr>
          <p:cNvPr id="5" name="Footer Placeholder 4">
            <a:extLst>
              <a:ext uri="{FF2B5EF4-FFF2-40B4-BE49-F238E27FC236}">
                <a16:creationId xmlns:a16="http://schemas.microsoft.com/office/drawing/2014/main" id="{26137524-E564-F14A-B643-A585ECA37FEF}"/>
              </a:ext>
            </a:extLst>
          </p:cNvPr>
          <p:cNvSpPr>
            <a:spLocks noGrp="1"/>
          </p:cNvSpPr>
          <p:nvPr>
            <p:ph type="ftr" sz="quarter" idx="11"/>
          </p:nvPr>
        </p:nvSpPr>
        <p:spPr/>
        <p:txBody>
          <a:bodyPr/>
          <a:lstStyle>
            <a:lvl1pPr>
              <a:defRPr>
                <a:solidFill>
                  <a:schemeClr val="bg1"/>
                </a:solidFill>
              </a:defRPr>
            </a:lvl1pPr>
          </a:lstStyle>
          <a:p>
            <a:pPr>
              <a:defRPr/>
            </a:pPr>
            <a:endParaRPr lang="en-GB" dirty="0"/>
          </a:p>
        </p:txBody>
      </p:sp>
      <p:sp>
        <p:nvSpPr>
          <p:cNvPr id="6" name="Slide Number Placeholder 5">
            <a:extLst>
              <a:ext uri="{FF2B5EF4-FFF2-40B4-BE49-F238E27FC236}">
                <a16:creationId xmlns:a16="http://schemas.microsoft.com/office/drawing/2014/main" id="{85CDD68C-B964-284F-9BCB-138870C945D1}"/>
              </a:ext>
            </a:extLst>
          </p:cNvPr>
          <p:cNvSpPr>
            <a:spLocks noGrp="1"/>
          </p:cNvSpPr>
          <p:nvPr>
            <p:ph type="sldNum" sz="quarter" idx="12"/>
          </p:nvPr>
        </p:nvSpPr>
        <p:spPr/>
        <p:txBody>
          <a:bodyPr/>
          <a:lstStyle>
            <a:lvl1pPr>
              <a:defRPr>
                <a:solidFill>
                  <a:schemeClr val="bg1"/>
                </a:solidFill>
              </a:defRPr>
            </a:lvl1pPr>
          </a:lstStyle>
          <a:p>
            <a:pPr>
              <a:defRPr/>
            </a:pPr>
            <a:fld id="{168E7279-D79A-FD46-B0AF-BAC8F2D4226B}" type="slidenum">
              <a:rPr lang="en-GB" altLang="en-US" smtClean="0"/>
              <a:pPr>
                <a:defRPr/>
              </a:pPr>
              <a:t>‹#›</a:t>
            </a:fld>
            <a:endParaRPr lang="en-GB" altLang="en-US" dirty="0"/>
          </a:p>
        </p:txBody>
      </p:sp>
    </p:spTree>
    <p:extLst>
      <p:ext uri="{BB962C8B-B14F-4D97-AF65-F5344CB8AC3E}">
        <p14:creationId xmlns:p14="http://schemas.microsoft.com/office/powerpoint/2010/main" val="3770753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095820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160350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828300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985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06584" y="4368801"/>
            <a:ext cx="216535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06584" y="1814513"/>
            <a:ext cx="2165350"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58852" y="4370388"/>
            <a:ext cx="2163234"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58852" y="1820863"/>
            <a:ext cx="2163234"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userDrawn="1"/>
        </p:nvSpPr>
        <p:spPr>
          <a:xfrm>
            <a:off x="842434" y="388939"/>
            <a:ext cx="3350684" cy="231775"/>
          </a:xfrm>
          <a:prstGeom prst="rect">
            <a:avLst/>
          </a:prstGeom>
        </p:spPr>
        <p:txBody>
          <a:bodyPr lIns="108855" tIns="54428" rIns="108855" bIns="54428"/>
          <a:lstStyle>
            <a:lvl1pPr marL="0" indent="0" algn="l" defTabSz="914400" rtl="0" eaLnBrk="1" latinLnBrk="0" hangingPunct="1">
              <a:lnSpc>
                <a:spcPct val="100000"/>
              </a:lnSpc>
              <a:spcBef>
                <a:spcPts val="0"/>
              </a:spcBef>
              <a:spcAft>
                <a:spcPts val="0"/>
              </a:spcAft>
              <a:buFont typeface="+mj-lt"/>
              <a:buNone/>
              <a:defRPr lang="en-US" sz="1100" b="0" i="0" kern="1200" baseline="0" dirty="0">
                <a:solidFill>
                  <a:srgbClr val="005273"/>
                </a:solidFill>
                <a:effectLst/>
                <a:latin typeface="Vaud"/>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defRPr/>
            </a:pPr>
            <a:r>
              <a:rPr lang="en-GB" sz="850">
                <a:solidFill>
                  <a:srgbClr val="52626F"/>
                </a:solidFill>
              </a:rPr>
              <a:t>POWERPOINT PROPOSAL </a:t>
            </a:r>
          </a:p>
        </p:txBody>
      </p:sp>
      <p:sp>
        <p:nvSpPr>
          <p:cNvPr id="10" name="Title 1"/>
          <p:cNvSpPr>
            <a:spLocks noGrp="1"/>
          </p:cNvSpPr>
          <p:nvPr>
            <p:ph type="title"/>
          </p:nvPr>
        </p:nvSpPr>
        <p:spPr>
          <a:xfrm>
            <a:off x="842730" y="621169"/>
            <a:ext cx="10274300" cy="449987"/>
          </a:xfrm>
          <a:prstGeom prst="rect">
            <a:avLst/>
          </a:prstGeom>
        </p:spPr>
        <p:txBody>
          <a:bodyPr anchor="b"/>
          <a:lstStyle>
            <a:lvl1pPr algn="l" defTabSz="1088548" rtl="0" eaLnBrk="1" latinLnBrk="0" hangingPunct="1">
              <a:lnSpc>
                <a:spcPct val="90000"/>
              </a:lnSpc>
              <a:spcBef>
                <a:spcPct val="0"/>
              </a:spcBef>
              <a:buNone/>
              <a:defRPr lang="en-US" sz="2850" b="1" kern="1500" spc="0" baseline="0" dirty="0">
                <a:solidFill>
                  <a:srgbClr val="52626F"/>
                </a:solidFill>
                <a:latin typeface="Vaud"/>
                <a:ea typeface="+mj-ea"/>
                <a:cs typeface="+mj-cs"/>
              </a:defRPr>
            </a:lvl1pPr>
          </a:lstStyle>
          <a:p>
            <a:r>
              <a:rPr lang="en-US"/>
              <a:t>Click to edit Master title style</a:t>
            </a:r>
            <a:endParaRPr lang="en-US" dirty="0"/>
          </a:p>
        </p:txBody>
      </p:sp>
      <p:sp>
        <p:nvSpPr>
          <p:cNvPr id="8" name="Slide Number Placeholder 2"/>
          <p:cNvSpPr>
            <a:spLocks noGrp="1"/>
          </p:cNvSpPr>
          <p:nvPr>
            <p:ph type="sldNum" sz="quarter" idx="10"/>
          </p:nvPr>
        </p:nvSpPr>
        <p:spPr/>
        <p:txBody>
          <a:bodyPr/>
          <a:lstStyle>
            <a:lvl1pPr>
              <a:defRPr/>
            </a:lvl1pPr>
          </a:lstStyle>
          <a:p>
            <a:r>
              <a:rPr lang="en-US" altLang="en-US">
                <a:solidFill>
                  <a:prstClr val="black">
                    <a:tint val="75000"/>
                  </a:prstClr>
                </a:solidFill>
              </a:rPr>
              <a:t>PAGE </a:t>
            </a:r>
            <a:fld id="{C0EF53DA-9BF6-4547-AA13-540521F0CB04}"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55299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4"/>
            <a:ext cx="9144000" cy="2387600"/>
          </a:xfrm>
        </p:spPr>
        <p:txBody>
          <a:bodyPr anchor="b"/>
          <a:lstStyle>
            <a:lvl1pPr algn="ctr">
              <a:defRPr sz="5998"/>
            </a:lvl1pPr>
          </a:lstStyle>
          <a:p>
            <a:r>
              <a:rPr lang="en-US"/>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063" indent="0" algn="ctr">
              <a:buNone/>
              <a:defRPr sz="2000"/>
            </a:lvl2pPr>
            <a:lvl3pPr marL="914126" indent="0" algn="ctr">
              <a:buNone/>
              <a:defRPr sz="18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6170347"/>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143626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5998"/>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063" indent="0">
              <a:buNone/>
              <a:defRPr sz="2000">
                <a:solidFill>
                  <a:schemeClr val="tx1">
                    <a:tint val="75000"/>
                  </a:schemeClr>
                </a:solidFill>
              </a:defRPr>
            </a:lvl2pPr>
            <a:lvl3pPr marL="914126" indent="0">
              <a:buNone/>
              <a:defRPr sz="1800">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639584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4701423"/>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4/26/2021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984234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0"/>
            <a:ext cx="10363200" cy="1362075"/>
          </a:xfrm>
        </p:spPr>
        <p:txBody>
          <a:bodyPr anchor="t"/>
          <a:lstStyle>
            <a:lvl1pPr algn="l">
              <a:defRPr sz="4750" b="1" cap="all"/>
            </a:lvl1pPr>
          </a:lstStyle>
          <a:p>
            <a:r>
              <a:rPr lang="en-US"/>
              <a:t>Click to edit Master title style</a:t>
            </a:r>
            <a:endParaRPr lang="en-GB"/>
          </a:p>
        </p:txBody>
      </p:sp>
      <p:sp>
        <p:nvSpPr>
          <p:cNvPr id="3" name="Text Placeholder 2"/>
          <p:cNvSpPr>
            <a:spLocks noGrp="1"/>
          </p:cNvSpPr>
          <p:nvPr>
            <p:ph type="body" idx="1"/>
          </p:nvPr>
        </p:nvSpPr>
        <p:spPr>
          <a:xfrm>
            <a:off x="963084" y="2906722"/>
            <a:ext cx="10363200" cy="1500187"/>
          </a:xfrm>
        </p:spPr>
        <p:txBody>
          <a:bodyPr anchor="b"/>
          <a:lstStyle>
            <a:lvl1pPr marL="0" indent="0">
              <a:buNone/>
              <a:defRPr sz="2400">
                <a:solidFill>
                  <a:schemeClr val="tx1">
                    <a:tint val="75000"/>
                  </a:schemeClr>
                </a:solidFill>
              </a:defRPr>
            </a:lvl1pPr>
            <a:lvl2pPr marL="544168" indent="0">
              <a:buNone/>
              <a:defRPr sz="2150">
                <a:solidFill>
                  <a:schemeClr val="tx1">
                    <a:tint val="75000"/>
                  </a:schemeClr>
                </a:solidFill>
              </a:defRPr>
            </a:lvl2pPr>
            <a:lvl3pPr marL="1088336" indent="0">
              <a:buNone/>
              <a:defRPr sz="1900">
                <a:solidFill>
                  <a:schemeClr val="tx1">
                    <a:tint val="75000"/>
                  </a:schemeClr>
                </a:solidFill>
              </a:defRPr>
            </a:lvl3pPr>
            <a:lvl4pPr marL="1632502" indent="0">
              <a:buNone/>
              <a:defRPr sz="1650">
                <a:solidFill>
                  <a:schemeClr val="tx1">
                    <a:tint val="75000"/>
                  </a:schemeClr>
                </a:solidFill>
              </a:defRPr>
            </a:lvl4pPr>
            <a:lvl5pPr marL="2176673" indent="0">
              <a:buNone/>
              <a:defRPr sz="1650">
                <a:solidFill>
                  <a:schemeClr val="tx1">
                    <a:tint val="75000"/>
                  </a:schemeClr>
                </a:solidFill>
              </a:defRPr>
            </a:lvl5pPr>
            <a:lvl6pPr marL="2720843" indent="0">
              <a:buNone/>
              <a:defRPr sz="1650">
                <a:solidFill>
                  <a:schemeClr val="tx1">
                    <a:tint val="75000"/>
                  </a:schemeClr>
                </a:solidFill>
              </a:defRPr>
            </a:lvl6pPr>
            <a:lvl7pPr marL="3265007" indent="0">
              <a:buNone/>
              <a:defRPr sz="1650">
                <a:solidFill>
                  <a:schemeClr val="tx1">
                    <a:tint val="75000"/>
                  </a:schemeClr>
                </a:solidFill>
              </a:defRPr>
            </a:lvl7pPr>
            <a:lvl8pPr marL="3809174" indent="0">
              <a:buNone/>
              <a:defRPr sz="1650">
                <a:solidFill>
                  <a:schemeClr val="tx1">
                    <a:tint val="75000"/>
                  </a:schemeClr>
                </a:solidFill>
              </a:defRPr>
            </a:lvl8pPr>
            <a:lvl9pPr marL="4353341" indent="0">
              <a:buNone/>
              <a:defRPr sz="16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060052-FB7D-2547-9095-1393BAD1A507}"/>
              </a:ext>
            </a:extLst>
          </p:cNvPr>
          <p:cNvSpPr>
            <a:spLocks noGrp="1"/>
          </p:cNvSpPr>
          <p:nvPr>
            <p:ph type="dt" sz="half" idx="10"/>
          </p:nvPr>
        </p:nvSpPr>
        <p:spPr/>
        <p:txBody>
          <a:bodyPr/>
          <a:lstStyle>
            <a:lvl1pPr>
              <a:defRPr/>
            </a:lvl1pPr>
          </a:lstStyle>
          <a:p>
            <a:pPr>
              <a:defRPr/>
            </a:pPr>
            <a:fld id="{35A6E263-C5C9-6F4B-AD10-CEE0C50894FC}" type="datetimeFigureOut">
              <a:rPr lang="en-GB" altLang="en-US"/>
              <a:pPr>
                <a:defRPr/>
              </a:pPr>
              <a:t>26/04/2021</a:t>
            </a:fld>
            <a:endParaRPr lang="en-GB" altLang="en-US"/>
          </a:p>
        </p:txBody>
      </p:sp>
      <p:sp>
        <p:nvSpPr>
          <p:cNvPr id="5" name="Footer Placeholder 4">
            <a:extLst>
              <a:ext uri="{FF2B5EF4-FFF2-40B4-BE49-F238E27FC236}">
                <a16:creationId xmlns:a16="http://schemas.microsoft.com/office/drawing/2014/main" id="{26B11630-3651-8842-BA03-A8A11E2E6F24}"/>
              </a:ext>
            </a:extLst>
          </p:cNvPr>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6" name="Slide Number Placeholder 5">
            <a:extLst>
              <a:ext uri="{FF2B5EF4-FFF2-40B4-BE49-F238E27FC236}">
                <a16:creationId xmlns:a16="http://schemas.microsoft.com/office/drawing/2014/main" id="{CE177E80-B7BA-484B-956A-E8F57249D1E2}"/>
              </a:ext>
            </a:extLst>
          </p:cNvPr>
          <p:cNvSpPr>
            <a:spLocks noGrp="1"/>
          </p:cNvSpPr>
          <p:nvPr>
            <p:ph type="sldNum" sz="quarter" idx="12"/>
          </p:nvPr>
        </p:nvSpPr>
        <p:spPr/>
        <p:txBody>
          <a:bodyPr/>
          <a:lstStyle>
            <a:lvl1pPr>
              <a:defRPr/>
            </a:lvl1pPr>
          </a:lstStyle>
          <a:p>
            <a:pPr>
              <a:defRPr/>
            </a:pPr>
            <a:fld id="{35BE7BFF-8A00-724D-87C1-9C5A8737EAEF}" type="slidenum">
              <a:rPr lang="en-GB" altLang="en-US"/>
              <a:pPr>
                <a:defRPr/>
              </a:pPr>
              <a:t>‹#›</a:t>
            </a:fld>
            <a:endParaRPr lang="en-GB" altLang="en-US"/>
          </a:p>
        </p:txBody>
      </p:sp>
    </p:spTree>
    <p:extLst>
      <p:ext uri="{BB962C8B-B14F-4D97-AF65-F5344CB8AC3E}">
        <p14:creationId xmlns:p14="http://schemas.microsoft.com/office/powerpoint/2010/main" val="2784259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4/26/2021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6480625"/>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4/26/2021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1206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1"/>
            <a:ext cx="3932237" cy="1600200"/>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1481834"/>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1"/>
            <a:ext cx="3932237" cy="1600200"/>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199"/>
            </a:lvl1pPr>
            <a:lvl2pPr marL="457063" indent="0">
              <a:buNone/>
              <a:defRPr sz="2799"/>
            </a:lvl2pPr>
            <a:lvl3pPr marL="914126" indent="0">
              <a:buNone/>
              <a:defRPr sz="2400"/>
            </a:lvl3pPr>
            <a:lvl4pPr marL="1371189" indent="0">
              <a:buNone/>
              <a:defRPr sz="2000"/>
            </a:lvl4pPr>
            <a:lvl5pPr marL="1828251" indent="0">
              <a:buNone/>
              <a:defRPr sz="2000"/>
            </a:lvl5pPr>
            <a:lvl6pPr marL="2285314" indent="0">
              <a:buNone/>
              <a:defRPr sz="2000"/>
            </a:lvl6pPr>
            <a:lvl7pPr marL="2742377" indent="0">
              <a:buNone/>
              <a:defRPr sz="2000"/>
            </a:lvl7pPr>
            <a:lvl8pPr marL="3199440" indent="0">
              <a:buNone/>
              <a:defRPr sz="2000"/>
            </a:lvl8pPr>
            <a:lvl9pPr marL="365650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7643616"/>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033304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180455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5758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06584" y="4368802"/>
            <a:ext cx="216535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06584" y="1814513"/>
            <a:ext cx="2165350"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58852" y="4370388"/>
            <a:ext cx="2163234"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58852" y="1820863"/>
            <a:ext cx="2163234"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userDrawn="1"/>
        </p:nvSpPr>
        <p:spPr>
          <a:xfrm>
            <a:off x="842434" y="388940"/>
            <a:ext cx="3350684" cy="231775"/>
          </a:xfrm>
          <a:prstGeom prst="rect">
            <a:avLst/>
          </a:prstGeom>
        </p:spPr>
        <p:txBody>
          <a:bodyPr lIns="108816" tIns="54408" rIns="108816" bIns="54408"/>
          <a:lstStyle>
            <a:lvl1pPr marL="0" indent="0" algn="l" defTabSz="914400" rtl="0" eaLnBrk="1" latinLnBrk="0" hangingPunct="1">
              <a:lnSpc>
                <a:spcPct val="100000"/>
              </a:lnSpc>
              <a:spcBef>
                <a:spcPts val="0"/>
              </a:spcBef>
              <a:spcAft>
                <a:spcPts val="0"/>
              </a:spcAft>
              <a:buFont typeface="+mj-lt"/>
              <a:buNone/>
              <a:defRPr lang="en-US" sz="1100" b="0" i="0" kern="1200" baseline="0" dirty="0">
                <a:solidFill>
                  <a:srgbClr val="005273"/>
                </a:solidFill>
                <a:effectLst/>
                <a:latin typeface="Vaud"/>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defRPr/>
            </a:pPr>
            <a:r>
              <a:rPr lang="en-GB" sz="850">
                <a:solidFill>
                  <a:srgbClr val="52626F"/>
                </a:solidFill>
              </a:rPr>
              <a:t>POWERPOINT PROPOSAL </a:t>
            </a:r>
          </a:p>
        </p:txBody>
      </p:sp>
      <p:sp>
        <p:nvSpPr>
          <p:cNvPr id="10" name="Title 1"/>
          <p:cNvSpPr>
            <a:spLocks noGrp="1"/>
          </p:cNvSpPr>
          <p:nvPr>
            <p:ph type="title"/>
          </p:nvPr>
        </p:nvSpPr>
        <p:spPr>
          <a:xfrm>
            <a:off x="842730" y="621170"/>
            <a:ext cx="10274300" cy="449987"/>
          </a:xfrm>
          <a:prstGeom prst="rect">
            <a:avLst/>
          </a:prstGeom>
        </p:spPr>
        <p:txBody>
          <a:bodyPr anchor="b"/>
          <a:lstStyle>
            <a:lvl1pPr algn="l" defTabSz="1088221" rtl="0" eaLnBrk="1" latinLnBrk="0" hangingPunct="1">
              <a:lnSpc>
                <a:spcPct val="90000"/>
              </a:lnSpc>
              <a:spcBef>
                <a:spcPct val="0"/>
              </a:spcBef>
              <a:buNone/>
              <a:defRPr lang="en-US" sz="2849" b="1" kern="1500" spc="0" baseline="0" dirty="0">
                <a:solidFill>
                  <a:srgbClr val="52626F"/>
                </a:solidFill>
                <a:latin typeface="Vaud"/>
                <a:ea typeface="+mj-ea"/>
                <a:cs typeface="+mj-cs"/>
              </a:defRPr>
            </a:lvl1pPr>
          </a:lstStyle>
          <a:p>
            <a:r>
              <a:rPr lang="en-US"/>
              <a:t>Click to edit Master title style</a:t>
            </a:r>
            <a:endParaRPr lang="en-US" dirty="0"/>
          </a:p>
        </p:txBody>
      </p:sp>
      <p:sp>
        <p:nvSpPr>
          <p:cNvPr id="8" name="Slide Number Placeholder 2"/>
          <p:cNvSpPr>
            <a:spLocks noGrp="1"/>
          </p:cNvSpPr>
          <p:nvPr>
            <p:ph type="sldNum" sz="quarter" idx="10"/>
          </p:nvPr>
        </p:nvSpPr>
        <p:spPr/>
        <p:txBody>
          <a:bodyPr/>
          <a:lstStyle>
            <a:lvl1pPr>
              <a:defRPr/>
            </a:lvl1pPr>
          </a:lstStyle>
          <a:p>
            <a:r>
              <a:rPr lang="en-US" altLang="en-US">
                <a:solidFill>
                  <a:prstClr val="black">
                    <a:tint val="75000"/>
                  </a:prstClr>
                </a:solidFill>
              </a:rPr>
              <a:t>PAGE </a:t>
            </a:r>
            <a:fld id="{C0EF53DA-9BF6-4547-AA13-540521F0CB04}"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7054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143CCA-170E-4642-9286-365E9332C41D}"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855119-4A89-4954-9B71-C8EA35E441C9}" type="slidenum">
              <a:rPr lang="en-GB" smtClean="0"/>
              <a:t>‹#›</a:t>
            </a:fld>
            <a:endParaRPr lang="en-GB"/>
          </a:p>
        </p:txBody>
      </p:sp>
    </p:spTree>
    <p:extLst>
      <p:ext uri="{BB962C8B-B14F-4D97-AF65-F5344CB8AC3E}">
        <p14:creationId xmlns:p14="http://schemas.microsoft.com/office/powerpoint/2010/main" val="42409127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43CCA-170E-4642-9286-365E9332C41D}"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855119-4A89-4954-9B71-C8EA35E441C9}" type="slidenum">
              <a:rPr lang="en-GB" smtClean="0"/>
              <a:t>‹#›</a:t>
            </a:fld>
            <a:endParaRPr lang="en-GB"/>
          </a:p>
        </p:txBody>
      </p:sp>
    </p:spTree>
    <p:extLst>
      <p:ext uri="{BB962C8B-B14F-4D97-AF65-F5344CB8AC3E}">
        <p14:creationId xmlns:p14="http://schemas.microsoft.com/office/powerpoint/2010/main" val="1319069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3350"/>
            </a:lvl1pPr>
            <a:lvl2pPr>
              <a:defRPr sz="2850"/>
            </a:lvl2pPr>
            <a:lvl3pPr>
              <a:defRPr sz="2400"/>
            </a:lvl3pPr>
            <a:lvl4pPr>
              <a:defRPr sz="2150"/>
            </a:lvl4pPr>
            <a:lvl5pPr>
              <a:defRPr sz="2150"/>
            </a:lvl5pPr>
            <a:lvl6pPr>
              <a:defRPr sz="2150"/>
            </a:lvl6pPr>
            <a:lvl7pPr>
              <a:defRPr sz="2150"/>
            </a:lvl7pPr>
            <a:lvl8pPr>
              <a:defRPr sz="2150"/>
            </a:lvl8pPr>
            <a:lvl9pPr>
              <a:defRPr sz="2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3350"/>
            </a:lvl1pPr>
            <a:lvl2pPr>
              <a:defRPr sz="2850"/>
            </a:lvl2pPr>
            <a:lvl3pPr>
              <a:defRPr sz="2400"/>
            </a:lvl3pPr>
            <a:lvl4pPr>
              <a:defRPr sz="2150"/>
            </a:lvl4pPr>
            <a:lvl5pPr>
              <a:defRPr sz="2150"/>
            </a:lvl5pPr>
            <a:lvl6pPr>
              <a:defRPr sz="2150"/>
            </a:lvl6pPr>
            <a:lvl7pPr>
              <a:defRPr sz="2150"/>
            </a:lvl7pPr>
            <a:lvl8pPr>
              <a:defRPr sz="2150"/>
            </a:lvl8pPr>
            <a:lvl9pPr>
              <a:defRPr sz="2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78A4757B-30F6-AF45-B9D3-D5D302F6B877}"/>
              </a:ext>
            </a:extLst>
          </p:cNvPr>
          <p:cNvSpPr>
            <a:spLocks noGrp="1"/>
          </p:cNvSpPr>
          <p:nvPr>
            <p:ph type="dt" sz="half" idx="10"/>
          </p:nvPr>
        </p:nvSpPr>
        <p:spPr/>
        <p:txBody>
          <a:bodyPr/>
          <a:lstStyle>
            <a:lvl1pPr>
              <a:defRPr/>
            </a:lvl1pPr>
          </a:lstStyle>
          <a:p>
            <a:pPr>
              <a:defRPr/>
            </a:pPr>
            <a:fld id="{70219027-57CC-E54C-BF2A-8ECD6F562AA0}" type="datetimeFigureOut">
              <a:rPr lang="en-GB" altLang="en-US"/>
              <a:pPr>
                <a:defRPr/>
              </a:pPr>
              <a:t>26/04/2021</a:t>
            </a:fld>
            <a:endParaRPr lang="en-GB" altLang="en-US"/>
          </a:p>
        </p:txBody>
      </p:sp>
      <p:sp>
        <p:nvSpPr>
          <p:cNvPr id="6" name="Footer Placeholder 4">
            <a:extLst>
              <a:ext uri="{FF2B5EF4-FFF2-40B4-BE49-F238E27FC236}">
                <a16:creationId xmlns:a16="http://schemas.microsoft.com/office/drawing/2014/main" id="{7C18926B-D606-E740-B3D6-DBED4B6E15B4}"/>
              </a:ext>
            </a:extLst>
          </p:cNvPr>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7" name="Slide Number Placeholder 5">
            <a:extLst>
              <a:ext uri="{FF2B5EF4-FFF2-40B4-BE49-F238E27FC236}">
                <a16:creationId xmlns:a16="http://schemas.microsoft.com/office/drawing/2014/main" id="{574B6AB2-8573-0C4D-9FB6-C22260E98E85}"/>
              </a:ext>
            </a:extLst>
          </p:cNvPr>
          <p:cNvSpPr>
            <a:spLocks noGrp="1"/>
          </p:cNvSpPr>
          <p:nvPr>
            <p:ph type="sldNum" sz="quarter" idx="12"/>
          </p:nvPr>
        </p:nvSpPr>
        <p:spPr/>
        <p:txBody>
          <a:bodyPr/>
          <a:lstStyle>
            <a:lvl1pPr>
              <a:defRPr/>
            </a:lvl1pPr>
          </a:lstStyle>
          <a:p>
            <a:pPr>
              <a:defRPr/>
            </a:pPr>
            <a:fld id="{8C380647-D305-7B46-B32B-1C4EBDDEFB45}" type="slidenum">
              <a:rPr lang="en-GB" altLang="en-US"/>
              <a:pPr>
                <a:defRPr/>
              </a:pPr>
              <a:t>‹#›</a:t>
            </a:fld>
            <a:endParaRPr lang="en-GB" altLang="en-US"/>
          </a:p>
        </p:txBody>
      </p:sp>
    </p:spTree>
    <p:extLst>
      <p:ext uri="{BB962C8B-B14F-4D97-AF65-F5344CB8AC3E}">
        <p14:creationId xmlns:p14="http://schemas.microsoft.com/office/powerpoint/2010/main" val="31406557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143CCA-170E-4642-9286-365E9332C41D}"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855119-4A89-4954-9B71-C8EA35E441C9}" type="slidenum">
              <a:rPr lang="en-GB" smtClean="0"/>
              <a:t>‹#›</a:t>
            </a:fld>
            <a:endParaRPr lang="en-GB"/>
          </a:p>
        </p:txBody>
      </p:sp>
    </p:spTree>
    <p:extLst>
      <p:ext uri="{BB962C8B-B14F-4D97-AF65-F5344CB8AC3E}">
        <p14:creationId xmlns:p14="http://schemas.microsoft.com/office/powerpoint/2010/main" val="33448067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143CCA-170E-4642-9286-365E9332C41D}"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855119-4A89-4954-9B71-C8EA35E441C9}" type="slidenum">
              <a:rPr lang="en-GB" smtClean="0"/>
              <a:t>‹#›</a:t>
            </a:fld>
            <a:endParaRPr lang="en-GB"/>
          </a:p>
        </p:txBody>
      </p:sp>
    </p:spTree>
    <p:extLst>
      <p:ext uri="{BB962C8B-B14F-4D97-AF65-F5344CB8AC3E}">
        <p14:creationId xmlns:p14="http://schemas.microsoft.com/office/powerpoint/2010/main" val="16475165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143CCA-170E-4642-9286-365E9332C41D}" type="datetimeFigureOut">
              <a:rPr lang="en-GB" smtClean="0"/>
              <a:t>26/04/2021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855119-4A89-4954-9B71-C8EA35E441C9}" type="slidenum">
              <a:rPr lang="en-GB" smtClean="0"/>
              <a:t>‹#›</a:t>
            </a:fld>
            <a:endParaRPr lang="en-GB"/>
          </a:p>
        </p:txBody>
      </p:sp>
    </p:spTree>
    <p:extLst>
      <p:ext uri="{BB962C8B-B14F-4D97-AF65-F5344CB8AC3E}">
        <p14:creationId xmlns:p14="http://schemas.microsoft.com/office/powerpoint/2010/main" val="14658711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143CCA-170E-4642-9286-365E9332C41D}" type="datetimeFigureOut">
              <a:rPr lang="en-GB" smtClean="0"/>
              <a:t>26/04/2021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855119-4A89-4954-9B71-C8EA35E441C9}" type="slidenum">
              <a:rPr lang="en-GB" smtClean="0"/>
              <a:t>‹#›</a:t>
            </a:fld>
            <a:endParaRPr lang="en-GB"/>
          </a:p>
        </p:txBody>
      </p:sp>
    </p:spTree>
    <p:extLst>
      <p:ext uri="{BB962C8B-B14F-4D97-AF65-F5344CB8AC3E}">
        <p14:creationId xmlns:p14="http://schemas.microsoft.com/office/powerpoint/2010/main" val="11482249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43CCA-170E-4642-9286-365E9332C41D}" type="datetimeFigureOut">
              <a:rPr lang="en-GB" smtClean="0"/>
              <a:t>26/04/2021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855119-4A89-4954-9B71-C8EA35E441C9}" type="slidenum">
              <a:rPr lang="en-GB" smtClean="0"/>
              <a:t>‹#›</a:t>
            </a:fld>
            <a:endParaRPr lang="en-GB"/>
          </a:p>
        </p:txBody>
      </p:sp>
    </p:spTree>
    <p:extLst>
      <p:ext uri="{BB962C8B-B14F-4D97-AF65-F5344CB8AC3E}">
        <p14:creationId xmlns:p14="http://schemas.microsoft.com/office/powerpoint/2010/main" val="39162675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143CCA-170E-4642-9286-365E9332C41D}"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855119-4A89-4954-9B71-C8EA35E441C9}" type="slidenum">
              <a:rPr lang="en-GB" smtClean="0"/>
              <a:t>‹#›</a:t>
            </a:fld>
            <a:endParaRPr lang="en-GB"/>
          </a:p>
        </p:txBody>
      </p:sp>
    </p:spTree>
    <p:extLst>
      <p:ext uri="{BB962C8B-B14F-4D97-AF65-F5344CB8AC3E}">
        <p14:creationId xmlns:p14="http://schemas.microsoft.com/office/powerpoint/2010/main" val="11880225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143CCA-170E-4642-9286-365E9332C41D}"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855119-4A89-4954-9B71-C8EA35E441C9}" type="slidenum">
              <a:rPr lang="en-GB" smtClean="0"/>
              <a:t>‹#›</a:t>
            </a:fld>
            <a:endParaRPr lang="en-GB"/>
          </a:p>
        </p:txBody>
      </p:sp>
    </p:spTree>
    <p:extLst>
      <p:ext uri="{BB962C8B-B14F-4D97-AF65-F5344CB8AC3E}">
        <p14:creationId xmlns:p14="http://schemas.microsoft.com/office/powerpoint/2010/main" val="13896300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43CCA-170E-4642-9286-365E9332C41D}"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855119-4A89-4954-9B71-C8EA35E441C9}" type="slidenum">
              <a:rPr lang="en-GB" smtClean="0"/>
              <a:t>‹#›</a:t>
            </a:fld>
            <a:endParaRPr lang="en-GB"/>
          </a:p>
        </p:txBody>
      </p:sp>
    </p:spTree>
    <p:extLst>
      <p:ext uri="{BB962C8B-B14F-4D97-AF65-F5344CB8AC3E}">
        <p14:creationId xmlns:p14="http://schemas.microsoft.com/office/powerpoint/2010/main" val="31613940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43CCA-170E-4642-9286-365E9332C41D}"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855119-4A89-4954-9B71-C8EA35E441C9}" type="slidenum">
              <a:rPr lang="en-GB" smtClean="0"/>
              <a:t>‹#›</a:t>
            </a:fld>
            <a:endParaRPr lang="en-GB"/>
          </a:p>
        </p:txBody>
      </p:sp>
    </p:spTree>
    <p:extLst>
      <p:ext uri="{BB962C8B-B14F-4D97-AF65-F5344CB8AC3E}">
        <p14:creationId xmlns:p14="http://schemas.microsoft.com/office/powerpoint/2010/main" val="8188545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Corporate_bluegrey_fullframe_grey.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568" y="116632"/>
            <a:ext cx="12032533" cy="6552728"/>
          </a:xfrm>
          <a:prstGeom prst="rect">
            <a:avLst/>
          </a:prstGeom>
        </p:spPr>
      </p:pic>
    </p:spTree>
    <p:extLst>
      <p:ext uri="{BB962C8B-B14F-4D97-AF65-F5344CB8AC3E}">
        <p14:creationId xmlns:p14="http://schemas.microsoft.com/office/powerpoint/2010/main" val="3397281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50" b="1"/>
            </a:lvl1pPr>
            <a:lvl2pPr marL="544168" indent="0">
              <a:buNone/>
              <a:defRPr sz="2400" b="1"/>
            </a:lvl2pPr>
            <a:lvl3pPr marL="1088336" indent="0">
              <a:buNone/>
              <a:defRPr sz="2150" b="1"/>
            </a:lvl3pPr>
            <a:lvl4pPr marL="1632502" indent="0">
              <a:buNone/>
              <a:defRPr sz="1900" b="1"/>
            </a:lvl4pPr>
            <a:lvl5pPr marL="2176673" indent="0">
              <a:buNone/>
              <a:defRPr sz="1900" b="1"/>
            </a:lvl5pPr>
            <a:lvl6pPr marL="2720843" indent="0">
              <a:buNone/>
              <a:defRPr sz="1900" b="1"/>
            </a:lvl6pPr>
            <a:lvl7pPr marL="3265007" indent="0">
              <a:buNone/>
              <a:defRPr sz="1900" b="1"/>
            </a:lvl7pPr>
            <a:lvl8pPr marL="3809174" indent="0">
              <a:buNone/>
              <a:defRPr sz="1900" b="1"/>
            </a:lvl8pPr>
            <a:lvl9pPr marL="4353341" indent="0">
              <a:buNone/>
              <a:defRPr sz="19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50"/>
            </a:lvl1pPr>
            <a:lvl2pPr>
              <a:defRPr sz="2400"/>
            </a:lvl2pPr>
            <a:lvl3pPr>
              <a:defRPr sz="215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535113"/>
            <a:ext cx="5389034" cy="639762"/>
          </a:xfrm>
        </p:spPr>
        <p:txBody>
          <a:bodyPr anchor="b"/>
          <a:lstStyle>
            <a:lvl1pPr marL="0" indent="0">
              <a:buNone/>
              <a:defRPr sz="2850" b="1"/>
            </a:lvl1pPr>
            <a:lvl2pPr marL="544168" indent="0">
              <a:buNone/>
              <a:defRPr sz="2400" b="1"/>
            </a:lvl2pPr>
            <a:lvl3pPr marL="1088336" indent="0">
              <a:buNone/>
              <a:defRPr sz="2150" b="1"/>
            </a:lvl3pPr>
            <a:lvl4pPr marL="1632502" indent="0">
              <a:buNone/>
              <a:defRPr sz="1900" b="1"/>
            </a:lvl4pPr>
            <a:lvl5pPr marL="2176673" indent="0">
              <a:buNone/>
              <a:defRPr sz="1900" b="1"/>
            </a:lvl5pPr>
            <a:lvl6pPr marL="2720843" indent="0">
              <a:buNone/>
              <a:defRPr sz="1900" b="1"/>
            </a:lvl6pPr>
            <a:lvl7pPr marL="3265007" indent="0">
              <a:buNone/>
              <a:defRPr sz="1900" b="1"/>
            </a:lvl7pPr>
            <a:lvl8pPr marL="3809174" indent="0">
              <a:buNone/>
              <a:defRPr sz="1900" b="1"/>
            </a:lvl8pPr>
            <a:lvl9pPr marL="4353341"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4" cy="3951288"/>
          </a:xfrm>
        </p:spPr>
        <p:txBody>
          <a:bodyPr/>
          <a:lstStyle>
            <a:lvl1pPr>
              <a:defRPr sz="2850"/>
            </a:lvl1pPr>
            <a:lvl2pPr>
              <a:defRPr sz="2400"/>
            </a:lvl2pPr>
            <a:lvl3pPr>
              <a:defRPr sz="215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FAEB66B0-BF9A-9B44-82AB-D7CDB876D4F0}"/>
              </a:ext>
            </a:extLst>
          </p:cNvPr>
          <p:cNvSpPr>
            <a:spLocks noGrp="1"/>
          </p:cNvSpPr>
          <p:nvPr>
            <p:ph type="dt" sz="half" idx="10"/>
          </p:nvPr>
        </p:nvSpPr>
        <p:spPr/>
        <p:txBody>
          <a:bodyPr/>
          <a:lstStyle>
            <a:lvl1pPr>
              <a:defRPr/>
            </a:lvl1pPr>
          </a:lstStyle>
          <a:p>
            <a:pPr>
              <a:defRPr/>
            </a:pPr>
            <a:fld id="{BDD54F40-2F2E-6645-92EB-34BC82CA463D}" type="datetimeFigureOut">
              <a:rPr lang="en-GB" altLang="en-US"/>
              <a:pPr>
                <a:defRPr/>
              </a:pPr>
              <a:t>26/04/2021</a:t>
            </a:fld>
            <a:endParaRPr lang="en-GB" altLang="en-US"/>
          </a:p>
        </p:txBody>
      </p:sp>
      <p:sp>
        <p:nvSpPr>
          <p:cNvPr id="8" name="Footer Placeholder 4">
            <a:extLst>
              <a:ext uri="{FF2B5EF4-FFF2-40B4-BE49-F238E27FC236}">
                <a16:creationId xmlns:a16="http://schemas.microsoft.com/office/drawing/2014/main" id="{5A19B12E-04AA-D048-9E4B-BE290F66E2FB}"/>
              </a:ext>
            </a:extLst>
          </p:cNvPr>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9" name="Slide Number Placeholder 5">
            <a:extLst>
              <a:ext uri="{FF2B5EF4-FFF2-40B4-BE49-F238E27FC236}">
                <a16:creationId xmlns:a16="http://schemas.microsoft.com/office/drawing/2014/main" id="{C68F6C61-7661-834F-8C0E-D8A7B04A1226}"/>
              </a:ext>
            </a:extLst>
          </p:cNvPr>
          <p:cNvSpPr>
            <a:spLocks noGrp="1"/>
          </p:cNvSpPr>
          <p:nvPr>
            <p:ph type="sldNum" sz="quarter" idx="12"/>
          </p:nvPr>
        </p:nvSpPr>
        <p:spPr/>
        <p:txBody>
          <a:bodyPr/>
          <a:lstStyle>
            <a:lvl1pPr>
              <a:defRPr/>
            </a:lvl1pPr>
          </a:lstStyle>
          <a:p>
            <a:pPr>
              <a:defRPr/>
            </a:pPr>
            <a:fld id="{EC8C6DDF-12B9-CD49-881D-76C850C4109C}" type="slidenum">
              <a:rPr lang="en-GB" altLang="en-US"/>
              <a:pPr>
                <a:defRPr/>
              </a:pPr>
              <a:t>‹#›</a:t>
            </a:fld>
            <a:endParaRPr lang="en-GB" altLang="en-US"/>
          </a:p>
        </p:txBody>
      </p:sp>
    </p:spTree>
    <p:extLst>
      <p:ext uri="{BB962C8B-B14F-4D97-AF65-F5344CB8AC3E}">
        <p14:creationId xmlns:p14="http://schemas.microsoft.com/office/powerpoint/2010/main" val="351280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4D280856-46AA-8240-8EE8-BA42F450E010}"/>
              </a:ext>
            </a:extLst>
          </p:cNvPr>
          <p:cNvSpPr>
            <a:spLocks noGrp="1"/>
          </p:cNvSpPr>
          <p:nvPr>
            <p:ph type="dt" sz="half" idx="10"/>
          </p:nvPr>
        </p:nvSpPr>
        <p:spPr/>
        <p:txBody>
          <a:bodyPr/>
          <a:lstStyle>
            <a:lvl1pPr>
              <a:defRPr/>
            </a:lvl1pPr>
          </a:lstStyle>
          <a:p>
            <a:pPr>
              <a:defRPr/>
            </a:pPr>
            <a:fld id="{09F87A06-733C-E64C-BC58-BF9EAF8AB995}" type="datetimeFigureOut">
              <a:rPr lang="en-GB" altLang="en-US"/>
              <a:pPr>
                <a:defRPr/>
              </a:pPr>
              <a:t>26/04/2021</a:t>
            </a:fld>
            <a:endParaRPr lang="en-GB" altLang="en-US"/>
          </a:p>
        </p:txBody>
      </p:sp>
      <p:sp>
        <p:nvSpPr>
          <p:cNvPr id="4" name="Footer Placeholder 4">
            <a:extLst>
              <a:ext uri="{FF2B5EF4-FFF2-40B4-BE49-F238E27FC236}">
                <a16:creationId xmlns:a16="http://schemas.microsoft.com/office/drawing/2014/main" id="{368275BB-897C-754C-9F1C-395F26AFF9F7}"/>
              </a:ext>
            </a:extLst>
          </p:cNvPr>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5" name="Slide Number Placeholder 5">
            <a:extLst>
              <a:ext uri="{FF2B5EF4-FFF2-40B4-BE49-F238E27FC236}">
                <a16:creationId xmlns:a16="http://schemas.microsoft.com/office/drawing/2014/main" id="{CF9C8E03-98C2-1B40-987C-26A17F3A8915}"/>
              </a:ext>
            </a:extLst>
          </p:cNvPr>
          <p:cNvSpPr>
            <a:spLocks noGrp="1"/>
          </p:cNvSpPr>
          <p:nvPr>
            <p:ph type="sldNum" sz="quarter" idx="12"/>
          </p:nvPr>
        </p:nvSpPr>
        <p:spPr/>
        <p:txBody>
          <a:bodyPr/>
          <a:lstStyle>
            <a:lvl1pPr>
              <a:defRPr/>
            </a:lvl1pPr>
          </a:lstStyle>
          <a:p>
            <a:pPr>
              <a:defRPr/>
            </a:pPr>
            <a:fld id="{054295AD-9E20-CF47-8BEF-DA9CE8F1B75A}" type="slidenum">
              <a:rPr lang="en-GB" altLang="en-US"/>
              <a:pPr>
                <a:defRPr/>
              </a:pPr>
              <a:t>‹#›</a:t>
            </a:fld>
            <a:endParaRPr lang="en-GB" altLang="en-US"/>
          </a:p>
        </p:txBody>
      </p:sp>
    </p:spTree>
    <p:extLst>
      <p:ext uri="{BB962C8B-B14F-4D97-AF65-F5344CB8AC3E}">
        <p14:creationId xmlns:p14="http://schemas.microsoft.com/office/powerpoint/2010/main" val="2979629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660383D-0B5A-F34A-9CF3-15BDED2D42AE}"/>
              </a:ext>
            </a:extLst>
          </p:cNvPr>
          <p:cNvSpPr>
            <a:spLocks noGrp="1"/>
          </p:cNvSpPr>
          <p:nvPr>
            <p:ph type="dt" sz="half" idx="10"/>
          </p:nvPr>
        </p:nvSpPr>
        <p:spPr/>
        <p:txBody>
          <a:bodyPr/>
          <a:lstStyle>
            <a:lvl1pPr>
              <a:defRPr/>
            </a:lvl1pPr>
          </a:lstStyle>
          <a:p>
            <a:pPr>
              <a:defRPr/>
            </a:pPr>
            <a:fld id="{325D6AD6-E2B6-E848-8A68-2EB71931162E}" type="datetimeFigureOut">
              <a:rPr lang="en-GB" altLang="en-US"/>
              <a:pPr>
                <a:defRPr/>
              </a:pPr>
              <a:t>26/04/2021</a:t>
            </a:fld>
            <a:endParaRPr lang="en-GB" altLang="en-US"/>
          </a:p>
        </p:txBody>
      </p:sp>
      <p:sp>
        <p:nvSpPr>
          <p:cNvPr id="3" name="Footer Placeholder 4">
            <a:extLst>
              <a:ext uri="{FF2B5EF4-FFF2-40B4-BE49-F238E27FC236}">
                <a16:creationId xmlns:a16="http://schemas.microsoft.com/office/drawing/2014/main" id="{E524FC42-4390-C643-A8BD-9CA44EC0A678}"/>
              </a:ext>
            </a:extLst>
          </p:cNvPr>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4" name="Slide Number Placeholder 5">
            <a:extLst>
              <a:ext uri="{FF2B5EF4-FFF2-40B4-BE49-F238E27FC236}">
                <a16:creationId xmlns:a16="http://schemas.microsoft.com/office/drawing/2014/main" id="{06C34523-DFCB-E84B-AAA5-C8C0C99FB2F1}"/>
              </a:ext>
            </a:extLst>
          </p:cNvPr>
          <p:cNvSpPr>
            <a:spLocks noGrp="1"/>
          </p:cNvSpPr>
          <p:nvPr>
            <p:ph type="sldNum" sz="quarter" idx="12"/>
          </p:nvPr>
        </p:nvSpPr>
        <p:spPr/>
        <p:txBody>
          <a:bodyPr/>
          <a:lstStyle>
            <a:lvl1pPr>
              <a:defRPr/>
            </a:lvl1pPr>
          </a:lstStyle>
          <a:p>
            <a:pPr>
              <a:defRPr/>
            </a:pPr>
            <a:fld id="{96D9947F-7070-7A48-A7E0-1C3F8D50CC27}" type="slidenum">
              <a:rPr lang="en-GB" altLang="en-US"/>
              <a:pPr>
                <a:defRPr/>
              </a:pPr>
              <a:t>‹#›</a:t>
            </a:fld>
            <a:endParaRPr lang="en-GB" altLang="en-US"/>
          </a:p>
        </p:txBody>
      </p:sp>
    </p:spTree>
    <p:extLst>
      <p:ext uri="{BB962C8B-B14F-4D97-AF65-F5344CB8AC3E}">
        <p14:creationId xmlns:p14="http://schemas.microsoft.com/office/powerpoint/2010/main" val="1059392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0"/>
          </a:xfrm>
        </p:spPr>
        <p:txBody>
          <a:bodyPr anchor="b"/>
          <a:lstStyle>
            <a:lvl1pPr algn="l">
              <a:defRPr sz="2400" b="1"/>
            </a:lvl1pPr>
          </a:lstStyle>
          <a:p>
            <a:r>
              <a:rPr lang="en-US"/>
              <a:t>Click to edit Master title style</a:t>
            </a:r>
            <a:endParaRPr lang="en-GB"/>
          </a:p>
        </p:txBody>
      </p:sp>
      <p:sp>
        <p:nvSpPr>
          <p:cNvPr id="3" name="Content Placeholder 2"/>
          <p:cNvSpPr>
            <a:spLocks noGrp="1"/>
          </p:cNvSpPr>
          <p:nvPr>
            <p:ph idx="1"/>
          </p:nvPr>
        </p:nvSpPr>
        <p:spPr>
          <a:xfrm>
            <a:off x="4766734" y="273060"/>
            <a:ext cx="6815667" cy="5853113"/>
          </a:xfrm>
        </p:spPr>
        <p:txBody>
          <a:bodyPr/>
          <a:lstStyle>
            <a:lvl1pPr>
              <a:defRPr sz="3800"/>
            </a:lvl1pPr>
            <a:lvl2pPr>
              <a:defRPr sz="3350"/>
            </a:lvl2pPr>
            <a:lvl3pPr>
              <a:defRPr sz="285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650"/>
            </a:lvl1pPr>
            <a:lvl2pPr marL="544168" indent="0">
              <a:buNone/>
              <a:defRPr sz="1450"/>
            </a:lvl2pPr>
            <a:lvl3pPr marL="1088336" indent="0">
              <a:buNone/>
              <a:defRPr sz="1200"/>
            </a:lvl3pPr>
            <a:lvl4pPr marL="1632502" indent="0">
              <a:buNone/>
              <a:defRPr sz="1050"/>
            </a:lvl4pPr>
            <a:lvl5pPr marL="2176673" indent="0">
              <a:buNone/>
              <a:defRPr sz="1050"/>
            </a:lvl5pPr>
            <a:lvl6pPr marL="2720843" indent="0">
              <a:buNone/>
              <a:defRPr sz="1050"/>
            </a:lvl6pPr>
            <a:lvl7pPr marL="3265007" indent="0">
              <a:buNone/>
              <a:defRPr sz="1050"/>
            </a:lvl7pPr>
            <a:lvl8pPr marL="3809174" indent="0">
              <a:buNone/>
              <a:defRPr sz="1050"/>
            </a:lvl8pPr>
            <a:lvl9pPr marL="4353341" indent="0">
              <a:buNone/>
              <a:defRPr sz="1050"/>
            </a:lvl9pPr>
          </a:lstStyle>
          <a:p>
            <a:pPr lvl="0"/>
            <a:r>
              <a:rPr lang="en-US"/>
              <a:t>Click to edit Master text styles</a:t>
            </a:r>
          </a:p>
        </p:txBody>
      </p:sp>
      <p:sp>
        <p:nvSpPr>
          <p:cNvPr id="5" name="Date Placeholder 3">
            <a:extLst>
              <a:ext uri="{FF2B5EF4-FFF2-40B4-BE49-F238E27FC236}">
                <a16:creationId xmlns:a16="http://schemas.microsoft.com/office/drawing/2014/main" id="{36955E06-8BCF-9343-BA7D-680EBBAC3366}"/>
              </a:ext>
            </a:extLst>
          </p:cNvPr>
          <p:cNvSpPr>
            <a:spLocks noGrp="1"/>
          </p:cNvSpPr>
          <p:nvPr>
            <p:ph type="dt" sz="half" idx="10"/>
          </p:nvPr>
        </p:nvSpPr>
        <p:spPr/>
        <p:txBody>
          <a:bodyPr/>
          <a:lstStyle>
            <a:lvl1pPr>
              <a:defRPr/>
            </a:lvl1pPr>
          </a:lstStyle>
          <a:p>
            <a:pPr>
              <a:defRPr/>
            </a:pPr>
            <a:fld id="{1B74A3AC-22DF-7F48-B789-B659A457DFCD}" type="datetimeFigureOut">
              <a:rPr lang="en-GB" altLang="en-US"/>
              <a:pPr>
                <a:defRPr/>
              </a:pPr>
              <a:t>26/04/2021</a:t>
            </a:fld>
            <a:endParaRPr lang="en-GB" altLang="en-US"/>
          </a:p>
        </p:txBody>
      </p:sp>
      <p:sp>
        <p:nvSpPr>
          <p:cNvPr id="6" name="Footer Placeholder 4">
            <a:extLst>
              <a:ext uri="{FF2B5EF4-FFF2-40B4-BE49-F238E27FC236}">
                <a16:creationId xmlns:a16="http://schemas.microsoft.com/office/drawing/2014/main" id="{375BEAD0-A058-5642-A8FD-7E0230C454EF}"/>
              </a:ext>
            </a:extLst>
          </p:cNvPr>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7" name="Slide Number Placeholder 5">
            <a:extLst>
              <a:ext uri="{FF2B5EF4-FFF2-40B4-BE49-F238E27FC236}">
                <a16:creationId xmlns:a16="http://schemas.microsoft.com/office/drawing/2014/main" id="{36E402D7-7EBB-1541-B8C5-976F80040174}"/>
              </a:ext>
            </a:extLst>
          </p:cNvPr>
          <p:cNvSpPr>
            <a:spLocks noGrp="1"/>
          </p:cNvSpPr>
          <p:nvPr>
            <p:ph type="sldNum" sz="quarter" idx="12"/>
          </p:nvPr>
        </p:nvSpPr>
        <p:spPr/>
        <p:txBody>
          <a:bodyPr/>
          <a:lstStyle>
            <a:lvl1pPr>
              <a:defRPr/>
            </a:lvl1pPr>
          </a:lstStyle>
          <a:p>
            <a:pPr>
              <a:defRPr/>
            </a:pPr>
            <a:fld id="{E6720026-B37D-2347-ACE9-B8AE8DA32A95}" type="slidenum">
              <a:rPr lang="en-GB" altLang="en-US"/>
              <a:pPr>
                <a:defRPr/>
              </a:pPr>
              <a:t>‹#›</a:t>
            </a:fld>
            <a:endParaRPr lang="en-GB" altLang="en-US"/>
          </a:p>
        </p:txBody>
      </p:sp>
    </p:spTree>
    <p:extLst>
      <p:ext uri="{BB962C8B-B14F-4D97-AF65-F5344CB8AC3E}">
        <p14:creationId xmlns:p14="http://schemas.microsoft.com/office/powerpoint/2010/main" val="4289183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400" b="1"/>
            </a:lvl1pPr>
          </a:lstStyle>
          <a:p>
            <a:r>
              <a:rPr lang="en-US"/>
              <a:t>Click to edit Master title style</a:t>
            </a:r>
            <a:endParaRPr lang="en-GB"/>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3800"/>
            </a:lvl1pPr>
            <a:lvl2pPr marL="544168" indent="0">
              <a:buNone/>
              <a:defRPr sz="3350"/>
            </a:lvl2pPr>
            <a:lvl3pPr marL="1088336" indent="0">
              <a:buNone/>
              <a:defRPr sz="2850"/>
            </a:lvl3pPr>
            <a:lvl4pPr marL="1632502" indent="0">
              <a:buNone/>
              <a:defRPr sz="2400"/>
            </a:lvl4pPr>
            <a:lvl5pPr marL="2176673" indent="0">
              <a:buNone/>
              <a:defRPr sz="2400"/>
            </a:lvl5pPr>
            <a:lvl6pPr marL="2720843" indent="0">
              <a:buNone/>
              <a:defRPr sz="2400"/>
            </a:lvl6pPr>
            <a:lvl7pPr marL="3265007" indent="0">
              <a:buNone/>
              <a:defRPr sz="2400"/>
            </a:lvl7pPr>
            <a:lvl8pPr marL="3809174" indent="0">
              <a:buNone/>
              <a:defRPr sz="2400"/>
            </a:lvl8pPr>
            <a:lvl9pPr marL="4353341" indent="0">
              <a:buNone/>
              <a:defRPr sz="2400"/>
            </a:lvl9pPr>
          </a:lstStyle>
          <a:p>
            <a:pPr lvl="0"/>
            <a:endParaRPr lang="en-GB" noProof="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650"/>
            </a:lvl1pPr>
            <a:lvl2pPr marL="544168" indent="0">
              <a:buNone/>
              <a:defRPr sz="1450"/>
            </a:lvl2pPr>
            <a:lvl3pPr marL="1088336" indent="0">
              <a:buNone/>
              <a:defRPr sz="1200"/>
            </a:lvl3pPr>
            <a:lvl4pPr marL="1632502" indent="0">
              <a:buNone/>
              <a:defRPr sz="1050"/>
            </a:lvl4pPr>
            <a:lvl5pPr marL="2176673" indent="0">
              <a:buNone/>
              <a:defRPr sz="1050"/>
            </a:lvl5pPr>
            <a:lvl6pPr marL="2720843" indent="0">
              <a:buNone/>
              <a:defRPr sz="1050"/>
            </a:lvl6pPr>
            <a:lvl7pPr marL="3265007" indent="0">
              <a:buNone/>
              <a:defRPr sz="1050"/>
            </a:lvl7pPr>
            <a:lvl8pPr marL="3809174" indent="0">
              <a:buNone/>
              <a:defRPr sz="1050"/>
            </a:lvl8pPr>
            <a:lvl9pPr marL="4353341" indent="0">
              <a:buNone/>
              <a:defRPr sz="1050"/>
            </a:lvl9pPr>
          </a:lstStyle>
          <a:p>
            <a:pPr lvl="0"/>
            <a:r>
              <a:rPr lang="en-US"/>
              <a:t>Click to edit Master text styles</a:t>
            </a:r>
          </a:p>
        </p:txBody>
      </p:sp>
      <p:sp>
        <p:nvSpPr>
          <p:cNvPr id="5" name="Date Placeholder 3">
            <a:extLst>
              <a:ext uri="{FF2B5EF4-FFF2-40B4-BE49-F238E27FC236}">
                <a16:creationId xmlns:a16="http://schemas.microsoft.com/office/drawing/2014/main" id="{17154F8E-55FE-814C-96ED-553C5B2B221F}"/>
              </a:ext>
            </a:extLst>
          </p:cNvPr>
          <p:cNvSpPr>
            <a:spLocks noGrp="1"/>
          </p:cNvSpPr>
          <p:nvPr>
            <p:ph type="dt" sz="half" idx="10"/>
          </p:nvPr>
        </p:nvSpPr>
        <p:spPr/>
        <p:txBody>
          <a:bodyPr/>
          <a:lstStyle>
            <a:lvl1pPr>
              <a:defRPr/>
            </a:lvl1pPr>
          </a:lstStyle>
          <a:p>
            <a:pPr>
              <a:defRPr/>
            </a:pPr>
            <a:fld id="{C699CE66-A384-C946-8A46-A08DCF9F8DB3}" type="datetimeFigureOut">
              <a:rPr lang="en-GB" altLang="en-US"/>
              <a:pPr>
                <a:defRPr/>
              </a:pPr>
              <a:t>26/04/2021</a:t>
            </a:fld>
            <a:endParaRPr lang="en-GB" altLang="en-US"/>
          </a:p>
        </p:txBody>
      </p:sp>
      <p:sp>
        <p:nvSpPr>
          <p:cNvPr id="6" name="Footer Placeholder 4">
            <a:extLst>
              <a:ext uri="{FF2B5EF4-FFF2-40B4-BE49-F238E27FC236}">
                <a16:creationId xmlns:a16="http://schemas.microsoft.com/office/drawing/2014/main" id="{9FBA130E-C358-3942-9250-0788025BE4D3}"/>
              </a:ext>
            </a:extLst>
          </p:cNvPr>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7" name="Slide Number Placeholder 5">
            <a:extLst>
              <a:ext uri="{FF2B5EF4-FFF2-40B4-BE49-F238E27FC236}">
                <a16:creationId xmlns:a16="http://schemas.microsoft.com/office/drawing/2014/main" id="{6F83624D-C218-744F-8AA6-D15BD92FA302}"/>
              </a:ext>
            </a:extLst>
          </p:cNvPr>
          <p:cNvSpPr>
            <a:spLocks noGrp="1"/>
          </p:cNvSpPr>
          <p:nvPr>
            <p:ph type="sldNum" sz="quarter" idx="12"/>
          </p:nvPr>
        </p:nvSpPr>
        <p:spPr/>
        <p:txBody>
          <a:bodyPr/>
          <a:lstStyle>
            <a:lvl1pPr>
              <a:defRPr/>
            </a:lvl1pPr>
          </a:lstStyle>
          <a:p>
            <a:pPr>
              <a:defRPr/>
            </a:pPr>
            <a:fld id="{52D99376-6D67-464A-9413-4B00344242E8}" type="slidenum">
              <a:rPr lang="en-GB" altLang="en-US"/>
              <a:pPr>
                <a:defRPr/>
              </a:pPr>
              <a:t>‹#›</a:t>
            </a:fld>
            <a:endParaRPr lang="en-GB" altLang="en-US"/>
          </a:p>
        </p:txBody>
      </p:sp>
    </p:spTree>
    <p:extLst>
      <p:ext uri="{BB962C8B-B14F-4D97-AF65-F5344CB8AC3E}">
        <p14:creationId xmlns:p14="http://schemas.microsoft.com/office/powerpoint/2010/main" val="214619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16C9E65-A4EF-A846-ACC4-75C851DB0E9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683" tIns="108843" rIns="217683" bIns="108843" numCol="1" anchor="ctr" anchorCtr="0" compatLnSpc="1">
            <a:prstTxWarp prst="textNoShape">
              <a:avLst/>
            </a:prstTxWarp>
          </a:bodyPr>
          <a:lstStyle/>
          <a:p>
            <a:pPr lvl="0"/>
            <a:r>
              <a:rPr lang="en-US" altLang="en-US" dirty="0"/>
              <a:t>Click to edit Master title style</a:t>
            </a:r>
            <a:endParaRPr lang="en-GB" altLang="en-US" dirty="0"/>
          </a:p>
        </p:txBody>
      </p:sp>
      <p:sp>
        <p:nvSpPr>
          <p:cNvPr id="1027" name="Text Placeholder 2">
            <a:extLst>
              <a:ext uri="{FF2B5EF4-FFF2-40B4-BE49-F238E27FC236}">
                <a16:creationId xmlns:a16="http://schemas.microsoft.com/office/drawing/2014/main" id="{26DBB0EE-EBDA-8340-99F5-D9B504A14DE6}"/>
              </a:ext>
            </a:extLst>
          </p:cNvPr>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683" tIns="108843" rIns="217683" bIns="108843"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 name="Date Placeholder 3">
            <a:extLst>
              <a:ext uri="{FF2B5EF4-FFF2-40B4-BE49-F238E27FC236}">
                <a16:creationId xmlns:a16="http://schemas.microsoft.com/office/drawing/2014/main" id="{DAF3C8FF-586A-AE4F-9672-D11503BBD1C7}"/>
              </a:ext>
            </a:extLst>
          </p:cNvPr>
          <p:cNvSpPr>
            <a:spLocks noGrp="1"/>
          </p:cNvSpPr>
          <p:nvPr>
            <p:ph type="dt" sz="half" idx="2"/>
          </p:nvPr>
        </p:nvSpPr>
        <p:spPr>
          <a:xfrm>
            <a:off x="609600" y="6356359"/>
            <a:ext cx="2844800" cy="365125"/>
          </a:xfrm>
          <a:prstGeom prst="rect">
            <a:avLst/>
          </a:prstGeom>
        </p:spPr>
        <p:txBody>
          <a:bodyPr vert="horz" wrap="square" lIns="217683" tIns="108843" rIns="217683" bIns="108843" numCol="1" anchor="ctr" anchorCtr="0" compatLnSpc="1">
            <a:prstTxWarp prst="textNoShape">
              <a:avLst/>
            </a:prstTxWarp>
          </a:bodyPr>
          <a:lstStyle>
            <a:lvl1pPr eaLnBrk="1" hangingPunct="1">
              <a:defRPr sz="1450" smtClean="0">
                <a:solidFill>
                  <a:schemeClr val="bg1"/>
                </a:solidFill>
                <a:latin typeface="Calibri" panose="020F0502020204030204" pitchFamily="34" charset="0"/>
                <a:cs typeface="Arial" panose="020B0604020202020204" pitchFamily="34" charset="0"/>
              </a:defRPr>
            </a:lvl1pPr>
          </a:lstStyle>
          <a:p>
            <a:pPr defTabSz="1088548">
              <a:defRPr/>
            </a:pPr>
            <a:fld id="{1495645D-CBE1-4D41-A74A-09CD3AC08855}" type="datetimeFigureOut">
              <a:rPr lang="en-GB" altLang="en-US" smtClean="0"/>
              <a:pPr defTabSz="1088548">
                <a:defRPr/>
              </a:pPr>
              <a:t>26/04/2021</a:t>
            </a:fld>
            <a:endParaRPr lang="en-GB" altLang="en-US"/>
          </a:p>
        </p:txBody>
      </p:sp>
      <p:sp>
        <p:nvSpPr>
          <p:cNvPr id="5" name="Footer Placeholder 4">
            <a:extLst>
              <a:ext uri="{FF2B5EF4-FFF2-40B4-BE49-F238E27FC236}">
                <a16:creationId xmlns:a16="http://schemas.microsoft.com/office/drawing/2014/main" id="{A6C44901-FAB2-5A47-9896-C8B5F11B754B}"/>
              </a:ext>
            </a:extLst>
          </p:cNvPr>
          <p:cNvSpPr>
            <a:spLocks noGrp="1"/>
          </p:cNvSpPr>
          <p:nvPr>
            <p:ph type="ftr" sz="quarter" idx="3"/>
          </p:nvPr>
        </p:nvSpPr>
        <p:spPr>
          <a:xfrm>
            <a:off x="4165600" y="6356359"/>
            <a:ext cx="3860800" cy="365125"/>
          </a:xfrm>
          <a:prstGeom prst="rect">
            <a:avLst/>
          </a:prstGeom>
        </p:spPr>
        <p:txBody>
          <a:bodyPr vert="horz" lIns="217683" tIns="108843" rIns="217683" bIns="108843" rtlCol="0" anchor="ctr"/>
          <a:lstStyle>
            <a:lvl1pPr algn="ctr" eaLnBrk="1" fontAlgn="auto" hangingPunct="1">
              <a:spcBef>
                <a:spcPts val="0"/>
              </a:spcBef>
              <a:spcAft>
                <a:spcPts val="0"/>
              </a:spcAft>
              <a:defRPr sz="1450">
                <a:solidFill>
                  <a:schemeClr val="bg1"/>
                </a:solidFill>
                <a:latin typeface="+mn-lt"/>
                <a:ea typeface="+mn-ea"/>
                <a:cs typeface="+mn-cs"/>
              </a:defRPr>
            </a:lvl1pPr>
          </a:lstStyle>
          <a:p>
            <a:pPr defTabSz="1088548">
              <a:defRPr/>
            </a:pPr>
            <a:endParaRPr lang="en-GB" dirty="0"/>
          </a:p>
        </p:txBody>
      </p:sp>
      <p:sp>
        <p:nvSpPr>
          <p:cNvPr id="6" name="Slide Number Placeholder 5">
            <a:extLst>
              <a:ext uri="{FF2B5EF4-FFF2-40B4-BE49-F238E27FC236}">
                <a16:creationId xmlns:a16="http://schemas.microsoft.com/office/drawing/2014/main" id="{3182D89B-B078-1641-B373-7879C47AC9FA}"/>
              </a:ext>
            </a:extLst>
          </p:cNvPr>
          <p:cNvSpPr>
            <a:spLocks noGrp="1"/>
          </p:cNvSpPr>
          <p:nvPr>
            <p:ph type="sldNum" sz="quarter" idx="4"/>
          </p:nvPr>
        </p:nvSpPr>
        <p:spPr>
          <a:xfrm>
            <a:off x="8737600" y="6356359"/>
            <a:ext cx="2844800" cy="365125"/>
          </a:xfrm>
          <a:prstGeom prst="rect">
            <a:avLst/>
          </a:prstGeom>
        </p:spPr>
        <p:txBody>
          <a:bodyPr vert="horz" wrap="square" lIns="217683" tIns="108843" rIns="217683" bIns="108843" numCol="1" anchor="ctr" anchorCtr="0" compatLnSpc="1">
            <a:prstTxWarp prst="textNoShape">
              <a:avLst/>
            </a:prstTxWarp>
          </a:bodyPr>
          <a:lstStyle>
            <a:lvl1pPr algn="r" eaLnBrk="1" hangingPunct="1">
              <a:defRPr sz="1450" smtClean="0">
                <a:solidFill>
                  <a:srgbClr val="FFFFFF"/>
                </a:solidFill>
                <a:latin typeface="Calibri" panose="020F0502020204030204" pitchFamily="34" charset="0"/>
                <a:cs typeface="Arial" panose="020B0604020202020204" pitchFamily="34" charset="0"/>
              </a:defRPr>
            </a:lvl1pPr>
          </a:lstStyle>
          <a:p>
            <a:pPr defTabSz="1088548">
              <a:defRPr/>
            </a:pPr>
            <a:fld id="{CE49706A-69A5-FB40-BD9F-123987197AE4}" type="slidenum">
              <a:rPr lang="en-GB" altLang="en-US" smtClean="0"/>
              <a:pPr defTabSz="1088548">
                <a:defRPr/>
              </a:pPr>
              <a:t>‹#›</a:t>
            </a:fld>
            <a:endParaRPr lang="en-GB" altLang="en-US" dirty="0"/>
          </a:p>
        </p:txBody>
      </p:sp>
    </p:spTree>
    <p:extLst>
      <p:ext uri="{BB962C8B-B14F-4D97-AF65-F5344CB8AC3E}">
        <p14:creationId xmlns:p14="http://schemas.microsoft.com/office/powerpoint/2010/main" val="36875618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5250" kern="12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525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525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525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5250">
          <a:solidFill>
            <a:schemeClr val="tx1"/>
          </a:solidFill>
          <a:latin typeface="Calibri" pitchFamily="34" charset="0"/>
          <a:ea typeface="ＭＳ Ｐゴシック" charset="0"/>
          <a:cs typeface="ＭＳ Ｐゴシック" charset="0"/>
        </a:defRPr>
      </a:lvl5pPr>
      <a:lvl6pPr marL="544168" algn="ctr" rtl="0" fontAlgn="base">
        <a:spcBef>
          <a:spcPct val="0"/>
        </a:spcBef>
        <a:spcAft>
          <a:spcPct val="0"/>
        </a:spcAft>
        <a:defRPr sz="5250">
          <a:solidFill>
            <a:schemeClr val="tx1"/>
          </a:solidFill>
          <a:latin typeface="Calibri" pitchFamily="34" charset="0"/>
        </a:defRPr>
      </a:lvl6pPr>
      <a:lvl7pPr marL="1088336" algn="ctr" rtl="0" fontAlgn="base">
        <a:spcBef>
          <a:spcPct val="0"/>
        </a:spcBef>
        <a:spcAft>
          <a:spcPct val="0"/>
        </a:spcAft>
        <a:defRPr sz="5250">
          <a:solidFill>
            <a:schemeClr val="tx1"/>
          </a:solidFill>
          <a:latin typeface="Calibri" pitchFamily="34" charset="0"/>
        </a:defRPr>
      </a:lvl7pPr>
      <a:lvl8pPr marL="1632502" algn="ctr" rtl="0" fontAlgn="base">
        <a:spcBef>
          <a:spcPct val="0"/>
        </a:spcBef>
        <a:spcAft>
          <a:spcPct val="0"/>
        </a:spcAft>
        <a:defRPr sz="5250">
          <a:solidFill>
            <a:schemeClr val="tx1"/>
          </a:solidFill>
          <a:latin typeface="Calibri" pitchFamily="34" charset="0"/>
        </a:defRPr>
      </a:lvl8pPr>
      <a:lvl9pPr marL="2176673" algn="ctr" rtl="0" fontAlgn="base">
        <a:spcBef>
          <a:spcPct val="0"/>
        </a:spcBef>
        <a:spcAft>
          <a:spcPct val="0"/>
        </a:spcAft>
        <a:defRPr sz="5250">
          <a:solidFill>
            <a:schemeClr val="tx1"/>
          </a:solidFill>
          <a:latin typeface="Calibri" pitchFamily="34" charset="0"/>
        </a:defRPr>
      </a:lvl9pPr>
    </p:titleStyle>
    <p:bodyStyle>
      <a:lvl1pPr marL="406288" indent="-406288" algn="l" rtl="0" eaLnBrk="0" fontAlgn="base" hangingPunct="0">
        <a:spcBef>
          <a:spcPct val="20000"/>
        </a:spcBef>
        <a:spcAft>
          <a:spcPct val="0"/>
        </a:spcAft>
        <a:buFont typeface="Arial" panose="020B0604020202020204" pitchFamily="34" charset="0"/>
        <a:buChar char="•"/>
        <a:defRPr sz="3800" kern="1200">
          <a:solidFill>
            <a:schemeClr val="bg1"/>
          </a:solidFill>
          <a:latin typeface="+mn-lt"/>
          <a:ea typeface="ＭＳ Ｐゴシック" charset="0"/>
          <a:cs typeface="ＭＳ Ｐゴシック" charset="0"/>
        </a:defRPr>
      </a:lvl1pPr>
      <a:lvl2pPr marL="882489" indent="-338257" algn="l" rtl="0" eaLnBrk="0" fontAlgn="base" hangingPunct="0">
        <a:spcBef>
          <a:spcPct val="20000"/>
        </a:spcBef>
        <a:spcAft>
          <a:spcPct val="0"/>
        </a:spcAft>
        <a:buFont typeface="Arial" panose="020B0604020202020204" pitchFamily="34" charset="0"/>
        <a:buChar char="–"/>
        <a:defRPr sz="3350" kern="1200">
          <a:solidFill>
            <a:schemeClr val="bg1"/>
          </a:solidFill>
          <a:latin typeface="+mn-lt"/>
          <a:ea typeface="ＭＳ Ｐゴシック" charset="0"/>
          <a:cs typeface="+mn-cs"/>
        </a:defRPr>
      </a:lvl2pPr>
      <a:lvl3pPr marL="1358695" indent="-270229" algn="l" rtl="0" eaLnBrk="0" fontAlgn="base" hangingPunct="0">
        <a:spcBef>
          <a:spcPct val="20000"/>
        </a:spcBef>
        <a:spcAft>
          <a:spcPct val="0"/>
        </a:spcAft>
        <a:buFont typeface="Arial" panose="020B0604020202020204" pitchFamily="34" charset="0"/>
        <a:buChar char="•"/>
        <a:defRPr sz="2850" kern="1200">
          <a:solidFill>
            <a:schemeClr val="bg1"/>
          </a:solidFill>
          <a:latin typeface="+mn-lt"/>
          <a:ea typeface="ＭＳ Ｐゴシック" charset="0"/>
          <a:cs typeface="+mn-cs"/>
        </a:defRPr>
      </a:lvl3pPr>
      <a:lvl4pPr marL="1902926" indent="-270229"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ＭＳ Ｐゴシック" charset="0"/>
          <a:cs typeface="+mn-cs"/>
        </a:defRPr>
      </a:lvl4pPr>
      <a:lvl5pPr marL="2447160" indent="-270229"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ＭＳ Ｐゴシック" charset="0"/>
          <a:cs typeface="+mn-cs"/>
        </a:defRPr>
      </a:lvl5pPr>
      <a:lvl6pPr marL="2992922" indent="-272086" algn="l" defTabSz="108833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089" indent="-272086" algn="l" defTabSz="108833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259" indent="-272086" algn="l" defTabSz="108833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429" indent="-272086" algn="l" defTabSz="108833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336" rtl="0" eaLnBrk="1" latinLnBrk="0" hangingPunct="1">
        <a:defRPr sz="2150" kern="1200">
          <a:solidFill>
            <a:schemeClr val="tx1"/>
          </a:solidFill>
          <a:latin typeface="+mn-lt"/>
          <a:ea typeface="+mn-ea"/>
          <a:cs typeface="+mn-cs"/>
        </a:defRPr>
      </a:lvl1pPr>
      <a:lvl2pPr marL="544168" algn="l" defTabSz="1088336" rtl="0" eaLnBrk="1" latinLnBrk="0" hangingPunct="1">
        <a:defRPr sz="2150" kern="1200">
          <a:solidFill>
            <a:schemeClr val="tx1"/>
          </a:solidFill>
          <a:latin typeface="+mn-lt"/>
          <a:ea typeface="+mn-ea"/>
          <a:cs typeface="+mn-cs"/>
        </a:defRPr>
      </a:lvl2pPr>
      <a:lvl3pPr marL="1088336" algn="l" defTabSz="1088336" rtl="0" eaLnBrk="1" latinLnBrk="0" hangingPunct="1">
        <a:defRPr sz="2150" kern="1200">
          <a:solidFill>
            <a:schemeClr val="tx1"/>
          </a:solidFill>
          <a:latin typeface="+mn-lt"/>
          <a:ea typeface="+mn-ea"/>
          <a:cs typeface="+mn-cs"/>
        </a:defRPr>
      </a:lvl3pPr>
      <a:lvl4pPr marL="1632502" algn="l" defTabSz="1088336" rtl="0" eaLnBrk="1" latinLnBrk="0" hangingPunct="1">
        <a:defRPr sz="2150" kern="1200">
          <a:solidFill>
            <a:schemeClr val="tx1"/>
          </a:solidFill>
          <a:latin typeface="+mn-lt"/>
          <a:ea typeface="+mn-ea"/>
          <a:cs typeface="+mn-cs"/>
        </a:defRPr>
      </a:lvl4pPr>
      <a:lvl5pPr marL="2176673" algn="l" defTabSz="1088336" rtl="0" eaLnBrk="1" latinLnBrk="0" hangingPunct="1">
        <a:defRPr sz="2150" kern="1200">
          <a:solidFill>
            <a:schemeClr val="tx1"/>
          </a:solidFill>
          <a:latin typeface="+mn-lt"/>
          <a:ea typeface="+mn-ea"/>
          <a:cs typeface="+mn-cs"/>
        </a:defRPr>
      </a:lvl5pPr>
      <a:lvl6pPr marL="2720843" algn="l" defTabSz="1088336" rtl="0" eaLnBrk="1" latinLnBrk="0" hangingPunct="1">
        <a:defRPr sz="2150" kern="1200">
          <a:solidFill>
            <a:schemeClr val="tx1"/>
          </a:solidFill>
          <a:latin typeface="+mn-lt"/>
          <a:ea typeface="+mn-ea"/>
          <a:cs typeface="+mn-cs"/>
        </a:defRPr>
      </a:lvl6pPr>
      <a:lvl7pPr marL="3265007" algn="l" defTabSz="1088336" rtl="0" eaLnBrk="1" latinLnBrk="0" hangingPunct="1">
        <a:defRPr sz="2150" kern="1200">
          <a:solidFill>
            <a:schemeClr val="tx1"/>
          </a:solidFill>
          <a:latin typeface="+mn-lt"/>
          <a:ea typeface="+mn-ea"/>
          <a:cs typeface="+mn-cs"/>
        </a:defRPr>
      </a:lvl7pPr>
      <a:lvl8pPr marL="3809174" algn="l" defTabSz="1088336" rtl="0" eaLnBrk="1" latinLnBrk="0" hangingPunct="1">
        <a:defRPr sz="2150" kern="1200">
          <a:solidFill>
            <a:schemeClr val="tx1"/>
          </a:solidFill>
          <a:latin typeface="+mn-lt"/>
          <a:ea typeface="+mn-ea"/>
          <a:cs typeface="+mn-cs"/>
        </a:defRPr>
      </a:lvl8pPr>
      <a:lvl9pPr marL="4353341" algn="l" defTabSz="1088336" rtl="0" eaLnBrk="1" latinLnBrk="0" hangingPunct="1">
        <a:defRPr sz="21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228600"/>
            <a:fld id="{C764DE79-268F-4C1A-8933-263129D2AF90}" type="datetimeFigureOut">
              <a:rPr lang="en-US" smtClean="0">
                <a:solidFill>
                  <a:prstClr val="black">
                    <a:tint val="75000"/>
                  </a:prstClr>
                </a:solidFill>
              </a:rPr>
              <a:pPr defTabSz="228600"/>
              <a:t>4/26/2021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2286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228600"/>
            <a:fld id="{48F63A3B-78C7-47BE-AE5E-E10140E04643}" type="slidenum">
              <a:rPr lang="en-US" smtClean="0">
                <a:solidFill>
                  <a:prstClr val="black">
                    <a:tint val="75000"/>
                  </a:prstClr>
                </a:solidFill>
              </a:rPr>
              <a:pPr defTabSz="228600"/>
              <a:t>‹#›</a:t>
            </a:fld>
            <a:endParaRPr lang="en-US" dirty="0">
              <a:solidFill>
                <a:prstClr val="black">
                  <a:tint val="75000"/>
                </a:prstClr>
              </a:solidFill>
            </a:endParaRPr>
          </a:p>
        </p:txBody>
      </p:sp>
    </p:spTree>
    <p:extLst>
      <p:ext uri="{BB962C8B-B14F-4D97-AF65-F5344CB8AC3E}">
        <p14:creationId xmlns:p14="http://schemas.microsoft.com/office/powerpoint/2010/main" val="19630684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228531"/>
            <a:fld id="{C764DE79-268F-4C1A-8933-263129D2AF90}" type="datetimeFigureOut">
              <a:rPr lang="en-US" smtClean="0">
                <a:solidFill>
                  <a:prstClr val="black">
                    <a:tint val="75000"/>
                  </a:prstClr>
                </a:solidFill>
              </a:rPr>
              <a:pPr defTabSz="228531"/>
              <a:t>4/26/2021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228531"/>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228531"/>
            <a:fld id="{48F63A3B-78C7-47BE-AE5E-E10140E04643}" type="slidenum">
              <a:rPr lang="en-US" smtClean="0">
                <a:solidFill>
                  <a:prstClr val="black">
                    <a:tint val="75000"/>
                  </a:prstClr>
                </a:solidFill>
              </a:rPr>
              <a:pPr defTabSz="228531"/>
              <a:t>‹#›</a:t>
            </a:fld>
            <a:endParaRPr lang="en-US" dirty="0">
              <a:solidFill>
                <a:prstClr val="black">
                  <a:tint val="75000"/>
                </a:prstClr>
              </a:solidFill>
            </a:endParaRPr>
          </a:p>
        </p:txBody>
      </p:sp>
    </p:spTree>
    <p:extLst>
      <p:ext uri="{BB962C8B-B14F-4D97-AF65-F5344CB8AC3E}">
        <p14:creationId xmlns:p14="http://schemas.microsoft.com/office/powerpoint/2010/main" val="388799159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43CCA-170E-4642-9286-365E9332C41D}" type="datetimeFigureOut">
              <a:rPr lang="en-GB" smtClean="0"/>
              <a:t>26/04/2021</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855119-4A89-4954-9B71-C8EA35E441C9}" type="slidenum">
              <a:rPr lang="en-GB" smtClean="0"/>
              <a:t>‹#›</a:t>
            </a:fld>
            <a:endParaRPr lang="en-GB"/>
          </a:p>
        </p:txBody>
      </p:sp>
    </p:spTree>
    <p:extLst>
      <p:ext uri="{BB962C8B-B14F-4D97-AF65-F5344CB8AC3E}">
        <p14:creationId xmlns:p14="http://schemas.microsoft.com/office/powerpoint/2010/main" val="334815333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rcid.org/0000-0002-7341-184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doi.org/10.6084/m9.figshare.1447257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DiSSCo/SDR/issues"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teklia.com/blog/2021-export-formats/"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png"/><Relationship Id="rId1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hyperlink" Target="https://doi.org/10.3897/rio.6.e57602" TargetMode="Externa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10A03-0AC9-4147-8BE4-5964F445D6D9}"/>
              </a:ext>
            </a:extLst>
          </p:cNvPr>
          <p:cNvSpPr>
            <a:spLocks noGrp="1"/>
          </p:cNvSpPr>
          <p:nvPr>
            <p:ph type="ctrTitle"/>
          </p:nvPr>
        </p:nvSpPr>
        <p:spPr>
          <a:xfrm>
            <a:off x="914400" y="644520"/>
            <a:ext cx="10363200" cy="2081306"/>
          </a:xfrm>
        </p:spPr>
        <p:txBody>
          <a:bodyPr/>
          <a:lstStyle/>
          <a:p>
            <a:r>
              <a:rPr lang="en-GB" sz="6600" dirty="0">
                <a:solidFill>
                  <a:srgbClr val="FFFFFF"/>
                </a:solidFill>
              </a:rPr>
              <a:t>Specimen Data Refinery</a:t>
            </a:r>
            <a:endParaRPr lang="en-GB" sz="6600" dirty="0">
              <a:solidFill>
                <a:schemeClr val="bg1">
                  <a:lumMod val="65000"/>
                  <a:lumOff val="35000"/>
                </a:schemeClr>
              </a:solidFill>
            </a:endParaRPr>
          </a:p>
        </p:txBody>
      </p:sp>
      <p:sp>
        <p:nvSpPr>
          <p:cNvPr id="5" name="Rectangle 4"/>
          <p:cNvSpPr/>
          <p:nvPr/>
        </p:nvSpPr>
        <p:spPr>
          <a:xfrm>
            <a:off x="8118127" y="3953757"/>
            <a:ext cx="3748206" cy="1774845"/>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Calibri"/>
                <a:ea typeface="+mn-ea"/>
                <a:cs typeface="+mn-cs"/>
              </a:rPr>
              <a:t>Laurence Livermore</a:t>
            </a:r>
            <a:endParaRPr kumimoji="0" lang="en-GB" sz="1600" b="0" i="0" u="none" strike="noStrike" kern="1200" cap="none" spc="0" normalizeH="0" baseline="0" noProof="0" dirty="0">
              <a:ln>
                <a:noFill/>
              </a:ln>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50000"/>
                  </a:schemeClr>
                </a:solidFill>
                <a:effectLst/>
                <a:uLnTx/>
                <a:uFillTx/>
                <a:latin typeface="Calibri"/>
                <a:ea typeface="+mn-ea"/>
                <a:cs typeface="+mn-cs"/>
              </a:rPr>
              <a:t>Natural History Museum, London, UK</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lumMod val="65000"/>
                  <a:lumOff val="35000"/>
                </a:prstClr>
              </a:solidFill>
              <a:latin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lumMod val="85000"/>
                  </a:prstClr>
                </a:solidFill>
                <a:effectLst/>
                <a:uLnTx/>
                <a:uFillTx/>
                <a:latin typeface="Calibri"/>
                <a:ea typeface="+mn-ea"/>
                <a:cs typeface="+mn-cs"/>
              </a:rPr>
              <a:t>26-04-2021 ISTC DWG Meeting</a:t>
            </a:r>
            <a:r>
              <a:rPr kumimoji="0" lang="en-GB" sz="1400" b="0" i="0" u="none" strike="noStrike" kern="1200" cap="none" spc="0" normalizeH="0" baseline="30000" noProof="0" dirty="0">
                <a:ln>
                  <a:noFill/>
                </a:ln>
                <a:solidFill>
                  <a:prstClr val="black">
                    <a:lumMod val="65000"/>
                    <a:lumOff val="35000"/>
                  </a:prstClr>
                </a:solidFill>
                <a:effectLst/>
                <a:uLnTx/>
                <a:uFillTx/>
                <a:latin typeface="Calibri"/>
                <a:ea typeface="+mn-ea"/>
                <a:cs typeface="+mn-cs"/>
              </a:rPr>
              <a:t> </a:t>
            </a:r>
            <a:br>
              <a:rPr kumimoji="0" lang="en-GB" sz="1400" b="0" i="0" u="none" strike="noStrike" kern="1200" cap="none" spc="0" normalizeH="0" baseline="30000" noProof="0" dirty="0">
                <a:ln>
                  <a:noFill/>
                </a:ln>
                <a:solidFill>
                  <a:prstClr val="black">
                    <a:lumMod val="65000"/>
                    <a:lumOff val="35000"/>
                  </a:prstClr>
                </a:solidFill>
                <a:effectLst/>
                <a:uLnTx/>
                <a:uFillTx/>
                <a:latin typeface="Calibri"/>
                <a:ea typeface="+mn-ea"/>
                <a:cs typeface="+mn-cs"/>
              </a:rPr>
            </a:br>
            <a:endParaRPr kumimoji="0" lang="en-GB" sz="1400" b="0" i="0" u="none" strike="noStrike" kern="1200" cap="none" spc="0" normalizeH="0" baseline="30000" noProof="0" dirty="0">
              <a:ln>
                <a:noFill/>
              </a:ln>
              <a:solidFill>
                <a:schemeClr val="tx1">
                  <a:lumMod val="50000"/>
                </a:schemeClr>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50000"/>
                  </a:schemeClr>
                </a:solidFill>
                <a:effectLst/>
                <a:uLnTx/>
                <a:uFillTx/>
                <a:latin typeface="Calibri"/>
                <a:ea typeface="+mn-ea"/>
                <a:cs typeface="+mn-cs"/>
              </a:rPr>
              <a:t>ORCID:</a:t>
            </a:r>
            <a:r>
              <a:rPr kumimoji="0" lang="en-GB" sz="1200" b="0" i="0" u="none" strike="noStrike" kern="1200" cap="none" spc="0" normalizeH="0" baseline="0" noProof="0" dirty="0">
                <a:ln>
                  <a:noFill/>
                </a:ln>
                <a:solidFill>
                  <a:prstClr val="white"/>
                </a:solidFill>
                <a:effectLst/>
                <a:uLnTx/>
                <a:uFillTx/>
                <a:latin typeface="Calibri"/>
                <a:ea typeface="+mn-ea"/>
                <a:cs typeface="+mn-cs"/>
              </a:rPr>
              <a:t> </a:t>
            </a:r>
            <a:r>
              <a:rPr kumimoji="0" lang="en-GB" sz="1200" b="0" i="0" u="none" strike="noStrike" kern="1200" cap="none" spc="0" normalizeH="0" baseline="0" noProof="0" dirty="0">
                <a:ln>
                  <a:noFill/>
                </a:ln>
                <a:solidFill>
                  <a:prstClr val="white"/>
                </a:solidFill>
                <a:effectLst/>
                <a:uLnTx/>
                <a:uFillTx/>
                <a:latin typeface="Calibri"/>
                <a:ea typeface="+mn-ea"/>
                <a:cs typeface="+mn-cs"/>
                <a:hlinkClick r:id="rId3"/>
              </a:rPr>
              <a:t>0000-0002-7341-1842</a:t>
            </a:r>
            <a:r>
              <a:rPr kumimoji="0" lang="en-GB" sz="1200" b="0" i="0" u="none" strike="noStrike" kern="1200" cap="none" spc="0" normalizeH="0" baseline="0" noProof="0" dirty="0">
                <a:ln>
                  <a:noFill/>
                </a:ln>
                <a:solidFill>
                  <a:prstClr val="white"/>
                </a:solidFill>
                <a:effectLst/>
                <a:uLnTx/>
                <a:uFillTx/>
                <a:latin typeface="Calibri"/>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50000"/>
                  </a:schemeClr>
                </a:solidFill>
                <a:effectLst/>
                <a:uLnTx/>
                <a:uFillTx/>
                <a:latin typeface="Calibri"/>
                <a:ea typeface="+mn-ea"/>
                <a:cs typeface="+mn-cs"/>
              </a:rPr>
              <a:t>Presentation DOI: </a:t>
            </a:r>
            <a:r>
              <a:rPr kumimoji="0" lang="en-GB" sz="1200" b="0" i="0" u="none" strike="noStrike" kern="1200" cap="none" spc="0" normalizeH="0" baseline="0" noProof="0" dirty="0">
                <a:ln>
                  <a:noFill/>
                </a:ln>
                <a:solidFill>
                  <a:prstClr val="white"/>
                </a:solidFill>
                <a:effectLst/>
                <a:uLnTx/>
                <a:uFillTx/>
                <a:latin typeface="Calibri"/>
                <a:ea typeface="+mn-ea"/>
                <a:cs typeface="+mn-cs"/>
                <a:hlinkClick r:id="rId4"/>
              </a:rPr>
              <a:t>10.6084/m9.figshare.14472570</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lumMod val="85000"/>
                </a:prstClr>
              </a:solidFill>
              <a:effectLst/>
              <a:uLnTx/>
              <a:uFillTx/>
              <a:latin typeface="Calibri"/>
              <a:ea typeface="+mn-ea"/>
              <a:cs typeface="+mn-cs"/>
            </a:endParaRPr>
          </a:p>
        </p:txBody>
      </p:sp>
      <p:sp>
        <p:nvSpPr>
          <p:cNvPr id="6" name="Rectangle 5"/>
          <p:cNvSpPr/>
          <p:nvPr/>
        </p:nvSpPr>
        <p:spPr>
          <a:xfrm>
            <a:off x="2465580" y="2547401"/>
            <a:ext cx="7260841"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i="0" u="none" strike="noStrike" kern="1200" cap="none" spc="0" normalizeH="0" baseline="0" noProof="0" dirty="0">
                <a:ln>
                  <a:noFill/>
                </a:ln>
                <a:solidFill>
                  <a:schemeClr val="tx1">
                    <a:lumMod val="50000"/>
                  </a:schemeClr>
                </a:solidFill>
                <a:effectLst/>
                <a:uLnTx/>
                <a:uFillTx/>
                <a:latin typeface="Calibri"/>
                <a:ea typeface="+mn-ea"/>
                <a:cs typeface="+mn-cs"/>
              </a:rPr>
              <a:t>Project Overview and Update</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47058" y="5730449"/>
            <a:ext cx="1819275" cy="909638"/>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r="11170" b="38524"/>
          <a:stretch/>
        </p:blipFill>
        <p:spPr>
          <a:xfrm>
            <a:off x="325667" y="5778313"/>
            <a:ext cx="4101881" cy="861774"/>
          </a:xfrm>
          <a:prstGeom prst="rect">
            <a:avLst/>
          </a:prstGeom>
        </p:spPr>
      </p:pic>
      <p:sp>
        <p:nvSpPr>
          <p:cNvPr id="8" name="TextBox 7">
            <a:extLst>
              <a:ext uri="{FF2B5EF4-FFF2-40B4-BE49-F238E27FC236}">
                <a16:creationId xmlns:a16="http://schemas.microsoft.com/office/drawing/2014/main" id="{04A43965-988F-4094-B954-F5E233B4FDBA}"/>
              </a:ext>
            </a:extLst>
          </p:cNvPr>
          <p:cNvSpPr txBox="1"/>
          <p:nvPr/>
        </p:nvSpPr>
        <p:spPr>
          <a:xfrm>
            <a:off x="249466" y="6581001"/>
            <a:ext cx="6494233" cy="261610"/>
          </a:xfrm>
          <a:prstGeom prst="rect">
            <a:avLst/>
          </a:prstGeom>
          <a:noFill/>
        </p:spPr>
        <p:txBody>
          <a:bodyPr wrap="square">
            <a:spAutoFit/>
          </a:bodyPr>
          <a:lstStyle/>
          <a:p>
            <a:r>
              <a:rPr lang="en-GB" sz="1100" dirty="0">
                <a:solidFill>
                  <a:schemeClr val="tx1">
                    <a:lumMod val="50000"/>
                  </a:schemeClr>
                </a:solidFill>
              </a:rPr>
              <a:t>Funder: European Commission | Project code: 823827 | Call for proposal: H2020-INFRAIA-2018-1</a:t>
            </a:r>
          </a:p>
        </p:txBody>
      </p:sp>
    </p:spTree>
    <p:extLst>
      <p:ext uri="{BB962C8B-B14F-4D97-AF65-F5344CB8AC3E}">
        <p14:creationId xmlns:p14="http://schemas.microsoft.com/office/powerpoint/2010/main" val="2111997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C4807DF7-7B36-4FBD-86DD-BB38647CF57A}"/>
              </a:ext>
            </a:extLst>
          </p:cNvPr>
          <p:cNvSpPr/>
          <p:nvPr/>
        </p:nvSpPr>
        <p:spPr>
          <a:xfrm>
            <a:off x="0" y="-5990"/>
            <a:ext cx="12192000" cy="10116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GB" sz="4000" b="1" dirty="0">
                <a:solidFill>
                  <a:prstClr val="white"/>
                </a:solidFill>
                <a:latin typeface="Calibri" panose="020F0502020204030204"/>
              </a:rPr>
              <a:t>Minimum Viable Product</a:t>
            </a: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D44D57DF-FF93-41B1-AC93-EE0BA5BFD0EA}"/>
              </a:ext>
            </a:extLst>
          </p:cNvPr>
          <p:cNvSpPr>
            <a:spLocks noGrp="1"/>
          </p:cNvSpPr>
          <p:nvPr>
            <p:ph idx="1"/>
          </p:nvPr>
        </p:nvSpPr>
        <p:spPr>
          <a:xfrm>
            <a:off x="838200" y="1446486"/>
            <a:ext cx="10515600" cy="4691289"/>
          </a:xfrm>
        </p:spPr>
        <p:txBody>
          <a:bodyPr>
            <a:normAutofit fontScale="85000" lnSpcReduction="20000"/>
          </a:bodyPr>
          <a:lstStyle/>
          <a:p>
            <a:pPr>
              <a:spcAft>
                <a:spcPts val="1200"/>
              </a:spcAft>
            </a:pPr>
            <a:r>
              <a:rPr lang="en-GB" dirty="0"/>
              <a:t>Outline minimal functional requirements of the Specimen Data Refinery. Definition of input/output and data objects for each component in the SDR prototype. </a:t>
            </a:r>
          </a:p>
          <a:p>
            <a:pPr lvl="1">
              <a:spcAft>
                <a:spcPts val="1200"/>
              </a:spcAft>
            </a:pPr>
            <a:r>
              <a:rPr lang="en-GB" dirty="0"/>
              <a:t>Implementing open Digital specimen – passed between components</a:t>
            </a:r>
          </a:p>
          <a:p>
            <a:pPr lvl="1">
              <a:spcAft>
                <a:spcPts val="1200"/>
              </a:spcAft>
            </a:pPr>
            <a:r>
              <a:rPr lang="en-GB" dirty="0"/>
              <a:t>Provenance of modifications will be tracked (under discussion)</a:t>
            </a:r>
          </a:p>
          <a:p>
            <a:pPr lvl="1">
              <a:spcAft>
                <a:spcPts val="1200"/>
              </a:spcAft>
            </a:pPr>
            <a:r>
              <a:rPr lang="en-GB" dirty="0"/>
              <a:t>JSON/JSON-LD will be used to store image regions of interest and text</a:t>
            </a:r>
          </a:p>
          <a:p>
            <a:pPr>
              <a:spcAft>
                <a:spcPts val="1200"/>
              </a:spcAft>
            </a:pPr>
            <a:r>
              <a:rPr lang="en-GB" dirty="0"/>
              <a:t>Users either digitisers or collections managers/curators</a:t>
            </a:r>
          </a:p>
          <a:p>
            <a:pPr>
              <a:spcAft>
                <a:spcPts val="1200"/>
              </a:spcAft>
            </a:pPr>
            <a:r>
              <a:rPr lang="en-GB" dirty="0"/>
              <a:t>Scope: herbarium sheets, microscope slides, pinned insects</a:t>
            </a:r>
          </a:p>
          <a:p>
            <a:pPr>
              <a:spcAft>
                <a:spcPts val="1200"/>
              </a:spcAft>
            </a:pPr>
            <a:r>
              <a:rPr lang="en-GB" dirty="0"/>
              <a:t>Functional and non-functional requirements described</a:t>
            </a:r>
          </a:p>
          <a:p>
            <a:pPr>
              <a:spcAft>
                <a:spcPts val="1200"/>
              </a:spcAft>
            </a:pPr>
            <a:r>
              <a:rPr lang="en-GB" dirty="0"/>
              <a:t>Workflow components with input/outputs described</a:t>
            </a:r>
          </a:p>
          <a:p>
            <a:pPr marL="0" indent="0">
              <a:spcAft>
                <a:spcPts val="1200"/>
              </a:spcAft>
              <a:buNone/>
            </a:pPr>
            <a:endParaRPr lang="en-GB" dirty="0"/>
          </a:p>
        </p:txBody>
      </p:sp>
      <p:sp>
        <p:nvSpPr>
          <p:cNvPr id="5" name="TextBox 4">
            <a:extLst>
              <a:ext uri="{FF2B5EF4-FFF2-40B4-BE49-F238E27FC236}">
                <a16:creationId xmlns:a16="http://schemas.microsoft.com/office/drawing/2014/main" id="{7578EC15-BF95-4499-A532-8D9CE9EDEC25}"/>
              </a:ext>
            </a:extLst>
          </p:cNvPr>
          <p:cNvSpPr txBox="1"/>
          <p:nvPr/>
        </p:nvSpPr>
        <p:spPr>
          <a:xfrm>
            <a:off x="838200" y="6117556"/>
            <a:ext cx="11353800" cy="646331"/>
          </a:xfrm>
          <a:prstGeom prst="rect">
            <a:avLst/>
          </a:prstGeom>
          <a:noFill/>
        </p:spPr>
        <p:txBody>
          <a:bodyPr wrap="square">
            <a:spAutoFit/>
          </a:bodyPr>
          <a:lstStyle/>
          <a:p>
            <a:pPr marL="0" indent="0">
              <a:spcAft>
                <a:spcPts val="1200"/>
              </a:spcAft>
              <a:buNone/>
            </a:pPr>
            <a:r>
              <a:rPr lang="en-GB" dirty="0"/>
              <a:t>Available to read/comment on: </a:t>
            </a:r>
            <a:br>
              <a:rPr lang="en-GB" dirty="0"/>
            </a:br>
            <a:r>
              <a:rPr lang="en-GB" sz="1800" dirty="0"/>
              <a:t>https://docs.google.com/document/d/1sNclNbnMJrIVWeV1-9Rikd3SUX00T2x3L5-Lwqcyx6A</a:t>
            </a:r>
            <a:endParaRPr lang="en-GB" dirty="0"/>
          </a:p>
        </p:txBody>
      </p:sp>
    </p:spTree>
    <p:extLst>
      <p:ext uri="{BB962C8B-B14F-4D97-AF65-F5344CB8AC3E}">
        <p14:creationId xmlns:p14="http://schemas.microsoft.com/office/powerpoint/2010/main" val="3735187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C4807DF7-7B36-4FBD-86DD-BB38647CF57A}"/>
              </a:ext>
            </a:extLst>
          </p:cNvPr>
          <p:cNvSpPr/>
          <p:nvPr/>
        </p:nvSpPr>
        <p:spPr>
          <a:xfrm>
            <a:off x="0" y="-5990"/>
            <a:ext cx="12192000" cy="10116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GB" sz="4000" b="1" dirty="0">
                <a:solidFill>
                  <a:prstClr val="white"/>
                </a:solidFill>
                <a:latin typeface="Calibri" panose="020F0502020204030204"/>
              </a:rPr>
              <a:t>Current Activities</a:t>
            </a: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D44D57DF-FF93-41B1-AC93-EE0BA5BFD0EA}"/>
              </a:ext>
            </a:extLst>
          </p:cNvPr>
          <p:cNvSpPr>
            <a:spLocks noGrp="1"/>
          </p:cNvSpPr>
          <p:nvPr>
            <p:ph idx="1"/>
          </p:nvPr>
        </p:nvSpPr>
        <p:spPr>
          <a:xfrm>
            <a:off x="838200" y="1825624"/>
            <a:ext cx="11099800" cy="4691289"/>
          </a:xfrm>
        </p:spPr>
        <p:txBody>
          <a:bodyPr>
            <a:normAutofit fontScale="85000" lnSpcReduction="20000"/>
          </a:bodyPr>
          <a:lstStyle/>
          <a:p>
            <a:pPr>
              <a:spcAft>
                <a:spcPts val="1200"/>
              </a:spcAft>
            </a:pPr>
            <a:r>
              <a:rPr lang="en-GB" dirty="0"/>
              <a:t>Developing example Galaxy pipeline/workflow [</a:t>
            </a:r>
            <a:r>
              <a:rPr lang="en-GB" b="1" dirty="0"/>
              <a:t>due May</a:t>
            </a:r>
            <a:r>
              <a:rPr lang="en-GB" dirty="0"/>
              <a:t>]</a:t>
            </a:r>
          </a:p>
          <a:p>
            <a:pPr>
              <a:spcAft>
                <a:spcPts val="1200"/>
              </a:spcAft>
            </a:pPr>
            <a:r>
              <a:rPr lang="en-GB" dirty="0"/>
              <a:t>Moving next steps/tasks to DiSSCo SDR GitHub as Issues [</a:t>
            </a:r>
            <a:r>
              <a:rPr lang="en-GB" b="1" dirty="0"/>
              <a:t>due May</a:t>
            </a:r>
            <a:r>
              <a:rPr lang="en-GB" dirty="0"/>
              <a:t>] </a:t>
            </a:r>
            <a:r>
              <a:rPr lang="en-GB" dirty="0">
                <a:hlinkClick r:id="rId3"/>
              </a:rPr>
              <a:t>https://github.com/DiSSCo/SDR/issues</a:t>
            </a:r>
            <a:endParaRPr lang="en-GB" dirty="0"/>
          </a:p>
          <a:p>
            <a:pPr>
              <a:spcAft>
                <a:spcPts val="1200"/>
              </a:spcAft>
            </a:pPr>
            <a:r>
              <a:rPr lang="en-GB" dirty="0"/>
              <a:t>Developing training corpora for object, text lines and named entities </a:t>
            </a:r>
          </a:p>
          <a:p>
            <a:pPr>
              <a:spcAft>
                <a:spcPts val="1200"/>
              </a:spcAft>
            </a:pPr>
            <a:r>
              <a:rPr lang="en-GB" dirty="0"/>
              <a:t>Scheduled trial of DiSSCo image repository for staging</a:t>
            </a:r>
          </a:p>
          <a:p>
            <a:pPr>
              <a:spcAft>
                <a:spcPts val="1200"/>
              </a:spcAft>
            </a:pPr>
            <a:r>
              <a:rPr lang="en-GB" dirty="0"/>
              <a:t>Discussing standards for:</a:t>
            </a:r>
          </a:p>
          <a:p>
            <a:pPr lvl="1">
              <a:spcAft>
                <a:spcPts val="1200"/>
              </a:spcAft>
            </a:pPr>
            <a:r>
              <a:rPr lang="en-GB" dirty="0"/>
              <a:t>FAIR Digital Objects and Digital Specimens</a:t>
            </a:r>
          </a:p>
          <a:p>
            <a:pPr lvl="1">
              <a:spcAft>
                <a:spcPts val="1200"/>
              </a:spcAft>
            </a:pPr>
            <a:r>
              <a:rPr lang="en-GB" dirty="0"/>
              <a:t>Provenance (and discussion at </a:t>
            </a:r>
            <a:r>
              <a:rPr lang="en-GB" i="1" dirty="0"/>
              <a:t>Provenance Week 2021</a:t>
            </a:r>
            <a:r>
              <a:rPr lang="en-GB" dirty="0"/>
              <a:t>) </a:t>
            </a:r>
            <a:r>
              <a:rPr lang="en-GB" sz="1500" dirty="0"/>
              <a:t>https://iitdbgroup.github.io/ProvenanceWeek2021/t7.html</a:t>
            </a:r>
          </a:p>
          <a:p>
            <a:pPr lvl="1">
              <a:spcAft>
                <a:spcPts val="1200"/>
              </a:spcAft>
            </a:pPr>
            <a:r>
              <a:rPr lang="en-GB" dirty="0"/>
              <a:t>Results from OCR/HTR/NER (on labels): </a:t>
            </a:r>
            <a:r>
              <a:rPr lang="en-GB" dirty="0">
                <a:hlinkClick r:id="rId4"/>
              </a:rPr>
              <a:t>https://teklia.com/blog/2021-export-formats/</a:t>
            </a:r>
            <a:endParaRPr lang="en-GB" dirty="0"/>
          </a:p>
          <a:p>
            <a:pPr>
              <a:spcAft>
                <a:spcPts val="1200"/>
              </a:spcAft>
            </a:pPr>
            <a:r>
              <a:rPr lang="en-GB" dirty="0"/>
              <a:t>Recruiting for an 18</a:t>
            </a:r>
            <a:r>
              <a:rPr lang="en-GB" baseline="30000" dirty="0"/>
              <a:t>th</a:t>
            </a:r>
            <a:r>
              <a:rPr lang="en-GB" dirty="0"/>
              <a:t> month computer vision PDRA (based at NHMUK)</a:t>
            </a:r>
          </a:p>
        </p:txBody>
      </p:sp>
    </p:spTree>
    <p:extLst>
      <p:ext uri="{BB962C8B-B14F-4D97-AF65-F5344CB8AC3E}">
        <p14:creationId xmlns:p14="http://schemas.microsoft.com/office/powerpoint/2010/main" val="3079294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C4807DF7-7B36-4FBD-86DD-BB38647CF57A}"/>
              </a:ext>
            </a:extLst>
          </p:cNvPr>
          <p:cNvSpPr/>
          <p:nvPr/>
        </p:nvSpPr>
        <p:spPr>
          <a:xfrm>
            <a:off x="0" y="-5990"/>
            <a:ext cx="12192000" cy="10116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GB" sz="4000" b="1" dirty="0">
                <a:solidFill>
                  <a:prstClr val="white"/>
                </a:solidFill>
                <a:latin typeface="Calibri" panose="020F0502020204030204"/>
              </a:rPr>
              <a:t>Acknowledgements</a:t>
            </a: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2" descr="Logo downloads | University brand | StaffNet | The University of Manchester">
            <a:extLst>
              <a:ext uri="{FF2B5EF4-FFF2-40B4-BE49-F238E27FC236}">
                <a16:creationId xmlns:a16="http://schemas.microsoft.com/office/drawing/2014/main" id="{E406EA1F-4781-42EC-8279-5D33E5250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21" y="1427298"/>
            <a:ext cx="2444789" cy="10355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eklia | LinkedIn">
            <a:extLst>
              <a:ext uri="{FF2B5EF4-FFF2-40B4-BE49-F238E27FC236}">
                <a16:creationId xmlns:a16="http://schemas.microsoft.com/office/drawing/2014/main" id="{865F1094-8771-4E01-8690-4BE86DC76B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4754" b="34208"/>
          <a:stretch/>
        </p:blipFill>
        <p:spPr bwMode="auto">
          <a:xfrm>
            <a:off x="8648293" y="1477032"/>
            <a:ext cx="3015883" cy="9360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hange institute logo for Luomus · Issue #100 · DiSSCo/ELViS · GitHub">
            <a:extLst>
              <a:ext uri="{FF2B5EF4-FFF2-40B4-BE49-F238E27FC236}">
                <a16:creationId xmlns:a16="http://schemas.microsoft.com/office/drawing/2014/main" id="{B3D16ADF-59EF-46EB-BCDB-611A3EDD19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2354" y="1264551"/>
            <a:ext cx="3355995" cy="12663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wedish Museum of Natural History | CETAF – Consortium of European  Taxonomic Facilities">
            <a:extLst>
              <a:ext uri="{FF2B5EF4-FFF2-40B4-BE49-F238E27FC236}">
                <a16:creationId xmlns:a16="http://schemas.microsoft.com/office/drawing/2014/main" id="{475E036B-E5F8-4B23-99BB-49627A3308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8979" y="4962356"/>
            <a:ext cx="1524388" cy="13712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Branding Source: New logo: Naturalis">
            <a:extLst>
              <a:ext uri="{FF2B5EF4-FFF2-40B4-BE49-F238E27FC236}">
                <a16:creationId xmlns:a16="http://schemas.microsoft.com/office/drawing/2014/main" id="{319A4BD1-E263-45A6-B36B-4C87E9CF21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155" y="4962356"/>
            <a:ext cx="920527" cy="13712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oyal Botanic Garden Edinburgh | Postcode Green Trust">
            <a:extLst>
              <a:ext uri="{FF2B5EF4-FFF2-40B4-BE49-F238E27FC236}">
                <a16:creationId xmlns:a16="http://schemas.microsoft.com/office/drawing/2014/main" id="{DF867F94-77FF-4EA2-ADE9-4EDD49D55F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4664" y="5241204"/>
            <a:ext cx="2526623" cy="81357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useum National d'Histoire Naturelle (MNHN) | IDDRI">
            <a:extLst>
              <a:ext uri="{FF2B5EF4-FFF2-40B4-BE49-F238E27FC236}">
                <a16:creationId xmlns:a16="http://schemas.microsoft.com/office/drawing/2014/main" id="{891E1328-FF3D-4F15-BB48-F4484F25A3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0647" y="3188099"/>
            <a:ext cx="2972073" cy="94451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oyal Botanic Gardens, Kew - Wikipedia">
            <a:extLst>
              <a:ext uri="{FF2B5EF4-FFF2-40B4-BE49-F238E27FC236}">
                <a16:creationId xmlns:a16="http://schemas.microsoft.com/office/drawing/2014/main" id="{3D1B7E9D-EA99-49D9-942A-68522104B8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2584" y="5248260"/>
            <a:ext cx="1921780" cy="79946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Botanic Garden Meise · GitHub">
            <a:extLst>
              <a:ext uri="{FF2B5EF4-FFF2-40B4-BE49-F238E27FC236}">
                <a16:creationId xmlns:a16="http://schemas.microsoft.com/office/drawing/2014/main" id="{63AD269A-D912-423E-8EEB-AB6944FD83DA}"/>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6711" b="23356"/>
          <a:stretch/>
        </p:blipFill>
        <p:spPr bwMode="auto">
          <a:xfrm>
            <a:off x="4682867" y="3216600"/>
            <a:ext cx="1777426" cy="88751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Our new Logo | Museum für Naturkunde">
            <a:extLst>
              <a:ext uri="{FF2B5EF4-FFF2-40B4-BE49-F238E27FC236}">
                <a16:creationId xmlns:a16="http://schemas.microsoft.com/office/drawing/2014/main" id="{FD98AC77-E376-41AB-A29C-80320F41962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73074" y="3090833"/>
            <a:ext cx="1708571" cy="113904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ome | BGBM">
            <a:extLst>
              <a:ext uri="{FF2B5EF4-FFF2-40B4-BE49-F238E27FC236}">
                <a16:creationId xmlns:a16="http://schemas.microsoft.com/office/drawing/2014/main" id="{B1531643-809A-4AAF-94E7-A10E568BD21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498" y="3151738"/>
            <a:ext cx="1295842" cy="101723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University of Gothenburg, Sweden | Study.eu">
            <a:extLst>
              <a:ext uri="{FF2B5EF4-FFF2-40B4-BE49-F238E27FC236}">
                <a16:creationId xmlns:a16="http://schemas.microsoft.com/office/drawing/2014/main" id="{B3E445E4-82D3-4F30-B586-E2E5A5FE331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5661" y="4962356"/>
            <a:ext cx="1844755" cy="1371268"/>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a:extLst>
              <a:ext uri="{FF2B5EF4-FFF2-40B4-BE49-F238E27FC236}">
                <a16:creationId xmlns:a16="http://schemas.microsoft.com/office/drawing/2014/main" id="{2A42FD1E-4573-445F-9212-0FFC6E78C9D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55693" y="3389891"/>
            <a:ext cx="2206821" cy="540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902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807DF7-7B36-4FBD-86DD-BB38647CF57A}"/>
              </a:ext>
            </a:extLst>
          </p:cNvPr>
          <p:cNvSpPr/>
          <p:nvPr/>
        </p:nvSpPr>
        <p:spPr>
          <a:xfrm>
            <a:off x="2204" y="1240"/>
            <a:ext cx="12187592" cy="14053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31">
              <a:defRPr/>
            </a:pPr>
            <a:endParaRPr lang="en-GB" sz="900">
              <a:solidFill>
                <a:prstClr val="white"/>
              </a:solidFill>
              <a:latin typeface="Calibri" panose="020F0502020204030204"/>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714" y="313309"/>
            <a:ext cx="5198489" cy="1578113"/>
          </a:xfrm>
          <a:prstGeom prst="rect">
            <a:avLst/>
          </a:prstGeom>
        </p:spPr>
      </p:pic>
      <p:sp>
        <p:nvSpPr>
          <p:cNvPr id="7" name="Title 6"/>
          <p:cNvSpPr>
            <a:spLocks noGrp="1"/>
          </p:cNvSpPr>
          <p:nvPr>
            <p:ph type="title"/>
          </p:nvPr>
        </p:nvSpPr>
        <p:spPr>
          <a:xfrm>
            <a:off x="5617203" y="171200"/>
            <a:ext cx="6354958" cy="1325083"/>
          </a:xfrm>
        </p:spPr>
        <p:txBody>
          <a:bodyPr>
            <a:normAutofit/>
          </a:bodyPr>
          <a:lstStyle/>
          <a:p>
            <a:pPr algn="r"/>
            <a:r>
              <a:rPr lang="en-GB" sz="3999" b="1" dirty="0">
                <a:solidFill>
                  <a:schemeClr val="bg1"/>
                </a:solidFill>
                <a:latin typeface="Arial" panose="020B0604020202020204" pitchFamily="34" charset="0"/>
                <a:cs typeface="Arial" panose="020B0604020202020204" pitchFamily="34" charset="0"/>
              </a:rPr>
              <a:t>Context</a:t>
            </a:r>
          </a:p>
        </p:txBody>
      </p:sp>
      <p:sp>
        <p:nvSpPr>
          <p:cNvPr id="3" name="Content Placeholder 2">
            <a:extLst>
              <a:ext uri="{FF2B5EF4-FFF2-40B4-BE49-F238E27FC236}">
                <a16:creationId xmlns:a16="http://schemas.microsoft.com/office/drawing/2014/main" id="{CB607C14-13FC-4F91-908B-FDF6BA65B6E2}"/>
              </a:ext>
            </a:extLst>
          </p:cNvPr>
          <p:cNvSpPr>
            <a:spLocks noGrp="1"/>
          </p:cNvSpPr>
          <p:nvPr>
            <p:ph idx="1"/>
          </p:nvPr>
        </p:nvSpPr>
        <p:spPr>
          <a:xfrm>
            <a:off x="840101" y="1825625"/>
            <a:ext cx="9877242" cy="4351339"/>
          </a:xfrm>
        </p:spPr>
        <p:txBody>
          <a:bodyPr>
            <a:normAutofit/>
          </a:bodyPr>
          <a:lstStyle/>
          <a:p>
            <a:r>
              <a:rPr lang="en-GB" b="1" dirty="0"/>
              <a:t>~85% of specimen information </a:t>
            </a:r>
            <a:r>
              <a:rPr lang="en-GB" dirty="0"/>
              <a:t>resides on specimen labels or physical registers and is </a:t>
            </a:r>
            <a:r>
              <a:rPr lang="en-GB" b="1" dirty="0"/>
              <a:t>not digitised or publicly available</a:t>
            </a:r>
          </a:p>
          <a:p>
            <a:endParaRPr lang="en-GB" dirty="0"/>
          </a:p>
          <a:p>
            <a:r>
              <a:rPr lang="en-GB" dirty="0"/>
              <a:t>Most digitisation done in a manual way with many institutions constrained by operational (personnel) costs </a:t>
            </a:r>
          </a:p>
          <a:p>
            <a:endParaRPr lang="en-GB" dirty="0"/>
          </a:p>
          <a:p>
            <a:r>
              <a:rPr lang="en-GB" dirty="0"/>
              <a:t>SDR aims to develop a cloud-based platform of tools to processing specimen images and their labels </a:t>
            </a:r>
            <a:r>
              <a:rPr lang="en-GB" i="1" dirty="0" err="1"/>
              <a:t>en</a:t>
            </a:r>
            <a:r>
              <a:rPr lang="en-GB" i="1" dirty="0"/>
              <a:t> masse </a:t>
            </a:r>
            <a:r>
              <a:rPr lang="en-GB" dirty="0"/>
              <a:t>in order to extract essential data efficiently and effectively</a:t>
            </a:r>
          </a:p>
        </p:txBody>
      </p:sp>
    </p:spTree>
    <p:extLst>
      <p:ext uri="{BB962C8B-B14F-4D97-AF65-F5344CB8AC3E}">
        <p14:creationId xmlns:p14="http://schemas.microsoft.com/office/powerpoint/2010/main" val="137194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Diagram, schematic&#10;&#10;Description automatically generated">
            <a:extLst>
              <a:ext uri="{FF2B5EF4-FFF2-40B4-BE49-F238E27FC236}">
                <a16:creationId xmlns:a16="http://schemas.microsoft.com/office/drawing/2014/main" id="{92778BBD-719A-4D70-BD2C-26728C0AA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582" y="0"/>
            <a:ext cx="9590835" cy="6858000"/>
          </a:xfrm>
          <a:prstGeom prst="rect">
            <a:avLst/>
          </a:prstGeom>
        </p:spPr>
      </p:pic>
    </p:spTree>
    <p:extLst>
      <p:ext uri="{BB962C8B-B14F-4D97-AF65-F5344CB8AC3E}">
        <p14:creationId xmlns:p14="http://schemas.microsoft.com/office/powerpoint/2010/main" val="472889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0" y="4786696"/>
            <a:ext cx="12192000" cy="20713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0" y="-1"/>
            <a:ext cx="12192000" cy="2431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p:cNvGrpSpPr/>
          <p:nvPr/>
        </p:nvGrpSpPr>
        <p:grpSpPr>
          <a:xfrm>
            <a:off x="8822480" y="247952"/>
            <a:ext cx="2658971" cy="2131245"/>
            <a:chOff x="8007034" y="247952"/>
            <a:chExt cx="2658971" cy="2131245"/>
          </a:xfrm>
        </p:grpSpPr>
        <p:grpSp>
          <p:nvGrpSpPr>
            <p:cNvPr id="5" name="Group 4"/>
            <p:cNvGrpSpPr/>
            <p:nvPr/>
          </p:nvGrpSpPr>
          <p:grpSpPr>
            <a:xfrm>
              <a:off x="8007034" y="247952"/>
              <a:ext cx="2658971" cy="1609461"/>
              <a:chOff x="8082431" y="247952"/>
              <a:chExt cx="2658971" cy="1609461"/>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2431" y="1135147"/>
                <a:ext cx="1165815" cy="722266"/>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04272" y="289339"/>
                <a:ext cx="1129457" cy="701799"/>
              </a:xfrm>
              <a:prstGeom prst="rect">
                <a:avLst/>
              </a:prstGeom>
            </p:spPr>
          </p:pic>
          <p:pic>
            <p:nvPicPr>
              <p:cNvPr id="2050" name="Picture 2" descr="http://www.nhm.ac.uk/services/media-store/asset/7f19ff510edb31248b49f5efab3f695abdfd78a0/contents/preview"/>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374" t="17489" r="36690" b="65630"/>
              <a:stretch/>
            </p:blipFill>
            <p:spPr bwMode="auto">
              <a:xfrm>
                <a:off x="9736564" y="1175379"/>
                <a:ext cx="753628" cy="422030"/>
              </a:xfrm>
              <a:prstGeom prst="rect">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pic>
            <p:nvPicPr>
              <p:cNvPr id="19" name="Picture 2" descr="http://www.nhm.ac.uk/services/media-store/asset/7f19ff510edb31248b49f5efab3f695abdfd78a0/contents/preview"/>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875" t="36294" b="51246"/>
              <a:stretch/>
            </p:blipFill>
            <p:spPr bwMode="auto">
              <a:xfrm>
                <a:off x="9485357" y="767421"/>
                <a:ext cx="1256045" cy="273723"/>
              </a:xfrm>
              <a:prstGeom prst="rect">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pic>
            <p:nvPicPr>
              <p:cNvPr id="20" name="Picture 2" descr="http://www.nhm.ac.uk/services/media-store/asset/7f19ff510edb31248b49f5efab3f695abdfd78a0/contents/preview"/>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181" t="53946" r="8259" b="29977"/>
              <a:stretch/>
            </p:blipFill>
            <p:spPr bwMode="auto">
              <a:xfrm>
                <a:off x="9485357" y="247952"/>
                <a:ext cx="1256045" cy="401934"/>
              </a:xfrm>
              <a:prstGeom prst="rect">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grpSp>
        <p:sp>
          <p:nvSpPr>
            <p:cNvPr id="23" name="TextBox 22"/>
            <p:cNvSpPr txBox="1"/>
            <p:nvPr/>
          </p:nvSpPr>
          <p:spPr>
            <a:xfrm>
              <a:off x="8030232" y="1948310"/>
              <a:ext cx="2612574"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+5 images: segmented specimen (mask) and 3 labels</a:t>
              </a:r>
            </a:p>
          </p:txBody>
        </p:sp>
      </p:grpSp>
      <p:grpSp>
        <p:nvGrpSpPr>
          <p:cNvPr id="40" name="Group 39"/>
          <p:cNvGrpSpPr/>
          <p:nvPr/>
        </p:nvGrpSpPr>
        <p:grpSpPr>
          <a:xfrm>
            <a:off x="7212389" y="5448386"/>
            <a:ext cx="1731687" cy="670272"/>
            <a:chOff x="2946467" y="3001738"/>
            <a:chExt cx="2507484" cy="460807"/>
          </a:xfrm>
        </p:grpSpPr>
        <p:sp>
          <p:nvSpPr>
            <p:cNvPr id="41" name="Right Arrow 40"/>
            <p:cNvSpPr/>
            <p:nvPr/>
          </p:nvSpPr>
          <p:spPr>
            <a:xfrm>
              <a:off x="2946467" y="3001738"/>
              <a:ext cx="2507484" cy="460807"/>
            </a:xfrm>
            <a:prstGeom prst="rightArrow">
              <a:avLst>
                <a:gd name="adj1" fmla="val 59756"/>
                <a:gd name="adj2" fmla="val 4561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p:cNvSpPr txBox="1"/>
            <p:nvPr/>
          </p:nvSpPr>
          <p:spPr>
            <a:xfrm>
              <a:off x="3009914" y="3119827"/>
              <a:ext cx="2174968"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Measurements</a:t>
              </a:r>
            </a:p>
          </p:txBody>
        </p:sp>
      </p:grpSp>
      <p:grpSp>
        <p:nvGrpSpPr>
          <p:cNvPr id="11" name="Group 10"/>
          <p:cNvGrpSpPr/>
          <p:nvPr/>
        </p:nvGrpSpPr>
        <p:grpSpPr>
          <a:xfrm>
            <a:off x="877834" y="180668"/>
            <a:ext cx="3605268" cy="6113052"/>
            <a:chOff x="877834" y="180668"/>
            <a:chExt cx="3605268" cy="6113052"/>
          </a:xfrm>
        </p:grpSpPr>
        <p:grpSp>
          <p:nvGrpSpPr>
            <p:cNvPr id="10" name="Group 9"/>
            <p:cNvGrpSpPr/>
            <p:nvPr/>
          </p:nvGrpSpPr>
          <p:grpSpPr>
            <a:xfrm>
              <a:off x="877834" y="180668"/>
              <a:ext cx="2723104" cy="2198529"/>
              <a:chOff x="877834" y="180668"/>
              <a:chExt cx="2723104" cy="2198529"/>
            </a:xfrm>
          </p:grpSpPr>
          <p:pic>
            <p:nvPicPr>
              <p:cNvPr id="6" name="Picture 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39871" y="180668"/>
                <a:ext cx="2550537" cy="1700357"/>
              </a:xfrm>
              <a:prstGeom prst="rect">
                <a:avLst/>
              </a:prstGeom>
              <a:ln>
                <a:solidFill>
                  <a:schemeClr val="tx1">
                    <a:lumMod val="75000"/>
                    <a:lumOff val="25000"/>
                  </a:schemeClr>
                </a:solidFill>
              </a:ln>
            </p:spPr>
          </p:pic>
          <p:sp>
            <p:nvSpPr>
              <p:cNvPr id="7" name="TextBox 6"/>
              <p:cNvSpPr txBox="1"/>
              <p:nvPr/>
            </p:nvSpPr>
            <p:spPr>
              <a:xfrm>
                <a:off x="877834" y="1948310"/>
                <a:ext cx="2723104"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Taxon name, Unique identifier, Location in collection</a:t>
                </a:r>
              </a:p>
            </p:txBody>
          </p:sp>
        </p:gr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5557" y="3083178"/>
              <a:ext cx="1859646" cy="1152120"/>
            </a:xfrm>
            <a:prstGeom prst="rect">
              <a:avLst/>
            </a:prstGeom>
          </p:spPr>
        </p:pic>
        <p:sp>
          <p:nvSpPr>
            <p:cNvPr id="2051" name="Bent-Up Arrow 2050"/>
            <p:cNvSpPr/>
            <p:nvPr/>
          </p:nvSpPr>
          <p:spPr>
            <a:xfrm rot="5400000">
              <a:off x="2331955" y="4142573"/>
              <a:ext cx="1901991" cy="2400303"/>
            </a:xfrm>
            <a:prstGeom prst="bentUpArrow">
              <a:avLst>
                <a:gd name="adj1" fmla="val 19117"/>
                <a:gd name="adj2" fmla="val 25000"/>
                <a:gd name="adj3" fmla="val 24346"/>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052" name="Rectangle 2051"/>
          <p:cNvSpPr/>
          <p:nvPr/>
        </p:nvSpPr>
        <p:spPr>
          <a:xfrm>
            <a:off x="2284954" y="5660869"/>
            <a:ext cx="1758815"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Shape Modelling</a:t>
            </a:r>
          </a:p>
        </p:txBody>
      </p:sp>
      <p:grpSp>
        <p:nvGrpSpPr>
          <p:cNvPr id="15" name="Group 14"/>
          <p:cNvGrpSpPr/>
          <p:nvPr/>
        </p:nvGrpSpPr>
        <p:grpSpPr>
          <a:xfrm>
            <a:off x="9213907" y="5171967"/>
            <a:ext cx="1876117" cy="1313615"/>
            <a:chOff x="9428787" y="5273567"/>
            <a:chExt cx="1876117" cy="1313615"/>
          </a:xfrm>
        </p:grpSpPr>
        <p:pic>
          <p:nvPicPr>
            <p:cNvPr id="46" name="Picture 4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504721" y="5273567"/>
              <a:ext cx="786825" cy="488902"/>
            </a:xfrm>
            <a:prstGeom prst="rect">
              <a:avLst/>
            </a:prstGeom>
          </p:spPr>
        </p:pic>
        <p:pic>
          <p:nvPicPr>
            <p:cNvPr id="47" name="Picture 4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430133" y="5289528"/>
              <a:ext cx="874770" cy="456981"/>
            </a:xfrm>
            <a:prstGeom prst="rect">
              <a:avLst/>
            </a:prstGeom>
            <a:ln w="12700">
              <a:solidFill>
                <a:schemeClr val="tx1"/>
              </a:solidFill>
            </a:ln>
          </p:spPr>
        </p:pic>
        <p:sp>
          <p:nvSpPr>
            <p:cNvPr id="59" name="TextBox 58"/>
            <p:cNvSpPr txBox="1"/>
            <p:nvPr/>
          </p:nvSpPr>
          <p:spPr>
            <a:xfrm>
              <a:off x="9428787" y="5940851"/>
              <a:ext cx="187611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+images</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wing length, body length, wing area</a:t>
              </a:r>
            </a:p>
          </p:txBody>
        </p:sp>
      </p:grpSp>
      <p:grpSp>
        <p:nvGrpSpPr>
          <p:cNvPr id="2" name="Group 1"/>
          <p:cNvGrpSpPr/>
          <p:nvPr/>
        </p:nvGrpSpPr>
        <p:grpSpPr>
          <a:xfrm>
            <a:off x="8859067" y="2649749"/>
            <a:ext cx="2585796" cy="2018979"/>
            <a:chOff x="7931637" y="2649749"/>
            <a:chExt cx="2585796" cy="2018979"/>
          </a:xfrm>
        </p:grpSpPr>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58415" y="2649749"/>
              <a:ext cx="2559018" cy="525881"/>
            </a:xfrm>
            <a:prstGeom prst="rect">
              <a:avLst/>
            </a:prstGeom>
          </p:spPr>
        </p:pic>
        <p:pic>
          <p:nvPicPr>
            <p:cNvPr id="2055" name="Picture 2054"/>
            <p:cNvPicPr>
              <a:picLocks noChangeAspect="1"/>
            </p:cNvPicPr>
            <p:nvPr/>
          </p:nvPicPr>
          <p:blipFill>
            <a:blip r:embed="rId10"/>
            <a:stretch>
              <a:fillRect/>
            </a:stretch>
          </p:blipFill>
          <p:spPr>
            <a:xfrm>
              <a:off x="7989682" y="3264476"/>
              <a:ext cx="2500511" cy="1036356"/>
            </a:xfrm>
            <a:prstGeom prst="rect">
              <a:avLst/>
            </a:prstGeom>
          </p:spPr>
        </p:pic>
        <p:sp>
          <p:nvSpPr>
            <p:cNvPr id="65" name="TextBox 64"/>
            <p:cNvSpPr txBox="1"/>
            <p:nvPr/>
          </p:nvSpPr>
          <p:spPr>
            <a:xfrm>
              <a:off x="7931637" y="4391729"/>
              <a:ext cx="258579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+image, colour data</a:t>
              </a:r>
            </a:p>
          </p:txBody>
        </p:sp>
      </p:grpSp>
      <p:grpSp>
        <p:nvGrpSpPr>
          <p:cNvPr id="4" name="Group 3"/>
          <p:cNvGrpSpPr/>
          <p:nvPr/>
        </p:nvGrpSpPr>
        <p:grpSpPr>
          <a:xfrm>
            <a:off x="3232723" y="649886"/>
            <a:ext cx="4879208" cy="5847034"/>
            <a:chOff x="2805763" y="649886"/>
            <a:chExt cx="4879208" cy="5847034"/>
          </a:xfrm>
        </p:grpSpPr>
        <p:grpSp>
          <p:nvGrpSpPr>
            <p:cNvPr id="3" name="Group 2"/>
            <p:cNvGrpSpPr/>
            <p:nvPr/>
          </p:nvGrpSpPr>
          <p:grpSpPr>
            <a:xfrm>
              <a:off x="4912671" y="1463407"/>
              <a:ext cx="1512739" cy="304434"/>
              <a:chOff x="4845858" y="1463407"/>
              <a:chExt cx="1512739" cy="304434"/>
            </a:xfrm>
          </p:grpSpPr>
          <p:pic>
            <p:nvPicPr>
              <p:cNvPr id="12" name="Picture 1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845858" y="1470800"/>
                <a:ext cx="445562" cy="297041"/>
              </a:xfrm>
              <a:prstGeom prst="rect">
                <a:avLst/>
              </a:prstGeom>
            </p:spPr>
          </p:pic>
          <p:pic>
            <p:nvPicPr>
              <p:cNvPr id="13" name="Picture 12"/>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368359" y="1463407"/>
                <a:ext cx="456651" cy="304434"/>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901947" y="1463408"/>
                <a:ext cx="456650" cy="304433"/>
              </a:xfrm>
              <a:prstGeom prst="rect">
                <a:avLst/>
              </a:prstGeom>
            </p:spPr>
          </p:pic>
        </p:grpSp>
        <p:grpSp>
          <p:nvGrpSpPr>
            <p:cNvPr id="2049" name="Group 2048"/>
            <p:cNvGrpSpPr/>
            <p:nvPr/>
          </p:nvGrpSpPr>
          <p:grpSpPr>
            <a:xfrm>
              <a:off x="3963915" y="649886"/>
              <a:ext cx="3721056" cy="611363"/>
              <a:chOff x="2495084" y="649885"/>
              <a:chExt cx="3721056" cy="611363"/>
            </a:xfrm>
          </p:grpSpPr>
          <p:sp>
            <p:nvSpPr>
              <p:cNvPr id="9" name="Right Arrow 8"/>
              <p:cNvSpPr/>
              <p:nvPr/>
            </p:nvSpPr>
            <p:spPr>
              <a:xfrm>
                <a:off x="2495084" y="649885"/>
                <a:ext cx="3721056" cy="611363"/>
              </a:xfrm>
              <a:prstGeom prst="rightArrow">
                <a:avLst>
                  <a:gd name="adj1" fmla="val 59756"/>
                  <a:gd name="adj2" fmla="val 4561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3313524" y="753067"/>
                <a:ext cx="172601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Segmentation</a:t>
                </a:r>
              </a:p>
            </p:txBody>
          </p:sp>
        </p:grpSp>
        <p:grpSp>
          <p:nvGrpSpPr>
            <p:cNvPr id="27" name="Group 26"/>
            <p:cNvGrpSpPr/>
            <p:nvPr/>
          </p:nvGrpSpPr>
          <p:grpSpPr>
            <a:xfrm>
              <a:off x="3963915" y="3428835"/>
              <a:ext cx="3721056" cy="578204"/>
              <a:chOff x="2495084" y="3001738"/>
              <a:chExt cx="3721056" cy="578204"/>
            </a:xfrm>
          </p:grpSpPr>
          <p:sp>
            <p:nvSpPr>
              <p:cNvPr id="25" name="Right Arrow 24"/>
              <p:cNvSpPr/>
              <p:nvPr/>
            </p:nvSpPr>
            <p:spPr>
              <a:xfrm>
                <a:off x="2495084" y="3001738"/>
                <a:ext cx="3721056" cy="578204"/>
              </a:xfrm>
              <a:prstGeom prst="rightArrow">
                <a:avLst>
                  <a:gd name="adj1" fmla="val 59756"/>
                  <a:gd name="adj2" fmla="val 4561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p:cNvSpPr txBox="1"/>
              <p:nvPr/>
            </p:nvSpPr>
            <p:spPr>
              <a:xfrm>
                <a:off x="2587311" y="3106174"/>
                <a:ext cx="33401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Colour Analysis</a:t>
                </a:r>
              </a:p>
            </p:txBody>
          </p:sp>
        </p:grpSp>
        <p:sp>
          <p:nvSpPr>
            <p:cNvPr id="68" name="Right Arrow 67"/>
            <p:cNvSpPr/>
            <p:nvPr/>
          </p:nvSpPr>
          <p:spPr>
            <a:xfrm rot="9757791">
              <a:off x="2805763" y="2469308"/>
              <a:ext cx="4676511" cy="358212"/>
            </a:xfrm>
            <a:prstGeom prst="rightArrow">
              <a:avLst>
                <a:gd name="adj1" fmla="val 32108"/>
                <a:gd name="adj2" fmla="val 11064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 name="Picture 47"/>
            <p:cNvPicPr/>
            <p:nvPr/>
          </p:nvPicPr>
          <p:blipFill>
            <a:blip r:embed="rId14"/>
            <a:stretch>
              <a:fillRect/>
            </a:stretch>
          </p:blipFill>
          <p:spPr>
            <a:xfrm>
              <a:off x="4758420" y="5365440"/>
              <a:ext cx="1821240" cy="1131480"/>
            </a:xfrm>
            <a:prstGeom prst="rect">
              <a:avLst/>
            </a:prstGeom>
            <a:ln>
              <a:noFill/>
            </a:ln>
          </p:spPr>
        </p:pic>
      </p:grpSp>
    </p:spTree>
    <p:extLst>
      <p:ext uri="{BB962C8B-B14F-4D97-AF65-F5344CB8AC3E}">
        <p14:creationId xmlns:p14="http://schemas.microsoft.com/office/powerpoint/2010/main" val="2688090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807DF7-7B36-4FBD-86DD-BB38647CF57A}"/>
              </a:ext>
            </a:extLst>
          </p:cNvPr>
          <p:cNvSpPr/>
          <p:nvPr/>
        </p:nvSpPr>
        <p:spPr>
          <a:xfrm>
            <a:off x="0" y="0"/>
            <a:ext cx="12192000" cy="140589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660" y="312182"/>
            <a:ext cx="5200369" cy="1578684"/>
          </a:xfrm>
          <a:prstGeom prst="rect">
            <a:avLst/>
          </a:prstGeom>
        </p:spPr>
      </p:pic>
      <p:sp>
        <p:nvSpPr>
          <p:cNvPr id="7" name="Title 6"/>
          <p:cNvSpPr>
            <a:spLocks noGrp="1"/>
          </p:cNvSpPr>
          <p:nvPr>
            <p:ph type="title"/>
          </p:nvPr>
        </p:nvSpPr>
        <p:spPr>
          <a:xfrm>
            <a:off x="5617029" y="170021"/>
            <a:ext cx="6357257" cy="1325563"/>
          </a:xfrm>
        </p:spPr>
        <p:txBody>
          <a:bodyPr/>
          <a:lstStyle/>
          <a:p>
            <a:pPr algn="r"/>
            <a:r>
              <a:rPr lang="en-GB" sz="4000" b="1">
                <a:solidFill>
                  <a:schemeClr val="bg1"/>
                </a:solidFill>
                <a:latin typeface="Arial" panose="020B0604020202020204" pitchFamily="34" charset="0"/>
                <a:cs typeface="Arial" panose="020B0604020202020204" pitchFamily="34" charset="0"/>
              </a:rPr>
              <a:t>Formal Task </a:t>
            </a:r>
            <a:r>
              <a:rPr lang="en-GB" sz="4000" b="1" dirty="0">
                <a:solidFill>
                  <a:schemeClr val="bg1"/>
                </a:solidFill>
                <a:latin typeface="Arial" panose="020B0604020202020204" pitchFamily="34" charset="0"/>
                <a:cs typeface="Arial" panose="020B0604020202020204" pitchFamily="34" charset="0"/>
              </a:rPr>
              <a:t>Summary</a:t>
            </a:r>
            <a:endParaRPr lang="en-GB" b="1" dirty="0">
              <a:solidFill>
                <a:schemeClr val="bg1"/>
              </a:solidFill>
              <a:latin typeface="Arial" panose="020B0604020202020204" pitchFamily="34" charset="0"/>
              <a:cs typeface="Arial" panose="020B0604020202020204" pitchFamily="34" charset="0"/>
            </a:endParaRPr>
          </a:p>
        </p:txBody>
      </p:sp>
      <p:graphicFrame>
        <p:nvGraphicFramePr>
          <p:cNvPr id="13" name="Content Placeholder 2" descr="Horizontal bullet list showing 3 groups arranged adjacent to one another and bullet points are present under each group"/>
          <p:cNvGraphicFramePr>
            <a:graphicFrameLocks noGrp="1"/>
          </p:cNvGraphicFramePr>
          <p:nvPr>
            <p:ph idx="1"/>
            <p:extLst>
              <p:ext uri="{D42A27DB-BD31-4B8C-83A1-F6EECF244321}">
                <p14:modId xmlns:p14="http://schemas.microsoft.com/office/powerpoint/2010/main" val="4034152477"/>
              </p:ext>
            </p:extLst>
          </p:nvPr>
        </p:nvGraphicFramePr>
        <p:xfrm>
          <a:off x="290286" y="1665606"/>
          <a:ext cx="11501664" cy="48367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p:cNvSpPr txBox="1"/>
          <p:nvPr/>
        </p:nvSpPr>
        <p:spPr>
          <a:xfrm>
            <a:off x="290286" y="6404690"/>
            <a:ext cx="261801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D8.1 Complete</a:t>
            </a:r>
          </a:p>
        </p:txBody>
      </p:sp>
      <p:sp>
        <p:nvSpPr>
          <p:cNvPr id="15" name="TextBox 14"/>
          <p:cNvSpPr txBox="1"/>
          <p:nvPr/>
        </p:nvSpPr>
        <p:spPr>
          <a:xfrm>
            <a:off x="3244850" y="6415445"/>
            <a:ext cx="26352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Calibri" panose="020F0502020204030204"/>
                <a:ea typeface="+mn-ea"/>
                <a:cs typeface="+mn-cs"/>
              </a:rPr>
              <a:t>D8.2 Demonstrator (NHM)</a:t>
            </a:r>
          </a:p>
        </p:txBody>
      </p:sp>
      <p:sp>
        <p:nvSpPr>
          <p:cNvPr id="16" name="TextBox 15"/>
          <p:cNvSpPr txBox="1"/>
          <p:nvPr/>
        </p:nvSpPr>
        <p:spPr>
          <a:xfrm>
            <a:off x="6172200" y="6402745"/>
            <a:ext cx="26924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lumMod val="40000"/>
                    <a:lumOff val="60000"/>
                  </a:srgbClr>
                </a:solidFill>
                <a:effectLst/>
                <a:uLnTx/>
                <a:uFillTx/>
                <a:latin typeface="Calibri" panose="020F0502020204030204"/>
                <a:ea typeface="+mn-ea"/>
                <a:cs typeface="+mn-cs"/>
              </a:rPr>
              <a:t>D8.3 Demonstrator (UNIMAN)</a:t>
            </a:r>
          </a:p>
        </p:txBody>
      </p:sp>
      <p:sp>
        <p:nvSpPr>
          <p:cNvPr id="17" name="TextBox 16"/>
          <p:cNvSpPr txBox="1"/>
          <p:nvPr/>
        </p:nvSpPr>
        <p:spPr>
          <a:xfrm>
            <a:off x="9099550" y="6402745"/>
            <a:ext cx="26924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lumMod val="40000"/>
                    <a:lumOff val="60000"/>
                  </a:srgbClr>
                </a:solidFill>
                <a:effectLst/>
                <a:uLnTx/>
                <a:uFillTx/>
                <a:latin typeface="Calibri" panose="020F0502020204030204"/>
                <a:ea typeface="+mn-ea"/>
                <a:cs typeface="+mn-cs"/>
              </a:rPr>
              <a:t>D8.4 Report (Naturalis)</a:t>
            </a:r>
          </a:p>
        </p:txBody>
      </p:sp>
    </p:spTree>
    <p:extLst>
      <p:ext uri="{BB962C8B-B14F-4D97-AF65-F5344CB8AC3E}">
        <p14:creationId xmlns:p14="http://schemas.microsoft.com/office/powerpoint/2010/main" val="3805837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807DF7-7B36-4FBD-86DD-BB38647CF57A}"/>
              </a:ext>
            </a:extLst>
          </p:cNvPr>
          <p:cNvSpPr/>
          <p:nvPr/>
        </p:nvSpPr>
        <p:spPr>
          <a:xfrm>
            <a:off x="2204" y="1240"/>
            <a:ext cx="12187592" cy="14053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31">
              <a:defRPr/>
            </a:pPr>
            <a:endParaRPr lang="en-GB" sz="900">
              <a:solidFill>
                <a:prstClr val="white"/>
              </a:solidFill>
              <a:latin typeface="Calibri" panose="020F0502020204030204"/>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714" y="313309"/>
            <a:ext cx="5198489" cy="1578113"/>
          </a:xfrm>
          <a:prstGeom prst="rect">
            <a:avLst/>
          </a:prstGeom>
        </p:spPr>
      </p:pic>
      <p:sp>
        <p:nvSpPr>
          <p:cNvPr id="7" name="Title 6"/>
          <p:cNvSpPr>
            <a:spLocks noGrp="1"/>
          </p:cNvSpPr>
          <p:nvPr>
            <p:ph type="title"/>
          </p:nvPr>
        </p:nvSpPr>
        <p:spPr>
          <a:xfrm>
            <a:off x="5617203" y="171200"/>
            <a:ext cx="6354958" cy="1325083"/>
          </a:xfrm>
        </p:spPr>
        <p:txBody>
          <a:bodyPr>
            <a:normAutofit/>
          </a:bodyPr>
          <a:lstStyle/>
          <a:p>
            <a:pPr algn="r"/>
            <a:r>
              <a:rPr lang="en-GB" sz="3999" b="1" dirty="0">
                <a:solidFill>
                  <a:schemeClr val="bg1"/>
                </a:solidFill>
                <a:latin typeface="Arial" panose="020B0604020202020204" pitchFamily="34" charset="0"/>
                <a:cs typeface="Arial" panose="020B0604020202020204" pitchFamily="34" charset="0"/>
              </a:rPr>
              <a:t>Project Timeline</a:t>
            </a:r>
          </a:p>
        </p:txBody>
      </p:sp>
      <p:sp>
        <p:nvSpPr>
          <p:cNvPr id="53" name="ZoneTexte 14">
            <a:extLst>
              <a:ext uri="{FF2B5EF4-FFF2-40B4-BE49-F238E27FC236}">
                <a16:creationId xmlns:a16="http://schemas.microsoft.com/office/drawing/2014/main" id="{B2AF08BE-9AE2-4CDC-B497-ADFA9FF40D62}"/>
              </a:ext>
            </a:extLst>
          </p:cNvPr>
          <p:cNvSpPr txBox="1"/>
          <p:nvPr/>
        </p:nvSpPr>
        <p:spPr>
          <a:xfrm>
            <a:off x="2163867" y="5269469"/>
            <a:ext cx="635752" cy="523099"/>
          </a:xfrm>
          <a:prstGeom prst="rect">
            <a:avLst/>
          </a:prstGeom>
          <a:noFill/>
        </p:spPr>
        <p:txBody>
          <a:bodyPr wrap="square" rtlCol="0">
            <a:spAutoFit/>
          </a:bodyPr>
          <a:lstStyle/>
          <a:p>
            <a:pPr algn="ctr" defTabSz="914217" eaLnBrk="0" fontAlgn="base" hangingPunct="0">
              <a:spcBef>
                <a:spcPct val="0"/>
              </a:spcBef>
              <a:spcAft>
                <a:spcPct val="0"/>
              </a:spcAft>
            </a:pPr>
            <a:r>
              <a:rPr lang="fr-FR" sz="1400" b="1" dirty="0">
                <a:solidFill>
                  <a:srgbClr val="000000"/>
                </a:solidFill>
                <a:latin typeface="Arial" panose="020B0604020202020204" pitchFamily="34" charset="0"/>
                <a:cs typeface="Arial" panose="020B0604020202020204" pitchFamily="34" charset="0"/>
                <a:sym typeface="Arial" panose="020B0604020202020204" pitchFamily="34" charset="0"/>
              </a:rPr>
              <a:t>JAN ‘21</a:t>
            </a:r>
          </a:p>
        </p:txBody>
      </p:sp>
      <p:sp>
        <p:nvSpPr>
          <p:cNvPr id="54" name="ZoneTexte 23">
            <a:extLst>
              <a:ext uri="{FF2B5EF4-FFF2-40B4-BE49-F238E27FC236}">
                <a16:creationId xmlns:a16="http://schemas.microsoft.com/office/drawing/2014/main" id="{234535B8-6533-411F-B3DB-185F84CF375D}"/>
              </a:ext>
            </a:extLst>
          </p:cNvPr>
          <p:cNvSpPr txBox="1"/>
          <p:nvPr/>
        </p:nvSpPr>
        <p:spPr>
          <a:xfrm>
            <a:off x="7165852" y="5165514"/>
            <a:ext cx="719263" cy="523099"/>
          </a:xfrm>
          <a:prstGeom prst="rect">
            <a:avLst/>
          </a:prstGeom>
          <a:noFill/>
        </p:spPr>
        <p:txBody>
          <a:bodyPr wrap="square" rtlCol="0">
            <a:spAutoFit/>
          </a:bodyPr>
          <a:lstStyle/>
          <a:p>
            <a:pPr algn="ctr" defTabSz="914217" eaLnBrk="0" fontAlgn="base" hangingPunct="0">
              <a:spcBef>
                <a:spcPct val="0"/>
              </a:spcBef>
              <a:spcAft>
                <a:spcPct val="0"/>
              </a:spcAft>
            </a:pPr>
            <a:r>
              <a:rPr lang="fr-FR" sz="1400" b="1" dirty="0">
                <a:solidFill>
                  <a:srgbClr val="000000"/>
                </a:solidFill>
                <a:latin typeface="Arial" panose="020B0604020202020204" pitchFamily="34" charset="0"/>
                <a:cs typeface="Arial" panose="020B0604020202020204" pitchFamily="34" charset="0"/>
                <a:sym typeface="Arial" panose="020B0604020202020204" pitchFamily="34" charset="0"/>
              </a:rPr>
              <a:t>JAN ‘22</a:t>
            </a:r>
          </a:p>
        </p:txBody>
      </p:sp>
      <p:sp>
        <p:nvSpPr>
          <p:cNvPr id="55" name="ZoneTexte 24">
            <a:extLst>
              <a:ext uri="{FF2B5EF4-FFF2-40B4-BE49-F238E27FC236}">
                <a16:creationId xmlns:a16="http://schemas.microsoft.com/office/drawing/2014/main" id="{475EEA0F-3C39-49E3-B20F-96032E028788}"/>
              </a:ext>
            </a:extLst>
          </p:cNvPr>
          <p:cNvSpPr txBox="1"/>
          <p:nvPr/>
        </p:nvSpPr>
        <p:spPr>
          <a:xfrm>
            <a:off x="11066673" y="5159262"/>
            <a:ext cx="743686" cy="523099"/>
          </a:xfrm>
          <a:prstGeom prst="rect">
            <a:avLst/>
          </a:prstGeom>
          <a:noFill/>
        </p:spPr>
        <p:txBody>
          <a:bodyPr wrap="square" rtlCol="0">
            <a:spAutoFit/>
          </a:bodyPr>
          <a:lstStyle/>
          <a:p>
            <a:pPr algn="ctr" defTabSz="914217" eaLnBrk="0" fontAlgn="base" hangingPunct="0">
              <a:spcBef>
                <a:spcPct val="0"/>
              </a:spcBef>
              <a:spcAft>
                <a:spcPct val="0"/>
              </a:spcAft>
            </a:pPr>
            <a:r>
              <a:rPr lang="fr-FR" sz="1400" b="1" dirty="0">
                <a:solidFill>
                  <a:srgbClr val="000000"/>
                </a:solidFill>
                <a:latin typeface="Arial" panose="020B0604020202020204" pitchFamily="34" charset="0"/>
                <a:cs typeface="Arial" panose="020B0604020202020204" pitchFamily="34" charset="0"/>
                <a:sym typeface="Arial" panose="020B0604020202020204" pitchFamily="34" charset="0"/>
              </a:rPr>
              <a:t>JAN ‘23</a:t>
            </a:r>
          </a:p>
        </p:txBody>
      </p:sp>
      <p:sp>
        <p:nvSpPr>
          <p:cNvPr id="84" name="ZoneTexte 141">
            <a:extLst>
              <a:ext uri="{FF2B5EF4-FFF2-40B4-BE49-F238E27FC236}">
                <a16:creationId xmlns:a16="http://schemas.microsoft.com/office/drawing/2014/main" id="{B829EB4E-B993-4153-9120-A4842821C18E}"/>
              </a:ext>
            </a:extLst>
          </p:cNvPr>
          <p:cNvSpPr txBox="1"/>
          <p:nvPr/>
        </p:nvSpPr>
        <p:spPr>
          <a:xfrm>
            <a:off x="4529071" y="2945424"/>
            <a:ext cx="2088425" cy="738664"/>
          </a:xfrm>
          <a:prstGeom prst="rect">
            <a:avLst/>
          </a:prstGeom>
          <a:noFill/>
        </p:spPr>
        <p:txBody>
          <a:bodyPr wrap="square" rtlCol="0">
            <a:spAutoFit/>
          </a:bodyPr>
          <a:lstStyle/>
          <a:p>
            <a:pPr defTabSz="914217" eaLnBrk="0" fontAlgn="base" hangingPunct="0">
              <a:spcBef>
                <a:spcPct val="0"/>
              </a:spcBef>
              <a:spcAft>
                <a:spcPct val="0"/>
              </a:spcAft>
            </a:pPr>
            <a:r>
              <a:rPr lang="fr-FR" sz="1400" b="1" dirty="0" err="1">
                <a:solidFill>
                  <a:srgbClr val="000000"/>
                </a:solidFill>
                <a:latin typeface="Arial" panose="020B0604020202020204" pitchFamily="34" charset="0"/>
                <a:cs typeface="Arial" panose="020B0604020202020204" pitchFamily="34" charset="0"/>
                <a:sym typeface="Arial" panose="020B0604020202020204" pitchFamily="34" charset="0"/>
              </a:rPr>
              <a:t>Jul</a:t>
            </a:r>
            <a:r>
              <a:rPr lang="fr-FR" sz="1400" dirty="0">
                <a:solidFill>
                  <a:srgbClr val="000000"/>
                </a:solidFill>
                <a:latin typeface="Arial" panose="020B0604020202020204" pitchFamily="34" charset="0"/>
                <a:cs typeface="Arial" panose="020B0604020202020204" pitchFamily="34" charset="0"/>
                <a:sym typeface="Arial" panose="020B0604020202020204" pitchFamily="34" charset="0"/>
              </a:rPr>
              <a:t> </a:t>
            </a:r>
          </a:p>
          <a:p>
            <a:pPr defTabSz="914217" eaLnBrk="0" fontAlgn="base" hangingPunct="0">
              <a:spcBef>
                <a:spcPct val="0"/>
              </a:spcBef>
              <a:spcAft>
                <a:spcPct val="0"/>
              </a:spcAft>
            </a:pPr>
            <a:r>
              <a:rPr lang="fr-FR" sz="1400" dirty="0">
                <a:solidFill>
                  <a:srgbClr val="000000"/>
                </a:solidFill>
                <a:latin typeface="Arial" panose="020B0604020202020204" pitchFamily="34" charset="0"/>
                <a:cs typeface="Arial" panose="020B0604020202020204" pitchFamily="34" charset="0"/>
                <a:sym typeface="Arial" panose="020B0604020202020204" pitchFamily="34" charset="0"/>
              </a:rPr>
              <a:t>MVP</a:t>
            </a:r>
          </a:p>
          <a:p>
            <a:pPr defTabSz="914217" eaLnBrk="0" fontAlgn="base" hangingPunct="0">
              <a:spcBef>
                <a:spcPct val="0"/>
              </a:spcBef>
              <a:spcAft>
                <a:spcPct val="0"/>
              </a:spcAft>
            </a:pPr>
            <a:r>
              <a:rPr lang="fr-FR" sz="1400" dirty="0" err="1">
                <a:solidFill>
                  <a:srgbClr val="000000"/>
                </a:solidFill>
                <a:latin typeface="Arial" panose="020B0604020202020204" pitchFamily="34" charset="0"/>
                <a:cs typeface="Arial" panose="020B0604020202020204" pitchFamily="34" charset="0"/>
                <a:sym typeface="Arial" panose="020B0604020202020204" pitchFamily="34" charset="0"/>
              </a:rPr>
              <a:t>Demonstrator</a:t>
            </a:r>
            <a:r>
              <a:rPr lang="fr-FR" sz="1400" dirty="0">
                <a:solidFill>
                  <a:srgbClr val="000000"/>
                </a:solidFill>
                <a:latin typeface="Arial" panose="020B0604020202020204" pitchFamily="34" charset="0"/>
                <a:cs typeface="Arial" panose="020B0604020202020204" pitchFamily="34" charset="0"/>
                <a:sym typeface="Arial" panose="020B0604020202020204" pitchFamily="34" charset="0"/>
              </a:rPr>
              <a:t> Platform</a:t>
            </a:r>
          </a:p>
        </p:txBody>
      </p:sp>
      <p:sp>
        <p:nvSpPr>
          <p:cNvPr id="85" name="Ellipse 151">
            <a:extLst>
              <a:ext uri="{FF2B5EF4-FFF2-40B4-BE49-F238E27FC236}">
                <a16:creationId xmlns:a16="http://schemas.microsoft.com/office/drawing/2014/main" id="{A8EDAA98-7324-44AD-AF96-706ABDBE3AA5}"/>
              </a:ext>
            </a:extLst>
          </p:cNvPr>
          <p:cNvSpPr/>
          <p:nvPr/>
        </p:nvSpPr>
        <p:spPr>
          <a:xfrm>
            <a:off x="4576688" y="3840923"/>
            <a:ext cx="306460" cy="332285"/>
          </a:xfrm>
          <a:prstGeom prst="ellipse">
            <a:avLst/>
          </a:prstGeom>
          <a:solidFill>
            <a:srgbClr val="4472C4"/>
          </a:solidFill>
          <a:ln w="25400" cap="flat" cmpd="sng" algn="ctr">
            <a:solidFill>
              <a:srgbClr val="4472C4">
                <a:shade val="50000"/>
              </a:srgbClr>
            </a:solidFill>
            <a:prstDash val="solid"/>
          </a:ln>
          <a:effectLst/>
        </p:spPr>
        <p:txBody>
          <a:bodyPr rtlCol="0" anchor="ctr"/>
          <a:lstStyle/>
          <a:p>
            <a:pPr algn="ctr" defTabSz="914217" eaLnBrk="0" fontAlgn="base" hangingPunct="0">
              <a:spcBef>
                <a:spcPct val="0"/>
              </a:spcBef>
              <a:spcAft>
                <a:spcPct val="0"/>
              </a:spcAft>
              <a:defRPr/>
            </a:pPr>
            <a:endParaRPr lang="fr-FR" sz="1400" kern="0" dirty="0">
              <a:solidFill>
                <a:srgbClr val="FFFFFF"/>
              </a:solidFill>
              <a:latin typeface="Arial"/>
              <a:sym typeface="Arial" panose="020B0604020202020204" pitchFamily="34" charset="0"/>
            </a:endParaRPr>
          </a:p>
        </p:txBody>
      </p:sp>
      <p:grpSp>
        <p:nvGrpSpPr>
          <p:cNvPr id="13" name="Group 12">
            <a:extLst>
              <a:ext uri="{FF2B5EF4-FFF2-40B4-BE49-F238E27FC236}">
                <a16:creationId xmlns:a16="http://schemas.microsoft.com/office/drawing/2014/main" id="{23703F31-44BD-4E97-9805-8BF2318A5D83}"/>
              </a:ext>
            </a:extLst>
          </p:cNvPr>
          <p:cNvGrpSpPr/>
          <p:nvPr/>
        </p:nvGrpSpPr>
        <p:grpSpPr>
          <a:xfrm>
            <a:off x="258195" y="4277596"/>
            <a:ext cx="11790973" cy="772904"/>
            <a:chOff x="1616420" y="4277596"/>
            <a:chExt cx="10432748" cy="772904"/>
          </a:xfrm>
        </p:grpSpPr>
        <p:cxnSp>
          <p:nvCxnSpPr>
            <p:cNvPr id="57" name="Connecteur droit avec flèche 7">
              <a:extLst>
                <a:ext uri="{FF2B5EF4-FFF2-40B4-BE49-F238E27FC236}">
                  <a16:creationId xmlns:a16="http://schemas.microsoft.com/office/drawing/2014/main" id="{8D0E0F0D-86F8-4073-B212-87D3BA0B9AB2}"/>
                </a:ext>
              </a:extLst>
            </p:cNvPr>
            <p:cNvCxnSpPr>
              <a:cxnSpLocks/>
            </p:cNvCxnSpPr>
            <p:nvPr/>
          </p:nvCxnSpPr>
          <p:spPr>
            <a:xfrm>
              <a:off x="1616420" y="4695553"/>
              <a:ext cx="10432748" cy="0"/>
            </a:xfrm>
            <a:prstGeom prst="straightConnector1">
              <a:avLst/>
            </a:prstGeom>
            <a:noFill/>
            <a:ln w="34925" cap="flat" cmpd="sng" algn="ctr">
              <a:solidFill>
                <a:srgbClr val="FFC000"/>
              </a:solidFill>
              <a:prstDash val="solid"/>
              <a:tailEnd type="triangle"/>
            </a:ln>
            <a:effectLst>
              <a:outerShdw blurRad="40000" dist="20000" dir="5400000" rotWithShape="0">
                <a:srgbClr val="000000">
                  <a:alpha val="38000"/>
                </a:srgbClr>
              </a:outerShdw>
            </a:effectLst>
          </p:spPr>
        </p:cxnSp>
        <p:cxnSp>
          <p:nvCxnSpPr>
            <p:cNvPr id="58" name="Connecteur droit 22">
              <a:extLst>
                <a:ext uri="{FF2B5EF4-FFF2-40B4-BE49-F238E27FC236}">
                  <a16:creationId xmlns:a16="http://schemas.microsoft.com/office/drawing/2014/main" id="{71CD2FF7-ECE3-4A8A-BE27-8F43F0ACD75F}"/>
                </a:ext>
              </a:extLst>
            </p:cNvPr>
            <p:cNvCxnSpPr>
              <a:cxnSpLocks/>
            </p:cNvCxnSpPr>
            <p:nvPr/>
          </p:nvCxnSpPr>
          <p:spPr>
            <a:xfrm>
              <a:off x="11438516" y="4305338"/>
              <a:ext cx="1" cy="682160"/>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cxnSp>
          <p:nvCxnSpPr>
            <p:cNvPr id="61" name="Connecteur droit 52">
              <a:extLst>
                <a:ext uri="{FF2B5EF4-FFF2-40B4-BE49-F238E27FC236}">
                  <a16:creationId xmlns:a16="http://schemas.microsoft.com/office/drawing/2014/main" id="{DB37FF55-5114-4F94-880C-609F98B9253A}"/>
                </a:ext>
              </a:extLst>
            </p:cNvPr>
            <p:cNvCxnSpPr>
              <a:cxnSpLocks/>
            </p:cNvCxnSpPr>
            <p:nvPr/>
          </p:nvCxnSpPr>
          <p:spPr>
            <a:xfrm>
              <a:off x="3917853" y="4552717"/>
              <a:ext cx="0" cy="285667"/>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cxnSp>
          <p:nvCxnSpPr>
            <p:cNvPr id="62" name="Connecteur droit 53">
              <a:extLst>
                <a:ext uri="{FF2B5EF4-FFF2-40B4-BE49-F238E27FC236}">
                  <a16:creationId xmlns:a16="http://schemas.microsoft.com/office/drawing/2014/main" id="{8FA0AE78-64C5-4273-B07B-A2F72A05B287}"/>
                </a:ext>
              </a:extLst>
            </p:cNvPr>
            <p:cNvCxnSpPr>
              <a:cxnSpLocks/>
            </p:cNvCxnSpPr>
            <p:nvPr/>
          </p:nvCxnSpPr>
          <p:spPr>
            <a:xfrm>
              <a:off x="4244220" y="4552717"/>
              <a:ext cx="0" cy="285667"/>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cxnSp>
          <p:nvCxnSpPr>
            <p:cNvPr id="63" name="Connecteur droit 54">
              <a:extLst>
                <a:ext uri="{FF2B5EF4-FFF2-40B4-BE49-F238E27FC236}">
                  <a16:creationId xmlns:a16="http://schemas.microsoft.com/office/drawing/2014/main" id="{CA52360C-B3B8-4537-8FB8-93B0F79714A0}"/>
                </a:ext>
              </a:extLst>
            </p:cNvPr>
            <p:cNvCxnSpPr>
              <a:cxnSpLocks/>
            </p:cNvCxnSpPr>
            <p:nvPr/>
          </p:nvCxnSpPr>
          <p:spPr>
            <a:xfrm>
              <a:off x="4570587" y="4552717"/>
              <a:ext cx="0" cy="285667"/>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cxnSp>
          <p:nvCxnSpPr>
            <p:cNvPr id="64" name="Connecteur droit 55">
              <a:extLst>
                <a:ext uri="{FF2B5EF4-FFF2-40B4-BE49-F238E27FC236}">
                  <a16:creationId xmlns:a16="http://schemas.microsoft.com/office/drawing/2014/main" id="{C329834E-336C-4A50-BD11-F0B77C844884}"/>
                </a:ext>
              </a:extLst>
            </p:cNvPr>
            <p:cNvCxnSpPr>
              <a:cxnSpLocks/>
            </p:cNvCxnSpPr>
            <p:nvPr/>
          </p:nvCxnSpPr>
          <p:spPr>
            <a:xfrm>
              <a:off x="4896953" y="4552717"/>
              <a:ext cx="0" cy="285667"/>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cxnSp>
          <p:nvCxnSpPr>
            <p:cNvPr id="65" name="Connecteur droit 56">
              <a:extLst>
                <a:ext uri="{FF2B5EF4-FFF2-40B4-BE49-F238E27FC236}">
                  <a16:creationId xmlns:a16="http://schemas.microsoft.com/office/drawing/2014/main" id="{AC23405B-84CE-4304-8A74-DED3C8D61155}"/>
                </a:ext>
              </a:extLst>
            </p:cNvPr>
            <p:cNvCxnSpPr>
              <a:cxnSpLocks/>
            </p:cNvCxnSpPr>
            <p:nvPr/>
          </p:nvCxnSpPr>
          <p:spPr>
            <a:xfrm>
              <a:off x="5223319" y="4552717"/>
              <a:ext cx="0" cy="285667"/>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cxnSp>
          <p:nvCxnSpPr>
            <p:cNvPr id="66" name="Connecteur droit 57">
              <a:extLst>
                <a:ext uri="{FF2B5EF4-FFF2-40B4-BE49-F238E27FC236}">
                  <a16:creationId xmlns:a16="http://schemas.microsoft.com/office/drawing/2014/main" id="{A3FBCE62-AB0E-41C9-B057-1FD136F06F6F}"/>
                </a:ext>
              </a:extLst>
            </p:cNvPr>
            <p:cNvCxnSpPr>
              <a:cxnSpLocks/>
            </p:cNvCxnSpPr>
            <p:nvPr/>
          </p:nvCxnSpPr>
          <p:spPr>
            <a:xfrm>
              <a:off x="5549687" y="4552717"/>
              <a:ext cx="0" cy="285668"/>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cxnSp>
          <p:nvCxnSpPr>
            <p:cNvPr id="67" name="Connecteur droit 58">
              <a:extLst>
                <a:ext uri="{FF2B5EF4-FFF2-40B4-BE49-F238E27FC236}">
                  <a16:creationId xmlns:a16="http://schemas.microsoft.com/office/drawing/2014/main" id="{D3EFBE45-C71F-4D46-A2C1-087DE36C3D11}"/>
                </a:ext>
              </a:extLst>
            </p:cNvPr>
            <p:cNvCxnSpPr>
              <a:cxnSpLocks/>
            </p:cNvCxnSpPr>
            <p:nvPr/>
          </p:nvCxnSpPr>
          <p:spPr>
            <a:xfrm>
              <a:off x="5876052" y="4552717"/>
              <a:ext cx="0" cy="285667"/>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cxnSp>
          <p:nvCxnSpPr>
            <p:cNvPr id="68" name="Connecteur droit 59">
              <a:extLst>
                <a:ext uri="{FF2B5EF4-FFF2-40B4-BE49-F238E27FC236}">
                  <a16:creationId xmlns:a16="http://schemas.microsoft.com/office/drawing/2014/main" id="{936846DF-AB9C-4D12-921F-86A61585265A}"/>
                </a:ext>
              </a:extLst>
            </p:cNvPr>
            <p:cNvCxnSpPr>
              <a:cxnSpLocks/>
            </p:cNvCxnSpPr>
            <p:nvPr/>
          </p:nvCxnSpPr>
          <p:spPr>
            <a:xfrm>
              <a:off x="6202420" y="4552717"/>
              <a:ext cx="0" cy="285667"/>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cxnSp>
          <p:nvCxnSpPr>
            <p:cNvPr id="69" name="Connecteur droit 60">
              <a:extLst>
                <a:ext uri="{FF2B5EF4-FFF2-40B4-BE49-F238E27FC236}">
                  <a16:creationId xmlns:a16="http://schemas.microsoft.com/office/drawing/2014/main" id="{D54EEF14-9AA7-46BE-9479-85CA6457D2CA}"/>
                </a:ext>
              </a:extLst>
            </p:cNvPr>
            <p:cNvCxnSpPr>
              <a:cxnSpLocks/>
            </p:cNvCxnSpPr>
            <p:nvPr/>
          </p:nvCxnSpPr>
          <p:spPr>
            <a:xfrm>
              <a:off x="6528786" y="4552717"/>
              <a:ext cx="0" cy="285667"/>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cxnSp>
          <p:nvCxnSpPr>
            <p:cNvPr id="70" name="Connecteur droit 61">
              <a:extLst>
                <a:ext uri="{FF2B5EF4-FFF2-40B4-BE49-F238E27FC236}">
                  <a16:creationId xmlns:a16="http://schemas.microsoft.com/office/drawing/2014/main" id="{25A269EB-ACD7-4963-ADD9-F87025877CDF}"/>
                </a:ext>
              </a:extLst>
            </p:cNvPr>
            <p:cNvCxnSpPr>
              <a:cxnSpLocks/>
            </p:cNvCxnSpPr>
            <p:nvPr/>
          </p:nvCxnSpPr>
          <p:spPr>
            <a:xfrm>
              <a:off x="6855154" y="4552717"/>
              <a:ext cx="0" cy="285667"/>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cxnSp>
          <p:nvCxnSpPr>
            <p:cNvPr id="71" name="Connecteur droit 62">
              <a:extLst>
                <a:ext uri="{FF2B5EF4-FFF2-40B4-BE49-F238E27FC236}">
                  <a16:creationId xmlns:a16="http://schemas.microsoft.com/office/drawing/2014/main" id="{650040DD-4E98-4BEA-AE2E-F27210CFC181}"/>
                </a:ext>
              </a:extLst>
            </p:cNvPr>
            <p:cNvCxnSpPr>
              <a:cxnSpLocks/>
            </p:cNvCxnSpPr>
            <p:nvPr/>
          </p:nvCxnSpPr>
          <p:spPr>
            <a:xfrm>
              <a:off x="7181519" y="4552717"/>
              <a:ext cx="0" cy="285667"/>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cxnSp>
          <p:nvCxnSpPr>
            <p:cNvPr id="72" name="Connecteur droit 63">
              <a:extLst>
                <a:ext uri="{FF2B5EF4-FFF2-40B4-BE49-F238E27FC236}">
                  <a16:creationId xmlns:a16="http://schemas.microsoft.com/office/drawing/2014/main" id="{DCC5A956-4009-4CF5-87A0-A8C2DF6F2F83}"/>
                </a:ext>
              </a:extLst>
            </p:cNvPr>
            <p:cNvCxnSpPr>
              <a:cxnSpLocks/>
            </p:cNvCxnSpPr>
            <p:nvPr/>
          </p:nvCxnSpPr>
          <p:spPr>
            <a:xfrm>
              <a:off x="7522085" y="4277596"/>
              <a:ext cx="0" cy="745162"/>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cxnSp>
          <p:nvCxnSpPr>
            <p:cNvPr id="73" name="Connecteur droit 64">
              <a:extLst>
                <a:ext uri="{FF2B5EF4-FFF2-40B4-BE49-F238E27FC236}">
                  <a16:creationId xmlns:a16="http://schemas.microsoft.com/office/drawing/2014/main" id="{1B7D29F4-FF23-4228-B11D-2C5935CB45EB}"/>
                </a:ext>
              </a:extLst>
            </p:cNvPr>
            <p:cNvCxnSpPr>
              <a:cxnSpLocks/>
            </p:cNvCxnSpPr>
            <p:nvPr/>
          </p:nvCxnSpPr>
          <p:spPr>
            <a:xfrm>
              <a:off x="7834254" y="4552717"/>
              <a:ext cx="0" cy="285667"/>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cxnSp>
          <p:nvCxnSpPr>
            <p:cNvPr id="74" name="Connecteur droit 65">
              <a:extLst>
                <a:ext uri="{FF2B5EF4-FFF2-40B4-BE49-F238E27FC236}">
                  <a16:creationId xmlns:a16="http://schemas.microsoft.com/office/drawing/2014/main" id="{E0369C72-B688-4E56-A19B-18C573A575CB}"/>
                </a:ext>
              </a:extLst>
            </p:cNvPr>
            <p:cNvCxnSpPr>
              <a:cxnSpLocks/>
            </p:cNvCxnSpPr>
            <p:nvPr/>
          </p:nvCxnSpPr>
          <p:spPr>
            <a:xfrm>
              <a:off x="8160621" y="4552717"/>
              <a:ext cx="0" cy="285667"/>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cxnSp>
          <p:nvCxnSpPr>
            <p:cNvPr id="75" name="Connecteur droit 66">
              <a:extLst>
                <a:ext uri="{FF2B5EF4-FFF2-40B4-BE49-F238E27FC236}">
                  <a16:creationId xmlns:a16="http://schemas.microsoft.com/office/drawing/2014/main" id="{B85BE07C-51FC-4300-A00D-76526C2BBA2E}"/>
                </a:ext>
              </a:extLst>
            </p:cNvPr>
            <p:cNvCxnSpPr>
              <a:cxnSpLocks/>
            </p:cNvCxnSpPr>
            <p:nvPr/>
          </p:nvCxnSpPr>
          <p:spPr>
            <a:xfrm>
              <a:off x="8486987" y="4552717"/>
              <a:ext cx="0" cy="285667"/>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cxnSp>
          <p:nvCxnSpPr>
            <p:cNvPr id="76" name="Connecteur droit 67">
              <a:extLst>
                <a:ext uri="{FF2B5EF4-FFF2-40B4-BE49-F238E27FC236}">
                  <a16:creationId xmlns:a16="http://schemas.microsoft.com/office/drawing/2014/main" id="{B5C40F13-654D-4EA2-8D15-C09DA2D637EC}"/>
                </a:ext>
              </a:extLst>
            </p:cNvPr>
            <p:cNvCxnSpPr>
              <a:cxnSpLocks/>
            </p:cNvCxnSpPr>
            <p:nvPr/>
          </p:nvCxnSpPr>
          <p:spPr>
            <a:xfrm>
              <a:off x="8813354" y="4552717"/>
              <a:ext cx="0" cy="285667"/>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cxnSp>
          <p:nvCxnSpPr>
            <p:cNvPr id="77" name="Connecteur droit 68">
              <a:extLst>
                <a:ext uri="{FF2B5EF4-FFF2-40B4-BE49-F238E27FC236}">
                  <a16:creationId xmlns:a16="http://schemas.microsoft.com/office/drawing/2014/main" id="{EC1F1EBA-5C41-4011-8BC1-4D3B621B1628}"/>
                </a:ext>
              </a:extLst>
            </p:cNvPr>
            <p:cNvCxnSpPr>
              <a:cxnSpLocks/>
            </p:cNvCxnSpPr>
            <p:nvPr/>
          </p:nvCxnSpPr>
          <p:spPr>
            <a:xfrm>
              <a:off x="9139721" y="4552717"/>
              <a:ext cx="0" cy="285667"/>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cxnSp>
          <p:nvCxnSpPr>
            <p:cNvPr id="78" name="Connecteur droit 69">
              <a:extLst>
                <a:ext uri="{FF2B5EF4-FFF2-40B4-BE49-F238E27FC236}">
                  <a16:creationId xmlns:a16="http://schemas.microsoft.com/office/drawing/2014/main" id="{7BA9E181-DC34-4F67-9B96-9F75A1D51AA8}"/>
                </a:ext>
              </a:extLst>
            </p:cNvPr>
            <p:cNvCxnSpPr>
              <a:cxnSpLocks/>
            </p:cNvCxnSpPr>
            <p:nvPr/>
          </p:nvCxnSpPr>
          <p:spPr>
            <a:xfrm>
              <a:off x="9466086" y="4552717"/>
              <a:ext cx="0" cy="285667"/>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cxnSp>
          <p:nvCxnSpPr>
            <p:cNvPr id="79" name="Connecteur droit 70">
              <a:extLst>
                <a:ext uri="{FF2B5EF4-FFF2-40B4-BE49-F238E27FC236}">
                  <a16:creationId xmlns:a16="http://schemas.microsoft.com/office/drawing/2014/main" id="{B43AC0B5-B5AF-4DF0-8A76-CD6180AFAEAD}"/>
                </a:ext>
              </a:extLst>
            </p:cNvPr>
            <p:cNvCxnSpPr>
              <a:cxnSpLocks/>
            </p:cNvCxnSpPr>
            <p:nvPr/>
          </p:nvCxnSpPr>
          <p:spPr>
            <a:xfrm>
              <a:off x="9792454" y="4552717"/>
              <a:ext cx="0" cy="285667"/>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cxnSp>
          <p:nvCxnSpPr>
            <p:cNvPr id="80" name="Connecteur droit 71">
              <a:extLst>
                <a:ext uri="{FF2B5EF4-FFF2-40B4-BE49-F238E27FC236}">
                  <a16:creationId xmlns:a16="http://schemas.microsoft.com/office/drawing/2014/main" id="{5B4CB5F1-F9C2-4843-AC59-C87B07530FDC}"/>
                </a:ext>
              </a:extLst>
            </p:cNvPr>
            <p:cNvCxnSpPr>
              <a:cxnSpLocks/>
            </p:cNvCxnSpPr>
            <p:nvPr/>
          </p:nvCxnSpPr>
          <p:spPr>
            <a:xfrm>
              <a:off x="10118820" y="4552717"/>
              <a:ext cx="0" cy="285667"/>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cxnSp>
          <p:nvCxnSpPr>
            <p:cNvPr id="81" name="Connecteur droit 72">
              <a:extLst>
                <a:ext uri="{FF2B5EF4-FFF2-40B4-BE49-F238E27FC236}">
                  <a16:creationId xmlns:a16="http://schemas.microsoft.com/office/drawing/2014/main" id="{E4ADDFF3-B37F-4FD7-97DB-A245DF922339}"/>
                </a:ext>
              </a:extLst>
            </p:cNvPr>
            <p:cNvCxnSpPr>
              <a:cxnSpLocks/>
            </p:cNvCxnSpPr>
            <p:nvPr/>
          </p:nvCxnSpPr>
          <p:spPr>
            <a:xfrm>
              <a:off x="10445188" y="4552717"/>
              <a:ext cx="0" cy="285667"/>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cxnSp>
          <p:nvCxnSpPr>
            <p:cNvPr id="82" name="Connecteur droit 73">
              <a:extLst>
                <a:ext uri="{FF2B5EF4-FFF2-40B4-BE49-F238E27FC236}">
                  <a16:creationId xmlns:a16="http://schemas.microsoft.com/office/drawing/2014/main" id="{1702F95C-2B54-4A0D-9A4D-B345AC7443D8}"/>
                </a:ext>
              </a:extLst>
            </p:cNvPr>
            <p:cNvCxnSpPr>
              <a:cxnSpLocks/>
            </p:cNvCxnSpPr>
            <p:nvPr/>
          </p:nvCxnSpPr>
          <p:spPr>
            <a:xfrm>
              <a:off x="10771553" y="4552717"/>
              <a:ext cx="0" cy="285667"/>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cxnSp>
          <p:nvCxnSpPr>
            <p:cNvPr id="83" name="Connecteur droit 74">
              <a:extLst>
                <a:ext uri="{FF2B5EF4-FFF2-40B4-BE49-F238E27FC236}">
                  <a16:creationId xmlns:a16="http://schemas.microsoft.com/office/drawing/2014/main" id="{009459BC-D24A-4DC6-9EF9-60CB14BA2724}"/>
                </a:ext>
              </a:extLst>
            </p:cNvPr>
            <p:cNvCxnSpPr>
              <a:cxnSpLocks/>
            </p:cNvCxnSpPr>
            <p:nvPr/>
          </p:nvCxnSpPr>
          <p:spPr>
            <a:xfrm>
              <a:off x="11097935" y="4552717"/>
              <a:ext cx="0" cy="285667"/>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cxnSp>
          <p:nvCxnSpPr>
            <p:cNvPr id="118" name="Connecteur droit 70">
              <a:extLst>
                <a:ext uri="{FF2B5EF4-FFF2-40B4-BE49-F238E27FC236}">
                  <a16:creationId xmlns:a16="http://schemas.microsoft.com/office/drawing/2014/main" id="{D68F30E3-FF7D-43CE-AFD3-4DEE2C499B6F}"/>
                </a:ext>
              </a:extLst>
            </p:cNvPr>
            <p:cNvCxnSpPr>
              <a:cxnSpLocks/>
            </p:cNvCxnSpPr>
            <p:nvPr/>
          </p:nvCxnSpPr>
          <p:spPr>
            <a:xfrm>
              <a:off x="1942788" y="4535086"/>
              <a:ext cx="0" cy="285667"/>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cxnSp>
          <p:nvCxnSpPr>
            <p:cNvPr id="119" name="Connecteur droit 71">
              <a:extLst>
                <a:ext uri="{FF2B5EF4-FFF2-40B4-BE49-F238E27FC236}">
                  <a16:creationId xmlns:a16="http://schemas.microsoft.com/office/drawing/2014/main" id="{28971AE8-5151-4C2E-8D06-3E2EF2D93FBD}"/>
                </a:ext>
              </a:extLst>
            </p:cNvPr>
            <p:cNvCxnSpPr>
              <a:cxnSpLocks/>
            </p:cNvCxnSpPr>
            <p:nvPr/>
          </p:nvCxnSpPr>
          <p:spPr>
            <a:xfrm>
              <a:off x="2269155" y="4535086"/>
              <a:ext cx="0" cy="285667"/>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cxnSp>
          <p:nvCxnSpPr>
            <p:cNvPr id="120" name="Connecteur droit 72">
              <a:extLst>
                <a:ext uri="{FF2B5EF4-FFF2-40B4-BE49-F238E27FC236}">
                  <a16:creationId xmlns:a16="http://schemas.microsoft.com/office/drawing/2014/main" id="{9FACEB1D-33BD-4101-9126-6CA05841570E}"/>
                </a:ext>
              </a:extLst>
            </p:cNvPr>
            <p:cNvCxnSpPr>
              <a:cxnSpLocks/>
            </p:cNvCxnSpPr>
            <p:nvPr/>
          </p:nvCxnSpPr>
          <p:spPr>
            <a:xfrm>
              <a:off x="2595521" y="4535086"/>
              <a:ext cx="0" cy="285667"/>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cxnSp>
          <p:nvCxnSpPr>
            <p:cNvPr id="121" name="Connecteur droit 73">
              <a:extLst>
                <a:ext uri="{FF2B5EF4-FFF2-40B4-BE49-F238E27FC236}">
                  <a16:creationId xmlns:a16="http://schemas.microsoft.com/office/drawing/2014/main" id="{ADED6A49-2493-4C00-AABE-B7A9293A6BD5}"/>
                </a:ext>
              </a:extLst>
            </p:cNvPr>
            <p:cNvCxnSpPr>
              <a:cxnSpLocks/>
            </p:cNvCxnSpPr>
            <p:nvPr/>
          </p:nvCxnSpPr>
          <p:spPr>
            <a:xfrm>
              <a:off x="2921888" y="4535086"/>
              <a:ext cx="0" cy="285667"/>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cxnSp>
          <p:nvCxnSpPr>
            <p:cNvPr id="122" name="Connecteur droit 74">
              <a:extLst>
                <a:ext uri="{FF2B5EF4-FFF2-40B4-BE49-F238E27FC236}">
                  <a16:creationId xmlns:a16="http://schemas.microsoft.com/office/drawing/2014/main" id="{C576464C-6B94-462E-B587-EB9BF177CEDD}"/>
                </a:ext>
              </a:extLst>
            </p:cNvPr>
            <p:cNvCxnSpPr>
              <a:cxnSpLocks/>
            </p:cNvCxnSpPr>
            <p:nvPr/>
          </p:nvCxnSpPr>
          <p:spPr>
            <a:xfrm>
              <a:off x="3248268" y="4535086"/>
              <a:ext cx="0" cy="285667"/>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cxnSp>
          <p:nvCxnSpPr>
            <p:cNvPr id="123" name="Connecteur droit 63">
              <a:extLst>
                <a:ext uri="{FF2B5EF4-FFF2-40B4-BE49-F238E27FC236}">
                  <a16:creationId xmlns:a16="http://schemas.microsoft.com/office/drawing/2014/main" id="{5DAB9BB0-9DDE-4464-B8AB-844056B4FC49}"/>
                </a:ext>
              </a:extLst>
            </p:cNvPr>
            <p:cNvCxnSpPr>
              <a:cxnSpLocks/>
            </p:cNvCxnSpPr>
            <p:nvPr/>
          </p:nvCxnSpPr>
          <p:spPr>
            <a:xfrm>
              <a:off x="3601035" y="4305338"/>
              <a:ext cx="0" cy="745162"/>
            </a:xfrm>
            <a:prstGeom prst="line">
              <a:avLst/>
            </a:prstGeom>
            <a:noFill/>
            <a:ln w="34925" cap="flat" cmpd="sng" algn="ctr">
              <a:solidFill>
                <a:srgbClr val="FFC000"/>
              </a:solidFill>
              <a:prstDash val="solid"/>
            </a:ln>
            <a:effectLst>
              <a:outerShdw blurRad="40000" dist="20000" dir="5400000" rotWithShape="0">
                <a:srgbClr val="000000">
                  <a:alpha val="38000"/>
                </a:srgbClr>
              </a:outerShdw>
            </a:effectLst>
          </p:spPr>
        </p:cxnSp>
      </p:grpSp>
      <p:sp>
        <p:nvSpPr>
          <p:cNvPr id="127" name="Ellipse 151">
            <a:extLst>
              <a:ext uri="{FF2B5EF4-FFF2-40B4-BE49-F238E27FC236}">
                <a16:creationId xmlns:a16="http://schemas.microsoft.com/office/drawing/2014/main" id="{9BC29657-DFDE-47F4-A17F-F51C04BB66F0}"/>
              </a:ext>
            </a:extLst>
          </p:cNvPr>
          <p:cNvSpPr/>
          <p:nvPr/>
        </p:nvSpPr>
        <p:spPr>
          <a:xfrm>
            <a:off x="6775260" y="3836747"/>
            <a:ext cx="306460" cy="332285"/>
          </a:xfrm>
          <a:prstGeom prst="ellipse">
            <a:avLst/>
          </a:prstGeom>
          <a:solidFill>
            <a:srgbClr val="4472C4"/>
          </a:solidFill>
          <a:ln w="25400" cap="flat" cmpd="sng" algn="ctr">
            <a:solidFill>
              <a:srgbClr val="4472C4">
                <a:shade val="50000"/>
              </a:srgbClr>
            </a:solidFill>
            <a:prstDash val="solid"/>
          </a:ln>
          <a:effectLst/>
        </p:spPr>
        <p:txBody>
          <a:bodyPr rtlCol="0" anchor="ctr"/>
          <a:lstStyle/>
          <a:p>
            <a:pPr algn="ctr" defTabSz="914217" eaLnBrk="0" fontAlgn="base" hangingPunct="0">
              <a:spcBef>
                <a:spcPct val="0"/>
              </a:spcBef>
              <a:spcAft>
                <a:spcPct val="0"/>
              </a:spcAft>
              <a:defRPr/>
            </a:pPr>
            <a:endParaRPr lang="fr-FR" sz="1400" kern="0" dirty="0">
              <a:solidFill>
                <a:srgbClr val="FFFFFF"/>
              </a:solidFill>
              <a:latin typeface="Arial"/>
              <a:sym typeface="Arial" panose="020B0604020202020204" pitchFamily="34" charset="0"/>
            </a:endParaRPr>
          </a:p>
        </p:txBody>
      </p:sp>
      <p:sp>
        <p:nvSpPr>
          <p:cNvPr id="136" name="Rectangle: Folded Corner 135">
            <a:extLst>
              <a:ext uri="{FF2B5EF4-FFF2-40B4-BE49-F238E27FC236}">
                <a16:creationId xmlns:a16="http://schemas.microsoft.com/office/drawing/2014/main" id="{F722616B-8FA6-4386-9F80-5B69459F9E6C}"/>
              </a:ext>
            </a:extLst>
          </p:cNvPr>
          <p:cNvSpPr/>
          <p:nvPr/>
        </p:nvSpPr>
        <p:spPr>
          <a:xfrm>
            <a:off x="463828" y="3772196"/>
            <a:ext cx="326447" cy="447141"/>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en-GB" sz="900">
              <a:solidFill>
                <a:prstClr val="white"/>
              </a:solidFill>
              <a:latin typeface="Calibri" panose="020F0502020204030204"/>
            </a:endParaRPr>
          </a:p>
        </p:txBody>
      </p:sp>
      <p:sp>
        <p:nvSpPr>
          <p:cNvPr id="137" name="ZoneTexte 141">
            <a:extLst>
              <a:ext uri="{FF2B5EF4-FFF2-40B4-BE49-F238E27FC236}">
                <a16:creationId xmlns:a16="http://schemas.microsoft.com/office/drawing/2014/main" id="{CDECF34F-DD36-46CE-8301-933A2CA596B0}"/>
              </a:ext>
            </a:extLst>
          </p:cNvPr>
          <p:cNvSpPr txBox="1"/>
          <p:nvPr/>
        </p:nvSpPr>
        <p:spPr>
          <a:xfrm>
            <a:off x="463828" y="2908333"/>
            <a:ext cx="1880857" cy="738664"/>
          </a:xfrm>
          <a:prstGeom prst="rect">
            <a:avLst/>
          </a:prstGeom>
          <a:noFill/>
        </p:spPr>
        <p:txBody>
          <a:bodyPr wrap="square" rtlCol="0">
            <a:spAutoFit/>
          </a:bodyPr>
          <a:lstStyle/>
          <a:p>
            <a:pPr defTabSz="914217" eaLnBrk="0" fontAlgn="base" hangingPunct="0">
              <a:spcBef>
                <a:spcPct val="0"/>
              </a:spcBef>
              <a:spcAft>
                <a:spcPct val="0"/>
              </a:spcAft>
            </a:pPr>
            <a:r>
              <a:rPr lang="fr-FR" sz="1400" b="1" dirty="0" err="1">
                <a:solidFill>
                  <a:srgbClr val="000000"/>
                </a:solidFill>
                <a:latin typeface="Arial" panose="020B0604020202020204" pitchFamily="34" charset="0"/>
                <a:cs typeface="Arial" panose="020B0604020202020204" pitchFamily="34" charset="0"/>
                <a:sym typeface="Arial" panose="020B0604020202020204" pitchFamily="34" charset="0"/>
              </a:rPr>
              <a:t>Aug</a:t>
            </a:r>
            <a:r>
              <a:rPr lang="fr-FR" sz="1400" dirty="0">
                <a:solidFill>
                  <a:srgbClr val="000000"/>
                </a:solidFill>
                <a:latin typeface="Arial" panose="020B0604020202020204" pitchFamily="34" charset="0"/>
                <a:cs typeface="Arial" panose="020B0604020202020204" pitchFamily="34" charset="0"/>
                <a:sym typeface="Arial" panose="020B0604020202020204" pitchFamily="34" charset="0"/>
              </a:rPr>
              <a:t> </a:t>
            </a:r>
          </a:p>
          <a:p>
            <a:pPr defTabSz="914217" eaLnBrk="0" fontAlgn="base" hangingPunct="0">
              <a:spcBef>
                <a:spcPct val="0"/>
              </a:spcBef>
              <a:spcAft>
                <a:spcPct val="0"/>
              </a:spcAft>
            </a:pPr>
            <a:r>
              <a:rPr lang="fr-FR" sz="1400" dirty="0" err="1">
                <a:solidFill>
                  <a:srgbClr val="000000"/>
                </a:solidFill>
                <a:latin typeface="Arial" panose="020B0604020202020204" pitchFamily="34" charset="0"/>
                <a:cs typeface="Arial" panose="020B0604020202020204" pitchFamily="34" charset="0"/>
                <a:sym typeface="Arial" panose="020B0604020202020204" pitchFamily="34" charset="0"/>
              </a:rPr>
              <a:t>Landscape</a:t>
            </a:r>
            <a:r>
              <a:rPr lang="fr-FR" sz="1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fr-FR" sz="1400" dirty="0" err="1">
                <a:solidFill>
                  <a:srgbClr val="000000"/>
                </a:solidFill>
                <a:latin typeface="Arial" panose="020B0604020202020204" pitchFamily="34" charset="0"/>
                <a:cs typeface="Arial" panose="020B0604020202020204" pitchFamily="34" charset="0"/>
                <a:sym typeface="Arial" panose="020B0604020202020204" pitchFamily="34" charset="0"/>
              </a:rPr>
              <a:t>Analysis</a:t>
            </a:r>
            <a:r>
              <a:rPr lang="fr-FR" sz="1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fr-FR" sz="1400" dirty="0" err="1">
                <a:solidFill>
                  <a:srgbClr val="000000"/>
                </a:solidFill>
                <a:latin typeface="Arial" panose="020B0604020202020204" pitchFamily="34" charset="0"/>
                <a:cs typeface="Arial" panose="020B0604020202020204" pitchFamily="34" charset="0"/>
                <a:sym typeface="Arial" panose="020B0604020202020204" pitchFamily="34" charset="0"/>
              </a:rPr>
              <a:t>Published</a:t>
            </a:r>
            <a:endParaRPr lang="fr-FR"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41" name="Arrow: Down 140">
            <a:extLst>
              <a:ext uri="{FF2B5EF4-FFF2-40B4-BE49-F238E27FC236}">
                <a16:creationId xmlns:a16="http://schemas.microsoft.com/office/drawing/2014/main" id="{9A7EF9C1-8BC1-4705-B5A7-756A8E5F269B}"/>
              </a:ext>
            </a:extLst>
          </p:cNvPr>
          <p:cNvSpPr/>
          <p:nvPr/>
        </p:nvSpPr>
        <p:spPr>
          <a:xfrm>
            <a:off x="3495598" y="3913392"/>
            <a:ext cx="208261" cy="425151"/>
          </a:xfrm>
          <a:prstGeom prst="downArrow">
            <a:avLst/>
          </a:prstGeom>
          <a:solidFill>
            <a:srgbClr val="FFC000"/>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en-GB" sz="900">
              <a:solidFill>
                <a:prstClr val="white"/>
              </a:solidFill>
              <a:latin typeface="Calibri" panose="020F0502020204030204"/>
            </a:endParaRPr>
          </a:p>
        </p:txBody>
      </p:sp>
      <p:cxnSp>
        <p:nvCxnSpPr>
          <p:cNvPr id="87" name="Straight Arrow Connector 86">
            <a:extLst>
              <a:ext uri="{FF2B5EF4-FFF2-40B4-BE49-F238E27FC236}">
                <a16:creationId xmlns:a16="http://schemas.microsoft.com/office/drawing/2014/main" id="{D1EC3E2A-9014-4EE8-BA51-7AC3C74214E0}"/>
              </a:ext>
            </a:extLst>
          </p:cNvPr>
          <p:cNvCxnSpPr>
            <a:cxnSpLocks/>
          </p:cNvCxnSpPr>
          <p:nvPr/>
        </p:nvCxnSpPr>
        <p:spPr>
          <a:xfrm>
            <a:off x="7165852" y="4002889"/>
            <a:ext cx="4193164" cy="0"/>
          </a:xfrm>
          <a:prstGeom prst="straightConnector1">
            <a:avLst/>
          </a:prstGeom>
          <a:noFill/>
          <a:ln w="38100" cap="flat" cmpd="sng" algn="ctr">
            <a:solidFill>
              <a:srgbClr val="4472C4">
                <a:shade val="95000"/>
                <a:satMod val="105000"/>
              </a:srgbClr>
            </a:solidFill>
            <a:prstDash val="dash"/>
            <a:tailEnd type="triangle"/>
          </a:ln>
          <a:effectLst/>
        </p:spPr>
      </p:cxnSp>
      <p:sp>
        <p:nvSpPr>
          <p:cNvPr id="86" name="ZoneTexte 141">
            <a:extLst>
              <a:ext uri="{FF2B5EF4-FFF2-40B4-BE49-F238E27FC236}">
                <a16:creationId xmlns:a16="http://schemas.microsoft.com/office/drawing/2014/main" id="{EA8079DF-4096-4F6D-A1F0-78323F1AA9A6}"/>
              </a:ext>
            </a:extLst>
          </p:cNvPr>
          <p:cNvSpPr txBox="1"/>
          <p:nvPr/>
        </p:nvSpPr>
        <p:spPr>
          <a:xfrm>
            <a:off x="6670800" y="3009081"/>
            <a:ext cx="2458998" cy="738664"/>
          </a:xfrm>
          <a:prstGeom prst="rect">
            <a:avLst/>
          </a:prstGeom>
          <a:noFill/>
        </p:spPr>
        <p:txBody>
          <a:bodyPr wrap="square" rtlCol="0">
            <a:spAutoFit/>
          </a:bodyPr>
          <a:lstStyle/>
          <a:p>
            <a:pPr defTabSz="914217" eaLnBrk="0" fontAlgn="base" hangingPunct="0">
              <a:spcBef>
                <a:spcPct val="0"/>
              </a:spcBef>
              <a:spcAft>
                <a:spcPct val="0"/>
              </a:spcAft>
            </a:pPr>
            <a:r>
              <a:rPr lang="fr-FR" sz="1400" dirty="0" err="1">
                <a:solidFill>
                  <a:srgbClr val="000000"/>
                </a:solidFill>
                <a:latin typeface="Arial" panose="020B0604020202020204" pitchFamily="34" charset="0"/>
                <a:cs typeface="Arial" panose="020B0604020202020204" pitchFamily="34" charset="0"/>
                <a:sym typeface="Arial" panose="020B0604020202020204" pitchFamily="34" charset="0"/>
              </a:rPr>
              <a:t>Further</a:t>
            </a:r>
            <a:r>
              <a:rPr lang="fr-FR" sz="1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fr-FR" sz="1400" dirty="0" err="1">
                <a:solidFill>
                  <a:srgbClr val="000000"/>
                </a:solidFill>
                <a:latin typeface="Arial" panose="020B0604020202020204" pitchFamily="34" charset="0"/>
                <a:cs typeface="Arial" panose="020B0604020202020204" pitchFamily="34" charset="0"/>
                <a:sym typeface="Arial" panose="020B0604020202020204" pitchFamily="34" charset="0"/>
              </a:rPr>
              <a:t>development</a:t>
            </a:r>
            <a:r>
              <a:rPr lang="fr-FR" sz="1400" dirty="0">
                <a:solidFill>
                  <a:srgbClr val="000000"/>
                </a:solidFill>
                <a:latin typeface="Arial" panose="020B0604020202020204" pitchFamily="34" charset="0"/>
                <a:cs typeface="Arial" panose="020B0604020202020204" pitchFamily="34" charset="0"/>
                <a:sym typeface="Arial" panose="020B0604020202020204" pitchFamily="34" charset="0"/>
              </a:rPr>
              <a:t> of cloud platform, </a:t>
            </a:r>
            <a:r>
              <a:rPr lang="fr-FR" sz="1400" dirty="0" err="1">
                <a:solidFill>
                  <a:srgbClr val="000000"/>
                </a:solidFill>
                <a:latin typeface="Arial" panose="020B0604020202020204" pitchFamily="34" charset="0"/>
                <a:cs typeface="Arial" panose="020B0604020202020204" pitchFamily="34" charset="0"/>
                <a:sym typeface="Arial" panose="020B0604020202020204" pitchFamily="34" charset="0"/>
              </a:rPr>
              <a:t>integration</a:t>
            </a:r>
            <a:r>
              <a:rPr lang="fr-FR" sz="1400" dirty="0">
                <a:solidFill>
                  <a:srgbClr val="000000"/>
                </a:solidFill>
                <a:latin typeface="Arial" panose="020B0604020202020204" pitchFamily="34" charset="0"/>
                <a:cs typeface="Arial" panose="020B0604020202020204" pitchFamily="34" charset="0"/>
                <a:sym typeface="Arial" panose="020B0604020202020204" pitchFamily="34" charset="0"/>
              </a:rPr>
              <a:t> and training</a:t>
            </a:r>
          </a:p>
        </p:txBody>
      </p:sp>
    </p:spTree>
    <p:extLst>
      <p:ext uri="{BB962C8B-B14F-4D97-AF65-F5344CB8AC3E}">
        <p14:creationId xmlns:p14="http://schemas.microsoft.com/office/powerpoint/2010/main" val="3987434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C4807DF7-7B36-4FBD-86DD-BB38647CF57A}"/>
              </a:ext>
            </a:extLst>
          </p:cNvPr>
          <p:cNvSpPr/>
          <p:nvPr/>
        </p:nvSpPr>
        <p:spPr>
          <a:xfrm>
            <a:off x="0" y="-5990"/>
            <a:ext cx="12192000" cy="10116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panose="020F0502020204030204"/>
                <a:ea typeface="+mn-ea"/>
                <a:cs typeface="+mn-cs"/>
              </a:rPr>
              <a:t>  Landscape Analysis</a:t>
            </a: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p:cNvSpPr/>
          <p:nvPr/>
        </p:nvSpPr>
        <p:spPr>
          <a:xfrm>
            <a:off x="4744838" y="4027323"/>
            <a:ext cx="2702324" cy="246221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Colour-code each step in the workflow to identify highways and roadblocks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Criteria</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~14 tools/services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Level of development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Existing research/papers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Use cases with NH data</a:t>
            </a:r>
          </a:p>
        </p:txBody>
      </p:sp>
      <p:sp>
        <p:nvSpPr>
          <p:cNvPr id="46" name="Rectangle 45"/>
          <p:cNvSpPr/>
          <p:nvPr/>
        </p:nvSpPr>
        <p:spPr>
          <a:xfrm>
            <a:off x="350981" y="4027323"/>
            <a:ext cx="2702324"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Collate known existing technology and document specs and capabilities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Scope: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76</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tools/services</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8960085" y="4040207"/>
            <a:ext cx="2479300" cy="24622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Consult on a technology stack for developing computational workflow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Requirements</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Calibri" panose="020F0502020204030204"/>
                <a:ea typeface="+mn-ea"/>
                <a:cs typeface="+mn-cs"/>
              </a:rPr>
              <a:t>HiTL</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capabilities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Standardised workflow language</a:t>
            </a:r>
          </a:p>
        </p:txBody>
      </p:sp>
      <p:sp>
        <p:nvSpPr>
          <p:cNvPr id="53" name="Right Arrow 37">
            <a:extLst>
              <a:ext uri="{FF2B5EF4-FFF2-40B4-BE49-F238E27FC236}">
                <a16:creationId xmlns:a16="http://schemas.microsoft.com/office/drawing/2014/main" id="{86831DF2-E7DA-4792-A59B-6D5A40B9635E}"/>
              </a:ext>
            </a:extLst>
          </p:cNvPr>
          <p:cNvSpPr/>
          <p:nvPr/>
        </p:nvSpPr>
        <p:spPr>
          <a:xfrm>
            <a:off x="3447173" y="4286236"/>
            <a:ext cx="903797" cy="447675"/>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ight Arrow 37">
            <a:extLst>
              <a:ext uri="{FF2B5EF4-FFF2-40B4-BE49-F238E27FC236}">
                <a16:creationId xmlns:a16="http://schemas.microsoft.com/office/drawing/2014/main" id="{AA7D19E0-CAB2-458B-969B-20BA1CD1D1D1}"/>
              </a:ext>
            </a:extLst>
          </p:cNvPr>
          <p:cNvSpPr/>
          <p:nvPr/>
        </p:nvSpPr>
        <p:spPr>
          <a:xfrm>
            <a:off x="7751725" y="4291216"/>
            <a:ext cx="903797" cy="447675"/>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descr="A close up of a logo&#10;&#10;Description automatically generated">
            <a:extLst>
              <a:ext uri="{FF2B5EF4-FFF2-40B4-BE49-F238E27FC236}">
                <a16:creationId xmlns:a16="http://schemas.microsoft.com/office/drawing/2014/main" id="{5BBC009E-2AE4-4566-9F9B-B4199F1ED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1" y="1881268"/>
            <a:ext cx="2031325" cy="2031325"/>
          </a:xfrm>
          <a:prstGeom prst="rect">
            <a:avLst/>
          </a:prstGeom>
        </p:spPr>
      </p:pic>
      <p:pic>
        <p:nvPicPr>
          <p:cNvPr id="1026" name="Picture 2">
            <a:extLst>
              <a:ext uri="{FF2B5EF4-FFF2-40B4-BE49-F238E27FC236}">
                <a16:creationId xmlns:a16="http://schemas.microsoft.com/office/drawing/2014/main" id="{4E21F1E0-A921-4368-BD4D-85201E03E1C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785" r="15453"/>
          <a:stretch/>
        </p:blipFill>
        <p:spPr bwMode="auto">
          <a:xfrm>
            <a:off x="4851698" y="2008618"/>
            <a:ext cx="2431229" cy="1776624"/>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F9BD387-A095-44D9-AB0B-5D5CEC91DEB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6430"/>
          <a:stretch/>
        </p:blipFill>
        <p:spPr bwMode="auto">
          <a:xfrm>
            <a:off x="9323571" y="2008618"/>
            <a:ext cx="1752329" cy="1776625"/>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57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C4807DF7-7B36-4FBD-86DD-BB38647CF57A}"/>
              </a:ext>
            </a:extLst>
          </p:cNvPr>
          <p:cNvSpPr/>
          <p:nvPr/>
        </p:nvSpPr>
        <p:spPr>
          <a:xfrm>
            <a:off x="0" y="-5990"/>
            <a:ext cx="12192000" cy="10116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panose="020F0502020204030204"/>
                <a:ea typeface="+mn-ea"/>
                <a:cs typeface="+mn-cs"/>
              </a:rPr>
              <a:t>  Landscape Analysis - Published</a:t>
            </a: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A30AA90F-5530-41E9-A76C-031AE4AA80CF}"/>
              </a:ext>
            </a:extLst>
          </p:cNvPr>
          <p:cNvPicPr>
            <a:picLocks noChangeAspect="1"/>
          </p:cNvPicPr>
          <p:nvPr/>
        </p:nvPicPr>
        <p:blipFill rotWithShape="1">
          <a:blip r:embed="rId3"/>
          <a:srcRect t="7631"/>
          <a:stretch/>
        </p:blipFill>
        <p:spPr>
          <a:xfrm>
            <a:off x="1174466" y="1585772"/>
            <a:ext cx="4030860" cy="4033553"/>
          </a:xfrm>
          <a:prstGeom prst="rect">
            <a:avLst/>
          </a:prstGeom>
          <a:effectLst>
            <a:outerShdw blurRad="50800" dist="38100" dir="2700000" algn="tl" rotWithShape="0">
              <a:prstClr val="black">
                <a:alpha val="40000"/>
              </a:prstClr>
            </a:outerShdw>
          </a:effectLst>
        </p:spPr>
      </p:pic>
      <p:pic>
        <p:nvPicPr>
          <p:cNvPr id="16" name="Picture 2">
            <a:extLst>
              <a:ext uri="{FF2B5EF4-FFF2-40B4-BE49-F238E27FC236}">
                <a16:creationId xmlns:a16="http://schemas.microsoft.com/office/drawing/2014/main" id="{452BA4FB-3F16-4D51-8A05-781C27676F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6608" y="3429000"/>
            <a:ext cx="4074657" cy="291355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F07DADA-464B-46C4-A145-EFADE6BD7C84}"/>
              </a:ext>
            </a:extLst>
          </p:cNvPr>
          <p:cNvSpPr txBox="1"/>
          <p:nvPr/>
        </p:nvSpPr>
        <p:spPr>
          <a:xfrm>
            <a:off x="5591629" y="1585772"/>
            <a:ext cx="6455228" cy="1477328"/>
          </a:xfrm>
          <a:prstGeom prst="rect">
            <a:avLst/>
          </a:prstGeom>
          <a:noFill/>
        </p:spPr>
        <p:txBody>
          <a:bodyPr wrap="square">
            <a:spAutoFit/>
          </a:bodyPr>
          <a:lstStyle/>
          <a:p>
            <a:r>
              <a:rPr lang="en-GB" b="0" i="0" dirty="0">
                <a:solidFill>
                  <a:srgbClr val="1F1F1F"/>
                </a:solidFill>
                <a:effectLst/>
                <a:latin typeface="Calibri" panose="020F0502020204030204" pitchFamily="34" charset="0"/>
              </a:rPr>
              <a:t>Walton S, Livermore L, </a:t>
            </a:r>
            <a:r>
              <a:rPr lang="en-GB" b="0" i="0" dirty="0" err="1">
                <a:solidFill>
                  <a:srgbClr val="1F1F1F"/>
                </a:solidFill>
                <a:effectLst/>
                <a:latin typeface="Calibri" panose="020F0502020204030204" pitchFamily="34" charset="0"/>
              </a:rPr>
              <a:t>Bánki</a:t>
            </a:r>
            <a:r>
              <a:rPr lang="en-GB" b="0" i="0" dirty="0">
                <a:solidFill>
                  <a:srgbClr val="1F1F1F"/>
                </a:solidFill>
                <a:effectLst/>
                <a:latin typeface="Calibri" panose="020F0502020204030204" pitchFamily="34" charset="0"/>
              </a:rPr>
              <a:t> O, Cubey RWN, Drinkwater R, Englund M, Goble C, Groom Q, Kermorvant C, Rey I, Santos CM, Scott B, Williams AR, Wu Z (2020) Landscape Analysis for the Specimen Data Refinery. Research Ideas and Outcomes 6: e57602. </a:t>
            </a:r>
            <a:r>
              <a:rPr lang="en-GB" b="1" i="0" u="none" strike="noStrike" dirty="0">
                <a:solidFill>
                  <a:srgbClr val="1B8AAE"/>
                </a:solidFill>
                <a:effectLst/>
                <a:latin typeface="Calibri" panose="020F0502020204030204" pitchFamily="34" charset="0"/>
                <a:hlinkClick r:id="rId5"/>
              </a:rPr>
              <a:t>https://doi.org/10.3897/rio.6.e57602</a:t>
            </a:r>
            <a:endParaRPr lang="en-GB" b="1" dirty="0"/>
          </a:p>
        </p:txBody>
      </p:sp>
    </p:spTree>
    <p:extLst>
      <p:ext uri="{BB962C8B-B14F-4D97-AF65-F5344CB8AC3E}">
        <p14:creationId xmlns:p14="http://schemas.microsoft.com/office/powerpoint/2010/main" val="3958689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C4807DF7-7B36-4FBD-86DD-BB38647CF57A}"/>
              </a:ext>
            </a:extLst>
          </p:cNvPr>
          <p:cNvSpPr/>
          <p:nvPr/>
        </p:nvSpPr>
        <p:spPr>
          <a:xfrm>
            <a:off x="0" y="-5990"/>
            <a:ext cx="12192000" cy="10116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GB" sz="4000" b="1" dirty="0">
                <a:solidFill>
                  <a:prstClr val="white"/>
                </a:solidFill>
                <a:latin typeface="Calibri" panose="020F0502020204030204"/>
              </a:rPr>
              <a:t>Progress in 2021</a:t>
            </a: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D44D57DF-FF93-41B1-AC93-EE0BA5BFD0EA}"/>
              </a:ext>
            </a:extLst>
          </p:cNvPr>
          <p:cNvSpPr>
            <a:spLocks noGrp="1"/>
          </p:cNvSpPr>
          <p:nvPr>
            <p:ph idx="1"/>
          </p:nvPr>
        </p:nvSpPr>
        <p:spPr>
          <a:xfrm>
            <a:off x="838200" y="1825625"/>
            <a:ext cx="10515600" cy="4351338"/>
          </a:xfrm>
        </p:spPr>
        <p:txBody>
          <a:bodyPr/>
          <a:lstStyle/>
          <a:p>
            <a:pPr>
              <a:lnSpc>
                <a:spcPct val="150000"/>
              </a:lnSpc>
            </a:pPr>
            <a:r>
              <a:rPr lang="en-GB" dirty="0"/>
              <a:t>Paul Brack joined the project (UNIMAN)</a:t>
            </a:r>
          </a:p>
          <a:p>
            <a:pPr>
              <a:lnSpc>
                <a:spcPct val="150000"/>
              </a:lnSpc>
            </a:pPr>
            <a:r>
              <a:rPr lang="en-GB" dirty="0"/>
              <a:t>Fortnightly team meetings</a:t>
            </a:r>
          </a:p>
          <a:p>
            <a:pPr>
              <a:lnSpc>
                <a:spcPct val="150000"/>
              </a:lnSpc>
            </a:pPr>
            <a:r>
              <a:rPr lang="en-GB" dirty="0"/>
              <a:t>Fortnightly workflows/standards/digital object framework meetings</a:t>
            </a:r>
          </a:p>
          <a:p>
            <a:pPr>
              <a:lnSpc>
                <a:spcPct val="150000"/>
              </a:lnSpc>
            </a:pPr>
            <a:r>
              <a:rPr lang="en-GB" dirty="0"/>
              <a:t>Development and agreement of a “Minimum Viable Product”</a:t>
            </a:r>
          </a:p>
          <a:p>
            <a:pPr marL="0" indent="0">
              <a:buNone/>
            </a:pPr>
            <a:endParaRPr lang="en-GB" dirty="0"/>
          </a:p>
        </p:txBody>
      </p:sp>
    </p:spTree>
    <p:extLst>
      <p:ext uri="{BB962C8B-B14F-4D97-AF65-F5344CB8AC3E}">
        <p14:creationId xmlns:p14="http://schemas.microsoft.com/office/powerpoint/2010/main" val="179816489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powerpointy-blog-dark-mode-part-1</Template>
  <TotalTime>160</TotalTime>
  <Words>1307</Words>
  <Application>Microsoft Office PowerPoint</Application>
  <PresentationFormat>Widescreen</PresentationFormat>
  <Paragraphs>154</Paragraphs>
  <Slides>12</Slides>
  <Notes>12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12</vt:i4>
      </vt:variant>
    </vt:vector>
  </HeadingPairs>
  <TitlesOfParts>
    <vt:vector size="22" baseType="lpstr">
      <vt:lpstr>Arial</vt:lpstr>
      <vt:lpstr>Calibri</vt:lpstr>
      <vt:lpstr>Calibri Light</vt:lpstr>
      <vt:lpstr>Sylfaen</vt:lpstr>
      <vt:lpstr>Symbol</vt:lpstr>
      <vt:lpstr>Vaud</vt:lpstr>
      <vt:lpstr>1_Office Theme</vt:lpstr>
      <vt:lpstr>Default Theme</vt:lpstr>
      <vt:lpstr>1_Default Theme</vt:lpstr>
      <vt:lpstr>2_Office Theme</vt:lpstr>
      <vt:lpstr>Specimen Data Refinery</vt:lpstr>
      <vt:lpstr>Context</vt:lpstr>
      <vt:lpstr>PowerPoint Presentation</vt:lpstr>
      <vt:lpstr>PowerPoint Presentation</vt:lpstr>
      <vt:lpstr>Formal Task Summary</vt:lpstr>
      <vt:lpstr>Project Timeline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Specimen Data Refinery</dc:title>
  <dc:creator>Laurence Livermore</dc:creator>
  <cp:lastModifiedBy>Laurence Livermore</cp:lastModifiedBy>
  <cp:revision>7</cp:revision>
  <dcterms:created xsi:type="dcterms:W3CDTF">2021-04-23T05:55:59Z</dcterms:created>
  <dcterms:modified xsi:type="dcterms:W3CDTF">2021-04-26T10:57:22Z</dcterms:modified>
</cp:coreProperties>
</file>