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5" autoAdjust="0"/>
    <p:restoredTop sz="94660"/>
  </p:normalViewPr>
  <p:slideViewPr>
    <p:cSldViewPr snapToGrid="0">
      <p:cViewPr varScale="1">
        <p:scale>
          <a:sx n="117" d="100"/>
          <a:sy n="117" d="100"/>
        </p:scale>
        <p:origin x="102" y="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46D03-5639-40E0-AE85-D2E193AB303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28F0688-AC72-4D54-B187-D98A9BAAB96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C78078C-CA92-4B25-98BB-6DC84DA572C1}"/>
              </a:ext>
            </a:extLst>
          </p:cNvPr>
          <p:cNvSpPr>
            <a:spLocks noGrp="1"/>
          </p:cNvSpPr>
          <p:nvPr>
            <p:ph type="dt" sz="half" idx="10"/>
          </p:nvPr>
        </p:nvSpPr>
        <p:spPr/>
        <p:txBody>
          <a:bodyPr/>
          <a:lstStyle/>
          <a:p>
            <a:fld id="{FCC23A3B-6FD9-46EF-8869-37B7966C1348}" type="datetimeFigureOut">
              <a:rPr lang="en-US" smtClean="0"/>
              <a:t>3/10/2021</a:t>
            </a:fld>
            <a:endParaRPr lang="en-US"/>
          </a:p>
        </p:txBody>
      </p:sp>
      <p:sp>
        <p:nvSpPr>
          <p:cNvPr id="5" name="Footer Placeholder 4">
            <a:extLst>
              <a:ext uri="{FF2B5EF4-FFF2-40B4-BE49-F238E27FC236}">
                <a16:creationId xmlns:a16="http://schemas.microsoft.com/office/drawing/2014/main" id="{2FAFA426-D8BC-4A07-93B9-53FA4B8BA2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3EF988-5526-4207-B073-6191F802EC6F}"/>
              </a:ext>
            </a:extLst>
          </p:cNvPr>
          <p:cNvSpPr>
            <a:spLocks noGrp="1"/>
          </p:cNvSpPr>
          <p:nvPr>
            <p:ph type="sldNum" sz="quarter" idx="12"/>
          </p:nvPr>
        </p:nvSpPr>
        <p:spPr/>
        <p:txBody>
          <a:bodyPr/>
          <a:lstStyle/>
          <a:p>
            <a:fld id="{57D4964C-5E27-47B5-939F-5867340BE8AA}" type="slidenum">
              <a:rPr lang="en-US" smtClean="0"/>
              <a:t>‹#›</a:t>
            </a:fld>
            <a:endParaRPr lang="en-US"/>
          </a:p>
        </p:txBody>
      </p:sp>
    </p:spTree>
    <p:extLst>
      <p:ext uri="{BB962C8B-B14F-4D97-AF65-F5344CB8AC3E}">
        <p14:creationId xmlns:p14="http://schemas.microsoft.com/office/powerpoint/2010/main" val="476631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740F6-8073-48FD-A4C8-E9F89FE0BA3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D125896-E5B8-4915-A7F3-C8F41D7307D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F4623A-7337-4F19-82C5-2035204C6496}"/>
              </a:ext>
            </a:extLst>
          </p:cNvPr>
          <p:cNvSpPr>
            <a:spLocks noGrp="1"/>
          </p:cNvSpPr>
          <p:nvPr>
            <p:ph type="dt" sz="half" idx="10"/>
          </p:nvPr>
        </p:nvSpPr>
        <p:spPr/>
        <p:txBody>
          <a:bodyPr/>
          <a:lstStyle/>
          <a:p>
            <a:fld id="{FCC23A3B-6FD9-46EF-8869-37B7966C1348}" type="datetimeFigureOut">
              <a:rPr lang="en-US" smtClean="0"/>
              <a:t>3/10/2021</a:t>
            </a:fld>
            <a:endParaRPr lang="en-US"/>
          </a:p>
        </p:txBody>
      </p:sp>
      <p:sp>
        <p:nvSpPr>
          <p:cNvPr id="5" name="Footer Placeholder 4">
            <a:extLst>
              <a:ext uri="{FF2B5EF4-FFF2-40B4-BE49-F238E27FC236}">
                <a16:creationId xmlns:a16="http://schemas.microsoft.com/office/drawing/2014/main" id="{F1F30EAF-0AD5-4379-B49D-AC5029500B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246FD0-3B3D-45BE-B790-061C786060D9}"/>
              </a:ext>
            </a:extLst>
          </p:cNvPr>
          <p:cNvSpPr>
            <a:spLocks noGrp="1"/>
          </p:cNvSpPr>
          <p:nvPr>
            <p:ph type="sldNum" sz="quarter" idx="12"/>
          </p:nvPr>
        </p:nvSpPr>
        <p:spPr/>
        <p:txBody>
          <a:bodyPr/>
          <a:lstStyle/>
          <a:p>
            <a:fld id="{57D4964C-5E27-47B5-939F-5867340BE8AA}" type="slidenum">
              <a:rPr lang="en-US" smtClean="0"/>
              <a:t>‹#›</a:t>
            </a:fld>
            <a:endParaRPr lang="en-US"/>
          </a:p>
        </p:txBody>
      </p:sp>
    </p:spTree>
    <p:extLst>
      <p:ext uri="{BB962C8B-B14F-4D97-AF65-F5344CB8AC3E}">
        <p14:creationId xmlns:p14="http://schemas.microsoft.com/office/powerpoint/2010/main" val="3729718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36A2AFC-FB9C-4DA4-A80F-C90BE3AEBB9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0FFD613-C4A6-475D-B761-A5DFC10AE99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95F7EA-AA09-4D3D-8F62-90893728116F}"/>
              </a:ext>
            </a:extLst>
          </p:cNvPr>
          <p:cNvSpPr>
            <a:spLocks noGrp="1"/>
          </p:cNvSpPr>
          <p:nvPr>
            <p:ph type="dt" sz="half" idx="10"/>
          </p:nvPr>
        </p:nvSpPr>
        <p:spPr/>
        <p:txBody>
          <a:bodyPr/>
          <a:lstStyle/>
          <a:p>
            <a:fld id="{FCC23A3B-6FD9-46EF-8869-37B7966C1348}" type="datetimeFigureOut">
              <a:rPr lang="en-US" smtClean="0"/>
              <a:t>3/10/2021</a:t>
            </a:fld>
            <a:endParaRPr lang="en-US"/>
          </a:p>
        </p:txBody>
      </p:sp>
      <p:sp>
        <p:nvSpPr>
          <p:cNvPr id="5" name="Footer Placeholder 4">
            <a:extLst>
              <a:ext uri="{FF2B5EF4-FFF2-40B4-BE49-F238E27FC236}">
                <a16:creationId xmlns:a16="http://schemas.microsoft.com/office/drawing/2014/main" id="{E85FCB93-676D-4B7C-8745-AE437B6552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4AB0AD-3D67-49A8-9C35-294BEC9A9216}"/>
              </a:ext>
            </a:extLst>
          </p:cNvPr>
          <p:cNvSpPr>
            <a:spLocks noGrp="1"/>
          </p:cNvSpPr>
          <p:nvPr>
            <p:ph type="sldNum" sz="quarter" idx="12"/>
          </p:nvPr>
        </p:nvSpPr>
        <p:spPr/>
        <p:txBody>
          <a:bodyPr/>
          <a:lstStyle/>
          <a:p>
            <a:fld id="{57D4964C-5E27-47B5-939F-5867340BE8AA}" type="slidenum">
              <a:rPr lang="en-US" smtClean="0"/>
              <a:t>‹#›</a:t>
            </a:fld>
            <a:endParaRPr lang="en-US"/>
          </a:p>
        </p:txBody>
      </p:sp>
    </p:spTree>
    <p:extLst>
      <p:ext uri="{BB962C8B-B14F-4D97-AF65-F5344CB8AC3E}">
        <p14:creationId xmlns:p14="http://schemas.microsoft.com/office/powerpoint/2010/main" val="3056761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8F5D6-AB30-402C-AE0D-B9435A3DE80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7E10CE0-3741-413C-82A3-99FC08662C0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CFC9A9-0DB4-4D13-BEA4-59C602946827}"/>
              </a:ext>
            </a:extLst>
          </p:cNvPr>
          <p:cNvSpPr>
            <a:spLocks noGrp="1"/>
          </p:cNvSpPr>
          <p:nvPr>
            <p:ph type="dt" sz="half" idx="10"/>
          </p:nvPr>
        </p:nvSpPr>
        <p:spPr/>
        <p:txBody>
          <a:bodyPr/>
          <a:lstStyle/>
          <a:p>
            <a:fld id="{FCC23A3B-6FD9-46EF-8869-37B7966C1348}" type="datetimeFigureOut">
              <a:rPr lang="en-US" smtClean="0"/>
              <a:t>3/10/2021</a:t>
            </a:fld>
            <a:endParaRPr lang="en-US"/>
          </a:p>
        </p:txBody>
      </p:sp>
      <p:sp>
        <p:nvSpPr>
          <p:cNvPr id="5" name="Footer Placeholder 4">
            <a:extLst>
              <a:ext uri="{FF2B5EF4-FFF2-40B4-BE49-F238E27FC236}">
                <a16:creationId xmlns:a16="http://schemas.microsoft.com/office/drawing/2014/main" id="{A562481E-9EE9-4ECB-AF61-B6C5AFC9F3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5E4D29-DA3B-4253-803A-801A7B910BEE}"/>
              </a:ext>
            </a:extLst>
          </p:cNvPr>
          <p:cNvSpPr>
            <a:spLocks noGrp="1"/>
          </p:cNvSpPr>
          <p:nvPr>
            <p:ph type="sldNum" sz="quarter" idx="12"/>
          </p:nvPr>
        </p:nvSpPr>
        <p:spPr/>
        <p:txBody>
          <a:bodyPr/>
          <a:lstStyle/>
          <a:p>
            <a:fld id="{57D4964C-5E27-47B5-939F-5867340BE8AA}" type="slidenum">
              <a:rPr lang="en-US" smtClean="0"/>
              <a:t>‹#›</a:t>
            </a:fld>
            <a:endParaRPr lang="en-US"/>
          </a:p>
        </p:txBody>
      </p:sp>
    </p:spTree>
    <p:extLst>
      <p:ext uri="{BB962C8B-B14F-4D97-AF65-F5344CB8AC3E}">
        <p14:creationId xmlns:p14="http://schemas.microsoft.com/office/powerpoint/2010/main" val="528415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CC5D0-4EA4-4D0B-A2AC-E2D2BCB11F3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B9597EF-C0AF-4767-AA19-6AED35499B3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FDA6942-B2C1-4029-A552-B16B06AA60F8}"/>
              </a:ext>
            </a:extLst>
          </p:cNvPr>
          <p:cNvSpPr>
            <a:spLocks noGrp="1"/>
          </p:cNvSpPr>
          <p:nvPr>
            <p:ph type="dt" sz="half" idx="10"/>
          </p:nvPr>
        </p:nvSpPr>
        <p:spPr/>
        <p:txBody>
          <a:bodyPr/>
          <a:lstStyle/>
          <a:p>
            <a:fld id="{FCC23A3B-6FD9-46EF-8869-37B7966C1348}" type="datetimeFigureOut">
              <a:rPr lang="en-US" smtClean="0"/>
              <a:t>3/10/2021</a:t>
            </a:fld>
            <a:endParaRPr lang="en-US"/>
          </a:p>
        </p:txBody>
      </p:sp>
      <p:sp>
        <p:nvSpPr>
          <p:cNvPr id="5" name="Footer Placeholder 4">
            <a:extLst>
              <a:ext uri="{FF2B5EF4-FFF2-40B4-BE49-F238E27FC236}">
                <a16:creationId xmlns:a16="http://schemas.microsoft.com/office/drawing/2014/main" id="{F16C0A15-DD28-41CE-85B5-78CAB49C3B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B7C78B-3EC2-4E1A-BB75-FBE227A84F43}"/>
              </a:ext>
            </a:extLst>
          </p:cNvPr>
          <p:cNvSpPr>
            <a:spLocks noGrp="1"/>
          </p:cNvSpPr>
          <p:nvPr>
            <p:ph type="sldNum" sz="quarter" idx="12"/>
          </p:nvPr>
        </p:nvSpPr>
        <p:spPr/>
        <p:txBody>
          <a:bodyPr/>
          <a:lstStyle/>
          <a:p>
            <a:fld id="{57D4964C-5E27-47B5-939F-5867340BE8AA}" type="slidenum">
              <a:rPr lang="en-US" smtClean="0"/>
              <a:t>‹#›</a:t>
            </a:fld>
            <a:endParaRPr lang="en-US"/>
          </a:p>
        </p:txBody>
      </p:sp>
    </p:spTree>
    <p:extLst>
      <p:ext uri="{BB962C8B-B14F-4D97-AF65-F5344CB8AC3E}">
        <p14:creationId xmlns:p14="http://schemas.microsoft.com/office/powerpoint/2010/main" val="3847544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120D7-163C-44A3-9006-6BBCB936ED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AC0C80-C900-4FDA-8A0A-D075F764FC5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5137662-27F0-4A58-BD4D-2B81D979337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0D4244E-A433-41E3-AD94-E65ED7DBFFB3}"/>
              </a:ext>
            </a:extLst>
          </p:cNvPr>
          <p:cNvSpPr>
            <a:spLocks noGrp="1"/>
          </p:cNvSpPr>
          <p:nvPr>
            <p:ph type="dt" sz="half" idx="10"/>
          </p:nvPr>
        </p:nvSpPr>
        <p:spPr/>
        <p:txBody>
          <a:bodyPr/>
          <a:lstStyle/>
          <a:p>
            <a:fld id="{FCC23A3B-6FD9-46EF-8869-37B7966C1348}" type="datetimeFigureOut">
              <a:rPr lang="en-US" smtClean="0"/>
              <a:t>3/10/2021</a:t>
            </a:fld>
            <a:endParaRPr lang="en-US"/>
          </a:p>
        </p:txBody>
      </p:sp>
      <p:sp>
        <p:nvSpPr>
          <p:cNvPr id="6" name="Footer Placeholder 5">
            <a:extLst>
              <a:ext uri="{FF2B5EF4-FFF2-40B4-BE49-F238E27FC236}">
                <a16:creationId xmlns:a16="http://schemas.microsoft.com/office/drawing/2014/main" id="{1F0D5AA1-AB79-4232-BB22-4873D90468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32906B-03B2-4AFD-82AA-B51590E14A95}"/>
              </a:ext>
            </a:extLst>
          </p:cNvPr>
          <p:cNvSpPr>
            <a:spLocks noGrp="1"/>
          </p:cNvSpPr>
          <p:nvPr>
            <p:ph type="sldNum" sz="quarter" idx="12"/>
          </p:nvPr>
        </p:nvSpPr>
        <p:spPr/>
        <p:txBody>
          <a:bodyPr/>
          <a:lstStyle/>
          <a:p>
            <a:fld id="{57D4964C-5E27-47B5-939F-5867340BE8AA}" type="slidenum">
              <a:rPr lang="en-US" smtClean="0"/>
              <a:t>‹#›</a:t>
            </a:fld>
            <a:endParaRPr lang="en-US"/>
          </a:p>
        </p:txBody>
      </p:sp>
    </p:spTree>
    <p:extLst>
      <p:ext uri="{BB962C8B-B14F-4D97-AF65-F5344CB8AC3E}">
        <p14:creationId xmlns:p14="http://schemas.microsoft.com/office/powerpoint/2010/main" val="1593099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D8D66-95C8-43E7-8972-F0549853830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DA093EC-47FD-44DA-AFD3-5EC0A0709C7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46AE86F-51B7-4E7E-8E7A-E51676DF92C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A11B6A8-422E-47FB-93F3-3ECE0A9AFB1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A7928D3-09D2-4EC3-B978-22E2B445A9A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32EF47C-B7CA-4F66-BDF3-E212EB563CBF}"/>
              </a:ext>
            </a:extLst>
          </p:cNvPr>
          <p:cNvSpPr>
            <a:spLocks noGrp="1"/>
          </p:cNvSpPr>
          <p:nvPr>
            <p:ph type="dt" sz="half" idx="10"/>
          </p:nvPr>
        </p:nvSpPr>
        <p:spPr/>
        <p:txBody>
          <a:bodyPr/>
          <a:lstStyle/>
          <a:p>
            <a:fld id="{FCC23A3B-6FD9-46EF-8869-37B7966C1348}" type="datetimeFigureOut">
              <a:rPr lang="en-US" smtClean="0"/>
              <a:t>3/10/2021</a:t>
            </a:fld>
            <a:endParaRPr lang="en-US"/>
          </a:p>
        </p:txBody>
      </p:sp>
      <p:sp>
        <p:nvSpPr>
          <p:cNvPr id="8" name="Footer Placeholder 7">
            <a:extLst>
              <a:ext uri="{FF2B5EF4-FFF2-40B4-BE49-F238E27FC236}">
                <a16:creationId xmlns:a16="http://schemas.microsoft.com/office/drawing/2014/main" id="{78769273-AA16-4890-9C8D-75AD6579115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DF4CCD2-8AE6-448D-860C-06ABD6F8F6AB}"/>
              </a:ext>
            </a:extLst>
          </p:cNvPr>
          <p:cNvSpPr>
            <a:spLocks noGrp="1"/>
          </p:cNvSpPr>
          <p:nvPr>
            <p:ph type="sldNum" sz="quarter" idx="12"/>
          </p:nvPr>
        </p:nvSpPr>
        <p:spPr/>
        <p:txBody>
          <a:bodyPr/>
          <a:lstStyle/>
          <a:p>
            <a:fld id="{57D4964C-5E27-47B5-939F-5867340BE8AA}" type="slidenum">
              <a:rPr lang="en-US" smtClean="0"/>
              <a:t>‹#›</a:t>
            </a:fld>
            <a:endParaRPr lang="en-US"/>
          </a:p>
        </p:txBody>
      </p:sp>
    </p:spTree>
    <p:extLst>
      <p:ext uri="{BB962C8B-B14F-4D97-AF65-F5344CB8AC3E}">
        <p14:creationId xmlns:p14="http://schemas.microsoft.com/office/powerpoint/2010/main" val="731730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605A8-18FD-48F5-929A-6A3FCFC207C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51427EE-F905-49A1-89CE-CBAEC1A0A1CE}"/>
              </a:ext>
            </a:extLst>
          </p:cNvPr>
          <p:cNvSpPr>
            <a:spLocks noGrp="1"/>
          </p:cNvSpPr>
          <p:nvPr>
            <p:ph type="dt" sz="half" idx="10"/>
          </p:nvPr>
        </p:nvSpPr>
        <p:spPr/>
        <p:txBody>
          <a:bodyPr/>
          <a:lstStyle/>
          <a:p>
            <a:fld id="{FCC23A3B-6FD9-46EF-8869-37B7966C1348}" type="datetimeFigureOut">
              <a:rPr lang="en-US" smtClean="0"/>
              <a:t>3/10/2021</a:t>
            </a:fld>
            <a:endParaRPr lang="en-US"/>
          </a:p>
        </p:txBody>
      </p:sp>
      <p:sp>
        <p:nvSpPr>
          <p:cNvPr id="4" name="Footer Placeholder 3">
            <a:extLst>
              <a:ext uri="{FF2B5EF4-FFF2-40B4-BE49-F238E27FC236}">
                <a16:creationId xmlns:a16="http://schemas.microsoft.com/office/drawing/2014/main" id="{F4C00149-F04B-4990-9CC7-7F56B00084C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5259938-B680-48E8-971E-F0477637A3C8}"/>
              </a:ext>
            </a:extLst>
          </p:cNvPr>
          <p:cNvSpPr>
            <a:spLocks noGrp="1"/>
          </p:cNvSpPr>
          <p:nvPr>
            <p:ph type="sldNum" sz="quarter" idx="12"/>
          </p:nvPr>
        </p:nvSpPr>
        <p:spPr/>
        <p:txBody>
          <a:bodyPr/>
          <a:lstStyle/>
          <a:p>
            <a:fld id="{57D4964C-5E27-47B5-939F-5867340BE8AA}" type="slidenum">
              <a:rPr lang="en-US" smtClean="0"/>
              <a:t>‹#›</a:t>
            </a:fld>
            <a:endParaRPr lang="en-US"/>
          </a:p>
        </p:txBody>
      </p:sp>
    </p:spTree>
    <p:extLst>
      <p:ext uri="{BB962C8B-B14F-4D97-AF65-F5344CB8AC3E}">
        <p14:creationId xmlns:p14="http://schemas.microsoft.com/office/powerpoint/2010/main" val="42049652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2DC0CCC-0EAD-4DC9-B366-456C58A84142}"/>
              </a:ext>
            </a:extLst>
          </p:cNvPr>
          <p:cNvSpPr>
            <a:spLocks noGrp="1"/>
          </p:cNvSpPr>
          <p:nvPr>
            <p:ph type="dt" sz="half" idx="10"/>
          </p:nvPr>
        </p:nvSpPr>
        <p:spPr/>
        <p:txBody>
          <a:bodyPr/>
          <a:lstStyle/>
          <a:p>
            <a:fld id="{FCC23A3B-6FD9-46EF-8869-37B7966C1348}" type="datetimeFigureOut">
              <a:rPr lang="en-US" smtClean="0"/>
              <a:t>3/10/2021</a:t>
            </a:fld>
            <a:endParaRPr lang="en-US"/>
          </a:p>
        </p:txBody>
      </p:sp>
      <p:sp>
        <p:nvSpPr>
          <p:cNvPr id="3" name="Footer Placeholder 2">
            <a:extLst>
              <a:ext uri="{FF2B5EF4-FFF2-40B4-BE49-F238E27FC236}">
                <a16:creationId xmlns:a16="http://schemas.microsoft.com/office/drawing/2014/main" id="{E2ED2702-7CF1-443E-8C98-EE7C7D38A38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9E55436-D7C6-41F6-AD6B-1D3CE0E3CD85}"/>
              </a:ext>
            </a:extLst>
          </p:cNvPr>
          <p:cNvSpPr>
            <a:spLocks noGrp="1"/>
          </p:cNvSpPr>
          <p:nvPr>
            <p:ph type="sldNum" sz="quarter" idx="12"/>
          </p:nvPr>
        </p:nvSpPr>
        <p:spPr/>
        <p:txBody>
          <a:bodyPr/>
          <a:lstStyle/>
          <a:p>
            <a:fld id="{57D4964C-5E27-47B5-939F-5867340BE8AA}" type="slidenum">
              <a:rPr lang="en-US" smtClean="0"/>
              <a:t>‹#›</a:t>
            </a:fld>
            <a:endParaRPr lang="en-US"/>
          </a:p>
        </p:txBody>
      </p:sp>
    </p:spTree>
    <p:extLst>
      <p:ext uri="{BB962C8B-B14F-4D97-AF65-F5344CB8AC3E}">
        <p14:creationId xmlns:p14="http://schemas.microsoft.com/office/powerpoint/2010/main" val="6682772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6AD0C-AF6C-4539-A2B8-8308F1706BD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34FC74-9485-420D-BA09-73760426D0A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CB10C5B-F46B-4F9A-A056-EB123D9BBC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33E9BAB-2ECF-4352-BC53-6B6E6EB2161A}"/>
              </a:ext>
            </a:extLst>
          </p:cNvPr>
          <p:cNvSpPr>
            <a:spLocks noGrp="1"/>
          </p:cNvSpPr>
          <p:nvPr>
            <p:ph type="dt" sz="half" idx="10"/>
          </p:nvPr>
        </p:nvSpPr>
        <p:spPr/>
        <p:txBody>
          <a:bodyPr/>
          <a:lstStyle/>
          <a:p>
            <a:fld id="{FCC23A3B-6FD9-46EF-8869-37B7966C1348}" type="datetimeFigureOut">
              <a:rPr lang="en-US" smtClean="0"/>
              <a:t>3/10/2021</a:t>
            </a:fld>
            <a:endParaRPr lang="en-US"/>
          </a:p>
        </p:txBody>
      </p:sp>
      <p:sp>
        <p:nvSpPr>
          <p:cNvPr id="6" name="Footer Placeholder 5">
            <a:extLst>
              <a:ext uri="{FF2B5EF4-FFF2-40B4-BE49-F238E27FC236}">
                <a16:creationId xmlns:a16="http://schemas.microsoft.com/office/drawing/2014/main" id="{6769F246-1FCD-4A9F-82FB-8CEF1C9273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FC49F5-94B5-41DA-99E5-12679B8E43B4}"/>
              </a:ext>
            </a:extLst>
          </p:cNvPr>
          <p:cNvSpPr>
            <a:spLocks noGrp="1"/>
          </p:cNvSpPr>
          <p:nvPr>
            <p:ph type="sldNum" sz="quarter" idx="12"/>
          </p:nvPr>
        </p:nvSpPr>
        <p:spPr/>
        <p:txBody>
          <a:bodyPr/>
          <a:lstStyle/>
          <a:p>
            <a:fld id="{57D4964C-5E27-47B5-939F-5867340BE8AA}" type="slidenum">
              <a:rPr lang="en-US" smtClean="0"/>
              <a:t>‹#›</a:t>
            </a:fld>
            <a:endParaRPr lang="en-US"/>
          </a:p>
        </p:txBody>
      </p:sp>
    </p:spTree>
    <p:extLst>
      <p:ext uri="{BB962C8B-B14F-4D97-AF65-F5344CB8AC3E}">
        <p14:creationId xmlns:p14="http://schemas.microsoft.com/office/powerpoint/2010/main" val="974721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D0CFEE-D408-4F51-B8FA-FA383133AAB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8E637C6-8DCA-498C-8E38-F0220A99527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12C107B-FAB2-4903-82DE-38FBD56443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BE80A9-4FB9-4C51-ACF9-C2B74F83BA84}"/>
              </a:ext>
            </a:extLst>
          </p:cNvPr>
          <p:cNvSpPr>
            <a:spLocks noGrp="1"/>
          </p:cNvSpPr>
          <p:nvPr>
            <p:ph type="dt" sz="half" idx="10"/>
          </p:nvPr>
        </p:nvSpPr>
        <p:spPr/>
        <p:txBody>
          <a:bodyPr/>
          <a:lstStyle/>
          <a:p>
            <a:fld id="{FCC23A3B-6FD9-46EF-8869-37B7966C1348}" type="datetimeFigureOut">
              <a:rPr lang="en-US" smtClean="0"/>
              <a:t>3/10/2021</a:t>
            </a:fld>
            <a:endParaRPr lang="en-US"/>
          </a:p>
        </p:txBody>
      </p:sp>
      <p:sp>
        <p:nvSpPr>
          <p:cNvPr id="6" name="Footer Placeholder 5">
            <a:extLst>
              <a:ext uri="{FF2B5EF4-FFF2-40B4-BE49-F238E27FC236}">
                <a16:creationId xmlns:a16="http://schemas.microsoft.com/office/drawing/2014/main" id="{A332382B-D2DF-401C-8986-EAEEF192FD7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B2C7EFE-6625-4FBB-92BA-F2ABAF61A0AC}"/>
              </a:ext>
            </a:extLst>
          </p:cNvPr>
          <p:cNvSpPr>
            <a:spLocks noGrp="1"/>
          </p:cNvSpPr>
          <p:nvPr>
            <p:ph type="sldNum" sz="quarter" idx="12"/>
          </p:nvPr>
        </p:nvSpPr>
        <p:spPr/>
        <p:txBody>
          <a:bodyPr/>
          <a:lstStyle/>
          <a:p>
            <a:fld id="{57D4964C-5E27-47B5-939F-5867340BE8AA}" type="slidenum">
              <a:rPr lang="en-US" smtClean="0"/>
              <a:t>‹#›</a:t>
            </a:fld>
            <a:endParaRPr lang="en-US"/>
          </a:p>
        </p:txBody>
      </p:sp>
    </p:spTree>
    <p:extLst>
      <p:ext uri="{BB962C8B-B14F-4D97-AF65-F5344CB8AC3E}">
        <p14:creationId xmlns:p14="http://schemas.microsoft.com/office/powerpoint/2010/main" val="3967127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A9D3D4D-3B6D-486E-82C5-B7E7442286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3014C01-BBE8-4BE9-9786-7CE9652D32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672DE2-7B1F-4167-8167-D99985165E1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C23A3B-6FD9-46EF-8869-37B7966C1348}" type="datetimeFigureOut">
              <a:rPr lang="en-US" smtClean="0"/>
              <a:t>3/10/2021</a:t>
            </a:fld>
            <a:endParaRPr lang="en-US"/>
          </a:p>
        </p:txBody>
      </p:sp>
      <p:sp>
        <p:nvSpPr>
          <p:cNvPr id="5" name="Footer Placeholder 4">
            <a:extLst>
              <a:ext uri="{FF2B5EF4-FFF2-40B4-BE49-F238E27FC236}">
                <a16:creationId xmlns:a16="http://schemas.microsoft.com/office/drawing/2014/main" id="{490EAAD2-FA00-47BC-B6BB-EA193581A73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53873FC-B385-49F0-9391-63780E6240A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D4964C-5E27-47B5-939F-5867340BE8AA}" type="slidenum">
              <a:rPr lang="en-US" smtClean="0"/>
              <a:t>‹#›</a:t>
            </a:fld>
            <a:endParaRPr lang="en-US"/>
          </a:p>
        </p:txBody>
      </p:sp>
    </p:spTree>
    <p:extLst>
      <p:ext uri="{BB962C8B-B14F-4D97-AF65-F5344CB8AC3E}">
        <p14:creationId xmlns:p14="http://schemas.microsoft.com/office/powerpoint/2010/main" val="26373808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93CF22B-C5F4-42BD-A480-06A53757C1B1}"/>
              </a:ext>
            </a:extLst>
          </p:cNvPr>
          <p:cNvSpPr txBox="1"/>
          <p:nvPr/>
        </p:nvSpPr>
        <p:spPr>
          <a:xfrm>
            <a:off x="1789339" y="6150754"/>
            <a:ext cx="8613321" cy="461665"/>
          </a:xfrm>
          <a:prstGeom prst="rect">
            <a:avLst/>
          </a:prstGeom>
          <a:noFill/>
        </p:spPr>
        <p:txBody>
          <a:bodyPr wrap="square" rtlCol="0">
            <a:spAutoFit/>
          </a:bodyPr>
          <a:lstStyle/>
          <a:p>
            <a:r>
              <a:rPr lang="en-US" sz="1200" dirty="0"/>
              <a:t>Supplemental Figure 1.  </a:t>
            </a:r>
            <a:r>
              <a:rPr lang="en-US" sz="1200" dirty="0" err="1"/>
              <a:t>Vasocontrictor</a:t>
            </a:r>
            <a:r>
              <a:rPr lang="en-US" sz="1200" dirty="0"/>
              <a:t> responses to endothelin in coronary resistance arteries from (A) wildtype (WT SED and WT EX) and (B) adiponectin knockout (KO SED and KO EX) mice.  No differences were found between groups for exercise training or genotype.</a:t>
            </a:r>
          </a:p>
        </p:txBody>
      </p:sp>
      <p:grpSp>
        <p:nvGrpSpPr>
          <p:cNvPr id="7" name="Group 6">
            <a:extLst>
              <a:ext uri="{FF2B5EF4-FFF2-40B4-BE49-F238E27FC236}">
                <a16:creationId xmlns:a16="http://schemas.microsoft.com/office/drawing/2014/main" id="{015F5814-9AEB-4F27-B80E-09B056B4B357}"/>
              </a:ext>
            </a:extLst>
          </p:cNvPr>
          <p:cNvGrpSpPr/>
          <p:nvPr/>
        </p:nvGrpSpPr>
        <p:grpSpPr>
          <a:xfrm>
            <a:off x="3751889" y="64405"/>
            <a:ext cx="3783748" cy="5879196"/>
            <a:chOff x="3751888" y="64404"/>
            <a:chExt cx="4003433" cy="6239265"/>
          </a:xfrm>
        </p:grpSpPr>
        <p:pic>
          <p:nvPicPr>
            <p:cNvPr id="4" name="Picture 3">
              <a:extLst>
                <a:ext uri="{FF2B5EF4-FFF2-40B4-BE49-F238E27FC236}">
                  <a16:creationId xmlns:a16="http://schemas.microsoft.com/office/drawing/2014/main" id="{4BDED089-AB86-4C9B-878C-AA699D383928}"/>
                </a:ext>
              </a:extLst>
            </p:cNvPr>
            <p:cNvPicPr>
              <a:picLocks noChangeAspect="1"/>
            </p:cNvPicPr>
            <p:nvPr/>
          </p:nvPicPr>
          <p:blipFill>
            <a:blip r:embed="rId2"/>
            <a:stretch>
              <a:fillRect/>
            </a:stretch>
          </p:blipFill>
          <p:spPr>
            <a:xfrm>
              <a:off x="3759904" y="64404"/>
              <a:ext cx="3921938" cy="3108960"/>
            </a:xfrm>
            <a:prstGeom prst="rect">
              <a:avLst/>
            </a:prstGeom>
          </p:spPr>
        </p:pic>
        <p:pic>
          <p:nvPicPr>
            <p:cNvPr id="5" name="Picture 4">
              <a:extLst>
                <a:ext uri="{FF2B5EF4-FFF2-40B4-BE49-F238E27FC236}">
                  <a16:creationId xmlns:a16="http://schemas.microsoft.com/office/drawing/2014/main" id="{0C9AD254-2F65-40CD-87F3-6E4FB03F13D8}"/>
                </a:ext>
              </a:extLst>
            </p:cNvPr>
            <p:cNvPicPr>
              <a:picLocks noChangeAspect="1"/>
            </p:cNvPicPr>
            <p:nvPr/>
          </p:nvPicPr>
          <p:blipFill>
            <a:blip r:embed="rId3"/>
            <a:stretch>
              <a:fillRect/>
            </a:stretch>
          </p:blipFill>
          <p:spPr>
            <a:xfrm>
              <a:off x="3833383" y="3194709"/>
              <a:ext cx="3921938" cy="3108960"/>
            </a:xfrm>
            <a:prstGeom prst="rect">
              <a:avLst/>
            </a:prstGeom>
          </p:spPr>
        </p:pic>
        <p:sp>
          <p:nvSpPr>
            <p:cNvPr id="3" name="TextBox 2">
              <a:extLst>
                <a:ext uri="{FF2B5EF4-FFF2-40B4-BE49-F238E27FC236}">
                  <a16:creationId xmlns:a16="http://schemas.microsoft.com/office/drawing/2014/main" id="{8AAAB579-B7F4-4E50-8C59-D52FA291C177}"/>
                </a:ext>
              </a:extLst>
            </p:cNvPr>
            <p:cNvSpPr txBox="1"/>
            <p:nvPr/>
          </p:nvSpPr>
          <p:spPr>
            <a:xfrm>
              <a:off x="3751888" y="85749"/>
              <a:ext cx="317716" cy="369332"/>
            </a:xfrm>
            <a:prstGeom prst="rect">
              <a:avLst/>
            </a:prstGeom>
            <a:noFill/>
          </p:spPr>
          <p:txBody>
            <a:bodyPr wrap="none" rtlCol="0">
              <a:spAutoFit/>
            </a:bodyPr>
            <a:lstStyle/>
            <a:p>
              <a:r>
                <a:rPr lang="en-US" dirty="0"/>
                <a:t>A</a:t>
              </a:r>
            </a:p>
          </p:txBody>
        </p:sp>
        <p:sp>
          <p:nvSpPr>
            <p:cNvPr id="6" name="TextBox 5">
              <a:extLst>
                <a:ext uri="{FF2B5EF4-FFF2-40B4-BE49-F238E27FC236}">
                  <a16:creationId xmlns:a16="http://schemas.microsoft.com/office/drawing/2014/main" id="{63F9B5C9-CD5B-467F-9F5F-08AEFDC7BF67}"/>
                </a:ext>
              </a:extLst>
            </p:cNvPr>
            <p:cNvSpPr txBox="1"/>
            <p:nvPr/>
          </p:nvSpPr>
          <p:spPr>
            <a:xfrm>
              <a:off x="3759904" y="3173364"/>
              <a:ext cx="309700" cy="369332"/>
            </a:xfrm>
            <a:prstGeom prst="rect">
              <a:avLst/>
            </a:prstGeom>
            <a:noFill/>
          </p:spPr>
          <p:txBody>
            <a:bodyPr wrap="none" rtlCol="0">
              <a:spAutoFit/>
            </a:bodyPr>
            <a:lstStyle/>
            <a:p>
              <a:r>
                <a:rPr lang="en-US" dirty="0"/>
                <a:t>B</a:t>
              </a:r>
            </a:p>
          </p:txBody>
        </p:sp>
      </p:grpSp>
    </p:spTree>
    <p:extLst>
      <p:ext uri="{BB962C8B-B14F-4D97-AF65-F5344CB8AC3E}">
        <p14:creationId xmlns:p14="http://schemas.microsoft.com/office/powerpoint/2010/main" val="1650765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0A6C64C4-32AC-4F9A-91EF-4410FF4E8727}"/>
              </a:ext>
            </a:extLst>
          </p:cNvPr>
          <p:cNvGrpSpPr/>
          <p:nvPr/>
        </p:nvGrpSpPr>
        <p:grpSpPr>
          <a:xfrm>
            <a:off x="3462529" y="135852"/>
            <a:ext cx="3901657" cy="5848569"/>
            <a:chOff x="3462529" y="135852"/>
            <a:chExt cx="4165178" cy="6330262"/>
          </a:xfrm>
        </p:grpSpPr>
        <p:pic>
          <p:nvPicPr>
            <p:cNvPr id="4" name="Picture 3">
              <a:extLst>
                <a:ext uri="{FF2B5EF4-FFF2-40B4-BE49-F238E27FC236}">
                  <a16:creationId xmlns:a16="http://schemas.microsoft.com/office/drawing/2014/main" id="{0B1C234E-0648-4F39-A4BE-72CA623517E0}"/>
                </a:ext>
              </a:extLst>
            </p:cNvPr>
            <p:cNvPicPr>
              <a:picLocks noChangeAspect="1"/>
            </p:cNvPicPr>
            <p:nvPr/>
          </p:nvPicPr>
          <p:blipFill>
            <a:blip r:embed="rId2"/>
            <a:stretch>
              <a:fillRect/>
            </a:stretch>
          </p:blipFill>
          <p:spPr>
            <a:xfrm>
              <a:off x="3462529" y="135852"/>
              <a:ext cx="4165178" cy="3200400"/>
            </a:xfrm>
            <a:prstGeom prst="rect">
              <a:avLst/>
            </a:prstGeom>
          </p:spPr>
        </p:pic>
        <p:pic>
          <p:nvPicPr>
            <p:cNvPr id="5" name="Picture 4">
              <a:extLst>
                <a:ext uri="{FF2B5EF4-FFF2-40B4-BE49-F238E27FC236}">
                  <a16:creationId xmlns:a16="http://schemas.microsoft.com/office/drawing/2014/main" id="{7FE22193-341D-44FC-938D-3546406993D1}"/>
                </a:ext>
              </a:extLst>
            </p:cNvPr>
            <p:cNvPicPr>
              <a:picLocks noChangeAspect="1"/>
            </p:cNvPicPr>
            <p:nvPr/>
          </p:nvPicPr>
          <p:blipFill>
            <a:blip r:embed="rId3"/>
            <a:stretch>
              <a:fillRect/>
            </a:stretch>
          </p:blipFill>
          <p:spPr>
            <a:xfrm>
              <a:off x="3462529" y="3265714"/>
              <a:ext cx="4165178" cy="3200400"/>
            </a:xfrm>
            <a:prstGeom prst="rect">
              <a:avLst/>
            </a:prstGeom>
          </p:spPr>
        </p:pic>
        <p:sp>
          <p:nvSpPr>
            <p:cNvPr id="2" name="TextBox 1">
              <a:extLst>
                <a:ext uri="{FF2B5EF4-FFF2-40B4-BE49-F238E27FC236}">
                  <a16:creationId xmlns:a16="http://schemas.microsoft.com/office/drawing/2014/main" id="{95C04F06-0007-4632-874E-A07580C3EB82}"/>
                </a:ext>
              </a:extLst>
            </p:cNvPr>
            <p:cNvSpPr txBox="1"/>
            <p:nvPr/>
          </p:nvSpPr>
          <p:spPr>
            <a:xfrm>
              <a:off x="3543300" y="135852"/>
              <a:ext cx="317716" cy="369332"/>
            </a:xfrm>
            <a:prstGeom prst="rect">
              <a:avLst/>
            </a:prstGeom>
            <a:noFill/>
          </p:spPr>
          <p:txBody>
            <a:bodyPr wrap="none" rtlCol="0">
              <a:spAutoFit/>
            </a:bodyPr>
            <a:lstStyle/>
            <a:p>
              <a:r>
                <a:rPr lang="en-US" dirty="0"/>
                <a:t>A</a:t>
              </a:r>
            </a:p>
          </p:txBody>
        </p:sp>
        <p:sp>
          <p:nvSpPr>
            <p:cNvPr id="3" name="TextBox 2">
              <a:extLst>
                <a:ext uri="{FF2B5EF4-FFF2-40B4-BE49-F238E27FC236}">
                  <a16:creationId xmlns:a16="http://schemas.microsoft.com/office/drawing/2014/main" id="{9EC10C0D-92ED-468C-84B8-592363E15F7A}"/>
                </a:ext>
              </a:extLst>
            </p:cNvPr>
            <p:cNvSpPr txBox="1"/>
            <p:nvPr/>
          </p:nvSpPr>
          <p:spPr>
            <a:xfrm>
              <a:off x="3543300" y="3336252"/>
              <a:ext cx="309700" cy="369332"/>
            </a:xfrm>
            <a:prstGeom prst="rect">
              <a:avLst/>
            </a:prstGeom>
            <a:noFill/>
          </p:spPr>
          <p:txBody>
            <a:bodyPr wrap="none" rtlCol="0">
              <a:spAutoFit/>
            </a:bodyPr>
            <a:lstStyle/>
            <a:p>
              <a:r>
                <a:rPr lang="en-US" dirty="0"/>
                <a:t>B</a:t>
              </a:r>
            </a:p>
          </p:txBody>
        </p:sp>
      </p:grpSp>
      <p:sp>
        <p:nvSpPr>
          <p:cNvPr id="7" name="Rectangle 6">
            <a:extLst>
              <a:ext uri="{FF2B5EF4-FFF2-40B4-BE49-F238E27FC236}">
                <a16:creationId xmlns:a16="http://schemas.microsoft.com/office/drawing/2014/main" id="{FD7EE177-29A8-44B1-81F8-6CFB4251AEE5}"/>
              </a:ext>
            </a:extLst>
          </p:cNvPr>
          <p:cNvSpPr/>
          <p:nvPr/>
        </p:nvSpPr>
        <p:spPr>
          <a:xfrm>
            <a:off x="2286000" y="6075817"/>
            <a:ext cx="7682594" cy="646331"/>
          </a:xfrm>
          <a:prstGeom prst="rect">
            <a:avLst/>
          </a:prstGeom>
        </p:spPr>
        <p:txBody>
          <a:bodyPr wrap="square">
            <a:spAutoFit/>
          </a:bodyPr>
          <a:lstStyle/>
          <a:p>
            <a:r>
              <a:rPr lang="en-US" sz="1200" dirty="0"/>
              <a:t>Supplemental Figure 2.  Myogenic responses to increasing intraluminal pressure in coronary resistance arteries from (A) wildtype (WT SED and WT EX) and (B) adiponectin knockout (KO SED and KO EX) mice.  No differences were found between groups for exercise training or genotype.</a:t>
            </a:r>
          </a:p>
        </p:txBody>
      </p:sp>
    </p:spTree>
    <p:extLst>
      <p:ext uri="{BB962C8B-B14F-4D97-AF65-F5344CB8AC3E}">
        <p14:creationId xmlns:p14="http://schemas.microsoft.com/office/powerpoint/2010/main" val="26463108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108</Words>
  <Application>Microsoft Office PowerPoint</Application>
  <PresentationFormat>Widescreen</PresentationFormat>
  <Paragraphs>6</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Judy Delp</dc:creator>
  <cp:lastModifiedBy>Judy Delp</cp:lastModifiedBy>
  <cp:revision>2</cp:revision>
  <dcterms:created xsi:type="dcterms:W3CDTF">2021-03-09T22:19:41Z</dcterms:created>
  <dcterms:modified xsi:type="dcterms:W3CDTF">2021-03-10T20:13:30Z</dcterms:modified>
</cp:coreProperties>
</file>