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2" r:id="rId3"/>
  </p:sldMasterIdLst>
  <p:notesMasterIdLst>
    <p:notesMasterId r:id="rId17"/>
  </p:notesMasterIdLst>
  <p:sldIdLst>
    <p:sldId id="451" r:id="rId4"/>
    <p:sldId id="648" r:id="rId5"/>
    <p:sldId id="647" r:id="rId6"/>
    <p:sldId id="395" r:id="rId7"/>
    <p:sldId id="442" r:id="rId8"/>
    <p:sldId id="654" r:id="rId9"/>
    <p:sldId id="291" r:id="rId10"/>
    <p:sldId id="263" r:id="rId11"/>
    <p:sldId id="487" r:id="rId12"/>
    <p:sldId id="653" r:id="rId13"/>
    <p:sldId id="494" r:id="rId14"/>
    <p:sldId id="623" r:id="rId15"/>
    <p:sldId id="6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  <a:srgbClr val="DEEBF7"/>
    <a:srgbClr val="2F528F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39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11T00:55:26.7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0 364,'9'-1,"0"0,-1 0,1-1,-1-1,1 0,-1 0,1-1,18-5,155-45,148-21,-87 42,-131 20,84-21,-43-7,-69 17,85-13,-111 27,-42 6,0 0,0 1,0 1,0 1,0 0,1 1,-1 1,0 0,0 1,0 1,0 0,8 4,251 113,-131-54,-80-31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11T00:55:29.5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0 246,'20'-2,"-1"-1,0-1,0-1,-1 0,1-2,-1 0,0 0,-1-2,8-5,21-9,-2 2,-25 11,1 0,-1 2,1 0,1 1,-1 1,1 0,1 2,-1 1,0 0,4 2,9-1,0-1,0-2,0-1,-1-1,18-8,-2 2,1 4,-1 3,1 1,0 3,0 2,28 4,42 0,47-6,178 5,-298 2,-1 2,40 13,-33-7,0-3,6-1,70 6,-44-3,69-1,1480-10,-779-4,-664 3,-132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11T00:55:33.6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0 217,'36'-2,"-1"-2,0-1,0-2,10-4,73-13,-41 14,292-31,167 9,-457 24,70-18,-85 13,1 3,0 2,11 3,688 5,-325 2,-375-8,-36-1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9348D-E3D0-4371-A9AF-9A109540CD5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ADB15-59CA-4366-9E5F-A68F03BC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9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6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9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DB15-59CA-4366-9E5F-A68F03BC9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8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OSU is a longtime BTAA member, but also relies on other groups (especially </a:t>
            </a:r>
            <a:r>
              <a:rPr lang="en-US" dirty="0" err="1"/>
              <a:t>OhioLINK</a:t>
            </a:r>
            <a:r>
              <a:rPr lang="en-US" dirty="0"/>
              <a:t>) for discovery and fulfillment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0D84-29A1-4DA1-84F7-22C20C55E9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9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4097d78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504097d78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21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7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DB15-59CA-4366-9E5F-A68F03BC9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8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ADB15-59CA-4366-9E5F-A68F03BC92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0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29AD-1D55-4274-A53F-B907F094E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A397-7F76-498B-9C4C-120EF98D3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098C-91B1-4EA6-AD74-0F3F9C9C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86F9E9D-B2AF-4D84-84AF-EE52E2D3BA5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Prepared for BTAA Director's meeting. Draft. Not for further circulation. 5/20/19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CC2-9CB7-43C6-A8FB-CE5887B0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5EE72-8D81-4125-B9B1-A0CDDB265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C336C-FCD0-40D3-B23A-2A1CDFBC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3C9904-4212-4631-9359-48B66125346A}" type="datetime1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A8814-480E-47AF-89DB-30541147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Prepared for BTAA Director's meeting. Draft. Not for further circulation. 5/20/19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A4792-C445-4E19-8173-23EF17D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08AC0-83C4-4380-9036-9C328A12E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A5C49-96E1-4F2B-82ED-431AE7BD4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27756-121A-4D1A-BB45-E196016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9B316-8116-456E-A74A-17DB877FA008}" type="datetime1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8B590-604C-4E87-A004-C9EC3923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Prepared for BTAA Director's meeting. Draft. Not for further circulation. 5/20/19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4C1F7-82BB-4677-B4ED-D275E197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9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49B311-0F45-4340-B9C7-04A588046E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F78B4-6C1F-4689-A29B-F1F6DA513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401381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Operationalizing  the Collective Collection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9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5040-5EF5-44F1-B644-9E4F2B15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4A938-B038-497E-A911-253FDE42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A4E58-AC3D-4892-BC89-A615CEDC5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22372-2307-4B75-8E9B-960CE0A9C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76636-52EC-4BC5-8A36-5F520FA6D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6BCF3-88E6-4627-8121-32462CB6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3CF9D-A296-4D10-9009-3AF332C020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37429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3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671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825625"/>
            <a:ext cx="38671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10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3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1571-DB54-4241-B0EC-F0FACE2B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7B9E-3F06-4160-AEBA-E49391A46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F20AC-5F4F-4E5D-92C4-AA30C001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2B9C-A1CF-4DD7-8C6A-A354632B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42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58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05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28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9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86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6"/>
            <a:ext cx="57626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49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69680" y="322778"/>
            <a:ext cx="366257" cy="294623"/>
          </a:xfrm>
          <a:prstGeom prst="rect">
            <a:avLst/>
          </a:prstGeom>
        </p:spPr>
        <p:txBody>
          <a:bodyPr wrap="square" lIns="91421" tIns="91421" rIns="91421" bIns="91421" anchor="ctr"/>
          <a:lstStyle>
            <a:lvl1pPr defTabSz="914193">
              <a:defRPr sz="13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88354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- Blank">
  <p:cSld name="Content- 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descr="OCLC_H_PMS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0315" y="6301947"/>
            <a:ext cx="905597" cy="39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1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BFE8-807A-4293-832F-4BC3D14F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5167C-2E41-4854-A478-8676A9D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0A9E4-90C4-4B76-A094-91CC49A3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D6D8D7-950D-400E-8230-47C23493D1CB}" type="datetime1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48C7B-5BD3-43C3-A8C7-DAE83532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Prepared for BTAA Director's meeting. Draft. Not for further circulation. 5/20/19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7EF46-9718-4D94-86CF-34F69860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4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5A62-3ADB-42DB-B789-D1AA2766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55DDF-98DD-4B02-9A92-1758F2752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BE691-060C-4882-8CA1-A74CC954E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3B210-9249-44A5-B76D-95555291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D95004-A79D-4476-B147-76150127F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71733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5040-5EF5-44F1-B644-9E4F2B15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4A938-B038-497E-A911-253FDE42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A4E58-AC3D-4892-BC89-A615CEDC5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22372-2307-4B75-8E9B-960CE0A9C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76636-52EC-4BC5-8A36-5F520FA6D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6BCF3-88E6-4627-8121-32462CB6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3CF9D-A296-4D10-9009-3AF332C020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336929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E88E-F7FE-46F8-A404-A32749D3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3827A-DE00-49D9-9083-7E686904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12FD3A-EE87-4306-B0A0-56FEA40FD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356045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7D0D4-5C9E-400A-9513-3D0B5E95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21310-82DF-41AD-BC9B-F15FD7C2F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83822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2190-6777-4AFB-91AC-F005F5C7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7F55F-8507-4BFF-B309-CC12585EA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A90C0-D5B8-4DFD-9148-E1217C2B5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A3D97-99F8-453A-8EEA-37F2BE1C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13138-8AF4-4B0D-AD01-F9B84D4CE896}" type="datetime1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DD726-ADAB-4B64-A88F-4CA34FEA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Prepared for BTAA Director's meeting. Draft. Not for further circulation. 5/20/19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8F0A4-50CD-482F-89AC-7F8A093F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1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8475-0E6A-4159-9054-5A94C726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8886AE-C260-4644-9466-4D0D00203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A2FD3-66F7-44AC-91F8-2B093C176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3F3B5-8E8F-4827-AC28-5F954A3F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49CAD1-74EA-4E49-B875-4D7236AE1634}" type="datetime1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28F00-193A-4D7E-910D-6885D4F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Prepared for BTAA Director's meeting. Draft. Not for further circulation. 5/20/19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9CE5C-3B3F-4D02-B0D8-50756FFA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9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942C7C-C773-4232-A109-2D700F2B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2F0F3-6484-4160-B11A-901C43940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D52F3-55E9-4F92-A8C0-5588822D0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C782-8020-4D5F-A0A6-CA471E5FB3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C39F4A-0422-46E8-9DC7-EB2F3FAB1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216166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B311-0F45-4340-B9C7-04A588046E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036B61-7FF7-407C-AF17-A5CF68561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2931"/>
            <a:ext cx="5029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Prepared for BTAA Director's meeting. Draft. Not for further circulation. 5/20/19</a:t>
            </a:r>
          </a:p>
        </p:txBody>
      </p:sp>
    </p:spTree>
    <p:extLst>
      <p:ext uri="{BB962C8B-B14F-4D97-AF65-F5344CB8AC3E}">
        <p14:creationId xmlns:p14="http://schemas.microsoft.com/office/powerpoint/2010/main" val="318904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86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6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hyperlink" Target="http://www.jesusdml.es/2011/10/08/contrasenas-en-ficheros-de-backup/" TargetMode="External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3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2.xml"/><Relationship Id="rId5" Type="http://schemas.openxmlformats.org/officeDocument/2006/relationships/image" Target="../media/image440.png"/><Relationship Id="rId4" Type="http://schemas.openxmlformats.org/officeDocument/2006/relationships/customXml" Target="../ink/ink1.xml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7B47B5-5565-4E85-BA32-5347E83F862D}"/>
              </a:ext>
            </a:extLst>
          </p:cNvPr>
          <p:cNvSpPr txBox="1"/>
          <p:nvPr/>
        </p:nvSpPr>
        <p:spPr>
          <a:xfrm>
            <a:off x="1316500" y="2985052"/>
            <a:ext cx="636135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Operationalizing </a:t>
            </a:r>
            <a:b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the collective </a:t>
            </a:r>
            <a:b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collection: </a:t>
            </a:r>
            <a:br>
              <a:rPr lang="en-US" sz="54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en-US" sz="36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a case study of consolidation </a:t>
            </a:r>
            <a:br>
              <a:rPr lang="en-US" sz="36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</a:br>
            <a:r>
              <a:rPr lang="en-US" sz="3600" dirty="0">
                <a:solidFill>
                  <a:prstClr val="white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vs autonomy</a:t>
            </a:r>
            <a:endParaRPr lang="en-US" sz="3200" dirty="0">
              <a:solidFill>
                <a:prstClr val="white"/>
              </a:solidFill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91033-C0C7-4360-B19C-4E90CFA29D57}"/>
              </a:ext>
            </a:extLst>
          </p:cNvPr>
          <p:cNvSpPr txBox="1"/>
          <p:nvPr/>
        </p:nvSpPr>
        <p:spPr>
          <a:xfrm>
            <a:off x="8224206" y="865140"/>
            <a:ext cx="376686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MRD Staff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2/19/20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Lorcan Dempsey, OCLC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@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LorcanD</a:t>
            </a:r>
            <a:endParaRPr lang="en-US" sz="4800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8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7B47B5-5565-4E85-BA32-5347E83F862D}"/>
              </a:ext>
            </a:extLst>
          </p:cNvPr>
          <p:cNvSpPr txBox="1"/>
          <p:nvPr/>
        </p:nvSpPr>
        <p:spPr>
          <a:xfrm>
            <a:off x="0" y="4992838"/>
            <a:ext cx="122468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98221-2764-40ED-A29B-AEA6309C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1C782-8020-4D5F-A0A6-CA471E5FB3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0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5337B7B-3327-4F4B-8783-FC925B53F72B}"/>
              </a:ext>
            </a:extLst>
          </p:cNvPr>
          <p:cNvSpPr/>
          <p:nvPr/>
        </p:nvSpPr>
        <p:spPr>
          <a:xfrm>
            <a:off x="0" y="-5277"/>
            <a:ext cx="12192000" cy="162461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75F71-6503-4539-AE07-341D16DEA4A5}"/>
              </a:ext>
            </a:extLst>
          </p:cNvPr>
          <p:cNvSpPr txBox="1"/>
          <p:nvPr/>
        </p:nvSpPr>
        <p:spPr>
          <a:xfrm>
            <a:off x="7968408" y="1996511"/>
            <a:ext cx="2882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Explicit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commitments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5176D-12A8-4E47-AB88-5AC8501E80C5}"/>
              </a:ext>
            </a:extLst>
          </p:cNvPr>
          <p:cNvSpPr txBox="1"/>
          <p:nvPr/>
        </p:nvSpPr>
        <p:spPr>
          <a:xfrm>
            <a:off x="8027131" y="6047810"/>
            <a:ext cx="2882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Efficient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network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fulfilment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4E799-39F6-4487-923C-59B51BA0570D}"/>
              </a:ext>
            </a:extLst>
          </p:cNvPr>
          <p:cNvSpPr txBox="1"/>
          <p:nvPr/>
        </p:nvSpPr>
        <p:spPr>
          <a:xfrm>
            <a:off x="537375" y="1996511"/>
            <a:ext cx="32255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Optimally distributed collections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B8504-A133-4405-AECF-6869873555B0}"/>
              </a:ext>
            </a:extLst>
          </p:cNvPr>
          <p:cNvSpPr txBox="1"/>
          <p:nvPr/>
        </p:nvSpPr>
        <p:spPr>
          <a:xfrm>
            <a:off x="1337057" y="6047810"/>
            <a:ext cx="23491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Systemwide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awareness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853C3-6355-494B-AE0E-D8CB9C5F257C}"/>
              </a:ext>
            </a:extLst>
          </p:cNvPr>
          <p:cNvSpPr txBox="1"/>
          <p:nvPr/>
        </p:nvSpPr>
        <p:spPr>
          <a:xfrm>
            <a:off x="5021165" y="4209069"/>
            <a:ext cx="214898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Collective collections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A37457A-5A9A-442D-B658-BBBC010AF28E}"/>
              </a:ext>
            </a:extLst>
          </p:cNvPr>
          <p:cNvCxnSpPr/>
          <p:nvPr/>
        </p:nvCxnSpPr>
        <p:spPr>
          <a:xfrm>
            <a:off x="3762938" y="2365843"/>
            <a:ext cx="1258227" cy="1843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046FEB4-9E54-442E-85A4-407DFB67F958}"/>
              </a:ext>
            </a:extLst>
          </p:cNvPr>
          <p:cNvCxnSpPr>
            <a:cxnSpLocks/>
          </p:cNvCxnSpPr>
          <p:nvPr/>
        </p:nvCxnSpPr>
        <p:spPr>
          <a:xfrm flipH="1">
            <a:off x="7170151" y="2365843"/>
            <a:ext cx="798258" cy="1848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E0A7A7-8E08-4AAF-A593-909B4C1FF887}"/>
              </a:ext>
            </a:extLst>
          </p:cNvPr>
          <p:cNvCxnSpPr>
            <a:cxnSpLocks/>
          </p:cNvCxnSpPr>
          <p:nvPr/>
        </p:nvCxnSpPr>
        <p:spPr>
          <a:xfrm flipH="1">
            <a:off x="3674287" y="4548439"/>
            <a:ext cx="1394297" cy="1503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C74C26E-2943-4D68-ABEA-6F9A497B31AA}"/>
              </a:ext>
            </a:extLst>
          </p:cNvPr>
          <p:cNvCxnSpPr>
            <a:cxnSpLocks/>
          </p:cNvCxnSpPr>
          <p:nvPr/>
        </p:nvCxnSpPr>
        <p:spPr>
          <a:xfrm>
            <a:off x="7170151" y="4572866"/>
            <a:ext cx="856980" cy="1474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48DD32-07E4-4DCA-9F80-D9463312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49B311-0F45-4340-B9C7-04A588046E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555FE2-CB18-42DC-BDBC-841C597ACE9C}"/>
              </a:ext>
            </a:extLst>
          </p:cNvPr>
          <p:cNvSpPr txBox="1"/>
          <p:nvPr/>
        </p:nvSpPr>
        <p:spPr>
          <a:xfrm>
            <a:off x="3023616" y="280416"/>
            <a:ext cx="614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“conscious coordination”</a:t>
            </a:r>
          </a:p>
        </p:txBody>
      </p:sp>
    </p:spTree>
    <p:extLst>
      <p:ext uri="{BB962C8B-B14F-4D97-AF65-F5344CB8AC3E}">
        <p14:creationId xmlns:p14="http://schemas.microsoft.com/office/powerpoint/2010/main" val="30055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775F71-6503-4539-AE07-341D16DEA4A5}"/>
              </a:ext>
            </a:extLst>
          </p:cNvPr>
          <p:cNvSpPr txBox="1"/>
          <p:nvPr/>
        </p:nvSpPr>
        <p:spPr>
          <a:xfrm>
            <a:off x="7968408" y="1031776"/>
            <a:ext cx="2882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5176D-12A8-4E47-AB88-5AC8501E80C5}"/>
              </a:ext>
            </a:extLst>
          </p:cNvPr>
          <p:cNvSpPr txBox="1"/>
          <p:nvPr/>
        </p:nvSpPr>
        <p:spPr>
          <a:xfrm>
            <a:off x="8027131" y="5083075"/>
            <a:ext cx="2882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fulfilment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4E799-39F6-4487-923C-59B51BA0570D}"/>
              </a:ext>
            </a:extLst>
          </p:cNvPr>
          <p:cNvSpPr txBox="1"/>
          <p:nvPr/>
        </p:nvSpPr>
        <p:spPr>
          <a:xfrm>
            <a:off x="537375" y="1031776"/>
            <a:ext cx="32255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Optimally distributed collections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B8504-A133-4405-AECF-6869873555B0}"/>
              </a:ext>
            </a:extLst>
          </p:cNvPr>
          <p:cNvSpPr txBox="1"/>
          <p:nvPr/>
        </p:nvSpPr>
        <p:spPr>
          <a:xfrm>
            <a:off x="1337057" y="5083075"/>
            <a:ext cx="23491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Systemwide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853C3-6355-494B-AE0E-D8CB9C5F257C}"/>
              </a:ext>
            </a:extLst>
          </p:cNvPr>
          <p:cNvSpPr txBox="1"/>
          <p:nvPr/>
        </p:nvSpPr>
        <p:spPr>
          <a:xfrm>
            <a:off x="5021165" y="3244334"/>
            <a:ext cx="214898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Collective collections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A37457A-5A9A-442D-B658-BBBC010AF28E}"/>
              </a:ext>
            </a:extLst>
          </p:cNvPr>
          <p:cNvCxnSpPr/>
          <p:nvPr/>
        </p:nvCxnSpPr>
        <p:spPr>
          <a:xfrm>
            <a:off x="3762938" y="1401108"/>
            <a:ext cx="1258227" cy="1843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046FEB4-9E54-442E-85A4-407DFB67F958}"/>
              </a:ext>
            </a:extLst>
          </p:cNvPr>
          <p:cNvCxnSpPr>
            <a:cxnSpLocks/>
          </p:cNvCxnSpPr>
          <p:nvPr/>
        </p:nvCxnSpPr>
        <p:spPr>
          <a:xfrm flipH="1">
            <a:off x="7170151" y="1401108"/>
            <a:ext cx="798258" cy="1848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E0A7A7-8E08-4AAF-A593-909B4C1FF887}"/>
              </a:ext>
            </a:extLst>
          </p:cNvPr>
          <p:cNvCxnSpPr>
            <a:cxnSpLocks/>
          </p:cNvCxnSpPr>
          <p:nvPr/>
        </p:nvCxnSpPr>
        <p:spPr>
          <a:xfrm flipH="1">
            <a:off x="3674287" y="3583704"/>
            <a:ext cx="1394297" cy="1503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C74C26E-2943-4D68-ABEA-6F9A497B31AA}"/>
              </a:ext>
            </a:extLst>
          </p:cNvPr>
          <p:cNvCxnSpPr>
            <a:cxnSpLocks/>
          </p:cNvCxnSpPr>
          <p:nvPr/>
        </p:nvCxnSpPr>
        <p:spPr>
          <a:xfrm>
            <a:off x="7170151" y="3608131"/>
            <a:ext cx="856980" cy="14749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5B725A-F5FA-4EA9-93DD-3DB01F4C8DF9}"/>
              </a:ext>
            </a:extLst>
          </p:cNvPr>
          <p:cNvSpPr txBox="1"/>
          <p:nvPr/>
        </p:nvSpPr>
        <p:spPr>
          <a:xfrm>
            <a:off x="8288534" y="393643"/>
            <a:ext cx="20801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Commit to 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320B3D-C202-46B7-BDBE-05E247C4EDCF}"/>
              </a:ext>
            </a:extLst>
          </p:cNvPr>
          <p:cNvSpPr/>
          <p:nvPr/>
        </p:nvSpPr>
        <p:spPr>
          <a:xfrm>
            <a:off x="1915089" y="393643"/>
            <a:ext cx="1847849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Build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14A6A8-0A0D-4CAD-9210-6078C585B7F2}"/>
              </a:ext>
            </a:extLst>
          </p:cNvPr>
          <p:cNvSpPr/>
          <p:nvPr/>
        </p:nvSpPr>
        <p:spPr>
          <a:xfrm>
            <a:off x="9061766" y="4436743"/>
            <a:ext cx="184784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Share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F482D-2F0E-4038-A1B7-50E6EAD7A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50" y="4275234"/>
            <a:ext cx="2182557" cy="969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91E87B-97F1-4506-9F37-DA7E4B4F6022}"/>
              </a:ext>
            </a:extLst>
          </p:cNvPr>
          <p:cNvSpPr/>
          <p:nvPr/>
        </p:nvSpPr>
        <p:spPr>
          <a:xfrm>
            <a:off x="293225" y="57292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Create </a:t>
            </a:r>
            <a:r>
              <a:rPr lang="en-US" b="1" dirty="0">
                <a:solidFill>
                  <a:schemeClr val="accent1"/>
                </a:solidFill>
              </a:rPr>
              <a:t>stronger systemwide awareness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consolidated metadata management and Dashboard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AFC14A-13C6-48C1-9D2C-746A950F2577}"/>
              </a:ext>
            </a:extLst>
          </p:cNvPr>
          <p:cNvSpPr/>
          <p:nvPr/>
        </p:nvSpPr>
        <p:spPr>
          <a:xfrm>
            <a:off x="171691" y="161341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More strongly coordinate collections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</a:t>
            </a:r>
            <a:r>
              <a:rPr lang="en-US" b="1" dirty="0">
                <a:solidFill>
                  <a:schemeClr val="accent1"/>
                </a:solidFill>
              </a:rPr>
              <a:t>optimal distribution/creation </a:t>
            </a:r>
            <a:r>
              <a:rPr lang="en-US" dirty="0">
                <a:solidFill>
                  <a:schemeClr val="accent1"/>
                </a:solidFill>
              </a:rPr>
              <a:t>(prospective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collection coordination, shared print, digitization)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C5D890-A7C4-4148-842E-846241F20B2F}"/>
              </a:ext>
            </a:extLst>
          </p:cNvPr>
          <p:cNvSpPr/>
          <p:nvPr/>
        </p:nvSpPr>
        <p:spPr>
          <a:xfrm>
            <a:off x="6669724" y="5606759"/>
            <a:ext cx="4784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Improve </a:t>
            </a:r>
            <a:r>
              <a:rPr lang="en-US" b="1" dirty="0">
                <a:solidFill>
                  <a:schemeClr val="accent1"/>
                </a:solidFill>
              </a:rPr>
              <a:t>resource sharing (across networks)</a:t>
            </a:r>
            <a:r>
              <a:rPr lang="en-US" dirty="0">
                <a:solidFill>
                  <a:schemeClr val="accent1"/>
                </a:solidFill>
              </a:rPr>
              <a:t> and integrate it into the collection dev process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D3D371-367E-4DC4-A0C9-7FC7ADD8391D}"/>
              </a:ext>
            </a:extLst>
          </p:cNvPr>
          <p:cNvSpPr/>
          <p:nvPr/>
        </p:nvSpPr>
        <p:spPr>
          <a:xfrm>
            <a:off x="7844889" y="1659584"/>
            <a:ext cx="4018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… manage, build &amp; share a collective collection for 22% of the US’s books – shared strategy, process and policies.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CDEB37-26D4-49BA-9D2A-36664E75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49B311-0F45-4340-B9C7-04A588046E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8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5A5705-149B-404C-A23F-7D257621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34" y="465372"/>
            <a:ext cx="10117132" cy="53368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49E18-5A54-46C0-BF77-DD7622B8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49B311-0F45-4340-B9C7-04A588046E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2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BF2085F-0E16-46BA-A70B-F183B1625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91" y="643467"/>
            <a:ext cx="7710817" cy="55710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4B495-6370-41A4-B6F8-59F985A7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2F1C782-8020-4D5F-A0A6-CA471E5FB3C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2839F-B493-4761-A2CD-DDC356602B28}"/>
              </a:ext>
            </a:extLst>
          </p:cNvPr>
          <p:cNvSpPr txBox="1"/>
          <p:nvPr/>
        </p:nvSpPr>
        <p:spPr>
          <a:xfrm>
            <a:off x="477011" y="3149803"/>
            <a:ext cx="1123797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Great Lakes: 21% of world’s surface fresh water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BTAA: 22% of North American print titles</a:t>
            </a:r>
          </a:p>
        </p:txBody>
      </p:sp>
    </p:spTree>
    <p:extLst>
      <p:ext uri="{BB962C8B-B14F-4D97-AF65-F5344CB8AC3E}">
        <p14:creationId xmlns:p14="http://schemas.microsoft.com/office/powerpoint/2010/main" val="168065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ADB9E1-4875-44F2-8F00-344C617A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13" b="1"/>
          <a:stretch/>
        </p:blipFill>
        <p:spPr>
          <a:xfrm>
            <a:off x="4319828" y="229967"/>
            <a:ext cx="7704287" cy="5540044"/>
          </a:xfrm>
          <a:prstGeom prst="rect">
            <a:avLst/>
          </a:prstGeom>
          <a:solidFill>
            <a:srgbClr val="000000">
              <a:alpha val="45882"/>
            </a:srgbClr>
          </a:solidFill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D5CCBC0-3077-49F8-B7B4-BFC42DE634F1}"/>
              </a:ext>
            </a:extLst>
          </p:cNvPr>
          <p:cNvSpPr/>
          <p:nvPr/>
        </p:nvSpPr>
        <p:spPr>
          <a:xfrm>
            <a:off x="3884633" y="3134387"/>
            <a:ext cx="907410" cy="230311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60F76F2-09DA-4949-827B-73CF630F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119" y="1743455"/>
            <a:ext cx="3525853" cy="45642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EC651-4913-4AE2-95F2-2D85253D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2F1C782-8020-4D5F-A0A6-CA471E5FB3C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986EA2-0CCB-47E8-AE2A-EBB39566D467}"/>
              </a:ext>
            </a:extLst>
          </p:cNvPr>
          <p:cNvSpPr/>
          <p:nvPr/>
        </p:nvSpPr>
        <p:spPr>
          <a:xfrm>
            <a:off x="0" y="4429691"/>
            <a:ext cx="12192000" cy="162461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B401F-4DBC-4737-89F7-0253320D6447}"/>
              </a:ext>
            </a:extLst>
          </p:cNvPr>
          <p:cNvSpPr/>
          <p:nvPr/>
        </p:nvSpPr>
        <p:spPr>
          <a:xfrm>
            <a:off x="0" y="803695"/>
            <a:ext cx="12192000" cy="162461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/>
            <a: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Motivations</a:t>
            </a:r>
          </a:p>
        </p:txBody>
      </p:sp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0B72BF99-87A8-4AEE-83A1-6E152087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0" y="3478213"/>
            <a:ext cx="4333875" cy="31307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32CA4C-19CA-488F-A2EC-06B50A9AFA52}"/>
              </a:ext>
            </a:extLst>
          </p:cNvPr>
          <p:cNvSpPr/>
          <p:nvPr/>
        </p:nvSpPr>
        <p:spPr>
          <a:xfrm>
            <a:off x="6371789" y="534977"/>
            <a:ext cx="5183612" cy="3182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 the reach </a:t>
            </a: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materials available to users, especially as any individual library is collecting a progressively smaller part of relevant resources,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their management more efficient (by </a:t>
            </a:r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costs and responsibilities</a:t>
            </a: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coordinate collections above the individual library level, allowing individual libraries to </a:t>
            </a:r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specialize</a:t>
            </a: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contribute within a defined network of responsibilities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to </a:t>
            </a:r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collaboratively steward </a:t>
            </a:r>
            <a:r>
              <a:rPr lang="en-US" sz="16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scholarly and cultural record. </a:t>
            </a:r>
          </a:p>
        </p:txBody>
      </p:sp>
    </p:spTree>
    <p:extLst>
      <p:ext uri="{BB962C8B-B14F-4D97-AF65-F5344CB8AC3E}">
        <p14:creationId xmlns:p14="http://schemas.microsoft.com/office/powerpoint/2010/main" val="254553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767E77-6311-4D3B-9048-5B38F8B4403C}"/>
              </a:ext>
            </a:extLst>
          </p:cNvPr>
          <p:cNvSpPr/>
          <p:nvPr/>
        </p:nvSpPr>
        <p:spPr>
          <a:xfrm>
            <a:off x="0" y="-5277"/>
            <a:ext cx="12192000" cy="162461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4D1A529-7C87-481E-88A6-54CAFCE2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0" y="401726"/>
            <a:ext cx="1364983" cy="14183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5039074-D3B7-4D66-95DB-EB81D0A00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49815" y="522026"/>
            <a:ext cx="1266912" cy="12669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1E072-5544-4568-89F7-A0D4F06D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35" y="61316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Retrospective coordination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EDDEA-E245-4DAD-9AE8-C4B4257D3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787" y="4469409"/>
            <a:ext cx="5288462" cy="2503170"/>
          </a:xfrm>
        </p:spPr>
        <p:txBody>
          <a:bodyPr/>
          <a:lstStyle/>
          <a:p>
            <a:r>
              <a:rPr lang="en-US" sz="2000" dirty="0"/>
              <a:t>Resource sharing: benefiting from the aggregate.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Shared print: rebalancing collections across libraries and hubs.</a:t>
            </a:r>
          </a:p>
          <a:p>
            <a:r>
              <a:rPr lang="en-US" sz="2000" dirty="0"/>
              <a:t>Digitization: release the content of books, broaden access, preserve.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9AEAF2-2FD4-4C60-9BE2-3176785D4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394" y="60715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Prospective coordination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92AFD6-D22C-43FF-8F4A-245E6C140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9502" y="4402544"/>
            <a:ext cx="5562496" cy="3684588"/>
          </a:xfrm>
        </p:spPr>
        <p:txBody>
          <a:bodyPr>
            <a:normAutofit/>
          </a:bodyPr>
          <a:lstStyle/>
          <a:p>
            <a:r>
              <a:rPr lang="en-US" sz="2000" dirty="0"/>
              <a:t>Shared collecting responsibilities. Central purchasing/selection.</a:t>
            </a:r>
          </a:p>
          <a:p>
            <a:r>
              <a:rPr lang="en-US" sz="2000" dirty="0"/>
              <a:t>Libraries focus on distinctive. </a:t>
            </a:r>
          </a:p>
          <a:p>
            <a:r>
              <a:rPr lang="en-US" sz="2000" dirty="0"/>
              <a:t>Shared description and transaction data for decision support. </a:t>
            </a:r>
          </a:p>
          <a:p>
            <a:r>
              <a:rPr lang="en-US" sz="2000" dirty="0"/>
              <a:t>Collections/Acquisitions/Resource sharing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453726E-8D2F-48B9-A49F-9342FCE9331D}"/>
              </a:ext>
            </a:extLst>
          </p:cNvPr>
          <p:cNvSpPr txBox="1">
            <a:spLocks/>
          </p:cNvSpPr>
          <p:nvPr/>
        </p:nvSpPr>
        <p:spPr>
          <a:xfrm>
            <a:off x="1" y="1867763"/>
            <a:ext cx="6096000" cy="228790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Post hoc coordination of autonomously developed collections.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sz="4600" b="1" dirty="0">
                <a:solidFill>
                  <a:schemeClr val="bg1"/>
                </a:solidFill>
              </a:rPr>
              <a:t>Believed to be unsustainable but not changing.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B1F5D6F-CF5C-4E98-931A-196438971D8A}"/>
              </a:ext>
            </a:extLst>
          </p:cNvPr>
          <p:cNvSpPr txBox="1">
            <a:spLocks/>
          </p:cNvSpPr>
          <p:nvPr/>
        </p:nvSpPr>
        <p:spPr>
          <a:xfrm>
            <a:off x="6224795" y="1867762"/>
            <a:ext cx="5967203" cy="228790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Optimal distributed collection. Coordination at the network level.</a:t>
            </a:r>
          </a:p>
          <a:p>
            <a:pPr marL="0" indent="0">
              <a:buNone/>
            </a:pPr>
            <a:endParaRPr lang="en-US" sz="2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Believed to be desirable but not happening. 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41B1F9-F3C3-4C01-88CA-4EABFE4F903C}"/>
              </a:ext>
            </a:extLst>
          </p:cNvPr>
          <p:cNvSpPr/>
          <p:nvPr/>
        </p:nvSpPr>
        <p:spPr>
          <a:xfrm>
            <a:off x="1182369" y="97828"/>
            <a:ext cx="10466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“The traditional model of building large stand-alone collections is inefficient and ineffective” </a:t>
            </a:r>
            <a:r>
              <a:rPr lang="en-US" sz="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D. Way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4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7B47B5-5565-4E85-BA32-5347E83F862D}"/>
              </a:ext>
            </a:extLst>
          </p:cNvPr>
          <p:cNvSpPr txBox="1"/>
          <p:nvPr/>
        </p:nvSpPr>
        <p:spPr>
          <a:xfrm>
            <a:off x="0" y="4992838"/>
            <a:ext cx="122468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Current environment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98221-2764-40ED-A29B-AEA6309C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1C782-8020-4D5F-A0A6-CA471E5FB3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1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4" name="Rectangle 4483">
            <a:extLst>
              <a:ext uri="{FF2B5EF4-FFF2-40B4-BE49-F238E27FC236}">
                <a16:creationId xmlns:a16="http://schemas.microsoft.com/office/drawing/2014/main" id="{C43EB994-9C4B-4360-ADA5-3BE9216020EA}"/>
              </a:ext>
            </a:extLst>
          </p:cNvPr>
          <p:cNvSpPr/>
          <p:nvPr/>
        </p:nvSpPr>
        <p:spPr>
          <a:xfrm>
            <a:off x="0" y="4429691"/>
            <a:ext cx="12192000" cy="162461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481" name="Picture 4480">
            <a:extLst>
              <a:ext uri="{FF2B5EF4-FFF2-40B4-BE49-F238E27FC236}">
                <a16:creationId xmlns:a16="http://schemas.microsoft.com/office/drawing/2014/main" id="{9448C636-F215-47B5-B401-CA2381EA8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59" b="-7633"/>
          <a:stretch/>
        </p:blipFill>
        <p:spPr>
          <a:xfrm>
            <a:off x="20056" y="1"/>
            <a:ext cx="2172933" cy="1520210"/>
          </a:xfrm>
          <a:prstGeom prst="rect">
            <a:avLst/>
          </a:prstGeom>
        </p:spPr>
      </p:pic>
      <p:cxnSp>
        <p:nvCxnSpPr>
          <p:cNvPr id="5169" name="Connector: Curved 5168">
            <a:extLst>
              <a:ext uri="{FF2B5EF4-FFF2-40B4-BE49-F238E27FC236}">
                <a16:creationId xmlns:a16="http://schemas.microsoft.com/office/drawing/2014/main" id="{C430FE13-6667-4B94-AA44-A31951B9C7D6}"/>
              </a:ext>
            </a:extLst>
          </p:cNvPr>
          <p:cNvCxnSpPr>
            <a:cxnSpLocks/>
            <a:stCxn id="1589" idx="5"/>
          </p:cNvCxnSpPr>
          <p:nvPr/>
        </p:nvCxnSpPr>
        <p:spPr>
          <a:xfrm rot="16200000" flipH="1">
            <a:off x="4638283" y="991346"/>
            <a:ext cx="1499720" cy="394072"/>
          </a:xfrm>
          <a:prstGeom prst="curvedConnector3">
            <a:avLst>
              <a:gd name="adj1" fmla="val 50000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5" name="Connector: Curved 5164">
            <a:extLst>
              <a:ext uri="{FF2B5EF4-FFF2-40B4-BE49-F238E27FC236}">
                <a16:creationId xmlns:a16="http://schemas.microsoft.com/office/drawing/2014/main" id="{D27CC6E3-5DAF-4F03-B2C3-854AC2619FAD}"/>
              </a:ext>
            </a:extLst>
          </p:cNvPr>
          <p:cNvCxnSpPr>
            <a:cxnSpLocks/>
            <a:stCxn id="3602" idx="0"/>
            <a:endCxn id="3202" idx="0"/>
          </p:cNvCxnSpPr>
          <p:nvPr/>
        </p:nvCxnSpPr>
        <p:spPr>
          <a:xfrm rot="16200000" flipV="1">
            <a:off x="6800193" y="5531250"/>
            <a:ext cx="1272948" cy="345278"/>
          </a:xfrm>
          <a:prstGeom prst="curvedConnector3">
            <a:avLst>
              <a:gd name="adj1" fmla="val 42207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6" name="Connector: Curved 5165">
            <a:extLst>
              <a:ext uri="{FF2B5EF4-FFF2-40B4-BE49-F238E27FC236}">
                <a16:creationId xmlns:a16="http://schemas.microsoft.com/office/drawing/2014/main" id="{D1BE07F4-2703-496B-9311-D434BDADB45D}"/>
              </a:ext>
            </a:extLst>
          </p:cNvPr>
          <p:cNvCxnSpPr>
            <a:cxnSpLocks/>
            <a:stCxn id="3136" idx="2"/>
            <a:endCxn id="3202" idx="0"/>
          </p:cNvCxnSpPr>
          <p:nvPr/>
        </p:nvCxnSpPr>
        <p:spPr>
          <a:xfrm rot="10800000">
            <a:off x="7264028" y="5067416"/>
            <a:ext cx="802570" cy="505973"/>
          </a:xfrm>
          <a:prstGeom prst="curvedConnector4">
            <a:avLst>
              <a:gd name="adj1" fmla="val 39927"/>
              <a:gd name="adj2" fmla="val 125465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3" name="Connector: Curved 5162">
            <a:extLst>
              <a:ext uri="{FF2B5EF4-FFF2-40B4-BE49-F238E27FC236}">
                <a16:creationId xmlns:a16="http://schemas.microsoft.com/office/drawing/2014/main" id="{EE9924E9-72C5-41C4-A742-35F3996C7C61}"/>
              </a:ext>
            </a:extLst>
          </p:cNvPr>
          <p:cNvCxnSpPr>
            <a:cxnSpLocks/>
            <a:stCxn id="2718" idx="0"/>
            <a:endCxn id="3286" idx="0"/>
          </p:cNvCxnSpPr>
          <p:nvPr/>
        </p:nvCxnSpPr>
        <p:spPr>
          <a:xfrm rot="16200000" flipV="1">
            <a:off x="1221107" y="4759173"/>
            <a:ext cx="2347496" cy="654919"/>
          </a:xfrm>
          <a:prstGeom prst="curvedConnector3">
            <a:avLst>
              <a:gd name="adj1" fmla="val 109738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4" name="Connector: Curved 5163">
            <a:extLst>
              <a:ext uri="{FF2B5EF4-FFF2-40B4-BE49-F238E27FC236}">
                <a16:creationId xmlns:a16="http://schemas.microsoft.com/office/drawing/2014/main" id="{E396DC0A-0B60-4D10-AD2A-D48A29F9AE34}"/>
              </a:ext>
            </a:extLst>
          </p:cNvPr>
          <p:cNvCxnSpPr>
            <a:cxnSpLocks/>
            <a:stCxn id="2509" idx="1"/>
            <a:endCxn id="3286" idx="0"/>
          </p:cNvCxnSpPr>
          <p:nvPr/>
        </p:nvCxnSpPr>
        <p:spPr>
          <a:xfrm rot="16200000" flipV="1">
            <a:off x="2093306" y="3886975"/>
            <a:ext cx="1394619" cy="1446440"/>
          </a:xfrm>
          <a:prstGeom prst="curvedConnector3">
            <a:avLst>
              <a:gd name="adj1" fmla="val 116392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8" name="Connector: Curved 5157">
            <a:extLst>
              <a:ext uri="{FF2B5EF4-FFF2-40B4-BE49-F238E27FC236}">
                <a16:creationId xmlns:a16="http://schemas.microsoft.com/office/drawing/2014/main" id="{7F2B6F48-FAAF-4E76-AD3A-A90B226CA840}"/>
              </a:ext>
            </a:extLst>
          </p:cNvPr>
          <p:cNvCxnSpPr>
            <a:cxnSpLocks/>
          </p:cNvCxnSpPr>
          <p:nvPr/>
        </p:nvCxnSpPr>
        <p:spPr>
          <a:xfrm rot="5400000">
            <a:off x="4083793" y="4437908"/>
            <a:ext cx="1946305" cy="386896"/>
          </a:xfrm>
          <a:prstGeom prst="curvedConnector3">
            <a:avLst>
              <a:gd name="adj1" fmla="val 50000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5" name="Connector: Curved 5154">
            <a:extLst>
              <a:ext uri="{FF2B5EF4-FFF2-40B4-BE49-F238E27FC236}">
                <a16:creationId xmlns:a16="http://schemas.microsoft.com/office/drawing/2014/main" id="{47E3A905-2BF3-44BD-9E62-F929F8560428}"/>
              </a:ext>
            </a:extLst>
          </p:cNvPr>
          <p:cNvCxnSpPr>
            <a:cxnSpLocks/>
            <a:stCxn id="3347" idx="0"/>
            <a:endCxn id="3286" idx="0"/>
          </p:cNvCxnSpPr>
          <p:nvPr/>
        </p:nvCxnSpPr>
        <p:spPr>
          <a:xfrm rot="16200000" flipH="1" flipV="1">
            <a:off x="3629068" y="2102430"/>
            <a:ext cx="248781" cy="3372127"/>
          </a:xfrm>
          <a:prstGeom prst="curvedConnector3">
            <a:avLst>
              <a:gd name="adj1" fmla="val -91888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6" name="Connector: Curved 5155">
            <a:extLst>
              <a:ext uri="{FF2B5EF4-FFF2-40B4-BE49-F238E27FC236}">
                <a16:creationId xmlns:a16="http://schemas.microsoft.com/office/drawing/2014/main" id="{6993E59D-563D-4D92-9469-961A1898B81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08450" y="2721029"/>
            <a:ext cx="1488501" cy="18011"/>
          </a:xfrm>
          <a:prstGeom prst="curvedConnector3">
            <a:avLst>
              <a:gd name="adj1" fmla="val 50000"/>
            </a:avLst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7" name="Connector: Curved 5156">
            <a:extLst>
              <a:ext uri="{FF2B5EF4-FFF2-40B4-BE49-F238E27FC236}">
                <a16:creationId xmlns:a16="http://schemas.microsoft.com/office/drawing/2014/main" id="{5EC8CBA2-FDD8-4512-9D9F-4C1A39B73A04}"/>
              </a:ext>
            </a:extLst>
          </p:cNvPr>
          <p:cNvCxnSpPr>
            <a:cxnSpLocks/>
            <a:stCxn id="3347" idx="0"/>
          </p:cNvCxnSpPr>
          <p:nvPr/>
        </p:nvCxnSpPr>
        <p:spPr>
          <a:xfrm rot="16200000" flipV="1">
            <a:off x="4166036" y="2390618"/>
            <a:ext cx="906594" cy="1640378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9" name="Connector: Curved 5158">
            <a:extLst>
              <a:ext uri="{FF2B5EF4-FFF2-40B4-BE49-F238E27FC236}">
                <a16:creationId xmlns:a16="http://schemas.microsoft.com/office/drawing/2014/main" id="{4BBF9339-18E9-45D1-AD8B-49B717886EAD}"/>
              </a:ext>
            </a:extLst>
          </p:cNvPr>
          <p:cNvCxnSpPr>
            <a:cxnSpLocks/>
            <a:endCxn id="3202" idx="0"/>
          </p:cNvCxnSpPr>
          <p:nvPr/>
        </p:nvCxnSpPr>
        <p:spPr>
          <a:xfrm>
            <a:off x="5554883" y="3758995"/>
            <a:ext cx="1709145" cy="1308420"/>
          </a:xfrm>
          <a:prstGeom prst="curvedConnector2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5BF7135-099E-42B8-86A6-7CB17E41FD19}"/>
              </a:ext>
            </a:extLst>
          </p:cNvPr>
          <p:cNvGrpSpPr/>
          <p:nvPr/>
        </p:nvGrpSpPr>
        <p:grpSpPr>
          <a:xfrm>
            <a:off x="3963583" y="2524444"/>
            <a:ext cx="2775020" cy="2738406"/>
            <a:chOff x="4562099" y="2158684"/>
            <a:chExt cx="2775020" cy="2738406"/>
          </a:xfrm>
        </p:grpSpPr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765026CF-7F3D-40FB-BA1E-E334FD2ACF11}"/>
                </a:ext>
              </a:extLst>
            </p:cNvPr>
            <p:cNvSpPr/>
            <p:nvPr/>
          </p:nvSpPr>
          <p:spPr>
            <a:xfrm>
              <a:off x="4562099" y="2158684"/>
              <a:ext cx="2775020" cy="273840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16" name="Group 3315">
              <a:extLst>
                <a:ext uri="{FF2B5EF4-FFF2-40B4-BE49-F238E27FC236}">
                  <a16:creationId xmlns:a16="http://schemas.microsoft.com/office/drawing/2014/main" id="{8F17D924-CB64-4674-8797-6EC20B7D0CE7}"/>
                </a:ext>
              </a:extLst>
            </p:cNvPr>
            <p:cNvGrpSpPr/>
            <p:nvPr/>
          </p:nvGrpSpPr>
          <p:grpSpPr>
            <a:xfrm>
              <a:off x="5457471" y="3298344"/>
              <a:ext cx="321277" cy="1123069"/>
              <a:chOff x="9495861" y="4364862"/>
              <a:chExt cx="375284" cy="1270326"/>
            </a:xfrm>
          </p:grpSpPr>
          <p:sp>
            <p:nvSpPr>
              <p:cNvPr id="3317" name="Rounded Rectangle 101">
                <a:extLst>
                  <a:ext uri="{FF2B5EF4-FFF2-40B4-BE49-F238E27FC236}">
                    <a16:creationId xmlns:a16="http://schemas.microsoft.com/office/drawing/2014/main" id="{08C04E50-AFDD-4FCC-94DF-2376A7124E4A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18" name="Group 3317">
                <a:extLst>
                  <a:ext uri="{FF2B5EF4-FFF2-40B4-BE49-F238E27FC236}">
                    <a16:creationId xmlns:a16="http://schemas.microsoft.com/office/drawing/2014/main" id="{A117B584-9BF8-4DE5-91CA-18B5A915D834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328" name="Rounded Rectangle 112">
                  <a:extLst>
                    <a:ext uri="{FF2B5EF4-FFF2-40B4-BE49-F238E27FC236}">
                      <a16:creationId xmlns:a16="http://schemas.microsoft.com/office/drawing/2014/main" id="{76CEE161-BEA3-4894-B0AB-F3A47E947AB2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29" name="Graphic 3328">
                  <a:extLst>
                    <a:ext uri="{FF2B5EF4-FFF2-40B4-BE49-F238E27FC236}">
                      <a16:creationId xmlns:a16="http://schemas.microsoft.com/office/drawing/2014/main" id="{31493864-38DB-4CDE-95B0-AE8745DE2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319" name="Group 3318">
                <a:extLst>
                  <a:ext uri="{FF2B5EF4-FFF2-40B4-BE49-F238E27FC236}">
                    <a16:creationId xmlns:a16="http://schemas.microsoft.com/office/drawing/2014/main" id="{94E30097-17FF-417B-87A1-A4E9DF017B7C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326" name="Rounded Rectangle 110">
                  <a:extLst>
                    <a:ext uri="{FF2B5EF4-FFF2-40B4-BE49-F238E27FC236}">
                      <a16:creationId xmlns:a16="http://schemas.microsoft.com/office/drawing/2014/main" id="{6DB92C37-94B1-4111-9AE3-9684D71A38CB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27" name="Graphic 3326">
                  <a:extLst>
                    <a:ext uri="{FF2B5EF4-FFF2-40B4-BE49-F238E27FC236}">
                      <a16:creationId xmlns:a16="http://schemas.microsoft.com/office/drawing/2014/main" id="{8F75AAC3-2C05-445D-A894-73CBBD14C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320" name="Group 3319">
                <a:extLst>
                  <a:ext uri="{FF2B5EF4-FFF2-40B4-BE49-F238E27FC236}">
                    <a16:creationId xmlns:a16="http://schemas.microsoft.com/office/drawing/2014/main" id="{D9A1043A-A2CE-444D-A41A-4BA6B8A71082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324" name="Rounded Rectangle 108">
                  <a:extLst>
                    <a:ext uri="{FF2B5EF4-FFF2-40B4-BE49-F238E27FC236}">
                      <a16:creationId xmlns:a16="http://schemas.microsoft.com/office/drawing/2014/main" id="{6E0831FA-0F8A-4756-8800-30B7604FCDA7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25" name="Graphic 3324">
                  <a:extLst>
                    <a:ext uri="{FF2B5EF4-FFF2-40B4-BE49-F238E27FC236}">
                      <a16:creationId xmlns:a16="http://schemas.microsoft.com/office/drawing/2014/main" id="{2EC9C1D8-8668-44F0-957A-FBDF752ABA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321" name="Group 3320">
                <a:extLst>
                  <a:ext uri="{FF2B5EF4-FFF2-40B4-BE49-F238E27FC236}">
                    <a16:creationId xmlns:a16="http://schemas.microsoft.com/office/drawing/2014/main" id="{9ED42E79-0F01-4287-B4FF-8F1524C9A97C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322" name="Rounded Rectangle 106">
                  <a:extLst>
                    <a:ext uri="{FF2B5EF4-FFF2-40B4-BE49-F238E27FC236}">
                      <a16:creationId xmlns:a16="http://schemas.microsoft.com/office/drawing/2014/main" id="{54ADE191-C245-452F-8EC1-F4DD95678D09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23" name="Graphic 3322">
                  <a:extLst>
                    <a:ext uri="{FF2B5EF4-FFF2-40B4-BE49-F238E27FC236}">
                      <a16:creationId xmlns:a16="http://schemas.microsoft.com/office/drawing/2014/main" id="{4E8A3147-5F0C-43B2-9BA0-FA08E2142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30" name="Group 3329">
              <a:extLst>
                <a:ext uri="{FF2B5EF4-FFF2-40B4-BE49-F238E27FC236}">
                  <a16:creationId xmlns:a16="http://schemas.microsoft.com/office/drawing/2014/main" id="{B7A9C456-65C3-400E-82FA-E40DB9F74E13}"/>
                </a:ext>
              </a:extLst>
            </p:cNvPr>
            <p:cNvGrpSpPr/>
            <p:nvPr/>
          </p:nvGrpSpPr>
          <p:grpSpPr>
            <a:xfrm>
              <a:off x="6297328" y="3298344"/>
              <a:ext cx="321277" cy="592509"/>
              <a:chOff x="5880438" y="1443510"/>
              <a:chExt cx="830783" cy="1483652"/>
            </a:xfrm>
          </p:grpSpPr>
          <p:sp>
            <p:nvSpPr>
              <p:cNvPr id="3331" name="Rounded Rectangle 84">
                <a:extLst>
                  <a:ext uri="{FF2B5EF4-FFF2-40B4-BE49-F238E27FC236}">
                    <a16:creationId xmlns:a16="http://schemas.microsoft.com/office/drawing/2014/main" id="{527A675A-1661-436D-9060-C835F1F9257D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32" name="Group 3331">
                <a:extLst>
                  <a:ext uri="{FF2B5EF4-FFF2-40B4-BE49-F238E27FC236}">
                    <a16:creationId xmlns:a16="http://schemas.microsoft.com/office/drawing/2014/main" id="{1C2F6403-1722-434E-9072-DA0ECAEF922A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336" name="Rounded Rectangle 89">
                  <a:extLst>
                    <a:ext uri="{FF2B5EF4-FFF2-40B4-BE49-F238E27FC236}">
                      <a16:creationId xmlns:a16="http://schemas.microsoft.com/office/drawing/2014/main" id="{F9D9EA6E-6C83-41D7-800F-C33B405E4B63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37" name="Graphic 3336">
                  <a:extLst>
                    <a:ext uri="{FF2B5EF4-FFF2-40B4-BE49-F238E27FC236}">
                      <a16:creationId xmlns:a16="http://schemas.microsoft.com/office/drawing/2014/main" id="{722BBD74-864D-438B-9E18-3173AE1CF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333" name="Group 3332">
                <a:extLst>
                  <a:ext uri="{FF2B5EF4-FFF2-40B4-BE49-F238E27FC236}">
                    <a16:creationId xmlns:a16="http://schemas.microsoft.com/office/drawing/2014/main" id="{F47178B8-6596-4D2F-B4AE-DECAD6BDD514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334" name="Rounded Rectangle 87">
                  <a:extLst>
                    <a:ext uri="{FF2B5EF4-FFF2-40B4-BE49-F238E27FC236}">
                      <a16:creationId xmlns:a16="http://schemas.microsoft.com/office/drawing/2014/main" id="{244C8EFD-6E02-4AEF-ACD1-2485E21F5EEA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35" name="Graphic 3334">
                  <a:extLst>
                    <a:ext uri="{FF2B5EF4-FFF2-40B4-BE49-F238E27FC236}">
                      <a16:creationId xmlns:a16="http://schemas.microsoft.com/office/drawing/2014/main" id="{A0446266-628B-40FE-A87A-AEF2E70C1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38" name="Group 3337">
              <a:extLst>
                <a:ext uri="{FF2B5EF4-FFF2-40B4-BE49-F238E27FC236}">
                  <a16:creationId xmlns:a16="http://schemas.microsoft.com/office/drawing/2014/main" id="{FE0C3DE3-0AB3-48F5-ABEF-1004F4E10BF3}"/>
                </a:ext>
              </a:extLst>
            </p:cNvPr>
            <p:cNvGrpSpPr/>
            <p:nvPr/>
          </p:nvGrpSpPr>
          <p:grpSpPr>
            <a:xfrm>
              <a:off x="5877399" y="3298344"/>
              <a:ext cx="321277" cy="1123069"/>
              <a:chOff x="4920876" y="661277"/>
              <a:chExt cx="375284" cy="1270326"/>
            </a:xfrm>
          </p:grpSpPr>
          <p:grpSp>
            <p:nvGrpSpPr>
              <p:cNvPr id="3339" name="Group 3338">
                <a:extLst>
                  <a:ext uri="{FF2B5EF4-FFF2-40B4-BE49-F238E27FC236}">
                    <a16:creationId xmlns:a16="http://schemas.microsoft.com/office/drawing/2014/main" id="{99A28017-0F5C-47C0-95A2-69052038C200}"/>
                  </a:ext>
                </a:extLst>
              </p:cNvPr>
              <p:cNvGrpSpPr/>
              <p:nvPr/>
            </p:nvGrpSpPr>
            <p:grpSpPr>
              <a:xfrm>
                <a:off x="4920876" y="661277"/>
                <a:ext cx="375284" cy="1270326"/>
                <a:chOff x="4920876" y="661277"/>
                <a:chExt cx="375284" cy="1270326"/>
              </a:xfrm>
            </p:grpSpPr>
            <p:grpSp>
              <p:nvGrpSpPr>
                <p:cNvPr id="3343" name="Group 3342">
                  <a:extLst>
                    <a:ext uri="{FF2B5EF4-FFF2-40B4-BE49-F238E27FC236}">
                      <a16:creationId xmlns:a16="http://schemas.microsoft.com/office/drawing/2014/main" id="{E91C76BF-83CE-429B-8358-D9AFF7E0A0CB}"/>
                    </a:ext>
                  </a:extLst>
                </p:cNvPr>
                <p:cNvGrpSpPr/>
                <p:nvPr/>
              </p:nvGrpSpPr>
              <p:grpSpPr>
                <a:xfrm>
                  <a:off x="4920876" y="661277"/>
                  <a:ext cx="375284" cy="1270326"/>
                  <a:chOff x="3521552" y="1443509"/>
                  <a:chExt cx="830783" cy="2812180"/>
                </a:xfrm>
              </p:grpSpPr>
              <p:sp>
                <p:nvSpPr>
                  <p:cNvPr id="3347" name="Rounded Rectangle 91">
                    <a:extLst>
                      <a:ext uri="{FF2B5EF4-FFF2-40B4-BE49-F238E27FC236}">
                        <a16:creationId xmlns:a16="http://schemas.microsoft.com/office/drawing/2014/main" id="{BDD79731-20B5-4CD1-926C-B61756F84AF0}"/>
                      </a:ext>
                    </a:extLst>
                  </p:cNvPr>
                  <p:cNvSpPr/>
                  <p:nvPr/>
                </p:nvSpPr>
                <p:spPr>
                  <a:xfrm>
                    <a:off x="3521552" y="1443509"/>
                    <a:ext cx="830783" cy="2812180"/>
                  </a:xfrm>
                  <a:prstGeom prst="roundRect">
                    <a:avLst>
                      <a:gd name="adj" fmla="val 27970"/>
                    </a:avLst>
                  </a:prstGeom>
                  <a:solidFill>
                    <a:srgbClr val="78BE2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348" name="Graphic 3347">
                    <a:extLst>
                      <a:ext uri="{FF2B5EF4-FFF2-40B4-BE49-F238E27FC236}">
                        <a16:creationId xmlns:a16="http://schemas.microsoft.com/office/drawing/2014/main" id="{BCA1BC5D-5D10-47F1-8808-4B484A702F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78194" y="3043536"/>
                    <a:ext cx="317500" cy="279399"/>
                  </a:xfrm>
                  <a:prstGeom prst="rect">
                    <a:avLst/>
                  </a:prstGeom>
                </p:spPr>
              </p:pic>
              <p:grpSp>
                <p:nvGrpSpPr>
                  <p:cNvPr id="3349" name="Group 3348">
                    <a:extLst>
                      <a:ext uri="{FF2B5EF4-FFF2-40B4-BE49-F238E27FC236}">
                        <a16:creationId xmlns:a16="http://schemas.microsoft.com/office/drawing/2014/main" id="{A65C01CA-A5E1-45A2-9DCD-A949A1AC3143}"/>
                      </a:ext>
                    </a:extLst>
                  </p:cNvPr>
                  <p:cNvGrpSpPr/>
                  <p:nvPr/>
                </p:nvGrpSpPr>
                <p:grpSpPr>
                  <a:xfrm>
                    <a:off x="3634610" y="2220473"/>
                    <a:ext cx="591969" cy="591969"/>
                    <a:chOff x="3634610" y="2220473"/>
                    <a:chExt cx="591969" cy="591969"/>
                  </a:xfrm>
                </p:grpSpPr>
                <p:sp>
                  <p:nvSpPr>
                    <p:cNvPr id="3353" name="Rounded Rectangle 97">
                      <a:extLst>
                        <a:ext uri="{FF2B5EF4-FFF2-40B4-BE49-F238E27FC236}">
                          <a16:creationId xmlns:a16="http://schemas.microsoft.com/office/drawing/2014/main" id="{7A58FC4D-3906-472C-912F-E2F7A5171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2220473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3354" name="Graphic 3353">
                      <a:extLst>
                        <a:ext uri="{FF2B5EF4-FFF2-40B4-BE49-F238E27FC236}">
                          <a16:creationId xmlns:a16="http://schemas.microsoft.com/office/drawing/2014/main" id="{5BCFF192-271B-4618-8DBE-20846FB745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96DAC541-7B7A-43D3-8B79-37D633B846F1}">
                          <asvg:svgBlip xmlns:asvg="http://schemas.microsoft.com/office/drawing/2016/SVG/main" r:embed="rId1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64972" y="2364057"/>
                      <a:ext cx="355600" cy="3048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350" name="Group 3349">
                    <a:extLst>
                      <a:ext uri="{FF2B5EF4-FFF2-40B4-BE49-F238E27FC236}">
                        <a16:creationId xmlns:a16="http://schemas.microsoft.com/office/drawing/2014/main" id="{EDABD305-2E9E-40C3-994C-69D7F2941B04}"/>
                      </a:ext>
                    </a:extLst>
                  </p:cNvPr>
                  <p:cNvGrpSpPr/>
                  <p:nvPr/>
                </p:nvGrpSpPr>
                <p:grpSpPr>
                  <a:xfrm>
                    <a:off x="3634610" y="1556558"/>
                    <a:ext cx="591969" cy="591969"/>
                    <a:chOff x="3634610" y="1556558"/>
                    <a:chExt cx="591969" cy="591969"/>
                  </a:xfrm>
                </p:grpSpPr>
                <p:sp>
                  <p:nvSpPr>
                    <p:cNvPr id="3351" name="Rounded Rectangle 95">
                      <a:extLst>
                        <a:ext uri="{FF2B5EF4-FFF2-40B4-BE49-F238E27FC236}">
                          <a16:creationId xmlns:a16="http://schemas.microsoft.com/office/drawing/2014/main" id="{D9D71725-92A3-4B2A-828C-86BE666E2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4610" y="1556558"/>
                      <a:ext cx="591969" cy="591969"/>
                    </a:xfrm>
                    <a:prstGeom prst="roundRect">
                      <a:avLst>
                        <a:gd name="adj" fmla="val 3432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3352" name="Graphic 3351">
                      <a:extLst>
                        <a:ext uri="{FF2B5EF4-FFF2-40B4-BE49-F238E27FC236}">
                          <a16:creationId xmlns:a16="http://schemas.microsoft.com/office/drawing/2014/main" id="{1AF76EC4-898A-4DC9-8A8F-2CE616DE1A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96DAC541-7B7A-43D3-8B79-37D633B846F1}">
                          <asvg:svgBlip xmlns:asvg="http://schemas.microsoft.com/office/drawing/2016/SVG/main" r:embed="rId2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97244" y="1719192"/>
                      <a:ext cx="266700" cy="2667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44" name="Group 3343">
                  <a:extLst>
                    <a:ext uri="{FF2B5EF4-FFF2-40B4-BE49-F238E27FC236}">
                      <a16:creationId xmlns:a16="http://schemas.microsoft.com/office/drawing/2014/main" id="{2BEA8A1D-4C79-4DF6-AE46-AC019D5F6405}"/>
                    </a:ext>
                  </a:extLst>
                </p:cNvPr>
                <p:cNvGrpSpPr/>
                <p:nvPr/>
              </p:nvGrpSpPr>
              <p:grpSpPr>
                <a:xfrm>
                  <a:off x="4971948" y="1612062"/>
                  <a:ext cx="267126" cy="267126"/>
                  <a:chOff x="3634610" y="3550625"/>
                  <a:chExt cx="591969" cy="591969"/>
                </a:xfrm>
              </p:grpSpPr>
              <p:sp>
                <p:nvSpPr>
                  <p:cNvPr id="3345" name="Rounded Rectangle 121">
                    <a:extLst>
                      <a:ext uri="{FF2B5EF4-FFF2-40B4-BE49-F238E27FC236}">
                        <a16:creationId xmlns:a16="http://schemas.microsoft.com/office/drawing/2014/main" id="{FE7E1E3C-D083-4312-9A3B-109C42F012A0}"/>
                      </a:ext>
                    </a:extLst>
                  </p:cNvPr>
                  <p:cNvSpPr/>
                  <p:nvPr/>
                </p:nvSpPr>
                <p:spPr>
                  <a:xfrm>
                    <a:off x="3634610" y="3550625"/>
                    <a:ext cx="591969" cy="591969"/>
                  </a:xfrm>
                  <a:prstGeom prst="roundRect">
                    <a:avLst>
                      <a:gd name="adj" fmla="val 3432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346" name="Graphic 3345">
                    <a:extLst>
                      <a:ext uri="{FF2B5EF4-FFF2-40B4-BE49-F238E27FC236}">
                        <a16:creationId xmlns:a16="http://schemas.microsoft.com/office/drawing/2014/main" id="{B845D7CE-25AB-4F20-BF6A-15F3506572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96DAC541-7B7A-43D3-8B79-37D633B846F1}">
                        <asvg:svgBlip xmlns:asvg="http://schemas.microsoft.com/office/drawing/2016/SVG/main" r:embed="rId2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4972" y="3677374"/>
                    <a:ext cx="406400" cy="3429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340" name="Group 3339">
                <a:extLst>
                  <a:ext uri="{FF2B5EF4-FFF2-40B4-BE49-F238E27FC236}">
                    <a16:creationId xmlns:a16="http://schemas.microsoft.com/office/drawing/2014/main" id="{C255FD72-50BE-415C-80A8-4ADB37308A4B}"/>
                  </a:ext>
                </a:extLst>
              </p:cNvPr>
              <p:cNvGrpSpPr/>
              <p:nvPr/>
            </p:nvGrpSpPr>
            <p:grpSpPr>
              <a:xfrm>
                <a:off x="4971947" y="1312435"/>
                <a:ext cx="267126" cy="267126"/>
                <a:chOff x="3634610" y="2884388"/>
                <a:chExt cx="591969" cy="591969"/>
              </a:xfrm>
            </p:grpSpPr>
            <p:sp>
              <p:nvSpPr>
                <p:cNvPr id="3341" name="Rounded Rectangle 124">
                  <a:extLst>
                    <a:ext uri="{FF2B5EF4-FFF2-40B4-BE49-F238E27FC236}">
                      <a16:creationId xmlns:a16="http://schemas.microsoft.com/office/drawing/2014/main" id="{0E2CAC9E-DFD4-48CD-959F-DB7DE665B28F}"/>
                    </a:ext>
                  </a:extLst>
                </p:cNvPr>
                <p:cNvSpPr/>
                <p:nvPr/>
              </p:nvSpPr>
              <p:spPr>
                <a:xfrm>
                  <a:off x="3634610" y="288438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42" name="Graphic 3341">
                  <a:extLst>
                    <a:ext uri="{FF2B5EF4-FFF2-40B4-BE49-F238E27FC236}">
                      <a16:creationId xmlns:a16="http://schemas.microsoft.com/office/drawing/2014/main" id="{B1DC9AC7-DE50-45F7-B66A-68A2FB10EA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3034322"/>
                  <a:ext cx="342900" cy="3048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1EBC73-2AD6-46BB-8CCD-B62A14D111C5}"/>
              </a:ext>
            </a:extLst>
          </p:cNvPr>
          <p:cNvGrpSpPr>
            <a:grpSpLocks noChangeAspect="1"/>
          </p:cNvGrpSpPr>
          <p:nvPr/>
        </p:nvGrpSpPr>
        <p:grpSpPr>
          <a:xfrm>
            <a:off x="2814327" y="1623671"/>
            <a:ext cx="1614957" cy="1614957"/>
            <a:chOff x="3594505" y="803076"/>
            <a:chExt cx="2468880" cy="2468880"/>
          </a:xfrm>
        </p:grpSpPr>
        <p:grpSp>
          <p:nvGrpSpPr>
            <p:cNvPr id="3023" name="Group 3022">
              <a:extLst>
                <a:ext uri="{FF2B5EF4-FFF2-40B4-BE49-F238E27FC236}">
                  <a16:creationId xmlns:a16="http://schemas.microsoft.com/office/drawing/2014/main" id="{4A1FAB46-96D4-4CB9-BB9F-9A77E657155A}"/>
                </a:ext>
              </a:extLst>
            </p:cNvPr>
            <p:cNvGrpSpPr/>
            <p:nvPr/>
          </p:nvGrpSpPr>
          <p:grpSpPr>
            <a:xfrm>
              <a:off x="4255983" y="1445073"/>
              <a:ext cx="349252" cy="1220852"/>
              <a:chOff x="9495861" y="4364862"/>
              <a:chExt cx="375284" cy="1270326"/>
            </a:xfrm>
          </p:grpSpPr>
          <p:sp>
            <p:nvSpPr>
              <p:cNvPr id="3049" name="Rounded Rectangle 101">
                <a:extLst>
                  <a:ext uri="{FF2B5EF4-FFF2-40B4-BE49-F238E27FC236}">
                    <a16:creationId xmlns:a16="http://schemas.microsoft.com/office/drawing/2014/main" id="{2E3EBA2E-2C30-479B-BB1B-73469089DA4F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50" name="Group 3049">
                <a:extLst>
                  <a:ext uri="{FF2B5EF4-FFF2-40B4-BE49-F238E27FC236}">
                    <a16:creationId xmlns:a16="http://schemas.microsoft.com/office/drawing/2014/main" id="{DB58FDD6-B2C4-481A-9970-E29369BF6DB4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060" name="Rounded Rectangle 112">
                  <a:extLst>
                    <a:ext uri="{FF2B5EF4-FFF2-40B4-BE49-F238E27FC236}">
                      <a16:creationId xmlns:a16="http://schemas.microsoft.com/office/drawing/2014/main" id="{5C795C31-3FFD-4825-A73C-8473BB942D9B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61" name="Graphic 3060">
                  <a:extLst>
                    <a:ext uri="{FF2B5EF4-FFF2-40B4-BE49-F238E27FC236}">
                      <a16:creationId xmlns:a16="http://schemas.microsoft.com/office/drawing/2014/main" id="{5E95AACF-D641-4F37-A779-B1EE58215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051" name="Group 3050">
                <a:extLst>
                  <a:ext uri="{FF2B5EF4-FFF2-40B4-BE49-F238E27FC236}">
                    <a16:creationId xmlns:a16="http://schemas.microsoft.com/office/drawing/2014/main" id="{11110263-8546-4C5D-9458-3CF202A58D63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058" name="Rounded Rectangle 110">
                  <a:extLst>
                    <a:ext uri="{FF2B5EF4-FFF2-40B4-BE49-F238E27FC236}">
                      <a16:creationId xmlns:a16="http://schemas.microsoft.com/office/drawing/2014/main" id="{6F78E53F-1D09-4C37-B266-DDF503793391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59" name="Graphic 3058">
                  <a:extLst>
                    <a:ext uri="{FF2B5EF4-FFF2-40B4-BE49-F238E27FC236}">
                      <a16:creationId xmlns:a16="http://schemas.microsoft.com/office/drawing/2014/main" id="{C0DE139B-D32F-4474-9F4A-BF9C2D4B6C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052" name="Group 3051">
                <a:extLst>
                  <a:ext uri="{FF2B5EF4-FFF2-40B4-BE49-F238E27FC236}">
                    <a16:creationId xmlns:a16="http://schemas.microsoft.com/office/drawing/2014/main" id="{CAFE9EE5-CE22-40DB-9C3A-795CB98E4636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056" name="Rounded Rectangle 108">
                  <a:extLst>
                    <a:ext uri="{FF2B5EF4-FFF2-40B4-BE49-F238E27FC236}">
                      <a16:creationId xmlns:a16="http://schemas.microsoft.com/office/drawing/2014/main" id="{F1DAE2E8-2C7F-4DF0-855F-8087EA46458D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57" name="Graphic 3056">
                  <a:extLst>
                    <a:ext uri="{FF2B5EF4-FFF2-40B4-BE49-F238E27FC236}">
                      <a16:creationId xmlns:a16="http://schemas.microsoft.com/office/drawing/2014/main" id="{C3F160F1-0990-436C-AE77-8A3C01F87D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053" name="Group 3052">
                <a:extLst>
                  <a:ext uri="{FF2B5EF4-FFF2-40B4-BE49-F238E27FC236}">
                    <a16:creationId xmlns:a16="http://schemas.microsoft.com/office/drawing/2014/main" id="{8E88129C-3B77-4B31-BCFD-CDF1BB9FCA28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054" name="Rounded Rectangle 106">
                  <a:extLst>
                    <a:ext uri="{FF2B5EF4-FFF2-40B4-BE49-F238E27FC236}">
                      <a16:creationId xmlns:a16="http://schemas.microsoft.com/office/drawing/2014/main" id="{9C9195F4-508B-41D4-9B1B-ECE1A2EE160A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55" name="Graphic 3054">
                  <a:extLst>
                    <a:ext uri="{FF2B5EF4-FFF2-40B4-BE49-F238E27FC236}">
                      <a16:creationId xmlns:a16="http://schemas.microsoft.com/office/drawing/2014/main" id="{5640EA96-544E-413A-B566-52DABB3336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24" name="Group 3023">
              <a:extLst>
                <a:ext uri="{FF2B5EF4-FFF2-40B4-BE49-F238E27FC236}">
                  <a16:creationId xmlns:a16="http://schemas.microsoft.com/office/drawing/2014/main" id="{16AD1A75-6902-404E-951E-1450C2B819AD}"/>
                </a:ext>
              </a:extLst>
            </p:cNvPr>
            <p:cNvGrpSpPr/>
            <p:nvPr/>
          </p:nvGrpSpPr>
          <p:grpSpPr>
            <a:xfrm>
              <a:off x="5168968" y="1445073"/>
              <a:ext cx="349252" cy="644098"/>
              <a:chOff x="5880438" y="1443510"/>
              <a:chExt cx="830783" cy="1483652"/>
            </a:xfrm>
          </p:grpSpPr>
          <p:sp>
            <p:nvSpPr>
              <p:cNvPr id="3042" name="Rounded Rectangle 84">
                <a:extLst>
                  <a:ext uri="{FF2B5EF4-FFF2-40B4-BE49-F238E27FC236}">
                    <a16:creationId xmlns:a16="http://schemas.microsoft.com/office/drawing/2014/main" id="{AE05D3BA-8779-4982-8C0E-48F9E8AD9451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3" name="Group 3042">
                <a:extLst>
                  <a:ext uri="{FF2B5EF4-FFF2-40B4-BE49-F238E27FC236}">
                    <a16:creationId xmlns:a16="http://schemas.microsoft.com/office/drawing/2014/main" id="{B4D3D544-A842-4E4B-9052-E971E3F3552C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047" name="Rounded Rectangle 89">
                  <a:extLst>
                    <a:ext uri="{FF2B5EF4-FFF2-40B4-BE49-F238E27FC236}">
                      <a16:creationId xmlns:a16="http://schemas.microsoft.com/office/drawing/2014/main" id="{1BC443DC-92AB-463E-B20F-536855B3D9D3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48" name="Graphic 3047">
                  <a:extLst>
                    <a:ext uri="{FF2B5EF4-FFF2-40B4-BE49-F238E27FC236}">
                      <a16:creationId xmlns:a16="http://schemas.microsoft.com/office/drawing/2014/main" id="{C02935DE-45F0-43D0-A05F-3B098C43A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044" name="Group 3043">
                <a:extLst>
                  <a:ext uri="{FF2B5EF4-FFF2-40B4-BE49-F238E27FC236}">
                    <a16:creationId xmlns:a16="http://schemas.microsoft.com/office/drawing/2014/main" id="{901016AA-12D9-47C1-B5FD-9A4FF3B2A2B0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045" name="Rounded Rectangle 87">
                  <a:extLst>
                    <a:ext uri="{FF2B5EF4-FFF2-40B4-BE49-F238E27FC236}">
                      <a16:creationId xmlns:a16="http://schemas.microsoft.com/office/drawing/2014/main" id="{C8082316-AC21-436A-BA59-C54909B8C952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46" name="Graphic 3045">
                  <a:extLst>
                    <a:ext uri="{FF2B5EF4-FFF2-40B4-BE49-F238E27FC236}">
                      <a16:creationId xmlns:a16="http://schemas.microsoft.com/office/drawing/2014/main" id="{F5FB2781-C417-4FEC-BFEA-C454EE9A2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030" name="Group 3029">
              <a:extLst>
                <a:ext uri="{FF2B5EF4-FFF2-40B4-BE49-F238E27FC236}">
                  <a16:creationId xmlns:a16="http://schemas.microsoft.com/office/drawing/2014/main" id="{EEEC2ED3-FABA-4355-8EEF-7A54B010AEB2}"/>
                </a:ext>
              </a:extLst>
            </p:cNvPr>
            <p:cNvGrpSpPr/>
            <p:nvPr/>
          </p:nvGrpSpPr>
          <p:grpSpPr>
            <a:xfrm>
              <a:off x="4712476" y="1445073"/>
              <a:ext cx="349252" cy="1220852"/>
              <a:chOff x="3521552" y="1443509"/>
              <a:chExt cx="830783" cy="2812180"/>
            </a:xfrm>
          </p:grpSpPr>
          <p:sp>
            <p:nvSpPr>
              <p:cNvPr id="3034" name="Rounded Rectangle 91">
                <a:extLst>
                  <a:ext uri="{FF2B5EF4-FFF2-40B4-BE49-F238E27FC236}">
                    <a16:creationId xmlns:a16="http://schemas.microsoft.com/office/drawing/2014/main" id="{00769BDF-5116-403B-A631-9BB52D297A67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35" name="Graphic 3034">
                <a:extLst>
                  <a:ext uri="{FF2B5EF4-FFF2-40B4-BE49-F238E27FC236}">
                    <a16:creationId xmlns:a16="http://schemas.microsoft.com/office/drawing/2014/main" id="{A35412A1-8E89-4014-B2D2-C8F652326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036" name="Group 3035">
                <a:extLst>
                  <a:ext uri="{FF2B5EF4-FFF2-40B4-BE49-F238E27FC236}">
                    <a16:creationId xmlns:a16="http://schemas.microsoft.com/office/drawing/2014/main" id="{FFDE4414-9D42-4C3B-810E-92ACBA509205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040" name="Rounded Rectangle 97">
                  <a:extLst>
                    <a:ext uri="{FF2B5EF4-FFF2-40B4-BE49-F238E27FC236}">
                      <a16:creationId xmlns:a16="http://schemas.microsoft.com/office/drawing/2014/main" id="{67FC0FB9-863A-4BC4-9845-508D71D3CC9E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41" name="Graphic 3040">
                  <a:extLst>
                    <a:ext uri="{FF2B5EF4-FFF2-40B4-BE49-F238E27FC236}">
                      <a16:creationId xmlns:a16="http://schemas.microsoft.com/office/drawing/2014/main" id="{C6B6B6A3-AB95-4862-92CF-06D64C33A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037" name="Group 3036">
                <a:extLst>
                  <a:ext uri="{FF2B5EF4-FFF2-40B4-BE49-F238E27FC236}">
                    <a16:creationId xmlns:a16="http://schemas.microsoft.com/office/drawing/2014/main" id="{930EC0B8-DC4D-4F58-AD60-4881F029C35B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038" name="Rounded Rectangle 95">
                  <a:extLst>
                    <a:ext uri="{FF2B5EF4-FFF2-40B4-BE49-F238E27FC236}">
                      <a16:creationId xmlns:a16="http://schemas.microsoft.com/office/drawing/2014/main" id="{3E2B30BA-55AE-462A-83C6-411EAD7E5075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039" name="Graphic 3038">
                  <a:extLst>
                    <a:ext uri="{FF2B5EF4-FFF2-40B4-BE49-F238E27FC236}">
                      <a16:creationId xmlns:a16="http://schemas.microsoft.com/office/drawing/2014/main" id="{94B9DF31-81C3-49C7-B5C4-5E78F6C6F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DFA03E87-94E2-4C06-B225-F5E2136ADE63}"/>
                </a:ext>
              </a:extLst>
            </p:cNvPr>
            <p:cNvGrpSpPr/>
            <p:nvPr/>
          </p:nvGrpSpPr>
          <p:grpSpPr>
            <a:xfrm>
              <a:off x="3594505" y="803076"/>
              <a:ext cx="2468880" cy="2468880"/>
              <a:chOff x="3081230" y="500172"/>
              <a:chExt cx="5943600" cy="5943600"/>
            </a:xfrm>
          </p:grpSpPr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17B02AD5-365B-4D3A-B203-8FED4F8E7E5C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6" name="Group 895">
                <a:extLst>
                  <a:ext uri="{FF2B5EF4-FFF2-40B4-BE49-F238E27FC236}">
                    <a16:creationId xmlns:a16="http://schemas.microsoft.com/office/drawing/2014/main" id="{C9D97C26-3062-4C56-9254-2FAC58108212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AEED9D4A-DC02-476A-9A76-E5B5C11584E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1" name="Group 1530">
                  <a:extLst>
                    <a:ext uri="{FF2B5EF4-FFF2-40B4-BE49-F238E27FC236}">
                      <a16:creationId xmlns:a16="http://schemas.microsoft.com/office/drawing/2014/main" id="{33D0FF8D-9A59-4D32-BF76-7BF6FF7E7D5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32" name="Group 1531">
                    <a:extLst>
                      <a:ext uri="{FF2B5EF4-FFF2-40B4-BE49-F238E27FC236}">
                        <a16:creationId xmlns:a16="http://schemas.microsoft.com/office/drawing/2014/main" id="{FB6121F2-4A6F-4A5B-BCAC-B34D321D8B8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58" name="Rounded Rectangle 101">
                      <a:extLst>
                        <a:ext uri="{FF2B5EF4-FFF2-40B4-BE49-F238E27FC236}">
                          <a16:creationId xmlns:a16="http://schemas.microsoft.com/office/drawing/2014/main" id="{0CFB1B61-28D1-403E-8E95-197A520AF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59" name="Group 1558">
                      <a:extLst>
                        <a:ext uri="{FF2B5EF4-FFF2-40B4-BE49-F238E27FC236}">
                          <a16:creationId xmlns:a16="http://schemas.microsoft.com/office/drawing/2014/main" id="{CE83B446-C144-47FA-AE3B-CE514E730D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69" name="Rounded Rectangle 112">
                        <a:extLst>
                          <a:ext uri="{FF2B5EF4-FFF2-40B4-BE49-F238E27FC236}">
                            <a16:creationId xmlns:a16="http://schemas.microsoft.com/office/drawing/2014/main" id="{F699D09B-4878-485A-BA28-CB3B84C8A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70" name="Graphic 1569">
                        <a:extLst>
                          <a:ext uri="{FF2B5EF4-FFF2-40B4-BE49-F238E27FC236}">
                            <a16:creationId xmlns:a16="http://schemas.microsoft.com/office/drawing/2014/main" id="{FA560344-9F88-4B8D-A2CA-AA6A4D8422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0" name="Group 1559">
                      <a:extLst>
                        <a:ext uri="{FF2B5EF4-FFF2-40B4-BE49-F238E27FC236}">
                          <a16:creationId xmlns:a16="http://schemas.microsoft.com/office/drawing/2014/main" id="{8BBD47B4-523B-4A68-8EDE-7C0BBC9748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67" name="Rounded Rectangle 110">
                        <a:extLst>
                          <a:ext uri="{FF2B5EF4-FFF2-40B4-BE49-F238E27FC236}">
                            <a16:creationId xmlns:a16="http://schemas.microsoft.com/office/drawing/2014/main" id="{36FF05B1-A7A0-4E4F-8AE7-816869C867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68" name="Graphic 1567">
                        <a:extLst>
                          <a:ext uri="{FF2B5EF4-FFF2-40B4-BE49-F238E27FC236}">
                            <a16:creationId xmlns:a16="http://schemas.microsoft.com/office/drawing/2014/main" id="{15920EDF-B154-4A36-9095-CA76FD65EC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1" name="Group 1560">
                      <a:extLst>
                        <a:ext uri="{FF2B5EF4-FFF2-40B4-BE49-F238E27FC236}">
                          <a16:creationId xmlns:a16="http://schemas.microsoft.com/office/drawing/2014/main" id="{BE296A2F-E06A-4EB4-B8E5-25166C2684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65" name="Rounded Rectangle 108">
                        <a:extLst>
                          <a:ext uri="{FF2B5EF4-FFF2-40B4-BE49-F238E27FC236}">
                            <a16:creationId xmlns:a16="http://schemas.microsoft.com/office/drawing/2014/main" id="{D4976716-D225-440F-9BC7-9BF4787DCB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66" name="Graphic 1565">
                        <a:extLst>
                          <a:ext uri="{FF2B5EF4-FFF2-40B4-BE49-F238E27FC236}">
                            <a16:creationId xmlns:a16="http://schemas.microsoft.com/office/drawing/2014/main" id="{F492FC2F-30C9-486C-AD82-069746EE59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62" name="Group 1561">
                      <a:extLst>
                        <a:ext uri="{FF2B5EF4-FFF2-40B4-BE49-F238E27FC236}">
                          <a16:creationId xmlns:a16="http://schemas.microsoft.com/office/drawing/2014/main" id="{E2254A21-6E4B-4BF9-9F65-19A3EAB30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63" name="Rounded Rectangle 106">
                        <a:extLst>
                          <a:ext uri="{FF2B5EF4-FFF2-40B4-BE49-F238E27FC236}">
                            <a16:creationId xmlns:a16="http://schemas.microsoft.com/office/drawing/2014/main" id="{C234C5B9-0255-4FB7-B0C9-E704051C71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64" name="Graphic 1563">
                        <a:extLst>
                          <a:ext uri="{FF2B5EF4-FFF2-40B4-BE49-F238E27FC236}">
                            <a16:creationId xmlns:a16="http://schemas.microsoft.com/office/drawing/2014/main" id="{197B6772-FE5A-42A5-A212-DA422995CF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33" name="Group 1532">
                    <a:extLst>
                      <a:ext uri="{FF2B5EF4-FFF2-40B4-BE49-F238E27FC236}">
                        <a16:creationId xmlns:a16="http://schemas.microsoft.com/office/drawing/2014/main" id="{B690D4B9-E96A-4784-9573-7F9C685DF22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51" name="Rounded Rectangle 84">
                      <a:extLst>
                        <a:ext uri="{FF2B5EF4-FFF2-40B4-BE49-F238E27FC236}">
                          <a16:creationId xmlns:a16="http://schemas.microsoft.com/office/drawing/2014/main" id="{3A30AFB7-A84C-45F4-8275-809140676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52" name="Group 1551">
                      <a:extLst>
                        <a:ext uri="{FF2B5EF4-FFF2-40B4-BE49-F238E27FC236}">
                          <a16:creationId xmlns:a16="http://schemas.microsoft.com/office/drawing/2014/main" id="{372D5EC1-143A-426E-BF17-F1B295926D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56" name="Rounded Rectangle 89">
                        <a:extLst>
                          <a:ext uri="{FF2B5EF4-FFF2-40B4-BE49-F238E27FC236}">
                            <a16:creationId xmlns:a16="http://schemas.microsoft.com/office/drawing/2014/main" id="{CAB46D7F-7BEE-466B-93CD-38B008A634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57" name="Graphic 1556">
                        <a:extLst>
                          <a:ext uri="{FF2B5EF4-FFF2-40B4-BE49-F238E27FC236}">
                            <a16:creationId xmlns:a16="http://schemas.microsoft.com/office/drawing/2014/main" id="{4A4D40CE-EE08-4338-BCCB-D41AF7DDE4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53" name="Group 1552">
                      <a:extLst>
                        <a:ext uri="{FF2B5EF4-FFF2-40B4-BE49-F238E27FC236}">
                          <a16:creationId xmlns:a16="http://schemas.microsoft.com/office/drawing/2014/main" id="{ACE4E5EA-4BC3-420C-AD22-572E2D401B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54" name="Rounded Rectangle 87">
                        <a:extLst>
                          <a:ext uri="{FF2B5EF4-FFF2-40B4-BE49-F238E27FC236}">
                            <a16:creationId xmlns:a16="http://schemas.microsoft.com/office/drawing/2014/main" id="{EB862DF4-DBA2-4A95-9B1C-9F1E3E57CD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55" name="Graphic 1554">
                        <a:extLst>
                          <a:ext uri="{FF2B5EF4-FFF2-40B4-BE49-F238E27FC236}">
                            <a16:creationId xmlns:a16="http://schemas.microsoft.com/office/drawing/2014/main" id="{9A483A8D-254F-4936-ACA4-0225C993233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4D5AF9D2-3B67-4E1D-B7EE-16805D07B7C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35" name="Group 1534">
                      <a:extLst>
                        <a:ext uri="{FF2B5EF4-FFF2-40B4-BE49-F238E27FC236}">
                          <a16:creationId xmlns:a16="http://schemas.microsoft.com/office/drawing/2014/main" id="{3774875D-2118-47FD-BD21-073D4424A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39" name="Group 1538">
                        <a:extLst>
                          <a:ext uri="{FF2B5EF4-FFF2-40B4-BE49-F238E27FC236}">
                            <a16:creationId xmlns:a16="http://schemas.microsoft.com/office/drawing/2014/main" id="{A09A01BA-F92F-4613-BBCA-A6CAC0A930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43" name="Rounded Rectangle 91">
                          <a:extLst>
                            <a:ext uri="{FF2B5EF4-FFF2-40B4-BE49-F238E27FC236}">
                              <a16:creationId xmlns:a16="http://schemas.microsoft.com/office/drawing/2014/main" id="{F70CB4F9-6971-41E7-83D4-4AFBA2C6BA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544" name="Graphic 1543">
                          <a:extLst>
                            <a:ext uri="{FF2B5EF4-FFF2-40B4-BE49-F238E27FC236}">
                              <a16:creationId xmlns:a16="http://schemas.microsoft.com/office/drawing/2014/main" id="{B9F0DD35-E137-4B9F-A2AC-D2BA63C754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45" name="Group 1544">
                          <a:extLst>
                            <a:ext uri="{FF2B5EF4-FFF2-40B4-BE49-F238E27FC236}">
                              <a16:creationId xmlns:a16="http://schemas.microsoft.com/office/drawing/2014/main" id="{401703A5-0446-45B8-94AC-B9F3E58575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49" name="Rounded Rectangle 97">
                            <a:extLst>
                              <a:ext uri="{FF2B5EF4-FFF2-40B4-BE49-F238E27FC236}">
                                <a16:creationId xmlns:a16="http://schemas.microsoft.com/office/drawing/2014/main" id="{20CCF6AF-7EDE-4F4B-964A-B558964BA9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550" name="Graphic 1549">
                            <a:extLst>
                              <a:ext uri="{FF2B5EF4-FFF2-40B4-BE49-F238E27FC236}">
                                <a16:creationId xmlns:a16="http://schemas.microsoft.com/office/drawing/2014/main" id="{097FEBE6-5BCE-4E63-9CC5-B7AA41C815A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46" name="Group 1545">
                          <a:extLst>
                            <a:ext uri="{FF2B5EF4-FFF2-40B4-BE49-F238E27FC236}">
                              <a16:creationId xmlns:a16="http://schemas.microsoft.com/office/drawing/2014/main" id="{A8C45C13-3F72-4363-9570-E97A64E061E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47" name="Rounded Rectangle 95">
                            <a:extLst>
                              <a:ext uri="{FF2B5EF4-FFF2-40B4-BE49-F238E27FC236}">
                                <a16:creationId xmlns:a16="http://schemas.microsoft.com/office/drawing/2014/main" id="{969344F6-D549-421A-9009-9D20BA3A27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548" name="Graphic 1547">
                            <a:extLst>
                              <a:ext uri="{FF2B5EF4-FFF2-40B4-BE49-F238E27FC236}">
                                <a16:creationId xmlns:a16="http://schemas.microsoft.com/office/drawing/2014/main" id="{363F64FF-C041-40E9-824D-B981D4A07D2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40" name="Group 1539">
                        <a:extLst>
                          <a:ext uri="{FF2B5EF4-FFF2-40B4-BE49-F238E27FC236}">
                            <a16:creationId xmlns:a16="http://schemas.microsoft.com/office/drawing/2014/main" id="{D2BB63DA-1C8F-459C-B9F0-8212C286AE0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41" name="Rounded Rectangle 121">
                          <a:extLst>
                            <a:ext uri="{FF2B5EF4-FFF2-40B4-BE49-F238E27FC236}">
                              <a16:creationId xmlns:a16="http://schemas.microsoft.com/office/drawing/2014/main" id="{DB4ECD94-FF2A-489C-B0B4-1E85FC984A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542" name="Graphic 1541">
                          <a:extLst>
                            <a:ext uri="{FF2B5EF4-FFF2-40B4-BE49-F238E27FC236}">
                              <a16:creationId xmlns:a16="http://schemas.microsoft.com/office/drawing/2014/main" id="{79557DB9-AA48-441B-A7BE-4A3AE5DF72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36" name="Group 1535">
                      <a:extLst>
                        <a:ext uri="{FF2B5EF4-FFF2-40B4-BE49-F238E27FC236}">
                          <a16:creationId xmlns:a16="http://schemas.microsoft.com/office/drawing/2014/main" id="{A4D47DD6-6C69-44BA-ABB2-49AB5C8BF5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37" name="Rounded Rectangle 124">
                        <a:extLst>
                          <a:ext uri="{FF2B5EF4-FFF2-40B4-BE49-F238E27FC236}">
                            <a16:creationId xmlns:a16="http://schemas.microsoft.com/office/drawing/2014/main" id="{677251D2-FBEB-48DD-A6DB-4D8504541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38" name="Graphic 1537">
                        <a:extLst>
                          <a:ext uri="{FF2B5EF4-FFF2-40B4-BE49-F238E27FC236}">
                            <a16:creationId xmlns:a16="http://schemas.microsoft.com/office/drawing/2014/main" id="{AD8CFD97-CCD7-448D-B61F-C5B59AB4BA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7" name="Group 896">
                <a:extLst>
                  <a:ext uri="{FF2B5EF4-FFF2-40B4-BE49-F238E27FC236}">
                    <a16:creationId xmlns:a16="http://schemas.microsoft.com/office/drawing/2014/main" id="{473CBBC3-2B92-4556-9692-C0760E0A2AF9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D910FE05-7A79-48B8-96C5-2E0040A2FB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90" name="Group 1489">
                  <a:extLst>
                    <a:ext uri="{FF2B5EF4-FFF2-40B4-BE49-F238E27FC236}">
                      <a16:creationId xmlns:a16="http://schemas.microsoft.com/office/drawing/2014/main" id="{D673CBA8-1508-4E4A-A312-E793DDE7248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91" name="Group 1490">
                    <a:extLst>
                      <a:ext uri="{FF2B5EF4-FFF2-40B4-BE49-F238E27FC236}">
                        <a16:creationId xmlns:a16="http://schemas.microsoft.com/office/drawing/2014/main" id="{15700AA1-7376-4A5F-8F08-95037E2C734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517" name="Rounded Rectangle 101">
                      <a:extLst>
                        <a:ext uri="{FF2B5EF4-FFF2-40B4-BE49-F238E27FC236}">
                          <a16:creationId xmlns:a16="http://schemas.microsoft.com/office/drawing/2014/main" id="{53611891-0F5A-4170-9B0F-AA5FB7F56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18" name="Group 1517">
                      <a:extLst>
                        <a:ext uri="{FF2B5EF4-FFF2-40B4-BE49-F238E27FC236}">
                          <a16:creationId xmlns:a16="http://schemas.microsoft.com/office/drawing/2014/main" id="{A854B91F-1B4F-4DD4-B54D-5A2D68F0A9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528" name="Rounded Rectangle 112">
                        <a:extLst>
                          <a:ext uri="{FF2B5EF4-FFF2-40B4-BE49-F238E27FC236}">
                            <a16:creationId xmlns:a16="http://schemas.microsoft.com/office/drawing/2014/main" id="{73E4DA1F-BF51-46C9-A74F-39EA77749F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29" name="Graphic 1528">
                        <a:extLst>
                          <a:ext uri="{FF2B5EF4-FFF2-40B4-BE49-F238E27FC236}">
                            <a16:creationId xmlns:a16="http://schemas.microsoft.com/office/drawing/2014/main" id="{B50612D9-9235-4152-B2D2-992C0CF74B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19" name="Group 1518">
                      <a:extLst>
                        <a:ext uri="{FF2B5EF4-FFF2-40B4-BE49-F238E27FC236}">
                          <a16:creationId xmlns:a16="http://schemas.microsoft.com/office/drawing/2014/main" id="{9716B869-25FA-4FE9-8A8D-B6605E35BD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526" name="Rounded Rectangle 110">
                        <a:extLst>
                          <a:ext uri="{FF2B5EF4-FFF2-40B4-BE49-F238E27FC236}">
                            <a16:creationId xmlns:a16="http://schemas.microsoft.com/office/drawing/2014/main" id="{CE9A5D5B-99DC-45C5-A8D1-F25FDEDDC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27" name="Graphic 1526">
                        <a:extLst>
                          <a:ext uri="{FF2B5EF4-FFF2-40B4-BE49-F238E27FC236}">
                            <a16:creationId xmlns:a16="http://schemas.microsoft.com/office/drawing/2014/main" id="{48FE059B-8C23-4F24-B616-5259FEDA01F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0" name="Group 1519">
                      <a:extLst>
                        <a:ext uri="{FF2B5EF4-FFF2-40B4-BE49-F238E27FC236}">
                          <a16:creationId xmlns:a16="http://schemas.microsoft.com/office/drawing/2014/main" id="{759B53C3-3D9C-4391-853C-5C6F2725BB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524" name="Rounded Rectangle 108">
                        <a:extLst>
                          <a:ext uri="{FF2B5EF4-FFF2-40B4-BE49-F238E27FC236}">
                            <a16:creationId xmlns:a16="http://schemas.microsoft.com/office/drawing/2014/main" id="{9F09E950-5D84-4431-927E-1F0C0F0B1C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25" name="Graphic 1524">
                        <a:extLst>
                          <a:ext uri="{FF2B5EF4-FFF2-40B4-BE49-F238E27FC236}">
                            <a16:creationId xmlns:a16="http://schemas.microsoft.com/office/drawing/2014/main" id="{4390D57E-8623-4157-B810-D0A7A5E51F3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21" name="Group 1520">
                      <a:extLst>
                        <a:ext uri="{FF2B5EF4-FFF2-40B4-BE49-F238E27FC236}">
                          <a16:creationId xmlns:a16="http://schemas.microsoft.com/office/drawing/2014/main" id="{2243FBC1-E7EE-4954-A065-954DDF84CA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522" name="Rounded Rectangle 106">
                        <a:extLst>
                          <a:ext uri="{FF2B5EF4-FFF2-40B4-BE49-F238E27FC236}">
                            <a16:creationId xmlns:a16="http://schemas.microsoft.com/office/drawing/2014/main" id="{946DE72B-1F35-42AC-96E5-52B02C652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23" name="Graphic 1522">
                        <a:extLst>
                          <a:ext uri="{FF2B5EF4-FFF2-40B4-BE49-F238E27FC236}">
                            <a16:creationId xmlns:a16="http://schemas.microsoft.com/office/drawing/2014/main" id="{0E3A72E1-8E8E-4AD9-B9FF-E69D1FB3E4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92" name="Group 1491">
                    <a:extLst>
                      <a:ext uri="{FF2B5EF4-FFF2-40B4-BE49-F238E27FC236}">
                        <a16:creationId xmlns:a16="http://schemas.microsoft.com/office/drawing/2014/main" id="{766FCCE1-4867-4205-A333-2B0D6AAA4BD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510" name="Rounded Rectangle 84">
                      <a:extLst>
                        <a:ext uri="{FF2B5EF4-FFF2-40B4-BE49-F238E27FC236}">
                          <a16:creationId xmlns:a16="http://schemas.microsoft.com/office/drawing/2014/main" id="{F0CF3464-DCEB-4A0D-A724-80BCD01AA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511" name="Group 1510">
                      <a:extLst>
                        <a:ext uri="{FF2B5EF4-FFF2-40B4-BE49-F238E27FC236}">
                          <a16:creationId xmlns:a16="http://schemas.microsoft.com/office/drawing/2014/main" id="{8A78E6FF-84EE-45DC-AAD8-7A75D88F8C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515" name="Rounded Rectangle 89">
                        <a:extLst>
                          <a:ext uri="{FF2B5EF4-FFF2-40B4-BE49-F238E27FC236}">
                            <a16:creationId xmlns:a16="http://schemas.microsoft.com/office/drawing/2014/main" id="{F3EC8593-7D24-48B2-A95E-5087F0E97F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16" name="Graphic 1515">
                        <a:extLst>
                          <a:ext uri="{FF2B5EF4-FFF2-40B4-BE49-F238E27FC236}">
                            <a16:creationId xmlns:a16="http://schemas.microsoft.com/office/drawing/2014/main" id="{2CFE1C5D-F483-439A-9F51-814B354A22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512" name="Group 1511">
                      <a:extLst>
                        <a:ext uri="{FF2B5EF4-FFF2-40B4-BE49-F238E27FC236}">
                          <a16:creationId xmlns:a16="http://schemas.microsoft.com/office/drawing/2014/main" id="{92B0EF53-4A86-4AE1-9350-A409A5061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513" name="Rounded Rectangle 87">
                        <a:extLst>
                          <a:ext uri="{FF2B5EF4-FFF2-40B4-BE49-F238E27FC236}">
                            <a16:creationId xmlns:a16="http://schemas.microsoft.com/office/drawing/2014/main" id="{834F1083-772C-46E4-AC3F-95D097BC2F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14" name="Graphic 1513">
                        <a:extLst>
                          <a:ext uri="{FF2B5EF4-FFF2-40B4-BE49-F238E27FC236}">
                            <a16:creationId xmlns:a16="http://schemas.microsoft.com/office/drawing/2014/main" id="{BDCB8911-E27F-4CDB-955D-0A37EBB34F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93" name="Group 1492">
                    <a:extLst>
                      <a:ext uri="{FF2B5EF4-FFF2-40B4-BE49-F238E27FC236}">
                        <a16:creationId xmlns:a16="http://schemas.microsoft.com/office/drawing/2014/main" id="{6725D38A-F98A-42EB-82BC-CE4B005D7BF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94" name="Group 1493">
                      <a:extLst>
                        <a:ext uri="{FF2B5EF4-FFF2-40B4-BE49-F238E27FC236}">
                          <a16:creationId xmlns:a16="http://schemas.microsoft.com/office/drawing/2014/main" id="{52572AA9-FA43-43CD-9E08-AAC9F7A351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98" name="Group 1497">
                        <a:extLst>
                          <a:ext uri="{FF2B5EF4-FFF2-40B4-BE49-F238E27FC236}">
                            <a16:creationId xmlns:a16="http://schemas.microsoft.com/office/drawing/2014/main" id="{5151FA1B-E7CA-4E3A-8E2A-6ADAED02D8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502" name="Rounded Rectangle 91">
                          <a:extLst>
                            <a:ext uri="{FF2B5EF4-FFF2-40B4-BE49-F238E27FC236}">
                              <a16:creationId xmlns:a16="http://schemas.microsoft.com/office/drawing/2014/main" id="{C48A16D1-20CD-4B29-854C-BDC6A48346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503" name="Graphic 1502">
                          <a:extLst>
                            <a:ext uri="{FF2B5EF4-FFF2-40B4-BE49-F238E27FC236}">
                              <a16:creationId xmlns:a16="http://schemas.microsoft.com/office/drawing/2014/main" id="{81B9F7CC-308C-4782-810E-8085E585657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504" name="Group 1503">
                          <a:extLst>
                            <a:ext uri="{FF2B5EF4-FFF2-40B4-BE49-F238E27FC236}">
                              <a16:creationId xmlns:a16="http://schemas.microsoft.com/office/drawing/2014/main" id="{4A722CA6-F798-4AF3-A95E-C1513BFD7E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508" name="Rounded Rectangle 97">
                            <a:extLst>
                              <a:ext uri="{FF2B5EF4-FFF2-40B4-BE49-F238E27FC236}">
                                <a16:creationId xmlns:a16="http://schemas.microsoft.com/office/drawing/2014/main" id="{8F276E89-22F0-4212-809D-C5176DE86E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509" name="Graphic 1508">
                            <a:extLst>
                              <a:ext uri="{FF2B5EF4-FFF2-40B4-BE49-F238E27FC236}">
                                <a16:creationId xmlns:a16="http://schemas.microsoft.com/office/drawing/2014/main" id="{06B9559C-667C-4E18-8C69-D7CEFEECE94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505" name="Group 1504">
                          <a:extLst>
                            <a:ext uri="{FF2B5EF4-FFF2-40B4-BE49-F238E27FC236}">
                              <a16:creationId xmlns:a16="http://schemas.microsoft.com/office/drawing/2014/main" id="{36AEF7E9-1E3D-4F84-8928-60E149107A3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506" name="Rounded Rectangle 95">
                            <a:extLst>
                              <a:ext uri="{FF2B5EF4-FFF2-40B4-BE49-F238E27FC236}">
                                <a16:creationId xmlns:a16="http://schemas.microsoft.com/office/drawing/2014/main" id="{EE789C34-4E52-4DB5-A9CD-2B91C0716D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507" name="Graphic 1506">
                            <a:extLst>
                              <a:ext uri="{FF2B5EF4-FFF2-40B4-BE49-F238E27FC236}">
                                <a16:creationId xmlns:a16="http://schemas.microsoft.com/office/drawing/2014/main" id="{4491EA50-EC76-4577-A1CD-8800DCDF808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99" name="Group 1498">
                        <a:extLst>
                          <a:ext uri="{FF2B5EF4-FFF2-40B4-BE49-F238E27FC236}">
                            <a16:creationId xmlns:a16="http://schemas.microsoft.com/office/drawing/2014/main" id="{9D292800-4624-44DC-ACEE-015715B6B6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500" name="Rounded Rectangle 121">
                          <a:extLst>
                            <a:ext uri="{FF2B5EF4-FFF2-40B4-BE49-F238E27FC236}">
                              <a16:creationId xmlns:a16="http://schemas.microsoft.com/office/drawing/2014/main" id="{06FB8B94-FA9E-4CEA-90F3-74D9A132DA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501" name="Graphic 1500">
                          <a:extLst>
                            <a:ext uri="{FF2B5EF4-FFF2-40B4-BE49-F238E27FC236}">
                              <a16:creationId xmlns:a16="http://schemas.microsoft.com/office/drawing/2014/main" id="{A7A2B8F9-A3E7-4F67-9F54-1079278B969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95" name="Group 1494">
                      <a:extLst>
                        <a:ext uri="{FF2B5EF4-FFF2-40B4-BE49-F238E27FC236}">
                          <a16:creationId xmlns:a16="http://schemas.microsoft.com/office/drawing/2014/main" id="{DF3E5937-7897-4E98-A465-E3910C49AF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96" name="Rounded Rectangle 124">
                        <a:extLst>
                          <a:ext uri="{FF2B5EF4-FFF2-40B4-BE49-F238E27FC236}">
                            <a16:creationId xmlns:a16="http://schemas.microsoft.com/office/drawing/2014/main" id="{9CD317F2-E61F-4D3F-811E-E6A0A8DD6A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97" name="Graphic 1496">
                        <a:extLst>
                          <a:ext uri="{FF2B5EF4-FFF2-40B4-BE49-F238E27FC236}">
                            <a16:creationId xmlns:a16="http://schemas.microsoft.com/office/drawing/2014/main" id="{DFDA31C2-5B60-4B3A-97D8-7A1FC488CD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8" name="Group 897">
                <a:extLst>
                  <a:ext uri="{FF2B5EF4-FFF2-40B4-BE49-F238E27FC236}">
                    <a16:creationId xmlns:a16="http://schemas.microsoft.com/office/drawing/2014/main" id="{C9DEE481-AAEE-4EA8-AFC6-8BE8650C1D0C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448" name="Oval 1447">
                  <a:extLst>
                    <a:ext uri="{FF2B5EF4-FFF2-40B4-BE49-F238E27FC236}">
                      <a16:creationId xmlns:a16="http://schemas.microsoft.com/office/drawing/2014/main" id="{D3B34141-D971-4496-AC76-A8DB58A7C70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49" name="Group 1448">
                  <a:extLst>
                    <a:ext uri="{FF2B5EF4-FFF2-40B4-BE49-F238E27FC236}">
                      <a16:creationId xmlns:a16="http://schemas.microsoft.com/office/drawing/2014/main" id="{2AA8937A-7421-4EB5-B478-F900B1FB28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50" name="Group 1449">
                    <a:extLst>
                      <a:ext uri="{FF2B5EF4-FFF2-40B4-BE49-F238E27FC236}">
                        <a16:creationId xmlns:a16="http://schemas.microsoft.com/office/drawing/2014/main" id="{54C6F1F0-AF21-4709-A0F7-6270F7A5B92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76" name="Rounded Rectangle 101">
                      <a:extLst>
                        <a:ext uri="{FF2B5EF4-FFF2-40B4-BE49-F238E27FC236}">
                          <a16:creationId xmlns:a16="http://schemas.microsoft.com/office/drawing/2014/main" id="{182267AF-FA3D-4723-9E33-7470CCA6A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77" name="Group 1476">
                      <a:extLst>
                        <a:ext uri="{FF2B5EF4-FFF2-40B4-BE49-F238E27FC236}">
                          <a16:creationId xmlns:a16="http://schemas.microsoft.com/office/drawing/2014/main" id="{F402BE51-F078-4EB8-868D-7E07F4460A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87" name="Rounded Rectangle 112">
                        <a:extLst>
                          <a:ext uri="{FF2B5EF4-FFF2-40B4-BE49-F238E27FC236}">
                            <a16:creationId xmlns:a16="http://schemas.microsoft.com/office/drawing/2014/main" id="{B96488B1-74A3-4959-8583-2F08AE7C1A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88" name="Graphic 1487">
                        <a:extLst>
                          <a:ext uri="{FF2B5EF4-FFF2-40B4-BE49-F238E27FC236}">
                            <a16:creationId xmlns:a16="http://schemas.microsoft.com/office/drawing/2014/main" id="{20F8C3F0-B3E5-44C3-BB75-19F83812AD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8" name="Group 1477">
                      <a:extLst>
                        <a:ext uri="{FF2B5EF4-FFF2-40B4-BE49-F238E27FC236}">
                          <a16:creationId xmlns:a16="http://schemas.microsoft.com/office/drawing/2014/main" id="{D43B0A7F-E658-4912-AA74-8DE223A128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85" name="Rounded Rectangle 110">
                        <a:extLst>
                          <a:ext uri="{FF2B5EF4-FFF2-40B4-BE49-F238E27FC236}">
                            <a16:creationId xmlns:a16="http://schemas.microsoft.com/office/drawing/2014/main" id="{5F0F2A75-7644-40B0-9DFE-3E93C756C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86" name="Graphic 1485">
                        <a:extLst>
                          <a:ext uri="{FF2B5EF4-FFF2-40B4-BE49-F238E27FC236}">
                            <a16:creationId xmlns:a16="http://schemas.microsoft.com/office/drawing/2014/main" id="{059A3CE7-8A9C-4A75-90B5-37C0E0A924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9" name="Group 1478">
                      <a:extLst>
                        <a:ext uri="{FF2B5EF4-FFF2-40B4-BE49-F238E27FC236}">
                          <a16:creationId xmlns:a16="http://schemas.microsoft.com/office/drawing/2014/main" id="{9BCDDB1D-51DC-45B9-886C-51B14751C2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83" name="Rounded Rectangle 108">
                        <a:extLst>
                          <a:ext uri="{FF2B5EF4-FFF2-40B4-BE49-F238E27FC236}">
                            <a16:creationId xmlns:a16="http://schemas.microsoft.com/office/drawing/2014/main" id="{79FF008E-D0FB-4E4C-A89E-C4E4C49AA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84" name="Graphic 1483">
                        <a:extLst>
                          <a:ext uri="{FF2B5EF4-FFF2-40B4-BE49-F238E27FC236}">
                            <a16:creationId xmlns:a16="http://schemas.microsoft.com/office/drawing/2014/main" id="{EDD27E15-C015-45CD-93A0-74F425F045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80" name="Group 1479">
                      <a:extLst>
                        <a:ext uri="{FF2B5EF4-FFF2-40B4-BE49-F238E27FC236}">
                          <a16:creationId xmlns:a16="http://schemas.microsoft.com/office/drawing/2014/main" id="{8BA4AA24-0675-43DB-A6C8-24E829AFAC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81" name="Rounded Rectangle 106">
                        <a:extLst>
                          <a:ext uri="{FF2B5EF4-FFF2-40B4-BE49-F238E27FC236}">
                            <a16:creationId xmlns:a16="http://schemas.microsoft.com/office/drawing/2014/main" id="{D607EA99-3C03-4B91-868D-94524CB16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82" name="Graphic 1481">
                        <a:extLst>
                          <a:ext uri="{FF2B5EF4-FFF2-40B4-BE49-F238E27FC236}">
                            <a16:creationId xmlns:a16="http://schemas.microsoft.com/office/drawing/2014/main" id="{202C4211-53E3-4C9F-83F5-46C7A1015C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51" name="Group 1450">
                    <a:extLst>
                      <a:ext uri="{FF2B5EF4-FFF2-40B4-BE49-F238E27FC236}">
                        <a16:creationId xmlns:a16="http://schemas.microsoft.com/office/drawing/2014/main" id="{B465C5BB-AE9C-40BF-99F5-EBB80E2653C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69" name="Rounded Rectangle 84">
                      <a:extLst>
                        <a:ext uri="{FF2B5EF4-FFF2-40B4-BE49-F238E27FC236}">
                          <a16:creationId xmlns:a16="http://schemas.microsoft.com/office/drawing/2014/main" id="{7A818D4E-A266-4A0E-8B18-17890A284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70" name="Group 1469">
                      <a:extLst>
                        <a:ext uri="{FF2B5EF4-FFF2-40B4-BE49-F238E27FC236}">
                          <a16:creationId xmlns:a16="http://schemas.microsoft.com/office/drawing/2014/main" id="{D8B7B9B6-1FC1-4BDC-9170-E5EA354371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74" name="Rounded Rectangle 89">
                        <a:extLst>
                          <a:ext uri="{FF2B5EF4-FFF2-40B4-BE49-F238E27FC236}">
                            <a16:creationId xmlns:a16="http://schemas.microsoft.com/office/drawing/2014/main" id="{BF3B17C6-1A66-4151-B207-0ADA5D0A94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75" name="Graphic 1474">
                        <a:extLst>
                          <a:ext uri="{FF2B5EF4-FFF2-40B4-BE49-F238E27FC236}">
                            <a16:creationId xmlns:a16="http://schemas.microsoft.com/office/drawing/2014/main" id="{C821DFD3-8898-4A76-BC9F-4ADE4D0AB1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71" name="Group 1470">
                      <a:extLst>
                        <a:ext uri="{FF2B5EF4-FFF2-40B4-BE49-F238E27FC236}">
                          <a16:creationId xmlns:a16="http://schemas.microsoft.com/office/drawing/2014/main" id="{0D10616C-3804-4CB5-BBF1-6F2BC8A6BF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72" name="Rounded Rectangle 87">
                        <a:extLst>
                          <a:ext uri="{FF2B5EF4-FFF2-40B4-BE49-F238E27FC236}">
                            <a16:creationId xmlns:a16="http://schemas.microsoft.com/office/drawing/2014/main" id="{06EE6C37-2870-4FA1-97C9-AFD9D1D311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73" name="Graphic 1472">
                        <a:extLst>
                          <a:ext uri="{FF2B5EF4-FFF2-40B4-BE49-F238E27FC236}">
                            <a16:creationId xmlns:a16="http://schemas.microsoft.com/office/drawing/2014/main" id="{A8D8456D-C72E-4B67-8EC5-B515CC8553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52" name="Group 1451">
                    <a:extLst>
                      <a:ext uri="{FF2B5EF4-FFF2-40B4-BE49-F238E27FC236}">
                        <a16:creationId xmlns:a16="http://schemas.microsoft.com/office/drawing/2014/main" id="{28EFCFE2-15A3-4BC7-A24F-92100F4C86F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53" name="Group 1452">
                      <a:extLst>
                        <a:ext uri="{FF2B5EF4-FFF2-40B4-BE49-F238E27FC236}">
                          <a16:creationId xmlns:a16="http://schemas.microsoft.com/office/drawing/2014/main" id="{2408B4C1-9D7E-495F-9F30-3A7323D4F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57" name="Group 1456">
                        <a:extLst>
                          <a:ext uri="{FF2B5EF4-FFF2-40B4-BE49-F238E27FC236}">
                            <a16:creationId xmlns:a16="http://schemas.microsoft.com/office/drawing/2014/main" id="{6BB65854-F2A9-4DB2-932A-F36EC5DF52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61" name="Rounded Rectangle 91">
                          <a:extLst>
                            <a:ext uri="{FF2B5EF4-FFF2-40B4-BE49-F238E27FC236}">
                              <a16:creationId xmlns:a16="http://schemas.microsoft.com/office/drawing/2014/main" id="{28DF45BC-2B81-41E9-B063-F86383C40F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462" name="Graphic 1461">
                          <a:extLst>
                            <a:ext uri="{FF2B5EF4-FFF2-40B4-BE49-F238E27FC236}">
                              <a16:creationId xmlns:a16="http://schemas.microsoft.com/office/drawing/2014/main" id="{028A2B67-BF60-4AE5-A502-10E0F4BD17F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63" name="Group 1462">
                          <a:extLst>
                            <a:ext uri="{FF2B5EF4-FFF2-40B4-BE49-F238E27FC236}">
                              <a16:creationId xmlns:a16="http://schemas.microsoft.com/office/drawing/2014/main" id="{2F233048-5FB2-409F-BB32-F239B0CF2D1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67" name="Rounded Rectangle 97">
                            <a:extLst>
                              <a:ext uri="{FF2B5EF4-FFF2-40B4-BE49-F238E27FC236}">
                                <a16:creationId xmlns:a16="http://schemas.microsoft.com/office/drawing/2014/main" id="{C80167A3-A5FF-4B67-BF6A-E3321A3445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468" name="Graphic 1467">
                            <a:extLst>
                              <a:ext uri="{FF2B5EF4-FFF2-40B4-BE49-F238E27FC236}">
                                <a16:creationId xmlns:a16="http://schemas.microsoft.com/office/drawing/2014/main" id="{83F7360F-DB64-4534-A33F-49DC44C7C62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64" name="Group 1463">
                          <a:extLst>
                            <a:ext uri="{FF2B5EF4-FFF2-40B4-BE49-F238E27FC236}">
                              <a16:creationId xmlns:a16="http://schemas.microsoft.com/office/drawing/2014/main" id="{91BDE2E9-07DE-4C21-B7FB-912420F0D0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65" name="Rounded Rectangle 95">
                            <a:extLst>
                              <a:ext uri="{FF2B5EF4-FFF2-40B4-BE49-F238E27FC236}">
                                <a16:creationId xmlns:a16="http://schemas.microsoft.com/office/drawing/2014/main" id="{483A2C2B-551E-412C-B2FE-03AA0B2C9B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466" name="Graphic 1465">
                            <a:extLst>
                              <a:ext uri="{FF2B5EF4-FFF2-40B4-BE49-F238E27FC236}">
                                <a16:creationId xmlns:a16="http://schemas.microsoft.com/office/drawing/2014/main" id="{AECB5D3E-D443-4CA0-805B-B33E329AA34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58" name="Group 1457">
                        <a:extLst>
                          <a:ext uri="{FF2B5EF4-FFF2-40B4-BE49-F238E27FC236}">
                            <a16:creationId xmlns:a16="http://schemas.microsoft.com/office/drawing/2014/main" id="{C315CF63-AE66-42E2-9CBF-5DA45F287C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59" name="Rounded Rectangle 121">
                          <a:extLst>
                            <a:ext uri="{FF2B5EF4-FFF2-40B4-BE49-F238E27FC236}">
                              <a16:creationId xmlns:a16="http://schemas.microsoft.com/office/drawing/2014/main" id="{3A70412F-931B-40BC-B702-FBB70869C2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460" name="Graphic 1459">
                          <a:extLst>
                            <a:ext uri="{FF2B5EF4-FFF2-40B4-BE49-F238E27FC236}">
                              <a16:creationId xmlns:a16="http://schemas.microsoft.com/office/drawing/2014/main" id="{D04C0C0D-1D1F-46A1-B73A-50F9D5A3F9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54" name="Group 1453">
                      <a:extLst>
                        <a:ext uri="{FF2B5EF4-FFF2-40B4-BE49-F238E27FC236}">
                          <a16:creationId xmlns:a16="http://schemas.microsoft.com/office/drawing/2014/main" id="{7387241D-293D-45B1-934A-662906FF7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55" name="Rounded Rectangle 124">
                        <a:extLst>
                          <a:ext uri="{FF2B5EF4-FFF2-40B4-BE49-F238E27FC236}">
                            <a16:creationId xmlns:a16="http://schemas.microsoft.com/office/drawing/2014/main" id="{D4D8A213-4A76-4F82-8491-556119E4F0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56" name="Graphic 1455">
                        <a:extLst>
                          <a:ext uri="{FF2B5EF4-FFF2-40B4-BE49-F238E27FC236}">
                            <a16:creationId xmlns:a16="http://schemas.microsoft.com/office/drawing/2014/main" id="{020FCA56-BEFB-45B6-94D4-6434705143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899" name="Group 898">
                <a:extLst>
                  <a:ext uri="{FF2B5EF4-FFF2-40B4-BE49-F238E27FC236}">
                    <a16:creationId xmlns:a16="http://schemas.microsoft.com/office/drawing/2014/main" id="{75367E9E-E5AF-4EEF-B200-29F1B13BA71D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407" name="Oval 1406">
                  <a:extLst>
                    <a:ext uri="{FF2B5EF4-FFF2-40B4-BE49-F238E27FC236}">
                      <a16:creationId xmlns:a16="http://schemas.microsoft.com/office/drawing/2014/main" id="{E96CC7A9-A575-4D03-9F4C-5B397C76030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08" name="Group 1407">
                  <a:extLst>
                    <a:ext uri="{FF2B5EF4-FFF2-40B4-BE49-F238E27FC236}">
                      <a16:creationId xmlns:a16="http://schemas.microsoft.com/office/drawing/2014/main" id="{D5FC480F-311B-4C67-BF0C-C04F8CF3C3D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409" name="Group 1408">
                    <a:extLst>
                      <a:ext uri="{FF2B5EF4-FFF2-40B4-BE49-F238E27FC236}">
                        <a16:creationId xmlns:a16="http://schemas.microsoft.com/office/drawing/2014/main" id="{647303A6-5EBC-4319-A499-99A46A555DA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435" name="Rounded Rectangle 101">
                      <a:extLst>
                        <a:ext uri="{FF2B5EF4-FFF2-40B4-BE49-F238E27FC236}">
                          <a16:creationId xmlns:a16="http://schemas.microsoft.com/office/drawing/2014/main" id="{E3329EA7-0C25-4821-887C-7CD1F5C534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36" name="Group 1435">
                      <a:extLst>
                        <a:ext uri="{FF2B5EF4-FFF2-40B4-BE49-F238E27FC236}">
                          <a16:creationId xmlns:a16="http://schemas.microsoft.com/office/drawing/2014/main" id="{6DFA75D6-AFFB-4B21-A23C-8EE38F40CF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46" name="Rounded Rectangle 112">
                        <a:extLst>
                          <a:ext uri="{FF2B5EF4-FFF2-40B4-BE49-F238E27FC236}">
                            <a16:creationId xmlns:a16="http://schemas.microsoft.com/office/drawing/2014/main" id="{6F3F8259-F52A-44BB-81C0-B04E1A9E1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47" name="Graphic 1446">
                        <a:extLst>
                          <a:ext uri="{FF2B5EF4-FFF2-40B4-BE49-F238E27FC236}">
                            <a16:creationId xmlns:a16="http://schemas.microsoft.com/office/drawing/2014/main" id="{F8FA9767-CBB9-4056-B898-40974C1F9D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7" name="Group 1436">
                      <a:extLst>
                        <a:ext uri="{FF2B5EF4-FFF2-40B4-BE49-F238E27FC236}">
                          <a16:creationId xmlns:a16="http://schemas.microsoft.com/office/drawing/2014/main" id="{97B8F07D-7ECF-48E8-935E-754CF7D36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44" name="Rounded Rectangle 110">
                        <a:extLst>
                          <a:ext uri="{FF2B5EF4-FFF2-40B4-BE49-F238E27FC236}">
                            <a16:creationId xmlns:a16="http://schemas.microsoft.com/office/drawing/2014/main" id="{B809AEF4-B2CB-4B7C-90AA-5CB33A75EA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45" name="Graphic 1444">
                        <a:extLst>
                          <a:ext uri="{FF2B5EF4-FFF2-40B4-BE49-F238E27FC236}">
                            <a16:creationId xmlns:a16="http://schemas.microsoft.com/office/drawing/2014/main" id="{991B4146-ADB1-4FA1-ABDA-4FFD38D019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8" name="Group 1437">
                      <a:extLst>
                        <a:ext uri="{FF2B5EF4-FFF2-40B4-BE49-F238E27FC236}">
                          <a16:creationId xmlns:a16="http://schemas.microsoft.com/office/drawing/2014/main" id="{654488CB-40D2-4961-AD42-B7B886B57E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42" name="Rounded Rectangle 108">
                        <a:extLst>
                          <a:ext uri="{FF2B5EF4-FFF2-40B4-BE49-F238E27FC236}">
                            <a16:creationId xmlns:a16="http://schemas.microsoft.com/office/drawing/2014/main" id="{C29C79FB-2275-4569-A60A-527EC55CEB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43" name="Graphic 1442">
                        <a:extLst>
                          <a:ext uri="{FF2B5EF4-FFF2-40B4-BE49-F238E27FC236}">
                            <a16:creationId xmlns:a16="http://schemas.microsoft.com/office/drawing/2014/main" id="{53270E94-FF8C-48AB-AC08-F531EF0FE1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9" name="Group 1438">
                      <a:extLst>
                        <a:ext uri="{FF2B5EF4-FFF2-40B4-BE49-F238E27FC236}">
                          <a16:creationId xmlns:a16="http://schemas.microsoft.com/office/drawing/2014/main" id="{9E31F43E-BC26-41CB-8AD8-EB70DA02DB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440" name="Rounded Rectangle 106">
                        <a:extLst>
                          <a:ext uri="{FF2B5EF4-FFF2-40B4-BE49-F238E27FC236}">
                            <a16:creationId xmlns:a16="http://schemas.microsoft.com/office/drawing/2014/main" id="{35CD7CF1-D637-4736-9DE8-75C3A6D59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41" name="Graphic 1440">
                        <a:extLst>
                          <a:ext uri="{FF2B5EF4-FFF2-40B4-BE49-F238E27FC236}">
                            <a16:creationId xmlns:a16="http://schemas.microsoft.com/office/drawing/2014/main" id="{222EE7B0-FC4E-4C9F-8457-4E99237E2C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10" name="Group 1409">
                    <a:extLst>
                      <a:ext uri="{FF2B5EF4-FFF2-40B4-BE49-F238E27FC236}">
                        <a16:creationId xmlns:a16="http://schemas.microsoft.com/office/drawing/2014/main" id="{03071DDC-9E31-4647-B6DC-6C3B0214471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428" name="Rounded Rectangle 84">
                      <a:extLst>
                        <a:ext uri="{FF2B5EF4-FFF2-40B4-BE49-F238E27FC236}">
                          <a16:creationId xmlns:a16="http://schemas.microsoft.com/office/drawing/2014/main" id="{0C292FB3-AF73-454A-98BF-48A8CE0F7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429" name="Group 1428">
                      <a:extLst>
                        <a:ext uri="{FF2B5EF4-FFF2-40B4-BE49-F238E27FC236}">
                          <a16:creationId xmlns:a16="http://schemas.microsoft.com/office/drawing/2014/main" id="{9285546A-2FFD-4B5A-B8D4-ABC88FC64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433" name="Rounded Rectangle 89">
                        <a:extLst>
                          <a:ext uri="{FF2B5EF4-FFF2-40B4-BE49-F238E27FC236}">
                            <a16:creationId xmlns:a16="http://schemas.microsoft.com/office/drawing/2014/main" id="{257E30AF-9AD9-49A1-983F-AA51EF56B4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34" name="Graphic 1433">
                        <a:extLst>
                          <a:ext uri="{FF2B5EF4-FFF2-40B4-BE49-F238E27FC236}">
                            <a16:creationId xmlns:a16="http://schemas.microsoft.com/office/drawing/2014/main" id="{38AF6AD4-0FAD-4875-A624-A0FAA304F5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430" name="Group 1429">
                      <a:extLst>
                        <a:ext uri="{FF2B5EF4-FFF2-40B4-BE49-F238E27FC236}">
                          <a16:creationId xmlns:a16="http://schemas.microsoft.com/office/drawing/2014/main" id="{58F2C585-9B14-46ED-8C0A-5E2A72AE27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431" name="Rounded Rectangle 87">
                        <a:extLst>
                          <a:ext uri="{FF2B5EF4-FFF2-40B4-BE49-F238E27FC236}">
                            <a16:creationId xmlns:a16="http://schemas.microsoft.com/office/drawing/2014/main" id="{835BE337-C5CB-4F84-9133-EBA9E5B35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32" name="Graphic 1431">
                        <a:extLst>
                          <a:ext uri="{FF2B5EF4-FFF2-40B4-BE49-F238E27FC236}">
                            <a16:creationId xmlns:a16="http://schemas.microsoft.com/office/drawing/2014/main" id="{D909E877-5265-4200-AE2E-E68265D158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411" name="Group 1410">
                    <a:extLst>
                      <a:ext uri="{FF2B5EF4-FFF2-40B4-BE49-F238E27FC236}">
                        <a16:creationId xmlns:a16="http://schemas.microsoft.com/office/drawing/2014/main" id="{26BA7349-5DD5-47B7-AF82-E433B770C16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412" name="Group 1411">
                      <a:extLst>
                        <a:ext uri="{FF2B5EF4-FFF2-40B4-BE49-F238E27FC236}">
                          <a16:creationId xmlns:a16="http://schemas.microsoft.com/office/drawing/2014/main" id="{8B08879F-1523-4F9F-8A55-B69C56CE96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416" name="Group 1415">
                        <a:extLst>
                          <a:ext uri="{FF2B5EF4-FFF2-40B4-BE49-F238E27FC236}">
                            <a16:creationId xmlns:a16="http://schemas.microsoft.com/office/drawing/2014/main" id="{536A2850-3DFE-43CA-9090-FD14423F37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420" name="Rounded Rectangle 91">
                          <a:extLst>
                            <a:ext uri="{FF2B5EF4-FFF2-40B4-BE49-F238E27FC236}">
                              <a16:creationId xmlns:a16="http://schemas.microsoft.com/office/drawing/2014/main" id="{8C8B1A90-B6A7-44C6-9F87-4ED0F7430F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421" name="Graphic 1420">
                          <a:extLst>
                            <a:ext uri="{FF2B5EF4-FFF2-40B4-BE49-F238E27FC236}">
                              <a16:creationId xmlns:a16="http://schemas.microsoft.com/office/drawing/2014/main" id="{A2192F00-48DA-4CBD-A92B-F775389C35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422" name="Group 1421">
                          <a:extLst>
                            <a:ext uri="{FF2B5EF4-FFF2-40B4-BE49-F238E27FC236}">
                              <a16:creationId xmlns:a16="http://schemas.microsoft.com/office/drawing/2014/main" id="{B14C7C04-D304-46B5-9BB0-7CDDCDBBA0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426" name="Rounded Rectangle 97">
                            <a:extLst>
                              <a:ext uri="{FF2B5EF4-FFF2-40B4-BE49-F238E27FC236}">
                                <a16:creationId xmlns:a16="http://schemas.microsoft.com/office/drawing/2014/main" id="{CB0BFFAF-CF3D-4A4D-BBE4-F30183374F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427" name="Graphic 1426">
                            <a:extLst>
                              <a:ext uri="{FF2B5EF4-FFF2-40B4-BE49-F238E27FC236}">
                                <a16:creationId xmlns:a16="http://schemas.microsoft.com/office/drawing/2014/main" id="{5E1169CE-FAD2-41F4-9E2F-A312C24011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423" name="Group 1422">
                          <a:extLst>
                            <a:ext uri="{FF2B5EF4-FFF2-40B4-BE49-F238E27FC236}">
                              <a16:creationId xmlns:a16="http://schemas.microsoft.com/office/drawing/2014/main" id="{A85369C3-6E9C-4A77-80EA-52E4F998A1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424" name="Rounded Rectangle 95">
                            <a:extLst>
                              <a:ext uri="{FF2B5EF4-FFF2-40B4-BE49-F238E27FC236}">
                                <a16:creationId xmlns:a16="http://schemas.microsoft.com/office/drawing/2014/main" id="{6471E550-C6BD-4E47-89A1-EA3CACCC66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425" name="Graphic 1424">
                            <a:extLst>
                              <a:ext uri="{FF2B5EF4-FFF2-40B4-BE49-F238E27FC236}">
                                <a16:creationId xmlns:a16="http://schemas.microsoft.com/office/drawing/2014/main" id="{C6214E9B-3CDF-47AA-812B-728786A190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417" name="Group 1416">
                        <a:extLst>
                          <a:ext uri="{FF2B5EF4-FFF2-40B4-BE49-F238E27FC236}">
                            <a16:creationId xmlns:a16="http://schemas.microsoft.com/office/drawing/2014/main" id="{0644E09A-9234-4A80-AF88-BBE66AABF2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418" name="Rounded Rectangle 121">
                          <a:extLst>
                            <a:ext uri="{FF2B5EF4-FFF2-40B4-BE49-F238E27FC236}">
                              <a16:creationId xmlns:a16="http://schemas.microsoft.com/office/drawing/2014/main" id="{7C915B9F-2FD3-48F7-A991-9EA5427667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419" name="Graphic 1418">
                          <a:extLst>
                            <a:ext uri="{FF2B5EF4-FFF2-40B4-BE49-F238E27FC236}">
                              <a16:creationId xmlns:a16="http://schemas.microsoft.com/office/drawing/2014/main" id="{8E056EB1-3669-428F-B205-59BBA692F6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413" name="Group 1412">
                      <a:extLst>
                        <a:ext uri="{FF2B5EF4-FFF2-40B4-BE49-F238E27FC236}">
                          <a16:creationId xmlns:a16="http://schemas.microsoft.com/office/drawing/2014/main" id="{81D3AA66-FAA1-418E-B557-20299B8D92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414" name="Rounded Rectangle 124">
                        <a:extLst>
                          <a:ext uri="{FF2B5EF4-FFF2-40B4-BE49-F238E27FC236}">
                            <a16:creationId xmlns:a16="http://schemas.microsoft.com/office/drawing/2014/main" id="{47F2C445-FBB7-4D85-A99B-5822ED3CEA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15" name="Graphic 1414">
                        <a:extLst>
                          <a:ext uri="{FF2B5EF4-FFF2-40B4-BE49-F238E27FC236}">
                            <a16:creationId xmlns:a16="http://schemas.microsoft.com/office/drawing/2014/main" id="{967C31A2-4E2F-401A-A643-DAD77AE6742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0" name="Group 899">
                <a:extLst>
                  <a:ext uri="{FF2B5EF4-FFF2-40B4-BE49-F238E27FC236}">
                    <a16:creationId xmlns:a16="http://schemas.microsoft.com/office/drawing/2014/main" id="{B1335437-B9C4-4C0B-AD01-433E2C6FCA8C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366" name="Oval 1365">
                  <a:extLst>
                    <a:ext uri="{FF2B5EF4-FFF2-40B4-BE49-F238E27FC236}">
                      <a16:creationId xmlns:a16="http://schemas.microsoft.com/office/drawing/2014/main" id="{A73A9F1D-B6FA-4387-A73B-9BB4E55BF4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67" name="Group 1366">
                  <a:extLst>
                    <a:ext uri="{FF2B5EF4-FFF2-40B4-BE49-F238E27FC236}">
                      <a16:creationId xmlns:a16="http://schemas.microsoft.com/office/drawing/2014/main" id="{4B27F6B4-569F-4FD9-9D7E-516ECC3C7D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68" name="Group 1367">
                    <a:extLst>
                      <a:ext uri="{FF2B5EF4-FFF2-40B4-BE49-F238E27FC236}">
                        <a16:creationId xmlns:a16="http://schemas.microsoft.com/office/drawing/2014/main" id="{8F3A9AF9-C99C-49D6-8E07-84940144B90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94" name="Rounded Rectangle 101">
                      <a:extLst>
                        <a:ext uri="{FF2B5EF4-FFF2-40B4-BE49-F238E27FC236}">
                          <a16:creationId xmlns:a16="http://schemas.microsoft.com/office/drawing/2014/main" id="{96B6F4FB-3F04-4282-AEE1-4B9081B87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95" name="Group 1394">
                      <a:extLst>
                        <a:ext uri="{FF2B5EF4-FFF2-40B4-BE49-F238E27FC236}">
                          <a16:creationId xmlns:a16="http://schemas.microsoft.com/office/drawing/2014/main" id="{72C31432-3A64-4ACC-AD6E-85319C4A91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405" name="Rounded Rectangle 112">
                        <a:extLst>
                          <a:ext uri="{FF2B5EF4-FFF2-40B4-BE49-F238E27FC236}">
                            <a16:creationId xmlns:a16="http://schemas.microsoft.com/office/drawing/2014/main" id="{E4C68D8C-4DBA-4C28-BF27-99D80FEAF3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06" name="Graphic 1405">
                        <a:extLst>
                          <a:ext uri="{FF2B5EF4-FFF2-40B4-BE49-F238E27FC236}">
                            <a16:creationId xmlns:a16="http://schemas.microsoft.com/office/drawing/2014/main" id="{F87B383A-74FD-41EF-B1E7-E1D685B511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6" name="Group 1395">
                      <a:extLst>
                        <a:ext uri="{FF2B5EF4-FFF2-40B4-BE49-F238E27FC236}">
                          <a16:creationId xmlns:a16="http://schemas.microsoft.com/office/drawing/2014/main" id="{D1A2185B-9F8F-4B82-9494-6E87E25F43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403" name="Rounded Rectangle 110">
                        <a:extLst>
                          <a:ext uri="{FF2B5EF4-FFF2-40B4-BE49-F238E27FC236}">
                            <a16:creationId xmlns:a16="http://schemas.microsoft.com/office/drawing/2014/main" id="{90EB0642-A540-4AA0-9CED-11FE1A2E87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04" name="Graphic 1403">
                        <a:extLst>
                          <a:ext uri="{FF2B5EF4-FFF2-40B4-BE49-F238E27FC236}">
                            <a16:creationId xmlns:a16="http://schemas.microsoft.com/office/drawing/2014/main" id="{BB13AF10-A2BF-41C8-8FA3-3745C8EBB7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7" name="Group 1396">
                      <a:extLst>
                        <a:ext uri="{FF2B5EF4-FFF2-40B4-BE49-F238E27FC236}">
                          <a16:creationId xmlns:a16="http://schemas.microsoft.com/office/drawing/2014/main" id="{E347920D-613A-4304-854E-52F5E59B21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401" name="Rounded Rectangle 108">
                        <a:extLst>
                          <a:ext uri="{FF2B5EF4-FFF2-40B4-BE49-F238E27FC236}">
                            <a16:creationId xmlns:a16="http://schemas.microsoft.com/office/drawing/2014/main" id="{12532A72-CDBD-47B9-BB87-B20D4FD2BD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02" name="Graphic 1401">
                        <a:extLst>
                          <a:ext uri="{FF2B5EF4-FFF2-40B4-BE49-F238E27FC236}">
                            <a16:creationId xmlns:a16="http://schemas.microsoft.com/office/drawing/2014/main" id="{FB9E0F07-62BE-4AE5-BC18-6E01C4BAB8A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98" name="Group 1397">
                      <a:extLst>
                        <a:ext uri="{FF2B5EF4-FFF2-40B4-BE49-F238E27FC236}">
                          <a16:creationId xmlns:a16="http://schemas.microsoft.com/office/drawing/2014/main" id="{4A056234-A4A9-4622-ADC4-36B271DE32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99" name="Rounded Rectangle 106">
                        <a:extLst>
                          <a:ext uri="{FF2B5EF4-FFF2-40B4-BE49-F238E27FC236}">
                            <a16:creationId xmlns:a16="http://schemas.microsoft.com/office/drawing/2014/main" id="{B518C45B-E2E7-41FE-8B9A-6AF5CC8BAA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400" name="Graphic 1399">
                        <a:extLst>
                          <a:ext uri="{FF2B5EF4-FFF2-40B4-BE49-F238E27FC236}">
                            <a16:creationId xmlns:a16="http://schemas.microsoft.com/office/drawing/2014/main" id="{611F6EB2-35B0-4517-AF90-D950F18E90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69" name="Group 1368">
                    <a:extLst>
                      <a:ext uri="{FF2B5EF4-FFF2-40B4-BE49-F238E27FC236}">
                        <a16:creationId xmlns:a16="http://schemas.microsoft.com/office/drawing/2014/main" id="{CA88D7E5-B042-4B0F-A12C-893194D7C73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87" name="Rounded Rectangle 84">
                      <a:extLst>
                        <a:ext uri="{FF2B5EF4-FFF2-40B4-BE49-F238E27FC236}">
                          <a16:creationId xmlns:a16="http://schemas.microsoft.com/office/drawing/2014/main" id="{12775004-3D4A-4F84-80BA-09031AFD9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88" name="Group 1387">
                      <a:extLst>
                        <a:ext uri="{FF2B5EF4-FFF2-40B4-BE49-F238E27FC236}">
                          <a16:creationId xmlns:a16="http://schemas.microsoft.com/office/drawing/2014/main" id="{81D342DD-AE72-4CF8-837A-2B1BC2BCC1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92" name="Rounded Rectangle 89">
                        <a:extLst>
                          <a:ext uri="{FF2B5EF4-FFF2-40B4-BE49-F238E27FC236}">
                            <a16:creationId xmlns:a16="http://schemas.microsoft.com/office/drawing/2014/main" id="{6700663D-A00D-4CA9-A18A-E18DE73128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93" name="Graphic 1392">
                        <a:extLst>
                          <a:ext uri="{FF2B5EF4-FFF2-40B4-BE49-F238E27FC236}">
                            <a16:creationId xmlns:a16="http://schemas.microsoft.com/office/drawing/2014/main" id="{3336A7AF-EEC0-41AE-BDBB-535D54AA84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89" name="Group 1388">
                      <a:extLst>
                        <a:ext uri="{FF2B5EF4-FFF2-40B4-BE49-F238E27FC236}">
                          <a16:creationId xmlns:a16="http://schemas.microsoft.com/office/drawing/2014/main" id="{774EFDE2-9357-4A43-A27B-36A03F637E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90" name="Rounded Rectangle 87">
                        <a:extLst>
                          <a:ext uri="{FF2B5EF4-FFF2-40B4-BE49-F238E27FC236}">
                            <a16:creationId xmlns:a16="http://schemas.microsoft.com/office/drawing/2014/main" id="{727EB6FC-A504-4E17-BD75-808CCDE97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91" name="Graphic 1390">
                        <a:extLst>
                          <a:ext uri="{FF2B5EF4-FFF2-40B4-BE49-F238E27FC236}">
                            <a16:creationId xmlns:a16="http://schemas.microsoft.com/office/drawing/2014/main" id="{EFE89A92-38E7-4230-9EA9-9C37E2A107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70" name="Group 1369">
                    <a:extLst>
                      <a:ext uri="{FF2B5EF4-FFF2-40B4-BE49-F238E27FC236}">
                        <a16:creationId xmlns:a16="http://schemas.microsoft.com/office/drawing/2014/main" id="{CEAF592F-BF85-4FC1-BF65-CECDC69A0AF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71" name="Group 1370">
                      <a:extLst>
                        <a:ext uri="{FF2B5EF4-FFF2-40B4-BE49-F238E27FC236}">
                          <a16:creationId xmlns:a16="http://schemas.microsoft.com/office/drawing/2014/main" id="{20C33DE7-1BFF-4A43-9BFD-B0702B910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75" name="Group 1374">
                        <a:extLst>
                          <a:ext uri="{FF2B5EF4-FFF2-40B4-BE49-F238E27FC236}">
                            <a16:creationId xmlns:a16="http://schemas.microsoft.com/office/drawing/2014/main" id="{7096EBE5-DBC4-4707-819F-DDF725BA27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79" name="Rounded Rectangle 91">
                          <a:extLst>
                            <a:ext uri="{FF2B5EF4-FFF2-40B4-BE49-F238E27FC236}">
                              <a16:creationId xmlns:a16="http://schemas.microsoft.com/office/drawing/2014/main" id="{9791912C-9423-4675-9412-375BA2B9F0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380" name="Graphic 1379">
                          <a:extLst>
                            <a:ext uri="{FF2B5EF4-FFF2-40B4-BE49-F238E27FC236}">
                              <a16:creationId xmlns:a16="http://schemas.microsoft.com/office/drawing/2014/main" id="{1F3666F9-39F5-4DB3-8730-BBF957A3E1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81" name="Group 1380">
                          <a:extLst>
                            <a:ext uri="{FF2B5EF4-FFF2-40B4-BE49-F238E27FC236}">
                              <a16:creationId xmlns:a16="http://schemas.microsoft.com/office/drawing/2014/main" id="{DAD2F14A-7470-4CFB-B7FC-38AF34A660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85" name="Rounded Rectangle 97">
                            <a:extLst>
                              <a:ext uri="{FF2B5EF4-FFF2-40B4-BE49-F238E27FC236}">
                                <a16:creationId xmlns:a16="http://schemas.microsoft.com/office/drawing/2014/main" id="{858EB29B-13F1-4992-AC16-BF834DB748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86" name="Graphic 1385">
                            <a:extLst>
                              <a:ext uri="{FF2B5EF4-FFF2-40B4-BE49-F238E27FC236}">
                                <a16:creationId xmlns:a16="http://schemas.microsoft.com/office/drawing/2014/main" id="{5045C06D-C162-410C-891E-744F468AAE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82" name="Group 1381">
                          <a:extLst>
                            <a:ext uri="{FF2B5EF4-FFF2-40B4-BE49-F238E27FC236}">
                              <a16:creationId xmlns:a16="http://schemas.microsoft.com/office/drawing/2014/main" id="{F323DC8A-9B4B-4D11-98ED-1D4A07F2548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83" name="Rounded Rectangle 95">
                            <a:extLst>
                              <a:ext uri="{FF2B5EF4-FFF2-40B4-BE49-F238E27FC236}">
                                <a16:creationId xmlns:a16="http://schemas.microsoft.com/office/drawing/2014/main" id="{4915E44E-F798-40C4-A6AE-AE5F19FDEE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84" name="Graphic 1383">
                            <a:extLst>
                              <a:ext uri="{FF2B5EF4-FFF2-40B4-BE49-F238E27FC236}">
                                <a16:creationId xmlns:a16="http://schemas.microsoft.com/office/drawing/2014/main" id="{68D9E4AF-6A3E-4F23-82DD-4F40EEF8675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76" name="Group 1375">
                        <a:extLst>
                          <a:ext uri="{FF2B5EF4-FFF2-40B4-BE49-F238E27FC236}">
                            <a16:creationId xmlns:a16="http://schemas.microsoft.com/office/drawing/2014/main" id="{5480395C-D85A-4C6E-BE7A-62ABDC6D32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77" name="Rounded Rectangle 121">
                          <a:extLst>
                            <a:ext uri="{FF2B5EF4-FFF2-40B4-BE49-F238E27FC236}">
                              <a16:creationId xmlns:a16="http://schemas.microsoft.com/office/drawing/2014/main" id="{A94C3FCC-C121-47FB-86B1-617280AC93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378" name="Graphic 1377">
                          <a:extLst>
                            <a:ext uri="{FF2B5EF4-FFF2-40B4-BE49-F238E27FC236}">
                              <a16:creationId xmlns:a16="http://schemas.microsoft.com/office/drawing/2014/main" id="{7FA629EB-EC7F-49AB-B3A2-25E7130191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72" name="Group 1371">
                      <a:extLst>
                        <a:ext uri="{FF2B5EF4-FFF2-40B4-BE49-F238E27FC236}">
                          <a16:creationId xmlns:a16="http://schemas.microsoft.com/office/drawing/2014/main" id="{832C532A-A9FD-4FBA-9801-542EC84DC6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73" name="Rounded Rectangle 124">
                        <a:extLst>
                          <a:ext uri="{FF2B5EF4-FFF2-40B4-BE49-F238E27FC236}">
                            <a16:creationId xmlns:a16="http://schemas.microsoft.com/office/drawing/2014/main" id="{7FACDA6F-1CC5-427C-94CE-C114D252E9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74" name="Graphic 1373">
                        <a:extLst>
                          <a:ext uri="{FF2B5EF4-FFF2-40B4-BE49-F238E27FC236}">
                            <a16:creationId xmlns:a16="http://schemas.microsoft.com/office/drawing/2014/main" id="{AAA04658-19F8-448A-81B9-B4D3D3A4EE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61049FB5-EE82-4DE0-A76E-B2CFF59BA886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325" name="Oval 1324">
                  <a:extLst>
                    <a:ext uri="{FF2B5EF4-FFF2-40B4-BE49-F238E27FC236}">
                      <a16:creationId xmlns:a16="http://schemas.microsoft.com/office/drawing/2014/main" id="{C4FAE959-EFD7-4075-A486-DFEDBDE0270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26" name="Group 1325">
                  <a:extLst>
                    <a:ext uri="{FF2B5EF4-FFF2-40B4-BE49-F238E27FC236}">
                      <a16:creationId xmlns:a16="http://schemas.microsoft.com/office/drawing/2014/main" id="{3E75063E-1A6D-4EA6-80A9-E4607027CE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327" name="Group 1326">
                    <a:extLst>
                      <a:ext uri="{FF2B5EF4-FFF2-40B4-BE49-F238E27FC236}">
                        <a16:creationId xmlns:a16="http://schemas.microsoft.com/office/drawing/2014/main" id="{0911C1F4-4692-469E-AFC9-B36EBA9DA08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53" name="Rounded Rectangle 101">
                      <a:extLst>
                        <a:ext uri="{FF2B5EF4-FFF2-40B4-BE49-F238E27FC236}">
                          <a16:creationId xmlns:a16="http://schemas.microsoft.com/office/drawing/2014/main" id="{29A3F60D-3E85-4630-B800-463710C39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54" name="Group 1353">
                      <a:extLst>
                        <a:ext uri="{FF2B5EF4-FFF2-40B4-BE49-F238E27FC236}">
                          <a16:creationId xmlns:a16="http://schemas.microsoft.com/office/drawing/2014/main" id="{FBC41DBE-168C-4B64-9B6C-D76F6E4BF3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364" name="Rounded Rectangle 112">
                        <a:extLst>
                          <a:ext uri="{FF2B5EF4-FFF2-40B4-BE49-F238E27FC236}">
                            <a16:creationId xmlns:a16="http://schemas.microsoft.com/office/drawing/2014/main" id="{DE351192-8F6B-45C6-B905-EE028CA422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65" name="Graphic 1364">
                        <a:extLst>
                          <a:ext uri="{FF2B5EF4-FFF2-40B4-BE49-F238E27FC236}">
                            <a16:creationId xmlns:a16="http://schemas.microsoft.com/office/drawing/2014/main" id="{77243037-6392-4BAE-ACFC-171BAFAE2F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5" name="Group 1354">
                      <a:extLst>
                        <a:ext uri="{FF2B5EF4-FFF2-40B4-BE49-F238E27FC236}">
                          <a16:creationId xmlns:a16="http://schemas.microsoft.com/office/drawing/2014/main" id="{2001B280-B444-481A-A74C-49D28D036C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362" name="Rounded Rectangle 110">
                        <a:extLst>
                          <a:ext uri="{FF2B5EF4-FFF2-40B4-BE49-F238E27FC236}">
                            <a16:creationId xmlns:a16="http://schemas.microsoft.com/office/drawing/2014/main" id="{9B27D3F6-8221-4228-8D49-2CAF94F00E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63" name="Graphic 1362">
                        <a:extLst>
                          <a:ext uri="{FF2B5EF4-FFF2-40B4-BE49-F238E27FC236}">
                            <a16:creationId xmlns:a16="http://schemas.microsoft.com/office/drawing/2014/main" id="{3C249267-6757-4AA0-8A4B-E230A0F6B3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6" name="Group 1355">
                      <a:extLst>
                        <a:ext uri="{FF2B5EF4-FFF2-40B4-BE49-F238E27FC236}">
                          <a16:creationId xmlns:a16="http://schemas.microsoft.com/office/drawing/2014/main" id="{6AA21FE7-736F-45B4-A0E5-1B9196711A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360" name="Rounded Rectangle 108">
                        <a:extLst>
                          <a:ext uri="{FF2B5EF4-FFF2-40B4-BE49-F238E27FC236}">
                            <a16:creationId xmlns:a16="http://schemas.microsoft.com/office/drawing/2014/main" id="{6D7CB49A-EE2A-4558-8B87-BBEFCC4FFD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61" name="Graphic 1360">
                        <a:extLst>
                          <a:ext uri="{FF2B5EF4-FFF2-40B4-BE49-F238E27FC236}">
                            <a16:creationId xmlns:a16="http://schemas.microsoft.com/office/drawing/2014/main" id="{D15E1898-08EF-4695-BDF0-CB33D34DE3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57" name="Group 1356">
                      <a:extLst>
                        <a:ext uri="{FF2B5EF4-FFF2-40B4-BE49-F238E27FC236}">
                          <a16:creationId xmlns:a16="http://schemas.microsoft.com/office/drawing/2014/main" id="{3036007F-EFA9-40D8-B3D6-B786A0358F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58" name="Rounded Rectangle 106">
                        <a:extLst>
                          <a:ext uri="{FF2B5EF4-FFF2-40B4-BE49-F238E27FC236}">
                            <a16:creationId xmlns:a16="http://schemas.microsoft.com/office/drawing/2014/main" id="{143C29B5-63C9-4CB1-883D-618CF21D17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59" name="Graphic 1358">
                        <a:extLst>
                          <a:ext uri="{FF2B5EF4-FFF2-40B4-BE49-F238E27FC236}">
                            <a16:creationId xmlns:a16="http://schemas.microsoft.com/office/drawing/2014/main" id="{57185962-E9E2-41A0-BBDC-E1C31F7B7F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28" name="Group 1327">
                    <a:extLst>
                      <a:ext uri="{FF2B5EF4-FFF2-40B4-BE49-F238E27FC236}">
                        <a16:creationId xmlns:a16="http://schemas.microsoft.com/office/drawing/2014/main" id="{24DAE6AB-1D01-4AA2-83E3-F1F0DF560B0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46" name="Rounded Rectangle 84">
                      <a:extLst>
                        <a:ext uri="{FF2B5EF4-FFF2-40B4-BE49-F238E27FC236}">
                          <a16:creationId xmlns:a16="http://schemas.microsoft.com/office/drawing/2014/main" id="{7EC0AD28-A6E7-4D08-98D4-BCA0F1BDE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47" name="Group 1346">
                      <a:extLst>
                        <a:ext uri="{FF2B5EF4-FFF2-40B4-BE49-F238E27FC236}">
                          <a16:creationId xmlns:a16="http://schemas.microsoft.com/office/drawing/2014/main" id="{859A5AD5-D08D-4862-B32A-CEFADC57EB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51" name="Rounded Rectangle 89">
                        <a:extLst>
                          <a:ext uri="{FF2B5EF4-FFF2-40B4-BE49-F238E27FC236}">
                            <a16:creationId xmlns:a16="http://schemas.microsoft.com/office/drawing/2014/main" id="{C6C7369E-E0C8-4CEC-AA53-E62A278FD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52" name="Graphic 1351">
                        <a:extLst>
                          <a:ext uri="{FF2B5EF4-FFF2-40B4-BE49-F238E27FC236}">
                            <a16:creationId xmlns:a16="http://schemas.microsoft.com/office/drawing/2014/main" id="{DB4160C5-B7E1-412C-BCE8-ADE74B6981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48" name="Group 1347">
                      <a:extLst>
                        <a:ext uri="{FF2B5EF4-FFF2-40B4-BE49-F238E27FC236}">
                          <a16:creationId xmlns:a16="http://schemas.microsoft.com/office/drawing/2014/main" id="{2C68BDD3-3EBE-403E-BE68-9ED9293FF6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49" name="Rounded Rectangle 87">
                        <a:extLst>
                          <a:ext uri="{FF2B5EF4-FFF2-40B4-BE49-F238E27FC236}">
                            <a16:creationId xmlns:a16="http://schemas.microsoft.com/office/drawing/2014/main" id="{994BD7CC-5504-4E5F-8942-9C25AEA0B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50" name="Graphic 1349">
                        <a:extLst>
                          <a:ext uri="{FF2B5EF4-FFF2-40B4-BE49-F238E27FC236}">
                            <a16:creationId xmlns:a16="http://schemas.microsoft.com/office/drawing/2014/main" id="{C1BBD5E8-728B-4F23-A728-EE2BC62B97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329" name="Group 1328">
                    <a:extLst>
                      <a:ext uri="{FF2B5EF4-FFF2-40B4-BE49-F238E27FC236}">
                        <a16:creationId xmlns:a16="http://schemas.microsoft.com/office/drawing/2014/main" id="{0113C0E3-2553-426C-8F16-CF82FE955A4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330" name="Group 1329">
                      <a:extLst>
                        <a:ext uri="{FF2B5EF4-FFF2-40B4-BE49-F238E27FC236}">
                          <a16:creationId xmlns:a16="http://schemas.microsoft.com/office/drawing/2014/main" id="{1F1563D0-1375-436E-B0E9-FD615F977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334" name="Group 1333">
                        <a:extLst>
                          <a:ext uri="{FF2B5EF4-FFF2-40B4-BE49-F238E27FC236}">
                            <a16:creationId xmlns:a16="http://schemas.microsoft.com/office/drawing/2014/main" id="{43339216-703C-476D-B978-D46F5377FE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338" name="Rounded Rectangle 91">
                          <a:extLst>
                            <a:ext uri="{FF2B5EF4-FFF2-40B4-BE49-F238E27FC236}">
                              <a16:creationId xmlns:a16="http://schemas.microsoft.com/office/drawing/2014/main" id="{FC842775-2F8C-4AAE-BC7E-AF0A017D56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339" name="Graphic 1338">
                          <a:extLst>
                            <a:ext uri="{FF2B5EF4-FFF2-40B4-BE49-F238E27FC236}">
                              <a16:creationId xmlns:a16="http://schemas.microsoft.com/office/drawing/2014/main" id="{F41DCFDF-55A8-4FD9-BBC6-A4ABF50FF6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340" name="Group 1339">
                          <a:extLst>
                            <a:ext uri="{FF2B5EF4-FFF2-40B4-BE49-F238E27FC236}">
                              <a16:creationId xmlns:a16="http://schemas.microsoft.com/office/drawing/2014/main" id="{8141787D-3CAC-469D-800D-B50AB00655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44" name="Rounded Rectangle 97">
                            <a:extLst>
                              <a:ext uri="{FF2B5EF4-FFF2-40B4-BE49-F238E27FC236}">
                                <a16:creationId xmlns:a16="http://schemas.microsoft.com/office/drawing/2014/main" id="{22A2FE34-7C83-4664-B44B-1277CFAFFD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45" name="Graphic 1344">
                            <a:extLst>
                              <a:ext uri="{FF2B5EF4-FFF2-40B4-BE49-F238E27FC236}">
                                <a16:creationId xmlns:a16="http://schemas.microsoft.com/office/drawing/2014/main" id="{E492D0B2-DF5C-47AD-8931-9E9C13E6389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41" name="Group 1340">
                          <a:extLst>
                            <a:ext uri="{FF2B5EF4-FFF2-40B4-BE49-F238E27FC236}">
                              <a16:creationId xmlns:a16="http://schemas.microsoft.com/office/drawing/2014/main" id="{AE87B065-CD69-40DD-A8BF-28DC313817A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42" name="Rounded Rectangle 95">
                            <a:extLst>
                              <a:ext uri="{FF2B5EF4-FFF2-40B4-BE49-F238E27FC236}">
                                <a16:creationId xmlns:a16="http://schemas.microsoft.com/office/drawing/2014/main" id="{1E8776C2-9284-449C-A264-5035AC7B19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43" name="Graphic 1342">
                            <a:extLst>
                              <a:ext uri="{FF2B5EF4-FFF2-40B4-BE49-F238E27FC236}">
                                <a16:creationId xmlns:a16="http://schemas.microsoft.com/office/drawing/2014/main" id="{A374CD1C-80E8-44C2-9679-96681278387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335" name="Group 1334">
                        <a:extLst>
                          <a:ext uri="{FF2B5EF4-FFF2-40B4-BE49-F238E27FC236}">
                            <a16:creationId xmlns:a16="http://schemas.microsoft.com/office/drawing/2014/main" id="{C5F60E67-962F-433F-A2BC-A54B7D8B1D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336" name="Rounded Rectangle 121">
                          <a:extLst>
                            <a:ext uri="{FF2B5EF4-FFF2-40B4-BE49-F238E27FC236}">
                              <a16:creationId xmlns:a16="http://schemas.microsoft.com/office/drawing/2014/main" id="{106AB208-B4A2-4CE2-B9B1-9411195B92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337" name="Graphic 1336">
                          <a:extLst>
                            <a:ext uri="{FF2B5EF4-FFF2-40B4-BE49-F238E27FC236}">
                              <a16:creationId xmlns:a16="http://schemas.microsoft.com/office/drawing/2014/main" id="{A9073C73-7412-4FEC-B74D-D06C75C8B46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31" name="Group 1330">
                      <a:extLst>
                        <a:ext uri="{FF2B5EF4-FFF2-40B4-BE49-F238E27FC236}">
                          <a16:creationId xmlns:a16="http://schemas.microsoft.com/office/drawing/2014/main" id="{04A7C562-FDF9-4B55-A9CC-4D0C6C9E7E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332" name="Rounded Rectangle 124">
                        <a:extLst>
                          <a:ext uri="{FF2B5EF4-FFF2-40B4-BE49-F238E27FC236}">
                            <a16:creationId xmlns:a16="http://schemas.microsoft.com/office/drawing/2014/main" id="{F9683526-7E7E-4CAA-B7EF-05A446DA4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33" name="Graphic 1332">
                        <a:extLst>
                          <a:ext uri="{FF2B5EF4-FFF2-40B4-BE49-F238E27FC236}">
                            <a16:creationId xmlns:a16="http://schemas.microsoft.com/office/drawing/2014/main" id="{87FCF556-4C73-4ED0-8A3E-F3EBB9501E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2" name="Group 901">
                <a:extLst>
                  <a:ext uri="{FF2B5EF4-FFF2-40B4-BE49-F238E27FC236}">
                    <a16:creationId xmlns:a16="http://schemas.microsoft.com/office/drawing/2014/main" id="{BD4471CF-F934-4A9A-81D5-9F329752D162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1284" name="Oval 1283">
                  <a:extLst>
                    <a:ext uri="{FF2B5EF4-FFF2-40B4-BE49-F238E27FC236}">
                      <a16:creationId xmlns:a16="http://schemas.microsoft.com/office/drawing/2014/main" id="{F6693799-F6C3-4417-B678-5F7C87479A5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85" name="Group 1284">
                  <a:extLst>
                    <a:ext uri="{FF2B5EF4-FFF2-40B4-BE49-F238E27FC236}">
                      <a16:creationId xmlns:a16="http://schemas.microsoft.com/office/drawing/2014/main" id="{2716D3C9-6ED1-40F3-B672-81269926CD7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86" name="Group 1285">
                    <a:extLst>
                      <a:ext uri="{FF2B5EF4-FFF2-40B4-BE49-F238E27FC236}">
                        <a16:creationId xmlns:a16="http://schemas.microsoft.com/office/drawing/2014/main" id="{78454F09-CA52-46B1-9AD3-786874B8A28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312" name="Rounded Rectangle 101">
                      <a:extLst>
                        <a:ext uri="{FF2B5EF4-FFF2-40B4-BE49-F238E27FC236}">
                          <a16:creationId xmlns:a16="http://schemas.microsoft.com/office/drawing/2014/main" id="{2C62D69E-BE82-40E1-8D7D-36170966AD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13" name="Group 1312">
                      <a:extLst>
                        <a:ext uri="{FF2B5EF4-FFF2-40B4-BE49-F238E27FC236}">
                          <a16:creationId xmlns:a16="http://schemas.microsoft.com/office/drawing/2014/main" id="{2E3CF16A-DAE3-4F6C-A756-08EA187922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323" name="Rounded Rectangle 112">
                        <a:extLst>
                          <a:ext uri="{FF2B5EF4-FFF2-40B4-BE49-F238E27FC236}">
                            <a16:creationId xmlns:a16="http://schemas.microsoft.com/office/drawing/2014/main" id="{A5C30F46-6FBC-4C48-B2BB-966137EA30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24" name="Graphic 1323">
                        <a:extLst>
                          <a:ext uri="{FF2B5EF4-FFF2-40B4-BE49-F238E27FC236}">
                            <a16:creationId xmlns:a16="http://schemas.microsoft.com/office/drawing/2014/main" id="{051C715C-B781-43E7-8B68-271119DABA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4" name="Group 1313">
                      <a:extLst>
                        <a:ext uri="{FF2B5EF4-FFF2-40B4-BE49-F238E27FC236}">
                          <a16:creationId xmlns:a16="http://schemas.microsoft.com/office/drawing/2014/main" id="{F0DADD43-6A9D-409B-A4D5-0BB101C343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321" name="Rounded Rectangle 110">
                        <a:extLst>
                          <a:ext uri="{FF2B5EF4-FFF2-40B4-BE49-F238E27FC236}">
                            <a16:creationId xmlns:a16="http://schemas.microsoft.com/office/drawing/2014/main" id="{1A46F672-E613-4E49-9092-42E7F5D691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22" name="Graphic 1321">
                        <a:extLst>
                          <a:ext uri="{FF2B5EF4-FFF2-40B4-BE49-F238E27FC236}">
                            <a16:creationId xmlns:a16="http://schemas.microsoft.com/office/drawing/2014/main" id="{EA9DEE68-3086-4CC3-BFF6-5778644611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5" name="Group 1314">
                      <a:extLst>
                        <a:ext uri="{FF2B5EF4-FFF2-40B4-BE49-F238E27FC236}">
                          <a16:creationId xmlns:a16="http://schemas.microsoft.com/office/drawing/2014/main" id="{3BC9DE02-EDE5-4ED3-8EC8-5A86624D74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319" name="Rounded Rectangle 108">
                        <a:extLst>
                          <a:ext uri="{FF2B5EF4-FFF2-40B4-BE49-F238E27FC236}">
                            <a16:creationId xmlns:a16="http://schemas.microsoft.com/office/drawing/2014/main" id="{9648BA6B-DACF-437B-AE6A-84178FF94B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20" name="Graphic 1319">
                        <a:extLst>
                          <a:ext uri="{FF2B5EF4-FFF2-40B4-BE49-F238E27FC236}">
                            <a16:creationId xmlns:a16="http://schemas.microsoft.com/office/drawing/2014/main" id="{B54A315B-E4E3-4685-B155-98457D9FB6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16" name="Group 1315">
                      <a:extLst>
                        <a:ext uri="{FF2B5EF4-FFF2-40B4-BE49-F238E27FC236}">
                          <a16:creationId xmlns:a16="http://schemas.microsoft.com/office/drawing/2014/main" id="{E2DE1946-1EFD-4883-8A1C-8579F0939F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317" name="Rounded Rectangle 106">
                        <a:extLst>
                          <a:ext uri="{FF2B5EF4-FFF2-40B4-BE49-F238E27FC236}">
                            <a16:creationId xmlns:a16="http://schemas.microsoft.com/office/drawing/2014/main" id="{F02B02D3-CF35-44E8-89BA-7CA2E8C8DD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18" name="Graphic 1317">
                        <a:extLst>
                          <a:ext uri="{FF2B5EF4-FFF2-40B4-BE49-F238E27FC236}">
                            <a16:creationId xmlns:a16="http://schemas.microsoft.com/office/drawing/2014/main" id="{FF270148-9505-49A8-A855-CEB4B89D36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87" name="Group 1286">
                    <a:extLst>
                      <a:ext uri="{FF2B5EF4-FFF2-40B4-BE49-F238E27FC236}">
                        <a16:creationId xmlns:a16="http://schemas.microsoft.com/office/drawing/2014/main" id="{BFD52817-C9B0-4354-9418-E3E2ED640E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305" name="Rounded Rectangle 84">
                      <a:extLst>
                        <a:ext uri="{FF2B5EF4-FFF2-40B4-BE49-F238E27FC236}">
                          <a16:creationId xmlns:a16="http://schemas.microsoft.com/office/drawing/2014/main" id="{8F8C18D8-1514-42AA-A412-157999092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306" name="Group 1305">
                      <a:extLst>
                        <a:ext uri="{FF2B5EF4-FFF2-40B4-BE49-F238E27FC236}">
                          <a16:creationId xmlns:a16="http://schemas.microsoft.com/office/drawing/2014/main" id="{B95E9602-7704-4A0A-8FEF-6C0D5AF0F8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310" name="Rounded Rectangle 89">
                        <a:extLst>
                          <a:ext uri="{FF2B5EF4-FFF2-40B4-BE49-F238E27FC236}">
                            <a16:creationId xmlns:a16="http://schemas.microsoft.com/office/drawing/2014/main" id="{6291AB7D-FB99-492E-9D28-271C8D6D3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11" name="Graphic 1310">
                        <a:extLst>
                          <a:ext uri="{FF2B5EF4-FFF2-40B4-BE49-F238E27FC236}">
                            <a16:creationId xmlns:a16="http://schemas.microsoft.com/office/drawing/2014/main" id="{DDD2458C-2832-40FF-8F2B-C3CFFD6AA2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307" name="Group 1306">
                      <a:extLst>
                        <a:ext uri="{FF2B5EF4-FFF2-40B4-BE49-F238E27FC236}">
                          <a16:creationId xmlns:a16="http://schemas.microsoft.com/office/drawing/2014/main" id="{AE089F93-71D9-4A10-B16F-855D82B741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308" name="Rounded Rectangle 87">
                        <a:extLst>
                          <a:ext uri="{FF2B5EF4-FFF2-40B4-BE49-F238E27FC236}">
                            <a16:creationId xmlns:a16="http://schemas.microsoft.com/office/drawing/2014/main" id="{A8EDA931-914C-45A2-B19B-58C09AFBE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309" name="Graphic 1308">
                        <a:extLst>
                          <a:ext uri="{FF2B5EF4-FFF2-40B4-BE49-F238E27FC236}">
                            <a16:creationId xmlns:a16="http://schemas.microsoft.com/office/drawing/2014/main" id="{61373057-8345-4974-9C21-4B05E5D541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88" name="Group 1287">
                    <a:extLst>
                      <a:ext uri="{FF2B5EF4-FFF2-40B4-BE49-F238E27FC236}">
                        <a16:creationId xmlns:a16="http://schemas.microsoft.com/office/drawing/2014/main" id="{F1039332-3480-4E72-BE3A-AF8D2AA1646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89" name="Group 1288">
                      <a:extLst>
                        <a:ext uri="{FF2B5EF4-FFF2-40B4-BE49-F238E27FC236}">
                          <a16:creationId xmlns:a16="http://schemas.microsoft.com/office/drawing/2014/main" id="{8F5E6A69-78EE-49E9-94EC-1FCF3A44D4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93" name="Group 1292">
                        <a:extLst>
                          <a:ext uri="{FF2B5EF4-FFF2-40B4-BE49-F238E27FC236}">
                            <a16:creationId xmlns:a16="http://schemas.microsoft.com/office/drawing/2014/main" id="{85AFA4BF-2E30-4884-BB1E-A6CBD65051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97" name="Rounded Rectangle 91">
                          <a:extLst>
                            <a:ext uri="{FF2B5EF4-FFF2-40B4-BE49-F238E27FC236}">
                              <a16:creationId xmlns:a16="http://schemas.microsoft.com/office/drawing/2014/main" id="{E4C18AA5-1320-43F9-B242-5CD524280D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98" name="Graphic 1297">
                          <a:extLst>
                            <a:ext uri="{FF2B5EF4-FFF2-40B4-BE49-F238E27FC236}">
                              <a16:creationId xmlns:a16="http://schemas.microsoft.com/office/drawing/2014/main" id="{31031C04-E7A4-46DC-9B69-D4AF172B085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99" name="Group 1298">
                          <a:extLst>
                            <a:ext uri="{FF2B5EF4-FFF2-40B4-BE49-F238E27FC236}">
                              <a16:creationId xmlns:a16="http://schemas.microsoft.com/office/drawing/2014/main" id="{2715374E-58FC-4D7B-9EEE-40EF8331B8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303" name="Rounded Rectangle 97">
                            <a:extLst>
                              <a:ext uri="{FF2B5EF4-FFF2-40B4-BE49-F238E27FC236}">
                                <a16:creationId xmlns:a16="http://schemas.microsoft.com/office/drawing/2014/main" id="{F947BB85-639D-4AEF-A9A2-FEFAAC6D2E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04" name="Graphic 1303">
                            <a:extLst>
                              <a:ext uri="{FF2B5EF4-FFF2-40B4-BE49-F238E27FC236}">
                                <a16:creationId xmlns:a16="http://schemas.microsoft.com/office/drawing/2014/main" id="{AE7956C1-3FB6-4ADE-B72D-AD60533684E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300" name="Group 1299">
                          <a:extLst>
                            <a:ext uri="{FF2B5EF4-FFF2-40B4-BE49-F238E27FC236}">
                              <a16:creationId xmlns:a16="http://schemas.microsoft.com/office/drawing/2014/main" id="{80161F6D-CCEC-4279-9B61-B2BEEE49D92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301" name="Rounded Rectangle 95">
                            <a:extLst>
                              <a:ext uri="{FF2B5EF4-FFF2-40B4-BE49-F238E27FC236}">
                                <a16:creationId xmlns:a16="http://schemas.microsoft.com/office/drawing/2014/main" id="{C3E6CFE3-7E12-474D-9E7D-31177094D38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302" name="Graphic 1301">
                            <a:extLst>
                              <a:ext uri="{FF2B5EF4-FFF2-40B4-BE49-F238E27FC236}">
                                <a16:creationId xmlns:a16="http://schemas.microsoft.com/office/drawing/2014/main" id="{796C18AC-F4CB-4D5F-A5E6-893D60F5CD3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94" name="Group 1293">
                        <a:extLst>
                          <a:ext uri="{FF2B5EF4-FFF2-40B4-BE49-F238E27FC236}">
                            <a16:creationId xmlns:a16="http://schemas.microsoft.com/office/drawing/2014/main" id="{311D52B0-6F93-491E-890B-288B74F6FE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95" name="Rounded Rectangle 121">
                          <a:extLst>
                            <a:ext uri="{FF2B5EF4-FFF2-40B4-BE49-F238E27FC236}">
                              <a16:creationId xmlns:a16="http://schemas.microsoft.com/office/drawing/2014/main" id="{CD4F4B60-47D4-40F0-A8B4-203A71DD6E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96" name="Graphic 1295">
                          <a:extLst>
                            <a:ext uri="{FF2B5EF4-FFF2-40B4-BE49-F238E27FC236}">
                              <a16:creationId xmlns:a16="http://schemas.microsoft.com/office/drawing/2014/main" id="{58CADEB5-2F15-4D2F-9339-E4E64E524F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90" name="Group 1289">
                      <a:extLst>
                        <a:ext uri="{FF2B5EF4-FFF2-40B4-BE49-F238E27FC236}">
                          <a16:creationId xmlns:a16="http://schemas.microsoft.com/office/drawing/2014/main" id="{DE623112-E5CF-42A4-81B4-E59DD634F9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91" name="Rounded Rectangle 124">
                        <a:extLst>
                          <a:ext uri="{FF2B5EF4-FFF2-40B4-BE49-F238E27FC236}">
                            <a16:creationId xmlns:a16="http://schemas.microsoft.com/office/drawing/2014/main" id="{84F91BED-74FD-496C-97AE-6B4935DBBF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92" name="Graphic 1291">
                        <a:extLst>
                          <a:ext uri="{FF2B5EF4-FFF2-40B4-BE49-F238E27FC236}">
                            <a16:creationId xmlns:a16="http://schemas.microsoft.com/office/drawing/2014/main" id="{27B1BD2E-9E5D-4855-90CD-DD55232D04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3" name="Group 902">
                <a:extLst>
                  <a:ext uri="{FF2B5EF4-FFF2-40B4-BE49-F238E27FC236}">
                    <a16:creationId xmlns:a16="http://schemas.microsoft.com/office/drawing/2014/main" id="{3AB3B3BA-8F52-4979-A3CF-57CEED155036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243" name="Oval 1242">
                  <a:extLst>
                    <a:ext uri="{FF2B5EF4-FFF2-40B4-BE49-F238E27FC236}">
                      <a16:creationId xmlns:a16="http://schemas.microsoft.com/office/drawing/2014/main" id="{FFC9DA6C-4C9A-4FCC-A07B-19813FFE05D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44" name="Group 1243">
                  <a:extLst>
                    <a:ext uri="{FF2B5EF4-FFF2-40B4-BE49-F238E27FC236}">
                      <a16:creationId xmlns:a16="http://schemas.microsoft.com/office/drawing/2014/main" id="{2067DFEB-5212-42CC-A004-3AA3E822C1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45" name="Group 1244">
                    <a:extLst>
                      <a:ext uri="{FF2B5EF4-FFF2-40B4-BE49-F238E27FC236}">
                        <a16:creationId xmlns:a16="http://schemas.microsoft.com/office/drawing/2014/main" id="{3A15FCC0-8DE5-42D0-95CC-142FC3B0517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271" name="Rounded Rectangle 101">
                      <a:extLst>
                        <a:ext uri="{FF2B5EF4-FFF2-40B4-BE49-F238E27FC236}">
                          <a16:creationId xmlns:a16="http://schemas.microsoft.com/office/drawing/2014/main" id="{06A8A72E-6293-402E-A60E-ACE42F72A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272" name="Group 1271">
                      <a:extLst>
                        <a:ext uri="{FF2B5EF4-FFF2-40B4-BE49-F238E27FC236}">
                          <a16:creationId xmlns:a16="http://schemas.microsoft.com/office/drawing/2014/main" id="{A04E0E09-0C92-45E3-A70D-75355C3E2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82" name="Rounded Rectangle 112">
                        <a:extLst>
                          <a:ext uri="{FF2B5EF4-FFF2-40B4-BE49-F238E27FC236}">
                            <a16:creationId xmlns:a16="http://schemas.microsoft.com/office/drawing/2014/main" id="{A4EECD35-0C2A-47DF-A3E5-C9475D844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83" name="Graphic 1282">
                        <a:extLst>
                          <a:ext uri="{FF2B5EF4-FFF2-40B4-BE49-F238E27FC236}">
                            <a16:creationId xmlns:a16="http://schemas.microsoft.com/office/drawing/2014/main" id="{93EFD16F-DAC6-4DF3-B625-5961A9B3B9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3" name="Group 1272">
                      <a:extLst>
                        <a:ext uri="{FF2B5EF4-FFF2-40B4-BE49-F238E27FC236}">
                          <a16:creationId xmlns:a16="http://schemas.microsoft.com/office/drawing/2014/main" id="{ABB01381-741C-4C0C-BC57-45D990A87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280" name="Rounded Rectangle 110">
                        <a:extLst>
                          <a:ext uri="{FF2B5EF4-FFF2-40B4-BE49-F238E27FC236}">
                            <a16:creationId xmlns:a16="http://schemas.microsoft.com/office/drawing/2014/main" id="{4575C5BB-CB28-4D64-8DE3-E0C9B8EF6B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81" name="Graphic 1280">
                        <a:extLst>
                          <a:ext uri="{FF2B5EF4-FFF2-40B4-BE49-F238E27FC236}">
                            <a16:creationId xmlns:a16="http://schemas.microsoft.com/office/drawing/2014/main" id="{87AC3342-6DA6-41C5-9AEC-04967E6988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4" name="Group 1273">
                      <a:extLst>
                        <a:ext uri="{FF2B5EF4-FFF2-40B4-BE49-F238E27FC236}">
                          <a16:creationId xmlns:a16="http://schemas.microsoft.com/office/drawing/2014/main" id="{45179477-8FDB-4FC9-9478-F9E0644032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278" name="Rounded Rectangle 108">
                        <a:extLst>
                          <a:ext uri="{FF2B5EF4-FFF2-40B4-BE49-F238E27FC236}">
                            <a16:creationId xmlns:a16="http://schemas.microsoft.com/office/drawing/2014/main" id="{0B95BBCE-02FE-4EF2-BDAD-14D7033188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79" name="Graphic 1278">
                        <a:extLst>
                          <a:ext uri="{FF2B5EF4-FFF2-40B4-BE49-F238E27FC236}">
                            <a16:creationId xmlns:a16="http://schemas.microsoft.com/office/drawing/2014/main" id="{A2147BD6-9CD5-413E-ADD5-26242D9D61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75" name="Group 1274">
                      <a:extLst>
                        <a:ext uri="{FF2B5EF4-FFF2-40B4-BE49-F238E27FC236}">
                          <a16:creationId xmlns:a16="http://schemas.microsoft.com/office/drawing/2014/main" id="{B751A4C9-E285-4213-A1DA-874F55D0EE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276" name="Rounded Rectangle 106">
                        <a:extLst>
                          <a:ext uri="{FF2B5EF4-FFF2-40B4-BE49-F238E27FC236}">
                            <a16:creationId xmlns:a16="http://schemas.microsoft.com/office/drawing/2014/main" id="{DE6A1C37-FCDD-4669-B906-755738CBB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77" name="Graphic 1276">
                        <a:extLst>
                          <a:ext uri="{FF2B5EF4-FFF2-40B4-BE49-F238E27FC236}">
                            <a16:creationId xmlns:a16="http://schemas.microsoft.com/office/drawing/2014/main" id="{FEA04707-CA3C-4474-8BC7-416E9DE91E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46" name="Group 1245">
                    <a:extLst>
                      <a:ext uri="{FF2B5EF4-FFF2-40B4-BE49-F238E27FC236}">
                        <a16:creationId xmlns:a16="http://schemas.microsoft.com/office/drawing/2014/main" id="{BE9DA27D-1A11-41B0-9795-4F72D3B03AB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264" name="Rounded Rectangle 84">
                      <a:extLst>
                        <a:ext uri="{FF2B5EF4-FFF2-40B4-BE49-F238E27FC236}">
                          <a16:creationId xmlns:a16="http://schemas.microsoft.com/office/drawing/2014/main" id="{783E4659-C33E-4A43-A64C-489957386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265" name="Group 1264">
                      <a:extLst>
                        <a:ext uri="{FF2B5EF4-FFF2-40B4-BE49-F238E27FC236}">
                          <a16:creationId xmlns:a16="http://schemas.microsoft.com/office/drawing/2014/main" id="{1840D357-7C65-435E-8348-C4808D0861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269" name="Rounded Rectangle 89">
                        <a:extLst>
                          <a:ext uri="{FF2B5EF4-FFF2-40B4-BE49-F238E27FC236}">
                            <a16:creationId xmlns:a16="http://schemas.microsoft.com/office/drawing/2014/main" id="{FDBEAB2E-E9CC-455B-9F89-ADAFD67F5E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70" name="Graphic 1269">
                        <a:extLst>
                          <a:ext uri="{FF2B5EF4-FFF2-40B4-BE49-F238E27FC236}">
                            <a16:creationId xmlns:a16="http://schemas.microsoft.com/office/drawing/2014/main" id="{9F6BFB1D-BBC6-4ADC-8F1C-41E9D78027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66" name="Group 1265">
                      <a:extLst>
                        <a:ext uri="{FF2B5EF4-FFF2-40B4-BE49-F238E27FC236}">
                          <a16:creationId xmlns:a16="http://schemas.microsoft.com/office/drawing/2014/main" id="{D6B40747-F2F4-427A-993E-89D23C1964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267" name="Rounded Rectangle 87">
                        <a:extLst>
                          <a:ext uri="{FF2B5EF4-FFF2-40B4-BE49-F238E27FC236}">
                            <a16:creationId xmlns:a16="http://schemas.microsoft.com/office/drawing/2014/main" id="{25414F9F-9E23-4EA5-92BD-38FB40C013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68" name="Graphic 1267">
                        <a:extLst>
                          <a:ext uri="{FF2B5EF4-FFF2-40B4-BE49-F238E27FC236}">
                            <a16:creationId xmlns:a16="http://schemas.microsoft.com/office/drawing/2014/main" id="{537D02C7-BE1F-4C16-81BD-C4724D189B6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47" name="Group 1246">
                    <a:extLst>
                      <a:ext uri="{FF2B5EF4-FFF2-40B4-BE49-F238E27FC236}">
                        <a16:creationId xmlns:a16="http://schemas.microsoft.com/office/drawing/2014/main" id="{A9B3A635-4442-4C1A-AFED-CAB7C08FDAF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48" name="Group 1247">
                      <a:extLst>
                        <a:ext uri="{FF2B5EF4-FFF2-40B4-BE49-F238E27FC236}">
                          <a16:creationId xmlns:a16="http://schemas.microsoft.com/office/drawing/2014/main" id="{68ADCDA1-C069-471D-B110-77C6CD092F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52" name="Group 1251">
                        <a:extLst>
                          <a:ext uri="{FF2B5EF4-FFF2-40B4-BE49-F238E27FC236}">
                            <a16:creationId xmlns:a16="http://schemas.microsoft.com/office/drawing/2014/main" id="{ED3915B2-13E3-43D9-8736-6C2DA69013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56" name="Rounded Rectangle 91">
                          <a:extLst>
                            <a:ext uri="{FF2B5EF4-FFF2-40B4-BE49-F238E27FC236}">
                              <a16:creationId xmlns:a16="http://schemas.microsoft.com/office/drawing/2014/main" id="{D883AD77-2BC4-4304-BCF4-835E12452E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57" name="Graphic 1256">
                          <a:extLst>
                            <a:ext uri="{FF2B5EF4-FFF2-40B4-BE49-F238E27FC236}">
                              <a16:creationId xmlns:a16="http://schemas.microsoft.com/office/drawing/2014/main" id="{0F75EBF2-0912-4ABA-886F-68B108F780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58" name="Group 1257">
                          <a:extLst>
                            <a:ext uri="{FF2B5EF4-FFF2-40B4-BE49-F238E27FC236}">
                              <a16:creationId xmlns:a16="http://schemas.microsoft.com/office/drawing/2014/main" id="{8B6256D5-D327-41E3-94C9-5A68F17ED42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262" name="Rounded Rectangle 97">
                            <a:extLst>
                              <a:ext uri="{FF2B5EF4-FFF2-40B4-BE49-F238E27FC236}">
                                <a16:creationId xmlns:a16="http://schemas.microsoft.com/office/drawing/2014/main" id="{7FFD7C00-D5AD-482F-8D38-CF2CF6F9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263" name="Graphic 1262">
                            <a:extLst>
                              <a:ext uri="{FF2B5EF4-FFF2-40B4-BE49-F238E27FC236}">
                                <a16:creationId xmlns:a16="http://schemas.microsoft.com/office/drawing/2014/main" id="{264894A3-01A8-438A-BAA2-C028FACC32C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259" name="Group 1258">
                          <a:extLst>
                            <a:ext uri="{FF2B5EF4-FFF2-40B4-BE49-F238E27FC236}">
                              <a16:creationId xmlns:a16="http://schemas.microsoft.com/office/drawing/2014/main" id="{0FDADB96-944C-406C-AF64-0D1AFFD568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260" name="Rounded Rectangle 95">
                            <a:extLst>
                              <a:ext uri="{FF2B5EF4-FFF2-40B4-BE49-F238E27FC236}">
                                <a16:creationId xmlns:a16="http://schemas.microsoft.com/office/drawing/2014/main" id="{B10F5B69-2FC7-448E-AA4D-B5C8D83D17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261" name="Graphic 1260">
                            <a:extLst>
                              <a:ext uri="{FF2B5EF4-FFF2-40B4-BE49-F238E27FC236}">
                                <a16:creationId xmlns:a16="http://schemas.microsoft.com/office/drawing/2014/main" id="{69F3E3DD-3394-41AF-9FA0-60F0DE71617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53" name="Group 1252">
                        <a:extLst>
                          <a:ext uri="{FF2B5EF4-FFF2-40B4-BE49-F238E27FC236}">
                            <a16:creationId xmlns:a16="http://schemas.microsoft.com/office/drawing/2014/main" id="{5A157E8C-1C25-4DB2-8FAA-1DAA0F6E45E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54" name="Rounded Rectangle 121">
                          <a:extLst>
                            <a:ext uri="{FF2B5EF4-FFF2-40B4-BE49-F238E27FC236}">
                              <a16:creationId xmlns:a16="http://schemas.microsoft.com/office/drawing/2014/main" id="{59E952DD-E790-46F7-8C12-D3B6EA0FC4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55" name="Graphic 1254">
                          <a:extLst>
                            <a:ext uri="{FF2B5EF4-FFF2-40B4-BE49-F238E27FC236}">
                              <a16:creationId xmlns:a16="http://schemas.microsoft.com/office/drawing/2014/main" id="{9615150B-5F6E-4CB0-911E-18405340F2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49" name="Group 1248">
                      <a:extLst>
                        <a:ext uri="{FF2B5EF4-FFF2-40B4-BE49-F238E27FC236}">
                          <a16:creationId xmlns:a16="http://schemas.microsoft.com/office/drawing/2014/main" id="{9757B36E-531E-4ADB-861D-B287D59DF7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50" name="Rounded Rectangle 124">
                        <a:extLst>
                          <a:ext uri="{FF2B5EF4-FFF2-40B4-BE49-F238E27FC236}">
                            <a16:creationId xmlns:a16="http://schemas.microsoft.com/office/drawing/2014/main" id="{B31D2510-CD7B-44CD-80F4-C767C981D7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51" name="Graphic 1250">
                        <a:extLst>
                          <a:ext uri="{FF2B5EF4-FFF2-40B4-BE49-F238E27FC236}">
                            <a16:creationId xmlns:a16="http://schemas.microsoft.com/office/drawing/2014/main" id="{1E490DAD-E701-48D4-90B1-D88508CB51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4" name="Group 903">
                <a:extLst>
                  <a:ext uri="{FF2B5EF4-FFF2-40B4-BE49-F238E27FC236}">
                    <a16:creationId xmlns:a16="http://schemas.microsoft.com/office/drawing/2014/main" id="{378C1CB7-0DC3-45D5-96A0-562035B3578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202" name="Oval 1201">
                  <a:extLst>
                    <a:ext uri="{FF2B5EF4-FFF2-40B4-BE49-F238E27FC236}">
                      <a16:creationId xmlns:a16="http://schemas.microsoft.com/office/drawing/2014/main" id="{7F56F709-6DE1-4053-8AFC-BB788D968D3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03" name="Group 1202">
                  <a:extLst>
                    <a:ext uri="{FF2B5EF4-FFF2-40B4-BE49-F238E27FC236}">
                      <a16:creationId xmlns:a16="http://schemas.microsoft.com/office/drawing/2014/main" id="{EC68DD11-D3AE-4D4B-B7B2-396133BA705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204" name="Group 1203">
                    <a:extLst>
                      <a:ext uri="{FF2B5EF4-FFF2-40B4-BE49-F238E27FC236}">
                        <a16:creationId xmlns:a16="http://schemas.microsoft.com/office/drawing/2014/main" id="{F587D240-B865-4FD0-AAB7-F09EAE9204A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230" name="Rounded Rectangle 101">
                      <a:extLst>
                        <a:ext uri="{FF2B5EF4-FFF2-40B4-BE49-F238E27FC236}">
                          <a16:creationId xmlns:a16="http://schemas.microsoft.com/office/drawing/2014/main" id="{A3202A6C-1B78-421F-AF39-7E109EC55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231" name="Group 1230">
                      <a:extLst>
                        <a:ext uri="{FF2B5EF4-FFF2-40B4-BE49-F238E27FC236}">
                          <a16:creationId xmlns:a16="http://schemas.microsoft.com/office/drawing/2014/main" id="{B75214E6-A095-44E3-BF16-7BB0A0D7BC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41" name="Rounded Rectangle 112">
                        <a:extLst>
                          <a:ext uri="{FF2B5EF4-FFF2-40B4-BE49-F238E27FC236}">
                            <a16:creationId xmlns:a16="http://schemas.microsoft.com/office/drawing/2014/main" id="{89755DA3-DF61-4527-870F-46CAF77270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42" name="Graphic 1241">
                        <a:extLst>
                          <a:ext uri="{FF2B5EF4-FFF2-40B4-BE49-F238E27FC236}">
                            <a16:creationId xmlns:a16="http://schemas.microsoft.com/office/drawing/2014/main" id="{DFDE9ED2-74DC-425D-AEA7-0CFD5E4576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2" name="Group 1231">
                      <a:extLst>
                        <a:ext uri="{FF2B5EF4-FFF2-40B4-BE49-F238E27FC236}">
                          <a16:creationId xmlns:a16="http://schemas.microsoft.com/office/drawing/2014/main" id="{492E7584-31A3-4FFC-83A6-17DF486DE7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239" name="Rounded Rectangle 110">
                        <a:extLst>
                          <a:ext uri="{FF2B5EF4-FFF2-40B4-BE49-F238E27FC236}">
                            <a16:creationId xmlns:a16="http://schemas.microsoft.com/office/drawing/2014/main" id="{98A9BFF6-2A12-45DB-B826-5FD9676905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40" name="Graphic 1239">
                        <a:extLst>
                          <a:ext uri="{FF2B5EF4-FFF2-40B4-BE49-F238E27FC236}">
                            <a16:creationId xmlns:a16="http://schemas.microsoft.com/office/drawing/2014/main" id="{30A7F3EE-AC40-41B5-B670-4B768C27A94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3" name="Group 1232">
                      <a:extLst>
                        <a:ext uri="{FF2B5EF4-FFF2-40B4-BE49-F238E27FC236}">
                          <a16:creationId xmlns:a16="http://schemas.microsoft.com/office/drawing/2014/main" id="{AB476462-EA7E-45AE-9E7A-A9D49A3C5C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237" name="Rounded Rectangle 108">
                        <a:extLst>
                          <a:ext uri="{FF2B5EF4-FFF2-40B4-BE49-F238E27FC236}">
                            <a16:creationId xmlns:a16="http://schemas.microsoft.com/office/drawing/2014/main" id="{EB0AEE8D-DEF5-488D-8D4C-1408D05BEE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38" name="Graphic 1237">
                        <a:extLst>
                          <a:ext uri="{FF2B5EF4-FFF2-40B4-BE49-F238E27FC236}">
                            <a16:creationId xmlns:a16="http://schemas.microsoft.com/office/drawing/2014/main" id="{320D74B6-521C-4F29-BE98-685AB3AEC3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34" name="Group 1233">
                      <a:extLst>
                        <a:ext uri="{FF2B5EF4-FFF2-40B4-BE49-F238E27FC236}">
                          <a16:creationId xmlns:a16="http://schemas.microsoft.com/office/drawing/2014/main" id="{7A2A4077-5922-4F62-BB9C-B1FB892327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235" name="Rounded Rectangle 106">
                        <a:extLst>
                          <a:ext uri="{FF2B5EF4-FFF2-40B4-BE49-F238E27FC236}">
                            <a16:creationId xmlns:a16="http://schemas.microsoft.com/office/drawing/2014/main" id="{DEA41324-3F0D-4B05-8C0D-03C0F99441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36" name="Graphic 1235">
                        <a:extLst>
                          <a:ext uri="{FF2B5EF4-FFF2-40B4-BE49-F238E27FC236}">
                            <a16:creationId xmlns:a16="http://schemas.microsoft.com/office/drawing/2014/main" id="{DEE07B60-19A7-4F83-AA77-A08653BF70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05" name="Group 1204">
                    <a:extLst>
                      <a:ext uri="{FF2B5EF4-FFF2-40B4-BE49-F238E27FC236}">
                        <a16:creationId xmlns:a16="http://schemas.microsoft.com/office/drawing/2014/main" id="{7F7B849A-EBB5-481F-B23D-C9FA335FE7B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223" name="Rounded Rectangle 84">
                      <a:extLst>
                        <a:ext uri="{FF2B5EF4-FFF2-40B4-BE49-F238E27FC236}">
                          <a16:creationId xmlns:a16="http://schemas.microsoft.com/office/drawing/2014/main" id="{B0D1BBDB-16CD-436F-B4BF-92417DB95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224" name="Group 1223">
                      <a:extLst>
                        <a:ext uri="{FF2B5EF4-FFF2-40B4-BE49-F238E27FC236}">
                          <a16:creationId xmlns:a16="http://schemas.microsoft.com/office/drawing/2014/main" id="{085FC841-EF31-4548-BC9D-E9CADFEC5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228" name="Rounded Rectangle 89">
                        <a:extLst>
                          <a:ext uri="{FF2B5EF4-FFF2-40B4-BE49-F238E27FC236}">
                            <a16:creationId xmlns:a16="http://schemas.microsoft.com/office/drawing/2014/main" id="{71929CAE-B3C7-4D41-BD17-B0E6523E3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29" name="Graphic 1228">
                        <a:extLst>
                          <a:ext uri="{FF2B5EF4-FFF2-40B4-BE49-F238E27FC236}">
                            <a16:creationId xmlns:a16="http://schemas.microsoft.com/office/drawing/2014/main" id="{8BE41E84-F36A-4FC6-8DC2-D1708B4B65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225" name="Group 1224">
                      <a:extLst>
                        <a:ext uri="{FF2B5EF4-FFF2-40B4-BE49-F238E27FC236}">
                          <a16:creationId xmlns:a16="http://schemas.microsoft.com/office/drawing/2014/main" id="{18770C87-690B-4B66-ACE8-27A3D3375B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226" name="Rounded Rectangle 87">
                        <a:extLst>
                          <a:ext uri="{FF2B5EF4-FFF2-40B4-BE49-F238E27FC236}">
                            <a16:creationId xmlns:a16="http://schemas.microsoft.com/office/drawing/2014/main" id="{D060D2FA-19F2-4391-B041-1F432BB8F2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27" name="Graphic 1226">
                        <a:extLst>
                          <a:ext uri="{FF2B5EF4-FFF2-40B4-BE49-F238E27FC236}">
                            <a16:creationId xmlns:a16="http://schemas.microsoft.com/office/drawing/2014/main" id="{3526C011-CCE3-41FC-91BA-5C744DC7EA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06" name="Group 1205">
                    <a:extLst>
                      <a:ext uri="{FF2B5EF4-FFF2-40B4-BE49-F238E27FC236}">
                        <a16:creationId xmlns:a16="http://schemas.microsoft.com/office/drawing/2014/main" id="{EFC19A3A-95D7-4605-AB82-823A815667B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207" name="Group 1206">
                      <a:extLst>
                        <a:ext uri="{FF2B5EF4-FFF2-40B4-BE49-F238E27FC236}">
                          <a16:creationId xmlns:a16="http://schemas.microsoft.com/office/drawing/2014/main" id="{2EE600BB-DBC1-4988-8598-447C13A6BE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211" name="Group 1210">
                        <a:extLst>
                          <a:ext uri="{FF2B5EF4-FFF2-40B4-BE49-F238E27FC236}">
                            <a16:creationId xmlns:a16="http://schemas.microsoft.com/office/drawing/2014/main" id="{C46C986E-608B-4FC7-B6B6-594A69050B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215" name="Rounded Rectangle 91">
                          <a:extLst>
                            <a:ext uri="{FF2B5EF4-FFF2-40B4-BE49-F238E27FC236}">
                              <a16:creationId xmlns:a16="http://schemas.microsoft.com/office/drawing/2014/main" id="{26F0E814-A5D7-4261-9C6A-E7081E95AB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16" name="Graphic 1215">
                          <a:extLst>
                            <a:ext uri="{FF2B5EF4-FFF2-40B4-BE49-F238E27FC236}">
                              <a16:creationId xmlns:a16="http://schemas.microsoft.com/office/drawing/2014/main" id="{45CFA67E-0BC5-4848-8B13-5338A8D073D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217" name="Group 1216">
                          <a:extLst>
                            <a:ext uri="{FF2B5EF4-FFF2-40B4-BE49-F238E27FC236}">
                              <a16:creationId xmlns:a16="http://schemas.microsoft.com/office/drawing/2014/main" id="{BB6695D7-7928-4DD3-A3B9-C64A4847E02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221" name="Rounded Rectangle 97">
                            <a:extLst>
                              <a:ext uri="{FF2B5EF4-FFF2-40B4-BE49-F238E27FC236}">
                                <a16:creationId xmlns:a16="http://schemas.microsoft.com/office/drawing/2014/main" id="{5D6CBB57-AB26-4FF6-B7B3-33120CC938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222" name="Graphic 1221">
                            <a:extLst>
                              <a:ext uri="{FF2B5EF4-FFF2-40B4-BE49-F238E27FC236}">
                                <a16:creationId xmlns:a16="http://schemas.microsoft.com/office/drawing/2014/main" id="{965A32E5-84BE-4076-B173-1F7D4F608A8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218" name="Group 1217">
                          <a:extLst>
                            <a:ext uri="{FF2B5EF4-FFF2-40B4-BE49-F238E27FC236}">
                              <a16:creationId xmlns:a16="http://schemas.microsoft.com/office/drawing/2014/main" id="{3F5F1F37-5795-44CE-8804-4CC1374AE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219" name="Rounded Rectangle 95">
                            <a:extLst>
                              <a:ext uri="{FF2B5EF4-FFF2-40B4-BE49-F238E27FC236}">
                                <a16:creationId xmlns:a16="http://schemas.microsoft.com/office/drawing/2014/main" id="{E1AC0AC6-E1FE-498D-ABEC-1AC3561F63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220" name="Graphic 1219">
                            <a:extLst>
                              <a:ext uri="{FF2B5EF4-FFF2-40B4-BE49-F238E27FC236}">
                                <a16:creationId xmlns:a16="http://schemas.microsoft.com/office/drawing/2014/main" id="{E8317A79-229B-456B-B463-D6726180E8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212" name="Group 1211">
                        <a:extLst>
                          <a:ext uri="{FF2B5EF4-FFF2-40B4-BE49-F238E27FC236}">
                            <a16:creationId xmlns:a16="http://schemas.microsoft.com/office/drawing/2014/main" id="{84A3E7FF-582B-46B9-AF73-D7E20D50C8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213" name="Rounded Rectangle 121">
                          <a:extLst>
                            <a:ext uri="{FF2B5EF4-FFF2-40B4-BE49-F238E27FC236}">
                              <a16:creationId xmlns:a16="http://schemas.microsoft.com/office/drawing/2014/main" id="{742BB844-E16F-4121-A680-E2FC16BA2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214" name="Graphic 1213">
                          <a:extLst>
                            <a:ext uri="{FF2B5EF4-FFF2-40B4-BE49-F238E27FC236}">
                              <a16:creationId xmlns:a16="http://schemas.microsoft.com/office/drawing/2014/main" id="{4017CD67-7A3D-4582-9155-89ECEA4A46B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208" name="Group 1207">
                      <a:extLst>
                        <a:ext uri="{FF2B5EF4-FFF2-40B4-BE49-F238E27FC236}">
                          <a16:creationId xmlns:a16="http://schemas.microsoft.com/office/drawing/2014/main" id="{23476D5C-66DF-4046-9C56-AD86B3A099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209" name="Rounded Rectangle 124">
                        <a:extLst>
                          <a:ext uri="{FF2B5EF4-FFF2-40B4-BE49-F238E27FC236}">
                            <a16:creationId xmlns:a16="http://schemas.microsoft.com/office/drawing/2014/main" id="{D26EED70-42AB-49AB-A4BC-333C9892F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10" name="Graphic 1209">
                        <a:extLst>
                          <a:ext uri="{FF2B5EF4-FFF2-40B4-BE49-F238E27FC236}">
                            <a16:creationId xmlns:a16="http://schemas.microsoft.com/office/drawing/2014/main" id="{141FC19B-A73A-4062-ACEA-96B7E4F9AE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5" name="Group 904">
                <a:extLst>
                  <a:ext uri="{FF2B5EF4-FFF2-40B4-BE49-F238E27FC236}">
                    <a16:creationId xmlns:a16="http://schemas.microsoft.com/office/drawing/2014/main" id="{5BCBA6BC-3FBC-493C-96DF-55E5D0E60240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159" name="Oval 1158">
                  <a:extLst>
                    <a:ext uri="{FF2B5EF4-FFF2-40B4-BE49-F238E27FC236}">
                      <a16:creationId xmlns:a16="http://schemas.microsoft.com/office/drawing/2014/main" id="{28C2C390-6C93-493B-80FA-87F8BD758E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60" name="Group 1159">
                  <a:extLst>
                    <a:ext uri="{FF2B5EF4-FFF2-40B4-BE49-F238E27FC236}">
                      <a16:creationId xmlns:a16="http://schemas.microsoft.com/office/drawing/2014/main" id="{75E5210D-C07B-41B3-89F3-71129414ED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161" name="Group 1160">
                    <a:extLst>
                      <a:ext uri="{FF2B5EF4-FFF2-40B4-BE49-F238E27FC236}">
                        <a16:creationId xmlns:a16="http://schemas.microsoft.com/office/drawing/2014/main" id="{0B84E31B-6AD5-4E08-8380-6F01F8452C9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89" name="Rounded Rectangle 101">
                      <a:extLst>
                        <a:ext uri="{FF2B5EF4-FFF2-40B4-BE49-F238E27FC236}">
                          <a16:creationId xmlns:a16="http://schemas.microsoft.com/office/drawing/2014/main" id="{8C676C54-13C3-41F6-A590-BDB9F0DA0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90" name="Group 1189">
                      <a:extLst>
                        <a:ext uri="{FF2B5EF4-FFF2-40B4-BE49-F238E27FC236}">
                          <a16:creationId xmlns:a16="http://schemas.microsoft.com/office/drawing/2014/main" id="{8B8BD3D9-2CC2-4764-B5C8-D154FA476B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200" name="Rounded Rectangle 112">
                        <a:extLst>
                          <a:ext uri="{FF2B5EF4-FFF2-40B4-BE49-F238E27FC236}">
                            <a16:creationId xmlns:a16="http://schemas.microsoft.com/office/drawing/2014/main" id="{7C9E3C96-74B8-49E9-9C10-6B1A27457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201" name="Graphic 1200">
                        <a:extLst>
                          <a:ext uri="{FF2B5EF4-FFF2-40B4-BE49-F238E27FC236}">
                            <a16:creationId xmlns:a16="http://schemas.microsoft.com/office/drawing/2014/main" id="{17A0ED05-EFE0-4CF2-AC9E-F9B2AFC590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1" name="Group 1190">
                      <a:extLst>
                        <a:ext uri="{FF2B5EF4-FFF2-40B4-BE49-F238E27FC236}">
                          <a16:creationId xmlns:a16="http://schemas.microsoft.com/office/drawing/2014/main" id="{228ACD63-6070-47A1-A179-8C6055B424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98" name="Rounded Rectangle 110">
                        <a:extLst>
                          <a:ext uri="{FF2B5EF4-FFF2-40B4-BE49-F238E27FC236}">
                            <a16:creationId xmlns:a16="http://schemas.microsoft.com/office/drawing/2014/main" id="{F2AB6749-90F0-40AA-BE37-E9DA3F7FF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99" name="Graphic 1198">
                        <a:extLst>
                          <a:ext uri="{FF2B5EF4-FFF2-40B4-BE49-F238E27FC236}">
                            <a16:creationId xmlns:a16="http://schemas.microsoft.com/office/drawing/2014/main" id="{70784ABD-EC38-4C1A-9583-E83BBC9579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2" name="Group 1191">
                      <a:extLst>
                        <a:ext uri="{FF2B5EF4-FFF2-40B4-BE49-F238E27FC236}">
                          <a16:creationId xmlns:a16="http://schemas.microsoft.com/office/drawing/2014/main" id="{F3EB71AB-1A15-40FC-9011-8D03A0F99A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96" name="Rounded Rectangle 108">
                        <a:extLst>
                          <a:ext uri="{FF2B5EF4-FFF2-40B4-BE49-F238E27FC236}">
                            <a16:creationId xmlns:a16="http://schemas.microsoft.com/office/drawing/2014/main" id="{D99E7B9F-A2E6-41A3-9F4D-6749664C8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97" name="Graphic 1196">
                        <a:extLst>
                          <a:ext uri="{FF2B5EF4-FFF2-40B4-BE49-F238E27FC236}">
                            <a16:creationId xmlns:a16="http://schemas.microsoft.com/office/drawing/2014/main" id="{F90CA651-66A3-4023-A476-8B709B3581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3" name="Group 1192">
                      <a:extLst>
                        <a:ext uri="{FF2B5EF4-FFF2-40B4-BE49-F238E27FC236}">
                          <a16:creationId xmlns:a16="http://schemas.microsoft.com/office/drawing/2014/main" id="{252AEFFC-16AA-408B-A82C-5DA066045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94" name="Rounded Rectangle 106">
                        <a:extLst>
                          <a:ext uri="{FF2B5EF4-FFF2-40B4-BE49-F238E27FC236}">
                            <a16:creationId xmlns:a16="http://schemas.microsoft.com/office/drawing/2014/main" id="{08B5B85B-5C29-46FE-8C6D-F167F7FDD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95" name="Graphic 1194">
                        <a:extLst>
                          <a:ext uri="{FF2B5EF4-FFF2-40B4-BE49-F238E27FC236}">
                            <a16:creationId xmlns:a16="http://schemas.microsoft.com/office/drawing/2014/main" id="{56579355-562F-4605-9265-AEA4A623295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62" name="Group 1161">
                    <a:extLst>
                      <a:ext uri="{FF2B5EF4-FFF2-40B4-BE49-F238E27FC236}">
                        <a16:creationId xmlns:a16="http://schemas.microsoft.com/office/drawing/2014/main" id="{1B38D463-C1BB-4B9A-8851-EA5C048C82E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182" name="Rounded Rectangle 84">
                      <a:extLst>
                        <a:ext uri="{FF2B5EF4-FFF2-40B4-BE49-F238E27FC236}">
                          <a16:creationId xmlns:a16="http://schemas.microsoft.com/office/drawing/2014/main" id="{850518A9-B451-4238-A26D-9509DF7D0F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83" name="Group 1182">
                      <a:extLst>
                        <a:ext uri="{FF2B5EF4-FFF2-40B4-BE49-F238E27FC236}">
                          <a16:creationId xmlns:a16="http://schemas.microsoft.com/office/drawing/2014/main" id="{2573C7F8-D6A1-4163-BC1A-EA7964DC13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87" name="Rounded Rectangle 89">
                        <a:extLst>
                          <a:ext uri="{FF2B5EF4-FFF2-40B4-BE49-F238E27FC236}">
                            <a16:creationId xmlns:a16="http://schemas.microsoft.com/office/drawing/2014/main" id="{3FB2297E-7EAD-4709-9C62-823FC25DDE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88" name="Graphic 1187">
                        <a:extLst>
                          <a:ext uri="{FF2B5EF4-FFF2-40B4-BE49-F238E27FC236}">
                            <a16:creationId xmlns:a16="http://schemas.microsoft.com/office/drawing/2014/main" id="{E6E0556D-965C-411E-8B91-C1F4EFB130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84" name="Group 1183">
                      <a:extLst>
                        <a:ext uri="{FF2B5EF4-FFF2-40B4-BE49-F238E27FC236}">
                          <a16:creationId xmlns:a16="http://schemas.microsoft.com/office/drawing/2014/main" id="{9821B5F4-FA12-4013-AD2D-8925C6BEB5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85" name="Rounded Rectangle 87">
                        <a:extLst>
                          <a:ext uri="{FF2B5EF4-FFF2-40B4-BE49-F238E27FC236}">
                            <a16:creationId xmlns:a16="http://schemas.microsoft.com/office/drawing/2014/main" id="{918DB3C6-4F50-42A7-9B3A-AA15D63FF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86" name="Graphic 1185">
                        <a:extLst>
                          <a:ext uri="{FF2B5EF4-FFF2-40B4-BE49-F238E27FC236}">
                            <a16:creationId xmlns:a16="http://schemas.microsoft.com/office/drawing/2014/main" id="{D2B6C425-9BF3-46E0-ACCB-95F1F80B2F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63" name="Group 1162">
                    <a:extLst>
                      <a:ext uri="{FF2B5EF4-FFF2-40B4-BE49-F238E27FC236}">
                        <a16:creationId xmlns:a16="http://schemas.microsoft.com/office/drawing/2014/main" id="{D228534A-EB04-41B7-B93D-B0A8EA5D993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164" name="Group 1163">
                      <a:extLst>
                        <a:ext uri="{FF2B5EF4-FFF2-40B4-BE49-F238E27FC236}">
                          <a16:creationId xmlns:a16="http://schemas.microsoft.com/office/drawing/2014/main" id="{D07650FA-82C6-478C-A48E-6067293680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168" name="Group 1167">
                        <a:extLst>
                          <a:ext uri="{FF2B5EF4-FFF2-40B4-BE49-F238E27FC236}">
                            <a16:creationId xmlns:a16="http://schemas.microsoft.com/office/drawing/2014/main" id="{ADEF7CAC-8083-4089-9000-A9C3624931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174" name="Rounded Rectangle 91">
                          <a:extLst>
                            <a:ext uri="{FF2B5EF4-FFF2-40B4-BE49-F238E27FC236}">
                              <a16:creationId xmlns:a16="http://schemas.microsoft.com/office/drawing/2014/main" id="{1535AAB2-11FB-48A5-A08E-50FB5CDEE6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175" name="Graphic 1174">
                          <a:extLst>
                            <a:ext uri="{FF2B5EF4-FFF2-40B4-BE49-F238E27FC236}">
                              <a16:creationId xmlns:a16="http://schemas.microsoft.com/office/drawing/2014/main" id="{BA74D8BC-376C-46D6-9B33-2098857AD8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176" name="Group 1175">
                          <a:extLst>
                            <a:ext uri="{FF2B5EF4-FFF2-40B4-BE49-F238E27FC236}">
                              <a16:creationId xmlns:a16="http://schemas.microsoft.com/office/drawing/2014/main" id="{859E3974-75D1-4FEB-B3E2-D031E614AD8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180" name="Rounded Rectangle 97">
                            <a:extLst>
                              <a:ext uri="{FF2B5EF4-FFF2-40B4-BE49-F238E27FC236}">
                                <a16:creationId xmlns:a16="http://schemas.microsoft.com/office/drawing/2014/main" id="{92C3F9BD-E658-42D9-9B4B-B3B2654AF9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181" name="Graphic 1180">
                            <a:extLst>
                              <a:ext uri="{FF2B5EF4-FFF2-40B4-BE49-F238E27FC236}">
                                <a16:creationId xmlns:a16="http://schemas.microsoft.com/office/drawing/2014/main" id="{949D0D4D-4BCE-4EDE-B3C2-73BBE06FD5A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177" name="Group 1176">
                          <a:extLst>
                            <a:ext uri="{FF2B5EF4-FFF2-40B4-BE49-F238E27FC236}">
                              <a16:creationId xmlns:a16="http://schemas.microsoft.com/office/drawing/2014/main" id="{1EB1D0FA-89C6-48AA-BA76-E3E88590DD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178" name="Rounded Rectangle 95">
                            <a:extLst>
                              <a:ext uri="{FF2B5EF4-FFF2-40B4-BE49-F238E27FC236}">
                                <a16:creationId xmlns:a16="http://schemas.microsoft.com/office/drawing/2014/main" id="{7FEFCB9F-CAFC-4198-966C-3F29906C885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179" name="Graphic 1178">
                            <a:extLst>
                              <a:ext uri="{FF2B5EF4-FFF2-40B4-BE49-F238E27FC236}">
                                <a16:creationId xmlns:a16="http://schemas.microsoft.com/office/drawing/2014/main" id="{7ED00A43-C29D-4D9E-A227-8CC8FEC2CB1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169" name="Group 1168">
                        <a:extLst>
                          <a:ext uri="{FF2B5EF4-FFF2-40B4-BE49-F238E27FC236}">
                            <a16:creationId xmlns:a16="http://schemas.microsoft.com/office/drawing/2014/main" id="{5C55BE9C-38F1-4DC6-BEA6-F7BDA07540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171" name="Rounded Rectangle 121">
                          <a:extLst>
                            <a:ext uri="{FF2B5EF4-FFF2-40B4-BE49-F238E27FC236}">
                              <a16:creationId xmlns:a16="http://schemas.microsoft.com/office/drawing/2014/main" id="{A9C88461-B567-4536-A23E-670E7784F8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173" name="Graphic 1172">
                          <a:extLst>
                            <a:ext uri="{FF2B5EF4-FFF2-40B4-BE49-F238E27FC236}">
                              <a16:creationId xmlns:a16="http://schemas.microsoft.com/office/drawing/2014/main" id="{58E6A441-C330-4F0F-AAC9-F58FC39863A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65" name="Group 1164">
                      <a:extLst>
                        <a:ext uri="{FF2B5EF4-FFF2-40B4-BE49-F238E27FC236}">
                          <a16:creationId xmlns:a16="http://schemas.microsoft.com/office/drawing/2014/main" id="{4726844E-B35D-48E1-A3E9-52544F6E2F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166" name="Rounded Rectangle 124">
                        <a:extLst>
                          <a:ext uri="{FF2B5EF4-FFF2-40B4-BE49-F238E27FC236}">
                            <a16:creationId xmlns:a16="http://schemas.microsoft.com/office/drawing/2014/main" id="{B85E5942-2DCA-4957-BFE2-2E7528FF5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67" name="Graphic 1166">
                        <a:extLst>
                          <a:ext uri="{FF2B5EF4-FFF2-40B4-BE49-F238E27FC236}">
                            <a16:creationId xmlns:a16="http://schemas.microsoft.com/office/drawing/2014/main" id="{CB521475-3BB8-45D4-BBEB-8D3EEE2FD3E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6" name="Group 905">
                <a:extLst>
                  <a:ext uri="{FF2B5EF4-FFF2-40B4-BE49-F238E27FC236}">
                    <a16:creationId xmlns:a16="http://schemas.microsoft.com/office/drawing/2014/main" id="{0D1979BB-B279-48DA-B2F7-8EE7E045B737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1117" name="Oval 1116">
                  <a:extLst>
                    <a:ext uri="{FF2B5EF4-FFF2-40B4-BE49-F238E27FC236}">
                      <a16:creationId xmlns:a16="http://schemas.microsoft.com/office/drawing/2014/main" id="{A384593D-1F4B-4B5B-8B8B-ECEA681F803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18" name="Group 1117">
                  <a:extLst>
                    <a:ext uri="{FF2B5EF4-FFF2-40B4-BE49-F238E27FC236}">
                      <a16:creationId xmlns:a16="http://schemas.microsoft.com/office/drawing/2014/main" id="{AA19B8E1-12C5-452E-A9A6-40D9409C047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119" name="Group 1118">
                    <a:extLst>
                      <a:ext uri="{FF2B5EF4-FFF2-40B4-BE49-F238E27FC236}">
                        <a16:creationId xmlns:a16="http://schemas.microsoft.com/office/drawing/2014/main" id="{5CBD4202-BE97-4A08-A1C4-996C8DAA67E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45" name="Rounded Rectangle 101">
                      <a:extLst>
                        <a:ext uri="{FF2B5EF4-FFF2-40B4-BE49-F238E27FC236}">
                          <a16:creationId xmlns:a16="http://schemas.microsoft.com/office/drawing/2014/main" id="{8CF8400B-2934-4BED-B502-63BCD8E82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46" name="Group 1145">
                      <a:extLst>
                        <a:ext uri="{FF2B5EF4-FFF2-40B4-BE49-F238E27FC236}">
                          <a16:creationId xmlns:a16="http://schemas.microsoft.com/office/drawing/2014/main" id="{A0CBA3F7-F7DB-4844-B392-8659A3421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157" name="Rounded Rectangle 112">
                        <a:extLst>
                          <a:ext uri="{FF2B5EF4-FFF2-40B4-BE49-F238E27FC236}">
                            <a16:creationId xmlns:a16="http://schemas.microsoft.com/office/drawing/2014/main" id="{401A400E-7303-4C68-BE92-061A6F1DC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58" name="Graphic 1157">
                        <a:extLst>
                          <a:ext uri="{FF2B5EF4-FFF2-40B4-BE49-F238E27FC236}">
                            <a16:creationId xmlns:a16="http://schemas.microsoft.com/office/drawing/2014/main" id="{D6310A6B-7318-4992-B2F4-2B0C05A17DB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7" name="Group 1146">
                      <a:extLst>
                        <a:ext uri="{FF2B5EF4-FFF2-40B4-BE49-F238E27FC236}">
                          <a16:creationId xmlns:a16="http://schemas.microsoft.com/office/drawing/2014/main" id="{19F95358-2792-4386-BA3E-9DEC58F23C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55" name="Rounded Rectangle 110">
                        <a:extLst>
                          <a:ext uri="{FF2B5EF4-FFF2-40B4-BE49-F238E27FC236}">
                            <a16:creationId xmlns:a16="http://schemas.microsoft.com/office/drawing/2014/main" id="{F55B5A13-B49A-4E7E-950A-6F78466C9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56" name="Graphic 1155">
                        <a:extLst>
                          <a:ext uri="{FF2B5EF4-FFF2-40B4-BE49-F238E27FC236}">
                            <a16:creationId xmlns:a16="http://schemas.microsoft.com/office/drawing/2014/main" id="{3C9AE001-6ECD-44A9-8F9E-8E175C6F89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8" name="Group 1147">
                      <a:extLst>
                        <a:ext uri="{FF2B5EF4-FFF2-40B4-BE49-F238E27FC236}">
                          <a16:creationId xmlns:a16="http://schemas.microsoft.com/office/drawing/2014/main" id="{CD8D83C5-CB37-4DD7-81AD-D82D9C9504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53" name="Rounded Rectangle 108">
                        <a:extLst>
                          <a:ext uri="{FF2B5EF4-FFF2-40B4-BE49-F238E27FC236}">
                            <a16:creationId xmlns:a16="http://schemas.microsoft.com/office/drawing/2014/main" id="{AEBEC196-C441-4025-82B2-07087343EB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54" name="Graphic 1153">
                        <a:extLst>
                          <a:ext uri="{FF2B5EF4-FFF2-40B4-BE49-F238E27FC236}">
                            <a16:creationId xmlns:a16="http://schemas.microsoft.com/office/drawing/2014/main" id="{BF939710-146C-4CA2-A9F2-12620F8DFF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50" name="Group 1149">
                      <a:extLst>
                        <a:ext uri="{FF2B5EF4-FFF2-40B4-BE49-F238E27FC236}">
                          <a16:creationId xmlns:a16="http://schemas.microsoft.com/office/drawing/2014/main" id="{B9C58AE2-155D-4E30-90F1-153503967D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51" name="Rounded Rectangle 106">
                        <a:extLst>
                          <a:ext uri="{FF2B5EF4-FFF2-40B4-BE49-F238E27FC236}">
                            <a16:creationId xmlns:a16="http://schemas.microsoft.com/office/drawing/2014/main" id="{ED709717-9E2D-4D26-9C03-160199F4D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52" name="Graphic 1151">
                        <a:extLst>
                          <a:ext uri="{FF2B5EF4-FFF2-40B4-BE49-F238E27FC236}">
                            <a16:creationId xmlns:a16="http://schemas.microsoft.com/office/drawing/2014/main" id="{22DF1FB6-52A1-459B-B41E-13AE9DFAD0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20" name="Group 1119">
                    <a:extLst>
                      <a:ext uri="{FF2B5EF4-FFF2-40B4-BE49-F238E27FC236}">
                        <a16:creationId xmlns:a16="http://schemas.microsoft.com/office/drawing/2014/main" id="{55AC7E68-EA03-40FB-86D9-F2F26515BE1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138" name="Rounded Rectangle 84">
                      <a:extLst>
                        <a:ext uri="{FF2B5EF4-FFF2-40B4-BE49-F238E27FC236}">
                          <a16:creationId xmlns:a16="http://schemas.microsoft.com/office/drawing/2014/main" id="{04CAD9D4-1CBF-4DFA-8F9E-E41857FA1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39" name="Group 1138">
                      <a:extLst>
                        <a:ext uri="{FF2B5EF4-FFF2-40B4-BE49-F238E27FC236}">
                          <a16:creationId xmlns:a16="http://schemas.microsoft.com/office/drawing/2014/main" id="{42172A8C-8EB0-4094-B7B8-D2F0EC650D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43" name="Rounded Rectangle 89">
                        <a:extLst>
                          <a:ext uri="{FF2B5EF4-FFF2-40B4-BE49-F238E27FC236}">
                            <a16:creationId xmlns:a16="http://schemas.microsoft.com/office/drawing/2014/main" id="{05788777-C846-4FF2-9E44-1D1E83C0F6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44" name="Graphic 1143">
                        <a:extLst>
                          <a:ext uri="{FF2B5EF4-FFF2-40B4-BE49-F238E27FC236}">
                            <a16:creationId xmlns:a16="http://schemas.microsoft.com/office/drawing/2014/main" id="{9F33C674-7BCC-41A6-A042-799CD11270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40" name="Group 1139">
                      <a:extLst>
                        <a:ext uri="{FF2B5EF4-FFF2-40B4-BE49-F238E27FC236}">
                          <a16:creationId xmlns:a16="http://schemas.microsoft.com/office/drawing/2014/main" id="{DFFA54AA-792C-4637-A9B8-68D129657D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41" name="Rounded Rectangle 87">
                        <a:extLst>
                          <a:ext uri="{FF2B5EF4-FFF2-40B4-BE49-F238E27FC236}">
                            <a16:creationId xmlns:a16="http://schemas.microsoft.com/office/drawing/2014/main" id="{F1A17D21-3F34-451D-9F70-01CFA36C3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42" name="Graphic 1141">
                        <a:extLst>
                          <a:ext uri="{FF2B5EF4-FFF2-40B4-BE49-F238E27FC236}">
                            <a16:creationId xmlns:a16="http://schemas.microsoft.com/office/drawing/2014/main" id="{AC016B16-A1F9-4F8E-88CE-446EE208CB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121" name="Group 1120">
                    <a:extLst>
                      <a:ext uri="{FF2B5EF4-FFF2-40B4-BE49-F238E27FC236}">
                        <a16:creationId xmlns:a16="http://schemas.microsoft.com/office/drawing/2014/main" id="{269B226D-773F-4AB5-914A-1AE99B8775F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122" name="Group 1121">
                      <a:extLst>
                        <a:ext uri="{FF2B5EF4-FFF2-40B4-BE49-F238E27FC236}">
                          <a16:creationId xmlns:a16="http://schemas.microsoft.com/office/drawing/2014/main" id="{83617A39-5991-4B6C-9100-A8105B9B9E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126" name="Group 1125">
                        <a:extLst>
                          <a:ext uri="{FF2B5EF4-FFF2-40B4-BE49-F238E27FC236}">
                            <a16:creationId xmlns:a16="http://schemas.microsoft.com/office/drawing/2014/main" id="{08A40A4E-BD29-4ACC-98CC-06B1515745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130" name="Rounded Rectangle 91">
                          <a:extLst>
                            <a:ext uri="{FF2B5EF4-FFF2-40B4-BE49-F238E27FC236}">
                              <a16:creationId xmlns:a16="http://schemas.microsoft.com/office/drawing/2014/main" id="{42D689F9-CC66-4951-8E76-989F5F1613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131" name="Graphic 1130">
                          <a:extLst>
                            <a:ext uri="{FF2B5EF4-FFF2-40B4-BE49-F238E27FC236}">
                              <a16:creationId xmlns:a16="http://schemas.microsoft.com/office/drawing/2014/main" id="{0E6BCF1F-75A7-4142-A903-4178530DC8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132" name="Group 1131">
                          <a:extLst>
                            <a:ext uri="{FF2B5EF4-FFF2-40B4-BE49-F238E27FC236}">
                              <a16:creationId xmlns:a16="http://schemas.microsoft.com/office/drawing/2014/main" id="{F191C3E8-E863-44E9-A7C2-27398CD3C1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136" name="Rounded Rectangle 97">
                            <a:extLst>
                              <a:ext uri="{FF2B5EF4-FFF2-40B4-BE49-F238E27FC236}">
                                <a16:creationId xmlns:a16="http://schemas.microsoft.com/office/drawing/2014/main" id="{7F2548BC-C8B3-478E-99E7-959D75BAF6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137" name="Graphic 1136">
                            <a:extLst>
                              <a:ext uri="{FF2B5EF4-FFF2-40B4-BE49-F238E27FC236}">
                                <a16:creationId xmlns:a16="http://schemas.microsoft.com/office/drawing/2014/main" id="{C7974FFB-20A0-4266-8829-47A97B894E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133" name="Group 1132">
                          <a:extLst>
                            <a:ext uri="{FF2B5EF4-FFF2-40B4-BE49-F238E27FC236}">
                              <a16:creationId xmlns:a16="http://schemas.microsoft.com/office/drawing/2014/main" id="{6A0BC0A6-6D3D-4DDB-B4B0-837269ED27C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134" name="Rounded Rectangle 95">
                            <a:extLst>
                              <a:ext uri="{FF2B5EF4-FFF2-40B4-BE49-F238E27FC236}">
                                <a16:creationId xmlns:a16="http://schemas.microsoft.com/office/drawing/2014/main" id="{0CDC8C95-A55F-4910-B598-777C1CE3A5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135" name="Graphic 1134">
                            <a:extLst>
                              <a:ext uri="{FF2B5EF4-FFF2-40B4-BE49-F238E27FC236}">
                                <a16:creationId xmlns:a16="http://schemas.microsoft.com/office/drawing/2014/main" id="{CCB67C27-E671-4B15-A1BD-FBF5D70D783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127" name="Group 1126">
                        <a:extLst>
                          <a:ext uri="{FF2B5EF4-FFF2-40B4-BE49-F238E27FC236}">
                            <a16:creationId xmlns:a16="http://schemas.microsoft.com/office/drawing/2014/main" id="{77B4B098-CB95-4C5A-9279-DABAD48A9B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128" name="Rounded Rectangle 121">
                          <a:extLst>
                            <a:ext uri="{FF2B5EF4-FFF2-40B4-BE49-F238E27FC236}">
                              <a16:creationId xmlns:a16="http://schemas.microsoft.com/office/drawing/2014/main" id="{512C819B-9858-41F2-9F5E-A0F57C40FE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129" name="Graphic 1128">
                          <a:extLst>
                            <a:ext uri="{FF2B5EF4-FFF2-40B4-BE49-F238E27FC236}">
                              <a16:creationId xmlns:a16="http://schemas.microsoft.com/office/drawing/2014/main" id="{5BADD2BD-E6FE-4AA6-9F23-86089213D0C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123" name="Group 1122">
                      <a:extLst>
                        <a:ext uri="{FF2B5EF4-FFF2-40B4-BE49-F238E27FC236}">
                          <a16:creationId xmlns:a16="http://schemas.microsoft.com/office/drawing/2014/main" id="{AE188282-B867-4CCB-914B-2D2BD6441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124" name="Rounded Rectangle 124">
                        <a:extLst>
                          <a:ext uri="{FF2B5EF4-FFF2-40B4-BE49-F238E27FC236}">
                            <a16:creationId xmlns:a16="http://schemas.microsoft.com/office/drawing/2014/main" id="{17C22052-40FC-445E-84F4-C8CB1E8467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25" name="Graphic 1124">
                        <a:extLst>
                          <a:ext uri="{FF2B5EF4-FFF2-40B4-BE49-F238E27FC236}">
                            <a16:creationId xmlns:a16="http://schemas.microsoft.com/office/drawing/2014/main" id="{8CAAB6EF-B8B0-445F-A0C9-CE5BAD32B6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7" name="Group 906">
                <a:extLst>
                  <a:ext uri="{FF2B5EF4-FFF2-40B4-BE49-F238E27FC236}">
                    <a16:creationId xmlns:a16="http://schemas.microsoft.com/office/drawing/2014/main" id="{7A5092FF-9CC2-4E3B-AB85-08326461CFFA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076" name="Oval 1075">
                  <a:extLst>
                    <a:ext uri="{FF2B5EF4-FFF2-40B4-BE49-F238E27FC236}">
                      <a16:creationId xmlns:a16="http://schemas.microsoft.com/office/drawing/2014/main" id="{E49D7F8E-1425-4ABB-88CD-B6F5C681514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77" name="Group 1076">
                  <a:extLst>
                    <a:ext uri="{FF2B5EF4-FFF2-40B4-BE49-F238E27FC236}">
                      <a16:creationId xmlns:a16="http://schemas.microsoft.com/office/drawing/2014/main" id="{5D8B1F00-1DA2-41E6-8FBA-E31F5F739A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C7A653DA-52DF-4624-869D-B8CF549DDE1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104" name="Rounded Rectangle 101">
                      <a:extLst>
                        <a:ext uri="{FF2B5EF4-FFF2-40B4-BE49-F238E27FC236}">
                          <a16:creationId xmlns:a16="http://schemas.microsoft.com/office/drawing/2014/main" id="{DB3358E9-1C66-44A2-BF2F-6CC29A63A1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105" name="Group 1104">
                      <a:extLst>
                        <a:ext uri="{FF2B5EF4-FFF2-40B4-BE49-F238E27FC236}">
                          <a16:creationId xmlns:a16="http://schemas.microsoft.com/office/drawing/2014/main" id="{6E6A478C-634A-44C4-B52D-B1A07E8DAF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115" name="Rounded Rectangle 112">
                        <a:extLst>
                          <a:ext uri="{FF2B5EF4-FFF2-40B4-BE49-F238E27FC236}">
                            <a16:creationId xmlns:a16="http://schemas.microsoft.com/office/drawing/2014/main" id="{70B3DCED-5967-4FC4-A2F0-8170BADFD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16" name="Graphic 1115">
                        <a:extLst>
                          <a:ext uri="{FF2B5EF4-FFF2-40B4-BE49-F238E27FC236}">
                            <a16:creationId xmlns:a16="http://schemas.microsoft.com/office/drawing/2014/main" id="{EF723E1B-464D-4DE5-A414-3A6A3FA57A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6" name="Group 1105">
                      <a:extLst>
                        <a:ext uri="{FF2B5EF4-FFF2-40B4-BE49-F238E27FC236}">
                          <a16:creationId xmlns:a16="http://schemas.microsoft.com/office/drawing/2014/main" id="{2C94D00F-59D5-43A5-99BD-20D5839DE1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113" name="Rounded Rectangle 110">
                        <a:extLst>
                          <a:ext uri="{FF2B5EF4-FFF2-40B4-BE49-F238E27FC236}">
                            <a16:creationId xmlns:a16="http://schemas.microsoft.com/office/drawing/2014/main" id="{46D23983-18C5-4D1D-874A-6B15E4136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14" name="Graphic 1113">
                        <a:extLst>
                          <a:ext uri="{FF2B5EF4-FFF2-40B4-BE49-F238E27FC236}">
                            <a16:creationId xmlns:a16="http://schemas.microsoft.com/office/drawing/2014/main" id="{E01EDD89-4202-4B9D-9604-2DD6DCE33F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7" name="Group 1106">
                      <a:extLst>
                        <a:ext uri="{FF2B5EF4-FFF2-40B4-BE49-F238E27FC236}">
                          <a16:creationId xmlns:a16="http://schemas.microsoft.com/office/drawing/2014/main" id="{7BB5FB6D-896D-4127-9943-0F2D5116E6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111" name="Rounded Rectangle 108">
                        <a:extLst>
                          <a:ext uri="{FF2B5EF4-FFF2-40B4-BE49-F238E27FC236}">
                            <a16:creationId xmlns:a16="http://schemas.microsoft.com/office/drawing/2014/main" id="{E2DF2B8F-B3E1-409A-8831-2F3B2D08B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12" name="Graphic 1111">
                        <a:extLst>
                          <a:ext uri="{FF2B5EF4-FFF2-40B4-BE49-F238E27FC236}">
                            <a16:creationId xmlns:a16="http://schemas.microsoft.com/office/drawing/2014/main" id="{0BD132D0-CC10-435B-ABA3-58F249701E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8" name="Group 1107">
                      <a:extLst>
                        <a:ext uri="{FF2B5EF4-FFF2-40B4-BE49-F238E27FC236}">
                          <a16:creationId xmlns:a16="http://schemas.microsoft.com/office/drawing/2014/main" id="{7BD6307E-180A-46EF-9950-F89D6E74B2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109" name="Rounded Rectangle 106">
                        <a:extLst>
                          <a:ext uri="{FF2B5EF4-FFF2-40B4-BE49-F238E27FC236}">
                            <a16:creationId xmlns:a16="http://schemas.microsoft.com/office/drawing/2014/main" id="{FF70FB5F-83E0-4421-B2B5-9BAB4C296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10" name="Graphic 1109">
                        <a:extLst>
                          <a:ext uri="{FF2B5EF4-FFF2-40B4-BE49-F238E27FC236}">
                            <a16:creationId xmlns:a16="http://schemas.microsoft.com/office/drawing/2014/main" id="{E6A8C64A-88B0-4277-89B2-EB31D42ACC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88F972D2-47FE-479F-8771-3C64D69F484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97" name="Rounded Rectangle 84">
                      <a:extLst>
                        <a:ext uri="{FF2B5EF4-FFF2-40B4-BE49-F238E27FC236}">
                          <a16:creationId xmlns:a16="http://schemas.microsoft.com/office/drawing/2014/main" id="{9BBCC9F8-6541-4BB9-9E28-F0112D635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98" name="Group 1097">
                      <a:extLst>
                        <a:ext uri="{FF2B5EF4-FFF2-40B4-BE49-F238E27FC236}">
                          <a16:creationId xmlns:a16="http://schemas.microsoft.com/office/drawing/2014/main" id="{166110EE-E6D8-4DAA-BDE7-DC70C5AAA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102" name="Rounded Rectangle 89">
                        <a:extLst>
                          <a:ext uri="{FF2B5EF4-FFF2-40B4-BE49-F238E27FC236}">
                            <a16:creationId xmlns:a16="http://schemas.microsoft.com/office/drawing/2014/main" id="{3704CE80-92F4-4735-9D27-DF2089DC15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03" name="Graphic 1102">
                        <a:extLst>
                          <a:ext uri="{FF2B5EF4-FFF2-40B4-BE49-F238E27FC236}">
                            <a16:creationId xmlns:a16="http://schemas.microsoft.com/office/drawing/2014/main" id="{6540E9A3-E09A-4503-A300-8099E39EC8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99" name="Group 1098">
                      <a:extLst>
                        <a:ext uri="{FF2B5EF4-FFF2-40B4-BE49-F238E27FC236}">
                          <a16:creationId xmlns:a16="http://schemas.microsoft.com/office/drawing/2014/main" id="{947E5E00-9888-46F8-8264-8EA07D43D1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100" name="Rounded Rectangle 87">
                        <a:extLst>
                          <a:ext uri="{FF2B5EF4-FFF2-40B4-BE49-F238E27FC236}">
                            <a16:creationId xmlns:a16="http://schemas.microsoft.com/office/drawing/2014/main" id="{4AE087B3-E574-4E88-AEA2-70102BB06D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101" name="Graphic 1100">
                        <a:extLst>
                          <a:ext uri="{FF2B5EF4-FFF2-40B4-BE49-F238E27FC236}">
                            <a16:creationId xmlns:a16="http://schemas.microsoft.com/office/drawing/2014/main" id="{6FC6A465-EB6A-4AF2-9374-B00DBD70ED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80" name="Group 1079">
                    <a:extLst>
                      <a:ext uri="{FF2B5EF4-FFF2-40B4-BE49-F238E27FC236}">
                        <a16:creationId xmlns:a16="http://schemas.microsoft.com/office/drawing/2014/main" id="{FBDB0F3B-14ED-495B-84A8-D68A2BEEA2E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081" name="Group 1080">
                      <a:extLst>
                        <a:ext uri="{FF2B5EF4-FFF2-40B4-BE49-F238E27FC236}">
                          <a16:creationId xmlns:a16="http://schemas.microsoft.com/office/drawing/2014/main" id="{AF371885-6786-466D-9AF3-71BED5D7FC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85" name="Group 1084">
                        <a:extLst>
                          <a:ext uri="{FF2B5EF4-FFF2-40B4-BE49-F238E27FC236}">
                            <a16:creationId xmlns:a16="http://schemas.microsoft.com/office/drawing/2014/main" id="{C20A0297-6500-425D-87F3-3ECEF24F49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89" name="Rounded Rectangle 91">
                          <a:extLst>
                            <a:ext uri="{FF2B5EF4-FFF2-40B4-BE49-F238E27FC236}">
                              <a16:creationId xmlns:a16="http://schemas.microsoft.com/office/drawing/2014/main" id="{268E08DA-C178-45A4-AFDA-E3CF221FD6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90" name="Graphic 1089">
                          <a:extLst>
                            <a:ext uri="{FF2B5EF4-FFF2-40B4-BE49-F238E27FC236}">
                              <a16:creationId xmlns:a16="http://schemas.microsoft.com/office/drawing/2014/main" id="{FE6C9A48-8C42-4505-BA64-F4730B6F0B5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91" name="Group 1090">
                          <a:extLst>
                            <a:ext uri="{FF2B5EF4-FFF2-40B4-BE49-F238E27FC236}">
                              <a16:creationId xmlns:a16="http://schemas.microsoft.com/office/drawing/2014/main" id="{E7C2CDED-2C17-46B2-9D4F-473EA433F1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95" name="Rounded Rectangle 97">
                            <a:extLst>
                              <a:ext uri="{FF2B5EF4-FFF2-40B4-BE49-F238E27FC236}">
                                <a16:creationId xmlns:a16="http://schemas.microsoft.com/office/drawing/2014/main" id="{499B48E3-FC30-4297-BFD0-BF8CDC24C0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96" name="Graphic 1095">
                            <a:extLst>
                              <a:ext uri="{FF2B5EF4-FFF2-40B4-BE49-F238E27FC236}">
                                <a16:creationId xmlns:a16="http://schemas.microsoft.com/office/drawing/2014/main" id="{23E28B90-D038-4E87-B370-696AC1EF4D6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92" name="Group 1091">
                          <a:extLst>
                            <a:ext uri="{FF2B5EF4-FFF2-40B4-BE49-F238E27FC236}">
                              <a16:creationId xmlns:a16="http://schemas.microsoft.com/office/drawing/2014/main" id="{AF57F30B-FC71-4E62-BDC3-FBA57444D8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93" name="Rounded Rectangle 95">
                            <a:extLst>
                              <a:ext uri="{FF2B5EF4-FFF2-40B4-BE49-F238E27FC236}">
                                <a16:creationId xmlns:a16="http://schemas.microsoft.com/office/drawing/2014/main" id="{00C31B2B-1098-450F-B8A9-64314AC62E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94" name="Graphic 1093">
                            <a:extLst>
                              <a:ext uri="{FF2B5EF4-FFF2-40B4-BE49-F238E27FC236}">
                                <a16:creationId xmlns:a16="http://schemas.microsoft.com/office/drawing/2014/main" id="{DB23BD20-4617-4784-942C-37711A91561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86" name="Group 1085">
                        <a:extLst>
                          <a:ext uri="{FF2B5EF4-FFF2-40B4-BE49-F238E27FC236}">
                            <a16:creationId xmlns:a16="http://schemas.microsoft.com/office/drawing/2014/main" id="{6847BCC9-FB8B-4C87-A3A6-E1A62CEB05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87" name="Rounded Rectangle 121">
                          <a:extLst>
                            <a:ext uri="{FF2B5EF4-FFF2-40B4-BE49-F238E27FC236}">
                              <a16:creationId xmlns:a16="http://schemas.microsoft.com/office/drawing/2014/main" id="{BF02E77C-9D1E-414F-9F3C-8726A0CADB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88" name="Graphic 1087">
                          <a:extLst>
                            <a:ext uri="{FF2B5EF4-FFF2-40B4-BE49-F238E27FC236}">
                              <a16:creationId xmlns:a16="http://schemas.microsoft.com/office/drawing/2014/main" id="{5BD5C631-6E6A-4F26-97BB-A8FE74F6F06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82" name="Group 1081">
                      <a:extLst>
                        <a:ext uri="{FF2B5EF4-FFF2-40B4-BE49-F238E27FC236}">
                          <a16:creationId xmlns:a16="http://schemas.microsoft.com/office/drawing/2014/main" id="{07B46BB3-4CB8-49E7-8E42-E604C93EA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83" name="Rounded Rectangle 124">
                        <a:extLst>
                          <a:ext uri="{FF2B5EF4-FFF2-40B4-BE49-F238E27FC236}">
                            <a16:creationId xmlns:a16="http://schemas.microsoft.com/office/drawing/2014/main" id="{262928B4-BE2C-4656-873C-43E00BE0C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84" name="Graphic 1083">
                        <a:extLst>
                          <a:ext uri="{FF2B5EF4-FFF2-40B4-BE49-F238E27FC236}">
                            <a16:creationId xmlns:a16="http://schemas.microsoft.com/office/drawing/2014/main" id="{3FC90567-7211-4A51-9326-ACFE75C234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8" name="Group 907">
                <a:extLst>
                  <a:ext uri="{FF2B5EF4-FFF2-40B4-BE49-F238E27FC236}">
                    <a16:creationId xmlns:a16="http://schemas.microsoft.com/office/drawing/2014/main" id="{86982D49-9DD0-4792-A84B-2BB85021197F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035" name="Oval 1034">
                  <a:extLst>
                    <a:ext uri="{FF2B5EF4-FFF2-40B4-BE49-F238E27FC236}">
                      <a16:creationId xmlns:a16="http://schemas.microsoft.com/office/drawing/2014/main" id="{F87A00E8-EA10-48A4-B1D5-6E2998821FB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4D66A078-FFD4-44B7-AEAC-8BBDAEE893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037" name="Group 1036">
                    <a:extLst>
                      <a:ext uri="{FF2B5EF4-FFF2-40B4-BE49-F238E27FC236}">
                        <a16:creationId xmlns:a16="http://schemas.microsoft.com/office/drawing/2014/main" id="{8BEF90A6-15DD-417B-AFF2-9963B23F833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063" name="Rounded Rectangle 101">
                      <a:extLst>
                        <a:ext uri="{FF2B5EF4-FFF2-40B4-BE49-F238E27FC236}">
                          <a16:creationId xmlns:a16="http://schemas.microsoft.com/office/drawing/2014/main" id="{DE6EDEED-7B23-4187-81C5-580721BB5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64" name="Group 1063">
                      <a:extLst>
                        <a:ext uri="{FF2B5EF4-FFF2-40B4-BE49-F238E27FC236}">
                          <a16:creationId xmlns:a16="http://schemas.microsoft.com/office/drawing/2014/main" id="{8866F078-5C97-4FE7-87C5-1094A74DD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074" name="Rounded Rectangle 112">
                        <a:extLst>
                          <a:ext uri="{FF2B5EF4-FFF2-40B4-BE49-F238E27FC236}">
                            <a16:creationId xmlns:a16="http://schemas.microsoft.com/office/drawing/2014/main" id="{E71D2204-5ABB-4801-BB69-2AE02AFB8B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75" name="Graphic 1074">
                        <a:extLst>
                          <a:ext uri="{FF2B5EF4-FFF2-40B4-BE49-F238E27FC236}">
                            <a16:creationId xmlns:a16="http://schemas.microsoft.com/office/drawing/2014/main" id="{9EB2AFD9-C217-43EE-AE07-FCE18927184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5" name="Group 1064">
                      <a:extLst>
                        <a:ext uri="{FF2B5EF4-FFF2-40B4-BE49-F238E27FC236}">
                          <a16:creationId xmlns:a16="http://schemas.microsoft.com/office/drawing/2014/main" id="{3A6A35B5-E405-4AF9-8476-C2C05C964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072" name="Rounded Rectangle 110">
                        <a:extLst>
                          <a:ext uri="{FF2B5EF4-FFF2-40B4-BE49-F238E27FC236}">
                            <a16:creationId xmlns:a16="http://schemas.microsoft.com/office/drawing/2014/main" id="{2FCD0F4F-44A5-4A2C-BDE5-F6490DEFB4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73" name="Graphic 1072">
                        <a:extLst>
                          <a:ext uri="{FF2B5EF4-FFF2-40B4-BE49-F238E27FC236}">
                            <a16:creationId xmlns:a16="http://schemas.microsoft.com/office/drawing/2014/main" id="{B8A50414-6A1A-4133-8D46-F81006910E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6" name="Group 1065">
                      <a:extLst>
                        <a:ext uri="{FF2B5EF4-FFF2-40B4-BE49-F238E27FC236}">
                          <a16:creationId xmlns:a16="http://schemas.microsoft.com/office/drawing/2014/main" id="{35587D7A-F0FF-4D2E-9995-1767592978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070" name="Rounded Rectangle 108">
                        <a:extLst>
                          <a:ext uri="{FF2B5EF4-FFF2-40B4-BE49-F238E27FC236}">
                            <a16:creationId xmlns:a16="http://schemas.microsoft.com/office/drawing/2014/main" id="{416D1F9A-52B5-4120-96A6-D54FD610C0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71" name="Graphic 1070">
                        <a:extLst>
                          <a:ext uri="{FF2B5EF4-FFF2-40B4-BE49-F238E27FC236}">
                            <a16:creationId xmlns:a16="http://schemas.microsoft.com/office/drawing/2014/main" id="{1AEF246D-A4AF-4B6E-8500-EFD96BB80F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67" name="Group 1066">
                      <a:extLst>
                        <a:ext uri="{FF2B5EF4-FFF2-40B4-BE49-F238E27FC236}">
                          <a16:creationId xmlns:a16="http://schemas.microsoft.com/office/drawing/2014/main" id="{E8C114CB-9C15-4337-A11D-60512E4E33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068" name="Rounded Rectangle 106">
                        <a:extLst>
                          <a:ext uri="{FF2B5EF4-FFF2-40B4-BE49-F238E27FC236}">
                            <a16:creationId xmlns:a16="http://schemas.microsoft.com/office/drawing/2014/main" id="{14FE3383-27ED-4D40-B3FC-0076B79297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69" name="Graphic 1068">
                        <a:extLst>
                          <a:ext uri="{FF2B5EF4-FFF2-40B4-BE49-F238E27FC236}">
                            <a16:creationId xmlns:a16="http://schemas.microsoft.com/office/drawing/2014/main" id="{25CD5625-D9DB-40FE-A123-B0E0303795D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38" name="Group 1037">
                    <a:extLst>
                      <a:ext uri="{FF2B5EF4-FFF2-40B4-BE49-F238E27FC236}">
                        <a16:creationId xmlns:a16="http://schemas.microsoft.com/office/drawing/2014/main" id="{D3C5AFB9-DF4E-4EBD-870F-BF1EFCC7260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56" name="Rounded Rectangle 84">
                      <a:extLst>
                        <a:ext uri="{FF2B5EF4-FFF2-40B4-BE49-F238E27FC236}">
                          <a16:creationId xmlns:a16="http://schemas.microsoft.com/office/drawing/2014/main" id="{68AC7C6C-7F6A-4E45-B916-636A52005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57" name="Group 1056">
                      <a:extLst>
                        <a:ext uri="{FF2B5EF4-FFF2-40B4-BE49-F238E27FC236}">
                          <a16:creationId xmlns:a16="http://schemas.microsoft.com/office/drawing/2014/main" id="{F071EF7E-A309-41B4-A162-4249063E0A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061" name="Rounded Rectangle 89">
                        <a:extLst>
                          <a:ext uri="{FF2B5EF4-FFF2-40B4-BE49-F238E27FC236}">
                            <a16:creationId xmlns:a16="http://schemas.microsoft.com/office/drawing/2014/main" id="{5A6EE760-F507-49A1-87F0-E8490DCCAD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62" name="Graphic 1061">
                        <a:extLst>
                          <a:ext uri="{FF2B5EF4-FFF2-40B4-BE49-F238E27FC236}">
                            <a16:creationId xmlns:a16="http://schemas.microsoft.com/office/drawing/2014/main" id="{35B1D177-ECA2-4F59-AEF3-9C7694ACC2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58" name="Group 1057">
                      <a:extLst>
                        <a:ext uri="{FF2B5EF4-FFF2-40B4-BE49-F238E27FC236}">
                          <a16:creationId xmlns:a16="http://schemas.microsoft.com/office/drawing/2014/main" id="{65AE5577-E6D1-4CB7-938C-BA700FE481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059" name="Rounded Rectangle 87">
                        <a:extLst>
                          <a:ext uri="{FF2B5EF4-FFF2-40B4-BE49-F238E27FC236}">
                            <a16:creationId xmlns:a16="http://schemas.microsoft.com/office/drawing/2014/main" id="{4B192C11-16A8-4F02-AE7E-4F9DA089A5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60" name="Graphic 1059">
                        <a:extLst>
                          <a:ext uri="{FF2B5EF4-FFF2-40B4-BE49-F238E27FC236}">
                            <a16:creationId xmlns:a16="http://schemas.microsoft.com/office/drawing/2014/main" id="{57C0BDE0-5CE3-4B2E-98CB-8D3A014CAB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1F8865FA-A46B-4BF5-A7A2-923743B923B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040" name="Group 1039">
                      <a:extLst>
                        <a:ext uri="{FF2B5EF4-FFF2-40B4-BE49-F238E27FC236}">
                          <a16:creationId xmlns:a16="http://schemas.microsoft.com/office/drawing/2014/main" id="{41298B1E-1973-4241-83D0-26DCC4377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44" name="Group 1043">
                        <a:extLst>
                          <a:ext uri="{FF2B5EF4-FFF2-40B4-BE49-F238E27FC236}">
                            <a16:creationId xmlns:a16="http://schemas.microsoft.com/office/drawing/2014/main" id="{AEDF7755-C58E-4AAC-AA16-5A2BA6908C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48" name="Rounded Rectangle 91">
                          <a:extLst>
                            <a:ext uri="{FF2B5EF4-FFF2-40B4-BE49-F238E27FC236}">
                              <a16:creationId xmlns:a16="http://schemas.microsoft.com/office/drawing/2014/main" id="{BDF20BF1-FDA7-4D33-91AC-0FE939B8FB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49" name="Graphic 1048">
                          <a:extLst>
                            <a:ext uri="{FF2B5EF4-FFF2-40B4-BE49-F238E27FC236}">
                              <a16:creationId xmlns:a16="http://schemas.microsoft.com/office/drawing/2014/main" id="{0B41E193-8E8B-4163-AE47-55697AD1316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50" name="Group 1049">
                          <a:extLst>
                            <a:ext uri="{FF2B5EF4-FFF2-40B4-BE49-F238E27FC236}">
                              <a16:creationId xmlns:a16="http://schemas.microsoft.com/office/drawing/2014/main" id="{1034E34C-A509-4E8A-9EA6-EA27BFF666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54" name="Rounded Rectangle 97">
                            <a:extLst>
                              <a:ext uri="{FF2B5EF4-FFF2-40B4-BE49-F238E27FC236}">
                                <a16:creationId xmlns:a16="http://schemas.microsoft.com/office/drawing/2014/main" id="{B1DE6C20-F40D-44A3-ADCE-AEE68F8F0A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55" name="Graphic 1054">
                            <a:extLst>
                              <a:ext uri="{FF2B5EF4-FFF2-40B4-BE49-F238E27FC236}">
                                <a16:creationId xmlns:a16="http://schemas.microsoft.com/office/drawing/2014/main" id="{5C607F97-FA88-40BF-B330-4C12FD62EF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51" name="Group 1050">
                          <a:extLst>
                            <a:ext uri="{FF2B5EF4-FFF2-40B4-BE49-F238E27FC236}">
                              <a16:creationId xmlns:a16="http://schemas.microsoft.com/office/drawing/2014/main" id="{36F10E6B-B9E5-4645-A755-EC8D2EB4C55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52" name="Rounded Rectangle 95">
                            <a:extLst>
                              <a:ext uri="{FF2B5EF4-FFF2-40B4-BE49-F238E27FC236}">
                                <a16:creationId xmlns:a16="http://schemas.microsoft.com/office/drawing/2014/main" id="{86D0EC03-8254-45AE-86C3-4FF20AF475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53" name="Graphic 1052">
                            <a:extLst>
                              <a:ext uri="{FF2B5EF4-FFF2-40B4-BE49-F238E27FC236}">
                                <a16:creationId xmlns:a16="http://schemas.microsoft.com/office/drawing/2014/main" id="{496146C4-3366-476B-A57A-46056A77E89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45" name="Group 1044">
                        <a:extLst>
                          <a:ext uri="{FF2B5EF4-FFF2-40B4-BE49-F238E27FC236}">
                            <a16:creationId xmlns:a16="http://schemas.microsoft.com/office/drawing/2014/main" id="{C71C5BCB-FF85-421D-A179-9C9E6D31B8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46" name="Rounded Rectangle 121">
                          <a:extLst>
                            <a:ext uri="{FF2B5EF4-FFF2-40B4-BE49-F238E27FC236}">
                              <a16:creationId xmlns:a16="http://schemas.microsoft.com/office/drawing/2014/main" id="{9B108850-AE5C-47A8-B13A-39B1DDDDB7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47" name="Graphic 1046">
                          <a:extLst>
                            <a:ext uri="{FF2B5EF4-FFF2-40B4-BE49-F238E27FC236}">
                              <a16:creationId xmlns:a16="http://schemas.microsoft.com/office/drawing/2014/main" id="{A049B7D5-02BC-423D-BB74-7F46966A502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41" name="Group 1040">
                      <a:extLst>
                        <a:ext uri="{FF2B5EF4-FFF2-40B4-BE49-F238E27FC236}">
                          <a16:creationId xmlns:a16="http://schemas.microsoft.com/office/drawing/2014/main" id="{9211D9DF-E4E6-41B8-A9DF-B444632340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42" name="Rounded Rectangle 124">
                        <a:extLst>
                          <a:ext uri="{FF2B5EF4-FFF2-40B4-BE49-F238E27FC236}">
                            <a16:creationId xmlns:a16="http://schemas.microsoft.com/office/drawing/2014/main" id="{AD1AEE5F-6B0B-4BA0-B703-EC6FB67294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43" name="Graphic 1042">
                        <a:extLst>
                          <a:ext uri="{FF2B5EF4-FFF2-40B4-BE49-F238E27FC236}">
                            <a16:creationId xmlns:a16="http://schemas.microsoft.com/office/drawing/2014/main" id="{E3663A02-83EF-42F8-8637-D729D45A0A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6D74FFBF-43F1-46D2-AA6F-85D15288CE5E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994" name="Oval 993">
                  <a:extLst>
                    <a:ext uri="{FF2B5EF4-FFF2-40B4-BE49-F238E27FC236}">
                      <a16:creationId xmlns:a16="http://schemas.microsoft.com/office/drawing/2014/main" id="{13A18DD7-C162-4E64-BBCC-9FE5E0E6C80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95" name="Group 994">
                  <a:extLst>
                    <a:ext uri="{FF2B5EF4-FFF2-40B4-BE49-F238E27FC236}">
                      <a16:creationId xmlns:a16="http://schemas.microsoft.com/office/drawing/2014/main" id="{1794238A-0D5D-42FE-9D89-F82F9EE1A05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C9341341-362D-4B71-B41D-A4D36361A59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022" name="Rounded Rectangle 101">
                      <a:extLst>
                        <a:ext uri="{FF2B5EF4-FFF2-40B4-BE49-F238E27FC236}">
                          <a16:creationId xmlns:a16="http://schemas.microsoft.com/office/drawing/2014/main" id="{6B21BDBB-E6EC-4065-8E97-5C8692EEE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23" name="Group 1022">
                      <a:extLst>
                        <a:ext uri="{FF2B5EF4-FFF2-40B4-BE49-F238E27FC236}">
                          <a16:creationId xmlns:a16="http://schemas.microsoft.com/office/drawing/2014/main" id="{E6102BF1-2D6B-47D6-8CF1-04F80C8BEC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033" name="Rounded Rectangle 112">
                        <a:extLst>
                          <a:ext uri="{FF2B5EF4-FFF2-40B4-BE49-F238E27FC236}">
                            <a16:creationId xmlns:a16="http://schemas.microsoft.com/office/drawing/2014/main" id="{B1F75B8F-836D-48EF-A151-78CFDE03D9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34" name="Graphic 1033">
                        <a:extLst>
                          <a:ext uri="{FF2B5EF4-FFF2-40B4-BE49-F238E27FC236}">
                            <a16:creationId xmlns:a16="http://schemas.microsoft.com/office/drawing/2014/main" id="{2597BF17-E24C-4751-8408-FC6E24059C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4" name="Group 1023">
                      <a:extLst>
                        <a:ext uri="{FF2B5EF4-FFF2-40B4-BE49-F238E27FC236}">
                          <a16:creationId xmlns:a16="http://schemas.microsoft.com/office/drawing/2014/main" id="{0F619AC1-4737-4E93-8203-7001C58BCF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031" name="Rounded Rectangle 110">
                        <a:extLst>
                          <a:ext uri="{FF2B5EF4-FFF2-40B4-BE49-F238E27FC236}">
                            <a16:creationId xmlns:a16="http://schemas.microsoft.com/office/drawing/2014/main" id="{3A12F9C8-7EB0-4C62-97B6-91E4F91003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32" name="Graphic 1031">
                        <a:extLst>
                          <a:ext uri="{FF2B5EF4-FFF2-40B4-BE49-F238E27FC236}">
                            <a16:creationId xmlns:a16="http://schemas.microsoft.com/office/drawing/2014/main" id="{B9104AE8-A01A-4F84-85A1-8964AAE7D4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5" name="Group 1024">
                      <a:extLst>
                        <a:ext uri="{FF2B5EF4-FFF2-40B4-BE49-F238E27FC236}">
                          <a16:creationId xmlns:a16="http://schemas.microsoft.com/office/drawing/2014/main" id="{4B39773C-613F-44D0-B45D-9229B734FC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029" name="Rounded Rectangle 108">
                        <a:extLst>
                          <a:ext uri="{FF2B5EF4-FFF2-40B4-BE49-F238E27FC236}">
                            <a16:creationId xmlns:a16="http://schemas.microsoft.com/office/drawing/2014/main" id="{87F1DCFE-A30E-48E6-94BF-57A65AD576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30" name="Graphic 1029">
                        <a:extLst>
                          <a:ext uri="{FF2B5EF4-FFF2-40B4-BE49-F238E27FC236}">
                            <a16:creationId xmlns:a16="http://schemas.microsoft.com/office/drawing/2014/main" id="{9F1B1279-6F71-476B-8B4C-1E32EE909E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26" name="Group 1025">
                      <a:extLst>
                        <a:ext uri="{FF2B5EF4-FFF2-40B4-BE49-F238E27FC236}">
                          <a16:creationId xmlns:a16="http://schemas.microsoft.com/office/drawing/2014/main" id="{BFD12E91-03F2-4D8D-86B5-7AD11C0C93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027" name="Rounded Rectangle 106">
                        <a:extLst>
                          <a:ext uri="{FF2B5EF4-FFF2-40B4-BE49-F238E27FC236}">
                            <a16:creationId xmlns:a16="http://schemas.microsoft.com/office/drawing/2014/main" id="{E29E7422-D47F-4C0E-A133-1450880A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28" name="Graphic 1027">
                        <a:extLst>
                          <a:ext uri="{FF2B5EF4-FFF2-40B4-BE49-F238E27FC236}">
                            <a16:creationId xmlns:a16="http://schemas.microsoft.com/office/drawing/2014/main" id="{91FEB623-D304-40D1-B531-5DD21B2DDB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A6AF67FA-3849-47CB-B1CC-C7004B57541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015" name="Rounded Rectangle 84">
                      <a:extLst>
                        <a:ext uri="{FF2B5EF4-FFF2-40B4-BE49-F238E27FC236}">
                          <a16:creationId xmlns:a16="http://schemas.microsoft.com/office/drawing/2014/main" id="{3050610D-999D-4A02-A5FF-454EE996D6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16" name="Group 1015">
                      <a:extLst>
                        <a:ext uri="{FF2B5EF4-FFF2-40B4-BE49-F238E27FC236}">
                          <a16:creationId xmlns:a16="http://schemas.microsoft.com/office/drawing/2014/main" id="{CD2D11DF-3326-48D5-BB85-47741D33CE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020" name="Rounded Rectangle 89">
                        <a:extLst>
                          <a:ext uri="{FF2B5EF4-FFF2-40B4-BE49-F238E27FC236}">
                            <a16:creationId xmlns:a16="http://schemas.microsoft.com/office/drawing/2014/main" id="{828E98EC-F0EF-4E85-8FBA-425730C41A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21" name="Graphic 1020">
                        <a:extLst>
                          <a:ext uri="{FF2B5EF4-FFF2-40B4-BE49-F238E27FC236}">
                            <a16:creationId xmlns:a16="http://schemas.microsoft.com/office/drawing/2014/main" id="{D0848777-8D34-49CE-8CDE-01CDB87376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17" name="Group 1016">
                      <a:extLst>
                        <a:ext uri="{FF2B5EF4-FFF2-40B4-BE49-F238E27FC236}">
                          <a16:creationId xmlns:a16="http://schemas.microsoft.com/office/drawing/2014/main" id="{4B7BC774-06B6-481A-878F-1641B6F0CE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018" name="Rounded Rectangle 87">
                        <a:extLst>
                          <a:ext uri="{FF2B5EF4-FFF2-40B4-BE49-F238E27FC236}">
                            <a16:creationId xmlns:a16="http://schemas.microsoft.com/office/drawing/2014/main" id="{5BE0CD6B-C1AF-4791-831F-C825E98CC0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19" name="Graphic 1018">
                        <a:extLst>
                          <a:ext uri="{FF2B5EF4-FFF2-40B4-BE49-F238E27FC236}">
                            <a16:creationId xmlns:a16="http://schemas.microsoft.com/office/drawing/2014/main" id="{1446DA9F-96F0-4914-8474-F7FE14F75C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548051A9-1F00-42C9-B69C-0894C923CB2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99" name="Group 998">
                      <a:extLst>
                        <a:ext uri="{FF2B5EF4-FFF2-40B4-BE49-F238E27FC236}">
                          <a16:creationId xmlns:a16="http://schemas.microsoft.com/office/drawing/2014/main" id="{C91FFE62-2459-4094-A93E-6B5603B5FA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003" name="Group 1002">
                        <a:extLst>
                          <a:ext uri="{FF2B5EF4-FFF2-40B4-BE49-F238E27FC236}">
                            <a16:creationId xmlns:a16="http://schemas.microsoft.com/office/drawing/2014/main" id="{0872EBD9-D84F-4CB7-87B7-84B1919B08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007" name="Rounded Rectangle 91">
                          <a:extLst>
                            <a:ext uri="{FF2B5EF4-FFF2-40B4-BE49-F238E27FC236}">
                              <a16:creationId xmlns:a16="http://schemas.microsoft.com/office/drawing/2014/main" id="{E28D5F45-E321-47D9-8BE4-C74B4A23BD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08" name="Graphic 1007">
                          <a:extLst>
                            <a:ext uri="{FF2B5EF4-FFF2-40B4-BE49-F238E27FC236}">
                              <a16:creationId xmlns:a16="http://schemas.microsoft.com/office/drawing/2014/main" id="{6EF7757B-225E-43E0-A66D-E804CC8EEB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009" name="Group 1008">
                          <a:extLst>
                            <a:ext uri="{FF2B5EF4-FFF2-40B4-BE49-F238E27FC236}">
                              <a16:creationId xmlns:a16="http://schemas.microsoft.com/office/drawing/2014/main" id="{FD884675-1A31-464D-9FE7-3C375D307E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013" name="Rounded Rectangle 97">
                            <a:extLst>
                              <a:ext uri="{FF2B5EF4-FFF2-40B4-BE49-F238E27FC236}">
                                <a16:creationId xmlns:a16="http://schemas.microsoft.com/office/drawing/2014/main" id="{930F41E1-F15E-4249-A6FC-966D616B0F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14" name="Graphic 1013">
                            <a:extLst>
                              <a:ext uri="{FF2B5EF4-FFF2-40B4-BE49-F238E27FC236}">
                                <a16:creationId xmlns:a16="http://schemas.microsoft.com/office/drawing/2014/main" id="{8AA7F1C7-3AB9-46B1-9305-119A719E7BA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010" name="Group 1009">
                          <a:extLst>
                            <a:ext uri="{FF2B5EF4-FFF2-40B4-BE49-F238E27FC236}">
                              <a16:creationId xmlns:a16="http://schemas.microsoft.com/office/drawing/2014/main" id="{98143231-F078-46F0-B986-0A269F6AF8A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011" name="Rounded Rectangle 95">
                            <a:extLst>
                              <a:ext uri="{FF2B5EF4-FFF2-40B4-BE49-F238E27FC236}">
                                <a16:creationId xmlns:a16="http://schemas.microsoft.com/office/drawing/2014/main" id="{3569372E-8BE9-4304-9014-295E23E9315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012" name="Graphic 1011">
                            <a:extLst>
                              <a:ext uri="{FF2B5EF4-FFF2-40B4-BE49-F238E27FC236}">
                                <a16:creationId xmlns:a16="http://schemas.microsoft.com/office/drawing/2014/main" id="{0B4F52C7-E6F5-41AA-AE73-0D5B3149384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004" name="Group 1003">
                        <a:extLst>
                          <a:ext uri="{FF2B5EF4-FFF2-40B4-BE49-F238E27FC236}">
                            <a16:creationId xmlns:a16="http://schemas.microsoft.com/office/drawing/2014/main" id="{DE057542-0F34-44C8-B50B-BEE0CF82E3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005" name="Rounded Rectangle 121">
                          <a:extLst>
                            <a:ext uri="{FF2B5EF4-FFF2-40B4-BE49-F238E27FC236}">
                              <a16:creationId xmlns:a16="http://schemas.microsoft.com/office/drawing/2014/main" id="{B9005CD1-6C77-4198-8151-4FF158D0A4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006" name="Graphic 1005">
                          <a:extLst>
                            <a:ext uri="{FF2B5EF4-FFF2-40B4-BE49-F238E27FC236}">
                              <a16:creationId xmlns:a16="http://schemas.microsoft.com/office/drawing/2014/main" id="{313B13BB-B923-47E3-BBF0-8E1CB1A155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000" name="Group 999">
                      <a:extLst>
                        <a:ext uri="{FF2B5EF4-FFF2-40B4-BE49-F238E27FC236}">
                          <a16:creationId xmlns:a16="http://schemas.microsoft.com/office/drawing/2014/main" id="{22EE8DDB-7615-4B38-813E-F697D76055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001" name="Rounded Rectangle 124">
                        <a:extLst>
                          <a:ext uri="{FF2B5EF4-FFF2-40B4-BE49-F238E27FC236}">
                            <a16:creationId xmlns:a16="http://schemas.microsoft.com/office/drawing/2014/main" id="{F9FB2791-C191-4A31-B723-1425DC75E5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002" name="Graphic 1001">
                        <a:extLst>
                          <a:ext uri="{FF2B5EF4-FFF2-40B4-BE49-F238E27FC236}">
                            <a16:creationId xmlns:a16="http://schemas.microsoft.com/office/drawing/2014/main" id="{6ED915C7-CB60-406E-8BEE-7B40B43E10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6FB1268A-4EF7-40FB-9D58-0B8AE6DE6DF6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953" name="Oval 952">
                  <a:extLst>
                    <a:ext uri="{FF2B5EF4-FFF2-40B4-BE49-F238E27FC236}">
                      <a16:creationId xmlns:a16="http://schemas.microsoft.com/office/drawing/2014/main" id="{701EBBDC-31A2-4EE4-B916-AD5E75D51BA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C67B0C5A-5C0E-4448-ACAC-E797389541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55" name="Group 954">
                    <a:extLst>
                      <a:ext uri="{FF2B5EF4-FFF2-40B4-BE49-F238E27FC236}">
                        <a16:creationId xmlns:a16="http://schemas.microsoft.com/office/drawing/2014/main" id="{5356F9A0-E01A-409F-A456-C69CF7DA6D88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981" name="Rounded Rectangle 101">
                      <a:extLst>
                        <a:ext uri="{FF2B5EF4-FFF2-40B4-BE49-F238E27FC236}">
                          <a16:creationId xmlns:a16="http://schemas.microsoft.com/office/drawing/2014/main" id="{279BE4AE-C48C-4067-BF99-6D909ADA5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982" name="Group 981">
                      <a:extLst>
                        <a:ext uri="{FF2B5EF4-FFF2-40B4-BE49-F238E27FC236}">
                          <a16:creationId xmlns:a16="http://schemas.microsoft.com/office/drawing/2014/main" id="{60C6D728-DADD-46B4-9DA0-29590C9C7A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992" name="Rounded Rectangle 112">
                        <a:extLst>
                          <a:ext uri="{FF2B5EF4-FFF2-40B4-BE49-F238E27FC236}">
                            <a16:creationId xmlns:a16="http://schemas.microsoft.com/office/drawing/2014/main" id="{BF1FB342-281F-4389-8F79-3564CF206B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93" name="Graphic 992">
                        <a:extLst>
                          <a:ext uri="{FF2B5EF4-FFF2-40B4-BE49-F238E27FC236}">
                            <a16:creationId xmlns:a16="http://schemas.microsoft.com/office/drawing/2014/main" id="{B303A118-EBCF-4BCB-B6D8-5113F2F2F5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3" name="Group 982">
                      <a:extLst>
                        <a:ext uri="{FF2B5EF4-FFF2-40B4-BE49-F238E27FC236}">
                          <a16:creationId xmlns:a16="http://schemas.microsoft.com/office/drawing/2014/main" id="{A4207698-DFB0-48AD-894C-68B77E3D13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990" name="Rounded Rectangle 110">
                        <a:extLst>
                          <a:ext uri="{FF2B5EF4-FFF2-40B4-BE49-F238E27FC236}">
                            <a16:creationId xmlns:a16="http://schemas.microsoft.com/office/drawing/2014/main" id="{5CF67432-C8BF-4960-B984-59157CD672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91" name="Graphic 990">
                        <a:extLst>
                          <a:ext uri="{FF2B5EF4-FFF2-40B4-BE49-F238E27FC236}">
                            <a16:creationId xmlns:a16="http://schemas.microsoft.com/office/drawing/2014/main" id="{A203A9A7-AE50-4756-9DAF-EAC4D117B1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4" name="Group 983">
                      <a:extLst>
                        <a:ext uri="{FF2B5EF4-FFF2-40B4-BE49-F238E27FC236}">
                          <a16:creationId xmlns:a16="http://schemas.microsoft.com/office/drawing/2014/main" id="{5EC05048-AB13-47CE-86AB-02A67A59BD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988" name="Rounded Rectangle 108">
                        <a:extLst>
                          <a:ext uri="{FF2B5EF4-FFF2-40B4-BE49-F238E27FC236}">
                            <a16:creationId xmlns:a16="http://schemas.microsoft.com/office/drawing/2014/main" id="{8622B172-E57B-49D5-8EA3-66CFAC627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89" name="Graphic 988">
                        <a:extLst>
                          <a:ext uri="{FF2B5EF4-FFF2-40B4-BE49-F238E27FC236}">
                            <a16:creationId xmlns:a16="http://schemas.microsoft.com/office/drawing/2014/main" id="{B5FDCFF4-6C71-4C82-B93B-6777E2AF1B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85" name="Group 984">
                      <a:extLst>
                        <a:ext uri="{FF2B5EF4-FFF2-40B4-BE49-F238E27FC236}">
                          <a16:creationId xmlns:a16="http://schemas.microsoft.com/office/drawing/2014/main" id="{628E0BF9-0432-4A43-953A-828520EE2D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986" name="Rounded Rectangle 106">
                        <a:extLst>
                          <a:ext uri="{FF2B5EF4-FFF2-40B4-BE49-F238E27FC236}">
                            <a16:creationId xmlns:a16="http://schemas.microsoft.com/office/drawing/2014/main" id="{689EF5D5-6816-4ED1-9EDD-EA26D8ED7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87" name="Graphic 986">
                        <a:extLst>
                          <a:ext uri="{FF2B5EF4-FFF2-40B4-BE49-F238E27FC236}">
                            <a16:creationId xmlns:a16="http://schemas.microsoft.com/office/drawing/2014/main" id="{714B9CD7-45E0-42CD-8EFC-5E16A20185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554A06A4-4ADE-4D4C-A9B5-4928586A619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974" name="Rounded Rectangle 84">
                      <a:extLst>
                        <a:ext uri="{FF2B5EF4-FFF2-40B4-BE49-F238E27FC236}">
                          <a16:creationId xmlns:a16="http://schemas.microsoft.com/office/drawing/2014/main" id="{ABE44FA2-5D86-4C77-8B64-5FFA64C4D7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975" name="Group 974">
                      <a:extLst>
                        <a:ext uri="{FF2B5EF4-FFF2-40B4-BE49-F238E27FC236}">
                          <a16:creationId xmlns:a16="http://schemas.microsoft.com/office/drawing/2014/main" id="{499C6288-CAA2-4868-A418-38B0B96DC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979" name="Rounded Rectangle 89">
                        <a:extLst>
                          <a:ext uri="{FF2B5EF4-FFF2-40B4-BE49-F238E27FC236}">
                            <a16:creationId xmlns:a16="http://schemas.microsoft.com/office/drawing/2014/main" id="{230F3541-2196-476D-A3C8-41E0AA3EC3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80" name="Graphic 979">
                        <a:extLst>
                          <a:ext uri="{FF2B5EF4-FFF2-40B4-BE49-F238E27FC236}">
                            <a16:creationId xmlns:a16="http://schemas.microsoft.com/office/drawing/2014/main" id="{6DFF2200-C1D9-4972-9F17-D76CD6DB34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76" name="Group 975">
                      <a:extLst>
                        <a:ext uri="{FF2B5EF4-FFF2-40B4-BE49-F238E27FC236}">
                          <a16:creationId xmlns:a16="http://schemas.microsoft.com/office/drawing/2014/main" id="{7D721E90-EDC0-474F-8492-8B8572D783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977" name="Rounded Rectangle 87">
                        <a:extLst>
                          <a:ext uri="{FF2B5EF4-FFF2-40B4-BE49-F238E27FC236}">
                            <a16:creationId xmlns:a16="http://schemas.microsoft.com/office/drawing/2014/main" id="{EEE78978-F4FF-4475-8309-2CCF96C5F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78" name="Graphic 977">
                        <a:extLst>
                          <a:ext uri="{FF2B5EF4-FFF2-40B4-BE49-F238E27FC236}">
                            <a16:creationId xmlns:a16="http://schemas.microsoft.com/office/drawing/2014/main" id="{5450141E-FF7A-4965-A406-7D3A579F0AA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86B70CE5-0426-4610-87B6-1285CC3196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58" name="Group 957">
                      <a:extLst>
                        <a:ext uri="{FF2B5EF4-FFF2-40B4-BE49-F238E27FC236}">
                          <a16:creationId xmlns:a16="http://schemas.microsoft.com/office/drawing/2014/main" id="{C155DA96-4A7A-43C9-8AC6-FFD45C4151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962" name="Group 961">
                        <a:extLst>
                          <a:ext uri="{FF2B5EF4-FFF2-40B4-BE49-F238E27FC236}">
                            <a16:creationId xmlns:a16="http://schemas.microsoft.com/office/drawing/2014/main" id="{2E6A9AB3-A364-4F8F-8C4D-47BE5E2D4B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966" name="Rounded Rectangle 91">
                          <a:extLst>
                            <a:ext uri="{FF2B5EF4-FFF2-40B4-BE49-F238E27FC236}">
                              <a16:creationId xmlns:a16="http://schemas.microsoft.com/office/drawing/2014/main" id="{56B1E750-05AA-4C06-B247-CD202A92BC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967" name="Graphic 966">
                          <a:extLst>
                            <a:ext uri="{FF2B5EF4-FFF2-40B4-BE49-F238E27FC236}">
                              <a16:creationId xmlns:a16="http://schemas.microsoft.com/office/drawing/2014/main" id="{32A7FEC6-4D80-4247-96E4-3FD0865B7FC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968" name="Group 967">
                          <a:extLst>
                            <a:ext uri="{FF2B5EF4-FFF2-40B4-BE49-F238E27FC236}">
                              <a16:creationId xmlns:a16="http://schemas.microsoft.com/office/drawing/2014/main" id="{D321CC87-EDDC-4B07-8C6B-79B4E65939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972" name="Rounded Rectangle 97">
                            <a:extLst>
                              <a:ext uri="{FF2B5EF4-FFF2-40B4-BE49-F238E27FC236}">
                                <a16:creationId xmlns:a16="http://schemas.microsoft.com/office/drawing/2014/main" id="{DF631FC2-C184-4FF0-914A-7AECF1540B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973" name="Graphic 972">
                            <a:extLst>
                              <a:ext uri="{FF2B5EF4-FFF2-40B4-BE49-F238E27FC236}">
                                <a16:creationId xmlns:a16="http://schemas.microsoft.com/office/drawing/2014/main" id="{40E31556-68A1-459E-99B6-C96E3641068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969" name="Group 968">
                          <a:extLst>
                            <a:ext uri="{FF2B5EF4-FFF2-40B4-BE49-F238E27FC236}">
                              <a16:creationId xmlns:a16="http://schemas.microsoft.com/office/drawing/2014/main" id="{C7217329-F0B4-46E5-8645-5DD201AC7B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970" name="Rounded Rectangle 95">
                            <a:extLst>
                              <a:ext uri="{FF2B5EF4-FFF2-40B4-BE49-F238E27FC236}">
                                <a16:creationId xmlns:a16="http://schemas.microsoft.com/office/drawing/2014/main" id="{2ABD6312-1F29-4224-9A6B-A32CBF1D14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971" name="Graphic 970">
                            <a:extLst>
                              <a:ext uri="{FF2B5EF4-FFF2-40B4-BE49-F238E27FC236}">
                                <a16:creationId xmlns:a16="http://schemas.microsoft.com/office/drawing/2014/main" id="{1E68D087-1595-437E-BFDE-4C21DD1A88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963" name="Group 962">
                        <a:extLst>
                          <a:ext uri="{FF2B5EF4-FFF2-40B4-BE49-F238E27FC236}">
                            <a16:creationId xmlns:a16="http://schemas.microsoft.com/office/drawing/2014/main" id="{8288BAD5-A749-4284-924A-EE2946B079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964" name="Rounded Rectangle 121">
                          <a:extLst>
                            <a:ext uri="{FF2B5EF4-FFF2-40B4-BE49-F238E27FC236}">
                              <a16:creationId xmlns:a16="http://schemas.microsoft.com/office/drawing/2014/main" id="{6BF214F9-2F81-4665-A77F-33F6D77A0B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965" name="Graphic 964">
                          <a:extLst>
                            <a:ext uri="{FF2B5EF4-FFF2-40B4-BE49-F238E27FC236}">
                              <a16:creationId xmlns:a16="http://schemas.microsoft.com/office/drawing/2014/main" id="{5C43C67C-69FC-403D-94AB-F089C6ECBBA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59" name="Group 958">
                      <a:extLst>
                        <a:ext uri="{FF2B5EF4-FFF2-40B4-BE49-F238E27FC236}">
                          <a16:creationId xmlns:a16="http://schemas.microsoft.com/office/drawing/2014/main" id="{D9F6111D-5A44-4949-81D2-E5D01B389D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960" name="Rounded Rectangle 124">
                        <a:extLst>
                          <a:ext uri="{FF2B5EF4-FFF2-40B4-BE49-F238E27FC236}">
                            <a16:creationId xmlns:a16="http://schemas.microsoft.com/office/drawing/2014/main" id="{A5920910-649B-4C6A-97AE-9637D8D2F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61" name="Graphic 960">
                        <a:extLst>
                          <a:ext uri="{FF2B5EF4-FFF2-40B4-BE49-F238E27FC236}">
                            <a16:creationId xmlns:a16="http://schemas.microsoft.com/office/drawing/2014/main" id="{7F3CE1E6-D64C-4BDF-965E-A5C5683C58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76916CD1-E2AA-44B6-AD1F-4ACB68E1415A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912" name="Oval 911">
                  <a:extLst>
                    <a:ext uri="{FF2B5EF4-FFF2-40B4-BE49-F238E27FC236}">
                      <a16:creationId xmlns:a16="http://schemas.microsoft.com/office/drawing/2014/main" id="{662F2C6E-16C8-40A4-AA59-C9EB60C4BEB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13" name="Group 912">
                  <a:extLst>
                    <a:ext uri="{FF2B5EF4-FFF2-40B4-BE49-F238E27FC236}">
                      <a16:creationId xmlns:a16="http://schemas.microsoft.com/office/drawing/2014/main" id="{CAC8316C-8AF1-4B71-B116-033B287385E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914" name="Group 913">
                    <a:extLst>
                      <a:ext uri="{FF2B5EF4-FFF2-40B4-BE49-F238E27FC236}">
                        <a16:creationId xmlns:a16="http://schemas.microsoft.com/office/drawing/2014/main" id="{F735A98A-F453-4203-AFAF-B78D7905326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940" name="Rounded Rectangle 101">
                      <a:extLst>
                        <a:ext uri="{FF2B5EF4-FFF2-40B4-BE49-F238E27FC236}">
                          <a16:creationId xmlns:a16="http://schemas.microsoft.com/office/drawing/2014/main" id="{39951F40-AB80-4CEC-9D51-FE748E74D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941" name="Group 940">
                      <a:extLst>
                        <a:ext uri="{FF2B5EF4-FFF2-40B4-BE49-F238E27FC236}">
                          <a16:creationId xmlns:a16="http://schemas.microsoft.com/office/drawing/2014/main" id="{1925CE4E-DCD0-4D7C-9343-B7319E7498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951" name="Rounded Rectangle 112">
                        <a:extLst>
                          <a:ext uri="{FF2B5EF4-FFF2-40B4-BE49-F238E27FC236}">
                            <a16:creationId xmlns:a16="http://schemas.microsoft.com/office/drawing/2014/main" id="{0DBA4B70-FC3A-4132-B7FC-886AA9170E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52" name="Graphic 951">
                        <a:extLst>
                          <a:ext uri="{FF2B5EF4-FFF2-40B4-BE49-F238E27FC236}">
                            <a16:creationId xmlns:a16="http://schemas.microsoft.com/office/drawing/2014/main" id="{9D1860AF-903A-43FD-885F-F86AD39A4AB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2" name="Group 941">
                      <a:extLst>
                        <a:ext uri="{FF2B5EF4-FFF2-40B4-BE49-F238E27FC236}">
                          <a16:creationId xmlns:a16="http://schemas.microsoft.com/office/drawing/2014/main" id="{7E55E051-6B7C-4D63-BE6D-FF7D89989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949" name="Rounded Rectangle 110">
                        <a:extLst>
                          <a:ext uri="{FF2B5EF4-FFF2-40B4-BE49-F238E27FC236}">
                            <a16:creationId xmlns:a16="http://schemas.microsoft.com/office/drawing/2014/main" id="{66A1A495-DD43-404A-B224-696F3E1B2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50" name="Graphic 949">
                        <a:extLst>
                          <a:ext uri="{FF2B5EF4-FFF2-40B4-BE49-F238E27FC236}">
                            <a16:creationId xmlns:a16="http://schemas.microsoft.com/office/drawing/2014/main" id="{5A626CA0-E74D-40FD-966C-B66F16C17B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3" name="Group 942">
                      <a:extLst>
                        <a:ext uri="{FF2B5EF4-FFF2-40B4-BE49-F238E27FC236}">
                          <a16:creationId xmlns:a16="http://schemas.microsoft.com/office/drawing/2014/main" id="{520AA12E-D09A-4696-9CF5-33C66A08C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947" name="Rounded Rectangle 108">
                        <a:extLst>
                          <a:ext uri="{FF2B5EF4-FFF2-40B4-BE49-F238E27FC236}">
                            <a16:creationId xmlns:a16="http://schemas.microsoft.com/office/drawing/2014/main" id="{49FF8381-F058-44E1-B873-15C7B1E2F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48" name="Graphic 947">
                        <a:extLst>
                          <a:ext uri="{FF2B5EF4-FFF2-40B4-BE49-F238E27FC236}">
                            <a16:creationId xmlns:a16="http://schemas.microsoft.com/office/drawing/2014/main" id="{AA3AFDD8-D623-46F4-836B-2F8678FD6F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44" name="Group 943">
                      <a:extLst>
                        <a:ext uri="{FF2B5EF4-FFF2-40B4-BE49-F238E27FC236}">
                          <a16:creationId xmlns:a16="http://schemas.microsoft.com/office/drawing/2014/main" id="{F10FDC05-8DE8-4302-9672-211EA2569F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945" name="Rounded Rectangle 106">
                        <a:extLst>
                          <a:ext uri="{FF2B5EF4-FFF2-40B4-BE49-F238E27FC236}">
                            <a16:creationId xmlns:a16="http://schemas.microsoft.com/office/drawing/2014/main" id="{62487247-8C02-46D2-BDED-258A7E4948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46" name="Graphic 945">
                        <a:extLst>
                          <a:ext uri="{FF2B5EF4-FFF2-40B4-BE49-F238E27FC236}">
                            <a16:creationId xmlns:a16="http://schemas.microsoft.com/office/drawing/2014/main" id="{991D429C-648B-4AAE-A7C5-0438CAF7E4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6A6350FC-4CD9-4B5B-B267-038F10E2D24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933" name="Rounded Rectangle 84">
                      <a:extLst>
                        <a:ext uri="{FF2B5EF4-FFF2-40B4-BE49-F238E27FC236}">
                          <a16:creationId xmlns:a16="http://schemas.microsoft.com/office/drawing/2014/main" id="{5E374DBD-A1BB-46DA-B0F5-BFEE802ED8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934" name="Group 933">
                      <a:extLst>
                        <a:ext uri="{FF2B5EF4-FFF2-40B4-BE49-F238E27FC236}">
                          <a16:creationId xmlns:a16="http://schemas.microsoft.com/office/drawing/2014/main" id="{CDC34A18-C5FD-4E0C-B2B1-27944CBF75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938" name="Rounded Rectangle 89">
                        <a:extLst>
                          <a:ext uri="{FF2B5EF4-FFF2-40B4-BE49-F238E27FC236}">
                            <a16:creationId xmlns:a16="http://schemas.microsoft.com/office/drawing/2014/main" id="{AF2465ED-B622-4C7A-B8B0-00D817ACF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39" name="Graphic 938">
                        <a:extLst>
                          <a:ext uri="{FF2B5EF4-FFF2-40B4-BE49-F238E27FC236}">
                            <a16:creationId xmlns:a16="http://schemas.microsoft.com/office/drawing/2014/main" id="{0F8E145F-50CB-4033-8D16-75AECB0FAD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935" name="Group 934">
                      <a:extLst>
                        <a:ext uri="{FF2B5EF4-FFF2-40B4-BE49-F238E27FC236}">
                          <a16:creationId xmlns:a16="http://schemas.microsoft.com/office/drawing/2014/main" id="{58229317-135B-494E-936C-DDA253C25B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936" name="Rounded Rectangle 87">
                        <a:extLst>
                          <a:ext uri="{FF2B5EF4-FFF2-40B4-BE49-F238E27FC236}">
                            <a16:creationId xmlns:a16="http://schemas.microsoft.com/office/drawing/2014/main" id="{AAB01734-7B59-445B-BEA8-1156769DD2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37" name="Graphic 936">
                        <a:extLst>
                          <a:ext uri="{FF2B5EF4-FFF2-40B4-BE49-F238E27FC236}">
                            <a16:creationId xmlns:a16="http://schemas.microsoft.com/office/drawing/2014/main" id="{C33F43D2-A6E6-49E6-9FAF-44589DE1F1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B7BC9DAE-68EF-4FAD-B8E9-5BBEAA2C924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917" name="Group 916">
                      <a:extLst>
                        <a:ext uri="{FF2B5EF4-FFF2-40B4-BE49-F238E27FC236}">
                          <a16:creationId xmlns:a16="http://schemas.microsoft.com/office/drawing/2014/main" id="{E0EBFA1F-6AD6-4ADC-9CC8-2EBD83D8BC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921" name="Group 920">
                        <a:extLst>
                          <a:ext uri="{FF2B5EF4-FFF2-40B4-BE49-F238E27FC236}">
                            <a16:creationId xmlns:a16="http://schemas.microsoft.com/office/drawing/2014/main" id="{B08DBA5E-58F5-4673-9502-83A0757971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925" name="Rounded Rectangle 91">
                          <a:extLst>
                            <a:ext uri="{FF2B5EF4-FFF2-40B4-BE49-F238E27FC236}">
                              <a16:creationId xmlns:a16="http://schemas.microsoft.com/office/drawing/2014/main" id="{60F5FFEC-29CD-4C3F-9FB4-7858CC0631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926" name="Graphic 925">
                          <a:extLst>
                            <a:ext uri="{FF2B5EF4-FFF2-40B4-BE49-F238E27FC236}">
                              <a16:creationId xmlns:a16="http://schemas.microsoft.com/office/drawing/2014/main" id="{9826C15D-9B85-4C8E-86BA-C98176DE564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927" name="Group 926">
                          <a:extLst>
                            <a:ext uri="{FF2B5EF4-FFF2-40B4-BE49-F238E27FC236}">
                              <a16:creationId xmlns:a16="http://schemas.microsoft.com/office/drawing/2014/main" id="{0A65D289-E217-41A4-9C60-D6D7582088E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931" name="Rounded Rectangle 97">
                            <a:extLst>
                              <a:ext uri="{FF2B5EF4-FFF2-40B4-BE49-F238E27FC236}">
                                <a16:creationId xmlns:a16="http://schemas.microsoft.com/office/drawing/2014/main" id="{C889A198-76D7-4EC5-8B38-D44970D854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932" name="Graphic 931">
                            <a:extLst>
                              <a:ext uri="{FF2B5EF4-FFF2-40B4-BE49-F238E27FC236}">
                                <a16:creationId xmlns:a16="http://schemas.microsoft.com/office/drawing/2014/main" id="{33385366-64C1-4229-87D2-4AAF7BE605D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928" name="Group 927">
                          <a:extLst>
                            <a:ext uri="{FF2B5EF4-FFF2-40B4-BE49-F238E27FC236}">
                              <a16:creationId xmlns:a16="http://schemas.microsoft.com/office/drawing/2014/main" id="{C9B75A75-89E3-48E2-8894-A682CEC3B08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929" name="Rounded Rectangle 95">
                            <a:extLst>
                              <a:ext uri="{FF2B5EF4-FFF2-40B4-BE49-F238E27FC236}">
                                <a16:creationId xmlns:a16="http://schemas.microsoft.com/office/drawing/2014/main" id="{FAE547A4-A684-47B8-B580-A774A7CCF7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930" name="Graphic 929">
                            <a:extLst>
                              <a:ext uri="{FF2B5EF4-FFF2-40B4-BE49-F238E27FC236}">
                                <a16:creationId xmlns:a16="http://schemas.microsoft.com/office/drawing/2014/main" id="{4BB03EE0-9B35-4790-9039-2A898467B8A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922" name="Group 921">
                        <a:extLst>
                          <a:ext uri="{FF2B5EF4-FFF2-40B4-BE49-F238E27FC236}">
                            <a16:creationId xmlns:a16="http://schemas.microsoft.com/office/drawing/2014/main" id="{036501AF-4814-4F97-97A8-09DBCC3204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923" name="Rounded Rectangle 121">
                          <a:extLst>
                            <a:ext uri="{FF2B5EF4-FFF2-40B4-BE49-F238E27FC236}">
                              <a16:creationId xmlns:a16="http://schemas.microsoft.com/office/drawing/2014/main" id="{D747B716-5DDA-40BA-8ACE-7575E798C9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924" name="Graphic 923">
                          <a:extLst>
                            <a:ext uri="{FF2B5EF4-FFF2-40B4-BE49-F238E27FC236}">
                              <a16:creationId xmlns:a16="http://schemas.microsoft.com/office/drawing/2014/main" id="{55FBFEB5-3C08-434F-860A-23F461C9449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918" name="Group 917">
                      <a:extLst>
                        <a:ext uri="{FF2B5EF4-FFF2-40B4-BE49-F238E27FC236}">
                          <a16:creationId xmlns:a16="http://schemas.microsoft.com/office/drawing/2014/main" id="{5883E535-28F1-4F17-BF67-47FD171E2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919" name="Rounded Rectangle 124">
                        <a:extLst>
                          <a:ext uri="{FF2B5EF4-FFF2-40B4-BE49-F238E27FC236}">
                            <a16:creationId xmlns:a16="http://schemas.microsoft.com/office/drawing/2014/main" id="{683A0A5D-158D-406A-B07C-3FD6C1FA97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920" name="Graphic 919">
                        <a:extLst>
                          <a:ext uri="{FF2B5EF4-FFF2-40B4-BE49-F238E27FC236}">
                            <a16:creationId xmlns:a16="http://schemas.microsoft.com/office/drawing/2014/main" id="{A0717E20-CAD7-42DC-AF18-D66A70893E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A2352C-C104-41FB-81A3-53253B360E8D}"/>
              </a:ext>
            </a:extLst>
          </p:cNvPr>
          <p:cNvGrpSpPr/>
          <p:nvPr/>
        </p:nvGrpSpPr>
        <p:grpSpPr>
          <a:xfrm>
            <a:off x="4246115" y="68586"/>
            <a:ext cx="2468880" cy="2468880"/>
            <a:chOff x="5442212" y="343279"/>
            <a:chExt cx="2468880" cy="2468880"/>
          </a:xfrm>
        </p:grpSpPr>
        <p:sp>
          <p:nvSpPr>
            <p:cNvPr id="3175" name="Rounded Rectangle 101">
              <a:extLst>
                <a:ext uri="{FF2B5EF4-FFF2-40B4-BE49-F238E27FC236}">
                  <a16:creationId xmlns:a16="http://schemas.microsoft.com/office/drawing/2014/main" id="{86CF2537-1BF8-46AD-82CA-F7784A6FEE63}"/>
                </a:ext>
              </a:extLst>
            </p:cNvPr>
            <p:cNvSpPr/>
            <p:nvPr/>
          </p:nvSpPr>
          <p:spPr>
            <a:xfrm>
              <a:off x="6018964" y="971963"/>
              <a:ext cx="349252" cy="1220852"/>
            </a:xfrm>
            <a:prstGeom prst="roundRect">
              <a:avLst>
                <a:gd name="adj" fmla="val 27970"/>
              </a:avLst>
            </a:prstGeom>
            <a:solidFill>
              <a:srgbClr val="00AF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76" name="Group 3175">
              <a:extLst>
                <a:ext uri="{FF2B5EF4-FFF2-40B4-BE49-F238E27FC236}">
                  <a16:creationId xmlns:a16="http://schemas.microsoft.com/office/drawing/2014/main" id="{C07E3D8C-CB48-470F-B736-15C557469E79}"/>
                </a:ext>
              </a:extLst>
            </p:cNvPr>
            <p:cNvGrpSpPr/>
            <p:nvPr/>
          </p:nvGrpSpPr>
          <p:grpSpPr>
            <a:xfrm>
              <a:off x="6068989" y="1309266"/>
              <a:ext cx="248857" cy="256991"/>
              <a:chOff x="1292976" y="2314975"/>
              <a:chExt cx="591969" cy="591969"/>
            </a:xfrm>
          </p:grpSpPr>
          <p:sp>
            <p:nvSpPr>
              <p:cNvPr id="3186" name="Rounded Rectangle 112">
                <a:extLst>
                  <a:ext uri="{FF2B5EF4-FFF2-40B4-BE49-F238E27FC236}">
                    <a16:creationId xmlns:a16="http://schemas.microsoft.com/office/drawing/2014/main" id="{A292888C-445A-475B-8DEF-1D7B831DEFAF}"/>
                  </a:ext>
                </a:extLst>
              </p:cNvPr>
              <p:cNvSpPr/>
              <p:nvPr/>
            </p:nvSpPr>
            <p:spPr>
              <a:xfrm>
                <a:off x="1292976" y="2314975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187" name="Graphic 3186">
                <a:extLst>
                  <a:ext uri="{FF2B5EF4-FFF2-40B4-BE49-F238E27FC236}">
                    <a16:creationId xmlns:a16="http://schemas.microsoft.com/office/drawing/2014/main" id="{67921474-38E7-4239-862D-C8BAF13FC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36560" y="2458559"/>
                <a:ext cx="304800" cy="304800"/>
              </a:xfrm>
              <a:prstGeom prst="rect">
                <a:avLst/>
              </a:prstGeom>
            </p:spPr>
          </p:pic>
        </p:grpSp>
        <p:grpSp>
          <p:nvGrpSpPr>
            <p:cNvPr id="3178" name="Group 3177">
              <a:extLst>
                <a:ext uri="{FF2B5EF4-FFF2-40B4-BE49-F238E27FC236}">
                  <a16:creationId xmlns:a16="http://schemas.microsoft.com/office/drawing/2014/main" id="{E8A4ABD8-EFA9-4478-8BD4-8B684E0A7A17}"/>
                </a:ext>
              </a:extLst>
            </p:cNvPr>
            <p:cNvGrpSpPr/>
            <p:nvPr/>
          </p:nvGrpSpPr>
          <p:grpSpPr>
            <a:xfrm>
              <a:off x="6068989" y="1597491"/>
              <a:ext cx="248857" cy="256991"/>
              <a:chOff x="1292975" y="2979664"/>
              <a:chExt cx="591969" cy="591969"/>
            </a:xfrm>
          </p:grpSpPr>
          <p:sp>
            <p:nvSpPr>
              <p:cNvPr id="3182" name="Rounded Rectangle 108">
                <a:extLst>
                  <a:ext uri="{FF2B5EF4-FFF2-40B4-BE49-F238E27FC236}">
                    <a16:creationId xmlns:a16="http://schemas.microsoft.com/office/drawing/2014/main" id="{3DE4BB5A-0BBE-4AF3-84F2-7AA822685737}"/>
                  </a:ext>
                </a:extLst>
              </p:cNvPr>
              <p:cNvSpPr/>
              <p:nvPr/>
            </p:nvSpPr>
            <p:spPr>
              <a:xfrm>
                <a:off x="1292975" y="2979664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183" name="Graphic 3182">
                <a:extLst>
                  <a:ext uri="{FF2B5EF4-FFF2-40B4-BE49-F238E27FC236}">
                    <a16:creationId xmlns:a16="http://schemas.microsoft.com/office/drawing/2014/main" id="{AD2389C7-5AA5-49AD-97CD-08131BDB1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42909" y="3116898"/>
                <a:ext cx="292100" cy="317500"/>
              </a:xfrm>
              <a:prstGeom prst="rect">
                <a:avLst/>
              </a:prstGeom>
            </p:spPr>
          </p:pic>
        </p:grpSp>
        <p:grpSp>
          <p:nvGrpSpPr>
            <p:cNvPr id="3179" name="Group 3178">
              <a:extLst>
                <a:ext uri="{FF2B5EF4-FFF2-40B4-BE49-F238E27FC236}">
                  <a16:creationId xmlns:a16="http://schemas.microsoft.com/office/drawing/2014/main" id="{9EDA7E3E-04A9-4B35-9E66-D9D88948163E}"/>
                </a:ext>
              </a:extLst>
            </p:cNvPr>
            <p:cNvGrpSpPr/>
            <p:nvPr/>
          </p:nvGrpSpPr>
          <p:grpSpPr>
            <a:xfrm>
              <a:off x="6068989" y="1885718"/>
              <a:ext cx="248857" cy="256991"/>
              <a:chOff x="1292975" y="3644353"/>
              <a:chExt cx="591969" cy="591969"/>
            </a:xfrm>
          </p:grpSpPr>
          <p:sp>
            <p:nvSpPr>
              <p:cNvPr id="3180" name="Rounded Rectangle 106">
                <a:extLst>
                  <a:ext uri="{FF2B5EF4-FFF2-40B4-BE49-F238E27FC236}">
                    <a16:creationId xmlns:a16="http://schemas.microsoft.com/office/drawing/2014/main" id="{9AB6ADB1-B145-4268-8F74-7FEA5482C0EA}"/>
                  </a:ext>
                </a:extLst>
              </p:cNvPr>
              <p:cNvSpPr/>
              <p:nvPr/>
            </p:nvSpPr>
            <p:spPr>
              <a:xfrm>
                <a:off x="1292975" y="364435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181" name="Graphic 3180">
                <a:extLst>
                  <a:ext uri="{FF2B5EF4-FFF2-40B4-BE49-F238E27FC236}">
                    <a16:creationId xmlns:a16="http://schemas.microsoft.com/office/drawing/2014/main" id="{D73E4069-C69B-4FED-8CF7-6A2C0F0F8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506409" y="3756187"/>
                <a:ext cx="165100" cy="368300"/>
              </a:xfrm>
              <a:prstGeom prst="rect">
                <a:avLst/>
              </a:prstGeom>
            </p:spPr>
          </p:pic>
        </p:grpSp>
        <p:sp>
          <p:nvSpPr>
            <p:cNvPr id="3168" name="Rounded Rectangle 84">
              <a:extLst>
                <a:ext uri="{FF2B5EF4-FFF2-40B4-BE49-F238E27FC236}">
                  <a16:creationId xmlns:a16="http://schemas.microsoft.com/office/drawing/2014/main" id="{75ECBB20-FF1A-498C-9362-8FB35A082FDA}"/>
                </a:ext>
              </a:extLst>
            </p:cNvPr>
            <p:cNvSpPr/>
            <p:nvPr/>
          </p:nvSpPr>
          <p:spPr>
            <a:xfrm>
              <a:off x="6931949" y="971963"/>
              <a:ext cx="349252" cy="644098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70" name="Group 3169">
              <a:extLst>
                <a:ext uri="{FF2B5EF4-FFF2-40B4-BE49-F238E27FC236}">
                  <a16:creationId xmlns:a16="http://schemas.microsoft.com/office/drawing/2014/main" id="{D4DAB50C-40CB-4A42-B28B-04F0D03491B0}"/>
                </a:ext>
              </a:extLst>
            </p:cNvPr>
            <p:cNvGrpSpPr/>
            <p:nvPr/>
          </p:nvGrpSpPr>
          <p:grpSpPr>
            <a:xfrm>
              <a:off x="6982147" y="1021040"/>
              <a:ext cx="248857" cy="256991"/>
              <a:chOff x="5999846" y="1556558"/>
              <a:chExt cx="591969" cy="591969"/>
            </a:xfrm>
          </p:grpSpPr>
          <p:sp>
            <p:nvSpPr>
              <p:cNvPr id="3171" name="Rounded Rectangle 87">
                <a:extLst>
                  <a:ext uri="{FF2B5EF4-FFF2-40B4-BE49-F238E27FC236}">
                    <a16:creationId xmlns:a16="http://schemas.microsoft.com/office/drawing/2014/main" id="{5F26FEA5-EDAE-4C0A-B648-4A02BE796665}"/>
                  </a:ext>
                </a:extLst>
              </p:cNvPr>
              <p:cNvSpPr/>
              <p:nvPr/>
            </p:nvSpPr>
            <p:spPr>
              <a:xfrm>
                <a:off x="5999846" y="1556558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172" name="Graphic 3171">
                <a:extLst>
                  <a:ext uri="{FF2B5EF4-FFF2-40B4-BE49-F238E27FC236}">
                    <a16:creationId xmlns:a16="http://schemas.microsoft.com/office/drawing/2014/main" id="{E6370929-7C0E-4587-8187-452F2FEFB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149780" y="1689071"/>
                <a:ext cx="292100" cy="342900"/>
              </a:xfrm>
              <a:prstGeom prst="rect">
                <a:avLst/>
              </a:prstGeom>
            </p:spPr>
          </p:pic>
        </p:grpSp>
        <p:grpSp>
          <p:nvGrpSpPr>
            <p:cNvPr id="3156" name="Group 3155">
              <a:extLst>
                <a:ext uri="{FF2B5EF4-FFF2-40B4-BE49-F238E27FC236}">
                  <a16:creationId xmlns:a16="http://schemas.microsoft.com/office/drawing/2014/main" id="{167BC550-1556-4D27-B538-3FFD1615C178}"/>
                </a:ext>
              </a:extLst>
            </p:cNvPr>
            <p:cNvGrpSpPr/>
            <p:nvPr/>
          </p:nvGrpSpPr>
          <p:grpSpPr>
            <a:xfrm>
              <a:off x="6475456" y="971963"/>
              <a:ext cx="349252" cy="1220852"/>
              <a:chOff x="3521552" y="1443509"/>
              <a:chExt cx="830783" cy="2812180"/>
            </a:xfrm>
          </p:grpSpPr>
          <p:sp>
            <p:nvSpPr>
              <p:cNvPr id="3160" name="Rounded Rectangle 91">
                <a:extLst>
                  <a:ext uri="{FF2B5EF4-FFF2-40B4-BE49-F238E27FC236}">
                    <a16:creationId xmlns:a16="http://schemas.microsoft.com/office/drawing/2014/main" id="{325E43C9-22D3-4D11-880C-68300346FFB1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61" name="Graphic 3160">
                <a:extLst>
                  <a:ext uri="{FF2B5EF4-FFF2-40B4-BE49-F238E27FC236}">
                    <a16:creationId xmlns:a16="http://schemas.microsoft.com/office/drawing/2014/main" id="{867B874A-81DA-4F8C-8334-147064507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162" name="Group 3161">
                <a:extLst>
                  <a:ext uri="{FF2B5EF4-FFF2-40B4-BE49-F238E27FC236}">
                    <a16:creationId xmlns:a16="http://schemas.microsoft.com/office/drawing/2014/main" id="{BE27F1C8-F7FE-4F9B-8599-858C05A19FC1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166" name="Rounded Rectangle 97">
                  <a:extLst>
                    <a:ext uri="{FF2B5EF4-FFF2-40B4-BE49-F238E27FC236}">
                      <a16:creationId xmlns:a16="http://schemas.microsoft.com/office/drawing/2014/main" id="{7513A849-6C68-4A5A-BEA0-D1DA79BE0E56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67" name="Graphic 3166">
                  <a:extLst>
                    <a:ext uri="{FF2B5EF4-FFF2-40B4-BE49-F238E27FC236}">
                      <a16:creationId xmlns:a16="http://schemas.microsoft.com/office/drawing/2014/main" id="{D033F1D4-9694-40E3-B9E5-599A2EDE40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163" name="Group 3162">
                <a:extLst>
                  <a:ext uri="{FF2B5EF4-FFF2-40B4-BE49-F238E27FC236}">
                    <a16:creationId xmlns:a16="http://schemas.microsoft.com/office/drawing/2014/main" id="{153CC889-9AB3-42DF-9251-849A3B645D98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164" name="Rounded Rectangle 95">
                  <a:extLst>
                    <a:ext uri="{FF2B5EF4-FFF2-40B4-BE49-F238E27FC236}">
                      <a16:creationId xmlns:a16="http://schemas.microsoft.com/office/drawing/2014/main" id="{2CCE9DCD-834F-4DB6-9148-928D56AC950C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65" name="Graphic 3164">
                  <a:extLst>
                    <a:ext uri="{FF2B5EF4-FFF2-40B4-BE49-F238E27FC236}">
                      <a16:creationId xmlns:a16="http://schemas.microsoft.com/office/drawing/2014/main" id="{E1D749A4-61EE-456D-9314-77E209447E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1" name="Group 1570">
              <a:extLst>
                <a:ext uri="{FF2B5EF4-FFF2-40B4-BE49-F238E27FC236}">
                  <a16:creationId xmlns:a16="http://schemas.microsoft.com/office/drawing/2014/main" id="{6286041A-01DE-4FD6-B9D7-B19E26128F7E}"/>
                </a:ext>
              </a:extLst>
            </p:cNvPr>
            <p:cNvGrpSpPr/>
            <p:nvPr/>
          </p:nvGrpSpPr>
          <p:grpSpPr>
            <a:xfrm>
              <a:off x="5442212" y="343279"/>
              <a:ext cx="2468880" cy="2468880"/>
              <a:chOff x="3081230" y="500172"/>
              <a:chExt cx="5943600" cy="5943600"/>
            </a:xfrm>
          </p:grpSpPr>
          <p:sp>
            <p:nvSpPr>
              <p:cNvPr id="1572" name="Oval 1571">
                <a:extLst>
                  <a:ext uri="{FF2B5EF4-FFF2-40B4-BE49-F238E27FC236}">
                    <a16:creationId xmlns:a16="http://schemas.microsoft.com/office/drawing/2014/main" id="{0F9D0293-82A5-4727-BCE3-51F2C7CB98FD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73" name="Group 1572">
                <a:extLst>
                  <a:ext uri="{FF2B5EF4-FFF2-40B4-BE49-F238E27FC236}">
                    <a16:creationId xmlns:a16="http://schemas.microsoft.com/office/drawing/2014/main" id="{D9EB49F4-6989-40E1-9EE7-972C1BCE6490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2204" name="Oval 2203">
                  <a:extLst>
                    <a:ext uri="{FF2B5EF4-FFF2-40B4-BE49-F238E27FC236}">
                      <a16:creationId xmlns:a16="http://schemas.microsoft.com/office/drawing/2014/main" id="{42F77BE7-2D56-4EA1-A7A5-8A8BE8AEA20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05" name="Group 2204">
                  <a:extLst>
                    <a:ext uri="{FF2B5EF4-FFF2-40B4-BE49-F238E27FC236}">
                      <a16:creationId xmlns:a16="http://schemas.microsoft.com/office/drawing/2014/main" id="{5D186AF1-50DF-4BF8-8677-8E92D4D411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206" name="Group 2205">
                    <a:extLst>
                      <a:ext uri="{FF2B5EF4-FFF2-40B4-BE49-F238E27FC236}">
                        <a16:creationId xmlns:a16="http://schemas.microsoft.com/office/drawing/2014/main" id="{FD37CAC8-C7AE-4C66-BA08-BFE72B8B1EF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232" name="Rounded Rectangle 101">
                      <a:extLst>
                        <a:ext uri="{FF2B5EF4-FFF2-40B4-BE49-F238E27FC236}">
                          <a16:creationId xmlns:a16="http://schemas.microsoft.com/office/drawing/2014/main" id="{ABD7353E-F8F5-41C3-B8F5-20FD9FC7A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33" name="Group 2232">
                      <a:extLst>
                        <a:ext uri="{FF2B5EF4-FFF2-40B4-BE49-F238E27FC236}">
                          <a16:creationId xmlns:a16="http://schemas.microsoft.com/office/drawing/2014/main" id="{F42AC3D1-5C08-429F-9899-0F5E665407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243" name="Rounded Rectangle 112">
                        <a:extLst>
                          <a:ext uri="{FF2B5EF4-FFF2-40B4-BE49-F238E27FC236}">
                            <a16:creationId xmlns:a16="http://schemas.microsoft.com/office/drawing/2014/main" id="{6C5F6B68-F0C9-4159-84CA-A7286BCADA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44" name="Graphic 2243">
                        <a:extLst>
                          <a:ext uri="{FF2B5EF4-FFF2-40B4-BE49-F238E27FC236}">
                            <a16:creationId xmlns:a16="http://schemas.microsoft.com/office/drawing/2014/main" id="{051C7E38-466B-4DC9-BDFE-3594A1FD49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4" name="Group 2233">
                      <a:extLst>
                        <a:ext uri="{FF2B5EF4-FFF2-40B4-BE49-F238E27FC236}">
                          <a16:creationId xmlns:a16="http://schemas.microsoft.com/office/drawing/2014/main" id="{0E2D0200-01BA-4F18-A312-5E2C681B28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241" name="Rounded Rectangle 110">
                        <a:extLst>
                          <a:ext uri="{FF2B5EF4-FFF2-40B4-BE49-F238E27FC236}">
                            <a16:creationId xmlns:a16="http://schemas.microsoft.com/office/drawing/2014/main" id="{B5AC04B8-AAD4-4155-AED3-62266C9A11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42" name="Graphic 2241">
                        <a:extLst>
                          <a:ext uri="{FF2B5EF4-FFF2-40B4-BE49-F238E27FC236}">
                            <a16:creationId xmlns:a16="http://schemas.microsoft.com/office/drawing/2014/main" id="{1542BF87-47A8-4299-B92C-126188E9F7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5" name="Group 2234">
                      <a:extLst>
                        <a:ext uri="{FF2B5EF4-FFF2-40B4-BE49-F238E27FC236}">
                          <a16:creationId xmlns:a16="http://schemas.microsoft.com/office/drawing/2014/main" id="{3EE6CCB2-6FAB-43F2-BD95-0CD0DD78C2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239" name="Rounded Rectangle 108">
                        <a:extLst>
                          <a:ext uri="{FF2B5EF4-FFF2-40B4-BE49-F238E27FC236}">
                            <a16:creationId xmlns:a16="http://schemas.microsoft.com/office/drawing/2014/main" id="{0E912523-0D84-4B68-B4BF-8B5F512AA5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40" name="Graphic 2239">
                        <a:extLst>
                          <a:ext uri="{FF2B5EF4-FFF2-40B4-BE49-F238E27FC236}">
                            <a16:creationId xmlns:a16="http://schemas.microsoft.com/office/drawing/2014/main" id="{2FBB0006-B816-4756-88D1-684EEBD89B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36" name="Group 2235">
                      <a:extLst>
                        <a:ext uri="{FF2B5EF4-FFF2-40B4-BE49-F238E27FC236}">
                          <a16:creationId xmlns:a16="http://schemas.microsoft.com/office/drawing/2014/main" id="{2C66B095-4F2D-4C44-B039-11FD14A9E9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237" name="Rounded Rectangle 106">
                        <a:extLst>
                          <a:ext uri="{FF2B5EF4-FFF2-40B4-BE49-F238E27FC236}">
                            <a16:creationId xmlns:a16="http://schemas.microsoft.com/office/drawing/2014/main" id="{AED66D20-98C1-4BBC-8C66-94B267D1BD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38" name="Graphic 2237">
                        <a:extLst>
                          <a:ext uri="{FF2B5EF4-FFF2-40B4-BE49-F238E27FC236}">
                            <a16:creationId xmlns:a16="http://schemas.microsoft.com/office/drawing/2014/main" id="{8577DD1A-B67B-4B28-8089-4706C541F3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07" name="Group 2206">
                    <a:extLst>
                      <a:ext uri="{FF2B5EF4-FFF2-40B4-BE49-F238E27FC236}">
                        <a16:creationId xmlns:a16="http://schemas.microsoft.com/office/drawing/2014/main" id="{2830FAE2-608F-4D24-81F3-80CF86D3894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225" name="Rounded Rectangle 84">
                      <a:extLst>
                        <a:ext uri="{FF2B5EF4-FFF2-40B4-BE49-F238E27FC236}">
                          <a16:creationId xmlns:a16="http://schemas.microsoft.com/office/drawing/2014/main" id="{8725F666-EC59-42E7-85BB-572F9A14E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26" name="Group 2225">
                      <a:extLst>
                        <a:ext uri="{FF2B5EF4-FFF2-40B4-BE49-F238E27FC236}">
                          <a16:creationId xmlns:a16="http://schemas.microsoft.com/office/drawing/2014/main" id="{65BF41CC-47E0-423C-B725-5A12D68F67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230" name="Rounded Rectangle 89">
                        <a:extLst>
                          <a:ext uri="{FF2B5EF4-FFF2-40B4-BE49-F238E27FC236}">
                            <a16:creationId xmlns:a16="http://schemas.microsoft.com/office/drawing/2014/main" id="{69539738-9DE4-45A3-ABD2-7033505964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31" name="Graphic 2230">
                        <a:extLst>
                          <a:ext uri="{FF2B5EF4-FFF2-40B4-BE49-F238E27FC236}">
                            <a16:creationId xmlns:a16="http://schemas.microsoft.com/office/drawing/2014/main" id="{2CD0F900-A6CD-4D04-9D69-7B01CEC7EE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27" name="Group 2226">
                      <a:extLst>
                        <a:ext uri="{FF2B5EF4-FFF2-40B4-BE49-F238E27FC236}">
                          <a16:creationId xmlns:a16="http://schemas.microsoft.com/office/drawing/2014/main" id="{1FB5C06D-FD3B-41A0-B539-49304E4EEF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228" name="Rounded Rectangle 87">
                        <a:extLst>
                          <a:ext uri="{FF2B5EF4-FFF2-40B4-BE49-F238E27FC236}">
                            <a16:creationId xmlns:a16="http://schemas.microsoft.com/office/drawing/2014/main" id="{7DBFC891-2B99-444B-8E3A-F5520EEAF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29" name="Graphic 2228">
                        <a:extLst>
                          <a:ext uri="{FF2B5EF4-FFF2-40B4-BE49-F238E27FC236}">
                            <a16:creationId xmlns:a16="http://schemas.microsoft.com/office/drawing/2014/main" id="{19029E02-4846-4638-AFFB-768757825F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08" name="Group 2207">
                    <a:extLst>
                      <a:ext uri="{FF2B5EF4-FFF2-40B4-BE49-F238E27FC236}">
                        <a16:creationId xmlns:a16="http://schemas.microsoft.com/office/drawing/2014/main" id="{7259B2F1-7571-4312-9046-D12F7805BA9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209" name="Group 2208">
                      <a:extLst>
                        <a:ext uri="{FF2B5EF4-FFF2-40B4-BE49-F238E27FC236}">
                          <a16:creationId xmlns:a16="http://schemas.microsoft.com/office/drawing/2014/main" id="{C813F09D-2A44-427B-81D2-29CD583C6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213" name="Group 2212">
                        <a:extLst>
                          <a:ext uri="{FF2B5EF4-FFF2-40B4-BE49-F238E27FC236}">
                            <a16:creationId xmlns:a16="http://schemas.microsoft.com/office/drawing/2014/main" id="{E37C1CB9-A62F-40FA-912D-6B5F3FB400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217" name="Rounded Rectangle 91">
                          <a:extLst>
                            <a:ext uri="{FF2B5EF4-FFF2-40B4-BE49-F238E27FC236}">
                              <a16:creationId xmlns:a16="http://schemas.microsoft.com/office/drawing/2014/main" id="{FE2672D7-587F-47D0-9619-EE8CC709BC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218" name="Graphic 2217">
                          <a:extLst>
                            <a:ext uri="{FF2B5EF4-FFF2-40B4-BE49-F238E27FC236}">
                              <a16:creationId xmlns:a16="http://schemas.microsoft.com/office/drawing/2014/main" id="{97C8BDFC-2C9F-49B8-AF16-64EB0E9972F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219" name="Group 2218">
                          <a:extLst>
                            <a:ext uri="{FF2B5EF4-FFF2-40B4-BE49-F238E27FC236}">
                              <a16:creationId xmlns:a16="http://schemas.microsoft.com/office/drawing/2014/main" id="{ECD9F492-EDD5-4888-9C42-90F0C8B0AB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223" name="Rounded Rectangle 97">
                            <a:extLst>
                              <a:ext uri="{FF2B5EF4-FFF2-40B4-BE49-F238E27FC236}">
                                <a16:creationId xmlns:a16="http://schemas.microsoft.com/office/drawing/2014/main" id="{7A13AF00-9F9F-4696-A885-61E8FF8B18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224" name="Graphic 2223">
                            <a:extLst>
                              <a:ext uri="{FF2B5EF4-FFF2-40B4-BE49-F238E27FC236}">
                                <a16:creationId xmlns:a16="http://schemas.microsoft.com/office/drawing/2014/main" id="{8552C403-2FAB-49EC-A0F2-3AEAC6CD020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220" name="Group 2219">
                          <a:extLst>
                            <a:ext uri="{FF2B5EF4-FFF2-40B4-BE49-F238E27FC236}">
                              <a16:creationId xmlns:a16="http://schemas.microsoft.com/office/drawing/2014/main" id="{19583F8E-4FA7-4234-83DE-A8BBC0663E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221" name="Rounded Rectangle 95">
                            <a:extLst>
                              <a:ext uri="{FF2B5EF4-FFF2-40B4-BE49-F238E27FC236}">
                                <a16:creationId xmlns:a16="http://schemas.microsoft.com/office/drawing/2014/main" id="{96F40F76-6364-4DBD-8BB1-529FFA2A04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222" name="Graphic 2221">
                            <a:extLst>
                              <a:ext uri="{FF2B5EF4-FFF2-40B4-BE49-F238E27FC236}">
                                <a16:creationId xmlns:a16="http://schemas.microsoft.com/office/drawing/2014/main" id="{0EDAB930-27F4-4EE7-BA72-FF9A5386ABC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214" name="Group 2213">
                        <a:extLst>
                          <a:ext uri="{FF2B5EF4-FFF2-40B4-BE49-F238E27FC236}">
                            <a16:creationId xmlns:a16="http://schemas.microsoft.com/office/drawing/2014/main" id="{559E9A62-10DF-40DD-8C09-C9F845B2BB6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215" name="Rounded Rectangle 121">
                          <a:extLst>
                            <a:ext uri="{FF2B5EF4-FFF2-40B4-BE49-F238E27FC236}">
                              <a16:creationId xmlns:a16="http://schemas.microsoft.com/office/drawing/2014/main" id="{67A81BE4-5774-43E5-9963-855CEA63FA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216" name="Graphic 2215">
                          <a:extLst>
                            <a:ext uri="{FF2B5EF4-FFF2-40B4-BE49-F238E27FC236}">
                              <a16:creationId xmlns:a16="http://schemas.microsoft.com/office/drawing/2014/main" id="{587AC895-329A-4CEA-8813-ED89AC0930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10" name="Group 2209">
                      <a:extLst>
                        <a:ext uri="{FF2B5EF4-FFF2-40B4-BE49-F238E27FC236}">
                          <a16:creationId xmlns:a16="http://schemas.microsoft.com/office/drawing/2014/main" id="{DF9B5003-7E90-45E5-9F49-76126DEF3F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211" name="Rounded Rectangle 124">
                        <a:extLst>
                          <a:ext uri="{FF2B5EF4-FFF2-40B4-BE49-F238E27FC236}">
                            <a16:creationId xmlns:a16="http://schemas.microsoft.com/office/drawing/2014/main" id="{2F04CB46-F4AC-44FE-BF79-4F57BB6E5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12" name="Graphic 2211">
                        <a:extLst>
                          <a:ext uri="{FF2B5EF4-FFF2-40B4-BE49-F238E27FC236}">
                            <a16:creationId xmlns:a16="http://schemas.microsoft.com/office/drawing/2014/main" id="{369AB968-3E88-4FE3-A5B5-40DEBE8938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4" name="Group 1573">
                <a:extLst>
                  <a:ext uri="{FF2B5EF4-FFF2-40B4-BE49-F238E27FC236}">
                    <a16:creationId xmlns:a16="http://schemas.microsoft.com/office/drawing/2014/main" id="{34C20C35-19CB-4A78-BB7E-07421CA44D8A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163" name="Oval 2162">
                  <a:extLst>
                    <a:ext uri="{FF2B5EF4-FFF2-40B4-BE49-F238E27FC236}">
                      <a16:creationId xmlns:a16="http://schemas.microsoft.com/office/drawing/2014/main" id="{07B28BB0-3855-489B-8DD8-4BBC2B29801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64" name="Group 2163">
                  <a:extLst>
                    <a:ext uri="{FF2B5EF4-FFF2-40B4-BE49-F238E27FC236}">
                      <a16:creationId xmlns:a16="http://schemas.microsoft.com/office/drawing/2014/main" id="{597718F4-53C3-4324-B7F3-A5DC69DC3D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F0BA5104-2CF1-4B2C-910C-A7C58FBFA15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91" name="Rounded Rectangle 101">
                      <a:extLst>
                        <a:ext uri="{FF2B5EF4-FFF2-40B4-BE49-F238E27FC236}">
                          <a16:creationId xmlns:a16="http://schemas.microsoft.com/office/drawing/2014/main" id="{98BB4A4C-2D61-4544-ABB9-27B2181F2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92" name="Group 2191">
                      <a:extLst>
                        <a:ext uri="{FF2B5EF4-FFF2-40B4-BE49-F238E27FC236}">
                          <a16:creationId xmlns:a16="http://schemas.microsoft.com/office/drawing/2014/main" id="{31A00955-0E2E-47C5-92D3-6D43B67BF1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202" name="Rounded Rectangle 112">
                        <a:extLst>
                          <a:ext uri="{FF2B5EF4-FFF2-40B4-BE49-F238E27FC236}">
                            <a16:creationId xmlns:a16="http://schemas.microsoft.com/office/drawing/2014/main" id="{EA2762F0-44B9-4C38-9585-090026D55E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03" name="Graphic 2202">
                        <a:extLst>
                          <a:ext uri="{FF2B5EF4-FFF2-40B4-BE49-F238E27FC236}">
                            <a16:creationId xmlns:a16="http://schemas.microsoft.com/office/drawing/2014/main" id="{93B0CE0B-2316-45E5-8A4D-C0F05717B2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3" name="Group 2192">
                      <a:extLst>
                        <a:ext uri="{FF2B5EF4-FFF2-40B4-BE49-F238E27FC236}">
                          <a16:creationId xmlns:a16="http://schemas.microsoft.com/office/drawing/2014/main" id="{DAF14138-6C52-48B0-BCC4-FF1CC8E2C3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200" name="Rounded Rectangle 110">
                        <a:extLst>
                          <a:ext uri="{FF2B5EF4-FFF2-40B4-BE49-F238E27FC236}">
                            <a16:creationId xmlns:a16="http://schemas.microsoft.com/office/drawing/2014/main" id="{CC2C4DE9-6574-45A4-B8D9-57E22CDF1E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01" name="Graphic 2200">
                        <a:extLst>
                          <a:ext uri="{FF2B5EF4-FFF2-40B4-BE49-F238E27FC236}">
                            <a16:creationId xmlns:a16="http://schemas.microsoft.com/office/drawing/2014/main" id="{0F7C3973-E112-48F9-9EEA-69C6F8A4E2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4" name="Group 2193">
                      <a:extLst>
                        <a:ext uri="{FF2B5EF4-FFF2-40B4-BE49-F238E27FC236}">
                          <a16:creationId xmlns:a16="http://schemas.microsoft.com/office/drawing/2014/main" id="{B052D559-78D9-4F8A-BA6C-9326F265D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98" name="Rounded Rectangle 108">
                        <a:extLst>
                          <a:ext uri="{FF2B5EF4-FFF2-40B4-BE49-F238E27FC236}">
                            <a16:creationId xmlns:a16="http://schemas.microsoft.com/office/drawing/2014/main" id="{6F1AC68A-D7D3-4BEE-9573-E55AE5AB3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99" name="Graphic 2198">
                        <a:extLst>
                          <a:ext uri="{FF2B5EF4-FFF2-40B4-BE49-F238E27FC236}">
                            <a16:creationId xmlns:a16="http://schemas.microsoft.com/office/drawing/2014/main" id="{B81E0A90-1316-4F4E-AC09-BF1E7BC6B6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95" name="Group 2194">
                      <a:extLst>
                        <a:ext uri="{FF2B5EF4-FFF2-40B4-BE49-F238E27FC236}">
                          <a16:creationId xmlns:a16="http://schemas.microsoft.com/office/drawing/2014/main" id="{ED54A02B-EACD-45B6-A4C9-8B432FF0F5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96" name="Rounded Rectangle 106">
                        <a:extLst>
                          <a:ext uri="{FF2B5EF4-FFF2-40B4-BE49-F238E27FC236}">
                            <a16:creationId xmlns:a16="http://schemas.microsoft.com/office/drawing/2014/main" id="{984B4411-67E1-40FC-8E2D-CB51AF77C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97" name="Graphic 2196">
                        <a:extLst>
                          <a:ext uri="{FF2B5EF4-FFF2-40B4-BE49-F238E27FC236}">
                            <a16:creationId xmlns:a16="http://schemas.microsoft.com/office/drawing/2014/main" id="{9250B2D0-A191-45D1-8B17-B02268C1A2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66" name="Group 2165">
                    <a:extLst>
                      <a:ext uri="{FF2B5EF4-FFF2-40B4-BE49-F238E27FC236}">
                        <a16:creationId xmlns:a16="http://schemas.microsoft.com/office/drawing/2014/main" id="{15222B59-BF1B-48E3-8799-97106809EB2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84" name="Rounded Rectangle 84">
                      <a:extLst>
                        <a:ext uri="{FF2B5EF4-FFF2-40B4-BE49-F238E27FC236}">
                          <a16:creationId xmlns:a16="http://schemas.microsoft.com/office/drawing/2014/main" id="{03F8B233-FC67-48AF-8884-9EAE062A3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85" name="Group 2184">
                      <a:extLst>
                        <a:ext uri="{FF2B5EF4-FFF2-40B4-BE49-F238E27FC236}">
                          <a16:creationId xmlns:a16="http://schemas.microsoft.com/office/drawing/2014/main" id="{756498B6-288A-490F-A80A-E93B2C623D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89" name="Rounded Rectangle 89">
                        <a:extLst>
                          <a:ext uri="{FF2B5EF4-FFF2-40B4-BE49-F238E27FC236}">
                            <a16:creationId xmlns:a16="http://schemas.microsoft.com/office/drawing/2014/main" id="{6C628905-8DA1-44AA-8290-938933480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90" name="Graphic 2189">
                        <a:extLst>
                          <a:ext uri="{FF2B5EF4-FFF2-40B4-BE49-F238E27FC236}">
                            <a16:creationId xmlns:a16="http://schemas.microsoft.com/office/drawing/2014/main" id="{53FA4714-E46C-4A94-832F-FC9EE2FD0C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86" name="Group 2185">
                      <a:extLst>
                        <a:ext uri="{FF2B5EF4-FFF2-40B4-BE49-F238E27FC236}">
                          <a16:creationId xmlns:a16="http://schemas.microsoft.com/office/drawing/2014/main" id="{6D904114-7725-48D1-84B2-BD98AA4B59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87" name="Rounded Rectangle 87">
                        <a:extLst>
                          <a:ext uri="{FF2B5EF4-FFF2-40B4-BE49-F238E27FC236}">
                            <a16:creationId xmlns:a16="http://schemas.microsoft.com/office/drawing/2014/main" id="{ED8F44E0-30C8-45F7-A94C-1309FA6639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88" name="Graphic 2187">
                        <a:extLst>
                          <a:ext uri="{FF2B5EF4-FFF2-40B4-BE49-F238E27FC236}">
                            <a16:creationId xmlns:a16="http://schemas.microsoft.com/office/drawing/2014/main" id="{4E931A15-0513-42F3-993B-2CF83BE56D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67" name="Group 2166">
                    <a:extLst>
                      <a:ext uri="{FF2B5EF4-FFF2-40B4-BE49-F238E27FC236}">
                        <a16:creationId xmlns:a16="http://schemas.microsoft.com/office/drawing/2014/main" id="{9B74E1A4-3E24-4E95-A2E4-6195B95EF59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DC2B206C-3665-4AFC-BF12-388029AFB5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172" name="Group 2171">
                        <a:extLst>
                          <a:ext uri="{FF2B5EF4-FFF2-40B4-BE49-F238E27FC236}">
                            <a16:creationId xmlns:a16="http://schemas.microsoft.com/office/drawing/2014/main" id="{664FD869-519B-40FB-8B2B-1DF57E2B9C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176" name="Rounded Rectangle 91">
                          <a:extLst>
                            <a:ext uri="{FF2B5EF4-FFF2-40B4-BE49-F238E27FC236}">
                              <a16:creationId xmlns:a16="http://schemas.microsoft.com/office/drawing/2014/main" id="{AD369CFC-FCA2-432E-A01D-6968494774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177" name="Graphic 2176">
                          <a:extLst>
                            <a:ext uri="{FF2B5EF4-FFF2-40B4-BE49-F238E27FC236}">
                              <a16:creationId xmlns:a16="http://schemas.microsoft.com/office/drawing/2014/main" id="{69F6E330-B640-4BBB-85BD-1E6D979248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178" name="Group 2177">
                          <a:extLst>
                            <a:ext uri="{FF2B5EF4-FFF2-40B4-BE49-F238E27FC236}">
                              <a16:creationId xmlns:a16="http://schemas.microsoft.com/office/drawing/2014/main" id="{0D60ABBC-68C1-40EA-A4E6-4278B564B6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82" name="Rounded Rectangle 97">
                            <a:extLst>
                              <a:ext uri="{FF2B5EF4-FFF2-40B4-BE49-F238E27FC236}">
                                <a16:creationId xmlns:a16="http://schemas.microsoft.com/office/drawing/2014/main" id="{2299E158-50ED-4C89-B715-2AFFA1E6B2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183" name="Graphic 2182">
                            <a:extLst>
                              <a:ext uri="{FF2B5EF4-FFF2-40B4-BE49-F238E27FC236}">
                                <a16:creationId xmlns:a16="http://schemas.microsoft.com/office/drawing/2014/main" id="{C807BE99-114B-4D9B-BB1C-A66A889E232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179" name="Group 2178">
                          <a:extLst>
                            <a:ext uri="{FF2B5EF4-FFF2-40B4-BE49-F238E27FC236}">
                              <a16:creationId xmlns:a16="http://schemas.microsoft.com/office/drawing/2014/main" id="{92CD118A-9EAE-4851-8121-1A7979B415A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180" name="Rounded Rectangle 95">
                            <a:extLst>
                              <a:ext uri="{FF2B5EF4-FFF2-40B4-BE49-F238E27FC236}">
                                <a16:creationId xmlns:a16="http://schemas.microsoft.com/office/drawing/2014/main" id="{C61ED756-BE2E-42DD-BC95-8CCD5C365D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181" name="Graphic 2180">
                            <a:extLst>
                              <a:ext uri="{FF2B5EF4-FFF2-40B4-BE49-F238E27FC236}">
                                <a16:creationId xmlns:a16="http://schemas.microsoft.com/office/drawing/2014/main" id="{5C68DC52-9A91-45C0-BEA4-BDCD1F77DC9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173" name="Group 2172">
                        <a:extLst>
                          <a:ext uri="{FF2B5EF4-FFF2-40B4-BE49-F238E27FC236}">
                            <a16:creationId xmlns:a16="http://schemas.microsoft.com/office/drawing/2014/main" id="{47E4F20C-C231-41E5-A220-AC44DC7AE7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174" name="Rounded Rectangle 121">
                          <a:extLst>
                            <a:ext uri="{FF2B5EF4-FFF2-40B4-BE49-F238E27FC236}">
                              <a16:creationId xmlns:a16="http://schemas.microsoft.com/office/drawing/2014/main" id="{6024A241-D5DE-4B27-881D-95884BB98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175" name="Graphic 2174">
                          <a:extLst>
                            <a:ext uri="{FF2B5EF4-FFF2-40B4-BE49-F238E27FC236}">
                              <a16:creationId xmlns:a16="http://schemas.microsoft.com/office/drawing/2014/main" id="{4620EFF7-83BC-4210-8A02-77C012888A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69" name="Group 2168">
                      <a:extLst>
                        <a:ext uri="{FF2B5EF4-FFF2-40B4-BE49-F238E27FC236}">
                          <a16:creationId xmlns:a16="http://schemas.microsoft.com/office/drawing/2014/main" id="{4B18F904-EF66-4B56-8685-C37AF232BF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170" name="Rounded Rectangle 124">
                        <a:extLst>
                          <a:ext uri="{FF2B5EF4-FFF2-40B4-BE49-F238E27FC236}">
                            <a16:creationId xmlns:a16="http://schemas.microsoft.com/office/drawing/2014/main" id="{5EE692F7-503A-4886-BF45-7336BFE7D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71" name="Graphic 2170">
                        <a:extLst>
                          <a:ext uri="{FF2B5EF4-FFF2-40B4-BE49-F238E27FC236}">
                            <a16:creationId xmlns:a16="http://schemas.microsoft.com/office/drawing/2014/main" id="{78048A3A-BD64-4110-BA27-0A8E3206E6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5" name="Group 1574">
                <a:extLst>
                  <a:ext uri="{FF2B5EF4-FFF2-40B4-BE49-F238E27FC236}">
                    <a16:creationId xmlns:a16="http://schemas.microsoft.com/office/drawing/2014/main" id="{983F3392-0B0A-4753-A76D-A8B92B0FAEFB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122" name="Oval 2121">
                  <a:extLst>
                    <a:ext uri="{FF2B5EF4-FFF2-40B4-BE49-F238E27FC236}">
                      <a16:creationId xmlns:a16="http://schemas.microsoft.com/office/drawing/2014/main" id="{DF611FDA-BDE5-4330-BDF6-8553457B478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23" name="Group 2122">
                  <a:extLst>
                    <a:ext uri="{FF2B5EF4-FFF2-40B4-BE49-F238E27FC236}">
                      <a16:creationId xmlns:a16="http://schemas.microsoft.com/office/drawing/2014/main" id="{71390D56-F4FA-4FC6-9B87-186150416B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124" name="Group 2123">
                    <a:extLst>
                      <a:ext uri="{FF2B5EF4-FFF2-40B4-BE49-F238E27FC236}">
                        <a16:creationId xmlns:a16="http://schemas.microsoft.com/office/drawing/2014/main" id="{56E176B1-78E1-4FBA-BA3D-DE50BF6D0B5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50" name="Rounded Rectangle 101">
                      <a:extLst>
                        <a:ext uri="{FF2B5EF4-FFF2-40B4-BE49-F238E27FC236}">
                          <a16:creationId xmlns:a16="http://schemas.microsoft.com/office/drawing/2014/main" id="{22D235D4-11F1-44FB-A2B0-3D7FC883E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51" name="Group 2150">
                      <a:extLst>
                        <a:ext uri="{FF2B5EF4-FFF2-40B4-BE49-F238E27FC236}">
                          <a16:creationId xmlns:a16="http://schemas.microsoft.com/office/drawing/2014/main" id="{CEF33616-E5A2-4518-B6AA-E625A50469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161" name="Rounded Rectangle 112">
                        <a:extLst>
                          <a:ext uri="{FF2B5EF4-FFF2-40B4-BE49-F238E27FC236}">
                            <a16:creationId xmlns:a16="http://schemas.microsoft.com/office/drawing/2014/main" id="{E373F3D4-E5AC-4E65-B732-D72BBE7BFD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62" name="Graphic 2161">
                        <a:extLst>
                          <a:ext uri="{FF2B5EF4-FFF2-40B4-BE49-F238E27FC236}">
                            <a16:creationId xmlns:a16="http://schemas.microsoft.com/office/drawing/2014/main" id="{F7BC3D20-05AA-4E73-9483-1928270FC3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2" name="Group 2151">
                      <a:extLst>
                        <a:ext uri="{FF2B5EF4-FFF2-40B4-BE49-F238E27FC236}">
                          <a16:creationId xmlns:a16="http://schemas.microsoft.com/office/drawing/2014/main" id="{01F5BAD5-A702-468B-ABE4-43EC9AC0F2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159" name="Rounded Rectangle 110">
                        <a:extLst>
                          <a:ext uri="{FF2B5EF4-FFF2-40B4-BE49-F238E27FC236}">
                            <a16:creationId xmlns:a16="http://schemas.microsoft.com/office/drawing/2014/main" id="{D2D822BB-002B-4A63-BD6C-C0BB3C818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60" name="Graphic 2159">
                        <a:extLst>
                          <a:ext uri="{FF2B5EF4-FFF2-40B4-BE49-F238E27FC236}">
                            <a16:creationId xmlns:a16="http://schemas.microsoft.com/office/drawing/2014/main" id="{156199F5-8139-47B9-94F1-296BC2092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3" name="Group 2152">
                      <a:extLst>
                        <a:ext uri="{FF2B5EF4-FFF2-40B4-BE49-F238E27FC236}">
                          <a16:creationId xmlns:a16="http://schemas.microsoft.com/office/drawing/2014/main" id="{3BCD5E7E-89C7-4407-9CE9-DA80EF05B7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57" name="Rounded Rectangle 108">
                        <a:extLst>
                          <a:ext uri="{FF2B5EF4-FFF2-40B4-BE49-F238E27FC236}">
                            <a16:creationId xmlns:a16="http://schemas.microsoft.com/office/drawing/2014/main" id="{93CC66B9-692E-42AF-BEE6-244A639589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58" name="Graphic 2157">
                        <a:extLst>
                          <a:ext uri="{FF2B5EF4-FFF2-40B4-BE49-F238E27FC236}">
                            <a16:creationId xmlns:a16="http://schemas.microsoft.com/office/drawing/2014/main" id="{6BA45E12-4F63-4FF4-A844-3E84CCB1F7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54" name="Group 2153">
                      <a:extLst>
                        <a:ext uri="{FF2B5EF4-FFF2-40B4-BE49-F238E27FC236}">
                          <a16:creationId xmlns:a16="http://schemas.microsoft.com/office/drawing/2014/main" id="{9AE0D3C4-8532-4904-B4B6-0ED134CB83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55" name="Rounded Rectangle 106">
                        <a:extLst>
                          <a:ext uri="{FF2B5EF4-FFF2-40B4-BE49-F238E27FC236}">
                            <a16:creationId xmlns:a16="http://schemas.microsoft.com/office/drawing/2014/main" id="{993EBA6B-0F90-4274-B6A3-477D72C77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56" name="Graphic 2155">
                        <a:extLst>
                          <a:ext uri="{FF2B5EF4-FFF2-40B4-BE49-F238E27FC236}">
                            <a16:creationId xmlns:a16="http://schemas.microsoft.com/office/drawing/2014/main" id="{CD656763-3F3E-45C4-BF02-E10F798FBD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25" name="Group 2124">
                    <a:extLst>
                      <a:ext uri="{FF2B5EF4-FFF2-40B4-BE49-F238E27FC236}">
                        <a16:creationId xmlns:a16="http://schemas.microsoft.com/office/drawing/2014/main" id="{9A1C155B-AFCD-4F2C-9DEF-5610E1B51A9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43" name="Rounded Rectangle 84">
                      <a:extLst>
                        <a:ext uri="{FF2B5EF4-FFF2-40B4-BE49-F238E27FC236}">
                          <a16:creationId xmlns:a16="http://schemas.microsoft.com/office/drawing/2014/main" id="{CA68162D-C2DF-42E6-8FC9-E921521CE2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44" name="Group 2143">
                      <a:extLst>
                        <a:ext uri="{FF2B5EF4-FFF2-40B4-BE49-F238E27FC236}">
                          <a16:creationId xmlns:a16="http://schemas.microsoft.com/office/drawing/2014/main" id="{35165F38-6946-4C48-952B-F609739A4B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48" name="Rounded Rectangle 89">
                        <a:extLst>
                          <a:ext uri="{FF2B5EF4-FFF2-40B4-BE49-F238E27FC236}">
                            <a16:creationId xmlns:a16="http://schemas.microsoft.com/office/drawing/2014/main" id="{0D4A3F90-2BEF-43FD-8E96-20BA1E8D8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49" name="Graphic 2148">
                        <a:extLst>
                          <a:ext uri="{FF2B5EF4-FFF2-40B4-BE49-F238E27FC236}">
                            <a16:creationId xmlns:a16="http://schemas.microsoft.com/office/drawing/2014/main" id="{709969FC-0F18-400C-B5EF-51280F3E5C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45" name="Group 2144">
                      <a:extLst>
                        <a:ext uri="{FF2B5EF4-FFF2-40B4-BE49-F238E27FC236}">
                          <a16:creationId xmlns:a16="http://schemas.microsoft.com/office/drawing/2014/main" id="{49F4FCC3-27E9-431F-9EEC-4B8554D712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46" name="Rounded Rectangle 87">
                        <a:extLst>
                          <a:ext uri="{FF2B5EF4-FFF2-40B4-BE49-F238E27FC236}">
                            <a16:creationId xmlns:a16="http://schemas.microsoft.com/office/drawing/2014/main" id="{3EA8801E-4C0C-40C6-A176-712977B4A5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47" name="Graphic 2146">
                        <a:extLst>
                          <a:ext uri="{FF2B5EF4-FFF2-40B4-BE49-F238E27FC236}">
                            <a16:creationId xmlns:a16="http://schemas.microsoft.com/office/drawing/2014/main" id="{3585CD87-382A-43AE-9011-A64364A9AF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126" name="Group 2125">
                    <a:extLst>
                      <a:ext uri="{FF2B5EF4-FFF2-40B4-BE49-F238E27FC236}">
                        <a16:creationId xmlns:a16="http://schemas.microsoft.com/office/drawing/2014/main" id="{F8CD5A72-971D-44AB-A068-351F1F58E39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127" name="Group 2126">
                      <a:extLst>
                        <a:ext uri="{FF2B5EF4-FFF2-40B4-BE49-F238E27FC236}">
                          <a16:creationId xmlns:a16="http://schemas.microsoft.com/office/drawing/2014/main" id="{9DF5D7DB-D963-4B05-BD70-5AF5C534C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131" name="Group 2130">
                        <a:extLst>
                          <a:ext uri="{FF2B5EF4-FFF2-40B4-BE49-F238E27FC236}">
                            <a16:creationId xmlns:a16="http://schemas.microsoft.com/office/drawing/2014/main" id="{5AB40914-88A2-46C7-A7C6-EDDDBF7529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135" name="Rounded Rectangle 91">
                          <a:extLst>
                            <a:ext uri="{FF2B5EF4-FFF2-40B4-BE49-F238E27FC236}">
                              <a16:creationId xmlns:a16="http://schemas.microsoft.com/office/drawing/2014/main" id="{AE644741-3730-44E5-B10F-1DA45C4889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136" name="Graphic 2135">
                          <a:extLst>
                            <a:ext uri="{FF2B5EF4-FFF2-40B4-BE49-F238E27FC236}">
                              <a16:creationId xmlns:a16="http://schemas.microsoft.com/office/drawing/2014/main" id="{E7C0CFEB-8EF0-41E0-94AE-E258880238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137" name="Group 2136">
                          <a:extLst>
                            <a:ext uri="{FF2B5EF4-FFF2-40B4-BE49-F238E27FC236}">
                              <a16:creationId xmlns:a16="http://schemas.microsoft.com/office/drawing/2014/main" id="{6F680632-BBB3-467F-8CDF-6FC0FDC377B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41" name="Rounded Rectangle 97">
                            <a:extLst>
                              <a:ext uri="{FF2B5EF4-FFF2-40B4-BE49-F238E27FC236}">
                                <a16:creationId xmlns:a16="http://schemas.microsoft.com/office/drawing/2014/main" id="{DCACD396-DA72-4F65-B690-752636D290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142" name="Graphic 2141">
                            <a:extLst>
                              <a:ext uri="{FF2B5EF4-FFF2-40B4-BE49-F238E27FC236}">
                                <a16:creationId xmlns:a16="http://schemas.microsoft.com/office/drawing/2014/main" id="{BCAC8D47-930B-439B-9F6B-4B072BB34E2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138" name="Group 2137">
                          <a:extLst>
                            <a:ext uri="{FF2B5EF4-FFF2-40B4-BE49-F238E27FC236}">
                              <a16:creationId xmlns:a16="http://schemas.microsoft.com/office/drawing/2014/main" id="{03DBF1B9-D4AB-4B78-B0D0-6D82D6D1944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139" name="Rounded Rectangle 95">
                            <a:extLst>
                              <a:ext uri="{FF2B5EF4-FFF2-40B4-BE49-F238E27FC236}">
                                <a16:creationId xmlns:a16="http://schemas.microsoft.com/office/drawing/2014/main" id="{E815BFEB-E203-4F2E-B8BC-67D67F2279D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140" name="Graphic 2139">
                            <a:extLst>
                              <a:ext uri="{FF2B5EF4-FFF2-40B4-BE49-F238E27FC236}">
                                <a16:creationId xmlns:a16="http://schemas.microsoft.com/office/drawing/2014/main" id="{4C17CBBD-3591-448E-B50D-3C188A6D3B3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132" name="Group 2131">
                        <a:extLst>
                          <a:ext uri="{FF2B5EF4-FFF2-40B4-BE49-F238E27FC236}">
                            <a16:creationId xmlns:a16="http://schemas.microsoft.com/office/drawing/2014/main" id="{E4046595-A302-428E-AD77-0D81D37990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133" name="Rounded Rectangle 121">
                          <a:extLst>
                            <a:ext uri="{FF2B5EF4-FFF2-40B4-BE49-F238E27FC236}">
                              <a16:creationId xmlns:a16="http://schemas.microsoft.com/office/drawing/2014/main" id="{935006CC-9A1C-4368-85FF-5CBF899E52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134" name="Graphic 2133">
                          <a:extLst>
                            <a:ext uri="{FF2B5EF4-FFF2-40B4-BE49-F238E27FC236}">
                              <a16:creationId xmlns:a16="http://schemas.microsoft.com/office/drawing/2014/main" id="{B73951B2-1EE4-4255-80AE-0737163537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128" name="Group 2127">
                      <a:extLst>
                        <a:ext uri="{FF2B5EF4-FFF2-40B4-BE49-F238E27FC236}">
                          <a16:creationId xmlns:a16="http://schemas.microsoft.com/office/drawing/2014/main" id="{046E67A9-EE68-498D-A3F6-A3BF24DB7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129" name="Rounded Rectangle 124">
                        <a:extLst>
                          <a:ext uri="{FF2B5EF4-FFF2-40B4-BE49-F238E27FC236}">
                            <a16:creationId xmlns:a16="http://schemas.microsoft.com/office/drawing/2014/main" id="{CF2077F7-A3E6-4165-BDA5-BBB0DA580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30" name="Graphic 2129">
                        <a:extLst>
                          <a:ext uri="{FF2B5EF4-FFF2-40B4-BE49-F238E27FC236}">
                            <a16:creationId xmlns:a16="http://schemas.microsoft.com/office/drawing/2014/main" id="{42739DFB-63BD-4200-A469-85189CB78F4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6" name="Group 1575">
                <a:extLst>
                  <a:ext uri="{FF2B5EF4-FFF2-40B4-BE49-F238E27FC236}">
                    <a16:creationId xmlns:a16="http://schemas.microsoft.com/office/drawing/2014/main" id="{97657631-161C-47ED-AA98-FA451495E15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081" name="Oval 2080">
                  <a:extLst>
                    <a:ext uri="{FF2B5EF4-FFF2-40B4-BE49-F238E27FC236}">
                      <a16:creationId xmlns:a16="http://schemas.microsoft.com/office/drawing/2014/main" id="{1EF73A3A-6933-4DE9-B37D-A180E0A41FE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82" name="Group 2081">
                  <a:extLst>
                    <a:ext uri="{FF2B5EF4-FFF2-40B4-BE49-F238E27FC236}">
                      <a16:creationId xmlns:a16="http://schemas.microsoft.com/office/drawing/2014/main" id="{A2F64481-4C42-4C2A-92E4-F388B40F34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83" name="Group 2082">
                    <a:extLst>
                      <a:ext uri="{FF2B5EF4-FFF2-40B4-BE49-F238E27FC236}">
                        <a16:creationId xmlns:a16="http://schemas.microsoft.com/office/drawing/2014/main" id="{E6F2F16E-7565-46FE-B653-FEF2D2E6CBC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109" name="Rounded Rectangle 101">
                      <a:extLst>
                        <a:ext uri="{FF2B5EF4-FFF2-40B4-BE49-F238E27FC236}">
                          <a16:creationId xmlns:a16="http://schemas.microsoft.com/office/drawing/2014/main" id="{01194285-66AB-4E90-A2B3-AF4C1E743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10" name="Group 2109">
                      <a:extLst>
                        <a:ext uri="{FF2B5EF4-FFF2-40B4-BE49-F238E27FC236}">
                          <a16:creationId xmlns:a16="http://schemas.microsoft.com/office/drawing/2014/main" id="{50D0BE1D-4FD5-47B8-99B6-2F2C84365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120" name="Rounded Rectangle 112">
                        <a:extLst>
                          <a:ext uri="{FF2B5EF4-FFF2-40B4-BE49-F238E27FC236}">
                            <a16:creationId xmlns:a16="http://schemas.microsoft.com/office/drawing/2014/main" id="{D7DE1A9B-0115-4C9A-85EC-DF2A37595F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21" name="Graphic 2120">
                        <a:extLst>
                          <a:ext uri="{FF2B5EF4-FFF2-40B4-BE49-F238E27FC236}">
                            <a16:creationId xmlns:a16="http://schemas.microsoft.com/office/drawing/2014/main" id="{306CADB1-8513-4C9E-BC05-D7E8A72761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1" name="Group 2110">
                      <a:extLst>
                        <a:ext uri="{FF2B5EF4-FFF2-40B4-BE49-F238E27FC236}">
                          <a16:creationId xmlns:a16="http://schemas.microsoft.com/office/drawing/2014/main" id="{A2AC41AB-2F7B-46AA-BEEF-0DB909621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118" name="Rounded Rectangle 110">
                        <a:extLst>
                          <a:ext uri="{FF2B5EF4-FFF2-40B4-BE49-F238E27FC236}">
                            <a16:creationId xmlns:a16="http://schemas.microsoft.com/office/drawing/2014/main" id="{EA80888E-8979-42F1-A926-36AB34B3E6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19" name="Graphic 2118">
                        <a:extLst>
                          <a:ext uri="{FF2B5EF4-FFF2-40B4-BE49-F238E27FC236}">
                            <a16:creationId xmlns:a16="http://schemas.microsoft.com/office/drawing/2014/main" id="{C2305A65-A2A1-4845-9EF1-8BA417378E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2" name="Group 2111">
                      <a:extLst>
                        <a:ext uri="{FF2B5EF4-FFF2-40B4-BE49-F238E27FC236}">
                          <a16:creationId xmlns:a16="http://schemas.microsoft.com/office/drawing/2014/main" id="{9AB0AFAD-42FC-4C72-ADA2-569E734A7C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116" name="Rounded Rectangle 108">
                        <a:extLst>
                          <a:ext uri="{FF2B5EF4-FFF2-40B4-BE49-F238E27FC236}">
                            <a16:creationId xmlns:a16="http://schemas.microsoft.com/office/drawing/2014/main" id="{3D41FC23-2012-468D-8926-D1253F938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17" name="Graphic 2116">
                        <a:extLst>
                          <a:ext uri="{FF2B5EF4-FFF2-40B4-BE49-F238E27FC236}">
                            <a16:creationId xmlns:a16="http://schemas.microsoft.com/office/drawing/2014/main" id="{C2B9A53E-DBDA-4790-BCD1-FF20D52ECAC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13" name="Group 2112">
                      <a:extLst>
                        <a:ext uri="{FF2B5EF4-FFF2-40B4-BE49-F238E27FC236}">
                          <a16:creationId xmlns:a16="http://schemas.microsoft.com/office/drawing/2014/main" id="{312F820A-81F8-4357-B844-3B970D7DC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114" name="Rounded Rectangle 106">
                        <a:extLst>
                          <a:ext uri="{FF2B5EF4-FFF2-40B4-BE49-F238E27FC236}">
                            <a16:creationId xmlns:a16="http://schemas.microsoft.com/office/drawing/2014/main" id="{57424816-5042-47C1-9065-BD524C494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15" name="Graphic 2114">
                        <a:extLst>
                          <a:ext uri="{FF2B5EF4-FFF2-40B4-BE49-F238E27FC236}">
                            <a16:creationId xmlns:a16="http://schemas.microsoft.com/office/drawing/2014/main" id="{EA6331A1-85FC-4D5F-95CE-5E671DAB0DE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84" name="Group 2083">
                    <a:extLst>
                      <a:ext uri="{FF2B5EF4-FFF2-40B4-BE49-F238E27FC236}">
                        <a16:creationId xmlns:a16="http://schemas.microsoft.com/office/drawing/2014/main" id="{903B372B-775A-4420-B60A-A64470367FC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102" name="Rounded Rectangle 84">
                      <a:extLst>
                        <a:ext uri="{FF2B5EF4-FFF2-40B4-BE49-F238E27FC236}">
                          <a16:creationId xmlns:a16="http://schemas.microsoft.com/office/drawing/2014/main" id="{B0DB8CB1-D656-40B4-B725-850C1D7E6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03" name="Group 2102">
                      <a:extLst>
                        <a:ext uri="{FF2B5EF4-FFF2-40B4-BE49-F238E27FC236}">
                          <a16:creationId xmlns:a16="http://schemas.microsoft.com/office/drawing/2014/main" id="{BC32D69B-7FE6-4030-B902-E141955C10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107" name="Rounded Rectangle 89">
                        <a:extLst>
                          <a:ext uri="{FF2B5EF4-FFF2-40B4-BE49-F238E27FC236}">
                            <a16:creationId xmlns:a16="http://schemas.microsoft.com/office/drawing/2014/main" id="{722CB2C5-FE24-4B59-840C-7775D97F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08" name="Graphic 2107">
                        <a:extLst>
                          <a:ext uri="{FF2B5EF4-FFF2-40B4-BE49-F238E27FC236}">
                            <a16:creationId xmlns:a16="http://schemas.microsoft.com/office/drawing/2014/main" id="{CB67D401-40EB-499E-A756-B54BD40226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04" name="Group 2103">
                      <a:extLst>
                        <a:ext uri="{FF2B5EF4-FFF2-40B4-BE49-F238E27FC236}">
                          <a16:creationId xmlns:a16="http://schemas.microsoft.com/office/drawing/2014/main" id="{BF2595DA-E7C7-41A2-9988-D0F4F112D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105" name="Rounded Rectangle 87">
                        <a:extLst>
                          <a:ext uri="{FF2B5EF4-FFF2-40B4-BE49-F238E27FC236}">
                            <a16:creationId xmlns:a16="http://schemas.microsoft.com/office/drawing/2014/main" id="{F69E2FB6-E3A6-4565-A713-C672C7FF68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106" name="Graphic 2105">
                        <a:extLst>
                          <a:ext uri="{FF2B5EF4-FFF2-40B4-BE49-F238E27FC236}">
                            <a16:creationId xmlns:a16="http://schemas.microsoft.com/office/drawing/2014/main" id="{3D0AED42-1BFD-46DC-B77D-AE9E123A77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85" name="Group 2084">
                    <a:extLst>
                      <a:ext uri="{FF2B5EF4-FFF2-40B4-BE49-F238E27FC236}">
                        <a16:creationId xmlns:a16="http://schemas.microsoft.com/office/drawing/2014/main" id="{26C7DD2A-B6F7-4B37-9CDF-2804CF6359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86" name="Group 2085">
                      <a:extLst>
                        <a:ext uri="{FF2B5EF4-FFF2-40B4-BE49-F238E27FC236}">
                          <a16:creationId xmlns:a16="http://schemas.microsoft.com/office/drawing/2014/main" id="{E2CA69C1-06E0-484A-903A-BC8455D76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90" name="Group 2089">
                        <a:extLst>
                          <a:ext uri="{FF2B5EF4-FFF2-40B4-BE49-F238E27FC236}">
                            <a16:creationId xmlns:a16="http://schemas.microsoft.com/office/drawing/2014/main" id="{0EA5BF5F-836C-4460-8E1C-D718DC3244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94" name="Rounded Rectangle 91">
                          <a:extLst>
                            <a:ext uri="{FF2B5EF4-FFF2-40B4-BE49-F238E27FC236}">
                              <a16:creationId xmlns:a16="http://schemas.microsoft.com/office/drawing/2014/main" id="{84D941F6-AEDC-48E1-A6C5-45D4AA90C5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95" name="Graphic 2094">
                          <a:extLst>
                            <a:ext uri="{FF2B5EF4-FFF2-40B4-BE49-F238E27FC236}">
                              <a16:creationId xmlns:a16="http://schemas.microsoft.com/office/drawing/2014/main" id="{799971A7-EEA9-45A0-9006-2762B6E6AC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96" name="Group 2095">
                          <a:extLst>
                            <a:ext uri="{FF2B5EF4-FFF2-40B4-BE49-F238E27FC236}">
                              <a16:creationId xmlns:a16="http://schemas.microsoft.com/office/drawing/2014/main" id="{AEC6560B-8FB9-4A9F-B5CF-9D68AA2125B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100" name="Rounded Rectangle 97">
                            <a:extLst>
                              <a:ext uri="{FF2B5EF4-FFF2-40B4-BE49-F238E27FC236}">
                                <a16:creationId xmlns:a16="http://schemas.microsoft.com/office/drawing/2014/main" id="{4C8703F1-DDE8-4687-9AB1-30C8D0227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101" name="Graphic 2100">
                            <a:extLst>
                              <a:ext uri="{FF2B5EF4-FFF2-40B4-BE49-F238E27FC236}">
                                <a16:creationId xmlns:a16="http://schemas.microsoft.com/office/drawing/2014/main" id="{36D27F2F-85C3-440C-8304-C60B761760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97" name="Group 2096">
                          <a:extLst>
                            <a:ext uri="{FF2B5EF4-FFF2-40B4-BE49-F238E27FC236}">
                              <a16:creationId xmlns:a16="http://schemas.microsoft.com/office/drawing/2014/main" id="{B79EB767-9A8A-4C1E-B661-EEF9DCDFD9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98" name="Rounded Rectangle 95">
                            <a:extLst>
                              <a:ext uri="{FF2B5EF4-FFF2-40B4-BE49-F238E27FC236}">
                                <a16:creationId xmlns:a16="http://schemas.microsoft.com/office/drawing/2014/main" id="{0C08E19F-7C63-43C2-8F45-FB855D1857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099" name="Graphic 2098">
                            <a:extLst>
                              <a:ext uri="{FF2B5EF4-FFF2-40B4-BE49-F238E27FC236}">
                                <a16:creationId xmlns:a16="http://schemas.microsoft.com/office/drawing/2014/main" id="{3652E5E7-9012-4D4C-84B6-9D4F9A26FA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91" name="Group 2090">
                        <a:extLst>
                          <a:ext uri="{FF2B5EF4-FFF2-40B4-BE49-F238E27FC236}">
                            <a16:creationId xmlns:a16="http://schemas.microsoft.com/office/drawing/2014/main" id="{CDEF5D82-9F51-46BF-A5B7-745E9301273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92" name="Rounded Rectangle 121">
                          <a:extLst>
                            <a:ext uri="{FF2B5EF4-FFF2-40B4-BE49-F238E27FC236}">
                              <a16:creationId xmlns:a16="http://schemas.microsoft.com/office/drawing/2014/main" id="{B8AF0434-4FA8-4DFD-A5B6-DD8294DFD4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93" name="Graphic 2092">
                          <a:extLst>
                            <a:ext uri="{FF2B5EF4-FFF2-40B4-BE49-F238E27FC236}">
                              <a16:creationId xmlns:a16="http://schemas.microsoft.com/office/drawing/2014/main" id="{695141A9-CE28-4479-A28D-9233CC54BB4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87" name="Group 2086">
                      <a:extLst>
                        <a:ext uri="{FF2B5EF4-FFF2-40B4-BE49-F238E27FC236}">
                          <a16:creationId xmlns:a16="http://schemas.microsoft.com/office/drawing/2014/main" id="{A261647A-C212-4FD5-9969-956E6884BB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88" name="Rounded Rectangle 124">
                        <a:extLst>
                          <a:ext uri="{FF2B5EF4-FFF2-40B4-BE49-F238E27FC236}">
                            <a16:creationId xmlns:a16="http://schemas.microsoft.com/office/drawing/2014/main" id="{3FB3EEAB-582C-48C7-9A4B-F199011A1B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89" name="Graphic 2088">
                        <a:extLst>
                          <a:ext uri="{FF2B5EF4-FFF2-40B4-BE49-F238E27FC236}">
                            <a16:creationId xmlns:a16="http://schemas.microsoft.com/office/drawing/2014/main" id="{E7831A27-3B59-4971-B0D2-FA7FFE2999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7" name="Group 1576">
                <a:extLst>
                  <a:ext uri="{FF2B5EF4-FFF2-40B4-BE49-F238E27FC236}">
                    <a16:creationId xmlns:a16="http://schemas.microsoft.com/office/drawing/2014/main" id="{E1B5CDFB-8E0D-4AD3-94F4-CDAC5F9BF13D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040" name="Oval 2039">
                  <a:extLst>
                    <a:ext uri="{FF2B5EF4-FFF2-40B4-BE49-F238E27FC236}">
                      <a16:creationId xmlns:a16="http://schemas.microsoft.com/office/drawing/2014/main" id="{065615B2-E600-434D-BE5E-146A9FF5883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41" name="Group 2040">
                  <a:extLst>
                    <a:ext uri="{FF2B5EF4-FFF2-40B4-BE49-F238E27FC236}">
                      <a16:creationId xmlns:a16="http://schemas.microsoft.com/office/drawing/2014/main" id="{B04C8F2D-EAE3-430E-AC82-9B9377441B7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42" name="Group 2041">
                    <a:extLst>
                      <a:ext uri="{FF2B5EF4-FFF2-40B4-BE49-F238E27FC236}">
                        <a16:creationId xmlns:a16="http://schemas.microsoft.com/office/drawing/2014/main" id="{66203AC5-2C63-426D-B1EE-CAA58A45B97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068" name="Rounded Rectangle 101">
                      <a:extLst>
                        <a:ext uri="{FF2B5EF4-FFF2-40B4-BE49-F238E27FC236}">
                          <a16:creationId xmlns:a16="http://schemas.microsoft.com/office/drawing/2014/main" id="{040E5761-D2EA-4235-B464-B8CEAC077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69" name="Group 2068">
                      <a:extLst>
                        <a:ext uri="{FF2B5EF4-FFF2-40B4-BE49-F238E27FC236}">
                          <a16:creationId xmlns:a16="http://schemas.microsoft.com/office/drawing/2014/main" id="{E71E7275-F401-49F4-8F15-147F3A701C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079" name="Rounded Rectangle 112">
                        <a:extLst>
                          <a:ext uri="{FF2B5EF4-FFF2-40B4-BE49-F238E27FC236}">
                            <a16:creationId xmlns:a16="http://schemas.microsoft.com/office/drawing/2014/main" id="{33DDD1BF-65C5-4BEF-A3CC-BC028B82E1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80" name="Graphic 2079">
                        <a:extLst>
                          <a:ext uri="{FF2B5EF4-FFF2-40B4-BE49-F238E27FC236}">
                            <a16:creationId xmlns:a16="http://schemas.microsoft.com/office/drawing/2014/main" id="{FCF67EFB-205A-4710-8ED7-590D3BEF26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0" name="Group 2069">
                      <a:extLst>
                        <a:ext uri="{FF2B5EF4-FFF2-40B4-BE49-F238E27FC236}">
                          <a16:creationId xmlns:a16="http://schemas.microsoft.com/office/drawing/2014/main" id="{09250E51-3E82-4E08-83B2-25586110EB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077" name="Rounded Rectangle 110">
                        <a:extLst>
                          <a:ext uri="{FF2B5EF4-FFF2-40B4-BE49-F238E27FC236}">
                            <a16:creationId xmlns:a16="http://schemas.microsoft.com/office/drawing/2014/main" id="{A6BC5698-8B60-475F-BF30-21F8365198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78" name="Graphic 2077">
                        <a:extLst>
                          <a:ext uri="{FF2B5EF4-FFF2-40B4-BE49-F238E27FC236}">
                            <a16:creationId xmlns:a16="http://schemas.microsoft.com/office/drawing/2014/main" id="{951E54CE-1BA3-48B3-A6A8-0EA79A0D44D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1" name="Group 2070">
                      <a:extLst>
                        <a:ext uri="{FF2B5EF4-FFF2-40B4-BE49-F238E27FC236}">
                          <a16:creationId xmlns:a16="http://schemas.microsoft.com/office/drawing/2014/main" id="{686898BF-79EA-47F8-8E8D-E73F5EBD4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075" name="Rounded Rectangle 108">
                        <a:extLst>
                          <a:ext uri="{FF2B5EF4-FFF2-40B4-BE49-F238E27FC236}">
                            <a16:creationId xmlns:a16="http://schemas.microsoft.com/office/drawing/2014/main" id="{85359746-524F-4960-BE5B-FEFF7A8862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76" name="Graphic 2075">
                        <a:extLst>
                          <a:ext uri="{FF2B5EF4-FFF2-40B4-BE49-F238E27FC236}">
                            <a16:creationId xmlns:a16="http://schemas.microsoft.com/office/drawing/2014/main" id="{3ECF1B6E-0FDD-4552-897C-A6493B77A1B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72" name="Group 2071">
                      <a:extLst>
                        <a:ext uri="{FF2B5EF4-FFF2-40B4-BE49-F238E27FC236}">
                          <a16:creationId xmlns:a16="http://schemas.microsoft.com/office/drawing/2014/main" id="{087D9D8B-14B6-48DB-B6FA-9B50CD8AEC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073" name="Rounded Rectangle 106">
                        <a:extLst>
                          <a:ext uri="{FF2B5EF4-FFF2-40B4-BE49-F238E27FC236}">
                            <a16:creationId xmlns:a16="http://schemas.microsoft.com/office/drawing/2014/main" id="{AF20D4A4-197D-4B2B-99E0-B9A647353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74" name="Graphic 2073">
                        <a:extLst>
                          <a:ext uri="{FF2B5EF4-FFF2-40B4-BE49-F238E27FC236}">
                            <a16:creationId xmlns:a16="http://schemas.microsoft.com/office/drawing/2014/main" id="{123E4444-5C39-4004-A6B4-D433931373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43" name="Group 2042">
                    <a:extLst>
                      <a:ext uri="{FF2B5EF4-FFF2-40B4-BE49-F238E27FC236}">
                        <a16:creationId xmlns:a16="http://schemas.microsoft.com/office/drawing/2014/main" id="{95E4F631-DCC3-4146-A7A5-50EF6EAFDC6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061" name="Rounded Rectangle 84">
                      <a:extLst>
                        <a:ext uri="{FF2B5EF4-FFF2-40B4-BE49-F238E27FC236}">
                          <a16:creationId xmlns:a16="http://schemas.microsoft.com/office/drawing/2014/main" id="{9D895D51-BA1A-47FA-B14D-38710F5FA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62" name="Group 2061">
                      <a:extLst>
                        <a:ext uri="{FF2B5EF4-FFF2-40B4-BE49-F238E27FC236}">
                          <a16:creationId xmlns:a16="http://schemas.microsoft.com/office/drawing/2014/main" id="{F3882852-E244-4889-93DC-5140D3669E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066" name="Rounded Rectangle 89">
                        <a:extLst>
                          <a:ext uri="{FF2B5EF4-FFF2-40B4-BE49-F238E27FC236}">
                            <a16:creationId xmlns:a16="http://schemas.microsoft.com/office/drawing/2014/main" id="{9D4C5EB0-325B-433D-B0AC-7E9B5399BD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67" name="Graphic 2066">
                        <a:extLst>
                          <a:ext uri="{FF2B5EF4-FFF2-40B4-BE49-F238E27FC236}">
                            <a16:creationId xmlns:a16="http://schemas.microsoft.com/office/drawing/2014/main" id="{9AD25569-F495-4573-8477-A73ECD2D9B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63" name="Group 2062">
                      <a:extLst>
                        <a:ext uri="{FF2B5EF4-FFF2-40B4-BE49-F238E27FC236}">
                          <a16:creationId xmlns:a16="http://schemas.microsoft.com/office/drawing/2014/main" id="{273792EB-0907-4790-9D19-7A3548F229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064" name="Rounded Rectangle 87">
                        <a:extLst>
                          <a:ext uri="{FF2B5EF4-FFF2-40B4-BE49-F238E27FC236}">
                            <a16:creationId xmlns:a16="http://schemas.microsoft.com/office/drawing/2014/main" id="{3D39F5FC-3C89-4612-9DFA-D02A73FA35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65" name="Graphic 2064">
                        <a:extLst>
                          <a:ext uri="{FF2B5EF4-FFF2-40B4-BE49-F238E27FC236}">
                            <a16:creationId xmlns:a16="http://schemas.microsoft.com/office/drawing/2014/main" id="{80B41E10-39BD-4877-9B46-080C6F67462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44" name="Group 2043">
                    <a:extLst>
                      <a:ext uri="{FF2B5EF4-FFF2-40B4-BE49-F238E27FC236}">
                        <a16:creationId xmlns:a16="http://schemas.microsoft.com/office/drawing/2014/main" id="{6B72F3E0-B11E-44D8-81B7-92100F123F5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45" name="Group 2044">
                      <a:extLst>
                        <a:ext uri="{FF2B5EF4-FFF2-40B4-BE49-F238E27FC236}">
                          <a16:creationId xmlns:a16="http://schemas.microsoft.com/office/drawing/2014/main" id="{D74A6921-BF47-4E50-8841-724A84E198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49" name="Group 2048">
                        <a:extLst>
                          <a:ext uri="{FF2B5EF4-FFF2-40B4-BE49-F238E27FC236}">
                            <a16:creationId xmlns:a16="http://schemas.microsoft.com/office/drawing/2014/main" id="{EAFA1EAA-C7FB-4BD5-B63A-73FA799DB6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53" name="Rounded Rectangle 91">
                          <a:extLst>
                            <a:ext uri="{FF2B5EF4-FFF2-40B4-BE49-F238E27FC236}">
                              <a16:creationId xmlns:a16="http://schemas.microsoft.com/office/drawing/2014/main" id="{D4DB1AF7-669E-4AEC-80D6-9839290040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54" name="Graphic 2053">
                          <a:extLst>
                            <a:ext uri="{FF2B5EF4-FFF2-40B4-BE49-F238E27FC236}">
                              <a16:creationId xmlns:a16="http://schemas.microsoft.com/office/drawing/2014/main" id="{96113EAD-E560-422B-8E18-7E5EF5D454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55" name="Group 2054">
                          <a:extLst>
                            <a:ext uri="{FF2B5EF4-FFF2-40B4-BE49-F238E27FC236}">
                              <a16:creationId xmlns:a16="http://schemas.microsoft.com/office/drawing/2014/main" id="{A39D4FFA-591B-4293-9EA4-765A47588F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059" name="Rounded Rectangle 97">
                            <a:extLst>
                              <a:ext uri="{FF2B5EF4-FFF2-40B4-BE49-F238E27FC236}">
                                <a16:creationId xmlns:a16="http://schemas.microsoft.com/office/drawing/2014/main" id="{5116C1DD-B9FA-4AFE-A822-0C98CE21A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060" name="Graphic 2059">
                            <a:extLst>
                              <a:ext uri="{FF2B5EF4-FFF2-40B4-BE49-F238E27FC236}">
                                <a16:creationId xmlns:a16="http://schemas.microsoft.com/office/drawing/2014/main" id="{DFBE96A2-116F-4141-84EF-9EB8E2471CE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56" name="Group 2055">
                          <a:extLst>
                            <a:ext uri="{FF2B5EF4-FFF2-40B4-BE49-F238E27FC236}">
                              <a16:creationId xmlns:a16="http://schemas.microsoft.com/office/drawing/2014/main" id="{0205335F-A52A-4A82-A132-6ECF12C960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57" name="Rounded Rectangle 95">
                            <a:extLst>
                              <a:ext uri="{FF2B5EF4-FFF2-40B4-BE49-F238E27FC236}">
                                <a16:creationId xmlns:a16="http://schemas.microsoft.com/office/drawing/2014/main" id="{18570862-31DB-487F-828D-74943E3D85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058" name="Graphic 2057">
                            <a:extLst>
                              <a:ext uri="{FF2B5EF4-FFF2-40B4-BE49-F238E27FC236}">
                                <a16:creationId xmlns:a16="http://schemas.microsoft.com/office/drawing/2014/main" id="{5D0A293A-CD06-4D9F-8A21-71575A6C65B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50" name="Group 2049">
                        <a:extLst>
                          <a:ext uri="{FF2B5EF4-FFF2-40B4-BE49-F238E27FC236}">
                            <a16:creationId xmlns:a16="http://schemas.microsoft.com/office/drawing/2014/main" id="{8E54F491-71B2-4F30-9EA7-136BE34C21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51" name="Rounded Rectangle 121">
                          <a:extLst>
                            <a:ext uri="{FF2B5EF4-FFF2-40B4-BE49-F238E27FC236}">
                              <a16:creationId xmlns:a16="http://schemas.microsoft.com/office/drawing/2014/main" id="{9F650810-125E-42C3-95C2-C26D7068F9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52" name="Graphic 2051">
                          <a:extLst>
                            <a:ext uri="{FF2B5EF4-FFF2-40B4-BE49-F238E27FC236}">
                              <a16:creationId xmlns:a16="http://schemas.microsoft.com/office/drawing/2014/main" id="{49C1DC96-3289-4BEE-A907-2CE014C39E2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46" name="Group 2045">
                      <a:extLst>
                        <a:ext uri="{FF2B5EF4-FFF2-40B4-BE49-F238E27FC236}">
                          <a16:creationId xmlns:a16="http://schemas.microsoft.com/office/drawing/2014/main" id="{85BCBA32-FCF9-4826-91DE-EF4F6C96E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47" name="Rounded Rectangle 124">
                        <a:extLst>
                          <a:ext uri="{FF2B5EF4-FFF2-40B4-BE49-F238E27FC236}">
                            <a16:creationId xmlns:a16="http://schemas.microsoft.com/office/drawing/2014/main" id="{F3866C15-6D7F-4FA4-B7F6-018D5497B8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48" name="Graphic 2047">
                        <a:extLst>
                          <a:ext uri="{FF2B5EF4-FFF2-40B4-BE49-F238E27FC236}">
                            <a16:creationId xmlns:a16="http://schemas.microsoft.com/office/drawing/2014/main" id="{17BBAF11-BB38-4355-98DC-B02E7A40C6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8" name="Group 1577">
                <a:extLst>
                  <a:ext uri="{FF2B5EF4-FFF2-40B4-BE49-F238E27FC236}">
                    <a16:creationId xmlns:a16="http://schemas.microsoft.com/office/drawing/2014/main" id="{9826EE2B-54B6-448E-9B12-ED0957104319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1999" name="Oval 1998">
                  <a:extLst>
                    <a:ext uri="{FF2B5EF4-FFF2-40B4-BE49-F238E27FC236}">
                      <a16:creationId xmlns:a16="http://schemas.microsoft.com/office/drawing/2014/main" id="{05E2F9C1-FD7D-45C1-8B51-1417794790E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00" name="Group 1999">
                  <a:extLst>
                    <a:ext uri="{FF2B5EF4-FFF2-40B4-BE49-F238E27FC236}">
                      <a16:creationId xmlns:a16="http://schemas.microsoft.com/office/drawing/2014/main" id="{B1B1A393-2658-4D5E-941F-62B3F8FBE57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001" name="Group 2000">
                    <a:extLst>
                      <a:ext uri="{FF2B5EF4-FFF2-40B4-BE49-F238E27FC236}">
                        <a16:creationId xmlns:a16="http://schemas.microsoft.com/office/drawing/2014/main" id="{3C6F72AB-BE35-4B7F-85B0-30A870D4DC4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027" name="Rounded Rectangle 101">
                      <a:extLst>
                        <a:ext uri="{FF2B5EF4-FFF2-40B4-BE49-F238E27FC236}">
                          <a16:creationId xmlns:a16="http://schemas.microsoft.com/office/drawing/2014/main" id="{FDA60D1F-6294-4444-BDE8-110D3A3F7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28" name="Group 2027">
                      <a:extLst>
                        <a:ext uri="{FF2B5EF4-FFF2-40B4-BE49-F238E27FC236}">
                          <a16:creationId xmlns:a16="http://schemas.microsoft.com/office/drawing/2014/main" id="{A05C3221-7602-457D-AF25-C88B0F8D8C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038" name="Rounded Rectangle 112">
                        <a:extLst>
                          <a:ext uri="{FF2B5EF4-FFF2-40B4-BE49-F238E27FC236}">
                            <a16:creationId xmlns:a16="http://schemas.microsoft.com/office/drawing/2014/main" id="{61458A52-7FC2-4DA6-AEC7-B23123E30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39" name="Graphic 2038">
                        <a:extLst>
                          <a:ext uri="{FF2B5EF4-FFF2-40B4-BE49-F238E27FC236}">
                            <a16:creationId xmlns:a16="http://schemas.microsoft.com/office/drawing/2014/main" id="{5366DB6E-D0CF-493B-8060-BF3D8F8158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29" name="Group 2028">
                      <a:extLst>
                        <a:ext uri="{FF2B5EF4-FFF2-40B4-BE49-F238E27FC236}">
                          <a16:creationId xmlns:a16="http://schemas.microsoft.com/office/drawing/2014/main" id="{D7BB1C71-5E18-452D-A75E-2B3EE498EA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036" name="Rounded Rectangle 110">
                        <a:extLst>
                          <a:ext uri="{FF2B5EF4-FFF2-40B4-BE49-F238E27FC236}">
                            <a16:creationId xmlns:a16="http://schemas.microsoft.com/office/drawing/2014/main" id="{A267F174-4FF8-4881-B784-06A792B197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37" name="Graphic 2036">
                        <a:extLst>
                          <a:ext uri="{FF2B5EF4-FFF2-40B4-BE49-F238E27FC236}">
                            <a16:creationId xmlns:a16="http://schemas.microsoft.com/office/drawing/2014/main" id="{2E34523F-7CBE-48F7-8711-759B77700E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30" name="Group 2029">
                      <a:extLst>
                        <a:ext uri="{FF2B5EF4-FFF2-40B4-BE49-F238E27FC236}">
                          <a16:creationId xmlns:a16="http://schemas.microsoft.com/office/drawing/2014/main" id="{52BBB10F-4849-4A06-BF9D-D4D5133FB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034" name="Rounded Rectangle 108">
                        <a:extLst>
                          <a:ext uri="{FF2B5EF4-FFF2-40B4-BE49-F238E27FC236}">
                            <a16:creationId xmlns:a16="http://schemas.microsoft.com/office/drawing/2014/main" id="{4CC7925A-5EDA-4115-8175-5D21238D77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35" name="Graphic 2034">
                        <a:extLst>
                          <a:ext uri="{FF2B5EF4-FFF2-40B4-BE49-F238E27FC236}">
                            <a16:creationId xmlns:a16="http://schemas.microsoft.com/office/drawing/2014/main" id="{8994D230-FB47-4C0B-BD15-5AADE8FDD7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31" name="Group 2030">
                      <a:extLst>
                        <a:ext uri="{FF2B5EF4-FFF2-40B4-BE49-F238E27FC236}">
                          <a16:creationId xmlns:a16="http://schemas.microsoft.com/office/drawing/2014/main" id="{2A869C8F-99A0-4220-BB16-C3C9752C3A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032" name="Rounded Rectangle 106">
                        <a:extLst>
                          <a:ext uri="{FF2B5EF4-FFF2-40B4-BE49-F238E27FC236}">
                            <a16:creationId xmlns:a16="http://schemas.microsoft.com/office/drawing/2014/main" id="{086E4865-332B-4851-9137-A616DDD747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33" name="Graphic 2032">
                        <a:extLst>
                          <a:ext uri="{FF2B5EF4-FFF2-40B4-BE49-F238E27FC236}">
                            <a16:creationId xmlns:a16="http://schemas.microsoft.com/office/drawing/2014/main" id="{83C504EA-AF35-413F-AB42-26EF8EC143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02" name="Group 2001">
                    <a:extLst>
                      <a:ext uri="{FF2B5EF4-FFF2-40B4-BE49-F238E27FC236}">
                        <a16:creationId xmlns:a16="http://schemas.microsoft.com/office/drawing/2014/main" id="{21A15F87-072E-43FB-BD4D-685DD933711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020" name="Rounded Rectangle 84">
                      <a:extLst>
                        <a:ext uri="{FF2B5EF4-FFF2-40B4-BE49-F238E27FC236}">
                          <a16:creationId xmlns:a16="http://schemas.microsoft.com/office/drawing/2014/main" id="{3240233A-1237-4AEF-942E-5341BE1A7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21" name="Group 2020">
                      <a:extLst>
                        <a:ext uri="{FF2B5EF4-FFF2-40B4-BE49-F238E27FC236}">
                          <a16:creationId xmlns:a16="http://schemas.microsoft.com/office/drawing/2014/main" id="{DC7383A4-1F9A-4075-858C-3CB02CA677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025" name="Rounded Rectangle 89">
                        <a:extLst>
                          <a:ext uri="{FF2B5EF4-FFF2-40B4-BE49-F238E27FC236}">
                            <a16:creationId xmlns:a16="http://schemas.microsoft.com/office/drawing/2014/main" id="{AB760930-19DA-4FC7-9D93-B1A60377F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26" name="Graphic 2025">
                        <a:extLst>
                          <a:ext uri="{FF2B5EF4-FFF2-40B4-BE49-F238E27FC236}">
                            <a16:creationId xmlns:a16="http://schemas.microsoft.com/office/drawing/2014/main" id="{F63AA406-04C5-4E03-8834-09679B2505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22" name="Group 2021">
                      <a:extLst>
                        <a:ext uri="{FF2B5EF4-FFF2-40B4-BE49-F238E27FC236}">
                          <a16:creationId xmlns:a16="http://schemas.microsoft.com/office/drawing/2014/main" id="{A499550E-15C0-4E78-9A0E-80A096C34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023" name="Rounded Rectangle 87">
                        <a:extLst>
                          <a:ext uri="{FF2B5EF4-FFF2-40B4-BE49-F238E27FC236}">
                            <a16:creationId xmlns:a16="http://schemas.microsoft.com/office/drawing/2014/main" id="{CC11F524-FD4A-49C1-BB3A-FA2B38D4E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24" name="Graphic 2023">
                        <a:extLst>
                          <a:ext uri="{FF2B5EF4-FFF2-40B4-BE49-F238E27FC236}">
                            <a16:creationId xmlns:a16="http://schemas.microsoft.com/office/drawing/2014/main" id="{3729CA79-A052-4521-B878-7E4280D65D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03" name="Group 2002">
                    <a:extLst>
                      <a:ext uri="{FF2B5EF4-FFF2-40B4-BE49-F238E27FC236}">
                        <a16:creationId xmlns:a16="http://schemas.microsoft.com/office/drawing/2014/main" id="{590D3C18-7241-434D-8702-16F7DA2BB8F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004" name="Group 2003">
                      <a:extLst>
                        <a:ext uri="{FF2B5EF4-FFF2-40B4-BE49-F238E27FC236}">
                          <a16:creationId xmlns:a16="http://schemas.microsoft.com/office/drawing/2014/main" id="{D8CBBC33-0244-4234-B8D4-02D1225CDB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008" name="Group 2007">
                        <a:extLst>
                          <a:ext uri="{FF2B5EF4-FFF2-40B4-BE49-F238E27FC236}">
                            <a16:creationId xmlns:a16="http://schemas.microsoft.com/office/drawing/2014/main" id="{59ECECFD-0F6A-44AB-B714-444C5B63B9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012" name="Rounded Rectangle 91">
                          <a:extLst>
                            <a:ext uri="{FF2B5EF4-FFF2-40B4-BE49-F238E27FC236}">
                              <a16:creationId xmlns:a16="http://schemas.microsoft.com/office/drawing/2014/main" id="{33343546-BF64-4261-BD21-9DA67A0F9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13" name="Graphic 2012">
                          <a:extLst>
                            <a:ext uri="{FF2B5EF4-FFF2-40B4-BE49-F238E27FC236}">
                              <a16:creationId xmlns:a16="http://schemas.microsoft.com/office/drawing/2014/main" id="{BDA81ADB-3AAE-4B3E-A1BE-43B87AFE1E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014" name="Group 2013">
                          <a:extLst>
                            <a:ext uri="{FF2B5EF4-FFF2-40B4-BE49-F238E27FC236}">
                              <a16:creationId xmlns:a16="http://schemas.microsoft.com/office/drawing/2014/main" id="{7277A06B-ABC1-4EA1-95FC-15B458A9163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018" name="Rounded Rectangle 97">
                            <a:extLst>
                              <a:ext uri="{FF2B5EF4-FFF2-40B4-BE49-F238E27FC236}">
                                <a16:creationId xmlns:a16="http://schemas.microsoft.com/office/drawing/2014/main" id="{AE34571B-AF99-4A06-832B-1F343FDCA7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019" name="Graphic 2018">
                            <a:extLst>
                              <a:ext uri="{FF2B5EF4-FFF2-40B4-BE49-F238E27FC236}">
                                <a16:creationId xmlns:a16="http://schemas.microsoft.com/office/drawing/2014/main" id="{B56CC641-FFCB-47A8-BDB9-7B8A0C1DC4C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015" name="Group 2014">
                          <a:extLst>
                            <a:ext uri="{FF2B5EF4-FFF2-40B4-BE49-F238E27FC236}">
                              <a16:creationId xmlns:a16="http://schemas.microsoft.com/office/drawing/2014/main" id="{20F8D39F-09C4-4850-A3D3-4B3CECD3AD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016" name="Rounded Rectangle 95">
                            <a:extLst>
                              <a:ext uri="{FF2B5EF4-FFF2-40B4-BE49-F238E27FC236}">
                                <a16:creationId xmlns:a16="http://schemas.microsoft.com/office/drawing/2014/main" id="{AC085B3C-4E8E-404B-AC25-7B877A5AFB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017" name="Graphic 2016">
                            <a:extLst>
                              <a:ext uri="{FF2B5EF4-FFF2-40B4-BE49-F238E27FC236}">
                                <a16:creationId xmlns:a16="http://schemas.microsoft.com/office/drawing/2014/main" id="{A618DFCD-B3E2-4A65-8A93-CDF5CA69C60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009" name="Group 2008">
                        <a:extLst>
                          <a:ext uri="{FF2B5EF4-FFF2-40B4-BE49-F238E27FC236}">
                            <a16:creationId xmlns:a16="http://schemas.microsoft.com/office/drawing/2014/main" id="{E0ABF138-1DDA-4033-90F3-F6303A82D1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010" name="Rounded Rectangle 121">
                          <a:extLst>
                            <a:ext uri="{FF2B5EF4-FFF2-40B4-BE49-F238E27FC236}">
                              <a16:creationId xmlns:a16="http://schemas.microsoft.com/office/drawing/2014/main" id="{6949F5A5-2F31-4CC2-A065-558E30E2F6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011" name="Graphic 2010">
                          <a:extLst>
                            <a:ext uri="{FF2B5EF4-FFF2-40B4-BE49-F238E27FC236}">
                              <a16:creationId xmlns:a16="http://schemas.microsoft.com/office/drawing/2014/main" id="{2DC20C7A-8916-451C-AE72-7B41FDE90E8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005" name="Group 2004">
                      <a:extLst>
                        <a:ext uri="{FF2B5EF4-FFF2-40B4-BE49-F238E27FC236}">
                          <a16:creationId xmlns:a16="http://schemas.microsoft.com/office/drawing/2014/main" id="{CAD938F7-F811-494F-B2E6-E74BE0B14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006" name="Rounded Rectangle 124">
                        <a:extLst>
                          <a:ext uri="{FF2B5EF4-FFF2-40B4-BE49-F238E27FC236}">
                            <a16:creationId xmlns:a16="http://schemas.microsoft.com/office/drawing/2014/main" id="{910571C1-73C4-4237-9093-CB0180262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007" name="Graphic 2006">
                        <a:extLst>
                          <a:ext uri="{FF2B5EF4-FFF2-40B4-BE49-F238E27FC236}">
                            <a16:creationId xmlns:a16="http://schemas.microsoft.com/office/drawing/2014/main" id="{AD5AD2E2-B30C-4C9C-B2F4-9A97728D91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79" name="Group 1578">
                <a:extLst>
                  <a:ext uri="{FF2B5EF4-FFF2-40B4-BE49-F238E27FC236}">
                    <a16:creationId xmlns:a16="http://schemas.microsoft.com/office/drawing/2014/main" id="{995EA6E9-CB02-46F6-A554-A5E1FA6CF09D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1958" name="Oval 1957">
                  <a:extLst>
                    <a:ext uri="{FF2B5EF4-FFF2-40B4-BE49-F238E27FC236}">
                      <a16:creationId xmlns:a16="http://schemas.microsoft.com/office/drawing/2014/main" id="{42D5E7CC-7F73-44E7-8CE7-3CF7E021CF9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59" name="Group 1958">
                  <a:extLst>
                    <a:ext uri="{FF2B5EF4-FFF2-40B4-BE49-F238E27FC236}">
                      <a16:creationId xmlns:a16="http://schemas.microsoft.com/office/drawing/2014/main" id="{123646A0-9F42-43BD-B520-8596181CD3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60" name="Group 1959">
                    <a:extLst>
                      <a:ext uri="{FF2B5EF4-FFF2-40B4-BE49-F238E27FC236}">
                        <a16:creationId xmlns:a16="http://schemas.microsoft.com/office/drawing/2014/main" id="{269DEC0A-9215-4A03-95B4-B54093284DC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86" name="Rounded Rectangle 101">
                      <a:extLst>
                        <a:ext uri="{FF2B5EF4-FFF2-40B4-BE49-F238E27FC236}">
                          <a16:creationId xmlns:a16="http://schemas.microsoft.com/office/drawing/2014/main" id="{19B5401D-0503-4A39-B4FE-A7CB6E176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87" name="Group 1986">
                      <a:extLst>
                        <a:ext uri="{FF2B5EF4-FFF2-40B4-BE49-F238E27FC236}">
                          <a16:creationId xmlns:a16="http://schemas.microsoft.com/office/drawing/2014/main" id="{8B05D914-A696-4DF5-89BE-D1FF96BCD7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97" name="Rounded Rectangle 112">
                        <a:extLst>
                          <a:ext uri="{FF2B5EF4-FFF2-40B4-BE49-F238E27FC236}">
                            <a16:creationId xmlns:a16="http://schemas.microsoft.com/office/drawing/2014/main" id="{5A56ED1B-85B4-45DD-9394-7E08D07B8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98" name="Graphic 1997">
                        <a:extLst>
                          <a:ext uri="{FF2B5EF4-FFF2-40B4-BE49-F238E27FC236}">
                            <a16:creationId xmlns:a16="http://schemas.microsoft.com/office/drawing/2014/main" id="{7F9FEC9E-F229-45F8-A520-EABBB5D513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8" name="Group 1987">
                      <a:extLst>
                        <a:ext uri="{FF2B5EF4-FFF2-40B4-BE49-F238E27FC236}">
                          <a16:creationId xmlns:a16="http://schemas.microsoft.com/office/drawing/2014/main" id="{DB238669-1A59-43D7-BC39-61109C28FF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95" name="Rounded Rectangle 110">
                        <a:extLst>
                          <a:ext uri="{FF2B5EF4-FFF2-40B4-BE49-F238E27FC236}">
                            <a16:creationId xmlns:a16="http://schemas.microsoft.com/office/drawing/2014/main" id="{A15221B3-B35F-4AA5-8985-0BDD0EB6C2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96" name="Graphic 1995">
                        <a:extLst>
                          <a:ext uri="{FF2B5EF4-FFF2-40B4-BE49-F238E27FC236}">
                            <a16:creationId xmlns:a16="http://schemas.microsoft.com/office/drawing/2014/main" id="{34621EA0-D679-4242-8382-8139827237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9" name="Group 1988">
                      <a:extLst>
                        <a:ext uri="{FF2B5EF4-FFF2-40B4-BE49-F238E27FC236}">
                          <a16:creationId xmlns:a16="http://schemas.microsoft.com/office/drawing/2014/main" id="{D9A3AD4B-D8B1-4F13-9C14-A612762327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93" name="Rounded Rectangle 108">
                        <a:extLst>
                          <a:ext uri="{FF2B5EF4-FFF2-40B4-BE49-F238E27FC236}">
                            <a16:creationId xmlns:a16="http://schemas.microsoft.com/office/drawing/2014/main" id="{EEE32B09-E46C-4257-BC8A-5970863864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94" name="Graphic 1993">
                        <a:extLst>
                          <a:ext uri="{FF2B5EF4-FFF2-40B4-BE49-F238E27FC236}">
                            <a16:creationId xmlns:a16="http://schemas.microsoft.com/office/drawing/2014/main" id="{809C1A41-4B15-4A7D-882B-3F67D2A12A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90" name="Group 1989">
                      <a:extLst>
                        <a:ext uri="{FF2B5EF4-FFF2-40B4-BE49-F238E27FC236}">
                          <a16:creationId xmlns:a16="http://schemas.microsoft.com/office/drawing/2014/main" id="{7A93D65B-8E21-435D-92A1-0FF89C4CD5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91" name="Rounded Rectangle 106">
                        <a:extLst>
                          <a:ext uri="{FF2B5EF4-FFF2-40B4-BE49-F238E27FC236}">
                            <a16:creationId xmlns:a16="http://schemas.microsoft.com/office/drawing/2014/main" id="{6D59F349-9DF3-4872-8809-C71182E90E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92" name="Graphic 1991">
                        <a:extLst>
                          <a:ext uri="{FF2B5EF4-FFF2-40B4-BE49-F238E27FC236}">
                            <a16:creationId xmlns:a16="http://schemas.microsoft.com/office/drawing/2014/main" id="{EEF9D386-A049-4D04-9290-840F1799F4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61" name="Group 1960">
                    <a:extLst>
                      <a:ext uri="{FF2B5EF4-FFF2-40B4-BE49-F238E27FC236}">
                        <a16:creationId xmlns:a16="http://schemas.microsoft.com/office/drawing/2014/main" id="{6D80B768-A8D5-411E-88BF-D037BBBF706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79" name="Rounded Rectangle 84">
                      <a:extLst>
                        <a:ext uri="{FF2B5EF4-FFF2-40B4-BE49-F238E27FC236}">
                          <a16:creationId xmlns:a16="http://schemas.microsoft.com/office/drawing/2014/main" id="{E1DD5B06-E689-4071-B842-AF6A754CD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80" name="Group 1979">
                      <a:extLst>
                        <a:ext uri="{FF2B5EF4-FFF2-40B4-BE49-F238E27FC236}">
                          <a16:creationId xmlns:a16="http://schemas.microsoft.com/office/drawing/2014/main" id="{55144DEB-5B93-4A22-8E69-C5C638DFD8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84" name="Rounded Rectangle 89">
                        <a:extLst>
                          <a:ext uri="{FF2B5EF4-FFF2-40B4-BE49-F238E27FC236}">
                            <a16:creationId xmlns:a16="http://schemas.microsoft.com/office/drawing/2014/main" id="{56BB916E-15F8-4AD8-BE90-E42E2C1D66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85" name="Graphic 1984">
                        <a:extLst>
                          <a:ext uri="{FF2B5EF4-FFF2-40B4-BE49-F238E27FC236}">
                            <a16:creationId xmlns:a16="http://schemas.microsoft.com/office/drawing/2014/main" id="{1C3057F8-6BCD-4DDA-B8BB-0C4D59861B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81" name="Group 1980">
                      <a:extLst>
                        <a:ext uri="{FF2B5EF4-FFF2-40B4-BE49-F238E27FC236}">
                          <a16:creationId xmlns:a16="http://schemas.microsoft.com/office/drawing/2014/main" id="{4CB3C9A7-44B5-47A5-8BA9-6BBAE002E0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82" name="Rounded Rectangle 87">
                        <a:extLst>
                          <a:ext uri="{FF2B5EF4-FFF2-40B4-BE49-F238E27FC236}">
                            <a16:creationId xmlns:a16="http://schemas.microsoft.com/office/drawing/2014/main" id="{82E1856E-18FF-4097-B051-7C1EE7748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83" name="Graphic 1982">
                        <a:extLst>
                          <a:ext uri="{FF2B5EF4-FFF2-40B4-BE49-F238E27FC236}">
                            <a16:creationId xmlns:a16="http://schemas.microsoft.com/office/drawing/2014/main" id="{1337F7BB-5A26-46BE-B512-C1A4927B7B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62" name="Group 1961">
                    <a:extLst>
                      <a:ext uri="{FF2B5EF4-FFF2-40B4-BE49-F238E27FC236}">
                        <a16:creationId xmlns:a16="http://schemas.microsoft.com/office/drawing/2014/main" id="{9F904745-8780-4BB0-BD30-2357F3C1DBA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63" name="Group 1962">
                      <a:extLst>
                        <a:ext uri="{FF2B5EF4-FFF2-40B4-BE49-F238E27FC236}">
                          <a16:creationId xmlns:a16="http://schemas.microsoft.com/office/drawing/2014/main" id="{EE2C00C7-3DF6-40B1-856F-9299A1A59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67" name="Group 1966">
                        <a:extLst>
                          <a:ext uri="{FF2B5EF4-FFF2-40B4-BE49-F238E27FC236}">
                            <a16:creationId xmlns:a16="http://schemas.microsoft.com/office/drawing/2014/main" id="{34B6A04D-F631-40E9-B9A9-6740A16B01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71" name="Rounded Rectangle 91">
                          <a:extLst>
                            <a:ext uri="{FF2B5EF4-FFF2-40B4-BE49-F238E27FC236}">
                              <a16:creationId xmlns:a16="http://schemas.microsoft.com/office/drawing/2014/main" id="{E331A74B-6520-426B-9435-F982AA5C96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972" name="Graphic 1971">
                          <a:extLst>
                            <a:ext uri="{FF2B5EF4-FFF2-40B4-BE49-F238E27FC236}">
                              <a16:creationId xmlns:a16="http://schemas.microsoft.com/office/drawing/2014/main" id="{B675D2C3-B279-4C9A-B672-C0B854863E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73" name="Group 1972">
                          <a:extLst>
                            <a:ext uri="{FF2B5EF4-FFF2-40B4-BE49-F238E27FC236}">
                              <a16:creationId xmlns:a16="http://schemas.microsoft.com/office/drawing/2014/main" id="{F3BE2978-48AE-41B5-8F95-77423E07DF0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77" name="Rounded Rectangle 97">
                            <a:extLst>
                              <a:ext uri="{FF2B5EF4-FFF2-40B4-BE49-F238E27FC236}">
                                <a16:creationId xmlns:a16="http://schemas.microsoft.com/office/drawing/2014/main" id="{980967F0-4ED5-4D4D-8CF9-F0F616CF18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978" name="Graphic 1977">
                            <a:extLst>
                              <a:ext uri="{FF2B5EF4-FFF2-40B4-BE49-F238E27FC236}">
                                <a16:creationId xmlns:a16="http://schemas.microsoft.com/office/drawing/2014/main" id="{020152A7-0166-431D-9D6F-F60BACE35CC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74" name="Group 1973">
                          <a:extLst>
                            <a:ext uri="{FF2B5EF4-FFF2-40B4-BE49-F238E27FC236}">
                              <a16:creationId xmlns:a16="http://schemas.microsoft.com/office/drawing/2014/main" id="{7D3E0C0B-0876-4C42-BE02-E4ED076378D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75" name="Rounded Rectangle 95">
                            <a:extLst>
                              <a:ext uri="{FF2B5EF4-FFF2-40B4-BE49-F238E27FC236}">
                                <a16:creationId xmlns:a16="http://schemas.microsoft.com/office/drawing/2014/main" id="{3652A68F-07CD-4049-9F98-B015B1FD22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976" name="Graphic 1975">
                            <a:extLst>
                              <a:ext uri="{FF2B5EF4-FFF2-40B4-BE49-F238E27FC236}">
                                <a16:creationId xmlns:a16="http://schemas.microsoft.com/office/drawing/2014/main" id="{71F061A0-37D5-486F-925D-6FC8A751F3D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68" name="Group 1967">
                        <a:extLst>
                          <a:ext uri="{FF2B5EF4-FFF2-40B4-BE49-F238E27FC236}">
                            <a16:creationId xmlns:a16="http://schemas.microsoft.com/office/drawing/2014/main" id="{427AACBA-30B6-4E93-87CA-1DD04CF5B5F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69" name="Rounded Rectangle 121">
                          <a:extLst>
                            <a:ext uri="{FF2B5EF4-FFF2-40B4-BE49-F238E27FC236}">
                              <a16:creationId xmlns:a16="http://schemas.microsoft.com/office/drawing/2014/main" id="{9A84E62F-DF7B-4261-BB52-2902714C5E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970" name="Graphic 1969">
                          <a:extLst>
                            <a:ext uri="{FF2B5EF4-FFF2-40B4-BE49-F238E27FC236}">
                              <a16:creationId xmlns:a16="http://schemas.microsoft.com/office/drawing/2014/main" id="{71754AA1-EC3B-493B-8D50-2DE7BCD77C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64" name="Group 1963">
                      <a:extLst>
                        <a:ext uri="{FF2B5EF4-FFF2-40B4-BE49-F238E27FC236}">
                          <a16:creationId xmlns:a16="http://schemas.microsoft.com/office/drawing/2014/main" id="{13C24538-30B0-411C-9AFB-55F70D9573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65" name="Rounded Rectangle 124">
                        <a:extLst>
                          <a:ext uri="{FF2B5EF4-FFF2-40B4-BE49-F238E27FC236}">
                            <a16:creationId xmlns:a16="http://schemas.microsoft.com/office/drawing/2014/main" id="{EA1CF9F2-0A28-45AB-A64F-EEB5DDAAE0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66" name="Graphic 1965">
                        <a:extLst>
                          <a:ext uri="{FF2B5EF4-FFF2-40B4-BE49-F238E27FC236}">
                            <a16:creationId xmlns:a16="http://schemas.microsoft.com/office/drawing/2014/main" id="{ED0C02A8-063F-4C9E-8481-93EB629EB4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0" name="Group 1579">
                <a:extLst>
                  <a:ext uri="{FF2B5EF4-FFF2-40B4-BE49-F238E27FC236}">
                    <a16:creationId xmlns:a16="http://schemas.microsoft.com/office/drawing/2014/main" id="{28008F9F-3AB3-4859-814B-22E7A85726BD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917" name="Oval 1916">
                  <a:extLst>
                    <a:ext uri="{FF2B5EF4-FFF2-40B4-BE49-F238E27FC236}">
                      <a16:creationId xmlns:a16="http://schemas.microsoft.com/office/drawing/2014/main" id="{B626C842-358E-40E4-8766-F3AC100DF0AC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18" name="Group 1917">
                  <a:extLst>
                    <a:ext uri="{FF2B5EF4-FFF2-40B4-BE49-F238E27FC236}">
                      <a16:creationId xmlns:a16="http://schemas.microsoft.com/office/drawing/2014/main" id="{555903F1-AD87-4604-9A91-F5516D24E1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919" name="Group 1918">
                    <a:extLst>
                      <a:ext uri="{FF2B5EF4-FFF2-40B4-BE49-F238E27FC236}">
                        <a16:creationId xmlns:a16="http://schemas.microsoft.com/office/drawing/2014/main" id="{40CA6841-5AD2-477F-AF98-0A7FE03B4EF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45" name="Rounded Rectangle 101">
                      <a:extLst>
                        <a:ext uri="{FF2B5EF4-FFF2-40B4-BE49-F238E27FC236}">
                          <a16:creationId xmlns:a16="http://schemas.microsoft.com/office/drawing/2014/main" id="{7D4C31B3-227A-4E11-93EA-178B16EB95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46" name="Group 1945">
                      <a:extLst>
                        <a:ext uri="{FF2B5EF4-FFF2-40B4-BE49-F238E27FC236}">
                          <a16:creationId xmlns:a16="http://schemas.microsoft.com/office/drawing/2014/main" id="{A7954862-A282-4DC5-B503-0069030C65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56" name="Rounded Rectangle 112">
                        <a:extLst>
                          <a:ext uri="{FF2B5EF4-FFF2-40B4-BE49-F238E27FC236}">
                            <a16:creationId xmlns:a16="http://schemas.microsoft.com/office/drawing/2014/main" id="{F14E759A-7F5E-49EC-AE8F-0B963A3FB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57" name="Graphic 1956">
                        <a:extLst>
                          <a:ext uri="{FF2B5EF4-FFF2-40B4-BE49-F238E27FC236}">
                            <a16:creationId xmlns:a16="http://schemas.microsoft.com/office/drawing/2014/main" id="{29DF78AA-F958-43A9-BCD5-959D7D3CEA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7" name="Group 1946">
                      <a:extLst>
                        <a:ext uri="{FF2B5EF4-FFF2-40B4-BE49-F238E27FC236}">
                          <a16:creationId xmlns:a16="http://schemas.microsoft.com/office/drawing/2014/main" id="{2CBE237E-CDC7-406A-B203-0B337DEC7A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54" name="Rounded Rectangle 110">
                        <a:extLst>
                          <a:ext uri="{FF2B5EF4-FFF2-40B4-BE49-F238E27FC236}">
                            <a16:creationId xmlns:a16="http://schemas.microsoft.com/office/drawing/2014/main" id="{1302F166-34FA-47D7-8A11-CB47559EFE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55" name="Graphic 1954">
                        <a:extLst>
                          <a:ext uri="{FF2B5EF4-FFF2-40B4-BE49-F238E27FC236}">
                            <a16:creationId xmlns:a16="http://schemas.microsoft.com/office/drawing/2014/main" id="{46DD7488-6E1A-48BC-8965-C33AF97FFA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8" name="Group 1947">
                      <a:extLst>
                        <a:ext uri="{FF2B5EF4-FFF2-40B4-BE49-F238E27FC236}">
                          <a16:creationId xmlns:a16="http://schemas.microsoft.com/office/drawing/2014/main" id="{DC9AD09D-2FD6-4470-B6FC-6E02675494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52" name="Rounded Rectangle 108">
                        <a:extLst>
                          <a:ext uri="{FF2B5EF4-FFF2-40B4-BE49-F238E27FC236}">
                            <a16:creationId xmlns:a16="http://schemas.microsoft.com/office/drawing/2014/main" id="{048E9E2D-6AD5-48B8-A34F-FE61C6ECC5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53" name="Graphic 1952">
                        <a:extLst>
                          <a:ext uri="{FF2B5EF4-FFF2-40B4-BE49-F238E27FC236}">
                            <a16:creationId xmlns:a16="http://schemas.microsoft.com/office/drawing/2014/main" id="{33546174-77A1-4187-A0C5-A1F734BC7FD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9" name="Group 1948">
                      <a:extLst>
                        <a:ext uri="{FF2B5EF4-FFF2-40B4-BE49-F238E27FC236}">
                          <a16:creationId xmlns:a16="http://schemas.microsoft.com/office/drawing/2014/main" id="{D941A2E4-5083-4B39-B1B8-983FAD152E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50" name="Rounded Rectangle 106">
                        <a:extLst>
                          <a:ext uri="{FF2B5EF4-FFF2-40B4-BE49-F238E27FC236}">
                            <a16:creationId xmlns:a16="http://schemas.microsoft.com/office/drawing/2014/main" id="{F198A6E0-1425-4B0B-8A80-DA04DE6AE4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51" name="Graphic 1950">
                        <a:extLst>
                          <a:ext uri="{FF2B5EF4-FFF2-40B4-BE49-F238E27FC236}">
                            <a16:creationId xmlns:a16="http://schemas.microsoft.com/office/drawing/2014/main" id="{CD482B6B-64A4-4497-99B5-057E5F3890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20" name="Group 1919">
                    <a:extLst>
                      <a:ext uri="{FF2B5EF4-FFF2-40B4-BE49-F238E27FC236}">
                        <a16:creationId xmlns:a16="http://schemas.microsoft.com/office/drawing/2014/main" id="{ACACFBBD-75FE-4C10-A575-E72B7C283E9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938" name="Rounded Rectangle 84">
                      <a:extLst>
                        <a:ext uri="{FF2B5EF4-FFF2-40B4-BE49-F238E27FC236}">
                          <a16:creationId xmlns:a16="http://schemas.microsoft.com/office/drawing/2014/main" id="{515E90FF-1E26-4246-B5CE-55EF63190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39" name="Group 1938">
                      <a:extLst>
                        <a:ext uri="{FF2B5EF4-FFF2-40B4-BE49-F238E27FC236}">
                          <a16:creationId xmlns:a16="http://schemas.microsoft.com/office/drawing/2014/main" id="{5167F969-844E-4558-8208-887DE9707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43" name="Rounded Rectangle 89">
                        <a:extLst>
                          <a:ext uri="{FF2B5EF4-FFF2-40B4-BE49-F238E27FC236}">
                            <a16:creationId xmlns:a16="http://schemas.microsoft.com/office/drawing/2014/main" id="{F9DE4883-B49E-40A9-A0BB-DE0C3E76A9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44" name="Graphic 1943">
                        <a:extLst>
                          <a:ext uri="{FF2B5EF4-FFF2-40B4-BE49-F238E27FC236}">
                            <a16:creationId xmlns:a16="http://schemas.microsoft.com/office/drawing/2014/main" id="{88B9C2BB-8F41-476F-BFB5-2CEEED6BC8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40" name="Group 1939">
                      <a:extLst>
                        <a:ext uri="{FF2B5EF4-FFF2-40B4-BE49-F238E27FC236}">
                          <a16:creationId xmlns:a16="http://schemas.microsoft.com/office/drawing/2014/main" id="{26AB9283-C5AE-48C1-9054-8FF3D62D1C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41" name="Rounded Rectangle 87">
                        <a:extLst>
                          <a:ext uri="{FF2B5EF4-FFF2-40B4-BE49-F238E27FC236}">
                            <a16:creationId xmlns:a16="http://schemas.microsoft.com/office/drawing/2014/main" id="{C0BE8F88-F29D-4B50-A3BA-8266FDD7A0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42" name="Graphic 1941">
                        <a:extLst>
                          <a:ext uri="{FF2B5EF4-FFF2-40B4-BE49-F238E27FC236}">
                            <a16:creationId xmlns:a16="http://schemas.microsoft.com/office/drawing/2014/main" id="{386371DE-F456-4601-94DD-3FB8FB6748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921" name="Group 1920">
                    <a:extLst>
                      <a:ext uri="{FF2B5EF4-FFF2-40B4-BE49-F238E27FC236}">
                        <a16:creationId xmlns:a16="http://schemas.microsoft.com/office/drawing/2014/main" id="{2B0B34AA-43F0-4F66-B73F-324897179E6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922" name="Group 1921">
                      <a:extLst>
                        <a:ext uri="{FF2B5EF4-FFF2-40B4-BE49-F238E27FC236}">
                          <a16:creationId xmlns:a16="http://schemas.microsoft.com/office/drawing/2014/main" id="{F44E3225-6877-4589-B4AD-4D38B1D31F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926" name="Group 1925">
                        <a:extLst>
                          <a:ext uri="{FF2B5EF4-FFF2-40B4-BE49-F238E27FC236}">
                            <a16:creationId xmlns:a16="http://schemas.microsoft.com/office/drawing/2014/main" id="{76C30F07-8E74-48EF-8EC2-193D6130A1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930" name="Rounded Rectangle 91">
                          <a:extLst>
                            <a:ext uri="{FF2B5EF4-FFF2-40B4-BE49-F238E27FC236}">
                              <a16:creationId xmlns:a16="http://schemas.microsoft.com/office/drawing/2014/main" id="{912D444B-B770-4341-9B57-2E811B7E11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931" name="Graphic 1930">
                          <a:extLst>
                            <a:ext uri="{FF2B5EF4-FFF2-40B4-BE49-F238E27FC236}">
                              <a16:creationId xmlns:a16="http://schemas.microsoft.com/office/drawing/2014/main" id="{A8BE4585-CC50-4525-A243-1D6F5DA97F3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932" name="Group 1931">
                          <a:extLst>
                            <a:ext uri="{FF2B5EF4-FFF2-40B4-BE49-F238E27FC236}">
                              <a16:creationId xmlns:a16="http://schemas.microsoft.com/office/drawing/2014/main" id="{F6C0BA0B-9ECC-49DD-A7FD-28467A49D4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936" name="Rounded Rectangle 97">
                            <a:extLst>
                              <a:ext uri="{FF2B5EF4-FFF2-40B4-BE49-F238E27FC236}">
                                <a16:creationId xmlns:a16="http://schemas.microsoft.com/office/drawing/2014/main" id="{BF6EB353-DF5D-4AA3-ADEF-0900762AFF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937" name="Graphic 1936">
                            <a:extLst>
                              <a:ext uri="{FF2B5EF4-FFF2-40B4-BE49-F238E27FC236}">
                                <a16:creationId xmlns:a16="http://schemas.microsoft.com/office/drawing/2014/main" id="{4D108EF8-0FA3-4E08-A8E7-F5FFE5203D6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933" name="Group 1932">
                          <a:extLst>
                            <a:ext uri="{FF2B5EF4-FFF2-40B4-BE49-F238E27FC236}">
                              <a16:creationId xmlns:a16="http://schemas.microsoft.com/office/drawing/2014/main" id="{CB57FA96-5B84-4B25-AB9B-BF2545E812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934" name="Rounded Rectangle 95">
                            <a:extLst>
                              <a:ext uri="{FF2B5EF4-FFF2-40B4-BE49-F238E27FC236}">
                                <a16:creationId xmlns:a16="http://schemas.microsoft.com/office/drawing/2014/main" id="{E8A37DE2-FB9E-4318-9F71-2A747A999B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935" name="Graphic 1934">
                            <a:extLst>
                              <a:ext uri="{FF2B5EF4-FFF2-40B4-BE49-F238E27FC236}">
                                <a16:creationId xmlns:a16="http://schemas.microsoft.com/office/drawing/2014/main" id="{97CF3789-5B48-4F03-BBD5-1A0AF19C1ED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927" name="Group 1926">
                        <a:extLst>
                          <a:ext uri="{FF2B5EF4-FFF2-40B4-BE49-F238E27FC236}">
                            <a16:creationId xmlns:a16="http://schemas.microsoft.com/office/drawing/2014/main" id="{C3AA3E72-6E74-4A1A-9314-8957533FC6C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928" name="Rounded Rectangle 121">
                          <a:extLst>
                            <a:ext uri="{FF2B5EF4-FFF2-40B4-BE49-F238E27FC236}">
                              <a16:creationId xmlns:a16="http://schemas.microsoft.com/office/drawing/2014/main" id="{336A9BE4-9980-4D80-9D6B-67F264571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929" name="Graphic 1928">
                          <a:extLst>
                            <a:ext uri="{FF2B5EF4-FFF2-40B4-BE49-F238E27FC236}">
                              <a16:creationId xmlns:a16="http://schemas.microsoft.com/office/drawing/2014/main" id="{0B7CAA99-5AA0-44C4-8FFD-EFEE2E53F80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23" name="Group 1922">
                      <a:extLst>
                        <a:ext uri="{FF2B5EF4-FFF2-40B4-BE49-F238E27FC236}">
                          <a16:creationId xmlns:a16="http://schemas.microsoft.com/office/drawing/2014/main" id="{1C26979E-3774-4B54-80AA-DC52A19C45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924" name="Rounded Rectangle 124">
                        <a:extLst>
                          <a:ext uri="{FF2B5EF4-FFF2-40B4-BE49-F238E27FC236}">
                            <a16:creationId xmlns:a16="http://schemas.microsoft.com/office/drawing/2014/main" id="{313231F8-95A0-4E79-A1D4-A23A6ABAF6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25" name="Graphic 1924">
                        <a:extLst>
                          <a:ext uri="{FF2B5EF4-FFF2-40B4-BE49-F238E27FC236}">
                            <a16:creationId xmlns:a16="http://schemas.microsoft.com/office/drawing/2014/main" id="{A80DA006-C7F9-4B75-889E-D4796923E6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1" name="Group 1580">
                <a:extLst>
                  <a:ext uri="{FF2B5EF4-FFF2-40B4-BE49-F238E27FC236}">
                    <a16:creationId xmlns:a16="http://schemas.microsoft.com/office/drawing/2014/main" id="{EF670215-F8E3-4E16-B063-CD855CA9EB5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1876" name="Oval 1875">
                  <a:extLst>
                    <a:ext uri="{FF2B5EF4-FFF2-40B4-BE49-F238E27FC236}">
                      <a16:creationId xmlns:a16="http://schemas.microsoft.com/office/drawing/2014/main" id="{820B0FC1-0A98-4F21-A5B9-E030FEF2A6F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77" name="Group 1876">
                  <a:extLst>
                    <a:ext uri="{FF2B5EF4-FFF2-40B4-BE49-F238E27FC236}">
                      <a16:creationId xmlns:a16="http://schemas.microsoft.com/office/drawing/2014/main" id="{5C3C3786-D1EF-4BCB-8F4A-3CE35411F96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78" name="Group 1877">
                    <a:extLst>
                      <a:ext uri="{FF2B5EF4-FFF2-40B4-BE49-F238E27FC236}">
                        <a16:creationId xmlns:a16="http://schemas.microsoft.com/office/drawing/2014/main" id="{99E48956-CC97-4F0B-8BAE-A7B2A956A7F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904" name="Rounded Rectangle 101">
                      <a:extLst>
                        <a:ext uri="{FF2B5EF4-FFF2-40B4-BE49-F238E27FC236}">
                          <a16:creationId xmlns:a16="http://schemas.microsoft.com/office/drawing/2014/main" id="{5B54D39E-9903-4AC0-A0B9-576F3189E1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905" name="Group 1904">
                      <a:extLst>
                        <a:ext uri="{FF2B5EF4-FFF2-40B4-BE49-F238E27FC236}">
                          <a16:creationId xmlns:a16="http://schemas.microsoft.com/office/drawing/2014/main" id="{56CF6EB3-A746-414B-AD5E-3B2557994D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915" name="Rounded Rectangle 112">
                        <a:extLst>
                          <a:ext uri="{FF2B5EF4-FFF2-40B4-BE49-F238E27FC236}">
                            <a16:creationId xmlns:a16="http://schemas.microsoft.com/office/drawing/2014/main" id="{D6D7274B-9580-4C5D-9FDA-EB504AEE3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16" name="Graphic 1915">
                        <a:extLst>
                          <a:ext uri="{FF2B5EF4-FFF2-40B4-BE49-F238E27FC236}">
                            <a16:creationId xmlns:a16="http://schemas.microsoft.com/office/drawing/2014/main" id="{36755CEE-2A16-421F-AB6E-F2CF634A06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6" name="Group 1905">
                      <a:extLst>
                        <a:ext uri="{FF2B5EF4-FFF2-40B4-BE49-F238E27FC236}">
                          <a16:creationId xmlns:a16="http://schemas.microsoft.com/office/drawing/2014/main" id="{473A17D0-0BFA-4891-9BB0-A06738940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913" name="Rounded Rectangle 110">
                        <a:extLst>
                          <a:ext uri="{FF2B5EF4-FFF2-40B4-BE49-F238E27FC236}">
                            <a16:creationId xmlns:a16="http://schemas.microsoft.com/office/drawing/2014/main" id="{1F0F1A8F-F781-40B3-845A-A0E28FAF58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14" name="Graphic 1913">
                        <a:extLst>
                          <a:ext uri="{FF2B5EF4-FFF2-40B4-BE49-F238E27FC236}">
                            <a16:creationId xmlns:a16="http://schemas.microsoft.com/office/drawing/2014/main" id="{2F3F0AB1-B2BD-401A-8E88-4B5553EC5F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7" name="Group 1906">
                      <a:extLst>
                        <a:ext uri="{FF2B5EF4-FFF2-40B4-BE49-F238E27FC236}">
                          <a16:creationId xmlns:a16="http://schemas.microsoft.com/office/drawing/2014/main" id="{36BBFA00-C766-40A8-8A9A-B90BAF42A8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911" name="Rounded Rectangle 108">
                        <a:extLst>
                          <a:ext uri="{FF2B5EF4-FFF2-40B4-BE49-F238E27FC236}">
                            <a16:creationId xmlns:a16="http://schemas.microsoft.com/office/drawing/2014/main" id="{F9F8A578-3F37-4ECE-8618-F6F0A00E8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12" name="Graphic 1911">
                        <a:extLst>
                          <a:ext uri="{FF2B5EF4-FFF2-40B4-BE49-F238E27FC236}">
                            <a16:creationId xmlns:a16="http://schemas.microsoft.com/office/drawing/2014/main" id="{E5869C5B-3B5D-4643-A6E2-C9CE34171A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08" name="Group 1907">
                      <a:extLst>
                        <a:ext uri="{FF2B5EF4-FFF2-40B4-BE49-F238E27FC236}">
                          <a16:creationId xmlns:a16="http://schemas.microsoft.com/office/drawing/2014/main" id="{A34B6C88-F375-426D-ABA6-ACD4DFEC6D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909" name="Rounded Rectangle 106">
                        <a:extLst>
                          <a:ext uri="{FF2B5EF4-FFF2-40B4-BE49-F238E27FC236}">
                            <a16:creationId xmlns:a16="http://schemas.microsoft.com/office/drawing/2014/main" id="{CB1CF399-22A0-4BC9-B11A-98C227B0D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10" name="Graphic 1909">
                        <a:extLst>
                          <a:ext uri="{FF2B5EF4-FFF2-40B4-BE49-F238E27FC236}">
                            <a16:creationId xmlns:a16="http://schemas.microsoft.com/office/drawing/2014/main" id="{3D851F24-EFDA-49B4-81D4-CB8D68B793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79" name="Group 1878">
                    <a:extLst>
                      <a:ext uri="{FF2B5EF4-FFF2-40B4-BE49-F238E27FC236}">
                        <a16:creationId xmlns:a16="http://schemas.microsoft.com/office/drawing/2014/main" id="{9AF42484-2D23-4B57-AACD-698C0FE46CD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97" name="Rounded Rectangle 84">
                      <a:extLst>
                        <a:ext uri="{FF2B5EF4-FFF2-40B4-BE49-F238E27FC236}">
                          <a16:creationId xmlns:a16="http://schemas.microsoft.com/office/drawing/2014/main" id="{505CA5C3-37EE-403B-B320-6ED735EF2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98" name="Group 1897">
                      <a:extLst>
                        <a:ext uri="{FF2B5EF4-FFF2-40B4-BE49-F238E27FC236}">
                          <a16:creationId xmlns:a16="http://schemas.microsoft.com/office/drawing/2014/main" id="{EE34B2B0-ED0D-4159-BB48-C2FF9DE907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902" name="Rounded Rectangle 89">
                        <a:extLst>
                          <a:ext uri="{FF2B5EF4-FFF2-40B4-BE49-F238E27FC236}">
                            <a16:creationId xmlns:a16="http://schemas.microsoft.com/office/drawing/2014/main" id="{DBD16046-0E9E-4713-BFEC-34E89A3971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03" name="Graphic 1902">
                        <a:extLst>
                          <a:ext uri="{FF2B5EF4-FFF2-40B4-BE49-F238E27FC236}">
                            <a16:creationId xmlns:a16="http://schemas.microsoft.com/office/drawing/2014/main" id="{3740E7AF-9FD7-45D4-9171-2058F96D662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99" name="Group 1898">
                      <a:extLst>
                        <a:ext uri="{FF2B5EF4-FFF2-40B4-BE49-F238E27FC236}">
                          <a16:creationId xmlns:a16="http://schemas.microsoft.com/office/drawing/2014/main" id="{B7154F76-173A-4A80-BD9A-9E032548F1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900" name="Rounded Rectangle 87">
                        <a:extLst>
                          <a:ext uri="{FF2B5EF4-FFF2-40B4-BE49-F238E27FC236}">
                            <a16:creationId xmlns:a16="http://schemas.microsoft.com/office/drawing/2014/main" id="{3F6A1701-B04A-408B-9524-EB016891CD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901" name="Graphic 1900">
                        <a:extLst>
                          <a:ext uri="{FF2B5EF4-FFF2-40B4-BE49-F238E27FC236}">
                            <a16:creationId xmlns:a16="http://schemas.microsoft.com/office/drawing/2014/main" id="{0BFC7864-2C61-4258-A1C5-DAFAB5ED90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80" name="Group 1879">
                    <a:extLst>
                      <a:ext uri="{FF2B5EF4-FFF2-40B4-BE49-F238E27FC236}">
                        <a16:creationId xmlns:a16="http://schemas.microsoft.com/office/drawing/2014/main" id="{DB1716E7-24C3-4350-9860-2DC3D827C05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81" name="Group 1880">
                      <a:extLst>
                        <a:ext uri="{FF2B5EF4-FFF2-40B4-BE49-F238E27FC236}">
                          <a16:creationId xmlns:a16="http://schemas.microsoft.com/office/drawing/2014/main" id="{E0598489-5309-4F57-AF14-C4CCD484F1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85" name="Group 1884">
                        <a:extLst>
                          <a:ext uri="{FF2B5EF4-FFF2-40B4-BE49-F238E27FC236}">
                            <a16:creationId xmlns:a16="http://schemas.microsoft.com/office/drawing/2014/main" id="{13B4C6EB-7621-48E5-990A-E4232DA42C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89" name="Rounded Rectangle 91">
                          <a:extLst>
                            <a:ext uri="{FF2B5EF4-FFF2-40B4-BE49-F238E27FC236}">
                              <a16:creationId xmlns:a16="http://schemas.microsoft.com/office/drawing/2014/main" id="{C555E513-5A85-4DE5-8DDC-B0837D4CFF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90" name="Graphic 1889">
                          <a:extLst>
                            <a:ext uri="{FF2B5EF4-FFF2-40B4-BE49-F238E27FC236}">
                              <a16:creationId xmlns:a16="http://schemas.microsoft.com/office/drawing/2014/main" id="{EA2691BB-6DE5-4A6E-9EC0-3FE75B9A74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91" name="Group 1890">
                          <a:extLst>
                            <a:ext uri="{FF2B5EF4-FFF2-40B4-BE49-F238E27FC236}">
                              <a16:creationId xmlns:a16="http://schemas.microsoft.com/office/drawing/2014/main" id="{AC405364-567E-48E4-BBB0-968E5086865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95" name="Rounded Rectangle 97">
                            <a:extLst>
                              <a:ext uri="{FF2B5EF4-FFF2-40B4-BE49-F238E27FC236}">
                                <a16:creationId xmlns:a16="http://schemas.microsoft.com/office/drawing/2014/main" id="{B271A7E7-3C56-472F-BA38-51C870A34B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96" name="Graphic 1895">
                            <a:extLst>
                              <a:ext uri="{FF2B5EF4-FFF2-40B4-BE49-F238E27FC236}">
                                <a16:creationId xmlns:a16="http://schemas.microsoft.com/office/drawing/2014/main" id="{75DCDE16-506E-4A8D-BFA4-4FB7DE65A79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92" name="Group 1891">
                          <a:extLst>
                            <a:ext uri="{FF2B5EF4-FFF2-40B4-BE49-F238E27FC236}">
                              <a16:creationId xmlns:a16="http://schemas.microsoft.com/office/drawing/2014/main" id="{7AA64854-073E-4346-A1DD-549597F42B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93" name="Rounded Rectangle 95">
                            <a:extLst>
                              <a:ext uri="{FF2B5EF4-FFF2-40B4-BE49-F238E27FC236}">
                                <a16:creationId xmlns:a16="http://schemas.microsoft.com/office/drawing/2014/main" id="{D988017A-E040-469E-AA38-D0090CACFA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94" name="Graphic 1893">
                            <a:extLst>
                              <a:ext uri="{FF2B5EF4-FFF2-40B4-BE49-F238E27FC236}">
                                <a16:creationId xmlns:a16="http://schemas.microsoft.com/office/drawing/2014/main" id="{B94D50F1-562F-44F5-A644-366E1451763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86" name="Group 1885">
                        <a:extLst>
                          <a:ext uri="{FF2B5EF4-FFF2-40B4-BE49-F238E27FC236}">
                            <a16:creationId xmlns:a16="http://schemas.microsoft.com/office/drawing/2014/main" id="{6697355F-43CD-41A4-A670-86DBC7CAE8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87" name="Rounded Rectangle 121">
                          <a:extLst>
                            <a:ext uri="{FF2B5EF4-FFF2-40B4-BE49-F238E27FC236}">
                              <a16:creationId xmlns:a16="http://schemas.microsoft.com/office/drawing/2014/main" id="{DB0A8963-B164-4BF9-BF84-65C9DCC85A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88" name="Graphic 1887">
                          <a:extLst>
                            <a:ext uri="{FF2B5EF4-FFF2-40B4-BE49-F238E27FC236}">
                              <a16:creationId xmlns:a16="http://schemas.microsoft.com/office/drawing/2014/main" id="{0B26C3DD-DD39-48BA-B574-F11B6428FC0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82" name="Group 1881">
                      <a:extLst>
                        <a:ext uri="{FF2B5EF4-FFF2-40B4-BE49-F238E27FC236}">
                          <a16:creationId xmlns:a16="http://schemas.microsoft.com/office/drawing/2014/main" id="{56B7F117-7876-4E52-888B-1CC33DCFFF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83" name="Rounded Rectangle 124">
                        <a:extLst>
                          <a:ext uri="{FF2B5EF4-FFF2-40B4-BE49-F238E27FC236}">
                            <a16:creationId xmlns:a16="http://schemas.microsoft.com/office/drawing/2014/main" id="{2E0991C0-125C-411E-9EE8-2A6481BA3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84" name="Graphic 1883">
                        <a:extLst>
                          <a:ext uri="{FF2B5EF4-FFF2-40B4-BE49-F238E27FC236}">
                            <a16:creationId xmlns:a16="http://schemas.microsoft.com/office/drawing/2014/main" id="{8A7ED997-0E0B-47E4-9B58-789F0128D1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2" name="Group 1581">
                <a:extLst>
                  <a:ext uri="{FF2B5EF4-FFF2-40B4-BE49-F238E27FC236}">
                    <a16:creationId xmlns:a16="http://schemas.microsoft.com/office/drawing/2014/main" id="{7F606011-C56A-4A74-A8B6-795ACF873475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835" name="Oval 1834">
                  <a:extLst>
                    <a:ext uri="{FF2B5EF4-FFF2-40B4-BE49-F238E27FC236}">
                      <a16:creationId xmlns:a16="http://schemas.microsoft.com/office/drawing/2014/main" id="{6253A201-C3F2-4DDF-83C5-15D41431301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36" name="Group 1835">
                  <a:extLst>
                    <a:ext uri="{FF2B5EF4-FFF2-40B4-BE49-F238E27FC236}">
                      <a16:creationId xmlns:a16="http://schemas.microsoft.com/office/drawing/2014/main" id="{EF5DD7A4-4A64-4492-8784-5D86B93FBB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837" name="Group 1836">
                    <a:extLst>
                      <a:ext uri="{FF2B5EF4-FFF2-40B4-BE49-F238E27FC236}">
                        <a16:creationId xmlns:a16="http://schemas.microsoft.com/office/drawing/2014/main" id="{4BD7FB7A-7F4A-4DA1-81E4-3F8D532165C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63" name="Rounded Rectangle 101">
                      <a:extLst>
                        <a:ext uri="{FF2B5EF4-FFF2-40B4-BE49-F238E27FC236}">
                          <a16:creationId xmlns:a16="http://schemas.microsoft.com/office/drawing/2014/main" id="{0D87322F-91C6-4936-9BD8-28907D205F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64" name="Group 1863">
                      <a:extLst>
                        <a:ext uri="{FF2B5EF4-FFF2-40B4-BE49-F238E27FC236}">
                          <a16:creationId xmlns:a16="http://schemas.microsoft.com/office/drawing/2014/main" id="{7A54D51F-88A2-40A1-8E99-205AEA1281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74" name="Rounded Rectangle 112">
                        <a:extLst>
                          <a:ext uri="{FF2B5EF4-FFF2-40B4-BE49-F238E27FC236}">
                            <a16:creationId xmlns:a16="http://schemas.microsoft.com/office/drawing/2014/main" id="{5A40CDC0-63B9-4406-98DA-15975D86CC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75" name="Graphic 1874">
                        <a:extLst>
                          <a:ext uri="{FF2B5EF4-FFF2-40B4-BE49-F238E27FC236}">
                            <a16:creationId xmlns:a16="http://schemas.microsoft.com/office/drawing/2014/main" id="{99F25D4E-DFAE-4715-90C7-A575F2C889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5" name="Group 1864">
                      <a:extLst>
                        <a:ext uri="{FF2B5EF4-FFF2-40B4-BE49-F238E27FC236}">
                          <a16:creationId xmlns:a16="http://schemas.microsoft.com/office/drawing/2014/main" id="{9745D1B8-0295-4C56-B6A6-DFD756A8F2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72" name="Rounded Rectangle 110">
                        <a:extLst>
                          <a:ext uri="{FF2B5EF4-FFF2-40B4-BE49-F238E27FC236}">
                            <a16:creationId xmlns:a16="http://schemas.microsoft.com/office/drawing/2014/main" id="{DB328367-C6F2-4C4A-B84B-646D3AEC4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73" name="Graphic 1872">
                        <a:extLst>
                          <a:ext uri="{FF2B5EF4-FFF2-40B4-BE49-F238E27FC236}">
                            <a16:creationId xmlns:a16="http://schemas.microsoft.com/office/drawing/2014/main" id="{8A4DBA83-0692-493C-BC0F-0C9489D8BD2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6" name="Group 1865">
                      <a:extLst>
                        <a:ext uri="{FF2B5EF4-FFF2-40B4-BE49-F238E27FC236}">
                          <a16:creationId xmlns:a16="http://schemas.microsoft.com/office/drawing/2014/main" id="{528EB47F-5726-49A1-BBB4-6F7BA1F0C3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70" name="Rounded Rectangle 108">
                        <a:extLst>
                          <a:ext uri="{FF2B5EF4-FFF2-40B4-BE49-F238E27FC236}">
                            <a16:creationId xmlns:a16="http://schemas.microsoft.com/office/drawing/2014/main" id="{737D930F-095A-4DCE-A066-349CE7DF41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71" name="Graphic 1870">
                        <a:extLst>
                          <a:ext uri="{FF2B5EF4-FFF2-40B4-BE49-F238E27FC236}">
                            <a16:creationId xmlns:a16="http://schemas.microsoft.com/office/drawing/2014/main" id="{6B13AF68-9E51-455C-B59F-7138D87C13F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67" name="Group 1866">
                      <a:extLst>
                        <a:ext uri="{FF2B5EF4-FFF2-40B4-BE49-F238E27FC236}">
                          <a16:creationId xmlns:a16="http://schemas.microsoft.com/office/drawing/2014/main" id="{941C475A-3E32-4465-A1B9-C462165933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68" name="Rounded Rectangle 106">
                        <a:extLst>
                          <a:ext uri="{FF2B5EF4-FFF2-40B4-BE49-F238E27FC236}">
                            <a16:creationId xmlns:a16="http://schemas.microsoft.com/office/drawing/2014/main" id="{2D9BC7B2-2B04-4608-B26E-2709DF66DC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69" name="Graphic 1868">
                        <a:extLst>
                          <a:ext uri="{FF2B5EF4-FFF2-40B4-BE49-F238E27FC236}">
                            <a16:creationId xmlns:a16="http://schemas.microsoft.com/office/drawing/2014/main" id="{EDE04567-4B34-4B5D-B1DF-FDA9F62E76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38" name="Group 1837">
                    <a:extLst>
                      <a:ext uri="{FF2B5EF4-FFF2-40B4-BE49-F238E27FC236}">
                        <a16:creationId xmlns:a16="http://schemas.microsoft.com/office/drawing/2014/main" id="{C3FBDBB9-760F-4AC1-927B-6A183102668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56" name="Rounded Rectangle 84">
                      <a:extLst>
                        <a:ext uri="{FF2B5EF4-FFF2-40B4-BE49-F238E27FC236}">
                          <a16:creationId xmlns:a16="http://schemas.microsoft.com/office/drawing/2014/main" id="{FC92182C-96A7-4C3D-A1A3-EC2D48B8DC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57" name="Group 1856">
                      <a:extLst>
                        <a:ext uri="{FF2B5EF4-FFF2-40B4-BE49-F238E27FC236}">
                          <a16:creationId xmlns:a16="http://schemas.microsoft.com/office/drawing/2014/main" id="{5A3FD83D-423F-4018-8669-B0F193868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61" name="Rounded Rectangle 89">
                        <a:extLst>
                          <a:ext uri="{FF2B5EF4-FFF2-40B4-BE49-F238E27FC236}">
                            <a16:creationId xmlns:a16="http://schemas.microsoft.com/office/drawing/2014/main" id="{1A56B6D9-10BE-4C1D-97DB-F1012ED0A2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62" name="Graphic 1861">
                        <a:extLst>
                          <a:ext uri="{FF2B5EF4-FFF2-40B4-BE49-F238E27FC236}">
                            <a16:creationId xmlns:a16="http://schemas.microsoft.com/office/drawing/2014/main" id="{F833C4C3-974D-40C2-8EFE-5615D77A5CD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58" name="Group 1857">
                      <a:extLst>
                        <a:ext uri="{FF2B5EF4-FFF2-40B4-BE49-F238E27FC236}">
                          <a16:creationId xmlns:a16="http://schemas.microsoft.com/office/drawing/2014/main" id="{51796842-9FE8-4082-8930-39E1E88963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59" name="Rounded Rectangle 87">
                        <a:extLst>
                          <a:ext uri="{FF2B5EF4-FFF2-40B4-BE49-F238E27FC236}">
                            <a16:creationId xmlns:a16="http://schemas.microsoft.com/office/drawing/2014/main" id="{3446318F-902E-40E0-A350-BEE1ABF5B8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60" name="Graphic 1859">
                        <a:extLst>
                          <a:ext uri="{FF2B5EF4-FFF2-40B4-BE49-F238E27FC236}">
                            <a16:creationId xmlns:a16="http://schemas.microsoft.com/office/drawing/2014/main" id="{661350A1-BCA5-4A73-BB77-26A82528FAD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839" name="Group 1838">
                    <a:extLst>
                      <a:ext uri="{FF2B5EF4-FFF2-40B4-BE49-F238E27FC236}">
                        <a16:creationId xmlns:a16="http://schemas.microsoft.com/office/drawing/2014/main" id="{A465C89B-2E72-4104-8AC8-9709496D15F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840" name="Group 1839">
                      <a:extLst>
                        <a:ext uri="{FF2B5EF4-FFF2-40B4-BE49-F238E27FC236}">
                          <a16:creationId xmlns:a16="http://schemas.microsoft.com/office/drawing/2014/main" id="{09996105-6EB8-4600-870F-27BCE38353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44" name="Group 1843">
                        <a:extLst>
                          <a:ext uri="{FF2B5EF4-FFF2-40B4-BE49-F238E27FC236}">
                            <a16:creationId xmlns:a16="http://schemas.microsoft.com/office/drawing/2014/main" id="{B8BF9697-2AF9-48DC-AFC4-820F8125F75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48" name="Rounded Rectangle 91">
                          <a:extLst>
                            <a:ext uri="{FF2B5EF4-FFF2-40B4-BE49-F238E27FC236}">
                              <a16:creationId xmlns:a16="http://schemas.microsoft.com/office/drawing/2014/main" id="{E63B3324-814B-4CC4-A8B8-22DA7A5625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49" name="Graphic 1848">
                          <a:extLst>
                            <a:ext uri="{FF2B5EF4-FFF2-40B4-BE49-F238E27FC236}">
                              <a16:creationId xmlns:a16="http://schemas.microsoft.com/office/drawing/2014/main" id="{42728D12-0284-424F-AD80-2486E7C65EC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50" name="Group 1849">
                          <a:extLst>
                            <a:ext uri="{FF2B5EF4-FFF2-40B4-BE49-F238E27FC236}">
                              <a16:creationId xmlns:a16="http://schemas.microsoft.com/office/drawing/2014/main" id="{5C5C8353-51E9-4E65-86F3-AA355C590A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54" name="Rounded Rectangle 97">
                            <a:extLst>
                              <a:ext uri="{FF2B5EF4-FFF2-40B4-BE49-F238E27FC236}">
                                <a16:creationId xmlns:a16="http://schemas.microsoft.com/office/drawing/2014/main" id="{7805109A-6A89-4B25-AB25-EFCD92F872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55" name="Graphic 1854">
                            <a:extLst>
                              <a:ext uri="{FF2B5EF4-FFF2-40B4-BE49-F238E27FC236}">
                                <a16:creationId xmlns:a16="http://schemas.microsoft.com/office/drawing/2014/main" id="{BA4803A1-FE18-4114-B158-94417A41F3F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51" name="Group 1850">
                          <a:extLst>
                            <a:ext uri="{FF2B5EF4-FFF2-40B4-BE49-F238E27FC236}">
                              <a16:creationId xmlns:a16="http://schemas.microsoft.com/office/drawing/2014/main" id="{405B98E0-12FC-43CC-8231-130C108F2D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52" name="Rounded Rectangle 95">
                            <a:extLst>
                              <a:ext uri="{FF2B5EF4-FFF2-40B4-BE49-F238E27FC236}">
                                <a16:creationId xmlns:a16="http://schemas.microsoft.com/office/drawing/2014/main" id="{C397A341-F8D7-4091-976B-D4874F31A76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53" name="Graphic 1852">
                            <a:extLst>
                              <a:ext uri="{FF2B5EF4-FFF2-40B4-BE49-F238E27FC236}">
                                <a16:creationId xmlns:a16="http://schemas.microsoft.com/office/drawing/2014/main" id="{5BA00960-FC16-40D2-9346-51B5EE57968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45" name="Group 1844">
                        <a:extLst>
                          <a:ext uri="{FF2B5EF4-FFF2-40B4-BE49-F238E27FC236}">
                            <a16:creationId xmlns:a16="http://schemas.microsoft.com/office/drawing/2014/main" id="{9E2B4B67-73C6-46BA-8617-187CFF32E1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46" name="Rounded Rectangle 121">
                          <a:extLst>
                            <a:ext uri="{FF2B5EF4-FFF2-40B4-BE49-F238E27FC236}">
                              <a16:creationId xmlns:a16="http://schemas.microsoft.com/office/drawing/2014/main" id="{243F58E8-FC88-404A-AF19-EFF1A6A46E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47" name="Graphic 1846">
                          <a:extLst>
                            <a:ext uri="{FF2B5EF4-FFF2-40B4-BE49-F238E27FC236}">
                              <a16:creationId xmlns:a16="http://schemas.microsoft.com/office/drawing/2014/main" id="{344EE9A1-DC8C-4588-A218-AFA52A0C4B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41" name="Group 1840">
                      <a:extLst>
                        <a:ext uri="{FF2B5EF4-FFF2-40B4-BE49-F238E27FC236}">
                          <a16:creationId xmlns:a16="http://schemas.microsoft.com/office/drawing/2014/main" id="{B20F049E-93BB-4183-BF42-ACD9F1C5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42" name="Rounded Rectangle 124">
                        <a:extLst>
                          <a:ext uri="{FF2B5EF4-FFF2-40B4-BE49-F238E27FC236}">
                            <a16:creationId xmlns:a16="http://schemas.microsoft.com/office/drawing/2014/main" id="{96B8A688-D242-40C7-958B-D4B798B2D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43" name="Graphic 1842">
                        <a:extLst>
                          <a:ext uri="{FF2B5EF4-FFF2-40B4-BE49-F238E27FC236}">
                            <a16:creationId xmlns:a16="http://schemas.microsoft.com/office/drawing/2014/main" id="{F1BB6FF6-3A1F-4473-8184-DBFDFDC332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3" name="Group 1582">
                <a:extLst>
                  <a:ext uri="{FF2B5EF4-FFF2-40B4-BE49-F238E27FC236}">
                    <a16:creationId xmlns:a16="http://schemas.microsoft.com/office/drawing/2014/main" id="{6AF65183-E497-4286-993E-626DB64154E3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1794" name="Oval 1793">
                  <a:extLst>
                    <a:ext uri="{FF2B5EF4-FFF2-40B4-BE49-F238E27FC236}">
                      <a16:creationId xmlns:a16="http://schemas.microsoft.com/office/drawing/2014/main" id="{EF51B2FF-6479-4EDE-A74D-4B346EE800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95" name="Group 1794">
                  <a:extLst>
                    <a:ext uri="{FF2B5EF4-FFF2-40B4-BE49-F238E27FC236}">
                      <a16:creationId xmlns:a16="http://schemas.microsoft.com/office/drawing/2014/main" id="{0A5A5C0F-F871-4220-9793-380F752B1BC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3E0DEC0C-EF4D-4DFB-9B71-391C63DCA0E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822" name="Rounded Rectangle 101">
                      <a:extLst>
                        <a:ext uri="{FF2B5EF4-FFF2-40B4-BE49-F238E27FC236}">
                          <a16:creationId xmlns:a16="http://schemas.microsoft.com/office/drawing/2014/main" id="{536F8B37-C654-4D90-8A69-17460FD6E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23" name="Group 1822">
                      <a:extLst>
                        <a:ext uri="{FF2B5EF4-FFF2-40B4-BE49-F238E27FC236}">
                          <a16:creationId xmlns:a16="http://schemas.microsoft.com/office/drawing/2014/main" id="{C1657F2E-3C7D-4CE1-A42C-6DAEB1FBDD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833" name="Rounded Rectangle 112">
                        <a:extLst>
                          <a:ext uri="{FF2B5EF4-FFF2-40B4-BE49-F238E27FC236}">
                            <a16:creationId xmlns:a16="http://schemas.microsoft.com/office/drawing/2014/main" id="{06970675-E687-4FBA-A0CC-F3FE9FC1E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34" name="Graphic 1833">
                        <a:extLst>
                          <a:ext uri="{FF2B5EF4-FFF2-40B4-BE49-F238E27FC236}">
                            <a16:creationId xmlns:a16="http://schemas.microsoft.com/office/drawing/2014/main" id="{F146EC76-BE03-4386-931E-AF68E3C363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4" name="Group 1823">
                      <a:extLst>
                        <a:ext uri="{FF2B5EF4-FFF2-40B4-BE49-F238E27FC236}">
                          <a16:creationId xmlns:a16="http://schemas.microsoft.com/office/drawing/2014/main" id="{55734023-0178-4124-A55A-AD35E244C1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831" name="Rounded Rectangle 110">
                        <a:extLst>
                          <a:ext uri="{FF2B5EF4-FFF2-40B4-BE49-F238E27FC236}">
                            <a16:creationId xmlns:a16="http://schemas.microsoft.com/office/drawing/2014/main" id="{4C00BC6C-0386-4F03-82B9-6740E58C8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32" name="Graphic 1831">
                        <a:extLst>
                          <a:ext uri="{FF2B5EF4-FFF2-40B4-BE49-F238E27FC236}">
                            <a16:creationId xmlns:a16="http://schemas.microsoft.com/office/drawing/2014/main" id="{3A664487-EF33-45BF-849C-A031FD2423B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5" name="Group 1824">
                      <a:extLst>
                        <a:ext uri="{FF2B5EF4-FFF2-40B4-BE49-F238E27FC236}">
                          <a16:creationId xmlns:a16="http://schemas.microsoft.com/office/drawing/2014/main" id="{A928671B-57CE-4720-B3C3-F062CB4A4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829" name="Rounded Rectangle 108">
                        <a:extLst>
                          <a:ext uri="{FF2B5EF4-FFF2-40B4-BE49-F238E27FC236}">
                            <a16:creationId xmlns:a16="http://schemas.microsoft.com/office/drawing/2014/main" id="{FB0C9F5C-B080-4381-B0B7-C2E1D86DF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30" name="Graphic 1829">
                        <a:extLst>
                          <a:ext uri="{FF2B5EF4-FFF2-40B4-BE49-F238E27FC236}">
                            <a16:creationId xmlns:a16="http://schemas.microsoft.com/office/drawing/2014/main" id="{458935C2-330C-4F4C-AA5B-292A36C700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26" name="Group 1825">
                      <a:extLst>
                        <a:ext uri="{FF2B5EF4-FFF2-40B4-BE49-F238E27FC236}">
                          <a16:creationId xmlns:a16="http://schemas.microsoft.com/office/drawing/2014/main" id="{10962BDB-A91C-4BC9-A092-A54CCF9324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827" name="Rounded Rectangle 106">
                        <a:extLst>
                          <a:ext uri="{FF2B5EF4-FFF2-40B4-BE49-F238E27FC236}">
                            <a16:creationId xmlns:a16="http://schemas.microsoft.com/office/drawing/2014/main" id="{C07E436D-F8BC-4CF1-9E39-D0375B201B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28" name="Graphic 1827">
                        <a:extLst>
                          <a:ext uri="{FF2B5EF4-FFF2-40B4-BE49-F238E27FC236}">
                            <a16:creationId xmlns:a16="http://schemas.microsoft.com/office/drawing/2014/main" id="{B7C9C8E7-1397-497C-B1BD-7B9034CE14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97" name="Group 1796">
                    <a:extLst>
                      <a:ext uri="{FF2B5EF4-FFF2-40B4-BE49-F238E27FC236}">
                        <a16:creationId xmlns:a16="http://schemas.microsoft.com/office/drawing/2014/main" id="{5C34F82A-011C-4AC3-80A8-26995A6F416D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815" name="Rounded Rectangle 84">
                      <a:extLst>
                        <a:ext uri="{FF2B5EF4-FFF2-40B4-BE49-F238E27FC236}">
                          <a16:creationId xmlns:a16="http://schemas.microsoft.com/office/drawing/2014/main" id="{10DF1FFA-1DAE-4955-BE78-5B069D8E1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16" name="Group 1815">
                      <a:extLst>
                        <a:ext uri="{FF2B5EF4-FFF2-40B4-BE49-F238E27FC236}">
                          <a16:creationId xmlns:a16="http://schemas.microsoft.com/office/drawing/2014/main" id="{0C2013D4-E1C9-4E33-9E7B-38F8B2406B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820" name="Rounded Rectangle 89">
                        <a:extLst>
                          <a:ext uri="{FF2B5EF4-FFF2-40B4-BE49-F238E27FC236}">
                            <a16:creationId xmlns:a16="http://schemas.microsoft.com/office/drawing/2014/main" id="{7C8C24A6-54A0-4F38-8147-DD237F400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21" name="Graphic 1820">
                        <a:extLst>
                          <a:ext uri="{FF2B5EF4-FFF2-40B4-BE49-F238E27FC236}">
                            <a16:creationId xmlns:a16="http://schemas.microsoft.com/office/drawing/2014/main" id="{55347AB2-724B-4EE2-8EB5-693FD3E2AC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17" name="Group 1816">
                      <a:extLst>
                        <a:ext uri="{FF2B5EF4-FFF2-40B4-BE49-F238E27FC236}">
                          <a16:creationId xmlns:a16="http://schemas.microsoft.com/office/drawing/2014/main" id="{58546A53-E7C0-4684-97BF-186847BB38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818" name="Rounded Rectangle 87">
                        <a:extLst>
                          <a:ext uri="{FF2B5EF4-FFF2-40B4-BE49-F238E27FC236}">
                            <a16:creationId xmlns:a16="http://schemas.microsoft.com/office/drawing/2014/main" id="{8A5B4E55-1A56-4E76-81A5-03B4D61263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19" name="Graphic 1818">
                        <a:extLst>
                          <a:ext uri="{FF2B5EF4-FFF2-40B4-BE49-F238E27FC236}">
                            <a16:creationId xmlns:a16="http://schemas.microsoft.com/office/drawing/2014/main" id="{9DD9C8B0-ED5E-4A25-B877-77FC4145FB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98" name="Group 1797">
                    <a:extLst>
                      <a:ext uri="{FF2B5EF4-FFF2-40B4-BE49-F238E27FC236}">
                        <a16:creationId xmlns:a16="http://schemas.microsoft.com/office/drawing/2014/main" id="{EAA3E9D0-E820-4649-9670-C8A0695CD23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99" name="Group 1798">
                      <a:extLst>
                        <a:ext uri="{FF2B5EF4-FFF2-40B4-BE49-F238E27FC236}">
                          <a16:creationId xmlns:a16="http://schemas.microsoft.com/office/drawing/2014/main" id="{E32AE9A2-67BF-44B5-A673-AFF1D78CCB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803" name="Group 1802">
                        <a:extLst>
                          <a:ext uri="{FF2B5EF4-FFF2-40B4-BE49-F238E27FC236}">
                            <a16:creationId xmlns:a16="http://schemas.microsoft.com/office/drawing/2014/main" id="{0CED072D-6F91-4D7D-9266-1EBC457290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807" name="Rounded Rectangle 91">
                          <a:extLst>
                            <a:ext uri="{FF2B5EF4-FFF2-40B4-BE49-F238E27FC236}">
                              <a16:creationId xmlns:a16="http://schemas.microsoft.com/office/drawing/2014/main" id="{1EA8B7C8-49EE-4010-8C48-B7A6F7B4F0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08" name="Graphic 1807">
                          <a:extLst>
                            <a:ext uri="{FF2B5EF4-FFF2-40B4-BE49-F238E27FC236}">
                              <a16:creationId xmlns:a16="http://schemas.microsoft.com/office/drawing/2014/main" id="{8DBC1115-CF19-4112-A4D0-B85F5CBD8E0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809" name="Group 1808">
                          <a:extLst>
                            <a:ext uri="{FF2B5EF4-FFF2-40B4-BE49-F238E27FC236}">
                              <a16:creationId xmlns:a16="http://schemas.microsoft.com/office/drawing/2014/main" id="{801D9B2B-DE3F-4AAE-BEC1-46CC330E6F0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813" name="Rounded Rectangle 97">
                            <a:extLst>
                              <a:ext uri="{FF2B5EF4-FFF2-40B4-BE49-F238E27FC236}">
                                <a16:creationId xmlns:a16="http://schemas.microsoft.com/office/drawing/2014/main" id="{EA222EB4-E3F6-4230-B4E5-B9E40D22EF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14" name="Graphic 1813">
                            <a:extLst>
                              <a:ext uri="{FF2B5EF4-FFF2-40B4-BE49-F238E27FC236}">
                                <a16:creationId xmlns:a16="http://schemas.microsoft.com/office/drawing/2014/main" id="{76450C44-707D-41CF-B9EF-0C9E04B0525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810" name="Group 1809">
                          <a:extLst>
                            <a:ext uri="{FF2B5EF4-FFF2-40B4-BE49-F238E27FC236}">
                              <a16:creationId xmlns:a16="http://schemas.microsoft.com/office/drawing/2014/main" id="{9AFADA76-CC1C-4750-9978-963417B854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811" name="Rounded Rectangle 95">
                            <a:extLst>
                              <a:ext uri="{FF2B5EF4-FFF2-40B4-BE49-F238E27FC236}">
                                <a16:creationId xmlns:a16="http://schemas.microsoft.com/office/drawing/2014/main" id="{EFCF90EE-91EE-4751-9DE9-A07CF35CC4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812" name="Graphic 1811">
                            <a:extLst>
                              <a:ext uri="{FF2B5EF4-FFF2-40B4-BE49-F238E27FC236}">
                                <a16:creationId xmlns:a16="http://schemas.microsoft.com/office/drawing/2014/main" id="{CAC6861A-7876-44AC-B887-5177B023AB4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804" name="Group 1803">
                        <a:extLst>
                          <a:ext uri="{FF2B5EF4-FFF2-40B4-BE49-F238E27FC236}">
                            <a16:creationId xmlns:a16="http://schemas.microsoft.com/office/drawing/2014/main" id="{BF1207DE-B0C9-43B2-9742-5066D95B05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805" name="Rounded Rectangle 121">
                          <a:extLst>
                            <a:ext uri="{FF2B5EF4-FFF2-40B4-BE49-F238E27FC236}">
                              <a16:creationId xmlns:a16="http://schemas.microsoft.com/office/drawing/2014/main" id="{BD5EB6B6-6497-42E2-80B8-8FBA392753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806" name="Graphic 1805">
                          <a:extLst>
                            <a:ext uri="{FF2B5EF4-FFF2-40B4-BE49-F238E27FC236}">
                              <a16:creationId xmlns:a16="http://schemas.microsoft.com/office/drawing/2014/main" id="{430153DF-A0F9-4F59-861C-56886A0265D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800" name="Group 1799">
                      <a:extLst>
                        <a:ext uri="{FF2B5EF4-FFF2-40B4-BE49-F238E27FC236}">
                          <a16:creationId xmlns:a16="http://schemas.microsoft.com/office/drawing/2014/main" id="{60119562-3E43-4328-937C-2079D4AEC7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801" name="Rounded Rectangle 124">
                        <a:extLst>
                          <a:ext uri="{FF2B5EF4-FFF2-40B4-BE49-F238E27FC236}">
                            <a16:creationId xmlns:a16="http://schemas.microsoft.com/office/drawing/2014/main" id="{F55FA134-53E9-4B30-9CFA-BFE1575B90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802" name="Graphic 1801">
                        <a:extLst>
                          <a:ext uri="{FF2B5EF4-FFF2-40B4-BE49-F238E27FC236}">
                            <a16:creationId xmlns:a16="http://schemas.microsoft.com/office/drawing/2014/main" id="{6E534DEA-423E-42B2-96C6-C7202AF3FF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4" name="Group 1583">
                <a:extLst>
                  <a:ext uri="{FF2B5EF4-FFF2-40B4-BE49-F238E27FC236}">
                    <a16:creationId xmlns:a16="http://schemas.microsoft.com/office/drawing/2014/main" id="{82B9C91D-BA56-48F6-A682-FB85583764D2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1753" name="Oval 1752">
                  <a:extLst>
                    <a:ext uri="{FF2B5EF4-FFF2-40B4-BE49-F238E27FC236}">
                      <a16:creationId xmlns:a16="http://schemas.microsoft.com/office/drawing/2014/main" id="{D01EE78D-0BA6-401A-BDF0-6660B481F7D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54" name="Group 1753">
                  <a:extLst>
                    <a:ext uri="{FF2B5EF4-FFF2-40B4-BE49-F238E27FC236}">
                      <a16:creationId xmlns:a16="http://schemas.microsoft.com/office/drawing/2014/main" id="{A2CEB0D1-A0DF-4C60-8E1D-739B671B5E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55" name="Group 1754">
                    <a:extLst>
                      <a:ext uri="{FF2B5EF4-FFF2-40B4-BE49-F238E27FC236}">
                        <a16:creationId xmlns:a16="http://schemas.microsoft.com/office/drawing/2014/main" id="{76368331-BF04-479F-B5E7-B67585A5819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81" name="Rounded Rectangle 101">
                      <a:extLst>
                        <a:ext uri="{FF2B5EF4-FFF2-40B4-BE49-F238E27FC236}">
                          <a16:creationId xmlns:a16="http://schemas.microsoft.com/office/drawing/2014/main" id="{16CE6963-694E-4D09-85B5-13CD841808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82" name="Group 1781">
                      <a:extLst>
                        <a:ext uri="{FF2B5EF4-FFF2-40B4-BE49-F238E27FC236}">
                          <a16:creationId xmlns:a16="http://schemas.microsoft.com/office/drawing/2014/main" id="{9D1317E3-D2B6-4855-81BF-8816A03640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92" name="Rounded Rectangle 112">
                        <a:extLst>
                          <a:ext uri="{FF2B5EF4-FFF2-40B4-BE49-F238E27FC236}">
                            <a16:creationId xmlns:a16="http://schemas.microsoft.com/office/drawing/2014/main" id="{290BB3AF-CBAE-456F-9E8F-60A065CA91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93" name="Graphic 1792">
                        <a:extLst>
                          <a:ext uri="{FF2B5EF4-FFF2-40B4-BE49-F238E27FC236}">
                            <a16:creationId xmlns:a16="http://schemas.microsoft.com/office/drawing/2014/main" id="{729B4A7D-D6E4-46C9-8F56-0893C18736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3" name="Group 1782">
                      <a:extLst>
                        <a:ext uri="{FF2B5EF4-FFF2-40B4-BE49-F238E27FC236}">
                          <a16:creationId xmlns:a16="http://schemas.microsoft.com/office/drawing/2014/main" id="{0D5ADDE2-5958-4334-BE84-AB26823635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90" name="Rounded Rectangle 110">
                        <a:extLst>
                          <a:ext uri="{FF2B5EF4-FFF2-40B4-BE49-F238E27FC236}">
                            <a16:creationId xmlns:a16="http://schemas.microsoft.com/office/drawing/2014/main" id="{751CF1D4-038E-4AE2-8A3F-8E4ADFAD2D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91" name="Graphic 1790">
                        <a:extLst>
                          <a:ext uri="{FF2B5EF4-FFF2-40B4-BE49-F238E27FC236}">
                            <a16:creationId xmlns:a16="http://schemas.microsoft.com/office/drawing/2014/main" id="{163C80A8-80AC-4CD3-8ECB-F530189470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4" name="Group 1783">
                      <a:extLst>
                        <a:ext uri="{FF2B5EF4-FFF2-40B4-BE49-F238E27FC236}">
                          <a16:creationId xmlns:a16="http://schemas.microsoft.com/office/drawing/2014/main" id="{C61B8CB1-BD6D-49E9-AC7F-2B4FE1755F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88" name="Rounded Rectangle 108">
                        <a:extLst>
                          <a:ext uri="{FF2B5EF4-FFF2-40B4-BE49-F238E27FC236}">
                            <a16:creationId xmlns:a16="http://schemas.microsoft.com/office/drawing/2014/main" id="{81E7E172-D9D7-4681-B2D4-FC515B3CDC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89" name="Graphic 1788">
                        <a:extLst>
                          <a:ext uri="{FF2B5EF4-FFF2-40B4-BE49-F238E27FC236}">
                            <a16:creationId xmlns:a16="http://schemas.microsoft.com/office/drawing/2014/main" id="{1710BA37-10A1-4431-89E2-D585DA0073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85" name="Group 1784">
                      <a:extLst>
                        <a:ext uri="{FF2B5EF4-FFF2-40B4-BE49-F238E27FC236}">
                          <a16:creationId xmlns:a16="http://schemas.microsoft.com/office/drawing/2014/main" id="{F8B7BEB1-8DEB-4A96-9EC6-F8F42D7E15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86" name="Rounded Rectangle 106">
                        <a:extLst>
                          <a:ext uri="{FF2B5EF4-FFF2-40B4-BE49-F238E27FC236}">
                            <a16:creationId xmlns:a16="http://schemas.microsoft.com/office/drawing/2014/main" id="{81DF836D-7279-4D68-8F1E-DE4B0F282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87" name="Graphic 1786">
                        <a:extLst>
                          <a:ext uri="{FF2B5EF4-FFF2-40B4-BE49-F238E27FC236}">
                            <a16:creationId xmlns:a16="http://schemas.microsoft.com/office/drawing/2014/main" id="{DDC13BF1-7CD7-4780-90C3-0138AF2CE0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56" name="Group 1755">
                    <a:extLst>
                      <a:ext uri="{FF2B5EF4-FFF2-40B4-BE49-F238E27FC236}">
                        <a16:creationId xmlns:a16="http://schemas.microsoft.com/office/drawing/2014/main" id="{ACDC7BD3-D166-4F2D-9D95-105DF04E0BA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74" name="Rounded Rectangle 84">
                      <a:extLst>
                        <a:ext uri="{FF2B5EF4-FFF2-40B4-BE49-F238E27FC236}">
                          <a16:creationId xmlns:a16="http://schemas.microsoft.com/office/drawing/2014/main" id="{913B3554-08AA-42B3-931D-43A1DC677A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75" name="Group 1774">
                      <a:extLst>
                        <a:ext uri="{FF2B5EF4-FFF2-40B4-BE49-F238E27FC236}">
                          <a16:creationId xmlns:a16="http://schemas.microsoft.com/office/drawing/2014/main" id="{B71633B7-F079-4109-BF60-2629A920E3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79" name="Rounded Rectangle 89">
                        <a:extLst>
                          <a:ext uri="{FF2B5EF4-FFF2-40B4-BE49-F238E27FC236}">
                            <a16:creationId xmlns:a16="http://schemas.microsoft.com/office/drawing/2014/main" id="{B0AD047E-9805-41A6-ADBE-FF05B9F8DE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80" name="Graphic 1779">
                        <a:extLst>
                          <a:ext uri="{FF2B5EF4-FFF2-40B4-BE49-F238E27FC236}">
                            <a16:creationId xmlns:a16="http://schemas.microsoft.com/office/drawing/2014/main" id="{0944CC34-7C90-4E07-BF02-D2D05125A66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76" name="Group 1775">
                      <a:extLst>
                        <a:ext uri="{FF2B5EF4-FFF2-40B4-BE49-F238E27FC236}">
                          <a16:creationId xmlns:a16="http://schemas.microsoft.com/office/drawing/2014/main" id="{9ED97515-AD33-457C-B103-CF1037A194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77" name="Rounded Rectangle 87">
                        <a:extLst>
                          <a:ext uri="{FF2B5EF4-FFF2-40B4-BE49-F238E27FC236}">
                            <a16:creationId xmlns:a16="http://schemas.microsoft.com/office/drawing/2014/main" id="{CDDEB4DB-EE9E-46B2-872B-0503671498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78" name="Graphic 1777">
                        <a:extLst>
                          <a:ext uri="{FF2B5EF4-FFF2-40B4-BE49-F238E27FC236}">
                            <a16:creationId xmlns:a16="http://schemas.microsoft.com/office/drawing/2014/main" id="{9E5DD66E-D01F-4539-A16F-F6CD8C6344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57" name="Group 1756">
                    <a:extLst>
                      <a:ext uri="{FF2B5EF4-FFF2-40B4-BE49-F238E27FC236}">
                        <a16:creationId xmlns:a16="http://schemas.microsoft.com/office/drawing/2014/main" id="{6A4138DD-99B8-42F9-AEDB-063F0D75AA8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58" name="Group 1757">
                      <a:extLst>
                        <a:ext uri="{FF2B5EF4-FFF2-40B4-BE49-F238E27FC236}">
                          <a16:creationId xmlns:a16="http://schemas.microsoft.com/office/drawing/2014/main" id="{60BA8C63-AD5C-4299-BD13-B1CB3A120D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62" name="Group 1761">
                        <a:extLst>
                          <a:ext uri="{FF2B5EF4-FFF2-40B4-BE49-F238E27FC236}">
                            <a16:creationId xmlns:a16="http://schemas.microsoft.com/office/drawing/2014/main" id="{C88DE4D3-8009-4C4A-A0B6-94B122D0CA7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66" name="Rounded Rectangle 91">
                          <a:extLst>
                            <a:ext uri="{FF2B5EF4-FFF2-40B4-BE49-F238E27FC236}">
                              <a16:creationId xmlns:a16="http://schemas.microsoft.com/office/drawing/2014/main" id="{CD8AA4B5-80CC-4BA2-BA88-80A13B31B1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767" name="Graphic 1766">
                          <a:extLst>
                            <a:ext uri="{FF2B5EF4-FFF2-40B4-BE49-F238E27FC236}">
                              <a16:creationId xmlns:a16="http://schemas.microsoft.com/office/drawing/2014/main" id="{B516644C-22AE-44A1-87B7-E6F045F93E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68" name="Group 1767">
                          <a:extLst>
                            <a:ext uri="{FF2B5EF4-FFF2-40B4-BE49-F238E27FC236}">
                              <a16:creationId xmlns:a16="http://schemas.microsoft.com/office/drawing/2014/main" id="{F3633C10-6379-498D-898F-334311E0F0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72" name="Rounded Rectangle 97">
                            <a:extLst>
                              <a:ext uri="{FF2B5EF4-FFF2-40B4-BE49-F238E27FC236}">
                                <a16:creationId xmlns:a16="http://schemas.microsoft.com/office/drawing/2014/main" id="{053F9F8B-87BF-4C55-8337-4075B47B92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773" name="Graphic 1772">
                            <a:extLst>
                              <a:ext uri="{FF2B5EF4-FFF2-40B4-BE49-F238E27FC236}">
                                <a16:creationId xmlns:a16="http://schemas.microsoft.com/office/drawing/2014/main" id="{7D91A0D2-C88A-4120-A64B-FE7EFB740DE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69" name="Group 1768">
                          <a:extLst>
                            <a:ext uri="{FF2B5EF4-FFF2-40B4-BE49-F238E27FC236}">
                              <a16:creationId xmlns:a16="http://schemas.microsoft.com/office/drawing/2014/main" id="{6CA051CB-E0DE-4E7F-98DF-CE4A7D0BB1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70" name="Rounded Rectangle 95">
                            <a:extLst>
                              <a:ext uri="{FF2B5EF4-FFF2-40B4-BE49-F238E27FC236}">
                                <a16:creationId xmlns:a16="http://schemas.microsoft.com/office/drawing/2014/main" id="{1D6F4283-6769-4FC6-B893-186A0F7F24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771" name="Graphic 1770">
                            <a:extLst>
                              <a:ext uri="{FF2B5EF4-FFF2-40B4-BE49-F238E27FC236}">
                                <a16:creationId xmlns:a16="http://schemas.microsoft.com/office/drawing/2014/main" id="{6E00B824-8CE3-487F-8D4E-D39DBDAD23E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63" name="Group 1762">
                        <a:extLst>
                          <a:ext uri="{FF2B5EF4-FFF2-40B4-BE49-F238E27FC236}">
                            <a16:creationId xmlns:a16="http://schemas.microsoft.com/office/drawing/2014/main" id="{4865ABEB-CD15-446C-A72D-5BB1B12D52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64" name="Rounded Rectangle 121">
                          <a:extLst>
                            <a:ext uri="{FF2B5EF4-FFF2-40B4-BE49-F238E27FC236}">
                              <a16:creationId xmlns:a16="http://schemas.microsoft.com/office/drawing/2014/main" id="{B49BC7A3-1E73-49E9-A9E0-B3B1DFD5A3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765" name="Graphic 1764">
                          <a:extLst>
                            <a:ext uri="{FF2B5EF4-FFF2-40B4-BE49-F238E27FC236}">
                              <a16:creationId xmlns:a16="http://schemas.microsoft.com/office/drawing/2014/main" id="{A2E9C98D-AF3B-4EDE-915A-FA8353FF35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59" name="Group 1758">
                      <a:extLst>
                        <a:ext uri="{FF2B5EF4-FFF2-40B4-BE49-F238E27FC236}">
                          <a16:creationId xmlns:a16="http://schemas.microsoft.com/office/drawing/2014/main" id="{0819F86F-D443-4D58-BB9A-8D2C881D2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60" name="Rounded Rectangle 124">
                        <a:extLst>
                          <a:ext uri="{FF2B5EF4-FFF2-40B4-BE49-F238E27FC236}">
                            <a16:creationId xmlns:a16="http://schemas.microsoft.com/office/drawing/2014/main" id="{F270465A-EC87-4B4D-AF8C-C9DA7C27F5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61" name="Graphic 1760">
                        <a:extLst>
                          <a:ext uri="{FF2B5EF4-FFF2-40B4-BE49-F238E27FC236}">
                            <a16:creationId xmlns:a16="http://schemas.microsoft.com/office/drawing/2014/main" id="{38867933-48DC-43FD-9FB8-FA42C631B6C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5" name="Group 1584">
                <a:extLst>
                  <a:ext uri="{FF2B5EF4-FFF2-40B4-BE49-F238E27FC236}">
                    <a16:creationId xmlns:a16="http://schemas.microsoft.com/office/drawing/2014/main" id="{8E7646CA-F886-459A-A0D9-C752BDB76FC2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712" name="Oval 1711">
                  <a:extLst>
                    <a:ext uri="{FF2B5EF4-FFF2-40B4-BE49-F238E27FC236}">
                      <a16:creationId xmlns:a16="http://schemas.microsoft.com/office/drawing/2014/main" id="{4B87FD2B-6FDC-4EC1-9547-F4C30E74956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13" name="Group 1712">
                  <a:extLst>
                    <a:ext uri="{FF2B5EF4-FFF2-40B4-BE49-F238E27FC236}">
                      <a16:creationId xmlns:a16="http://schemas.microsoft.com/office/drawing/2014/main" id="{B7270E9A-A1E4-4125-81B8-3D17A7A6CF1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714" name="Group 1713">
                    <a:extLst>
                      <a:ext uri="{FF2B5EF4-FFF2-40B4-BE49-F238E27FC236}">
                        <a16:creationId xmlns:a16="http://schemas.microsoft.com/office/drawing/2014/main" id="{E4520C8E-F3EA-43A9-AC3B-5EFBFAA1578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740" name="Rounded Rectangle 101">
                      <a:extLst>
                        <a:ext uri="{FF2B5EF4-FFF2-40B4-BE49-F238E27FC236}">
                          <a16:creationId xmlns:a16="http://schemas.microsoft.com/office/drawing/2014/main" id="{058FC049-585D-4526-8987-0828CE533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41" name="Group 1740">
                      <a:extLst>
                        <a:ext uri="{FF2B5EF4-FFF2-40B4-BE49-F238E27FC236}">
                          <a16:creationId xmlns:a16="http://schemas.microsoft.com/office/drawing/2014/main" id="{FCAE594B-D74A-4E2E-B98E-9334C2A1DB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51" name="Rounded Rectangle 112">
                        <a:extLst>
                          <a:ext uri="{FF2B5EF4-FFF2-40B4-BE49-F238E27FC236}">
                            <a16:creationId xmlns:a16="http://schemas.microsoft.com/office/drawing/2014/main" id="{570D3233-64D5-4AED-A98E-4036FB45D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52" name="Graphic 1751">
                        <a:extLst>
                          <a:ext uri="{FF2B5EF4-FFF2-40B4-BE49-F238E27FC236}">
                            <a16:creationId xmlns:a16="http://schemas.microsoft.com/office/drawing/2014/main" id="{FF6F968E-AB31-4FA7-99CB-F188A2A54A4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2" name="Group 1741">
                      <a:extLst>
                        <a:ext uri="{FF2B5EF4-FFF2-40B4-BE49-F238E27FC236}">
                          <a16:creationId xmlns:a16="http://schemas.microsoft.com/office/drawing/2014/main" id="{7555DF70-5916-415D-A99D-10D08FDC24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49" name="Rounded Rectangle 110">
                        <a:extLst>
                          <a:ext uri="{FF2B5EF4-FFF2-40B4-BE49-F238E27FC236}">
                            <a16:creationId xmlns:a16="http://schemas.microsoft.com/office/drawing/2014/main" id="{71C6F16F-32B9-4B15-9A4C-67397CFF6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50" name="Graphic 1749">
                        <a:extLst>
                          <a:ext uri="{FF2B5EF4-FFF2-40B4-BE49-F238E27FC236}">
                            <a16:creationId xmlns:a16="http://schemas.microsoft.com/office/drawing/2014/main" id="{1FB90112-94E4-4E0C-B0DA-CF678CF45E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3" name="Group 1742">
                      <a:extLst>
                        <a:ext uri="{FF2B5EF4-FFF2-40B4-BE49-F238E27FC236}">
                          <a16:creationId xmlns:a16="http://schemas.microsoft.com/office/drawing/2014/main" id="{AD9981B8-8B1A-4AF9-B87B-2034646BC2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47" name="Rounded Rectangle 108">
                        <a:extLst>
                          <a:ext uri="{FF2B5EF4-FFF2-40B4-BE49-F238E27FC236}">
                            <a16:creationId xmlns:a16="http://schemas.microsoft.com/office/drawing/2014/main" id="{27C49B61-450B-46F8-95C2-B73BCA7BA1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48" name="Graphic 1747">
                        <a:extLst>
                          <a:ext uri="{FF2B5EF4-FFF2-40B4-BE49-F238E27FC236}">
                            <a16:creationId xmlns:a16="http://schemas.microsoft.com/office/drawing/2014/main" id="{8B4F9B99-48AD-4F7D-A7B4-4B99609597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44" name="Group 1743">
                      <a:extLst>
                        <a:ext uri="{FF2B5EF4-FFF2-40B4-BE49-F238E27FC236}">
                          <a16:creationId xmlns:a16="http://schemas.microsoft.com/office/drawing/2014/main" id="{E187A8BA-AEE5-4DBA-BB35-0964C3795F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45" name="Rounded Rectangle 106">
                        <a:extLst>
                          <a:ext uri="{FF2B5EF4-FFF2-40B4-BE49-F238E27FC236}">
                            <a16:creationId xmlns:a16="http://schemas.microsoft.com/office/drawing/2014/main" id="{8D3493CD-61BC-4CC0-8324-E3B8D3F0D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46" name="Graphic 1745">
                        <a:extLst>
                          <a:ext uri="{FF2B5EF4-FFF2-40B4-BE49-F238E27FC236}">
                            <a16:creationId xmlns:a16="http://schemas.microsoft.com/office/drawing/2014/main" id="{F37DB322-5561-4984-8345-7A83A6A349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15" name="Group 1714">
                    <a:extLst>
                      <a:ext uri="{FF2B5EF4-FFF2-40B4-BE49-F238E27FC236}">
                        <a16:creationId xmlns:a16="http://schemas.microsoft.com/office/drawing/2014/main" id="{C1382134-7CD1-489F-BC06-E6B48C6470A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733" name="Rounded Rectangle 84">
                      <a:extLst>
                        <a:ext uri="{FF2B5EF4-FFF2-40B4-BE49-F238E27FC236}">
                          <a16:creationId xmlns:a16="http://schemas.microsoft.com/office/drawing/2014/main" id="{8B123749-2A59-4A16-9336-1D3783EBC1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34" name="Group 1733">
                      <a:extLst>
                        <a:ext uri="{FF2B5EF4-FFF2-40B4-BE49-F238E27FC236}">
                          <a16:creationId xmlns:a16="http://schemas.microsoft.com/office/drawing/2014/main" id="{5686A0DD-4F6F-4CA4-A487-FF304793E7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738" name="Rounded Rectangle 89">
                        <a:extLst>
                          <a:ext uri="{FF2B5EF4-FFF2-40B4-BE49-F238E27FC236}">
                            <a16:creationId xmlns:a16="http://schemas.microsoft.com/office/drawing/2014/main" id="{BE3FB920-892A-418E-9BFF-1D9EAB595E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39" name="Graphic 1738">
                        <a:extLst>
                          <a:ext uri="{FF2B5EF4-FFF2-40B4-BE49-F238E27FC236}">
                            <a16:creationId xmlns:a16="http://schemas.microsoft.com/office/drawing/2014/main" id="{2583C9A4-0249-4D70-B5ED-37341C9C04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35" name="Group 1734">
                      <a:extLst>
                        <a:ext uri="{FF2B5EF4-FFF2-40B4-BE49-F238E27FC236}">
                          <a16:creationId xmlns:a16="http://schemas.microsoft.com/office/drawing/2014/main" id="{5182A1C4-33D7-43B5-A111-EE5A0205D6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736" name="Rounded Rectangle 87">
                        <a:extLst>
                          <a:ext uri="{FF2B5EF4-FFF2-40B4-BE49-F238E27FC236}">
                            <a16:creationId xmlns:a16="http://schemas.microsoft.com/office/drawing/2014/main" id="{4B66D1D9-2597-485C-9E1D-428DF14091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37" name="Graphic 1736">
                        <a:extLst>
                          <a:ext uri="{FF2B5EF4-FFF2-40B4-BE49-F238E27FC236}">
                            <a16:creationId xmlns:a16="http://schemas.microsoft.com/office/drawing/2014/main" id="{A9F4B216-7F4C-4E3E-BFBD-4620AB1817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716" name="Group 1715">
                    <a:extLst>
                      <a:ext uri="{FF2B5EF4-FFF2-40B4-BE49-F238E27FC236}">
                        <a16:creationId xmlns:a16="http://schemas.microsoft.com/office/drawing/2014/main" id="{E17E9F33-B2FD-44EF-9D30-FF637E04026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717" name="Group 1716">
                      <a:extLst>
                        <a:ext uri="{FF2B5EF4-FFF2-40B4-BE49-F238E27FC236}">
                          <a16:creationId xmlns:a16="http://schemas.microsoft.com/office/drawing/2014/main" id="{2BA430CC-52DE-40F0-98B5-B21F710290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721" name="Group 1720">
                        <a:extLst>
                          <a:ext uri="{FF2B5EF4-FFF2-40B4-BE49-F238E27FC236}">
                            <a16:creationId xmlns:a16="http://schemas.microsoft.com/office/drawing/2014/main" id="{9B1C25B0-760C-4EB8-964B-04A60A0743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725" name="Rounded Rectangle 91">
                          <a:extLst>
                            <a:ext uri="{FF2B5EF4-FFF2-40B4-BE49-F238E27FC236}">
                              <a16:creationId xmlns:a16="http://schemas.microsoft.com/office/drawing/2014/main" id="{F14E464F-4158-4D09-8835-061D2E3B6D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726" name="Graphic 1725">
                          <a:extLst>
                            <a:ext uri="{FF2B5EF4-FFF2-40B4-BE49-F238E27FC236}">
                              <a16:creationId xmlns:a16="http://schemas.microsoft.com/office/drawing/2014/main" id="{F85C3EF6-884F-4CF9-B47C-3EB3162FFE8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727" name="Group 1726">
                          <a:extLst>
                            <a:ext uri="{FF2B5EF4-FFF2-40B4-BE49-F238E27FC236}">
                              <a16:creationId xmlns:a16="http://schemas.microsoft.com/office/drawing/2014/main" id="{D23E7E33-280B-44F0-A12A-1678401266D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731" name="Rounded Rectangle 97">
                            <a:extLst>
                              <a:ext uri="{FF2B5EF4-FFF2-40B4-BE49-F238E27FC236}">
                                <a16:creationId xmlns:a16="http://schemas.microsoft.com/office/drawing/2014/main" id="{723DFFE3-DB87-4BB9-A03D-385213ABD5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732" name="Graphic 1731">
                            <a:extLst>
                              <a:ext uri="{FF2B5EF4-FFF2-40B4-BE49-F238E27FC236}">
                                <a16:creationId xmlns:a16="http://schemas.microsoft.com/office/drawing/2014/main" id="{1143C5AC-D2F7-46A7-9141-83F8E48E5A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28" name="Group 1727">
                          <a:extLst>
                            <a:ext uri="{FF2B5EF4-FFF2-40B4-BE49-F238E27FC236}">
                              <a16:creationId xmlns:a16="http://schemas.microsoft.com/office/drawing/2014/main" id="{529C23DB-66FF-41AB-A02A-4DC71860DFC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729" name="Rounded Rectangle 95">
                            <a:extLst>
                              <a:ext uri="{FF2B5EF4-FFF2-40B4-BE49-F238E27FC236}">
                                <a16:creationId xmlns:a16="http://schemas.microsoft.com/office/drawing/2014/main" id="{24BDBC17-1160-41BC-8280-BC8F43483BC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730" name="Graphic 1729">
                            <a:extLst>
                              <a:ext uri="{FF2B5EF4-FFF2-40B4-BE49-F238E27FC236}">
                                <a16:creationId xmlns:a16="http://schemas.microsoft.com/office/drawing/2014/main" id="{280ECD3B-8C5F-4E41-B71F-8AEF3D75C7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722" name="Group 1721">
                        <a:extLst>
                          <a:ext uri="{FF2B5EF4-FFF2-40B4-BE49-F238E27FC236}">
                            <a16:creationId xmlns:a16="http://schemas.microsoft.com/office/drawing/2014/main" id="{62D9808A-0F56-466E-92D4-76A7E2C5F0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723" name="Rounded Rectangle 121">
                          <a:extLst>
                            <a:ext uri="{FF2B5EF4-FFF2-40B4-BE49-F238E27FC236}">
                              <a16:creationId xmlns:a16="http://schemas.microsoft.com/office/drawing/2014/main" id="{7B83BD71-F2E7-4B19-AD63-5BD35C65B2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724" name="Graphic 1723">
                          <a:extLst>
                            <a:ext uri="{FF2B5EF4-FFF2-40B4-BE49-F238E27FC236}">
                              <a16:creationId xmlns:a16="http://schemas.microsoft.com/office/drawing/2014/main" id="{0C90A31E-B50C-43E9-95E0-E5B67ADF150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18" name="Group 1717">
                      <a:extLst>
                        <a:ext uri="{FF2B5EF4-FFF2-40B4-BE49-F238E27FC236}">
                          <a16:creationId xmlns:a16="http://schemas.microsoft.com/office/drawing/2014/main" id="{A01270BF-4F95-49D5-AA3B-C1122EDCD3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719" name="Rounded Rectangle 124">
                        <a:extLst>
                          <a:ext uri="{FF2B5EF4-FFF2-40B4-BE49-F238E27FC236}">
                            <a16:creationId xmlns:a16="http://schemas.microsoft.com/office/drawing/2014/main" id="{9EED2F03-9231-414C-8055-18B5E587EA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20" name="Graphic 1719">
                        <a:extLst>
                          <a:ext uri="{FF2B5EF4-FFF2-40B4-BE49-F238E27FC236}">
                            <a16:creationId xmlns:a16="http://schemas.microsoft.com/office/drawing/2014/main" id="{3DB07D57-8BEF-435E-9900-02195A9440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6" name="Group 1585">
                <a:extLst>
                  <a:ext uri="{FF2B5EF4-FFF2-40B4-BE49-F238E27FC236}">
                    <a16:creationId xmlns:a16="http://schemas.microsoft.com/office/drawing/2014/main" id="{94D9AFD6-513B-4AE5-9131-DAC9B5B829DB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1671" name="Oval 1670">
                  <a:extLst>
                    <a:ext uri="{FF2B5EF4-FFF2-40B4-BE49-F238E27FC236}">
                      <a16:creationId xmlns:a16="http://schemas.microsoft.com/office/drawing/2014/main" id="{66DDBD40-80A1-4633-A7E6-90E1E19560A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72" name="Group 1671">
                  <a:extLst>
                    <a:ext uri="{FF2B5EF4-FFF2-40B4-BE49-F238E27FC236}">
                      <a16:creationId xmlns:a16="http://schemas.microsoft.com/office/drawing/2014/main" id="{A0184BB8-CC4F-4A83-A842-DDEB7E3ECDA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73" name="Group 1672">
                    <a:extLst>
                      <a:ext uri="{FF2B5EF4-FFF2-40B4-BE49-F238E27FC236}">
                        <a16:creationId xmlns:a16="http://schemas.microsoft.com/office/drawing/2014/main" id="{88AD6B81-5866-4B6F-ADAB-7CAA56EA0E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99" name="Rounded Rectangle 101">
                      <a:extLst>
                        <a:ext uri="{FF2B5EF4-FFF2-40B4-BE49-F238E27FC236}">
                          <a16:creationId xmlns:a16="http://schemas.microsoft.com/office/drawing/2014/main" id="{994C7DDB-96D3-4D64-A3CF-667727E00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00" name="Group 1699">
                      <a:extLst>
                        <a:ext uri="{FF2B5EF4-FFF2-40B4-BE49-F238E27FC236}">
                          <a16:creationId xmlns:a16="http://schemas.microsoft.com/office/drawing/2014/main" id="{0E4FEC61-B168-43C3-AAF5-EBDAEC4B9D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710" name="Rounded Rectangle 112">
                        <a:extLst>
                          <a:ext uri="{FF2B5EF4-FFF2-40B4-BE49-F238E27FC236}">
                            <a16:creationId xmlns:a16="http://schemas.microsoft.com/office/drawing/2014/main" id="{2FD2897F-81D3-4E1D-9D90-24A445700A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11" name="Graphic 1710">
                        <a:extLst>
                          <a:ext uri="{FF2B5EF4-FFF2-40B4-BE49-F238E27FC236}">
                            <a16:creationId xmlns:a16="http://schemas.microsoft.com/office/drawing/2014/main" id="{BCD3EFB1-09C7-4C1C-8E5C-3B0C9983D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1" name="Group 1700">
                      <a:extLst>
                        <a:ext uri="{FF2B5EF4-FFF2-40B4-BE49-F238E27FC236}">
                          <a16:creationId xmlns:a16="http://schemas.microsoft.com/office/drawing/2014/main" id="{8D88F29F-C295-4BFF-9D29-49726F4DF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708" name="Rounded Rectangle 110">
                        <a:extLst>
                          <a:ext uri="{FF2B5EF4-FFF2-40B4-BE49-F238E27FC236}">
                            <a16:creationId xmlns:a16="http://schemas.microsoft.com/office/drawing/2014/main" id="{41D6CBA5-8DE3-43D8-9645-60296C59E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09" name="Graphic 1708">
                        <a:extLst>
                          <a:ext uri="{FF2B5EF4-FFF2-40B4-BE49-F238E27FC236}">
                            <a16:creationId xmlns:a16="http://schemas.microsoft.com/office/drawing/2014/main" id="{D23CD614-4CE9-4E1D-ABB8-AAE4976CFD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2" name="Group 1701">
                      <a:extLst>
                        <a:ext uri="{FF2B5EF4-FFF2-40B4-BE49-F238E27FC236}">
                          <a16:creationId xmlns:a16="http://schemas.microsoft.com/office/drawing/2014/main" id="{ED1F968B-267B-42F0-A824-B10CA5FBE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706" name="Rounded Rectangle 108">
                        <a:extLst>
                          <a:ext uri="{FF2B5EF4-FFF2-40B4-BE49-F238E27FC236}">
                            <a16:creationId xmlns:a16="http://schemas.microsoft.com/office/drawing/2014/main" id="{C90F1C73-F5E1-4260-83F3-58556C8693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07" name="Graphic 1706">
                        <a:extLst>
                          <a:ext uri="{FF2B5EF4-FFF2-40B4-BE49-F238E27FC236}">
                            <a16:creationId xmlns:a16="http://schemas.microsoft.com/office/drawing/2014/main" id="{F9FB15AC-5BAE-4244-A24C-A53600A0F4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703" name="Group 1702">
                      <a:extLst>
                        <a:ext uri="{FF2B5EF4-FFF2-40B4-BE49-F238E27FC236}">
                          <a16:creationId xmlns:a16="http://schemas.microsoft.com/office/drawing/2014/main" id="{7B91356E-10D0-434D-86FA-A536DDD7F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704" name="Rounded Rectangle 106">
                        <a:extLst>
                          <a:ext uri="{FF2B5EF4-FFF2-40B4-BE49-F238E27FC236}">
                            <a16:creationId xmlns:a16="http://schemas.microsoft.com/office/drawing/2014/main" id="{68134BFA-42E8-46E5-A0A3-CE480A0F91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705" name="Graphic 1704">
                        <a:extLst>
                          <a:ext uri="{FF2B5EF4-FFF2-40B4-BE49-F238E27FC236}">
                            <a16:creationId xmlns:a16="http://schemas.microsoft.com/office/drawing/2014/main" id="{B8BFCD0C-BDAB-413E-B932-24E46C7AA5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74" name="Group 1673">
                    <a:extLst>
                      <a:ext uri="{FF2B5EF4-FFF2-40B4-BE49-F238E27FC236}">
                        <a16:creationId xmlns:a16="http://schemas.microsoft.com/office/drawing/2014/main" id="{3849DA15-8030-4A15-9044-BE79C3AB539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92" name="Rounded Rectangle 84">
                      <a:extLst>
                        <a:ext uri="{FF2B5EF4-FFF2-40B4-BE49-F238E27FC236}">
                          <a16:creationId xmlns:a16="http://schemas.microsoft.com/office/drawing/2014/main" id="{5FE986F6-4DA2-4100-AE7E-8900DECC8C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93" name="Group 1692">
                      <a:extLst>
                        <a:ext uri="{FF2B5EF4-FFF2-40B4-BE49-F238E27FC236}">
                          <a16:creationId xmlns:a16="http://schemas.microsoft.com/office/drawing/2014/main" id="{4F9EBC51-6021-4244-9A2D-E6CC641D1C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97" name="Rounded Rectangle 89">
                        <a:extLst>
                          <a:ext uri="{FF2B5EF4-FFF2-40B4-BE49-F238E27FC236}">
                            <a16:creationId xmlns:a16="http://schemas.microsoft.com/office/drawing/2014/main" id="{739C70CD-0C84-4D92-BA09-95A844D87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98" name="Graphic 1697">
                        <a:extLst>
                          <a:ext uri="{FF2B5EF4-FFF2-40B4-BE49-F238E27FC236}">
                            <a16:creationId xmlns:a16="http://schemas.microsoft.com/office/drawing/2014/main" id="{8EC799F6-8278-47A2-90CE-5164F288E0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94" name="Group 1693">
                      <a:extLst>
                        <a:ext uri="{FF2B5EF4-FFF2-40B4-BE49-F238E27FC236}">
                          <a16:creationId xmlns:a16="http://schemas.microsoft.com/office/drawing/2014/main" id="{C1A5532C-B273-4D3E-B5A3-FFF5BBF93A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95" name="Rounded Rectangle 87">
                        <a:extLst>
                          <a:ext uri="{FF2B5EF4-FFF2-40B4-BE49-F238E27FC236}">
                            <a16:creationId xmlns:a16="http://schemas.microsoft.com/office/drawing/2014/main" id="{27381052-B3BF-40E9-80D0-BA6329FE0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96" name="Graphic 1695">
                        <a:extLst>
                          <a:ext uri="{FF2B5EF4-FFF2-40B4-BE49-F238E27FC236}">
                            <a16:creationId xmlns:a16="http://schemas.microsoft.com/office/drawing/2014/main" id="{92707DA0-0F5F-427C-A014-627579C083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75" name="Group 1674">
                    <a:extLst>
                      <a:ext uri="{FF2B5EF4-FFF2-40B4-BE49-F238E27FC236}">
                        <a16:creationId xmlns:a16="http://schemas.microsoft.com/office/drawing/2014/main" id="{DDCF2337-E7B4-4D39-ABEE-51CA2160663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76" name="Group 1675">
                      <a:extLst>
                        <a:ext uri="{FF2B5EF4-FFF2-40B4-BE49-F238E27FC236}">
                          <a16:creationId xmlns:a16="http://schemas.microsoft.com/office/drawing/2014/main" id="{F194E54A-B6D9-41C6-8F27-55524DDB37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80" name="Group 1679">
                        <a:extLst>
                          <a:ext uri="{FF2B5EF4-FFF2-40B4-BE49-F238E27FC236}">
                            <a16:creationId xmlns:a16="http://schemas.microsoft.com/office/drawing/2014/main" id="{A823151A-6068-4088-AC2E-AC9070B164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84" name="Rounded Rectangle 91">
                          <a:extLst>
                            <a:ext uri="{FF2B5EF4-FFF2-40B4-BE49-F238E27FC236}">
                              <a16:creationId xmlns:a16="http://schemas.microsoft.com/office/drawing/2014/main" id="{6443544A-CCA3-472F-ACB7-4F8CBC30F6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85" name="Graphic 1684">
                          <a:extLst>
                            <a:ext uri="{FF2B5EF4-FFF2-40B4-BE49-F238E27FC236}">
                              <a16:creationId xmlns:a16="http://schemas.microsoft.com/office/drawing/2014/main" id="{F3BB84A8-4E90-444B-A6BE-87696CE5CBE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86" name="Group 1685">
                          <a:extLst>
                            <a:ext uri="{FF2B5EF4-FFF2-40B4-BE49-F238E27FC236}">
                              <a16:creationId xmlns:a16="http://schemas.microsoft.com/office/drawing/2014/main" id="{06E93ECA-BEB7-4723-BF8B-5BC16643FD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90" name="Rounded Rectangle 97">
                            <a:extLst>
                              <a:ext uri="{FF2B5EF4-FFF2-40B4-BE49-F238E27FC236}">
                                <a16:creationId xmlns:a16="http://schemas.microsoft.com/office/drawing/2014/main" id="{B7912A97-C755-428B-AA77-AEC7BA24A0C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91" name="Graphic 1690">
                            <a:extLst>
                              <a:ext uri="{FF2B5EF4-FFF2-40B4-BE49-F238E27FC236}">
                                <a16:creationId xmlns:a16="http://schemas.microsoft.com/office/drawing/2014/main" id="{67587E0A-CE05-4E95-941C-3713318D016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87" name="Group 1686">
                          <a:extLst>
                            <a:ext uri="{FF2B5EF4-FFF2-40B4-BE49-F238E27FC236}">
                              <a16:creationId xmlns:a16="http://schemas.microsoft.com/office/drawing/2014/main" id="{5CC116C0-3AC1-450B-9670-9ADC646919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88" name="Rounded Rectangle 95">
                            <a:extLst>
                              <a:ext uri="{FF2B5EF4-FFF2-40B4-BE49-F238E27FC236}">
                                <a16:creationId xmlns:a16="http://schemas.microsoft.com/office/drawing/2014/main" id="{E5003616-326E-48EC-9522-E6E2DF86CD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89" name="Graphic 1688">
                            <a:extLst>
                              <a:ext uri="{FF2B5EF4-FFF2-40B4-BE49-F238E27FC236}">
                                <a16:creationId xmlns:a16="http://schemas.microsoft.com/office/drawing/2014/main" id="{E0A2A26D-535A-4897-8C67-8B951A3242A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81" name="Group 1680">
                        <a:extLst>
                          <a:ext uri="{FF2B5EF4-FFF2-40B4-BE49-F238E27FC236}">
                            <a16:creationId xmlns:a16="http://schemas.microsoft.com/office/drawing/2014/main" id="{B7ED9353-F59C-4E3E-98D8-5CE1D5B28D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82" name="Rounded Rectangle 121">
                          <a:extLst>
                            <a:ext uri="{FF2B5EF4-FFF2-40B4-BE49-F238E27FC236}">
                              <a16:creationId xmlns:a16="http://schemas.microsoft.com/office/drawing/2014/main" id="{0B7ABE98-B122-471D-A2AC-03E2546D26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83" name="Graphic 1682">
                          <a:extLst>
                            <a:ext uri="{FF2B5EF4-FFF2-40B4-BE49-F238E27FC236}">
                              <a16:creationId xmlns:a16="http://schemas.microsoft.com/office/drawing/2014/main" id="{32766E0E-A85D-48C2-BCFD-043A96FD9B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77" name="Group 1676">
                      <a:extLst>
                        <a:ext uri="{FF2B5EF4-FFF2-40B4-BE49-F238E27FC236}">
                          <a16:creationId xmlns:a16="http://schemas.microsoft.com/office/drawing/2014/main" id="{4C1CE54D-1B4F-4BDB-B96B-01FCF9DDF6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78" name="Rounded Rectangle 124">
                        <a:extLst>
                          <a:ext uri="{FF2B5EF4-FFF2-40B4-BE49-F238E27FC236}">
                            <a16:creationId xmlns:a16="http://schemas.microsoft.com/office/drawing/2014/main" id="{126B2545-D1D5-49CB-BD9C-789BDD0658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79" name="Graphic 1678">
                        <a:extLst>
                          <a:ext uri="{FF2B5EF4-FFF2-40B4-BE49-F238E27FC236}">
                            <a16:creationId xmlns:a16="http://schemas.microsoft.com/office/drawing/2014/main" id="{F1DB547B-1B73-49B7-8175-DC15EF8C68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7" name="Group 1586">
                <a:extLst>
                  <a:ext uri="{FF2B5EF4-FFF2-40B4-BE49-F238E27FC236}">
                    <a16:creationId xmlns:a16="http://schemas.microsoft.com/office/drawing/2014/main" id="{C809B7E9-C70B-44AB-B106-E883DD914F74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1630" name="Oval 1629">
                  <a:extLst>
                    <a:ext uri="{FF2B5EF4-FFF2-40B4-BE49-F238E27FC236}">
                      <a16:creationId xmlns:a16="http://schemas.microsoft.com/office/drawing/2014/main" id="{F5A9B4E9-EEE7-4D22-A111-96EA56B4A1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1" name="Group 1630">
                  <a:extLst>
                    <a:ext uri="{FF2B5EF4-FFF2-40B4-BE49-F238E27FC236}">
                      <a16:creationId xmlns:a16="http://schemas.microsoft.com/office/drawing/2014/main" id="{C63D5832-5637-4D8B-A0FC-8797DD295AB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632" name="Group 1631">
                    <a:extLst>
                      <a:ext uri="{FF2B5EF4-FFF2-40B4-BE49-F238E27FC236}">
                        <a16:creationId xmlns:a16="http://schemas.microsoft.com/office/drawing/2014/main" id="{BD99C0B8-02DB-499D-AFA1-D59F8AF2AC2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58" name="Rounded Rectangle 101">
                      <a:extLst>
                        <a:ext uri="{FF2B5EF4-FFF2-40B4-BE49-F238E27FC236}">
                          <a16:creationId xmlns:a16="http://schemas.microsoft.com/office/drawing/2014/main" id="{91D78047-F994-4E42-A1E8-740DA852D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59" name="Group 1658">
                      <a:extLst>
                        <a:ext uri="{FF2B5EF4-FFF2-40B4-BE49-F238E27FC236}">
                          <a16:creationId xmlns:a16="http://schemas.microsoft.com/office/drawing/2014/main" id="{4EDC4B03-5E8A-40BD-8456-534E7E19B7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69" name="Rounded Rectangle 112">
                        <a:extLst>
                          <a:ext uri="{FF2B5EF4-FFF2-40B4-BE49-F238E27FC236}">
                            <a16:creationId xmlns:a16="http://schemas.microsoft.com/office/drawing/2014/main" id="{D0A7F9F9-E56C-4D15-93F5-7C66244169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70" name="Graphic 1669">
                        <a:extLst>
                          <a:ext uri="{FF2B5EF4-FFF2-40B4-BE49-F238E27FC236}">
                            <a16:creationId xmlns:a16="http://schemas.microsoft.com/office/drawing/2014/main" id="{8E18462E-AA8D-4D37-994E-111309139B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0" name="Group 1659">
                      <a:extLst>
                        <a:ext uri="{FF2B5EF4-FFF2-40B4-BE49-F238E27FC236}">
                          <a16:creationId xmlns:a16="http://schemas.microsoft.com/office/drawing/2014/main" id="{91413D9A-EC9A-4DA7-B9CA-7BEB3C919A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67" name="Rounded Rectangle 110">
                        <a:extLst>
                          <a:ext uri="{FF2B5EF4-FFF2-40B4-BE49-F238E27FC236}">
                            <a16:creationId xmlns:a16="http://schemas.microsoft.com/office/drawing/2014/main" id="{3BD9F889-9E7C-475F-99D0-5B44121ED2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68" name="Graphic 1667">
                        <a:extLst>
                          <a:ext uri="{FF2B5EF4-FFF2-40B4-BE49-F238E27FC236}">
                            <a16:creationId xmlns:a16="http://schemas.microsoft.com/office/drawing/2014/main" id="{C2662FDE-7C75-442C-A12F-40EB269E52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1" name="Group 1660">
                      <a:extLst>
                        <a:ext uri="{FF2B5EF4-FFF2-40B4-BE49-F238E27FC236}">
                          <a16:creationId xmlns:a16="http://schemas.microsoft.com/office/drawing/2014/main" id="{98EAB782-408C-4708-97D8-05EE6A52B9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65" name="Rounded Rectangle 108">
                        <a:extLst>
                          <a:ext uri="{FF2B5EF4-FFF2-40B4-BE49-F238E27FC236}">
                            <a16:creationId xmlns:a16="http://schemas.microsoft.com/office/drawing/2014/main" id="{F9C41C11-E5F9-4A3F-A251-A8BB95D812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66" name="Graphic 1665">
                        <a:extLst>
                          <a:ext uri="{FF2B5EF4-FFF2-40B4-BE49-F238E27FC236}">
                            <a16:creationId xmlns:a16="http://schemas.microsoft.com/office/drawing/2014/main" id="{C93CF18E-1481-44DA-8633-987A8BD7D4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62" name="Group 1661">
                      <a:extLst>
                        <a:ext uri="{FF2B5EF4-FFF2-40B4-BE49-F238E27FC236}">
                          <a16:creationId xmlns:a16="http://schemas.microsoft.com/office/drawing/2014/main" id="{637E83E9-2C75-45AD-AEF8-8AF7F2CA9B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63" name="Rounded Rectangle 106">
                        <a:extLst>
                          <a:ext uri="{FF2B5EF4-FFF2-40B4-BE49-F238E27FC236}">
                            <a16:creationId xmlns:a16="http://schemas.microsoft.com/office/drawing/2014/main" id="{E3ADBCE2-B3BA-4361-A91E-322F593445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64" name="Graphic 1663">
                        <a:extLst>
                          <a:ext uri="{FF2B5EF4-FFF2-40B4-BE49-F238E27FC236}">
                            <a16:creationId xmlns:a16="http://schemas.microsoft.com/office/drawing/2014/main" id="{DC177FF6-E1CF-4DD3-BB10-3BCA15A72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33" name="Group 1632">
                    <a:extLst>
                      <a:ext uri="{FF2B5EF4-FFF2-40B4-BE49-F238E27FC236}">
                        <a16:creationId xmlns:a16="http://schemas.microsoft.com/office/drawing/2014/main" id="{E2BB2183-7EC9-4010-9FD0-EAE722D6CAD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51" name="Rounded Rectangle 84">
                      <a:extLst>
                        <a:ext uri="{FF2B5EF4-FFF2-40B4-BE49-F238E27FC236}">
                          <a16:creationId xmlns:a16="http://schemas.microsoft.com/office/drawing/2014/main" id="{B32E67B5-6F45-43AD-8FD4-A29FC759CD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52" name="Group 1651">
                      <a:extLst>
                        <a:ext uri="{FF2B5EF4-FFF2-40B4-BE49-F238E27FC236}">
                          <a16:creationId xmlns:a16="http://schemas.microsoft.com/office/drawing/2014/main" id="{8EBEE096-9D17-40EA-B39C-9B2A8F5FD5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56" name="Rounded Rectangle 89">
                        <a:extLst>
                          <a:ext uri="{FF2B5EF4-FFF2-40B4-BE49-F238E27FC236}">
                            <a16:creationId xmlns:a16="http://schemas.microsoft.com/office/drawing/2014/main" id="{D2BD1D6E-3300-4DA8-9299-61D0FACBE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57" name="Graphic 1656">
                        <a:extLst>
                          <a:ext uri="{FF2B5EF4-FFF2-40B4-BE49-F238E27FC236}">
                            <a16:creationId xmlns:a16="http://schemas.microsoft.com/office/drawing/2014/main" id="{4733EFF4-1C6A-42C7-986E-515187FA12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53" name="Group 1652">
                      <a:extLst>
                        <a:ext uri="{FF2B5EF4-FFF2-40B4-BE49-F238E27FC236}">
                          <a16:creationId xmlns:a16="http://schemas.microsoft.com/office/drawing/2014/main" id="{6B4B358D-2EF4-481F-A267-F9D616F6FB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54" name="Rounded Rectangle 87">
                        <a:extLst>
                          <a:ext uri="{FF2B5EF4-FFF2-40B4-BE49-F238E27FC236}">
                            <a16:creationId xmlns:a16="http://schemas.microsoft.com/office/drawing/2014/main" id="{692A30C6-8C56-4AC2-A509-DF1FF352B3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55" name="Graphic 1654">
                        <a:extLst>
                          <a:ext uri="{FF2B5EF4-FFF2-40B4-BE49-F238E27FC236}">
                            <a16:creationId xmlns:a16="http://schemas.microsoft.com/office/drawing/2014/main" id="{356B4DFC-77E6-49D5-90ED-95DCF32708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634" name="Group 1633">
                    <a:extLst>
                      <a:ext uri="{FF2B5EF4-FFF2-40B4-BE49-F238E27FC236}">
                        <a16:creationId xmlns:a16="http://schemas.microsoft.com/office/drawing/2014/main" id="{5AF4B42E-7B1B-44E4-8058-A0AC704897C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635" name="Group 1634">
                      <a:extLst>
                        <a:ext uri="{FF2B5EF4-FFF2-40B4-BE49-F238E27FC236}">
                          <a16:creationId xmlns:a16="http://schemas.microsoft.com/office/drawing/2014/main" id="{94B638F0-A65C-4460-A02F-77A50024A7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639" name="Group 1638">
                        <a:extLst>
                          <a:ext uri="{FF2B5EF4-FFF2-40B4-BE49-F238E27FC236}">
                            <a16:creationId xmlns:a16="http://schemas.microsoft.com/office/drawing/2014/main" id="{58E0DD48-D5DB-435D-8CCD-8066753302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43" name="Rounded Rectangle 91">
                          <a:extLst>
                            <a:ext uri="{FF2B5EF4-FFF2-40B4-BE49-F238E27FC236}">
                              <a16:creationId xmlns:a16="http://schemas.microsoft.com/office/drawing/2014/main" id="{AF463255-7C44-4874-86B1-D4E6820A7D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44" name="Graphic 1643">
                          <a:extLst>
                            <a:ext uri="{FF2B5EF4-FFF2-40B4-BE49-F238E27FC236}">
                              <a16:creationId xmlns:a16="http://schemas.microsoft.com/office/drawing/2014/main" id="{832880F4-157E-48F7-83A8-FAEA59F67A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45" name="Group 1644">
                          <a:extLst>
                            <a:ext uri="{FF2B5EF4-FFF2-40B4-BE49-F238E27FC236}">
                              <a16:creationId xmlns:a16="http://schemas.microsoft.com/office/drawing/2014/main" id="{6B559FA0-789D-4603-8E76-6F88FB65C3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49" name="Rounded Rectangle 97">
                            <a:extLst>
                              <a:ext uri="{FF2B5EF4-FFF2-40B4-BE49-F238E27FC236}">
                                <a16:creationId xmlns:a16="http://schemas.microsoft.com/office/drawing/2014/main" id="{C7B4F7BF-3F90-4DCD-9FDD-01EDF1E381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50" name="Graphic 1649">
                            <a:extLst>
                              <a:ext uri="{FF2B5EF4-FFF2-40B4-BE49-F238E27FC236}">
                                <a16:creationId xmlns:a16="http://schemas.microsoft.com/office/drawing/2014/main" id="{4F4BE4D8-18B3-4EEA-9377-C9DEAE3224C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46" name="Group 1645">
                          <a:extLst>
                            <a:ext uri="{FF2B5EF4-FFF2-40B4-BE49-F238E27FC236}">
                              <a16:creationId xmlns:a16="http://schemas.microsoft.com/office/drawing/2014/main" id="{B2C525F3-C024-42AE-B94B-3153608D70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47" name="Rounded Rectangle 95">
                            <a:extLst>
                              <a:ext uri="{FF2B5EF4-FFF2-40B4-BE49-F238E27FC236}">
                                <a16:creationId xmlns:a16="http://schemas.microsoft.com/office/drawing/2014/main" id="{AE8108D1-DA2D-4F26-84D2-42F27A2467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48" name="Graphic 1647">
                            <a:extLst>
                              <a:ext uri="{FF2B5EF4-FFF2-40B4-BE49-F238E27FC236}">
                                <a16:creationId xmlns:a16="http://schemas.microsoft.com/office/drawing/2014/main" id="{731EACEB-770E-4940-A11C-E3D5DF7C2D4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640" name="Group 1639">
                        <a:extLst>
                          <a:ext uri="{FF2B5EF4-FFF2-40B4-BE49-F238E27FC236}">
                            <a16:creationId xmlns:a16="http://schemas.microsoft.com/office/drawing/2014/main" id="{ADE40DD4-3772-46B1-8888-D12132DD251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41" name="Rounded Rectangle 121">
                          <a:extLst>
                            <a:ext uri="{FF2B5EF4-FFF2-40B4-BE49-F238E27FC236}">
                              <a16:creationId xmlns:a16="http://schemas.microsoft.com/office/drawing/2014/main" id="{97E9A601-94DC-4B66-98D0-3332FC9FEA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42" name="Graphic 1641">
                          <a:extLst>
                            <a:ext uri="{FF2B5EF4-FFF2-40B4-BE49-F238E27FC236}">
                              <a16:creationId xmlns:a16="http://schemas.microsoft.com/office/drawing/2014/main" id="{28DE16AA-AE30-4525-A998-731CD9F96BE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636" name="Group 1635">
                      <a:extLst>
                        <a:ext uri="{FF2B5EF4-FFF2-40B4-BE49-F238E27FC236}">
                          <a16:creationId xmlns:a16="http://schemas.microsoft.com/office/drawing/2014/main" id="{F652E5C1-7D28-4FB8-990A-D978B3270D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637" name="Rounded Rectangle 124">
                        <a:extLst>
                          <a:ext uri="{FF2B5EF4-FFF2-40B4-BE49-F238E27FC236}">
                            <a16:creationId xmlns:a16="http://schemas.microsoft.com/office/drawing/2014/main" id="{1C09B5B2-0654-4252-A730-6F9D4C6AE5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38" name="Graphic 1637">
                        <a:extLst>
                          <a:ext uri="{FF2B5EF4-FFF2-40B4-BE49-F238E27FC236}">
                            <a16:creationId xmlns:a16="http://schemas.microsoft.com/office/drawing/2014/main" id="{FA286076-6436-4DA1-AF7D-25072A9EFD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1588" name="Group 1587">
                <a:extLst>
                  <a:ext uri="{FF2B5EF4-FFF2-40B4-BE49-F238E27FC236}">
                    <a16:creationId xmlns:a16="http://schemas.microsoft.com/office/drawing/2014/main" id="{11CD8FCE-119F-49B5-AF93-7EDB8B1CA507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1589" name="Oval 1588">
                  <a:extLst>
                    <a:ext uri="{FF2B5EF4-FFF2-40B4-BE49-F238E27FC236}">
                      <a16:creationId xmlns:a16="http://schemas.microsoft.com/office/drawing/2014/main" id="{FFC26CAC-799B-45B8-9D4A-E5F22B8C836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90" name="Group 1589">
                  <a:extLst>
                    <a:ext uri="{FF2B5EF4-FFF2-40B4-BE49-F238E27FC236}">
                      <a16:creationId xmlns:a16="http://schemas.microsoft.com/office/drawing/2014/main" id="{07FA3504-D8EF-4CD4-9353-BB3225F934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1591" name="Group 1590">
                    <a:extLst>
                      <a:ext uri="{FF2B5EF4-FFF2-40B4-BE49-F238E27FC236}">
                        <a16:creationId xmlns:a16="http://schemas.microsoft.com/office/drawing/2014/main" id="{35A4CFF5-1F60-4A69-974F-FD0C79CE783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1617" name="Rounded Rectangle 101">
                      <a:extLst>
                        <a:ext uri="{FF2B5EF4-FFF2-40B4-BE49-F238E27FC236}">
                          <a16:creationId xmlns:a16="http://schemas.microsoft.com/office/drawing/2014/main" id="{5F5ECE01-6B5A-4FA5-B71F-621F72D389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18" name="Group 1617">
                      <a:extLst>
                        <a:ext uri="{FF2B5EF4-FFF2-40B4-BE49-F238E27FC236}">
                          <a16:creationId xmlns:a16="http://schemas.microsoft.com/office/drawing/2014/main" id="{0CF2585B-1AB8-420E-B82F-4B91B1AE6F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1628" name="Rounded Rectangle 112">
                        <a:extLst>
                          <a:ext uri="{FF2B5EF4-FFF2-40B4-BE49-F238E27FC236}">
                            <a16:creationId xmlns:a16="http://schemas.microsoft.com/office/drawing/2014/main" id="{E0BA855B-DB3E-45DC-BB2B-AB64D3EAD1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29" name="Graphic 1628">
                        <a:extLst>
                          <a:ext uri="{FF2B5EF4-FFF2-40B4-BE49-F238E27FC236}">
                            <a16:creationId xmlns:a16="http://schemas.microsoft.com/office/drawing/2014/main" id="{8E021247-EED7-483F-B58B-4D8C06EC49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9" name="Group 1618">
                      <a:extLst>
                        <a:ext uri="{FF2B5EF4-FFF2-40B4-BE49-F238E27FC236}">
                          <a16:creationId xmlns:a16="http://schemas.microsoft.com/office/drawing/2014/main" id="{36D22995-5E16-438B-B123-8F7B7C6D54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1626" name="Rounded Rectangle 110">
                        <a:extLst>
                          <a:ext uri="{FF2B5EF4-FFF2-40B4-BE49-F238E27FC236}">
                            <a16:creationId xmlns:a16="http://schemas.microsoft.com/office/drawing/2014/main" id="{EABA286A-0CD3-4145-B1BE-8530C9E07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27" name="Graphic 1626">
                        <a:extLst>
                          <a:ext uri="{FF2B5EF4-FFF2-40B4-BE49-F238E27FC236}">
                            <a16:creationId xmlns:a16="http://schemas.microsoft.com/office/drawing/2014/main" id="{E0FEE349-A47F-49DB-9DC0-DE3CAE133C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20" name="Group 1619">
                      <a:extLst>
                        <a:ext uri="{FF2B5EF4-FFF2-40B4-BE49-F238E27FC236}">
                          <a16:creationId xmlns:a16="http://schemas.microsoft.com/office/drawing/2014/main" id="{9349E111-2E55-4C1B-A10B-87E0A8CC48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1624" name="Rounded Rectangle 108">
                        <a:extLst>
                          <a:ext uri="{FF2B5EF4-FFF2-40B4-BE49-F238E27FC236}">
                            <a16:creationId xmlns:a16="http://schemas.microsoft.com/office/drawing/2014/main" id="{96E03F64-50FD-461A-97F5-FE4E498A56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25" name="Graphic 1624">
                        <a:extLst>
                          <a:ext uri="{FF2B5EF4-FFF2-40B4-BE49-F238E27FC236}">
                            <a16:creationId xmlns:a16="http://schemas.microsoft.com/office/drawing/2014/main" id="{CF1E6AAC-D348-46EF-88D5-2A77E9936A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21" name="Group 1620">
                      <a:extLst>
                        <a:ext uri="{FF2B5EF4-FFF2-40B4-BE49-F238E27FC236}">
                          <a16:creationId xmlns:a16="http://schemas.microsoft.com/office/drawing/2014/main" id="{00582349-5014-44F1-91A3-A69653EDFB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1622" name="Rounded Rectangle 106">
                        <a:extLst>
                          <a:ext uri="{FF2B5EF4-FFF2-40B4-BE49-F238E27FC236}">
                            <a16:creationId xmlns:a16="http://schemas.microsoft.com/office/drawing/2014/main" id="{66155F45-BE4A-4A29-8054-564DCD46D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23" name="Graphic 1622">
                        <a:extLst>
                          <a:ext uri="{FF2B5EF4-FFF2-40B4-BE49-F238E27FC236}">
                            <a16:creationId xmlns:a16="http://schemas.microsoft.com/office/drawing/2014/main" id="{E199BA78-E087-4585-8AAF-6462C9A769C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92" name="Group 1591">
                    <a:extLst>
                      <a:ext uri="{FF2B5EF4-FFF2-40B4-BE49-F238E27FC236}">
                        <a16:creationId xmlns:a16="http://schemas.microsoft.com/office/drawing/2014/main" id="{04FF52A6-EF8C-4EE0-B740-44F6CE40231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1610" name="Rounded Rectangle 84">
                      <a:extLst>
                        <a:ext uri="{FF2B5EF4-FFF2-40B4-BE49-F238E27FC236}">
                          <a16:creationId xmlns:a16="http://schemas.microsoft.com/office/drawing/2014/main" id="{E3A37AC4-9A2D-4B35-8E79-FA22DD5AA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11" name="Group 1610">
                      <a:extLst>
                        <a:ext uri="{FF2B5EF4-FFF2-40B4-BE49-F238E27FC236}">
                          <a16:creationId xmlns:a16="http://schemas.microsoft.com/office/drawing/2014/main" id="{E3B65D9F-AEBE-4408-A17E-8271A6294C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1615" name="Rounded Rectangle 89">
                        <a:extLst>
                          <a:ext uri="{FF2B5EF4-FFF2-40B4-BE49-F238E27FC236}">
                            <a16:creationId xmlns:a16="http://schemas.microsoft.com/office/drawing/2014/main" id="{98DE8EC7-9A6D-44E0-A9E4-355662E08B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16" name="Graphic 1615">
                        <a:extLst>
                          <a:ext uri="{FF2B5EF4-FFF2-40B4-BE49-F238E27FC236}">
                            <a16:creationId xmlns:a16="http://schemas.microsoft.com/office/drawing/2014/main" id="{F50F1B51-95A9-463B-AD1C-E66ED774D1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612" name="Group 1611">
                      <a:extLst>
                        <a:ext uri="{FF2B5EF4-FFF2-40B4-BE49-F238E27FC236}">
                          <a16:creationId xmlns:a16="http://schemas.microsoft.com/office/drawing/2014/main" id="{308A33FD-80F0-4E26-AC57-9043B0E77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1613" name="Rounded Rectangle 87">
                        <a:extLst>
                          <a:ext uri="{FF2B5EF4-FFF2-40B4-BE49-F238E27FC236}">
                            <a16:creationId xmlns:a16="http://schemas.microsoft.com/office/drawing/2014/main" id="{C999DE3F-FD54-4DC8-BA5A-9F6A4677E5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614" name="Graphic 1613">
                        <a:extLst>
                          <a:ext uri="{FF2B5EF4-FFF2-40B4-BE49-F238E27FC236}">
                            <a16:creationId xmlns:a16="http://schemas.microsoft.com/office/drawing/2014/main" id="{F34C3C5C-31B3-49C0-8662-4DAE38177A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93" name="Group 1592">
                    <a:extLst>
                      <a:ext uri="{FF2B5EF4-FFF2-40B4-BE49-F238E27FC236}">
                        <a16:creationId xmlns:a16="http://schemas.microsoft.com/office/drawing/2014/main" id="{9AFDD2D8-A2B2-46EC-9D6F-97A9A987CA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1594" name="Group 1593">
                      <a:extLst>
                        <a:ext uri="{FF2B5EF4-FFF2-40B4-BE49-F238E27FC236}">
                          <a16:creationId xmlns:a16="http://schemas.microsoft.com/office/drawing/2014/main" id="{205F7344-6881-4D82-AEF4-2DB10D8C8C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1598" name="Group 1597">
                        <a:extLst>
                          <a:ext uri="{FF2B5EF4-FFF2-40B4-BE49-F238E27FC236}">
                            <a16:creationId xmlns:a16="http://schemas.microsoft.com/office/drawing/2014/main" id="{D695168B-3D2C-4B70-9D31-ED6F001D9A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1602" name="Rounded Rectangle 91">
                          <a:extLst>
                            <a:ext uri="{FF2B5EF4-FFF2-40B4-BE49-F238E27FC236}">
                              <a16:creationId xmlns:a16="http://schemas.microsoft.com/office/drawing/2014/main" id="{970AC568-2B31-4BA8-9E47-4AD8F48C3C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03" name="Graphic 1602">
                          <a:extLst>
                            <a:ext uri="{FF2B5EF4-FFF2-40B4-BE49-F238E27FC236}">
                              <a16:creationId xmlns:a16="http://schemas.microsoft.com/office/drawing/2014/main" id="{0B1A36B3-5A65-4F73-AD91-BBC4F68FB53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1604" name="Group 1603">
                          <a:extLst>
                            <a:ext uri="{FF2B5EF4-FFF2-40B4-BE49-F238E27FC236}">
                              <a16:creationId xmlns:a16="http://schemas.microsoft.com/office/drawing/2014/main" id="{A5710E9B-8C0E-463C-B45F-9DDB0075F1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1608" name="Rounded Rectangle 97">
                            <a:extLst>
                              <a:ext uri="{FF2B5EF4-FFF2-40B4-BE49-F238E27FC236}">
                                <a16:creationId xmlns:a16="http://schemas.microsoft.com/office/drawing/2014/main" id="{AF2C88B7-2324-4B88-B255-FA22C06130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09" name="Graphic 1608">
                            <a:extLst>
                              <a:ext uri="{FF2B5EF4-FFF2-40B4-BE49-F238E27FC236}">
                                <a16:creationId xmlns:a16="http://schemas.microsoft.com/office/drawing/2014/main" id="{E3174BEB-E8ED-43D4-BCB4-72FCE139F3D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605" name="Group 1604">
                          <a:extLst>
                            <a:ext uri="{FF2B5EF4-FFF2-40B4-BE49-F238E27FC236}">
                              <a16:creationId xmlns:a16="http://schemas.microsoft.com/office/drawing/2014/main" id="{EE999A90-69D4-4F42-90A0-576442079D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1606" name="Rounded Rectangle 95">
                            <a:extLst>
                              <a:ext uri="{FF2B5EF4-FFF2-40B4-BE49-F238E27FC236}">
                                <a16:creationId xmlns:a16="http://schemas.microsoft.com/office/drawing/2014/main" id="{FB768347-3D52-48C0-A637-736044F228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1607" name="Graphic 1606">
                            <a:extLst>
                              <a:ext uri="{FF2B5EF4-FFF2-40B4-BE49-F238E27FC236}">
                                <a16:creationId xmlns:a16="http://schemas.microsoft.com/office/drawing/2014/main" id="{9B844DB0-C951-4657-B657-92EA03ED342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1599" name="Group 1598">
                        <a:extLst>
                          <a:ext uri="{FF2B5EF4-FFF2-40B4-BE49-F238E27FC236}">
                            <a16:creationId xmlns:a16="http://schemas.microsoft.com/office/drawing/2014/main" id="{0A79DD97-D8E6-4628-92FC-9AC0CB369E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1600" name="Rounded Rectangle 121">
                          <a:extLst>
                            <a:ext uri="{FF2B5EF4-FFF2-40B4-BE49-F238E27FC236}">
                              <a16:creationId xmlns:a16="http://schemas.microsoft.com/office/drawing/2014/main" id="{AD4C6B8D-6A90-414A-AC1C-1AFF7BE047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1601" name="Graphic 1600">
                          <a:extLst>
                            <a:ext uri="{FF2B5EF4-FFF2-40B4-BE49-F238E27FC236}">
                              <a16:creationId xmlns:a16="http://schemas.microsoft.com/office/drawing/2014/main" id="{D60C51D7-723A-435F-89CE-4A1872F1F2A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595" name="Group 1594">
                      <a:extLst>
                        <a:ext uri="{FF2B5EF4-FFF2-40B4-BE49-F238E27FC236}">
                          <a16:creationId xmlns:a16="http://schemas.microsoft.com/office/drawing/2014/main" id="{67ED2531-3F9B-4577-AB53-F34AC203E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1596" name="Rounded Rectangle 124">
                        <a:extLst>
                          <a:ext uri="{FF2B5EF4-FFF2-40B4-BE49-F238E27FC236}">
                            <a16:creationId xmlns:a16="http://schemas.microsoft.com/office/drawing/2014/main" id="{9DD8C34C-ECB5-44AA-A761-DD804E474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1597" name="Graphic 1596">
                        <a:extLst>
                          <a:ext uri="{FF2B5EF4-FFF2-40B4-BE49-F238E27FC236}">
                            <a16:creationId xmlns:a16="http://schemas.microsoft.com/office/drawing/2014/main" id="{8B00C24E-B582-4B16-8B7F-D88818FEEB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32E5A5-23BD-422A-9D94-A63F13AB9CE0}"/>
              </a:ext>
            </a:extLst>
          </p:cNvPr>
          <p:cNvGrpSpPr>
            <a:grpSpLocks noChangeAspect="1"/>
          </p:cNvGrpSpPr>
          <p:nvPr/>
        </p:nvGrpSpPr>
        <p:grpSpPr>
          <a:xfrm>
            <a:off x="-48632" y="2805591"/>
            <a:ext cx="4168879" cy="4168879"/>
            <a:chOff x="6889954" y="1276439"/>
            <a:chExt cx="2468880" cy="2468880"/>
          </a:xfrm>
        </p:grpSpPr>
        <p:grpSp>
          <p:nvGrpSpPr>
            <p:cNvPr id="3275" name="Group 3274">
              <a:extLst>
                <a:ext uri="{FF2B5EF4-FFF2-40B4-BE49-F238E27FC236}">
                  <a16:creationId xmlns:a16="http://schemas.microsoft.com/office/drawing/2014/main" id="{A94422F6-5FE2-4709-8FDA-7EA734B182FC}"/>
                </a:ext>
              </a:extLst>
            </p:cNvPr>
            <p:cNvGrpSpPr/>
            <p:nvPr/>
          </p:nvGrpSpPr>
          <p:grpSpPr>
            <a:xfrm>
              <a:off x="7511981" y="1932197"/>
              <a:ext cx="349252" cy="1220852"/>
              <a:chOff x="9495861" y="4364862"/>
              <a:chExt cx="375284" cy="1270326"/>
            </a:xfrm>
          </p:grpSpPr>
          <p:sp>
            <p:nvSpPr>
              <p:cNvPr id="3301" name="Rounded Rectangle 101">
                <a:extLst>
                  <a:ext uri="{FF2B5EF4-FFF2-40B4-BE49-F238E27FC236}">
                    <a16:creationId xmlns:a16="http://schemas.microsoft.com/office/drawing/2014/main" id="{A1BDD73E-90D7-4F54-80AB-2EA43A42AC2D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02" name="Group 3301">
                <a:extLst>
                  <a:ext uri="{FF2B5EF4-FFF2-40B4-BE49-F238E27FC236}">
                    <a16:creationId xmlns:a16="http://schemas.microsoft.com/office/drawing/2014/main" id="{06F8C753-1905-4AF3-866B-FA94AB002E99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312" name="Rounded Rectangle 112">
                  <a:extLst>
                    <a:ext uri="{FF2B5EF4-FFF2-40B4-BE49-F238E27FC236}">
                      <a16:creationId xmlns:a16="http://schemas.microsoft.com/office/drawing/2014/main" id="{CA5FC7E2-9C4F-4DA4-9D43-207EEF888248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13" name="Graphic 3312">
                  <a:extLst>
                    <a:ext uri="{FF2B5EF4-FFF2-40B4-BE49-F238E27FC236}">
                      <a16:creationId xmlns:a16="http://schemas.microsoft.com/office/drawing/2014/main" id="{6982BB22-ACDB-4489-9B9C-2C1C55A6BB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C8BFCFB7-EDF1-4A3B-A6F6-1AE976CF30AC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310" name="Rounded Rectangle 110">
                  <a:extLst>
                    <a:ext uri="{FF2B5EF4-FFF2-40B4-BE49-F238E27FC236}">
                      <a16:creationId xmlns:a16="http://schemas.microsoft.com/office/drawing/2014/main" id="{00BFC79D-3019-4DF2-9B9A-BEDC80B86FCB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11" name="Graphic 3310">
                  <a:extLst>
                    <a:ext uri="{FF2B5EF4-FFF2-40B4-BE49-F238E27FC236}">
                      <a16:creationId xmlns:a16="http://schemas.microsoft.com/office/drawing/2014/main" id="{BDFC3EFB-9C73-4971-8FE4-1514C1292A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304" name="Group 3303">
                <a:extLst>
                  <a:ext uri="{FF2B5EF4-FFF2-40B4-BE49-F238E27FC236}">
                    <a16:creationId xmlns:a16="http://schemas.microsoft.com/office/drawing/2014/main" id="{F6216B3A-A097-4C0B-B1FC-B0CA6DD1AEB8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308" name="Rounded Rectangle 108">
                  <a:extLst>
                    <a:ext uri="{FF2B5EF4-FFF2-40B4-BE49-F238E27FC236}">
                      <a16:creationId xmlns:a16="http://schemas.microsoft.com/office/drawing/2014/main" id="{5F4F0751-A701-4A71-BC3D-F55D6000838C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09" name="Graphic 3308">
                  <a:extLst>
                    <a:ext uri="{FF2B5EF4-FFF2-40B4-BE49-F238E27FC236}">
                      <a16:creationId xmlns:a16="http://schemas.microsoft.com/office/drawing/2014/main" id="{A5DF64C3-D27D-42AB-BD07-1D884298F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305" name="Group 3304">
                <a:extLst>
                  <a:ext uri="{FF2B5EF4-FFF2-40B4-BE49-F238E27FC236}">
                    <a16:creationId xmlns:a16="http://schemas.microsoft.com/office/drawing/2014/main" id="{6EADCCA1-40C9-4330-B965-FB61617E5B8F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306" name="Rounded Rectangle 106">
                  <a:extLst>
                    <a:ext uri="{FF2B5EF4-FFF2-40B4-BE49-F238E27FC236}">
                      <a16:creationId xmlns:a16="http://schemas.microsoft.com/office/drawing/2014/main" id="{18801455-D8E6-416B-A6F1-6613E9046367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07" name="Graphic 3306">
                  <a:extLst>
                    <a:ext uri="{FF2B5EF4-FFF2-40B4-BE49-F238E27FC236}">
                      <a16:creationId xmlns:a16="http://schemas.microsoft.com/office/drawing/2014/main" id="{970CE408-305C-4AB9-BD84-C9748871A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76" name="Group 3275">
              <a:extLst>
                <a:ext uri="{FF2B5EF4-FFF2-40B4-BE49-F238E27FC236}">
                  <a16:creationId xmlns:a16="http://schemas.microsoft.com/office/drawing/2014/main" id="{77962AF6-52D4-4929-94BD-2B1E059D4EFB}"/>
                </a:ext>
              </a:extLst>
            </p:cNvPr>
            <p:cNvGrpSpPr/>
            <p:nvPr/>
          </p:nvGrpSpPr>
          <p:grpSpPr>
            <a:xfrm>
              <a:off x="8424966" y="1932197"/>
              <a:ext cx="349252" cy="644098"/>
              <a:chOff x="5880438" y="1443510"/>
              <a:chExt cx="830783" cy="1483652"/>
            </a:xfrm>
          </p:grpSpPr>
          <p:sp>
            <p:nvSpPr>
              <p:cNvPr id="3294" name="Rounded Rectangle 84">
                <a:extLst>
                  <a:ext uri="{FF2B5EF4-FFF2-40B4-BE49-F238E27FC236}">
                    <a16:creationId xmlns:a16="http://schemas.microsoft.com/office/drawing/2014/main" id="{1FC73358-8AE5-4E85-866E-620D371A30DE}"/>
                  </a:ext>
                </a:extLst>
              </p:cNvPr>
              <p:cNvSpPr/>
              <p:nvPr/>
            </p:nvSpPr>
            <p:spPr>
              <a:xfrm>
                <a:off x="5880438" y="1443510"/>
                <a:ext cx="830783" cy="1483652"/>
              </a:xfrm>
              <a:prstGeom prst="roundRect">
                <a:avLst>
                  <a:gd name="adj" fmla="val 27970"/>
                </a:avLst>
              </a:prstGeom>
              <a:solidFill>
                <a:srgbClr val="E8772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95" name="Group 3294">
                <a:extLst>
                  <a:ext uri="{FF2B5EF4-FFF2-40B4-BE49-F238E27FC236}">
                    <a16:creationId xmlns:a16="http://schemas.microsoft.com/office/drawing/2014/main" id="{B2C27A40-D023-468E-B250-8060EED48403}"/>
                  </a:ext>
                </a:extLst>
              </p:cNvPr>
              <p:cNvGrpSpPr/>
              <p:nvPr/>
            </p:nvGrpSpPr>
            <p:grpSpPr>
              <a:xfrm>
                <a:off x="5999846" y="2220473"/>
                <a:ext cx="591969" cy="591969"/>
                <a:chOff x="5999846" y="2220473"/>
                <a:chExt cx="591969" cy="591969"/>
              </a:xfrm>
            </p:grpSpPr>
            <p:sp>
              <p:nvSpPr>
                <p:cNvPr id="3299" name="Rounded Rectangle 89">
                  <a:extLst>
                    <a:ext uri="{FF2B5EF4-FFF2-40B4-BE49-F238E27FC236}">
                      <a16:creationId xmlns:a16="http://schemas.microsoft.com/office/drawing/2014/main" id="{6B3A4C24-DCEE-4CA3-895B-D9FC5B5D9FA5}"/>
                    </a:ext>
                  </a:extLst>
                </p:cNvPr>
                <p:cNvSpPr/>
                <p:nvPr/>
              </p:nvSpPr>
              <p:spPr>
                <a:xfrm>
                  <a:off x="5999846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00" name="Graphic 3299">
                  <a:extLst>
                    <a:ext uri="{FF2B5EF4-FFF2-40B4-BE49-F238E27FC236}">
                      <a16:creationId xmlns:a16="http://schemas.microsoft.com/office/drawing/2014/main" id="{7E62D4FF-B3CF-4B25-A85E-817E25ECB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7230" y="2368652"/>
                  <a:ext cx="457200" cy="292100"/>
                </a:xfrm>
                <a:prstGeom prst="rect">
                  <a:avLst/>
                </a:prstGeom>
              </p:spPr>
            </p:pic>
          </p:grp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343EB7E4-BBE4-4C6A-A3BE-F7068DCF9153}"/>
                  </a:ext>
                </a:extLst>
              </p:cNvPr>
              <p:cNvGrpSpPr/>
              <p:nvPr/>
            </p:nvGrpSpPr>
            <p:grpSpPr>
              <a:xfrm>
                <a:off x="5999846" y="1556558"/>
                <a:ext cx="591969" cy="591969"/>
                <a:chOff x="5999846" y="1556558"/>
                <a:chExt cx="591969" cy="591969"/>
              </a:xfrm>
            </p:grpSpPr>
            <p:sp>
              <p:nvSpPr>
                <p:cNvPr id="3297" name="Rounded Rectangle 87">
                  <a:extLst>
                    <a:ext uri="{FF2B5EF4-FFF2-40B4-BE49-F238E27FC236}">
                      <a16:creationId xmlns:a16="http://schemas.microsoft.com/office/drawing/2014/main" id="{7F068646-B205-4079-82BC-B463DD2ED8AC}"/>
                    </a:ext>
                  </a:extLst>
                </p:cNvPr>
                <p:cNvSpPr/>
                <p:nvPr/>
              </p:nvSpPr>
              <p:spPr>
                <a:xfrm>
                  <a:off x="5999846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98" name="Graphic 3297">
                  <a:extLst>
                    <a:ext uri="{FF2B5EF4-FFF2-40B4-BE49-F238E27FC236}">
                      <a16:creationId xmlns:a16="http://schemas.microsoft.com/office/drawing/2014/main" id="{286EF07F-54D4-4820-909A-1E3D755C3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9780" y="1689071"/>
                  <a:ext cx="292100" cy="3429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82" name="Group 3281">
              <a:extLst>
                <a:ext uri="{FF2B5EF4-FFF2-40B4-BE49-F238E27FC236}">
                  <a16:creationId xmlns:a16="http://schemas.microsoft.com/office/drawing/2014/main" id="{B0EE51E9-C1CE-44A2-8A23-81A20C118CED}"/>
                </a:ext>
              </a:extLst>
            </p:cNvPr>
            <p:cNvGrpSpPr/>
            <p:nvPr/>
          </p:nvGrpSpPr>
          <p:grpSpPr>
            <a:xfrm>
              <a:off x="7968474" y="1932197"/>
              <a:ext cx="349252" cy="1220852"/>
              <a:chOff x="3521552" y="1443509"/>
              <a:chExt cx="830783" cy="2812180"/>
            </a:xfrm>
          </p:grpSpPr>
          <p:sp>
            <p:nvSpPr>
              <p:cNvPr id="3286" name="Rounded Rectangle 91">
                <a:extLst>
                  <a:ext uri="{FF2B5EF4-FFF2-40B4-BE49-F238E27FC236}">
                    <a16:creationId xmlns:a16="http://schemas.microsoft.com/office/drawing/2014/main" id="{828F32EC-2904-4183-8C3C-D99946D489E6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87" name="Graphic 3286">
                <a:extLst>
                  <a:ext uri="{FF2B5EF4-FFF2-40B4-BE49-F238E27FC236}">
                    <a16:creationId xmlns:a16="http://schemas.microsoft.com/office/drawing/2014/main" id="{5F51CA19-6095-4B93-B1D8-4C359A952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288" name="Group 3287">
                <a:extLst>
                  <a:ext uri="{FF2B5EF4-FFF2-40B4-BE49-F238E27FC236}">
                    <a16:creationId xmlns:a16="http://schemas.microsoft.com/office/drawing/2014/main" id="{C7C3E5AE-5F84-4FB0-A52E-69AC8DF1DC7E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292" name="Rounded Rectangle 97">
                  <a:extLst>
                    <a:ext uri="{FF2B5EF4-FFF2-40B4-BE49-F238E27FC236}">
                      <a16:creationId xmlns:a16="http://schemas.microsoft.com/office/drawing/2014/main" id="{DA3C2670-91DB-494F-8B44-D8A8F3B6551F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93" name="Graphic 3292">
                  <a:extLst>
                    <a:ext uri="{FF2B5EF4-FFF2-40B4-BE49-F238E27FC236}">
                      <a16:creationId xmlns:a16="http://schemas.microsoft.com/office/drawing/2014/main" id="{FD030BDB-725C-444E-81CE-B0FE1578F4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89" name="Group 3288">
                <a:extLst>
                  <a:ext uri="{FF2B5EF4-FFF2-40B4-BE49-F238E27FC236}">
                    <a16:creationId xmlns:a16="http://schemas.microsoft.com/office/drawing/2014/main" id="{1503CECA-1201-4D08-9A0C-A26B14816023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290" name="Rounded Rectangle 95">
                  <a:extLst>
                    <a:ext uri="{FF2B5EF4-FFF2-40B4-BE49-F238E27FC236}">
                      <a16:creationId xmlns:a16="http://schemas.microsoft.com/office/drawing/2014/main" id="{34EB3301-066E-40D2-A6D2-7E578ECDC936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91" name="Graphic 3290">
                  <a:extLst>
                    <a:ext uri="{FF2B5EF4-FFF2-40B4-BE49-F238E27FC236}">
                      <a16:creationId xmlns:a16="http://schemas.microsoft.com/office/drawing/2014/main" id="{022E6E62-D716-44F9-B92E-B3710352DF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45" name="Group 2244">
              <a:extLst>
                <a:ext uri="{FF2B5EF4-FFF2-40B4-BE49-F238E27FC236}">
                  <a16:creationId xmlns:a16="http://schemas.microsoft.com/office/drawing/2014/main" id="{A1020632-A3B5-45EC-B1C8-31B4916B6BB8}"/>
                </a:ext>
              </a:extLst>
            </p:cNvPr>
            <p:cNvGrpSpPr/>
            <p:nvPr/>
          </p:nvGrpSpPr>
          <p:grpSpPr>
            <a:xfrm>
              <a:off x="6889954" y="1276439"/>
              <a:ext cx="2468880" cy="2468880"/>
              <a:chOff x="3081230" y="500172"/>
              <a:chExt cx="5943600" cy="5943600"/>
            </a:xfrm>
          </p:grpSpPr>
          <p:sp>
            <p:nvSpPr>
              <p:cNvPr id="2246" name="Oval 2245">
                <a:extLst>
                  <a:ext uri="{FF2B5EF4-FFF2-40B4-BE49-F238E27FC236}">
                    <a16:creationId xmlns:a16="http://schemas.microsoft.com/office/drawing/2014/main" id="{3271B880-66B1-4C4E-901A-724E9140E9B1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47" name="Group 2246">
                <a:extLst>
                  <a:ext uri="{FF2B5EF4-FFF2-40B4-BE49-F238E27FC236}">
                    <a16:creationId xmlns:a16="http://schemas.microsoft.com/office/drawing/2014/main" id="{AE055534-5732-4EED-99A4-A8218790007B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2882" name="Oval 2881">
                  <a:extLst>
                    <a:ext uri="{FF2B5EF4-FFF2-40B4-BE49-F238E27FC236}">
                      <a16:creationId xmlns:a16="http://schemas.microsoft.com/office/drawing/2014/main" id="{23C80DC6-298F-4107-BAC1-060891C0C80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83" name="Group 2882">
                  <a:extLst>
                    <a:ext uri="{FF2B5EF4-FFF2-40B4-BE49-F238E27FC236}">
                      <a16:creationId xmlns:a16="http://schemas.microsoft.com/office/drawing/2014/main" id="{DF7844F1-0CFA-488B-8FE9-A5CA3B26353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84" name="Group 2883">
                    <a:extLst>
                      <a:ext uri="{FF2B5EF4-FFF2-40B4-BE49-F238E27FC236}">
                        <a16:creationId xmlns:a16="http://schemas.microsoft.com/office/drawing/2014/main" id="{54DF68B5-A6D3-4649-B896-FC56C0BB5CD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920" name="Rounded Rectangle 101">
                      <a:extLst>
                        <a:ext uri="{FF2B5EF4-FFF2-40B4-BE49-F238E27FC236}">
                          <a16:creationId xmlns:a16="http://schemas.microsoft.com/office/drawing/2014/main" id="{683C9537-B0AE-4467-A875-416ED343C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921" name="Group 2920">
                      <a:extLst>
                        <a:ext uri="{FF2B5EF4-FFF2-40B4-BE49-F238E27FC236}">
                          <a16:creationId xmlns:a16="http://schemas.microsoft.com/office/drawing/2014/main" id="{01761F2C-9B87-4C99-9B02-EC13BF34E2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942" name="Rounded Rectangle 112">
                        <a:extLst>
                          <a:ext uri="{FF2B5EF4-FFF2-40B4-BE49-F238E27FC236}">
                            <a16:creationId xmlns:a16="http://schemas.microsoft.com/office/drawing/2014/main" id="{5BACCD93-56C4-46BD-9230-DC6BE340C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43" name="Graphic 2942">
                        <a:extLst>
                          <a:ext uri="{FF2B5EF4-FFF2-40B4-BE49-F238E27FC236}">
                            <a16:creationId xmlns:a16="http://schemas.microsoft.com/office/drawing/2014/main" id="{4FE0E51D-C86A-45CF-9D1D-5512BE93BC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22" name="Group 2921">
                      <a:extLst>
                        <a:ext uri="{FF2B5EF4-FFF2-40B4-BE49-F238E27FC236}">
                          <a16:creationId xmlns:a16="http://schemas.microsoft.com/office/drawing/2014/main" id="{115B7026-F93D-49AE-A8FC-F295DEBDB9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940" name="Rounded Rectangle 110">
                        <a:extLst>
                          <a:ext uri="{FF2B5EF4-FFF2-40B4-BE49-F238E27FC236}">
                            <a16:creationId xmlns:a16="http://schemas.microsoft.com/office/drawing/2014/main" id="{8FA7C635-BF86-4528-A86E-564FB41AB7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41" name="Graphic 2940">
                        <a:extLst>
                          <a:ext uri="{FF2B5EF4-FFF2-40B4-BE49-F238E27FC236}">
                            <a16:creationId xmlns:a16="http://schemas.microsoft.com/office/drawing/2014/main" id="{A3669AA2-AD53-4EF7-9116-64E35C8ABA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25" name="Group 2924">
                      <a:extLst>
                        <a:ext uri="{FF2B5EF4-FFF2-40B4-BE49-F238E27FC236}">
                          <a16:creationId xmlns:a16="http://schemas.microsoft.com/office/drawing/2014/main" id="{36E85376-BB5C-4E66-BFB3-866B0677D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938" name="Rounded Rectangle 108">
                        <a:extLst>
                          <a:ext uri="{FF2B5EF4-FFF2-40B4-BE49-F238E27FC236}">
                            <a16:creationId xmlns:a16="http://schemas.microsoft.com/office/drawing/2014/main" id="{69E7E931-89D6-4946-905A-AF5A4F1084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39" name="Graphic 2938">
                        <a:extLst>
                          <a:ext uri="{FF2B5EF4-FFF2-40B4-BE49-F238E27FC236}">
                            <a16:creationId xmlns:a16="http://schemas.microsoft.com/office/drawing/2014/main" id="{2A10A0F8-ABED-4EDA-83B4-B75C050991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32" name="Group 2931">
                      <a:extLst>
                        <a:ext uri="{FF2B5EF4-FFF2-40B4-BE49-F238E27FC236}">
                          <a16:creationId xmlns:a16="http://schemas.microsoft.com/office/drawing/2014/main" id="{DFE9DAB0-8F31-4DC3-882D-3931EB5ED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933" name="Rounded Rectangle 106">
                        <a:extLst>
                          <a:ext uri="{FF2B5EF4-FFF2-40B4-BE49-F238E27FC236}">
                            <a16:creationId xmlns:a16="http://schemas.microsoft.com/office/drawing/2014/main" id="{239DEC6A-30F2-439C-9F0C-89DB2416B9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36" name="Graphic 2935">
                        <a:extLst>
                          <a:ext uri="{FF2B5EF4-FFF2-40B4-BE49-F238E27FC236}">
                            <a16:creationId xmlns:a16="http://schemas.microsoft.com/office/drawing/2014/main" id="{10F7B55C-84FE-4B58-B0A2-96B2D6E0E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85" name="Group 2884">
                    <a:extLst>
                      <a:ext uri="{FF2B5EF4-FFF2-40B4-BE49-F238E27FC236}">
                        <a16:creationId xmlns:a16="http://schemas.microsoft.com/office/drawing/2014/main" id="{E3491B03-D256-425A-BAE7-97A8A8D1BE1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905" name="Rounded Rectangle 84">
                      <a:extLst>
                        <a:ext uri="{FF2B5EF4-FFF2-40B4-BE49-F238E27FC236}">
                          <a16:creationId xmlns:a16="http://schemas.microsoft.com/office/drawing/2014/main" id="{79DA3537-2D9C-4D26-A4BC-4072A77415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906" name="Group 2905">
                      <a:extLst>
                        <a:ext uri="{FF2B5EF4-FFF2-40B4-BE49-F238E27FC236}">
                          <a16:creationId xmlns:a16="http://schemas.microsoft.com/office/drawing/2014/main" id="{BFC64169-04E3-4033-A692-F2F694FD67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918" name="Rounded Rectangle 89">
                        <a:extLst>
                          <a:ext uri="{FF2B5EF4-FFF2-40B4-BE49-F238E27FC236}">
                            <a16:creationId xmlns:a16="http://schemas.microsoft.com/office/drawing/2014/main" id="{2903130B-F973-4575-8238-1C16F7749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19" name="Graphic 2918">
                        <a:extLst>
                          <a:ext uri="{FF2B5EF4-FFF2-40B4-BE49-F238E27FC236}">
                            <a16:creationId xmlns:a16="http://schemas.microsoft.com/office/drawing/2014/main" id="{9B303F31-D16D-49AF-AD51-CD3603BFB7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907" name="Group 2906">
                      <a:extLst>
                        <a:ext uri="{FF2B5EF4-FFF2-40B4-BE49-F238E27FC236}">
                          <a16:creationId xmlns:a16="http://schemas.microsoft.com/office/drawing/2014/main" id="{016BFCDC-6B20-489D-A30F-DDEB9EDD75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916" name="Rounded Rectangle 87">
                        <a:extLst>
                          <a:ext uri="{FF2B5EF4-FFF2-40B4-BE49-F238E27FC236}">
                            <a16:creationId xmlns:a16="http://schemas.microsoft.com/office/drawing/2014/main" id="{772A3595-F543-48D5-ACD6-C6BBC835CD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17" name="Graphic 2916">
                        <a:extLst>
                          <a:ext uri="{FF2B5EF4-FFF2-40B4-BE49-F238E27FC236}">
                            <a16:creationId xmlns:a16="http://schemas.microsoft.com/office/drawing/2014/main" id="{695E4DA6-8826-408A-A65F-499EC18E5A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86" name="Group 2885">
                    <a:extLst>
                      <a:ext uri="{FF2B5EF4-FFF2-40B4-BE49-F238E27FC236}">
                        <a16:creationId xmlns:a16="http://schemas.microsoft.com/office/drawing/2014/main" id="{B797F044-0B26-4E74-BE2A-7951DC6D894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87" name="Group 2886">
                      <a:extLst>
                        <a:ext uri="{FF2B5EF4-FFF2-40B4-BE49-F238E27FC236}">
                          <a16:creationId xmlns:a16="http://schemas.microsoft.com/office/drawing/2014/main" id="{019F29F4-3412-4034-8F44-E279307E86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91" name="Group 2890">
                        <a:extLst>
                          <a:ext uri="{FF2B5EF4-FFF2-40B4-BE49-F238E27FC236}">
                            <a16:creationId xmlns:a16="http://schemas.microsoft.com/office/drawing/2014/main" id="{4D069449-B4D8-4DF2-9BBA-7408B74606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96" name="Rounded Rectangle 91">
                          <a:extLst>
                            <a:ext uri="{FF2B5EF4-FFF2-40B4-BE49-F238E27FC236}">
                              <a16:creationId xmlns:a16="http://schemas.microsoft.com/office/drawing/2014/main" id="{AB5903C2-F399-473D-B6AA-3B2E3A392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97" name="Graphic 2896">
                          <a:extLst>
                            <a:ext uri="{FF2B5EF4-FFF2-40B4-BE49-F238E27FC236}">
                              <a16:creationId xmlns:a16="http://schemas.microsoft.com/office/drawing/2014/main" id="{2036228F-5DCB-48A1-8554-7422B704221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98" name="Group 2897">
                          <a:extLst>
                            <a:ext uri="{FF2B5EF4-FFF2-40B4-BE49-F238E27FC236}">
                              <a16:creationId xmlns:a16="http://schemas.microsoft.com/office/drawing/2014/main" id="{FD5DF1BE-43E7-4CE2-A6FF-F8A1AB7261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902" name="Rounded Rectangle 97">
                            <a:extLst>
                              <a:ext uri="{FF2B5EF4-FFF2-40B4-BE49-F238E27FC236}">
                                <a16:creationId xmlns:a16="http://schemas.microsoft.com/office/drawing/2014/main" id="{3FA85CAA-AD1D-412E-A12D-E9A45BB2AC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903" name="Graphic 2902">
                            <a:extLst>
                              <a:ext uri="{FF2B5EF4-FFF2-40B4-BE49-F238E27FC236}">
                                <a16:creationId xmlns:a16="http://schemas.microsoft.com/office/drawing/2014/main" id="{1770BAFD-178E-4013-AF95-439F675ADC0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99" name="Group 2898">
                          <a:extLst>
                            <a:ext uri="{FF2B5EF4-FFF2-40B4-BE49-F238E27FC236}">
                              <a16:creationId xmlns:a16="http://schemas.microsoft.com/office/drawing/2014/main" id="{3E4A61C1-1A86-4EC3-82F2-EE186134BF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900" name="Rounded Rectangle 95">
                            <a:extLst>
                              <a:ext uri="{FF2B5EF4-FFF2-40B4-BE49-F238E27FC236}">
                                <a16:creationId xmlns:a16="http://schemas.microsoft.com/office/drawing/2014/main" id="{8113EE80-44F0-4C38-AC9D-AC51996350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901" name="Graphic 2900">
                            <a:extLst>
                              <a:ext uri="{FF2B5EF4-FFF2-40B4-BE49-F238E27FC236}">
                                <a16:creationId xmlns:a16="http://schemas.microsoft.com/office/drawing/2014/main" id="{283944F3-50E5-4376-94E5-F4897685612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92" name="Group 2891">
                        <a:extLst>
                          <a:ext uri="{FF2B5EF4-FFF2-40B4-BE49-F238E27FC236}">
                            <a16:creationId xmlns:a16="http://schemas.microsoft.com/office/drawing/2014/main" id="{D82FF1ED-CCFB-49C9-8117-43B3CE362A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93" name="Rounded Rectangle 121">
                          <a:extLst>
                            <a:ext uri="{FF2B5EF4-FFF2-40B4-BE49-F238E27FC236}">
                              <a16:creationId xmlns:a16="http://schemas.microsoft.com/office/drawing/2014/main" id="{5EBA561D-96BF-4608-8305-D8187C4C51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94" name="Graphic 2893">
                          <a:extLst>
                            <a:ext uri="{FF2B5EF4-FFF2-40B4-BE49-F238E27FC236}">
                              <a16:creationId xmlns:a16="http://schemas.microsoft.com/office/drawing/2014/main" id="{EC1C8A69-4ED7-4D02-A90B-26650042610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88" name="Group 2887">
                      <a:extLst>
                        <a:ext uri="{FF2B5EF4-FFF2-40B4-BE49-F238E27FC236}">
                          <a16:creationId xmlns:a16="http://schemas.microsoft.com/office/drawing/2014/main" id="{64BCAE85-8D85-4204-BD3C-9975CEFCA4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89" name="Rounded Rectangle 124">
                        <a:extLst>
                          <a:ext uri="{FF2B5EF4-FFF2-40B4-BE49-F238E27FC236}">
                            <a16:creationId xmlns:a16="http://schemas.microsoft.com/office/drawing/2014/main" id="{C8E28797-78BE-469D-ACA3-B085FEF55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90" name="Graphic 2889">
                        <a:extLst>
                          <a:ext uri="{FF2B5EF4-FFF2-40B4-BE49-F238E27FC236}">
                            <a16:creationId xmlns:a16="http://schemas.microsoft.com/office/drawing/2014/main" id="{DFA597B7-7547-4FA2-8195-362AD4FDA7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48" name="Group 2247">
                <a:extLst>
                  <a:ext uri="{FF2B5EF4-FFF2-40B4-BE49-F238E27FC236}">
                    <a16:creationId xmlns:a16="http://schemas.microsoft.com/office/drawing/2014/main" id="{F14BCB3A-D2CF-4EE3-A1EA-35804E29DF1E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841" name="Oval 2840">
                  <a:extLst>
                    <a:ext uri="{FF2B5EF4-FFF2-40B4-BE49-F238E27FC236}">
                      <a16:creationId xmlns:a16="http://schemas.microsoft.com/office/drawing/2014/main" id="{F1DBA5C1-9384-44D3-B8AD-755FBFF4A8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42" name="Group 2841">
                  <a:extLst>
                    <a:ext uri="{FF2B5EF4-FFF2-40B4-BE49-F238E27FC236}">
                      <a16:creationId xmlns:a16="http://schemas.microsoft.com/office/drawing/2014/main" id="{0B64255D-E5B5-4E39-B308-3BC1D2A4710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43" name="Group 2842">
                    <a:extLst>
                      <a:ext uri="{FF2B5EF4-FFF2-40B4-BE49-F238E27FC236}">
                        <a16:creationId xmlns:a16="http://schemas.microsoft.com/office/drawing/2014/main" id="{B73AE853-3D8C-4823-BF8A-223B2080445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869" name="Rounded Rectangle 101">
                      <a:extLst>
                        <a:ext uri="{FF2B5EF4-FFF2-40B4-BE49-F238E27FC236}">
                          <a16:creationId xmlns:a16="http://schemas.microsoft.com/office/drawing/2014/main" id="{F28B026B-4EBC-4199-A436-50FA930DA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870" name="Group 2869">
                      <a:extLst>
                        <a:ext uri="{FF2B5EF4-FFF2-40B4-BE49-F238E27FC236}">
                          <a16:creationId xmlns:a16="http://schemas.microsoft.com/office/drawing/2014/main" id="{9DC7C1F8-88A4-49FF-B942-8BD0F87869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880" name="Rounded Rectangle 112">
                        <a:extLst>
                          <a:ext uri="{FF2B5EF4-FFF2-40B4-BE49-F238E27FC236}">
                            <a16:creationId xmlns:a16="http://schemas.microsoft.com/office/drawing/2014/main" id="{B6C03FC6-2183-4AFC-A1C2-B362DFE4E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81" name="Graphic 2880">
                        <a:extLst>
                          <a:ext uri="{FF2B5EF4-FFF2-40B4-BE49-F238E27FC236}">
                            <a16:creationId xmlns:a16="http://schemas.microsoft.com/office/drawing/2014/main" id="{6DA0C9B6-3BB3-4CBD-8966-741A1C2BD4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1" name="Group 2870">
                      <a:extLst>
                        <a:ext uri="{FF2B5EF4-FFF2-40B4-BE49-F238E27FC236}">
                          <a16:creationId xmlns:a16="http://schemas.microsoft.com/office/drawing/2014/main" id="{9ED45677-7779-4CCD-A9E2-268DEEF783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878" name="Rounded Rectangle 110">
                        <a:extLst>
                          <a:ext uri="{FF2B5EF4-FFF2-40B4-BE49-F238E27FC236}">
                            <a16:creationId xmlns:a16="http://schemas.microsoft.com/office/drawing/2014/main" id="{7C1B02D3-81B0-4352-83CD-07DD547524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79" name="Graphic 2878">
                        <a:extLst>
                          <a:ext uri="{FF2B5EF4-FFF2-40B4-BE49-F238E27FC236}">
                            <a16:creationId xmlns:a16="http://schemas.microsoft.com/office/drawing/2014/main" id="{4F16E417-4499-4535-A7A3-327760DFFD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2" name="Group 2871">
                      <a:extLst>
                        <a:ext uri="{FF2B5EF4-FFF2-40B4-BE49-F238E27FC236}">
                          <a16:creationId xmlns:a16="http://schemas.microsoft.com/office/drawing/2014/main" id="{04A924CE-CFFD-4ECB-9400-D6133AD384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876" name="Rounded Rectangle 108">
                        <a:extLst>
                          <a:ext uri="{FF2B5EF4-FFF2-40B4-BE49-F238E27FC236}">
                            <a16:creationId xmlns:a16="http://schemas.microsoft.com/office/drawing/2014/main" id="{04DDB983-4CD2-4155-8228-7EB2AF1CC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77" name="Graphic 2876">
                        <a:extLst>
                          <a:ext uri="{FF2B5EF4-FFF2-40B4-BE49-F238E27FC236}">
                            <a16:creationId xmlns:a16="http://schemas.microsoft.com/office/drawing/2014/main" id="{A39BD9F7-DEE3-4494-AB5C-CA42F22990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73" name="Group 2872">
                      <a:extLst>
                        <a:ext uri="{FF2B5EF4-FFF2-40B4-BE49-F238E27FC236}">
                          <a16:creationId xmlns:a16="http://schemas.microsoft.com/office/drawing/2014/main" id="{A7D7B40F-F4DD-4561-A910-F8F8ACC72E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874" name="Rounded Rectangle 106">
                        <a:extLst>
                          <a:ext uri="{FF2B5EF4-FFF2-40B4-BE49-F238E27FC236}">
                            <a16:creationId xmlns:a16="http://schemas.microsoft.com/office/drawing/2014/main" id="{79C8362F-F78B-4794-BBFA-84BB9F92E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75" name="Graphic 2874">
                        <a:extLst>
                          <a:ext uri="{FF2B5EF4-FFF2-40B4-BE49-F238E27FC236}">
                            <a16:creationId xmlns:a16="http://schemas.microsoft.com/office/drawing/2014/main" id="{4611D1BA-AF61-4A4A-A2EF-D313D77878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44" name="Group 2843">
                    <a:extLst>
                      <a:ext uri="{FF2B5EF4-FFF2-40B4-BE49-F238E27FC236}">
                        <a16:creationId xmlns:a16="http://schemas.microsoft.com/office/drawing/2014/main" id="{CEE622A7-A0E5-4D07-B526-45A5167CD70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862" name="Rounded Rectangle 84">
                      <a:extLst>
                        <a:ext uri="{FF2B5EF4-FFF2-40B4-BE49-F238E27FC236}">
                          <a16:creationId xmlns:a16="http://schemas.microsoft.com/office/drawing/2014/main" id="{2061D986-3C37-4D73-9056-5A627BE62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863" name="Group 2862">
                      <a:extLst>
                        <a:ext uri="{FF2B5EF4-FFF2-40B4-BE49-F238E27FC236}">
                          <a16:creationId xmlns:a16="http://schemas.microsoft.com/office/drawing/2014/main" id="{510492A0-39C5-415D-ACA2-816C217999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867" name="Rounded Rectangle 89">
                        <a:extLst>
                          <a:ext uri="{FF2B5EF4-FFF2-40B4-BE49-F238E27FC236}">
                            <a16:creationId xmlns:a16="http://schemas.microsoft.com/office/drawing/2014/main" id="{0A76912A-66FD-477D-B15E-612FB37C8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68" name="Graphic 2867">
                        <a:extLst>
                          <a:ext uri="{FF2B5EF4-FFF2-40B4-BE49-F238E27FC236}">
                            <a16:creationId xmlns:a16="http://schemas.microsoft.com/office/drawing/2014/main" id="{CC3124A5-22DF-4770-9F2C-66F6F3A1FA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64" name="Group 2863">
                      <a:extLst>
                        <a:ext uri="{FF2B5EF4-FFF2-40B4-BE49-F238E27FC236}">
                          <a16:creationId xmlns:a16="http://schemas.microsoft.com/office/drawing/2014/main" id="{31A1559A-ABFC-40DD-BBEF-42B1E1B275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865" name="Rounded Rectangle 87">
                        <a:extLst>
                          <a:ext uri="{FF2B5EF4-FFF2-40B4-BE49-F238E27FC236}">
                            <a16:creationId xmlns:a16="http://schemas.microsoft.com/office/drawing/2014/main" id="{296ECE05-2D02-43C2-ADCE-4F225418B1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66" name="Graphic 2865">
                        <a:extLst>
                          <a:ext uri="{FF2B5EF4-FFF2-40B4-BE49-F238E27FC236}">
                            <a16:creationId xmlns:a16="http://schemas.microsoft.com/office/drawing/2014/main" id="{DAC04A58-15A9-4276-936E-0525BCF966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45" name="Group 2844">
                    <a:extLst>
                      <a:ext uri="{FF2B5EF4-FFF2-40B4-BE49-F238E27FC236}">
                        <a16:creationId xmlns:a16="http://schemas.microsoft.com/office/drawing/2014/main" id="{DCEFAC75-F107-465E-930B-5A5A3033446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46" name="Group 2845">
                      <a:extLst>
                        <a:ext uri="{FF2B5EF4-FFF2-40B4-BE49-F238E27FC236}">
                          <a16:creationId xmlns:a16="http://schemas.microsoft.com/office/drawing/2014/main" id="{D26993EE-1E0C-4133-B994-8654307DBF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50" name="Group 2849">
                        <a:extLst>
                          <a:ext uri="{FF2B5EF4-FFF2-40B4-BE49-F238E27FC236}">
                            <a16:creationId xmlns:a16="http://schemas.microsoft.com/office/drawing/2014/main" id="{1DCFE616-E435-415E-8E5D-4D42F1A01C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54" name="Rounded Rectangle 91">
                          <a:extLst>
                            <a:ext uri="{FF2B5EF4-FFF2-40B4-BE49-F238E27FC236}">
                              <a16:creationId xmlns:a16="http://schemas.microsoft.com/office/drawing/2014/main" id="{2E11ABCA-AD16-48BB-9759-BDEA206223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55" name="Graphic 2854">
                          <a:extLst>
                            <a:ext uri="{FF2B5EF4-FFF2-40B4-BE49-F238E27FC236}">
                              <a16:creationId xmlns:a16="http://schemas.microsoft.com/office/drawing/2014/main" id="{34E665B7-D865-4A36-BC98-032A0A4B37A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56" name="Group 2855">
                          <a:extLst>
                            <a:ext uri="{FF2B5EF4-FFF2-40B4-BE49-F238E27FC236}">
                              <a16:creationId xmlns:a16="http://schemas.microsoft.com/office/drawing/2014/main" id="{C3C1B253-D46B-4E7D-A9E2-517771E315A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860" name="Rounded Rectangle 97">
                            <a:extLst>
                              <a:ext uri="{FF2B5EF4-FFF2-40B4-BE49-F238E27FC236}">
                                <a16:creationId xmlns:a16="http://schemas.microsoft.com/office/drawing/2014/main" id="{AEC2E402-39B4-4F75-AB22-B142FEF6F5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861" name="Graphic 2860">
                            <a:extLst>
                              <a:ext uri="{FF2B5EF4-FFF2-40B4-BE49-F238E27FC236}">
                                <a16:creationId xmlns:a16="http://schemas.microsoft.com/office/drawing/2014/main" id="{ACC9B777-B490-40EF-9F7A-F0F603EFA9F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57" name="Group 2856">
                          <a:extLst>
                            <a:ext uri="{FF2B5EF4-FFF2-40B4-BE49-F238E27FC236}">
                              <a16:creationId xmlns:a16="http://schemas.microsoft.com/office/drawing/2014/main" id="{19260FCF-8563-427E-9A69-B49A98C9B34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858" name="Rounded Rectangle 95">
                            <a:extLst>
                              <a:ext uri="{FF2B5EF4-FFF2-40B4-BE49-F238E27FC236}">
                                <a16:creationId xmlns:a16="http://schemas.microsoft.com/office/drawing/2014/main" id="{A56F8774-8DCE-4B47-80B9-07FC480F239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859" name="Graphic 2858">
                            <a:extLst>
                              <a:ext uri="{FF2B5EF4-FFF2-40B4-BE49-F238E27FC236}">
                                <a16:creationId xmlns:a16="http://schemas.microsoft.com/office/drawing/2014/main" id="{1B6FBEB6-415F-4B61-AE49-AEC887663A7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51" name="Group 2850">
                        <a:extLst>
                          <a:ext uri="{FF2B5EF4-FFF2-40B4-BE49-F238E27FC236}">
                            <a16:creationId xmlns:a16="http://schemas.microsoft.com/office/drawing/2014/main" id="{7B9D7BBC-1B73-4025-80E5-95690636502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52" name="Rounded Rectangle 121">
                          <a:extLst>
                            <a:ext uri="{FF2B5EF4-FFF2-40B4-BE49-F238E27FC236}">
                              <a16:creationId xmlns:a16="http://schemas.microsoft.com/office/drawing/2014/main" id="{0C0A72F3-6170-4D8C-998F-FD0F7F77F3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53" name="Graphic 2852">
                          <a:extLst>
                            <a:ext uri="{FF2B5EF4-FFF2-40B4-BE49-F238E27FC236}">
                              <a16:creationId xmlns:a16="http://schemas.microsoft.com/office/drawing/2014/main" id="{D3EBACB4-815E-400F-8636-6EA317539B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47" name="Group 2846">
                      <a:extLst>
                        <a:ext uri="{FF2B5EF4-FFF2-40B4-BE49-F238E27FC236}">
                          <a16:creationId xmlns:a16="http://schemas.microsoft.com/office/drawing/2014/main" id="{013E25EA-21A9-4D96-8891-B633D76336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48" name="Rounded Rectangle 124">
                        <a:extLst>
                          <a:ext uri="{FF2B5EF4-FFF2-40B4-BE49-F238E27FC236}">
                            <a16:creationId xmlns:a16="http://schemas.microsoft.com/office/drawing/2014/main" id="{E27189F5-C738-4B9B-9990-398790A549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49" name="Graphic 2848">
                        <a:extLst>
                          <a:ext uri="{FF2B5EF4-FFF2-40B4-BE49-F238E27FC236}">
                            <a16:creationId xmlns:a16="http://schemas.microsoft.com/office/drawing/2014/main" id="{77460E94-CC07-4465-8CB0-19212C6062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49" name="Group 2248">
                <a:extLst>
                  <a:ext uri="{FF2B5EF4-FFF2-40B4-BE49-F238E27FC236}">
                    <a16:creationId xmlns:a16="http://schemas.microsoft.com/office/drawing/2014/main" id="{A9AFF684-C6D3-4738-8FFC-C07A5CE22CB0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800" name="Oval 2799">
                  <a:extLst>
                    <a:ext uri="{FF2B5EF4-FFF2-40B4-BE49-F238E27FC236}">
                      <a16:creationId xmlns:a16="http://schemas.microsoft.com/office/drawing/2014/main" id="{E018EF58-26D2-4D48-A1A3-88705222794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01" name="Group 2800">
                  <a:extLst>
                    <a:ext uri="{FF2B5EF4-FFF2-40B4-BE49-F238E27FC236}">
                      <a16:creationId xmlns:a16="http://schemas.microsoft.com/office/drawing/2014/main" id="{C3FFF9FF-FE7B-4C9E-AFC0-FA6376A5434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802" name="Group 2801">
                    <a:extLst>
                      <a:ext uri="{FF2B5EF4-FFF2-40B4-BE49-F238E27FC236}">
                        <a16:creationId xmlns:a16="http://schemas.microsoft.com/office/drawing/2014/main" id="{A946C4FD-C7E3-42C6-967E-6DCA78E896B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828" name="Rounded Rectangle 101">
                      <a:extLst>
                        <a:ext uri="{FF2B5EF4-FFF2-40B4-BE49-F238E27FC236}">
                          <a16:creationId xmlns:a16="http://schemas.microsoft.com/office/drawing/2014/main" id="{BAEDE6A3-086D-4294-BA72-CBE6B5A9E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829" name="Group 2828">
                      <a:extLst>
                        <a:ext uri="{FF2B5EF4-FFF2-40B4-BE49-F238E27FC236}">
                          <a16:creationId xmlns:a16="http://schemas.microsoft.com/office/drawing/2014/main" id="{29782C96-183C-45D8-8DE0-DA4E3DB3FD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839" name="Rounded Rectangle 112">
                        <a:extLst>
                          <a:ext uri="{FF2B5EF4-FFF2-40B4-BE49-F238E27FC236}">
                            <a16:creationId xmlns:a16="http://schemas.microsoft.com/office/drawing/2014/main" id="{92B8E283-45CB-4800-865E-5DC3EBC864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40" name="Graphic 2839">
                        <a:extLst>
                          <a:ext uri="{FF2B5EF4-FFF2-40B4-BE49-F238E27FC236}">
                            <a16:creationId xmlns:a16="http://schemas.microsoft.com/office/drawing/2014/main" id="{33A799C1-1AD6-4AA9-9A13-63372861FF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0" name="Group 2829">
                      <a:extLst>
                        <a:ext uri="{FF2B5EF4-FFF2-40B4-BE49-F238E27FC236}">
                          <a16:creationId xmlns:a16="http://schemas.microsoft.com/office/drawing/2014/main" id="{F2E44381-08C3-473B-A565-43B7ED2E19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837" name="Rounded Rectangle 110">
                        <a:extLst>
                          <a:ext uri="{FF2B5EF4-FFF2-40B4-BE49-F238E27FC236}">
                            <a16:creationId xmlns:a16="http://schemas.microsoft.com/office/drawing/2014/main" id="{045BCBA8-FD28-47EC-9811-9F6D88AC84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38" name="Graphic 2837">
                        <a:extLst>
                          <a:ext uri="{FF2B5EF4-FFF2-40B4-BE49-F238E27FC236}">
                            <a16:creationId xmlns:a16="http://schemas.microsoft.com/office/drawing/2014/main" id="{09C657DD-3FD3-45AA-AE47-3E549A29A3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1" name="Group 2830">
                      <a:extLst>
                        <a:ext uri="{FF2B5EF4-FFF2-40B4-BE49-F238E27FC236}">
                          <a16:creationId xmlns:a16="http://schemas.microsoft.com/office/drawing/2014/main" id="{38B8E94B-1C10-4AFF-BFFD-67316C0D3B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835" name="Rounded Rectangle 108">
                        <a:extLst>
                          <a:ext uri="{FF2B5EF4-FFF2-40B4-BE49-F238E27FC236}">
                            <a16:creationId xmlns:a16="http://schemas.microsoft.com/office/drawing/2014/main" id="{A8356507-1829-468E-86EB-D60F58A86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36" name="Graphic 2835">
                        <a:extLst>
                          <a:ext uri="{FF2B5EF4-FFF2-40B4-BE49-F238E27FC236}">
                            <a16:creationId xmlns:a16="http://schemas.microsoft.com/office/drawing/2014/main" id="{2792E886-C01B-4A6D-9325-273A9336EB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32" name="Group 2831">
                      <a:extLst>
                        <a:ext uri="{FF2B5EF4-FFF2-40B4-BE49-F238E27FC236}">
                          <a16:creationId xmlns:a16="http://schemas.microsoft.com/office/drawing/2014/main" id="{C7EE8E24-E34C-423B-9A9F-6010350D8C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833" name="Rounded Rectangle 106">
                        <a:extLst>
                          <a:ext uri="{FF2B5EF4-FFF2-40B4-BE49-F238E27FC236}">
                            <a16:creationId xmlns:a16="http://schemas.microsoft.com/office/drawing/2014/main" id="{9F62EC1B-2953-4393-9FA8-D2A163B501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34" name="Graphic 2833">
                        <a:extLst>
                          <a:ext uri="{FF2B5EF4-FFF2-40B4-BE49-F238E27FC236}">
                            <a16:creationId xmlns:a16="http://schemas.microsoft.com/office/drawing/2014/main" id="{2A871E60-CCFC-42F5-9D55-09AFAF33694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03" name="Group 2802">
                    <a:extLst>
                      <a:ext uri="{FF2B5EF4-FFF2-40B4-BE49-F238E27FC236}">
                        <a16:creationId xmlns:a16="http://schemas.microsoft.com/office/drawing/2014/main" id="{BF037A6E-3860-4774-9FCF-2A87F539864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821" name="Rounded Rectangle 84">
                      <a:extLst>
                        <a:ext uri="{FF2B5EF4-FFF2-40B4-BE49-F238E27FC236}">
                          <a16:creationId xmlns:a16="http://schemas.microsoft.com/office/drawing/2014/main" id="{1CB03A78-9CA1-4863-B89A-9201CC93F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822" name="Group 2821">
                      <a:extLst>
                        <a:ext uri="{FF2B5EF4-FFF2-40B4-BE49-F238E27FC236}">
                          <a16:creationId xmlns:a16="http://schemas.microsoft.com/office/drawing/2014/main" id="{0A83692C-6D43-474F-9E39-9948A0359E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826" name="Rounded Rectangle 89">
                        <a:extLst>
                          <a:ext uri="{FF2B5EF4-FFF2-40B4-BE49-F238E27FC236}">
                            <a16:creationId xmlns:a16="http://schemas.microsoft.com/office/drawing/2014/main" id="{2A7D801E-98E4-4F40-92F9-7486EB25F3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27" name="Graphic 2826">
                        <a:extLst>
                          <a:ext uri="{FF2B5EF4-FFF2-40B4-BE49-F238E27FC236}">
                            <a16:creationId xmlns:a16="http://schemas.microsoft.com/office/drawing/2014/main" id="{8EA989E5-CB17-4E19-B22C-58048FBB10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823" name="Group 2822">
                      <a:extLst>
                        <a:ext uri="{FF2B5EF4-FFF2-40B4-BE49-F238E27FC236}">
                          <a16:creationId xmlns:a16="http://schemas.microsoft.com/office/drawing/2014/main" id="{C28D3B73-557C-43F6-B9EA-D5FCFB918F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824" name="Rounded Rectangle 87">
                        <a:extLst>
                          <a:ext uri="{FF2B5EF4-FFF2-40B4-BE49-F238E27FC236}">
                            <a16:creationId xmlns:a16="http://schemas.microsoft.com/office/drawing/2014/main" id="{269DFD06-DB68-4B06-8AE8-FF0B229B3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25" name="Graphic 2824">
                        <a:extLst>
                          <a:ext uri="{FF2B5EF4-FFF2-40B4-BE49-F238E27FC236}">
                            <a16:creationId xmlns:a16="http://schemas.microsoft.com/office/drawing/2014/main" id="{B693335F-7D1B-480D-899C-8C5730B053A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804" name="Group 2803">
                    <a:extLst>
                      <a:ext uri="{FF2B5EF4-FFF2-40B4-BE49-F238E27FC236}">
                        <a16:creationId xmlns:a16="http://schemas.microsoft.com/office/drawing/2014/main" id="{B7AF70C2-4289-4013-8575-BAD10825335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805" name="Group 2804">
                      <a:extLst>
                        <a:ext uri="{FF2B5EF4-FFF2-40B4-BE49-F238E27FC236}">
                          <a16:creationId xmlns:a16="http://schemas.microsoft.com/office/drawing/2014/main" id="{FBD80B6C-C6C0-43CB-AE5D-C64B13079D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809" name="Group 2808">
                        <a:extLst>
                          <a:ext uri="{FF2B5EF4-FFF2-40B4-BE49-F238E27FC236}">
                            <a16:creationId xmlns:a16="http://schemas.microsoft.com/office/drawing/2014/main" id="{DFAE3BFA-0BEE-474B-84D4-4A9357E15A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813" name="Rounded Rectangle 91">
                          <a:extLst>
                            <a:ext uri="{FF2B5EF4-FFF2-40B4-BE49-F238E27FC236}">
                              <a16:creationId xmlns:a16="http://schemas.microsoft.com/office/drawing/2014/main" id="{B2E6DA8F-99CD-4240-8AD0-BD296465DB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14" name="Graphic 2813">
                          <a:extLst>
                            <a:ext uri="{FF2B5EF4-FFF2-40B4-BE49-F238E27FC236}">
                              <a16:creationId xmlns:a16="http://schemas.microsoft.com/office/drawing/2014/main" id="{B53D3798-DBA5-4ED5-9DEE-6D1C11B0A3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815" name="Group 2814">
                          <a:extLst>
                            <a:ext uri="{FF2B5EF4-FFF2-40B4-BE49-F238E27FC236}">
                              <a16:creationId xmlns:a16="http://schemas.microsoft.com/office/drawing/2014/main" id="{DE32620C-22BC-484A-B0E4-846E46C6B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819" name="Rounded Rectangle 97">
                            <a:extLst>
                              <a:ext uri="{FF2B5EF4-FFF2-40B4-BE49-F238E27FC236}">
                                <a16:creationId xmlns:a16="http://schemas.microsoft.com/office/drawing/2014/main" id="{9E86A603-1F84-4AD5-A2AC-15548E5E23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820" name="Graphic 2819">
                            <a:extLst>
                              <a:ext uri="{FF2B5EF4-FFF2-40B4-BE49-F238E27FC236}">
                                <a16:creationId xmlns:a16="http://schemas.microsoft.com/office/drawing/2014/main" id="{33839390-C32A-4F66-AD1A-5E9BAFC1AE9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816" name="Group 2815">
                          <a:extLst>
                            <a:ext uri="{FF2B5EF4-FFF2-40B4-BE49-F238E27FC236}">
                              <a16:creationId xmlns:a16="http://schemas.microsoft.com/office/drawing/2014/main" id="{263A76C3-C8DE-461B-BA93-EA211C1B71B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817" name="Rounded Rectangle 95">
                            <a:extLst>
                              <a:ext uri="{FF2B5EF4-FFF2-40B4-BE49-F238E27FC236}">
                                <a16:creationId xmlns:a16="http://schemas.microsoft.com/office/drawing/2014/main" id="{FAB0D99C-F7B6-42DE-A2FE-0B779CFD8D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818" name="Graphic 2817">
                            <a:extLst>
                              <a:ext uri="{FF2B5EF4-FFF2-40B4-BE49-F238E27FC236}">
                                <a16:creationId xmlns:a16="http://schemas.microsoft.com/office/drawing/2014/main" id="{EEF52114-9F13-4E41-8851-B7FD7D02885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810" name="Group 2809">
                        <a:extLst>
                          <a:ext uri="{FF2B5EF4-FFF2-40B4-BE49-F238E27FC236}">
                            <a16:creationId xmlns:a16="http://schemas.microsoft.com/office/drawing/2014/main" id="{5798E8EA-B875-4E30-986F-54697C22AF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811" name="Rounded Rectangle 121">
                          <a:extLst>
                            <a:ext uri="{FF2B5EF4-FFF2-40B4-BE49-F238E27FC236}">
                              <a16:creationId xmlns:a16="http://schemas.microsoft.com/office/drawing/2014/main" id="{996FCBC1-604B-46F1-9C51-C6C8DDA2D7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812" name="Graphic 2811">
                          <a:extLst>
                            <a:ext uri="{FF2B5EF4-FFF2-40B4-BE49-F238E27FC236}">
                              <a16:creationId xmlns:a16="http://schemas.microsoft.com/office/drawing/2014/main" id="{4E556AA6-E1DB-4724-B729-D0867FE67C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806" name="Group 2805">
                      <a:extLst>
                        <a:ext uri="{FF2B5EF4-FFF2-40B4-BE49-F238E27FC236}">
                          <a16:creationId xmlns:a16="http://schemas.microsoft.com/office/drawing/2014/main" id="{134491FA-A8EF-4A3D-939F-4B09C9B26E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807" name="Rounded Rectangle 124">
                        <a:extLst>
                          <a:ext uri="{FF2B5EF4-FFF2-40B4-BE49-F238E27FC236}">
                            <a16:creationId xmlns:a16="http://schemas.microsoft.com/office/drawing/2014/main" id="{1843E390-2173-4D77-9DAD-F831DF8414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808" name="Graphic 2807">
                        <a:extLst>
                          <a:ext uri="{FF2B5EF4-FFF2-40B4-BE49-F238E27FC236}">
                            <a16:creationId xmlns:a16="http://schemas.microsoft.com/office/drawing/2014/main" id="{1EFDF94E-F9C5-4755-81D0-BFA47F78E76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0" name="Group 2249">
                <a:extLst>
                  <a:ext uri="{FF2B5EF4-FFF2-40B4-BE49-F238E27FC236}">
                    <a16:creationId xmlns:a16="http://schemas.microsoft.com/office/drawing/2014/main" id="{5DD4B724-3BB5-4B7E-A5DD-8C6C3CAE698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759" name="Oval 2758">
                  <a:extLst>
                    <a:ext uri="{FF2B5EF4-FFF2-40B4-BE49-F238E27FC236}">
                      <a16:creationId xmlns:a16="http://schemas.microsoft.com/office/drawing/2014/main" id="{53BF2919-6CAE-4385-98EB-DECF670518D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60" name="Group 2759">
                  <a:extLst>
                    <a:ext uri="{FF2B5EF4-FFF2-40B4-BE49-F238E27FC236}">
                      <a16:creationId xmlns:a16="http://schemas.microsoft.com/office/drawing/2014/main" id="{C736C6E1-4F75-4369-99AF-2760845F72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761" name="Group 2760">
                    <a:extLst>
                      <a:ext uri="{FF2B5EF4-FFF2-40B4-BE49-F238E27FC236}">
                        <a16:creationId xmlns:a16="http://schemas.microsoft.com/office/drawing/2014/main" id="{FE5DF6D4-9AA4-4223-9062-ECC2A07D4713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87" name="Rounded Rectangle 101">
                      <a:extLst>
                        <a:ext uri="{FF2B5EF4-FFF2-40B4-BE49-F238E27FC236}">
                          <a16:creationId xmlns:a16="http://schemas.microsoft.com/office/drawing/2014/main" id="{81896E7D-D24A-40F2-8A08-882E00A40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88" name="Group 2787">
                      <a:extLst>
                        <a:ext uri="{FF2B5EF4-FFF2-40B4-BE49-F238E27FC236}">
                          <a16:creationId xmlns:a16="http://schemas.microsoft.com/office/drawing/2014/main" id="{2E4FD971-FC44-464D-A965-64E302C807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98" name="Rounded Rectangle 112">
                        <a:extLst>
                          <a:ext uri="{FF2B5EF4-FFF2-40B4-BE49-F238E27FC236}">
                            <a16:creationId xmlns:a16="http://schemas.microsoft.com/office/drawing/2014/main" id="{E694D5A1-BB07-4D9C-A645-87098BECD5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99" name="Graphic 2798">
                        <a:extLst>
                          <a:ext uri="{FF2B5EF4-FFF2-40B4-BE49-F238E27FC236}">
                            <a16:creationId xmlns:a16="http://schemas.microsoft.com/office/drawing/2014/main" id="{30F2DDDA-98A6-4328-AF31-5CC4EA3104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89" name="Group 2788">
                      <a:extLst>
                        <a:ext uri="{FF2B5EF4-FFF2-40B4-BE49-F238E27FC236}">
                          <a16:creationId xmlns:a16="http://schemas.microsoft.com/office/drawing/2014/main" id="{667A3482-EFD5-4772-BFCC-4A115B03D0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96" name="Rounded Rectangle 110">
                        <a:extLst>
                          <a:ext uri="{FF2B5EF4-FFF2-40B4-BE49-F238E27FC236}">
                            <a16:creationId xmlns:a16="http://schemas.microsoft.com/office/drawing/2014/main" id="{03DE464A-F77D-44EE-915C-1710DA813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97" name="Graphic 2796">
                        <a:extLst>
                          <a:ext uri="{FF2B5EF4-FFF2-40B4-BE49-F238E27FC236}">
                            <a16:creationId xmlns:a16="http://schemas.microsoft.com/office/drawing/2014/main" id="{01A3897B-143C-4CA4-BAC1-14B82373F7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90" name="Group 2789">
                      <a:extLst>
                        <a:ext uri="{FF2B5EF4-FFF2-40B4-BE49-F238E27FC236}">
                          <a16:creationId xmlns:a16="http://schemas.microsoft.com/office/drawing/2014/main" id="{764E0074-F3A1-44B8-9273-B3209C95B9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94" name="Rounded Rectangle 108">
                        <a:extLst>
                          <a:ext uri="{FF2B5EF4-FFF2-40B4-BE49-F238E27FC236}">
                            <a16:creationId xmlns:a16="http://schemas.microsoft.com/office/drawing/2014/main" id="{B237339D-E919-4D59-985B-6B9A013C89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95" name="Graphic 2794">
                        <a:extLst>
                          <a:ext uri="{FF2B5EF4-FFF2-40B4-BE49-F238E27FC236}">
                            <a16:creationId xmlns:a16="http://schemas.microsoft.com/office/drawing/2014/main" id="{C01294E6-82DB-482B-9DF2-BA8D217562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91" name="Group 2790">
                      <a:extLst>
                        <a:ext uri="{FF2B5EF4-FFF2-40B4-BE49-F238E27FC236}">
                          <a16:creationId xmlns:a16="http://schemas.microsoft.com/office/drawing/2014/main" id="{F2304F1A-5371-4F42-BCD8-8B1666E4AC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92" name="Rounded Rectangle 106">
                        <a:extLst>
                          <a:ext uri="{FF2B5EF4-FFF2-40B4-BE49-F238E27FC236}">
                            <a16:creationId xmlns:a16="http://schemas.microsoft.com/office/drawing/2014/main" id="{CDF34959-18EB-4A54-8795-6C9F9A926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93" name="Graphic 2792">
                        <a:extLst>
                          <a:ext uri="{FF2B5EF4-FFF2-40B4-BE49-F238E27FC236}">
                            <a16:creationId xmlns:a16="http://schemas.microsoft.com/office/drawing/2014/main" id="{2821388B-8BC9-4D4C-94BA-CA85EAB129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62" name="Group 2761">
                    <a:extLst>
                      <a:ext uri="{FF2B5EF4-FFF2-40B4-BE49-F238E27FC236}">
                        <a16:creationId xmlns:a16="http://schemas.microsoft.com/office/drawing/2014/main" id="{8A5606D1-E6EF-4220-93A1-92635AEC483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780" name="Rounded Rectangle 84">
                      <a:extLst>
                        <a:ext uri="{FF2B5EF4-FFF2-40B4-BE49-F238E27FC236}">
                          <a16:creationId xmlns:a16="http://schemas.microsoft.com/office/drawing/2014/main" id="{24928C15-1042-44EB-AA7C-7750CA970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81" name="Group 2780">
                      <a:extLst>
                        <a:ext uri="{FF2B5EF4-FFF2-40B4-BE49-F238E27FC236}">
                          <a16:creationId xmlns:a16="http://schemas.microsoft.com/office/drawing/2014/main" id="{8D050F3E-9554-4545-BA49-ADAB3ACBDD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85" name="Rounded Rectangle 89">
                        <a:extLst>
                          <a:ext uri="{FF2B5EF4-FFF2-40B4-BE49-F238E27FC236}">
                            <a16:creationId xmlns:a16="http://schemas.microsoft.com/office/drawing/2014/main" id="{C00621AA-3DBC-46D1-9069-1E4951B0E0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86" name="Graphic 2785">
                        <a:extLst>
                          <a:ext uri="{FF2B5EF4-FFF2-40B4-BE49-F238E27FC236}">
                            <a16:creationId xmlns:a16="http://schemas.microsoft.com/office/drawing/2014/main" id="{A64D6ABB-6BB7-4F64-94BB-D346131F2A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82" name="Group 2781">
                      <a:extLst>
                        <a:ext uri="{FF2B5EF4-FFF2-40B4-BE49-F238E27FC236}">
                          <a16:creationId xmlns:a16="http://schemas.microsoft.com/office/drawing/2014/main" id="{A3E57883-11D9-41FE-A3BE-A82602068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83" name="Rounded Rectangle 87">
                        <a:extLst>
                          <a:ext uri="{FF2B5EF4-FFF2-40B4-BE49-F238E27FC236}">
                            <a16:creationId xmlns:a16="http://schemas.microsoft.com/office/drawing/2014/main" id="{AAF59C02-2C72-472B-AA1A-6B824DEC9B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84" name="Graphic 2783">
                        <a:extLst>
                          <a:ext uri="{FF2B5EF4-FFF2-40B4-BE49-F238E27FC236}">
                            <a16:creationId xmlns:a16="http://schemas.microsoft.com/office/drawing/2014/main" id="{51861430-1CC7-484D-A15A-15905F9C9F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63" name="Group 2762">
                    <a:extLst>
                      <a:ext uri="{FF2B5EF4-FFF2-40B4-BE49-F238E27FC236}">
                        <a16:creationId xmlns:a16="http://schemas.microsoft.com/office/drawing/2014/main" id="{32F389F9-4A7D-41E5-B699-9066377532F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764" name="Group 2763">
                      <a:extLst>
                        <a:ext uri="{FF2B5EF4-FFF2-40B4-BE49-F238E27FC236}">
                          <a16:creationId xmlns:a16="http://schemas.microsoft.com/office/drawing/2014/main" id="{C5246EAC-52AA-47D8-B38A-3719C4E201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768" name="Group 2767">
                        <a:extLst>
                          <a:ext uri="{FF2B5EF4-FFF2-40B4-BE49-F238E27FC236}">
                            <a16:creationId xmlns:a16="http://schemas.microsoft.com/office/drawing/2014/main" id="{3ED42273-59DE-43CA-B383-91CEED20FB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772" name="Rounded Rectangle 91">
                          <a:extLst>
                            <a:ext uri="{FF2B5EF4-FFF2-40B4-BE49-F238E27FC236}">
                              <a16:creationId xmlns:a16="http://schemas.microsoft.com/office/drawing/2014/main" id="{2C0A7880-456F-4667-A012-DF321A7000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773" name="Graphic 2772">
                          <a:extLst>
                            <a:ext uri="{FF2B5EF4-FFF2-40B4-BE49-F238E27FC236}">
                              <a16:creationId xmlns:a16="http://schemas.microsoft.com/office/drawing/2014/main" id="{5C451D00-45E3-4316-B327-9E5B9D3E513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774" name="Group 2773">
                          <a:extLst>
                            <a:ext uri="{FF2B5EF4-FFF2-40B4-BE49-F238E27FC236}">
                              <a16:creationId xmlns:a16="http://schemas.microsoft.com/office/drawing/2014/main" id="{ECCC3658-6DDE-4EDE-BA55-65896C7DC2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778" name="Rounded Rectangle 97">
                            <a:extLst>
                              <a:ext uri="{FF2B5EF4-FFF2-40B4-BE49-F238E27FC236}">
                                <a16:creationId xmlns:a16="http://schemas.microsoft.com/office/drawing/2014/main" id="{92E90A6A-CB67-43B8-80EA-EE5C371356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779" name="Graphic 2778">
                            <a:extLst>
                              <a:ext uri="{FF2B5EF4-FFF2-40B4-BE49-F238E27FC236}">
                                <a16:creationId xmlns:a16="http://schemas.microsoft.com/office/drawing/2014/main" id="{5723F93A-4328-42E0-9E0D-AF88FB22858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775" name="Group 2774">
                          <a:extLst>
                            <a:ext uri="{FF2B5EF4-FFF2-40B4-BE49-F238E27FC236}">
                              <a16:creationId xmlns:a16="http://schemas.microsoft.com/office/drawing/2014/main" id="{319D92C6-7708-4932-9B6A-EE0F09D6B3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776" name="Rounded Rectangle 95">
                            <a:extLst>
                              <a:ext uri="{FF2B5EF4-FFF2-40B4-BE49-F238E27FC236}">
                                <a16:creationId xmlns:a16="http://schemas.microsoft.com/office/drawing/2014/main" id="{DC3568DA-C63A-4DA7-9BC6-8720E13155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777" name="Graphic 2776">
                            <a:extLst>
                              <a:ext uri="{FF2B5EF4-FFF2-40B4-BE49-F238E27FC236}">
                                <a16:creationId xmlns:a16="http://schemas.microsoft.com/office/drawing/2014/main" id="{2776884A-A75F-4EAD-9B0E-C88E0E0D4A5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769" name="Group 2768">
                        <a:extLst>
                          <a:ext uri="{FF2B5EF4-FFF2-40B4-BE49-F238E27FC236}">
                            <a16:creationId xmlns:a16="http://schemas.microsoft.com/office/drawing/2014/main" id="{30DD09B2-63DB-46C0-8013-974E966AAF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770" name="Rounded Rectangle 121">
                          <a:extLst>
                            <a:ext uri="{FF2B5EF4-FFF2-40B4-BE49-F238E27FC236}">
                              <a16:creationId xmlns:a16="http://schemas.microsoft.com/office/drawing/2014/main" id="{F648D569-4889-45AE-9AE7-B029221C39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771" name="Graphic 2770">
                          <a:extLst>
                            <a:ext uri="{FF2B5EF4-FFF2-40B4-BE49-F238E27FC236}">
                              <a16:creationId xmlns:a16="http://schemas.microsoft.com/office/drawing/2014/main" id="{61111D83-7053-4D4B-B324-95B7FA25FE5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65" name="Group 2764">
                      <a:extLst>
                        <a:ext uri="{FF2B5EF4-FFF2-40B4-BE49-F238E27FC236}">
                          <a16:creationId xmlns:a16="http://schemas.microsoft.com/office/drawing/2014/main" id="{291876F8-3358-4F7E-8614-C202F6640E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766" name="Rounded Rectangle 124">
                        <a:extLst>
                          <a:ext uri="{FF2B5EF4-FFF2-40B4-BE49-F238E27FC236}">
                            <a16:creationId xmlns:a16="http://schemas.microsoft.com/office/drawing/2014/main" id="{5A40A49E-8293-4F70-AB00-AFD7FF9B4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67" name="Graphic 2766">
                        <a:extLst>
                          <a:ext uri="{FF2B5EF4-FFF2-40B4-BE49-F238E27FC236}">
                            <a16:creationId xmlns:a16="http://schemas.microsoft.com/office/drawing/2014/main" id="{67E02F94-E2C2-4D72-9480-1064B9AB23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1" name="Group 2250">
                <a:extLst>
                  <a:ext uri="{FF2B5EF4-FFF2-40B4-BE49-F238E27FC236}">
                    <a16:creationId xmlns:a16="http://schemas.microsoft.com/office/drawing/2014/main" id="{4C5668DC-F4D1-4910-AE2C-DFD1F7371A31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718" name="Oval 2717">
                  <a:extLst>
                    <a:ext uri="{FF2B5EF4-FFF2-40B4-BE49-F238E27FC236}">
                      <a16:creationId xmlns:a16="http://schemas.microsoft.com/office/drawing/2014/main" id="{8855DE3F-988D-4925-8DFC-91E706D1D9C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19" name="Group 2718">
                  <a:extLst>
                    <a:ext uri="{FF2B5EF4-FFF2-40B4-BE49-F238E27FC236}">
                      <a16:creationId xmlns:a16="http://schemas.microsoft.com/office/drawing/2014/main" id="{2443658B-A6F1-4BFD-9279-6D989AE6C2C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720" name="Group 2719">
                    <a:extLst>
                      <a:ext uri="{FF2B5EF4-FFF2-40B4-BE49-F238E27FC236}">
                        <a16:creationId xmlns:a16="http://schemas.microsoft.com/office/drawing/2014/main" id="{D950DA0B-CDDC-4C9F-9BBD-B248275C690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46" name="Rounded Rectangle 101">
                      <a:extLst>
                        <a:ext uri="{FF2B5EF4-FFF2-40B4-BE49-F238E27FC236}">
                          <a16:creationId xmlns:a16="http://schemas.microsoft.com/office/drawing/2014/main" id="{AEA09C1F-ED62-4AA6-8286-D76893669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47" name="Group 2746">
                      <a:extLst>
                        <a:ext uri="{FF2B5EF4-FFF2-40B4-BE49-F238E27FC236}">
                          <a16:creationId xmlns:a16="http://schemas.microsoft.com/office/drawing/2014/main" id="{26104506-08DA-4758-8198-44707B7E70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57" name="Rounded Rectangle 112">
                        <a:extLst>
                          <a:ext uri="{FF2B5EF4-FFF2-40B4-BE49-F238E27FC236}">
                            <a16:creationId xmlns:a16="http://schemas.microsoft.com/office/drawing/2014/main" id="{21D64AFB-BC88-4D63-AC78-0B5763A72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58" name="Graphic 2757">
                        <a:extLst>
                          <a:ext uri="{FF2B5EF4-FFF2-40B4-BE49-F238E27FC236}">
                            <a16:creationId xmlns:a16="http://schemas.microsoft.com/office/drawing/2014/main" id="{F64B375C-5917-4854-85D1-18D865B07F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8" name="Group 2747">
                      <a:extLst>
                        <a:ext uri="{FF2B5EF4-FFF2-40B4-BE49-F238E27FC236}">
                          <a16:creationId xmlns:a16="http://schemas.microsoft.com/office/drawing/2014/main" id="{3F1C1A38-98C4-4335-BD95-48B1FC6AD2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55" name="Rounded Rectangle 110">
                        <a:extLst>
                          <a:ext uri="{FF2B5EF4-FFF2-40B4-BE49-F238E27FC236}">
                            <a16:creationId xmlns:a16="http://schemas.microsoft.com/office/drawing/2014/main" id="{791B1148-C7B0-45D1-AF6C-1588BBFA56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56" name="Graphic 2755">
                        <a:extLst>
                          <a:ext uri="{FF2B5EF4-FFF2-40B4-BE49-F238E27FC236}">
                            <a16:creationId xmlns:a16="http://schemas.microsoft.com/office/drawing/2014/main" id="{16E95B83-A0DD-4832-9005-6D3E99CCA1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9" name="Group 2748">
                      <a:extLst>
                        <a:ext uri="{FF2B5EF4-FFF2-40B4-BE49-F238E27FC236}">
                          <a16:creationId xmlns:a16="http://schemas.microsoft.com/office/drawing/2014/main" id="{D1945217-E2D2-41C3-856B-5DF2067898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53" name="Rounded Rectangle 108">
                        <a:extLst>
                          <a:ext uri="{FF2B5EF4-FFF2-40B4-BE49-F238E27FC236}">
                            <a16:creationId xmlns:a16="http://schemas.microsoft.com/office/drawing/2014/main" id="{D63D95A8-CFD0-4480-A7BB-4CC4A410E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54" name="Graphic 2753">
                        <a:extLst>
                          <a:ext uri="{FF2B5EF4-FFF2-40B4-BE49-F238E27FC236}">
                            <a16:creationId xmlns:a16="http://schemas.microsoft.com/office/drawing/2014/main" id="{17A0A74D-93FA-466B-9476-D99F7635DF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50" name="Group 2749">
                      <a:extLst>
                        <a:ext uri="{FF2B5EF4-FFF2-40B4-BE49-F238E27FC236}">
                          <a16:creationId xmlns:a16="http://schemas.microsoft.com/office/drawing/2014/main" id="{38878100-79C7-4C7A-A30E-06AB37563B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51" name="Rounded Rectangle 106">
                        <a:extLst>
                          <a:ext uri="{FF2B5EF4-FFF2-40B4-BE49-F238E27FC236}">
                            <a16:creationId xmlns:a16="http://schemas.microsoft.com/office/drawing/2014/main" id="{BE611277-A8D7-4731-925A-841918B38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52" name="Graphic 2751">
                        <a:extLst>
                          <a:ext uri="{FF2B5EF4-FFF2-40B4-BE49-F238E27FC236}">
                            <a16:creationId xmlns:a16="http://schemas.microsoft.com/office/drawing/2014/main" id="{4FAF4040-0165-46BA-85C5-22F43A8138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21" name="Group 2720">
                    <a:extLst>
                      <a:ext uri="{FF2B5EF4-FFF2-40B4-BE49-F238E27FC236}">
                        <a16:creationId xmlns:a16="http://schemas.microsoft.com/office/drawing/2014/main" id="{2D89B4BA-238E-4A14-9750-6B84910E9ED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739" name="Rounded Rectangle 84">
                      <a:extLst>
                        <a:ext uri="{FF2B5EF4-FFF2-40B4-BE49-F238E27FC236}">
                          <a16:creationId xmlns:a16="http://schemas.microsoft.com/office/drawing/2014/main" id="{3F46F850-E604-4BED-9272-F7BB07128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40" name="Group 2739">
                      <a:extLst>
                        <a:ext uri="{FF2B5EF4-FFF2-40B4-BE49-F238E27FC236}">
                          <a16:creationId xmlns:a16="http://schemas.microsoft.com/office/drawing/2014/main" id="{C35A26CE-2586-4152-9989-A03F5836C8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44" name="Rounded Rectangle 89">
                        <a:extLst>
                          <a:ext uri="{FF2B5EF4-FFF2-40B4-BE49-F238E27FC236}">
                            <a16:creationId xmlns:a16="http://schemas.microsoft.com/office/drawing/2014/main" id="{5A0F3F9F-CAD9-4E0B-B9CA-938AB3633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45" name="Graphic 2744">
                        <a:extLst>
                          <a:ext uri="{FF2B5EF4-FFF2-40B4-BE49-F238E27FC236}">
                            <a16:creationId xmlns:a16="http://schemas.microsoft.com/office/drawing/2014/main" id="{1E8F3005-EB09-41B0-855D-7CC597D239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41" name="Group 2740">
                      <a:extLst>
                        <a:ext uri="{FF2B5EF4-FFF2-40B4-BE49-F238E27FC236}">
                          <a16:creationId xmlns:a16="http://schemas.microsoft.com/office/drawing/2014/main" id="{E6CB9FA6-A803-4B58-AC8D-48BBFA79E0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42" name="Rounded Rectangle 87">
                        <a:extLst>
                          <a:ext uri="{FF2B5EF4-FFF2-40B4-BE49-F238E27FC236}">
                            <a16:creationId xmlns:a16="http://schemas.microsoft.com/office/drawing/2014/main" id="{3BE99559-73C9-471B-A70C-2CA130B637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43" name="Graphic 2742">
                        <a:extLst>
                          <a:ext uri="{FF2B5EF4-FFF2-40B4-BE49-F238E27FC236}">
                            <a16:creationId xmlns:a16="http://schemas.microsoft.com/office/drawing/2014/main" id="{CD5E8150-C3EC-4AD7-A9A9-43755A2703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722" name="Group 2721">
                    <a:extLst>
                      <a:ext uri="{FF2B5EF4-FFF2-40B4-BE49-F238E27FC236}">
                        <a16:creationId xmlns:a16="http://schemas.microsoft.com/office/drawing/2014/main" id="{9BBFE3E5-4063-4EDD-8025-8E7301092E9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723" name="Group 2722">
                      <a:extLst>
                        <a:ext uri="{FF2B5EF4-FFF2-40B4-BE49-F238E27FC236}">
                          <a16:creationId xmlns:a16="http://schemas.microsoft.com/office/drawing/2014/main" id="{ABF9BF7A-55BB-4B5D-84CA-81643E7FA0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727" name="Group 2726">
                        <a:extLst>
                          <a:ext uri="{FF2B5EF4-FFF2-40B4-BE49-F238E27FC236}">
                            <a16:creationId xmlns:a16="http://schemas.microsoft.com/office/drawing/2014/main" id="{1476B91E-A788-4B9A-9CCA-766A72578D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731" name="Rounded Rectangle 91">
                          <a:extLst>
                            <a:ext uri="{FF2B5EF4-FFF2-40B4-BE49-F238E27FC236}">
                              <a16:creationId xmlns:a16="http://schemas.microsoft.com/office/drawing/2014/main" id="{96313C41-DC3D-4316-AF1D-0495563F6A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732" name="Graphic 2731">
                          <a:extLst>
                            <a:ext uri="{FF2B5EF4-FFF2-40B4-BE49-F238E27FC236}">
                              <a16:creationId xmlns:a16="http://schemas.microsoft.com/office/drawing/2014/main" id="{412A107F-0B72-4326-BB2D-DB5DE13D58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733" name="Group 2732">
                          <a:extLst>
                            <a:ext uri="{FF2B5EF4-FFF2-40B4-BE49-F238E27FC236}">
                              <a16:creationId xmlns:a16="http://schemas.microsoft.com/office/drawing/2014/main" id="{492E2516-DBB0-4D86-815E-5C3D8AC237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737" name="Rounded Rectangle 97">
                            <a:extLst>
                              <a:ext uri="{FF2B5EF4-FFF2-40B4-BE49-F238E27FC236}">
                                <a16:creationId xmlns:a16="http://schemas.microsoft.com/office/drawing/2014/main" id="{8A864197-DCAE-42FD-9C9F-F9A25AD1DE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738" name="Graphic 2737">
                            <a:extLst>
                              <a:ext uri="{FF2B5EF4-FFF2-40B4-BE49-F238E27FC236}">
                                <a16:creationId xmlns:a16="http://schemas.microsoft.com/office/drawing/2014/main" id="{5A7DBC77-C0C8-4733-981A-2266B448A36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734" name="Group 2733">
                          <a:extLst>
                            <a:ext uri="{FF2B5EF4-FFF2-40B4-BE49-F238E27FC236}">
                              <a16:creationId xmlns:a16="http://schemas.microsoft.com/office/drawing/2014/main" id="{38D05A73-FEA7-448D-B417-2AB55356DA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735" name="Rounded Rectangle 95">
                            <a:extLst>
                              <a:ext uri="{FF2B5EF4-FFF2-40B4-BE49-F238E27FC236}">
                                <a16:creationId xmlns:a16="http://schemas.microsoft.com/office/drawing/2014/main" id="{05735796-00AE-4F49-B085-CA680CD7F0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736" name="Graphic 2735">
                            <a:extLst>
                              <a:ext uri="{FF2B5EF4-FFF2-40B4-BE49-F238E27FC236}">
                                <a16:creationId xmlns:a16="http://schemas.microsoft.com/office/drawing/2014/main" id="{59E66011-621F-4E28-8662-F896BB7C585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728" name="Group 2727">
                        <a:extLst>
                          <a:ext uri="{FF2B5EF4-FFF2-40B4-BE49-F238E27FC236}">
                            <a16:creationId xmlns:a16="http://schemas.microsoft.com/office/drawing/2014/main" id="{C18AA906-9D48-4897-B784-AB01CC0DCD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729" name="Rounded Rectangle 121">
                          <a:extLst>
                            <a:ext uri="{FF2B5EF4-FFF2-40B4-BE49-F238E27FC236}">
                              <a16:creationId xmlns:a16="http://schemas.microsoft.com/office/drawing/2014/main" id="{47B8F530-D025-4712-AEC2-13626E635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730" name="Graphic 2729">
                          <a:extLst>
                            <a:ext uri="{FF2B5EF4-FFF2-40B4-BE49-F238E27FC236}">
                              <a16:creationId xmlns:a16="http://schemas.microsoft.com/office/drawing/2014/main" id="{A714F46E-598E-4401-AD58-A107F3CCC6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724" name="Group 2723">
                      <a:extLst>
                        <a:ext uri="{FF2B5EF4-FFF2-40B4-BE49-F238E27FC236}">
                          <a16:creationId xmlns:a16="http://schemas.microsoft.com/office/drawing/2014/main" id="{01215B6A-FE06-4BE5-B6C0-EB2F688C01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725" name="Rounded Rectangle 124">
                        <a:extLst>
                          <a:ext uri="{FF2B5EF4-FFF2-40B4-BE49-F238E27FC236}">
                            <a16:creationId xmlns:a16="http://schemas.microsoft.com/office/drawing/2014/main" id="{5A2A3D33-5BD5-49EA-9BD8-A9C5C29D6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26" name="Graphic 2725">
                        <a:extLst>
                          <a:ext uri="{FF2B5EF4-FFF2-40B4-BE49-F238E27FC236}">
                            <a16:creationId xmlns:a16="http://schemas.microsoft.com/office/drawing/2014/main" id="{1D787408-1CF2-408C-AB19-299C357F8F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2" name="Group 2251">
                <a:extLst>
                  <a:ext uri="{FF2B5EF4-FFF2-40B4-BE49-F238E27FC236}">
                    <a16:creationId xmlns:a16="http://schemas.microsoft.com/office/drawing/2014/main" id="{9AC452EF-1E33-4D9D-B48F-176D478A5156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2677" name="Oval 2676">
                  <a:extLst>
                    <a:ext uri="{FF2B5EF4-FFF2-40B4-BE49-F238E27FC236}">
                      <a16:creationId xmlns:a16="http://schemas.microsoft.com/office/drawing/2014/main" id="{A8C76690-8EED-4169-926A-06AF274EC65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78" name="Group 2677">
                  <a:extLst>
                    <a:ext uri="{FF2B5EF4-FFF2-40B4-BE49-F238E27FC236}">
                      <a16:creationId xmlns:a16="http://schemas.microsoft.com/office/drawing/2014/main" id="{0D398621-AB4E-4C6D-8939-C7BC35AA70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679" name="Group 2678">
                    <a:extLst>
                      <a:ext uri="{FF2B5EF4-FFF2-40B4-BE49-F238E27FC236}">
                        <a16:creationId xmlns:a16="http://schemas.microsoft.com/office/drawing/2014/main" id="{844B0620-8B8F-4DFA-8A80-CEA1E9ACE8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705" name="Rounded Rectangle 101">
                      <a:extLst>
                        <a:ext uri="{FF2B5EF4-FFF2-40B4-BE49-F238E27FC236}">
                          <a16:creationId xmlns:a16="http://schemas.microsoft.com/office/drawing/2014/main" id="{32917193-70A8-4F7B-8468-A8419AFEF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06" name="Group 2705">
                      <a:extLst>
                        <a:ext uri="{FF2B5EF4-FFF2-40B4-BE49-F238E27FC236}">
                          <a16:creationId xmlns:a16="http://schemas.microsoft.com/office/drawing/2014/main" id="{A06A544B-D7A8-4A35-8385-031227029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716" name="Rounded Rectangle 112">
                        <a:extLst>
                          <a:ext uri="{FF2B5EF4-FFF2-40B4-BE49-F238E27FC236}">
                            <a16:creationId xmlns:a16="http://schemas.microsoft.com/office/drawing/2014/main" id="{E64730A4-2139-4616-9008-A3F7CD398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17" name="Graphic 2716">
                        <a:extLst>
                          <a:ext uri="{FF2B5EF4-FFF2-40B4-BE49-F238E27FC236}">
                            <a16:creationId xmlns:a16="http://schemas.microsoft.com/office/drawing/2014/main" id="{5747FFD0-9884-4DEE-812A-A151ABF83C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7" name="Group 2706">
                      <a:extLst>
                        <a:ext uri="{FF2B5EF4-FFF2-40B4-BE49-F238E27FC236}">
                          <a16:creationId xmlns:a16="http://schemas.microsoft.com/office/drawing/2014/main" id="{CDA1AEBD-3077-4806-941A-94F32FAFC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714" name="Rounded Rectangle 110">
                        <a:extLst>
                          <a:ext uri="{FF2B5EF4-FFF2-40B4-BE49-F238E27FC236}">
                            <a16:creationId xmlns:a16="http://schemas.microsoft.com/office/drawing/2014/main" id="{E28BD182-2907-4565-B6F0-44EB2B20D1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15" name="Graphic 2714">
                        <a:extLst>
                          <a:ext uri="{FF2B5EF4-FFF2-40B4-BE49-F238E27FC236}">
                            <a16:creationId xmlns:a16="http://schemas.microsoft.com/office/drawing/2014/main" id="{53C84AD8-D5F0-49E0-9920-3145182B03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8" name="Group 2707">
                      <a:extLst>
                        <a:ext uri="{FF2B5EF4-FFF2-40B4-BE49-F238E27FC236}">
                          <a16:creationId xmlns:a16="http://schemas.microsoft.com/office/drawing/2014/main" id="{99B204D1-5B96-4D13-A964-B4E867DA9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712" name="Rounded Rectangle 108">
                        <a:extLst>
                          <a:ext uri="{FF2B5EF4-FFF2-40B4-BE49-F238E27FC236}">
                            <a16:creationId xmlns:a16="http://schemas.microsoft.com/office/drawing/2014/main" id="{39FD5967-824C-45B9-99E7-0BE1D964C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13" name="Graphic 2712">
                        <a:extLst>
                          <a:ext uri="{FF2B5EF4-FFF2-40B4-BE49-F238E27FC236}">
                            <a16:creationId xmlns:a16="http://schemas.microsoft.com/office/drawing/2014/main" id="{C910C500-3F79-4765-9C99-20F05687C41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9" name="Group 2708">
                      <a:extLst>
                        <a:ext uri="{FF2B5EF4-FFF2-40B4-BE49-F238E27FC236}">
                          <a16:creationId xmlns:a16="http://schemas.microsoft.com/office/drawing/2014/main" id="{C32D9A5C-082E-44FE-A3F1-A29FF0DD12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710" name="Rounded Rectangle 106">
                        <a:extLst>
                          <a:ext uri="{FF2B5EF4-FFF2-40B4-BE49-F238E27FC236}">
                            <a16:creationId xmlns:a16="http://schemas.microsoft.com/office/drawing/2014/main" id="{7FE54568-A47D-4EFB-BB39-56B9D32BC2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11" name="Graphic 2710">
                        <a:extLst>
                          <a:ext uri="{FF2B5EF4-FFF2-40B4-BE49-F238E27FC236}">
                            <a16:creationId xmlns:a16="http://schemas.microsoft.com/office/drawing/2014/main" id="{A1C8E9D3-FDAB-4FF7-BC94-1D90032D35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80" name="Group 2679">
                    <a:extLst>
                      <a:ext uri="{FF2B5EF4-FFF2-40B4-BE49-F238E27FC236}">
                        <a16:creationId xmlns:a16="http://schemas.microsoft.com/office/drawing/2014/main" id="{A2F3B4F3-5CAA-4EB4-868D-97B075ADBE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98" name="Rounded Rectangle 84">
                      <a:extLst>
                        <a:ext uri="{FF2B5EF4-FFF2-40B4-BE49-F238E27FC236}">
                          <a16:creationId xmlns:a16="http://schemas.microsoft.com/office/drawing/2014/main" id="{7008D796-4F0E-40BE-8D56-45D8ACDF6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99" name="Group 2698">
                      <a:extLst>
                        <a:ext uri="{FF2B5EF4-FFF2-40B4-BE49-F238E27FC236}">
                          <a16:creationId xmlns:a16="http://schemas.microsoft.com/office/drawing/2014/main" id="{39201D43-50BE-4721-81E4-348D9D858A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703" name="Rounded Rectangle 89">
                        <a:extLst>
                          <a:ext uri="{FF2B5EF4-FFF2-40B4-BE49-F238E27FC236}">
                            <a16:creationId xmlns:a16="http://schemas.microsoft.com/office/drawing/2014/main" id="{2F32D1E1-B103-4A8D-B85E-989EB2FA70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04" name="Graphic 2703">
                        <a:extLst>
                          <a:ext uri="{FF2B5EF4-FFF2-40B4-BE49-F238E27FC236}">
                            <a16:creationId xmlns:a16="http://schemas.microsoft.com/office/drawing/2014/main" id="{50E9202E-46EA-4A6D-A996-CA3D8527BE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700" name="Group 2699">
                      <a:extLst>
                        <a:ext uri="{FF2B5EF4-FFF2-40B4-BE49-F238E27FC236}">
                          <a16:creationId xmlns:a16="http://schemas.microsoft.com/office/drawing/2014/main" id="{C0D1F0BE-634B-4C0F-8C75-9AABBBFEF4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701" name="Rounded Rectangle 87">
                        <a:extLst>
                          <a:ext uri="{FF2B5EF4-FFF2-40B4-BE49-F238E27FC236}">
                            <a16:creationId xmlns:a16="http://schemas.microsoft.com/office/drawing/2014/main" id="{3C105FED-6F59-42BF-A9A7-8F4EEEC81D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702" name="Graphic 2701">
                        <a:extLst>
                          <a:ext uri="{FF2B5EF4-FFF2-40B4-BE49-F238E27FC236}">
                            <a16:creationId xmlns:a16="http://schemas.microsoft.com/office/drawing/2014/main" id="{35755FA9-5160-46C3-8413-0530F4AA4D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81" name="Group 2680">
                    <a:extLst>
                      <a:ext uri="{FF2B5EF4-FFF2-40B4-BE49-F238E27FC236}">
                        <a16:creationId xmlns:a16="http://schemas.microsoft.com/office/drawing/2014/main" id="{EC139410-A7A9-48CA-B991-F41F8995D85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682" name="Group 2681">
                      <a:extLst>
                        <a:ext uri="{FF2B5EF4-FFF2-40B4-BE49-F238E27FC236}">
                          <a16:creationId xmlns:a16="http://schemas.microsoft.com/office/drawing/2014/main" id="{1FC3D3AB-7B18-49EF-A21E-33A8AF8121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86" name="Group 2685">
                        <a:extLst>
                          <a:ext uri="{FF2B5EF4-FFF2-40B4-BE49-F238E27FC236}">
                            <a16:creationId xmlns:a16="http://schemas.microsoft.com/office/drawing/2014/main" id="{3E44FD43-D930-4903-B9EE-6ED8F32713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90" name="Rounded Rectangle 91">
                          <a:extLst>
                            <a:ext uri="{FF2B5EF4-FFF2-40B4-BE49-F238E27FC236}">
                              <a16:creationId xmlns:a16="http://schemas.microsoft.com/office/drawing/2014/main" id="{813BC6E4-107B-49D9-875B-5149300E0D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91" name="Graphic 2690">
                          <a:extLst>
                            <a:ext uri="{FF2B5EF4-FFF2-40B4-BE49-F238E27FC236}">
                              <a16:creationId xmlns:a16="http://schemas.microsoft.com/office/drawing/2014/main" id="{B0643DAF-6A08-42E9-8D2C-C6BC189CB32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92" name="Group 2691">
                          <a:extLst>
                            <a:ext uri="{FF2B5EF4-FFF2-40B4-BE49-F238E27FC236}">
                              <a16:creationId xmlns:a16="http://schemas.microsoft.com/office/drawing/2014/main" id="{1D0D3EA4-5B03-45A2-B19D-DDCF1FA59E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96" name="Rounded Rectangle 97">
                            <a:extLst>
                              <a:ext uri="{FF2B5EF4-FFF2-40B4-BE49-F238E27FC236}">
                                <a16:creationId xmlns:a16="http://schemas.microsoft.com/office/drawing/2014/main" id="{73F90E94-B76D-4236-8F74-5279C14AFF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97" name="Graphic 2696">
                            <a:extLst>
                              <a:ext uri="{FF2B5EF4-FFF2-40B4-BE49-F238E27FC236}">
                                <a16:creationId xmlns:a16="http://schemas.microsoft.com/office/drawing/2014/main" id="{AD9FEFE6-E23D-47B6-88C1-13AA4B52D95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93" name="Group 2692">
                          <a:extLst>
                            <a:ext uri="{FF2B5EF4-FFF2-40B4-BE49-F238E27FC236}">
                              <a16:creationId xmlns:a16="http://schemas.microsoft.com/office/drawing/2014/main" id="{E52A98ED-74C7-48E9-9FC2-BEC79B922CE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94" name="Rounded Rectangle 95">
                            <a:extLst>
                              <a:ext uri="{FF2B5EF4-FFF2-40B4-BE49-F238E27FC236}">
                                <a16:creationId xmlns:a16="http://schemas.microsoft.com/office/drawing/2014/main" id="{CDA617C1-9B9C-41B1-AC88-927C16F45E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95" name="Graphic 2694">
                            <a:extLst>
                              <a:ext uri="{FF2B5EF4-FFF2-40B4-BE49-F238E27FC236}">
                                <a16:creationId xmlns:a16="http://schemas.microsoft.com/office/drawing/2014/main" id="{FA2FA15E-B74F-4105-8CA8-47F71D1687B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87" name="Group 2686">
                        <a:extLst>
                          <a:ext uri="{FF2B5EF4-FFF2-40B4-BE49-F238E27FC236}">
                            <a16:creationId xmlns:a16="http://schemas.microsoft.com/office/drawing/2014/main" id="{BC748407-C29A-40EA-BDF3-0218E10890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88" name="Rounded Rectangle 121">
                          <a:extLst>
                            <a:ext uri="{FF2B5EF4-FFF2-40B4-BE49-F238E27FC236}">
                              <a16:creationId xmlns:a16="http://schemas.microsoft.com/office/drawing/2014/main" id="{DA666358-2978-4CF2-8F58-EA6A4AAD91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89" name="Graphic 2688">
                          <a:extLst>
                            <a:ext uri="{FF2B5EF4-FFF2-40B4-BE49-F238E27FC236}">
                              <a16:creationId xmlns:a16="http://schemas.microsoft.com/office/drawing/2014/main" id="{1BD5F7D6-C64A-4286-A5D4-00AC8D97F5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83" name="Group 2682">
                      <a:extLst>
                        <a:ext uri="{FF2B5EF4-FFF2-40B4-BE49-F238E27FC236}">
                          <a16:creationId xmlns:a16="http://schemas.microsoft.com/office/drawing/2014/main" id="{DBAB5ECF-1B55-4C46-99C7-23D0800C0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84" name="Rounded Rectangle 124">
                        <a:extLst>
                          <a:ext uri="{FF2B5EF4-FFF2-40B4-BE49-F238E27FC236}">
                            <a16:creationId xmlns:a16="http://schemas.microsoft.com/office/drawing/2014/main" id="{6EF76C08-19AA-40D1-9E1E-71DCD5BD65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85" name="Graphic 2684">
                        <a:extLst>
                          <a:ext uri="{FF2B5EF4-FFF2-40B4-BE49-F238E27FC236}">
                            <a16:creationId xmlns:a16="http://schemas.microsoft.com/office/drawing/2014/main" id="{02F9D78B-D27C-40AE-9E64-DCBF693F6E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3" name="Group 2252">
                <a:extLst>
                  <a:ext uri="{FF2B5EF4-FFF2-40B4-BE49-F238E27FC236}">
                    <a16:creationId xmlns:a16="http://schemas.microsoft.com/office/drawing/2014/main" id="{EF50862E-7103-4B5D-A3D4-CCEE2AB9172F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2636" name="Oval 2635">
                  <a:extLst>
                    <a:ext uri="{FF2B5EF4-FFF2-40B4-BE49-F238E27FC236}">
                      <a16:creationId xmlns:a16="http://schemas.microsoft.com/office/drawing/2014/main" id="{A817CB39-4EBE-4D9E-BE21-91F323E40FC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37" name="Group 2636">
                  <a:extLst>
                    <a:ext uri="{FF2B5EF4-FFF2-40B4-BE49-F238E27FC236}">
                      <a16:creationId xmlns:a16="http://schemas.microsoft.com/office/drawing/2014/main" id="{D4F271C2-605B-475A-9207-DD50CFF9E5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638" name="Group 2637">
                    <a:extLst>
                      <a:ext uri="{FF2B5EF4-FFF2-40B4-BE49-F238E27FC236}">
                        <a16:creationId xmlns:a16="http://schemas.microsoft.com/office/drawing/2014/main" id="{87CEF2F2-C83C-46D9-8216-04BC409A5CF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664" name="Rounded Rectangle 101">
                      <a:extLst>
                        <a:ext uri="{FF2B5EF4-FFF2-40B4-BE49-F238E27FC236}">
                          <a16:creationId xmlns:a16="http://schemas.microsoft.com/office/drawing/2014/main" id="{A8A6A1A6-2D5F-432A-B1D3-2E3A64B62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65" name="Group 2664">
                      <a:extLst>
                        <a:ext uri="{FF2B5EF4-FFF2-40B4-BE49-F238E27FC236}">
                          <a16:creationId xmlns:a16="http://schemas.microsoft.com/office/drawing/2014/main" id="{69F9C603-DB82-4D17-BAAE-47315A1E44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675" name="Rounded Rectangle 112">
                        <a:extLst>
                          <a:ext uri="{FF2B5EF4-FFF2-40B4-BE49-F238E27FC236}">
                            <a16:creationId xmlns:a16="http://schemas.microsoft.com/office/drawing/2014/main" id="{BB6FAA04-CCE4-4B14-B6D2-22FAF71120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76" name="Graphic 2675">
                        <a:extLst>
                          <a:ext uri="{FF2B5EF4-FFF2-40B4-BE49-F238E27FC236}">
                            <a16:creationId xmlns:a16="http://schemas.microsoft.com/office/drawing/2014/main" id="{3CB9E7D7-518C-4EF4-B20E-58243F20FA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6" name="Group 2665">
                      <a:extLst>
                        <a:ext uri="{FF2B5EF4-FFF2-40B4-BE49-F238E27FC236}">
                          <a16:creationId xmlns:a16="http://schemas.microsoft.com/office/drawing/2014/main" id="{F3E462DF-FECF-4FAA-9AC0-02365C7E9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673" name="Rounded Rectangle 110">
                        <a:extLst>
                          <a:ext uri="{FF2B5EF4-FFF2-40B4-BE49-F238E27FC236}">
                            <a16:creationId xmlns:a16="http://schemas.microsoft.com/office/drawing/2014/main" id="{E02D95F4-570D-4327-86AA-48077F5337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74" name="Graphic 2673">
                        <a:extLst>
                          <a:ext uri="{FF2B5EF4-FFF2-40B4-BE49-F238E27FC236}">
                            <a16:creationId xmlns:a16="http://schemas.microsoft.com/office/drawing/2014/main" id="{347B059D-4C2D-4652-8FD3-1E0A26D008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7" name="Group 2666">
                      <a:extLst>
                        <a:ext uri="{FF2B5EF4-FFF2-40B4-BE49-F238E27FC236}">
                          <a16:creationId xmlns:a16="http://schemas.microsoft.com/office/drawing/2014/main" id="{67B6139D-D4A2-413D-BF0F-A5434E8F3F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671" name="Rounded Rectangle 108">
                        <a:extLst>
                          <a:ext uri="{FF2B5EF4-FFF2-40B4-BE49-F238E27FC236}">
                            <a16:creationId xmlns:a16="http://schemas.microsoft.com/office/drawing/2014/main" id="{BD8E1C96-8EA1-4226-8368-F32E508487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72" name="Graphic 2671">
                        <a:extLst>
                          <a:ext uri="{FF2B5EF4-FFF2-40B4-BE49-F238E27FC236}">
                            <a16:creationId xmlns:a16="http://schemas.microsoft.com/office/drawing/2014/main" id="{8E829D6D-A920-40AC-A05C-16541E29E3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68" name="Group 2667">
                      <a:extLst>
                        <a:ext uri="{FF2B5EF4-FFF2-40B4-BE49-F238E27FC236}">
                          <a16:creationId xmlns:a16="http://schemas.microsoft.com/office/drawing/2014/main" id="{8B40430E-DE14-4C61-B54F-1E230C796D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669" name="Rounded Rectangle 106">
                        <a:extLst>
                          <a:ext uri="{FF2B5EF4-FFF2-40B4-BE49-F238E27FC236}">
                            <a16:creationId xmlns:a16="http://schemas.microsoft.com/office/drawing/2014/main" id="{78241C5B-9996-43DA-84D4-16AE1C3E37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70" name="Graphic 2669">
                        <a:extLst>
                          <a:ext uri="{FF2B5EF4-FFF2-40B4-BE49-F238E27FC236}">
                            <a16:creationId xmlns:a16="http://schemas.microsoft.com/office/drawing/2014/main" id="{AD099C92-ADDC-4869-B888-123D922204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39" name="Group 2638">
                    <a:extLst>
                      <a:ext uri="{FF2B5EF4-FFF2-40B4-BE49-F238E27FC236}">
                        <a16:creationId xmlns:a16="http://schemas.microsoft.com/office/drawing/2014/main" id="{29B9C3A0-2361-41D7-B726-1537FC75E71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57" name="Rounded Rectangle 84">
                      <a:extLst>
                        <a:ext uri="{FF2B5EF4-FFF2-40B4-BE49-F238E27FC236}">
                          <a16:creationId xmlns:a16="http://schemas.microsoft.com/office/drawing/2014/main" id="{3C928B10-3480-4F95-8F17-2AFCD8207E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58" name="Group 2657">
                      <a:extLst>
                        <a:ext uri="{FF2B5EF4-FFF2-40B4-BE49-F238E27FC236}">
                          <a16:creationId xmlns:a16="http://schemas.microsoft.com/office/drawing/2014/main" id="{228D35E5-E4EA-4C08-B0AB-7BB94B3F3B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662" name="Rounded Rectangle 89">
                        <a:extLst>
                          <a:ext uri="{FF2B5EF4-FFF2-40B4-BE49-F238E27FC236}">
                            <a16:creationId xmlns:a16="http://schemas.microsoft.com/office/drawing/2014/main" id="{2706C50A-6F85-488F-9C02-E2178CBA34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63" name="Graphic 2662">
                        <a:extLst>
                          <a:ext uri="{FF2B5EF4-FFF2-40B4-BE49-F238E27FC236}">
                            <a16:creationId xmlns:a16="http://schemas.microsoft.com/office/drawing/2014/main" id="{B9ECBD3C-5792-4E16-A501-65CB3B6F99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59" name="Group 2658">
                      <a:extLst>
                        <a:ext uri="{FF2B5EF4-FFF2-40B4-BE49-F238E27FC236}">
                          <a16:creationId xmlns:a16="http://schemas.microsoft.com/office/drawing/2014/main" id="{35A82A0C-470F-41F3-A133-7CF7E4935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660" name="Rounded Rectangle 87">
                        <a:extLst>
                          <a:ext uri="{FF2B5EF4-FFF2-40B4-BE49-F238E27FC236}">
                            <a16:creationId xmlns:a16="http://schemas.microsoft.com/office/drawing/2014/main" id="{6C6EB4D1-F0A0-4A16-AB02-ACC1F86350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61" name="Graphic 2660">
                        <a:extLst>
                          <a:ext uri="{FF2B5EF4-FFF2-40B4-BE49-F238E27FC236}">
                            <a16:creationId xmlns:a16="http://schemas.microsoft.com/office/drawing/2014/main" id="{4DBC9434-3709-4B64-93E7-85CB75CC86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640" name="Group 2639">
                    <a:extLst>
                      <a:ext uri="{FF2B5EF4-FFF2-40B4-BE49-F238E27FC236}">
                        <a16:creationId xmlns:a16="http://schemas.microsoft.com/office/drawing/2014/main" id="{A27E1C68-10BB-4966-B82E-ACB44B399A6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641" name="Group 2640">
                      <a:extLst>
                        <a:ext uri="{FF2B5EF4-FFF2-40B4-BE49-F238E27FC236}">
                          <a16:creationId xmlns:a16="http://schemas.microsoft.com/office/drawing/2014/main" id="{26C0F765-38F3-4658-AFCB-37EE10E34F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45" name="Group 2644">
                        <a:extLst>
                          <a:ext uri="{FF2B5EF4-FFF2-40B4-BE49-F238E27FC236}">
                            <a16:creationId xmlns:a16="http://schemas.microsoft.com/office/drawing/2014/main" id="{04C57AD2-BB52-4A57-8286-FF5FDC32B9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49" name="Rounded Rectangle 91">
                          <a:extLst>
                            <a:ext uri="{FF2B5EF4-FFF2-40B4-BE49-F238E27FC236}">
                              <a16:creationId xmlns:a16="http://schemas.microsoft.com/office/drawing/2014/main" id="{8C044AEB-4B4F-4BBA-8ACD-D2FC0FAB7F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50" name="Graphic 2649">
                          <a:extLst>
                            <a:ext uri="{FF2B5EF4-FFF2-40B4-BE49-F238E27FC236}">
                              <a16:creationId xmlns:a16="http://schemas.microsoft.com/office/drawing/2014/main" id="{B70B55AD-3B4F-4E08-9EF4-35AB8CF2ED6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51" name="Group 2650">
                          <a:extLst>
                            <a:ext uri="{FF2B5EF4-FFF2-40B4-BE49-F238E27FC236}">
                              <a16:creationId xmlns:a16="http://schemas.microsoft.com/office/drawing/2014/main" id="{C6FEC580-7C74-478A-8F0E-BA2CEAE165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55" name="Rounded Rectangle 97">
                            <a:extLst>
                              <a:ext uri="{FF2B5EF4-FFF2-40B4-BE49-F238E27FC236}">
                                <a16:creationId xmlns:a16="http://schemas.microsoft.com/office/drawing/2014/main" id="{83D23B13-180D-408B-88AF-AD55FE1A7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56" name="Graphic 2655">
                            <a:extLst>
                              <a:ext uri="{FF2B5EF4-FFF2-40B4-BE49-F238E27FC236}">
                                <a16:creationId xmlns:a16="http://schemas.microsoft.com/office/drawing/2014/main" id="{DBBD88ED-AF68-4D2D-A3E9-25EAA00A196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52" name="Group 2651">
                          <a:extLst>
                            <a:ext uri="{FF2B5EF4-FFF2-40B4-BE49-F238E27FC236}">
                              <a16:creationId xmlns:a16="http://schemas.microsoft.com/office/drawing/2014/main" id="{70371EDC-A537-4272-8BCE-CFB6F8447B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53" name="Rounded Rectangle 95">
                            <a:extLst>
                              <a:ext uri="{FF2B5EF4-FFF2-40B4-BE49-F238E27FC236}">
                                <a16:creationId xmlns:a16="http://schemas.microsoft.com/office/drawing/2014/main" id="{41A2B8CF-1864-4A09-91C1-BF6F2D556F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54" name="Graphic 2653">
                            <a:extLst>
                              <a:ext uri="{FF2B5EF4-FFF2-40B4-BE49-F238E27FC236}">
                                <a16:creationId xmlns:a16="http://schemas.microsoft.com/office/drawing/2014/main" id="{8F0BBFCD-5160-4778-A020-D5911E5A833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46" name="Group 2645">
                        <a:extLst>
                          <a:ext uri="{FF2B5EF4-FFF2-40B4-BE49-F238E27FC236}">
                            <a16:creationId xmlns:a16="http://schemas.microsoft.com/office/drawing/2014/main" id="{30103927-C3CD-4F62-8DDB-41066BEC77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47" name="Rounded Rectangle 121">
                          <a:extLst>
                            <a:ext uri="{FF2B5EF4-FFF2-40B4-BE49-F238E27FC236}">
                              <a16:creationId xmlns:a16="http://schemas.microsoft.com/office/drawing/2014/main" id="{33274544-5B31-4929-83D9-B2F8D4D448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48" name="Graphic 2647">
                          <a:extLst>
                            <a:ext uri="{FF2B5EF4-FFF2-40B4-BE49-F238E27FC236}">
                              <a16:creationId xmlns:a16="http://schemas.microsoft.com/office/drawing/2014/main" id="{8742D31A-AD3C-4323-84C4-C70FDE69790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42" name="Group 2641">
                      <a:extLst>
                        <a:ext uri="{FF2B5EF4-FFF2-40B4-BE49-F238E27FC236}">
                          <a16:creationId xmlns:a16="http://schemas.microsoft.com/office/drawing/2014/main" id="{5D9D5018-F45B-4613-BE40-CDB5E0A7C4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43" name="Rounded Rectangle 124">
                        <a:extLst>
                          <a:ext uri="{FF2B5EF4-FFF2-40B4-BE49-F238E27FC236}">
                            <a16:creationId xmlns:a16="http://schemas.microsoft.com/office/drawing/2014/main" id="{09B3CCEB-9C29-47AA-8027-08C2DBEBC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44" name="Graphic 2643">
                        <a:extLst>
                          <a:ext uri="{FF2B5EF4-FFF2-40B4-BE49-F238E27FC236}">
                            <a16:creationId xmlns:a16="http://schemas.microsoft.com/office/drawing/2014/main" id="{C81BCAB5-96D0-419C-90C7-A4E32EE942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4" name="Group 2253">
                <a:extLst>
                  <a:ext uri="{FF2B5EF4-FFF2-40B4-BE49-F238E27FC236}">
                    <a16:creationId xmlns:a16="http://schemas.microsoft.com/office/drawing/2014/main" id="{31471403-68CE-4168-A026-C821FB030492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2594" name="Oval 2593">
                  <a:extLst>
                    <a:ext uri="{FF2B5EF4-FFF2-40B4-BE49-F238E27FC236}">
                      <a16:creationId xmlns:a16="http://schemas.microsoft.com/office/drawing/2014/main" id="{BF3AB9C1-138F-434B-9028-E5F6FD7FD98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5" name="Group 2594">
                  <a:extLst>
                    <a:ext uri="{FF2B5EF4-FFF2-40B4-BE49-F238E27FC236}">
                      <a16:creationId xmlns:a16="http://schemas.microsoft.com/office/drawing/2014/main" id="{441395B2-C9A1-467C-8E38-0697AEF86A2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96" name="Group 2595">
                    <a:extLst>
                      <a:ext uri="{FF2B5EF4-FFF2-40B4-BE49-F238E27FC236}">
                        <a16:creationId xmlns:a16="http://schemas.microsoft.com/office/drawing/2014/main" id="{86C17F20-8F4C-4DC9-B2ED-3C0667740B8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622" name="Rounded Rectangle 101">
                      <a:extLst>
                        <a:ext uri="{FF2B5EF4-FFF2-40B4-BE49-F238E27FC236}">
                          <a16:creationId xmlns:a16="http://schemas.microsoft.com/office/drawing/2014/main" id="{568CF006-E763-4951-8EE2-E6BA1DB99C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23" name="Group 2622">
                      <a:extLst>
                        <a:ext uri="{FF2B5EF4-FFF2-40B4-BE49-F238E27FC236}">
                          <a16:creationId xmlns:a16="http://schemas.microsoft.com/office/drawing/2014/main" id="{30929DBB-C81F-4A0D-BB9B-BA536F85F5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634" name="Rounded Rectangle 112">
                        <a:extLst>
                          <a:ext uri="{FF2B5EF4-FFF2-40B4-BE49-F238E27FC236}">
                            <a16:creationId xmlns:a16="http://schemas.microsoft.com/office/drawing/2014/main" id="{C30EC18A-CFE9-4753-8DDC-A3E0D394AE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35" name="Graphic 2634">
                        <a:extLst>
                          <a:ext uri="{FF2B5EF4-FFF2-40B4-BE49-F238E27FC236}">
                            <a16:creationId xmlns:a16="http://schemas.microsoft.com/office/drawing/2014/main" id="{1C3A420F-CE0F-42FD-9265-5FA2D731410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4" name="Group 2623">
                      <a:extLst>
                        <a:ext uri="{FF2B5EF4-FFF2-40B4-BE49-F238E27FC236}">
                          <a16:creationId xmlns:a16="http://schemas.microsoft.com/office/drawing/2014/main" id="{F7FB6E1D-F5F5-4D47-BCA5-B8D8C0134B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632" name="Rounded Rectangle 110">
                        <a:extLst>
                          <a:ext uri="{FF2B5EF4-FFF2-40B4-BE49-F238E27FC236}">
                            <a16:creationId xmlns:a16="http://schemas.microsoft.com/office/drawing/2014/main" id="{A9FFD4E1-3E3C-465E-831E-18A928F19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33" name="Graphic 2632">
                        <a:extLst>
                          <a:ext uri="{FF2B5EF4-FFF2-40B4-BE49-F238E27FC236}">
                            <a16:creationId xmlns:a16="http://schemas.microsoft.com/office/drawing/2014/main" id="{48FFAF75-4AA6-4B7E-AC10-D307B36BEA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5" name="Group 2624">
                      <a:extLst>
                        <a:ext uri="{FF2B5EF4-FFF2-40B4-BE49-F238E27FC236}">
                          <a16:creationId xmlns:a16="http://schemas.microsoft.com/office/drawing/2014/main" id="{7E26901F-8262-44F5-853E-79B1FB32A6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630" name="Rounded Rectangle 108">
                        <a:extLst>
                          <a:ext uri="{FF2B5EF4-FFF2-40B4-BE49-F238E27FC236}">
                            <a16:creationId xmlns:a16="http://schemas.microsoft.com/office/drawing/2014/main" id="{60129329-611A-47D8-A599-4D202435C7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31" name="Graphic 2630">
                        <a:extLst>
                          <a:ext uri="{FF2B5EF4-FFF2-40B4-BE49-F238E27FC236}">
                            <a16:creationId xmlns:a16="http://schemas.microsoft.com/office/drawing/2014/main" id="{1778E87B-7CF5-43E1-8D55-B66A24E45C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27" name="Group 2626">
                      <a:extLst>
                        <a:ext uri="{FF2B5EF4-FFF2-40B4-BE49-F238E27FC236}">
                          <a16:creationId xmlns:a16="http://schemas.microsoft.com/office/drawing/2014/main" id="{FDCF3118-CC0F-4E9A-A0B4-EA4BD80A82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628" name="Rounded Rectangle 106">
                        <a:extLst>
                          <a:ext uri="{FF2B5EF4-FFF2-40B4-BE49-F238E27FC236}">
                            <a16:creationId xmlns:a16="http://schemas.microsoft.com/office/drawing/2014/main" id="{8A4D87DF-4E68-4B5A-A6DA-F2614A80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29" name="Graphic 2628">
                        <a:extLst>
                          <a:ext uri="{FF2B5EF4-FFF2-40B4-BE49-F238E27FC236}">
                            <a16:creationId xmlns:a16="http://schemas.microsoft.com/office/drawing/2014/main" id="{52FA9FFF-BA27-41BE-8D8C-8A43918C0B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97" name="Group 2596">
                    <a:extLst>
                      <a:ext uri="{FF2B5EF4-FFF2-40B4-BE49-F238E27FC236}">
                        <a16:creationId xmlns:a16="http://schemas.microsoft.com/office/drawing/2014/main" id="{3F78A260-3597-4D5A-93F2-B66A25B79AD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615" name="Rounded Rectangle 84">
                      <a:extLst>
                        <a:ext uri="{FF2B5EF4-FFF2-40B4-BE49-F238E27FC236}">
                          <a16:creationId xmlns:a16="http://schemas.microsoft.com/office/drawing/2014/main" id="{485C971B-EE34-4625-9194-9EA905455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16" name="Group 2615">
                      <a:extLst>
                        <a:ext uri="{FF2B5EF4-FFF2-40B4-BE49-F238E27FC236}">
                          <a16:creationId xmlns:a16="http://schemas.microsoft.com/office/drawing/2014/main" id="{62F44D65-C0C2-42C8-A06F-16872D3CB5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620" name="Rounded Rectangle 89">
                        <a:extLst>
                          <a:ext uri="{FF2B5EF4-FFF2-40B4-BE49-F238E27FC236}">
                            <a16:creationId xmlns:a16="http://schemas.microsoft.com/office/drawing/2014/main" id="{4C46626F-FBBE-4099-ADF4-79D09E5BF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21" name="Graphic 2620">
                        <a:extLst>
                          <a:ext uri="{FF2B5EF4-FFF2-40B4-BE49-F238E27FC236}">
                            <a16:creationId xmlns:a16="http://schemas.microsoft.com/office/drawing/2014/main" id="{566D869A-45F9-404B-9702-3FD86BDCD6C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617" name="Group 2616">
                      <a:extLst>
                        <a:ext uri="{FF2B5EF4-FFF2-40B4-BE49-F238E27FC236}">
                          <a16:creationId xmlns:a16="http://schemas.microsoft.com/office/drawing/2014/main" id="{22F5066E-1FC3-4F7D-9322-3739E23E2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618" name="Rounded Rectangle 87">
                        <a:extLst>
                          <a:ext uri="{FF2B5EF4-FFF2-40B4-BE49-F238E27FC236}">
                            <a16:creationId xmlns:a16="http://schemas.microsoft.com/office/drawing/2014/main" id="{1661CB13-5D13-4044-879F-3322A3F7F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19" name="Graphic 2618">
                        <a:extLst>
                          <a:ext uri="{FF2B5EF4-FFF2-40B4-BE49-F238E27FC236}">
                            <a16:creationId xmlns:a16="http://schemas.microsoft.com/office/drawing/2014/main" id="{13501E8D-CADE-4D22-9902-A117A500CB0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98" name="Group 2597">
                    <a:extLst>
                      <a:ext uri="{FF2B5EF4-FFF2-40B4-BE49-F238E27FC236}">
                        <a16:creationId xmlns:a16="http://schemas.microsoft.com/office/drawing/2014/main" id="{A8AE06BD-F69F-4E3D-9930-FEA79FD8ECA8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99" name="Group 2598">
                      <a:extLst>
                        <a:ext uri="{FF2B5EF4-FFF2-40B4-BE49-F238E27FC236}">
                          <a16:creationId xmlns:a16="http://schemas.microsoft.com/office/drawing/2014/main" id="{EC50D5DE-C85C-4937-A25F-DAA53E483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603" name="Group 2602">
                        <a:extLst>
                          <a:ext uri="{FF2B5EF4-FFF2-40B4-BE49-F238E27FC236}">
                            <a16:creationId xmlns:a16="http://schemas.microsoft.com/office/drawing/2014/main" id="{E0F4B1F8-8FD4-4398-B993-3FFDC91075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607" name="Rounded Rectangle 91">
                          <a:extLst>
                            <a:ext uri="{FF2B5EF4-FFF2-40B4-BE49-F238E27FC236}">
                              <a16:creationId xmlns:a16="http://schemas.microsoft.com/office/drawing/2014/main" id="{50F3D9D2-A65B-4D71-9108-924FE3055E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08" name="Graphic 2607">
                          <a:extLst>
                            <a:ext uri="{FF2B5EF4-FFF2-40B4-BE49-F238E27FC236}">
                              <a16:creationId xmlns:a16="http://schemas.microsoft.com/office/drawing/2014/main" id="{213095AE-D5BF-48EA-8024-6360C7C1622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609" name="Group 2608">
                          <a:extLst>
                            <a:ext uri="{FF2B5EF4-FFF2-40B4-BE49-F238E27FC236}">
                              <a16:creationId xmlns:a16="http://schemas.microsoft.com/office/drawing/2014/main" id="{020A94BA-82E7-4588-AA14-5A2EE35E225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613" name="Rounded Rectangle 97">
                            <a:extLst>
                              <a:ext uri="{FF2B5EF4-FFF2-40B4-BE49-F238E27FC236}">
                                <a16:creationId xmlns:a16="http://schemas.microsoft.com/office/drawing/2014/main" id="{38509EE0-9846-45A9-94DA-791EB9B63B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14" name="Graphic 2613">
                            <a:extLst>
                              <a:ext uri="{FF2B5EF4-FFF2-40B4-BE49-F238E27FC236}">
                                <a16:creationId xmlns:a16="http://schemas.microsoft.com/office/drawing/2014/main" id="{90CCDCF7-DF67-4AA0-9EA7-819CA0E2D59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610" name="Group 2609">
                          <a:extLst>
                            <a:ext uri="{FF2B5EF4-FFF2-40B4-BE49-F238E27FC236}">
                              <a16:creationId xmlns:a16="http://schemas.microsoft.com/office/drawing/2014/main" id="{740B7342-7ED1-492D-B280-B6181EC5E3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611" name="Rounded Rectangle 95">
                            <a:extLst>
                              <a:ext uri="{FF2B5EF4-FFF2-40B4-BE49-F238E27FC236}">
                                <a16:creationId xmlns:a16="http://schemas.microsoft.com/office/drawing/2014/main" id="{3C9AFEF9-14C3-4CBB-A1FF-72219A0770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612" name="Graphic 2611">
                            <a:extLst>
                              <a:ext uri="{FF2B5EF4-FFF2-40B4-BE49-F238E27FC236}">
                                <a16:creationId xmlns:a16="http://schemas.microsoft.com/office/drawing/2014/main" id="{F60EC19E-EEEC-4AF8-9138-1D3240A1D1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604" name="Group 2603">
                        <a:extLst>
                          <a:ext uri="{FF2B5EF4-FFF2-40B4-BE49-F238E27FC236}">
                            <a16:creationId xmlns:a16="http://schemas.microsoft.com/office/drawing/2014/main" id="{6B774DEB-2DC8-4E9F-BECA-D75DC267252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605" name="Rounded Rectangle 121">
                          <a:extLst>
                            <a:ext uri="{FF2B5EF4-FFF2-40B4-BE49-F238E27FC236}">
                              <a16:creationId xmlns:a16="http://schemas.microsoft.com/office/drawing/2014/main" id="{E3983D87-5908-4BB5-9772-3693E28BA2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606" name="Graphic 2605">
                          <a:extLst>
                            <a:ext uri="{FF2B5EF4-FFF2-40B4-BE49-F238E27FC236}">
                              <a16:creationId xmlns:a16="http://schemas.microsoft.com/office/drawing/2014/main" id="{67408285-4990-403C-BF0F-E5A4178B527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600" name="Group 2599">
                      <a:extLst>
                        <a:ext uri="{FF2B5EF4-FFF2-40B4-BE49-F238E27FC236}">
                          <a16:creationId xmlns:a16="http://schemas.microsoft.com/office/drawing/2014/main" id="{AF121E1C-6A07-4A10-BCA6-027020E84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601" name="Rounded Rectangle 124">
                        <a:extLst>
                          <a:ext uri="{FF2B5EF4-FFF2-40B4-BE49-F238E27FC236}">
                            <a16:creationId xmlns:a16="http://schemas.microsoft.com/office/drawing/2014/main" id="{B1D8E17D-E1EF-4B68-BFBB-267206C3BB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602" name="Graphic 2601">
                        <a:extLst>
                          <a:ext uri="{FF2B5EF4-FFF2-40B4-BE49-F238E27FC236}">
                            <a16:creationId xmlns:a16="http://schemas.microsoft.com/office/drawing/2014/main" id="{75AFBAFC-478F-426B-A327-454B81479A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5" name="Group 2254">
                <a:extLst>
                  <a:ext uri="{FF2B5EF4-FFF2-40B4-BE49-F238E27FC236}">
                    <a16:creationId xmlns:a16="http://schemas.microsoft.com/office/drawing/2014/main" id="{38A7BD8E-1E0B-4E97-AC23-D4B1C9BC61F6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2553" name="Oval 2552">
                  <a:extLst>
                    <a:ext uri="{FF2B5EF4-FFF2-40B4-BE49-F238E27FC236}">
                      <a16:creationId xmlns:a16="http://schemas.microsoft.com/office/drawing/2014/main" id="{E4C444C4-518F-4F53-9F0B-AA75DBFC31E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54" name="Group 2553">
                  <a:extLst>
                    <a:ext uri="{FF2B5EF4-FFF2-40B4-BE49-F238E27FC236}">
                      <a16:creationId xmlns:a16="http://schemas.microsoft.com/office/drawing/2014/main" id="{5CE2E417-17B1-4A31-AC44-6DA6086CC8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55" name="Group 2554">
                    <a:extLst>
                      <a:ext uri="{FF2B5EF4-FFF2-40B4-BE49-F238E27FC236}">
                        <a16:creationId xmlns:a16="http://schemas.microsoft.com/office/drawing/2014/main" id="{9CC2E4D2-4C2B-462A-ABCB-6FAD70E3A76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581" name="Rounded Rectangle 101">
                      <a:extLst>
                        <a:ext uri="{FF2B5EF4-FFF2-40B4-BE49-F238E27FC236}">
                          <a16:creationId xmlns:a16="http://schemas.microsoft.com/office/drawing/2014/main" id="{3896F9EA-04A3-4117-852B-1387774A5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582" name="Group 2581">
                      <a:extLst>
                        <a:ext uri="{FF2B5EF4-FFF2-40B4-BE49-F238E27FC236}">
                          <a16:creationId xmlns:a16="http://schemas.microsoft.com/office/drawing/2014/main" id="{EC929C17-8E2F-4E29-A229-AE1E26830C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92" name="Rounded Rectangle 112">
                        <a:extLst>
                          <a:ext uri="{FF2B5EF4-FFF2-40B4-BE49-F238E27FC236}">
                            <a16:creationId xmlns:a16="http://schemas.microsoft.com/office/drawing/2014/main" id="{075803DF-5279-4BE8-9558-FA2B19DF8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93" name="Graphic 2592">
                        <a:extLst>
                          <a:ext uri="{FF2B5EF4-FFF2-40B4-BE49-F238E27FC236}">
                            <a16:creationId xmlns:a16="http://schemas.microsoft.com/office/drawing/2014/main" id="{916BFC1C-1924-460B-9CA2-C498B30CE4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3" name="Group 2582">
                      <a:extLst>
                        <a:ext uri="{FF2B5EF4-FFF2-40B4-BE49-F238E27FC236}">
                          <a16:creationId xmlns:a16="http://schemas.microsoft.com/office/drawing/2014/main" id="{5DBC3E86-505F-4BD5-9888-C323B7B352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90" name="Rounded Rectangle 110">
                        <a:extLst>
                          <a:ext uri="{FF2B5EF4-FFF2-40B4-BE49-F238E27FC236}">
                            <a16:creationId xmlns:a16="http://schemas.microsoft.com/office/drawing/2014/main" id="{816CD24F-036B-4FF5-890D-17B2565ED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91" name="Graphic 2590">
                        <a:extLst>
                          <a:ext uri="{FF2B5EF4-FFF2-40B4-BE49-F238E27FC236}">
                            <a16:creationId xmlns:a16="http://schemas.microsoft.com/office/drawing/2014/main" id="{8A7B9234-BF12-4994-9540-B9F17AE67F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4" name="Group 2583">
                      <a:extLst>
                        <a:ext uri="{FF2B5EF4-FFF2-40B4-BE49-F238E27FC236}">
                          <a16:creationId xmlns:a16="http://schemas.microsoft.com/office/drawing/2014/main" id="{EF67194F-BB65-4559-9DB7-28758211EF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88" name="Rounded Rectangle 108">
                        <a:extLst>
                          <a:ext uri="{FF2B5EF4-FFF2-40B4-BE49-F238E27FC236}">
                            <a16:creationId xmlns:a16="http://schemas.microsoft.com/office/drawing/2014/main" id="{4B4F1E14-2B09-456A-A6C1-F96DEB0F57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89" name="Graphic 2588">
                        <a:extLst>
                          <a:ext uri="{FF2B5EF4-FFF2-40B4-BE49-F238E27FC236}">
                            <a16:creationId xmlns:a16="http://schemas.microsoft.com/office/drawing/2014/main" id="{B5415B70-D653-4198-8E50-9F4FD91156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85" name="Group 2584">
                      <a:extLst>
                        <a:ext uri="{FF2B5EF4-FFF2-40B4-BE49-F238E27FC236}">
                          <a16:creationId xmlns:a16="http://schemas.microsoft.com/office/drawing/2014/main" id="{46112179-9216-47C6-8BDA-C45FEA6D9F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86" name="Rounded Rectangle 106">
                        <a:extLst>
                          <a:ext uri="{FF2B5EF4-FFF2-40B4-BE49-F238E27FC236}">
                            <a16:creationId xmlns:a16="http://schemas.microsoft.com/office/drawing/2014/main" id="{A6B24C70-6565-4BF0-842A-D037CEFB14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87" name="Graphic 2586">
                        <a:extLst>
                          <a:ext uri="{FF2B5EF4-FFF2-40B4-BE49-F238E27FC236}">
                            <a16:creationId xmlns:a16="http://schemas.microsoft.com/office/drawing/2014/main" id="{3F8DA18C-F548-4703-B363-118A7D34BE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56" name="Group 2555">
                    <a:extLst>
                      <a:ext uri="{FF2B5EF4-FFF2-40B4-BE49-F238E27FC236}">
                        <a16:creationId xmlns:a16="http://schemas.microsoft.com/office/drawing/2014/main" id="{56369115-A61B-4160-9711-881AD2A0009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574" name="Rounded Rectangle 84">
                      <a:extLst>
                        <a:ext uri="{FF2B5EF4-FFF2-40B4-BE49-F238E27FC236}">
                          <a16:creationId xmlns:a16="http://schemas.microsoft.com/office/drawing/2014/main" id="{E1F6148D-C719-4847-9E31-0E6F2D0FE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575" name="Group 2574">
                      <a:extLst>
                        <a:ext uri="{FF2B5EF4-FFF2-40B4-BE49-F238E27FC236}">
                          <a16:creationId xmlns:a16="http://schemas.microsoft.com/office/drawing/2014/main" id="{0B051ED2-D3BB-4A29-8E31-F762C9C64A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579" name="Rounded Rectangle 89">
                        <a:extLst>
                          <a:ext uri="{FF2B5EF4-FFF2-40B4-BE49-F238E27FC236}">
                            <a16:creationId xmlns:a16="http://schemas.microsoft.com/office/drawing/2014/main" id="{A766024F-1D07-46D4-83BA-11D884F3F4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80" name="Graphic 2579">
                        <a:extLst>
                          <a:ext uri="{FF2B5EF4-FFF2-40B4-BE49-F238E27FC236}">
                            <a16:creationId xmlns:a16="http://schemas.microsoft.com/office/drawing/2014/main" id="{80929715-B69D-4FD4-81C8-FA54EF7B5E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76" name="Group 2575">
                      <a:extLst>
                        <a:ext uri="{FF2B5EF4-FFF2-40B4-BE49-F238E27FC236}">
                          <a16:creationId xmlns:a16="http://schemas.microsoft.com/office/drawing/2014/main" id="{159EC1BA-CD0C-415E-9540-B175AAD29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577" name="Rounded Rectangle 87">
                        <a:extLst>
                          <a:ext uri="{FF2B5EF4-FFF2-40B4-BE49-F238E27FC236}">
                            <a16:creationId xmlns:a16="http://schemas.microsoft.com/office/drawing/2014/main" id="{1002DE99-D776-4030-99CB-909244F5A2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78" name="Graphic 2577">
                        <a:extLst>
                          <a:ext uri="{FF2B5EF4-FFF2-40B4-BE49-F238E27FC236}">
                            <a16:creationId xmlns:a16="http://schemas.microsoft.com/office/drawing/2014/main" id="{A6BD9C93-98C5-4C44-BA36-FF0F297D6B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57" name="Group 2556">
                    <a:extLst>
                      <a:ext uri="{FF2B5EF4-FFF2-40B4-BE49-F238E27FC236}">
                        <a16:creationId xmlns:a16="http://schemas.microsoft.com/office/drawing/2014/main" id="{39EE1C1F-2BCB-435D-A956-D2C65BF02EB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58" name="Group 2557">
                      <a:extLst>
                        <a:ext uri="{FF2B5EF4-FFF2-40B4-BE49-F238E27FC236}">
                          <a16:creationId xmlns:a16="http://schemas.microsoft.com/office/drawing/2014/main" id="{D1483DEA-01AB-4BF9-BFE7-4F1A4D11C5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562" name="Group 2561">
                        <a:extLst>
                          <a:ext uri="{FF2B5EF4-FFF2-40B4-BE49-F238E27FC236}">
                            <a16:creationId xmlns:a16="http://schemas.microsoft.com/office/drawing/2014/main" id="{F37383EB-57F9-4CC1-96F5-7BF83F2418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566" name="Rounded Rectangle 91">
                          <a:extLst>
                            <a:ext uri="{FF2B5EF4-FFF2-40B4-BE49-F238E27FC236}">
                              <a16:creationId xmlns:a16="http://schemas.microsoft.com/office/drawing/2014/main" id="{4F107C8F-5D54-4311-B0CC-7BFF2E9AB2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567" name="Graphic 2566">
                          <a:extLst>
                            <a:ext uri="{FF2B5EF4-FFF2-40B4-BE49-F238E27FC236}">
                              <a16:creationId xmlns:a16="http://schemas.microsoft.com/office/drawing/2014/main" id="{CAB010CA-0802-4649-9CFC-6F1F5673CB8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568" name="Group 2567">
                          <a:extLst>
                            <a:ext uri="{FF2B5EF4-FFF2-40B4-BE49-F238E27FC236}">
                              <a16:creationId xmlns:a16="http://schemas.microsoft.com/office/drawing/2014/main" id="{2A65D4F3-48A6-4452-9C55-7ED0786919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572" name="Rounded Rectangle 97">
                            <a:extLst>
                              <a:ext uri="{FF2B5EF4-FFF2-40B4-BE49-F238E27FC236}">
                                <a16:creationId xmlns:a16="http://schemas.microsoft.com/office/drawing/2014/main" id="{868B9E7A-212B-4A5F-9D83-AB799851E7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573" name="Graphic 2572">
                            <a:extLst>
                              <a:ext uri="{FF2B5EF4-FFF2-40B4-BE49-F238E27FC236}">
                                <a16:creationId xmlns:a16="http://schemas.microsoft.com/office/drawing/2014/main" id="{0DD2C43A-F26D-422F-936F-BCE56571F6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569" name="Group 2568">
                          <a:extLst>
                            <a:ext uri="{FF2B5EF4-FFF2-40B4-BE49-F238E27FC236}">
                              <a16:creationId xmlns:a16="http://schemas.microsoft.com/office/drawing/2014/main" id="{9EA62DB1-EA77-478F-A5AC-476233EF18D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570" name="Rounded Rectangle 95">
                            <a:extLst>
                              <a:ext uri="{FF2B5EF4-FFF2-40B4-BE49-F238E27FC236}">
                                <a16:creationId xmlns:a16="http://schemas.microsoft.com/office/drawing/2014/main" id="{7F1502EF-7BAF-4B5E-A234-D58E0DE84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571" name="Graphic 2570">
                            <a:extLst>
                              <a:ext uri="{FF2B5EF4-FFF2-40B4-BE49-F238E27FC236}">
                                <a16:creationId xmlns:a16="http://schemas.microsoft.com/office/drawing/2014/main" id="{B7B8B8CF-0D48-4149-9689-D7C1F3CE9C5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563" name="Group 2562">
                        <a:extLst>
                          <a:ext uri="{FF2B5EF4-FFF2-40B4-BE49-F238E27FC236}">
                            <a16:creationId xmlns:a16="http://schemas.microsoft.com/office/drawing/2014/main" id="{5435ECC1-7926-4819-9670-7EFEFB46D9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564" name="Rounded Rectangle 121">
                          <a:extLst>
                            <a:ext uri="{FF2B5EF4-FFF2-40B4-BE49-F238E27FC236}">
                              <a16:creationId xmlns:a16="http://schemas.microsoft.com/office/drawing/2014/main" id="{F86B044B-27D6-4640-9BA6-98F9CBE770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565" name="Graphic 2564">
                          <a:extLst>
                            <a:ext uri="{FF2B5EF4-FFF2-40B4-BE49-F238E27FC236}">
                              <a16:creationId xmlns:a16="http://schemas.microsoft.com/office/drawing/2014/main" id="{E359DFD1-9151-45A0-BB4E-D3EB72242C8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59" name="Group 2558">
                      <a:extLst>
                        <a:ext uri="{FF2B5EF4-FFF2-40B4-BE49-F238E27FC236}">
                          <a16:creationId xmlns:a16="http://schemas.microsoft.com/office/drawing/2014/main" id="{EF900037-2BDC-40B5-9E96-1DA8DC1ADB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560" name="Rounded Rectangle 124">
                        <a:extLst>
                          <a:ext uri="{FF2B5EF4-FFF2-40B4-BE49-F238E27FC236}">
                            <a16:creationId xmlns:a16="http://schemas.microsoft.com/office/drawing/2014/main" id="{73F944A7-FEC9-491A-9872-C5D1F9090F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61" name="Graphic 2560">
                        <a:extLst>
                          <a:ext uri="{FF2B5EF4-FFF2-40B4-BE49-F238E27FC236}">
                            <a16:creationId xmlns:a16="http://schemas.microsoft.com/office/drawing/2014/main" id="{14F38C5B-89A6-4A48-890F-18D6C6B866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6" name="Group 2255">
                <a:extLst>
                  <a:ext uri="{FF2B5EF4-FFF2-40B4-BE49-F238E27FC236}">
                    <a16:creationId xmlns:a16="http://schemas.microsoft.com/office/drawing/2014/main" id="{77637A49-AE48-4AE8-90B6-422C2DFDFCE9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2509" name="Oval 2508">
                  <a:extLst>
                    <a:ext uri="{FF2B5EF4-FFF2-40B4-BE49-F238E27FC236}">
                      <a16:creationId xmlns:a16="http://schemas.microsoft.com/office/drawing/2014/main" id="{0EB7BC93-385C-4CC6-8027-C108FE9B7DF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10" name="Group 2509">
                  <a:extLst>
                    <a:ext uri="{FF2B5EF4-FFF2-40B4-BE49-F238E27FC236}">
                      <a16:creationId xmlns:a16="http://schemas.microsoft.com/office/drawing/2014/main" id="{EE452E95-7B48-4755-847B-9AA1D7ACE3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511" name="Group 2510">
                    <a:extLst>
                      <a:ext uri="{FF2B5EF4-FFF2-40B4-BE49-F238E27FC236}">
                        <a16:creationId xmlns:a16="http://schemas.microsoft.com/office/drawing/2014/main" id="{CFA11657-3D86-428E-AFCC-8AA494FAF17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537" name="Rounded Rectangle 101">
                      <a:extLst>
                        <a:ext uri="{FF2B5EF4-FFF2-40B4-BE49-F238E27FC236}">
                          <a16:creationId xmlns:a16="http://schemas.microsoft.com/office/drawing/2014/main" id="{BF7B1FA8-4461-4C33-92CA-519A604DA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538" name="Group 2537">
                      <a:extLst>
                        <a:ext uri="{FF2B5EF4-FFF2-40B4-BE49-F238E27FC236}">
                          <a16:creationId xmlns:a16="http://schemas.microsoft.com/office/drawing/2014/main" id="{CE8875DE-647C-433C-8F61-2D3A7E328C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51" name="Rounded Rectangle 112">
                        <a:extLst>
                          <a:ext uri="{FF2B5EF4-FFF2-40B4-BE49-F238E27FC236}">
                            <a16:creationId xmlns:a16="http://schemas.microsoft.com/office/drawing/2014/main" id="{2BA00FBB-2D84-4F7B-8F08-EB0C053E1D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52" name="Graphic 2551">
                        <a:extLst>
                          <a:ext uri="{FF2B5EF4-FFF2-40B4-BE49-F238E27FC236}">
                            <a16:creationId xmlns:a16="http://schemas.microsoft.com/office/drawing/2014/main" id="{C3C031EC-6846-4C02-8A7E-FAE575B308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39" name="Group 2538">
                      <a:extLst>
                        <a:ext uri="{FF2B5EF4-FFF2-40B4-BE49-F238E27FC236}">
                          <a16:creationId xmlns:a16="http://schemas.microsoft.com/office/drawing/2014/main" id="{D103B6A0-06F2-4638-A0BA-6164DADA30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49" name="Rounded Rectangle 110">
                        <a:extLst>
                          <a:ext uri="{FF2B5EF4-FFF2-40B4-BE49-F238E27FC236}">
                            <a16:creationId xmlns:a16="http://schemas.microsoft.com/office/drawing/2014/main" id="{5B3D7F2A-924E-43FE-80B4-2DA5D0A865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50" name="Graphic 2549">
                        <a:extLst>
                          <a:ext uri="{FF2B5EF4-FFF2-40B4-BE49-F238E27FC236}">
                            <a16:creationId xmlns:a16="http://schemas.microsoft.com/office/drawing/2014/main" id="{0CF01876-F7A4-4931-A421-7E9EC85B82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40" name="Group 2539">
                      <a:extLst>
                        <a:ext uri="{FF2B5EF4-FFF2-40B4-BE49-F238E27FC236}">
                          <a16:creationId xmlns:a16="http://schemas.microsoft.com/office/drawing/2014/main" id="{6E5603E0-8B8C-4224-AAAA-A898CBE474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47" name="Rounded Rectangle 108">
                        <a:extLst>
                          <a:ext uri="{FF2B5EF4-FFF2-40B4-BE49-F238E27FC236}">
                            <a16:creationId xmlns:a16="http://schemas.microsoft.com/office/drawing/2014/main" id="{EE5C32B9-1CC0-472D-AA21-77E123DC1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48" name="Graphic 2547">
                        <a:extLst>
                          <a:ext uri="{FF2B5EF4-FFF2-40B4-BE49-F238E27FC236}">
                            <a16:creationId xmlns:a16="http://schemas.microsoft.com/office/drawing/2014/main" id="{F6EF0085-D0C3-442D-8439-8BD68011AA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44" name="Group 2543">
                      <a:extLst>
                        <a:ext uri="{FF2B5EF4-FFF2-40B4-BE49-F238E27FC236}">
                          <a16:creationId xmlns:a16="http://schemas.microsoft.com/office/drawing/2014/main" id="{BB3A6045-1672-4CD0-8406-D9FDFDA718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45" name="Rounded Rectangle 106">
                        <a:extLst>
                          <a:ext uri="{FF2B5EF4-FFF2-40B4-BE49-F238E27FC236}">
                            <a16:creationId xmlns:a16="http://schemas.microsoft.com/office/drawing/2014/main" id="{FA3E9EC1-E6C2-49A8-BBBC-3CAE6AEF5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46" name="Graphic 2545">
                        <a:extLst>
                          <a:ext uri="{FF2B5EF4-FFF2-40B4-BE49-F238E27FC236}">
                            <a16:creationId xmlns:a16="http://schemas.microsoft.com/office/drawing/2014/main" id="{54818D89-21DA-4314-B128-530BB48CB83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12" name="Group 2511">
                    <a:extLst>
                      <a:ext uri="{FF2B5EF4-FFF2-40B4-BE49-F238E27FC236}">
                        <a16:creationId xmlns:a16="http://schemas.microsoft.com/office/drawing/2014/main" id="{530ACBFA-F67E-4413-BD94-84815F19A8B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530" name="Rounded Rectangle 84">
                      <a:extLst>
                        <a:ext uri="{FF2B5EF4-FFF2-40B4-BE49-F238E27FC236}">
                          <a16:creationId xmlns:a16="http://schemas.microsoft.com/office/drawing/2014/main" id="{02A279DC-AA05-4487-9951-231D81491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531" name="Group 2530">
                      <a:extLst>
                        <a:ext uri="{FF2B5EF4-FFF2-40B4-BE49-F238E27FC236}">
                          <a16:creationId xmlns:a16="http://schemas.microsoft.com/office/drawing/2014/main" id="{3DB5C8DE-9FB1-4DF4-8B5B-EC0385686B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535" name="Rounded Rectangle 89">
                        <a:extLst>
                          <a:ext uri="{FF2B5EF4-FFF2-40B4-BE49-F238E27FC236}">
                            <a16:creationId xmlns:a16="http://schemas.microsoft.com/office/drawing/2014/main" id="{83EE96FC-908B-4A20-9311-9EAB1B6BC3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36" name="Graphic 2535">
                        <a:extLst>
                          <a:ext uri="{FF2B5EF4-FFF2-40B4-BE49-F238E27FC236}">
                            <a16:creationId xmlns:a16="http://schemas.microsoft.com/office/drawing/2014/main" id="{E652E422-E4D1-48B4-8D37-64DDF76C5C9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32" name="Group 2531">
                      <a:extLst>
                        <a:ext uri="{FF2B5EF4-FFF2-40B4-BE49-F238E27FC236}">
                          <a16:creationId xmlns:a16="http://schemas.microsoft.com/office/drawing/2014/main" id="{5F956BA4-1B47-4E66-8EBB-4423B9405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533" name="Rounded Rectangle 87">
                        <a:extLst>
                          <a:ext uri="{FF2B5EF4-FFF2-40B4-BE49-F238E27FC236}">
                            <a16:creationId xmlns:a16="http://schemas.microsoft.com/office/drawing/2014/main" id="{BC8D2C1B-7CA0-43F3-9700-3491DDC63D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34" name="Graphic 2533">
                        <a:extLst>
                          <a:ext uri="{FF2B5EF4-FFF2-40B4-BE49-F238E27FC236}">
                            <a16:creationId xmlns:a16="http://schemas.microsoft.com/office/drawing/2014/main" id="{6C995B4F-5EA4-4E3F-B7C2-53FE8C828B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513" name="Group 2512">
                    <a:extLst>
                      <a:ext uri="{FF2B5EF4-FFF2-40B4-BE49-F238E27FC236}">
                        <a16:creationId xmlns:a16="http://schemas.microsoft.com/office/drawing/2014/main" id="{FD357BD0-0852-478C-AC99-E712ECCFEC1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514" name="Group 2513">
                      <a:extLst>
                        <a:ext uri="{FF2B5EF4-FFF2-40B4-BE49-F238E27FC236}">
                          <a16:creationId xmlns:a16="http://schemas.microsoft.com/office/drawing/2014/main" id="{00CFBD30-B9EF-4BFF-B01A-997C51AAFE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518" name="Group 2517">
                        <a:extLst>
                          <a:ext uri="{FF2B5EF4-FFF2-40B4-BE49-F238E27FC236}">
                            <a16:creationId xmlns:a16="http://schemas.microsoft.com/office/drawing/2014/main" id="{E5358D5E-68CF-4746-A9F6-773314E3F7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522" name="Rounded Rectangle 91">
                          <a:extLst>
                            <a:ext uri="{FF2B5EF4-FFF2-40B4-BE49-F238E27FC236}">
                              <a16:creationId xmlns:a16="http://schemas.microsoft.com/office/drawing/2014/main" id="{9DB128B5-ED91-4453-B145-170F5D17B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523" name="Graphic 2522">
                          <a:extLst>
                            <a:ext uri="{FF2B5EF4-FFF2-40B4-BE49-F238E27FC236}">
                              <a16:creationId xmlns:a16="http://schemas.microsoft.com/office/drawing/2014/main" id="{76196F8E-BBC4-42A8-BE22-808FCDEB746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524" name="Group 2523">
                          <a:extLst>
                            <a:ext uri="{FF2B5EF4-FFF2-40B4-BE49-F238E27FC236}">
                              <a16:creationId xmlns:a16="http://schemas.microsoft.com/office/drawing/2014/main" id="{F3669A3C-3102-45A6-928C-D4C639A2E6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528" name="Rounded Rectangle 97">
                            <a:extLst>
                              <a:ext uri="{FF2B5EF4-FFF2-40B4-BE49-F238E27FC236}">
                                <a16:creationId xmlns:a16="http://schemas.microsoft.com/office/drawing/2014/main" id="{8B039C48-6184-4DC7-94BD-E7BFDE5509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529" name="Graphic 2528">
                            <a:extLst>
                              <a:ext uri="{FF2B5EF4-FFF2-40B4-BE49-F238E27FC236}">
                                <a16:creationId xmlns:a16="http://schemas.microsoft.com/office/drawing/2014/main" id="{B6FB0B3F-B652-4AF3-9ADD-73139C2324A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525" name="Group 2524">
                          <a:extLst>
                            <a:ext uri="{FF2B5EF4-FFF2-40B4-BE49-F238E27FC236}">
                              <a16:creationId xmlns:a16="http://schemas.microsoft.com/office/drawing/2014/main" id="{5AABE22C-939D-44E6-BD8B-7FCF85D91F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526" name="Rounded Rectangle 95">
                            <a:extLst>
                              <a:ext uri="{FF2B5EF4-FFF2-40B4-BE49-F238E27FC236}">
                                <a16:creationId xmlns:a16="http://schemas.microsoft.com/office/drawing/2014/main" id="{BE69B836-12D2-4A60-A97F-446670BC36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527" name="Graphic 2526">
                            <a:extLst>
                              <a:ext uri="{FF2B5EF4-FFF2-40B4-BE49-F238E27FC236}">
                                <a16:creationId xmlns:a16="http://schemas.microsoft.com/office/drawing/2014/main" id="{14FA9934-5214-4F95-AD34-3152DE537B1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519" name="Group 2518">
                        <a:extLst>
                          <a:ext uri="{FF2B5EF4-FFF2-40B4-BE49-F238E27FC236}">
                            <a16:creationId xmlns:a16="http://schemas.microsoft.com/office/drawing/2014/main" id="{493D4D8B-2186-4124-910D-1E95A2F29EF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520" name="Rounded Rectangle 121">
                          <a:extLst>
                            <a:ext uri="{FF2B5EF4-FFF2-40B4-BE49-F238E27FC236}">
                              <a16:creationId xmlns:a16="http://schemas.microsoft.com/office/drawing/2014/main" id="{2BBE668F-DD64-4230-8FA1-D91CE23A3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521" name="Graphic 2520">
                          <a:extLst>
                            <a:ext uri="{FF2B5EF4-FFF2-40B4-BE49-F238E27FC236}">
                              <a16:creationId xmlns:a16="http://schemas.microsoft.com/office/drawing/2014/main" id="{EFD3F962-48C5-4FE8-B40B-84D40710C4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515" name="Group 2514">
                      <a:extLst>
                        <a:ext uri="{FF2B5EF4-FFF2-40B4-BE49-F238E27FC236}">
                          <a16:creationId xmlns:a16="http://schemas.microsoft.com/office/drawing/2014/main" id="{701C24E5-9B75-4799-88B1-A9A2812191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516" name="Rounded Rectangle 124">
                        <a:extLst>
                          <a:ext uri="{FF2B5EF4-FFF2-40B4-BE49-F238E27FC236}">
                            <a16:creationId xmlns:a16="http://schemas.microsoft.com/office/drawing/2014/main" id="{BD32CBE1-CCB7-4945-89E7-5FDE73CB4E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17" name="Graphic 2516">
                        <a:extLst>
                          <a:ext uri="{FF2B5EF4-FFF2-40B4-BE49-F238E27FC236}">
                            <a16:creationId xmlns:a16="http://schemas.microsoft.com/office/drawing/2014/main" id="{FEF84ED0-1FA5-48CE-A88C-27DE3CF200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7" name="Group 2256">
                <a:extLst>
                  <a:ext uri="{FF2B5EF4-FFF2-40B4-BE49-F238E27FC236}">
                    <a16:creationId xmlns:a16="http://schemas.microsoft.com/office/drawing/2014/main" id="{5912025B-8B8E-4B2C-985C-0BD901B26E95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2468" name="Oval 2467">
                  <a:extLst>
                    <a:ext uri="{FF2B5EF4-FFF2-40B4-BE49-F238E27FC236}">
                      <a16:creationId xmlns:a16="http://schemas.microsoft.com/office/drawing/2014/main" id="{7C658EC3-80A7-4B13-96DE-D25584B5A7C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69" name="Group 2468">
                  <a:extLst>
                    <a:ext uri="{FF2B5EF4-FFF2-40B4-BE49-F238E27FC236}">
                      <a16:creationId xmlns:a16="http://schemas.microsoft.com/office/drawing/2014/main" id="{7E900EF2-41BB-47AF-9B1A-8A3B6BA6AB9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470" name="Group 2469">
                    <a:extLst>
                      <a:ext uri="{FF2B5EF4-FFF2-40B4-BE49-F238E27FC236}">
                        <a16:creationId xmlns:a16="http://schemas.microsoft.com/office/drawing/2014/main" id="{07962B26-01DD-4DCC-97B1-5EA725C7B0B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96" name="Rounded Rectangle 101">
                      <a:extLst>
                        <a:ext uri="{FF2B5EF4-FFF2-40B4-BE49-F238E27FC236}">
                          <a16:creationId xmlns:a16="http://schemas.microsoft.com/office/drawing/2014/main" id="{96AA30BF-D866-40B5-AC8D-DFBA9C47C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97" name="Group 2496">
                      <a:extLst>
                        <a:ext uri="{FF2B5EF4-FFF2-40B4-BE49-F238E27FC236}">
                          <a16:creationId xmlns:a16="http://schemas.microsoft.com/office/drawing/2014/main" id="{5D83F16B-EDB6-4460-A6BC-7379433A06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507" name="Rounded Rectangle 112">
                        <a:extLst>
                          <a:ext uri="{FF2B5EF4-FFF2-40B4-BE49-F238E27FC236}">
                            <a16:creationId xmlns:a16="http://schemas.microsoft.com/office/drawing/2014/main" id="{170ECFE9-AD2A-44E8-9550-833D7ED83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08" name="Graphic 2507">
                        <a:extLst>
                          <a:ext uri="{FF2B5EF4-FFF2-40B4-BE49-F238E27FC236}">
                            <a16:creationId xmlns:a16="http://schemas.microsoft.com/office/drawing/2014/main" id="{B3A6616E-547E-4966-A6D2-1D5AF16916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8" name="Group 2497">
                      <a:extLst>
                        <a:ext uri="{FF2B5EF4-FFF2-40B4-BE49-F238E27FC236}">
                          <a16:creationId xmlns:a16="http://schemas.microsoft.com/office/drawing/2014/main" id="{48328ACB-B3EE-47E4-B536-543768357C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505" name="Rounded Rectangle 110">
                        <a:extLst>
                          <a:ext uri="{FF2B5EF4-FFF2-40B4-BE49-F238E27FC236}">
                            <a16:creationId xmlns:a16="http://schemas.microsoft.com/office/drawing/2014/main" id="{FE592589-B308-4DEE-9378-7EAD05451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06" name="Graphic 2505">
                        <a:extLst>
                          <a:ext uri="{FF2B5EF4-FFF2-40B4-BE49-F238E27FC236}">
                            <a16:creationId xmlns:a16="http://schemas.microsoft.com/office/drawing/2014/main" id="{1836FC01-EB6D-4375-8C1D-30ED563B158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9" name="Group 2498">
                      <a:extLst>
                        <a:ext uri="{FF2B5EF4-FFF2-40B4-BE49-F238E27FC236}">
                          <a16:creationId xmlns:a16="http://schemas.microsoft.com/office/drawing/2014/main" id="{945682F7-569D-4DB2-823D-D226BA2F54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503" name="Rounded Rectangle 108">
                        <a:extLst>
                          <a:ext uri="{FF2B5EF4-FFF2-40B4-BE49-F238E27FC236}">
                            <a16:creationId xmlns:a16="http://schemas.microsoft.com/office/drawing/2014/main" id="{7C654AFC-A831-41DA-A00E-D8D7D1962D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04" name="Graphic 2503">
                        <a:extLst>
                          <a:ext uri="{FF2B5EF4-FFF2-40B4-BE49-F238E27FC236}">
                            <a16:creationId xmlns:a16="http://schemas.microsoft.com/office/drawing/2014/main" id="{65435F9F-68AD-4100-B0BF-1013EC2CCD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500" name="Group 2499">
                      <a:extLst>
                        <a:ext uri="{FF2B5EF4-FFF2-40B4-BE49-F238E27FC236}">
                          <a16:creationId xmlns:a16="http://schemas.microsoft.com/office/drawing/2014/main" id="{7D9B1EE1-2ECA-487D-A348-82CB64FC95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501" name="Rounded Rectangle 106">
                        <a:extLst>
                          <a:ext uri="{FF2B5EF4-FFF2-40B4-BE49-F238E27FC236}">
                            <a16:creationId xmlns:a16="http://schemas.microsoft.com/office/drawing/2014/main" id="{D449BB23-A38D-4C16-AC48-E10BDBAD40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502" name="Graphic 2501">
                        <a:extLst>
                          <a:ext uri="{FF2B5EF4-FFF2-40B4-BE49-F238E27FC236}">
                            <a16:creationId xmlns:a16="http://schemas.microsoft.com/office/drawing/2014/main" id="{FBF48C26-8278-42AA-883D-A720ACF74C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71" name="Group 2470">
                    <a:extLst>
                      <a:ext uri="{FF2B5EF4-FFF2-40B4-BE49-F238E27FC236}">
                        <a16:creationId xmlns:a16="http://schemas.microsoft.com/office/drawing/2014/main" id="{FCAC5DCF-BB1A-4F10-9EBF-917C0FAC869A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89" name="Rounded Rectangle 84">
                      <a:extLst>
                        <a:ext uri="{FF2B5EF4-FFF2-40B4-BE49-F238E27FC236}">
                          <a16:creationId xmlns:a16="http://schemas.microsoft.com/office/drawing/2014/main" id="{247DD031-8EFE-479F-B5F0-B142AF6D7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90" name="Group 2489">
                      <a:extLst>
                        <a:ext uri="{FF2B5EF4-FFF2-40B4-BE49-F238E27FC236}">
                          <a16:creationId xmlns:a16="http://schemas.microsoft.com/office/drawing/2014/main" id="{87C5EC43-059A-42AD-B37C-F582655E55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94" name="Rounded Rectangle 89">
                        <a:extLst>
                          <a:ext uri="{FF2B5EF4-FFF2-40B4-BE49-F238E27FC236}">
                            <a16:creationId xmlns:a16="http://schemas.microsoft.com/office/drawing/2014/main" id="{22CF375A-1C08-4C09-9DA6-9E2D9BCEC0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95" name="Graphic 2494">
                        <a:extLst>
                          <a:ext uri="{FF2B5EF4-FFF2-40B4-BE49-F238E27FC236}">
                            <a16:creationId xmlns:a16="http://schemas.microsoft.com/office/drawing/2014/main" id="{1593BCF0-E71B-4798-8EC5-04580C6EC3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91" name="Group 2490">
                      <a:extLst>
                        <a:ext uri="{FF2B5EF4-FFF2-40B4-BE49-F238E27FC236}">
                          <a16:creationId xmlns:a16="http://schemas.microsoft.com/office/drawing/2014/main" id="{54EC9A9A-DD99-4953-9F8F-79CB66AD93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92" name="Rounded Rectangle 87">
                        <a:extLst>
                          <a:ext uri="{FF2B5EF4-FFF2-40B4-BE49-F238E27FC236}">
                            <a16:creationId xmlns:a16="http://schemas.microsoft.com/office/drawing/2014/main" id="{E850048D-2486-475F-9C2B-AF812E193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93" name="Graphic 2492">
                        <a:extLst>
                          <a:ext uri="{FF2B5EF4-FFF2-40B4-BE49-F238E27FC236}">
                            <a16:creationId xmlns:a16="http://schemas.microsoft.com/office/drawing/2014/main" id="{A2FE3224-8177-4F50-8170-FEF73EE7F1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72" name="Group 2471">
                    <a:extLst>
                      <a:ext uri="{FF2B5EF4-FFF2-40B4-BE49-F238E27FC236}">
                        <a16:creationId xmlns:a16="http://schemas.microsoft.com/office/drawing/2014/main" id="{ADDE5A29-C8DB-4119-A5AE-9766466E499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473" name="Group 2472">
                      <a:extLst>
                        <a:ext uri="{FF2B5EF4-FFF2-40B4-BE49-F238E27FC236}">
                          <a16:creationId xmlns:a16="http://schemas.microsoft.com/office/drawing/2014/main" id="{51605FE8-B4F8-4C0A-BB19-FE7DEF4A52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477" name="Group 2476">
                        <a:extLst>
                          <a:ext uri="{FF2B5EF4-FFF2-40B4-BE49-F238E27FC236}">
                            <a16:creationId xmlns:a16="http://schemas.microsoft.com/office/drawing/2014/main" id="{4CC50F52-F125-4315-9782-DFABCEB3BE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481" name="Rounded Rectangle 91">
                          <a:extLst>
                            <a:ext uri="{FF2B5EF4-FFF2-40B4-BE49-F238E27FC236}">
                              <a16:creationId xmlns:a16="http://schemas.microsoft.com/office/drawing/2014/main" id="{052CECE8-AD87-4B0D-AD1B-D50D8A4196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482" name="Graphic 2481">
                          <a:extLst>
                            <a:ext uri="{FF2B5EF4-FFF2-40B4-BE49-F238E27FC236}">
                              <a16:creationId xmlns:a16="http://schemas.microsoft.com/office/drawing/2014/main" id="{7885A3CC-0E3E-43A8-9F76-87921CDC7EF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83" name="Group 2482">
                          <a:extLst>
                            <a:ext uri="{FF2B5EF4-FFF2-40B4-BE49-F238E27FC236}">
                              <a16:creationId xmlns:a16="http://schemas.microsoft.com/office/drawing/2014/main" id="{CE4A6D78-E469-4401-AA6E-2571D2FA7D6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87" name="Rounded Rectangle 97">
                            <a:extLst>
                              <a:ext uri="{FF2B5EF4-FFF2-40B4-BE49-F238E27FC236}">
                                <a16:creationId xmlns:a16="http://schemas.microsoft.com/office/drawing/2014/main" id="{D4767BFD-E884-4478-A397-10314CCF47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88" name="Graphic 2487">
                            <a:extLst>
                              <a:ext uri="{FF2B5EF4-FFF2-40B4-BE49-F238E27FC236}">
                                <a16:creationId xmlns:a16="http://schemas.microsoft.com/office/drawing/2014/main" id="{35A56888-F070-437E-9907-052D162AEE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84" name="Group 2483">
                          <a:extLst>
                            <a:ext uri="{FF2B5EF4-FFF2-40B4-BE49-F238E27FC236}">
                              <a16:creationId xmlns:a16="http://schemas.microsoft.com/office/drawing/2014/main" id="{EF13AD81-CEBF-42E1-82AC-86F698B3747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85" name="Rounded Rectangle 95">
                            <a:extLst>
                              <a:ext uri="{FF2B5EF4-FFF2-40B4-BE49-F238E27FC236}">
                                <a16:creationId xmlns:a16="http://schemas.microsoft.com/office/drawing/2014/main" id="{0EB25DBB-3E75-43B6-92D0-4F1DDF5314C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86" name="Graphic 2485">
                            <a:extLst>
                              <a:ext uri="{FF2B5EF4-FFF2-40B4-BE49-F238E27FC236}">
                                <a16:creationId xmlns:a16="http://schemas.microsoft.com/office/drawing/2014/main" id="{57702E34-2980-4B6C-8FD7-37D2A79BE5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478" name="Group 2477">
                        <a:extLst>
                          <a:ext uri="{FF2B5EF4-FFF2-40B4-BE49-F238E27FC236}">
                            <a16:creationId xmlns:a16="http://schemas.microsoft.com/office/drawing/2014/main" id="{0EA1B702-0A7B-47BE-A975-1B55B8E4D48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479" name="Rounded Rectangle 121">
                          <a:extLst>
                            <a:ext uri="{FF2B5EF4-FFF2-40B4-BE49-F238E27FC236}">
                              <a16:creationId xmlns:a16="http://schemas.microsoft.com/office/drawing/2014/main" id="{2321BD54-1BCB-48BD-A522-1DEDEBBE7A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480" name="Graphic 2479">
                          <a:extLst>
                            <a:ext uri="{FF2B5EF4-FFF2-40B4-BE49-F238E27FC236}">
                              <a16:creationId xmlns:a16="http://schemas.microsoft.com/office/drawing/2014/main" id="{0E084A34-C316-4199-8303-C6DD878F39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74" name="Group 2473">
                      <a:extLst>
                        <a:ext uri="{FF2B5EF4-FFF2-40B4-BE49-F238E27FC236}">
                          <a16:creationId xmlns:a16="http://schemas.microsoft.com/office/drawing/2014/main" id="{A22883A1-D61B-4142-B407-9FE1BF320E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475" name="Rounded Rectangle 124">
                        <a:extLst>
                          <a:ext uri="{FF2B5EF4-FFF2-40B4-BE49-F238E27FC236}">
                            <a16:creationId xmlns:a16="http://schemas.microsoft.com/office/drawing/2014/main" id="{8DF7C9F7-6138-423C-8F07-F8F02E284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76" name="Graphic 2475">
                        <a:extLst>
                          <a:ext uri="{FF2B5EF4-FFF2-40B4-BE49-F238E27FC236}">
                            <a16:creationId xmlns:a16="http://schemas.microsoft.com/office/drawing/2014/main" id="{948F1DB0-464F-40B5-BD1E-90B92D5BBD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8" name="Group 2257">
                <a:extLst>
                  <a:ext uri="{FF2B5EF4-FFF2-40B4-BE49-F238E27FC236}">
                    <a16:creationId xmlns:a16="http://schemas.microsoft.com/office/drawing/2014/main" id="{96E4B4D2-0299-4301-A716-BF25F0802A14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2427" name="Oval 2426">
                  <a:extLst>
                    <a:ext uri="{FF2B5EF4-FFF2-40B4-BE49-F238E27FC236}">
                      <a16:creationId xmlns:a16="http://schemas.microsoft.com/office/drawing/2014/main" id="{924F8152-9707-4167-BC59-95DCE56E970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28" name="Group 2427">
                  <a:extLst>
                    <a:ext uri="{FF2B5EF4-FFF2-40B4-BE49-F238E27FC236}">
                      <a16:creationId xmlns:a16="http://schemas.microsoft.com/office/drawing/2014/main" id="{796A28EF-BB9C-403A-8F38-5B11C5A6EDF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429" name="Group 2428">
                    <a:extLst>
                      <a:ext uri="{FF2B5EF4-FFF2-40B4-BE49-F238E27FC236}">
                        <a16:creationId xmlns:a16="http://schemas.microsoft.com/office/drawing/2014/main" id="{297CFD56-1872-4FF3-BFC3-D387F5C3C41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55" name="Rounded Rectangle 101">
                      <a:extLst>
                        <a:ext uri="{FF2B5EF4-FFF2-40B4-BE49-F238E27FC236}">
                          <a16:creationId xmlns:a16="http://schemas.microsoft.com/office/drawing/2014/main" id="{9DCA2981-3BBE-4387-9CCC-31287A5C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56" name="Group 2455">
                      <a:extLst>
                        <a:ext uri="{FF2B5EF4-FFF2-40B4-BE49-F238E27FC236}">
                          <a16:creationId xmlns:a16="http://schemas.microsoft.com/office/drawing/2014/main" id="{06C70877-6CA8-4742-9323-8CFD21CD1C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466" name="Rounded Rectangle 112">
                        <a:extLst>
                          <a:ext uri="{FF2B5EF4-FFF2-40B4-BE49-F238E27FC236}">
                            <a16:creationId xmlns:a16="http://schemas.microsoft.com/office/drawing/2014/main" id="{2F09B55C-0640-446F-88AD-C5C42C6839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67" name="Graphic 2466">
                        <a:extLst>
                          <a:ext uri="{FF2B5EF4-FFF2-40B4-BE49-F238E27FC236}">
                            <a16:creationId xmlns:a16="http://schemas.microsoft.com/office/drawing/2014/main" id="{3165B3DC-965C-4AA4-883F-C297BC5774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7" name="Group 2456">
                      <a:extLst>
                        <a:ext uri="{FF2B5EF4-FFF2-40B4-BE49-F238E27FC236}">
                          <a16:creationId xmlns:a16="http://schemas.microsoft.com/office/drawing/2014/main" id="{19197C17-F569-44D5-B0FD-F0C7CC5B7A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464" name="Rounded Rectangle 110">
                        <a:extLst>
                          <a:ext uri="{FF2B5EF4-FFF2-40B4-BE49-F238E27FC236}">
                            <a16:creationId xmlns:a16="http://schemas.microsoft.com/office/drawing/2014/main" id="{17898E40-BB2B-4DA9-B1C7-1E5FE38293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65" name="Graphic 2464">
                        <a:extLst>
                          <a:ext uri="{FF2B5EF4-FFF2-40B4-BE49-F238E27FC236}">
                            <a16:creationId xmlns:a16="http://schemas.microsoft.com/office/drawing/2014/main" id="{C342EE9B-D66F-4718-8D3E-97C1EBC2D73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8" name="Group 2457">
                      <a:extLst>
                        <a:ext uri="{FF2B5EF4-FFF2-40B4-BE49-F238E27FC236}">
                          <a16:creationId xmlns:a16="http://schemas.microsoft.com/office/drawing/2014/main" id="{CB9527DA-0BED-4D98-AA44-0902DD9C6E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462" name="Rounded Rectangle 108">
                        <a:extLst>
                          <a:ext uri="{FF2B5EF4-FFF2-40B4-BE49-F238E27FC236}">
                            <a16:creationId xmlns:a16="http://schemas.microsoft.com/office/drawing/2014/main" id="{886DE858-5BA3-4F05-B471-D3CAED2EB1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63" name="Graphic 2462">
                        <a:extLst>
                          <a:ext uri="{FF2B5EF4-FFF2-40B4-BE49-F238E27FC236}">
                            <a16:creationId xmlns:a16="http://schemas.microsoft.com/office/drawing/2014/main" id="{52B2B6F9-D271-4BA3-948D-512B9E3964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9" name="Group 2458">
                      <a:extLst>
                        <a:ext uri="{FF2B5EF4-FFF2-40B4-BE49-F238E27FC236}">
                          <a16:creationId xmlns:a16="http://schemas.microsoft.com/office/drawing/2014/main" id="{B8DF82D2-023B-4DC3-887E-35FEEBA8C0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460" name="Rounded Rectangle 106">
                        <a:extLst>
                          <a:ext uri="{FF2B5EF4-FFF2-40B4-BE49-F238E27FC236}">
                            <a16:creationId xmlns:a16="http://schemas.microsoft.com/office/drawing/2014/main" id="{2B4A0A3C-FC1F-46E3-86DC-C7D1B102BE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61" name="Graphic 2460">
                        <a:extLst>
                          <a:ext uri="{FF2B5EF4-FFF2-40B4-BE49-F238E27FC236}">
                            <a16:creationId xmlns:a16="http://schemas.microsoft.com/office/drawing/2014/main" id="{4CD0D1C3-7833-430B-BE4E-6421391DD45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30" name="Group 2429">
                    <a:extLst>
                      <a:ext uri="{FF2B5EF4-FFF2-40B4-BE49-F238E27FC236}">
                        <a16:creationId xmlns:a16="http://schemas.microsoft.com/office/drawing/2014/main" id="{1AE838C5-6010-4DC5-915B-D4B63085A49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48" name="Rounded Rectangle 84">
                      <a:extLst>
                        <a:ext uri="{FF2B5EF4-FFF2-40B4-BE49-F238E27FC236}">
                          <a16:creationId xmlns:a16="http://schemas.microsoft.com/office/drawing/2014/main" id="{71B8D4C4-4973-4F84-8D01-1812A8973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49" name="Group 2448">
                      <a:extLst>
                        <a:ext uri="{FF2B5EF4-FFF2-40B4-BE49-F238E27FC236}">
                          <a16:creationId xmlns:a16="http://schemas.microsoft.com/office/drawing/2014/main" id="{F9F95311-F14C-4CE0-8C4C-19981AEC651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53" name="Rounded Rectangle 89">
                        <a:extLst>
                          <a:ext uri="{FF2B5EF4-FFF2-40B4-BE49-F238E27FC236}">
                            <a16:creationId xmlns:a16="http://schemas.microsoft.com/office/drawing/2014/main" id="{F30C829C-B62A-462D-AC30-E9EA1F8A9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54" name="Graphic 2453">
                        <a:extLst>
                          <a:ext uri="{FF2B5EF4-FFF2-40B4-BE49-F238E27FC236}">
                            <a16:creationId xmlns:a16="http://schemas.microsoft.com/office/drawing/2014/main" id="{BB22F472-DF16-4599-9708-5D17E1CBD5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50" name="Group 2449">
                      <a:extLst>
                        <a:ext uri="{FF2B5EF4-FFF2-40B4-BE49-F238E27FC236}">
                          <a16:creationId xmlns:a16="http://schemas.microsoft.com/office/drawing/2014/main" id="{5DDAE6DD-96FE-4372-A086-94D4EC3B9D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51" name="Rounded Rectangle 87">
                        <a:extLst>
                          <a:ext uri="{FF2B5EF4-FFF2-40B4-BE49-F238E27FC236}">
                            <a16:creationId xmlns:a16="http://schemas.microsoft.com/office/drawing/2014/main" id="{6B47FE51-6397-45F5-A97B-0171408397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52" name="Graphic 2451">
                        <a:extLst>
                          <a:ext uri="{FF2B5EF4-FFF2-40B4-BE49-F238E27FC236}">
                            <a16:creationId xmlns:a16="http://schemas.microsoft.com/office/drawing/2014/main" id="{ADCD9CFC-3129-4E8C-B2BF-077537FF74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431" name="Group 2430">
                    <a:extLst>
                      <a:ext uri="{FF2B5EF4-FFF2-40B4-BE49-F238E27FC236}">
                        <a16:creationId xmlns:a16="http://schemas.microsoft.com/office/drawing/2014/main" id="{9D222342-D1C5-4F8F-A21E-C7A9A08D3A9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432" name="Group 2431">
                      <a:extLst>
                        <a:ext uri="{FF2B5EF4-FFF2-40B4-BE49-F238E27FC236}">
                          <a16:creationId xmlns:a16="http://schemas.microsoft.com/office/drawing/2014/main" id="{C3914CAD-E75A-4FF9-8B69-DFC72F093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436" name="Group 2435">
                        <a:extLst>
                          <a:ext uri="{FF2B5EF4-FFF2-40B4-BE49-F238E27FC236}">
                            <a16:creationId xmlns:a16="http://schemas.microsoft.com/office/drawing/2014/main" id="{493C4980-46B8-4F47-9F8B-364EABB67B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440" name="Rounded Rectangle 91">
                          <a:extLst>
                            <a:ext uri="{FF2B5EF4-FFF2-40B4-BE49-F238E27FC236}">
                              <a16:creationId xmlns:a16="http://schemas.microsoft.com/office/drawing/2014/main" id="{FFADE1F7-4F85-439C-A5DD-28BF903F0E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441" name="Graphic 2440">
                          <a:extLst>
                            <a:ext uri="{FF2B5EF4-FFF2-40B4-BE49-F238E27FC236}">
                              <a16:creationId xmlns:a16="http://schemas.microsoft.com/office/drawing/2014/main" id="{0715D5C4-C499-4F10-B53B-578C00EDEB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42" name="Group 2441">
                          <a:extLst>
                            <a:ext uri="{FF2B5EF4-FFF2-40B4-BE49-F238E27FC236}">
                              <a16:creationId xmlns:a16="http://schemas.microsoft.com/office/drawing/2014/main" id="{86539F31-74F7-4179-BED8-9BF9F7031F9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46" name="Rounded Rectangle 97">
                            <a:extLst>
                              <a:ext uri="{FF2B5EF4-FFF2-40B4-BE49-F238E27FC236}">
                                <a16:creationId xmlns:a16="http://schemas.microsoft.com/office/drawing/2014/main" id="{64807DC7-5487-415E-AC90-AFD5AC9935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47" name="Graphic 2446">
                            <a:extLst>
                              <a:ext uri="{FF2B5EF4-FFF2-40B4-BE49-F238E27FC236}">
                                <a16:creationId xmlns:a16="http://schemas.microsoft.com/office/drawing/2014/main" id="{253AB7F2-A060-4A94-BADC-A00F3FA406F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43" name="Group 2442">
                          <a:extLst>
                            <a:ext uri="{FF2B5EF4-FFF2-40B4-BE49-F238E27FC236}">
                              <a16:creationId xmlns:a16="http://schemas.microsoft.com/office/drawing/2014/main" id="{7D93CF87-1151-4716-A0BB-BC4C4AE258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44" name="Rounded Rectangle 95">
                            <a:extLst>
                              <a:ext uri="{FF2B5EF4-FFF2-40B4-BE49-F238E27FC236}">
                                <a16:creationId xmlns:a16="http://schemas.microsoft.com/office/drawing/2014/main" id="{67128C38-BA5C-4D9D-9D3C-F67AE9B208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45" name="Graphic 2444">
                            <a:extLst>
                              <a:ext uri="{FF2B5EF4-FFF2-40B4-BE49-F238E27FC236}">
                                <a16:creationId xmlns:a16="http://schemas.microsoft.com/office/drawing/2014/main" id="{2264CA63-9953-4CBF-A8B3-5F7D36B4EDB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437" name="Group 2436">
                        <a:extLst>
                          <a:ext uri="{FF2B5EF4-FFF2-40B4-BE49-F238E27FC236}">
                            <a16:creationId xmlns:a16="http://schemas.microsoft.com/office/drawing/2014/main" id="{22920260-A2AC-4E4C-AC59-0867D4FFE1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438" name="Rounded Rectangle 121">
                          <a:extLst>
                            <a:ext uri="{FF2B5EF4-FFF2-40B4-BE49-F238E27FC236}">
                              <a16:creationId xmlns:a16="http://schemas.microsoft.com/office/drawing/2014/main" id="{AC47CB97-9CDA-4284-A11E-4140573D73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439" name="Graphic 2438">
                          <a:extLst>
                            <a:ext uri="{FF2B5EF4-FFF2-40B4-BE49-F238E27FC236}">
                              <a16:creationId xmlns:a16="http://schemas.microsoft.com/office/drawing/2014/main" id="{3B09B156-FA70-4389-889A-0DBBAB8068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433" name="Group 2432">
                      <a:extLst>
                        <a:ext uri="{FF2B5EF4-FFF2-40B4-BE49-F238E27FC236}">
                          <a16:creationId xmlns:a16="http://schemas.microsoft.com/office/drawing/2014/main" id="{9ED0E9E3-1558-4617-9981-C1DE408BA0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434" name="Rounded Rectangle 124">
                        <a:extLst>
                          <a:ext uri="{FF2B5EF4-FFF2-40B4-BE49-F238E27FC236}">
                            <a16:creationId xmlns:a16="http://schemas.microsoft.com/office/drawing/2014/main" id="{0E0C1A0C-BF2C-454F-B4A5-5144EFD76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35" name="Graphic 2434">
                        <a:extLst>
                          <a:ext uri="{FF2B5EF4-FFF2-40B4-BE49-F238E27FC236}">
                            <a16:creationId xmlns:a16="http://schemas.microsoft.com/office/drawing/2014/main" id="{FB678FC7-8828-49A5-B3F2-0293681D420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59" name="Group 2258">
                <a:extLst>
                  <a:ext uri="{FF2B5EF4-FFF2-40B4-BE49-F238E27FC236}">
                    <a16:creationId xmlns:a16="http://schemas.microsoft.com/office/drawing/2014/main" id="{F96BDC62-162E-4619-B32C-826D2CF2EF6B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2386" name="Oval 2385">
                  <a:extLst>
                    <a:ext uri="{FF2B5EF4-FFF2-40B4-BE49-F238E27FC236}">
                      <a16:creationId xmlns:a16="http://schemas.microsoft.com/office/drawing/2014/main" id="{0DC77EDA-4084-46D8-9D76-B7BB6BFB5B5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87" name="Group 2386">
                  <a:extLst>
                    <a:ext uri="{FF2B5EF4-FFF2-40B4-BE49-F238E27FC236}">
                      <a16:creationId xmlns:a16="http://schemas.microsoft.com/office/drawing/2014/main" id="{832D1255-A7CC-4462-9A6B-B97C767104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88" name="Group 2387">
                    <a:extLst>
                      <a:ext uri="{FF2B5EF4-FFF2-40B4-BE49-F238E27FC236}">
                        <a16:creationId xmlns:a16="http://schemas.microsoft.com/office/drawing/2014/main" id="{B13BDA7E-CBA0-432F-B1AF-C776471F5C5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414" name="Rounded Rectangle 101">
                      <a:extLst>
                        <a:ext uri="{FF2B5EF4-FFF2-40B4-BE49-F238E27FC236}">
                          <a16:creationId xmlns:a16="http://schemas.microsoft.com/office/drawing/2014/main" id="{C6B2D102-539F-431C-AA10-B8FE1DCF4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15" name="Group 2414">
                      <a:extLst>
                        <a:ext uri="{FF2B5EF4-FFF2-40B4-BE49-F238E27FC236}">
                          <a16:creationId xmlns:a16="http://schemas.microsoft.com/office/drawing/2014/main" id="{44A682E4-238C-4E41-B1E6-8E681F5D0C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425" name="Rounded Rectangle 112">
                        <a:extLst>
                          <a:ext uri="{FF2B5EF4-FFF2-40B4-BE49-F238E27FC236}">
                            <a16:creationId xmlns:a16="http://schemas.microsoft.com/office/drawing/2014/main" id="{4AA76BD4-5EC8-4F86-A16E-FE41789183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26" name="Graphic 2425">
                        <a:extLst>
                          <a:ext uri="{FF2B5EF4-FFF2-40B4-BE49-F238E27FC236}">
                            <a16:creationId xmlns:a16="http://schemas.microsoft.com/office/drawing/2014/main" id="{87EF412F-5340-4D45-88F5-E9B808A84F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6" name="Group 2415">
                      <a:extLst>
                        <a:ext uri="{FF2B5EF4-FFF2-40B4-BE49-F238E27FC236}">
                          <a16:creationId xmlns:a16="http://schemas.microsoft.com/office/drawing/2014/main" id="{D9FE511A-CBE7-4BB0-9694-F7F161ABD0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423" name="Rounded Rectangle 110">
                        <a:extLst>
                          <a:ext uri="{FF2B5EF4-FFF2-40B4-BE49-F238E27FC236}">
                            <a16:creationId xmlns:a16="http://schemas.microsoft.com/office/drawing/2014/main" id="{45E3FD57-1F55-4091-A41F-A4AAA3663A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24" name="Graphic 2423">
                        <a:extLst>
                          <a:ext uri="{FF2B5EF4-FFF2-40B4-BE49-F238E27FC236}">
                            <a16:creationId xmlns:a16="http://schemas.microsoft.com/office/drawing/2014/main" id="{09437E1C-ED5F-4E43-A8A7-1BF9C15BAEC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7" name="Group 2416">
                      <a:extLst>
                        <a:ext uri="{FF2B5EF4-FFF2-40B4-BE49-F238E27FC236}">
                          <a16:creationId xmlns:a16="http://schemas.microsoft.com/office/drawing/2014/main" id="{2CE9B2BF-AC18-43D2-84F5-94DA094EDC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421" name="Rounded Rectangle 108">
                        <a:extLst>
                          <a:ext uri="{FF2B5EF4-FFF2-40B4-BE49-F238E27FC236}">
                            <a16:creationId xmlns:a16="http://schemas.microsoft.com/office/drawing/2014/main" id="{332AFE7B-5FD8-483D-BDAE-82476C1A79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22" name="Graphic 2421">
                        <a:extLst>
                          <a:ext uri="{FF2B5EF4-FFF2-40B4-BE49-F238E27FC236}">
                            <a16:creationId xmlns:a16="http://schemas.microsoft.com/office/drawing/2014/main" id="{22227334-0D31-4939-B123-8A6F835098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18" name="Group 2417">
                      <a:extLst>
                        <a:ext uri="{FF2B5EF4-FFF2-40B4-BE49-F238E27FC236}">
                          <a16:creationId xmlns:a16="http://schemas.microsoft.com/office/drawing/2014/main" id="{C427A811-BB42-4D75-9655-7798BA2ED3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419" name="Rounded Rectangle 106">
                        <a:extLst>
                          <a:ext uri="{FF2B5EF4-FFF2-40B4-BE49-F238E27FC236}">
                            <a16:creationId xmlns:a16="http://schemas.microsoft.com/office/drawing/2014/main" id="{E1B4A62B-DC4A-4963-85F4-828765BA6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20" name="Graphic 2419">
                        <a:extLst>
                          <a:ext uri="{FF2B5EF4-FFF2-40B4-BE49-F238E27FC236}">
                            <a16:creationId xmlns:a16="http://schemas.microsoft.com/office/drawing/2014/main" id="{AC0D4BF0-DF5C-471C-AC7A-47DD9A974C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89" name="Group 2388">
                    <a:extLst>
                      <a:ext uri="{FF2B5EF4-FFF2-40B4-BE49-F238E27FC236}">
                        <a16:creationId xmlns:a16="http://schemas.microsoft.com/office/drawing/2014/main" id="{685817E2-B9E8-4F70-A395-3CE952FA88D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407" name="Rounded Rectangle 84">
                      <a:extLst>
                        <a:ext uri="{FF2B5EF4-FFF2-40B4-BE49-F238E27FC236}">
                          <a16:creationId xmlns:a16="http://schemas.microsoft.com/office/drawing/2014/main" id="{CDFA9E62-1232-4680-BD58-0C2298E6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408" name="Group 2407">
                      <a:extLst>
                        <a:ext uri="{FF2B5EF4-FFF2-40B4-BE49-F238E27FC236}">
                          <a16:creationId xmlns:a16="http://schemas.microsoft.com/office/drawing/2014/main" id="{6626117C-58F9-4655-8B19-880E1E5ED0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412" name="Rounded Rectangle 89">
                        <a:extLst>
                          <a:ext uri="{FF2B5EF4-FFF2-40B4-BE49-F238E27FC236}">
                            <a16:creationId xmlns:a16="http://schemas.microsoft.com/office/drawing/2014/main" id="{3977794D-3D4D-4658-B882-DB39973D55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13" name="Graphic 2412">
                        <a:extLst>
                          <a:ext uri="{FF2B5EF4-FFF2-40B4-BE49-F238E27FC236}">
                            <a16:creationId xmlns:a16="http://schemas.microsoft.com/office/drawing/2014/main" id="{DE57F425-98C4-4A1B-8F00-67C70296FE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409" name="Group 2408">
                      <a:extLst>
                        <a:ext uri="{FF2B5EF4-FFF2-40B4-BE49-F238E27FC236}">
                          <a16:creationId xmlns:a16="http://schemas.microsoft.com/office/drawing/2014/main" id="{A16170AC-480A-42D1-BF02-DDEFA74541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410" name="Rounded Rectangle 87">
                        <a:extLst>
                          <a:ext uri="{FF2B5EF4-FFF2-40B4-BE49-F238E27FC236}">
                            <a16:creationId xmlns:a16="http://schemas.microsoft.com/office/drawing/2014/main" id="{E24CE650-0A64-4B71-AA8C-A9340F1FA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411" name="Graphic 2410">
                        <a:extLst>
                          <a:ext uri="{FF2B5EF4-FFF2-40B4-BE49-F238E27FC236}">
                            <a16:creationId xmlns:a16="http://schemas.microsoft.com/office/drawing/2014/main" id="{DF1B0168-EFA7-4CCE-934C-364789E4007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90" name="Group 2389">
                    <a:extLst>
                      <a:ext uri="{FF2B5EF4-FFF2-40B4-BE49-F238E27FC236}">
                        <a16:creationId xmlns:a16="http://schemas.microsoft.com/office/drawing/2014/main" id="{8E6755FD-3824-4A33-9E45-50316EB9D2A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91" name="Group 2390">
                      <a:extLst>
                        <a:ext uri="{FF2B5EF4-FFF2-40B4-BE49-F238E27FC236}">
                          <a16:creationId xmlns:a16="http://schemas.microsoft.com/office/drawing/2014/main" id="{1E51D65A-92D3-46CF-B23B-26D6595FB4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95" name="Group 2394">
                        <a:extLst>
                          <a:ext uri="{FF2B5EF4-FFF2-40B4-BE49-F238E27FC236}">
                            <a16:creationId xmlns:a16="http://schemas.microsoft.com/office/drawing/2014/main" id="{387506D5-E840-4017-8AF7-73E60423A9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99" name="Rounded Rectangle 91">
                          <a:extLst>
                            <a:ext uri="{FF2B5EF4-FFF2-40B4-BE49-F238E27FC236}">
                              <a16:creationId xmlns:a16="http://schemas.microsoft.com/office/drawing/2014/main" id="{73EC57B6-AC1D-46AD-B392-AE3957131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400" name="Graphic 2399">
                          <a:extLst>
                            <a:ext uri="{FF2B5EF4-FFF2-40B4-BE49-F238E27FC236}">
                              <a16:creationId xmlns:a16="http://schemas.microsoft.com/office/drawing/2014/main" id="{47FF56C1-ADFB-4A67-B64E-A5CDBEB1862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401" name="Group 2400">
                          <a:extLst>
                            <a:ext uri="{FF2B5EF4-FFF2-40B4-BE49-F238E27FC236}">
                              <a16:creationId xmlns:a16="http://schemas.microsoft.com/office/drawing/2014/main" id="{BC70D20B-E9F4-44E5-BC58-AD80FDFC07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405" name="Rounded Rectangle 97">
                            <a:extLst>
                              <a:ext uri="{FF2B5EF4-FFF2-40B4-BE49-F238E27FC236}">
                                <a16:creationId xmlns:a16="http://schemas.microsoft.com/office/drawing/2014/main" id="{FD3F84C9-010E-4A9E-8091-CC9064769C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06" name="Graphic 2405">
                            <a:extLst>
                              <a:ext uri="{FF2B5EF4-FFF2-40B4-BE49-F238E27FC236}">
                                <a16:creationId xmlns:a16="http://schemas.microsoft.com/office/drawing/2014/main" id="{5D3D6AC0-C298-4332-93FF-6022CDAD85C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402" name="Group 2401">
                          <a:extLst>
                            <a:ext uri="{FF2B5EF4-FFF2-40B4-BE49-F238E27FC236}">
                              <a16:creationId xmlns:a16="http://schemas.microsoft.com/office/drawing/2014/main" id="{2665EAC2-107E-44A2-BB43-00B88F1B74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403" name="Rounded Rectangle 95">
                            <a:extLst>
                              <a:ext uri="{FF2B5EF4-FFF2-40B4-BE49-F238E27FC236}">
                                <a16:creationId xmlns:a16="http://schemas.microsoft.com/office/drawing/2014/main" id="{2B06EFF3-0CD2-4E38-B700-758E583B5D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404" name="Graphic 2403">
                            <a:extLst>
                              <a:ext uri="{FF2B5EF4-FFF2-40B4-BE49-F238E27FC236}">
                                <a16:creationId xmlns:a16="http://schemas.microsoft.com/office/drawing/2014/main" id="{B3073C38-9E6A-4BD3-B26B-E3F5593A75D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96" name="Group 2395">
                        <a:extLst>
                          <a:ext uri="{FF2B5EF4-FFF2-40B4-BE49-F238E27FC236}">
                            <a16:creationId xmlns:a16="http://schemas.microsoft.com/office/drawing/2014/main" id="{1976272C-265A-44AE-952C-61B7024871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97" name="Rounded Rectangle 121">
                          <a:extLst>
                            <a:ext uri="{FF2B5EF4-FFF2-40B4-BE49-F238E27FC236}">
                              <a16:creationId xmlns:a16="http://schemas.microsoft.com/office/drawing/2014/main" id="{D3CD0D7F-9F89-4CF3-97CC-714E559949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398" name="Graphic 2397">
                          <a:extLst>
                            <a:ext uri="{FF2B5EF4-FFF2-40B4-BE49-F238E27FC236}">
                              <a16:creationId xmlns:a16="http://schemas.microsoft.com/office/drawing/2014/main" id="{BD7932F6-76D9-4755-B092-3B6E63719B3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92" name="Group 2391">
                      <a:extLst>
                        <a:ext uri="{FF2B5EF4-FFF2-40B4-BE49-F238E27FC236}">
                          <a16:creationId xmlns:a16="http://schemas.microsoft.com/office/drawing/2014/main" id="{736D17F3-AD8A-4323-863F-6ED4EC17A1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93" name="Rounded Rectangle 124">
                        <a:extLst>
                          <a:ext uri="{FF2B5EF4-FFF2-40B4-BE49-F238E27FC236}">
                            <a16:creationId xmlns:a16="http://schemas.microsoft.com/office/drawing/2014/main" id="{A05C5568-8F38-4B55-B715-8CB93BFCF7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94" name="Graphic 2393">
                        <a:extLst>
                          <a:ext uri="{FF2B5EF4-FFF2-40B4-BE49-F238E27FC236}">
                            <a16:creationId xmlns:a16="http://schemas.microsoft.com/office/drawing/2014/main" id="{E583C43C-F190-4242-B087-3733F77ABF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0" name="Group 2259">
                <a:extLst>
                  <a:ext uri="{FF2B5EF4-FFF2-40B4-BE49-F238E27FC236}">
                    <a16:creationId xmlns:a16="http://schemas.microsoft.com/office/drawing/2014/main" id="{293391E9-D0AB-427B-8FBC-05861DA283B6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2345" name="Oval 2344">
                  <a:extLst>
                    <a:ext uri="{FF2B5EF4-FFF2-40B4-BE49-F238E27FC236}">
                      <a16:creationId xmlns:a16="http://schemas.microsoft.com/office/drawing/2014/main" id="{D728E172-2FEE-4154-8B37-5117BD5266A4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6" name="Group 2345">
                  <a:extLst>
                    <a:ext uri="{FF2B5EF4-FFF2-40B4-BE49-F238E27FC236}">
                      <a16:creationId xmlns:a16="http://schemas.microsoft.com/office/drawing/2014/main" id="{BB4CF22D-2FF1-4710-9CFB-92724ED83D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47" name="Group 2346">
                    <a:extLst>
                      <a:ext uri="{FF2B5EF4-FFF2-40B4-BE49-F238E27FC236}">
                        <a16:creationId xmlns:a16="http://schemas.microsoft.com/office/drawing/2014/main" id="{08B460A1-27B0-47F9-AF1F-8B23D7E3263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373" name="Rounded Rectangle 101">
                      <a:extLst>
                        <a:ext uri="{FF2B5EF4-FFF2-40B4-BE49-F238E27FC236}">
                          <a16:creationId xmlns:a16="http://schemas.microsoft.com/office/drawing/2014/main" id="{3903B88E-613B-40DA-98C6-742876B6EA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74" name="Group 2373">
                      <a:extLst>
                        <a:ext uri="{FF2B5EF4-FFF2-40B4-BE49-F238E27FC236}">
                          <a16:creationId xmlns:a16="http://schemas.microsoft.com/office/drawing/2014/main" id="{B240271A-3FAF-41C0-9106-814F7E2214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84" name="Rounded Rectangle 112">
                        <a:extLst>
                          <a:ext uri="{FF2B5EF4-FFF2-40B4-BE49-F238E27FC236}">
                            <a16:creationId xmlns:a16="http://schemas.microsoft.com/office/drawing/2014/main" id="{CD340DF5-9082-4F85-82F6-72B5418588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85" name="Graphic 2384">
                        <a:extLst>
                          <a:ext uri="{FF2B5EF4-FFF2-40B4-BE49-F238E27FC236}">
                            <a16:creationId xmlns:a16="http://schemas.microsoft.com/office/drawing/2014/main" id="{2B965449-9AA0-4E1F-ABEA-F9117DD6E3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5" name="Group 2374">
                      <a:extLst>
                        <a:ext uri="{FF2B5EF4-FFF2-40B4-BE49-F238E27FC236}">
                          <a16:creationId xmlns:a16="http://schemas.microsoft.com/office/drawing/2014/main" id="{99F6A379-8266-4D33-8094-6279FB1F1C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82" name="Rounded Rectangle 110">
                        <a:extLst>
                          <a:ext uri="{FF2B5EF4-FFF2-40B4-BE49-F238E27FC236}">
                            <a16:creationId xmlns:a16="http://schemas.microsoft.com/office/drawing/2014/main" id="{2805A0F9-2CB0-4221-AB42-2E1797584C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83" name="Graphic 2382">
                        <a:extLst>
                          <a:ext uri="{FF2B5EF4-FFF2-40B4-BE49-F238E27FC236}">
                            <a16:creationId xmlns:a16="http://schemas.microsoft.com/office/drawing/2014/main" id="{5446F4A1-1BEB-4C25-A848-ECE7F4EBD0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6" name="Group 2375">
                      <a:extLst>
                        <a:ext uri="{FF2B5EF4-FFF2-40B4-BE49-F238E27FC236}">
                          <a16:creationId xmlns:a16="http://schemas.microsoft.com/office/drawing/2014/main" id="{90200024-8BD9-46B5-8847-FCAA83148E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380" name="Rounded Rectangle 108">
                        <a:extLst>
                          <a:ext uri="{FF2B5EF4-FFF2-40B4-BE49-F238E27FC236}">
                            <a16:creationId xmlns:a16="http://schemas.microsoft.com/office/drawing/2014/main" id="{501DB063-9245-44B8-A345-AA058C0C8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81" name="Graphic 2380">
                        <a:extLst>
                          <a:ext uri="{FF2B5EF4-FFF2-40B4-BE49-F238E27FC236}">
                            <a16:creationId xmlns:a16="http://schemas.microsoft.com/office/drawing/2014/main" id="{611AC926-D07B-44CD-9BFC-2EA85990774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77" name="Group 2376">
                      <a:extLst>
                        <a:ext uri="{FF2B5EF4-FFF2-40B4-BE49-F238E27FC236}">
                          <a16:creationId xmlns:a16="http://schemas.microsoft.com/office/drawing/2014/main" id="{3CE5D98D-5544-45A1-B6F5-93D17C43E1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378" name="Rounded Rectangle 106">
                        <a:extLst>
                          <a:ext uri="{FF2B5EF4-FFF2-40B4-BE49-F238E27FC236}">
                            <a16:creationId xmlns:a16="http://schemas.microsoft.com/office/drawing/2014/main" id="{7527D6E5-F2ED-45E1-91ED-B85F87856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79" name="Graphic 2378">
                        <a:extLst>
                          <a:ext uri="{FF2B5EF4-FFF2-40B4-BE49-F238E27FC236}">
                            <a16:creationId xmlns:a16="http://schemas.microsoft.com/office/drawing/2014/main" id="{6BCA919C-F4DE-43F0-9347-4D99B83767A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48" name="Group 2347">
                    <a:extLst>
                      <a:ext uri="{FF2B5EF4-FFF2-40B4-BE49-F238E27FC236}">
                        <a16:creationId xmlns:a16="http://schemas.microsoft.com/office/drawing/2014/main" id="{10DC23EF-9410-4E8E-91ED-3804CFE87D2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366" name="Rounded Rectangle 84">
                      <a:extLst>
                        <a:ext uri="{FF2B5EF4-FFF2-40B4-BE49-F238E27FC236}">
                          <a16:creationId xmlns:a16="http://schemas.microsoft.com/office/drawing/2014/main" id="{3AF52B69-B454-4540-8427-29481DF14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67" name="Group 2366">
                      <a:extLst>
                        <a:ext uri="{FF2B5EF4-FFF2-40B4-BE49-F238E27FC236}">
                          <a16:creationId xmlns:a16="http://schemas.microsoft.com/office/drawing/2014/main" id="{1E0462CC-8CC7-4CC2-B245-6051DE918A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371" name="Rounded Rectangle 89">
                        <a:extLst>
                          <a:ext uri="{FF2B5EF4-FFF2-40B4-BE49-F238E27FC236}">
                            <a16:creationId xmlns:a16="http://schemas.microsoft.com/office/drawing/2014/main" id="{95B99FC0-9646-468D-A01C-08E7C75A9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72" name="Graphic 2371">
                        <a:extLst>
                          <a:ext uri="{FF2B5EF4-FFF2-40B4-BE49-F238E27FC236}">
                            <a16:creationId xmlns:a16="http://schemas.microsoft.com/office/drawing/2014/main" id="{509C4054-6337-4975-BA3D-49EAD4D5E7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68" name="Group 2367">
                      <a:extLst>
                        <a:ext uri="{FF2B5EF4-FFF2-40B4-BE49-F238E27FC236}">
                          <a16:creationId xmlns:a16="http://schemas.microsoft.com/office/drawing/2014/main" id="{9FA026FF-8C1B-4CA3-8881-00D373851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369" name="Rounded Rectangle 87">
                        <a:extLst>
                          <a:ext uri="{FF2B5EF4-FFF2-40B4-BE49-F238E27FC236}">
                            <a16:creationId xmlns:a16="http://schemas.microsoft.com/office/drawing/2014/main" id="{58B333C6-FAA8-4F90-8DB5-7D9A3124D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70" name="Graphic 2369">
                        <a:extLst>
                          <a:ext uri="{FF2B5EF4-FFF2-40B4-BE49-F238E27FC236}">
                            <a16:creationId xmlns:a16="http://schemas.microsoft.com/office/drawing/2014/main" id="{E6693B17-8C87-40EE-8F92-6A7E356952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49" name="Group 2348">
                    <a:extLst>
                      <a:ext uri="{FF2B5EF4-FFF2-40B4-BE49-F238E27FC236}">
                        <a16:creationId xmlns:a16="http://schemas.microsoft.com/office/drawing/2014/main" id="{BDFCDEBE-2245-49C5-BC45-C0F77EF991B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50" name="Group 2349">
                      <a:extLst>
                        <a:ext uri="{FF2B5EF4-FFF2-40B4-BE49-F238E27FC236}">
                          <a16:creationId xmlns:a16="http://schemas.microsoft.com/office/drawing/2014/main" id="{28BFB033-4CB0-4434-BAB9-421238AF25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54" name="Group 2353">
                        <a:extLst>
                          <a:ext uri="{FF2B5EF4-FFF2-40B4-BE49-F238E27FC236}">
                            <a16:creationId xmlns:a16="http://schemas.microsoft.com/office/drawing/2014/main" id="{2AD14FA4-2DD4-4E66-973C-0445DD6B312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58" name="Rounded Rectangle 91">
                          <a:extLst>
                            <a:ext uri="{FF2B5EF4-FFF2-40B4-BE49-F238E27FC236}">
                              <a16:creationId xmlns:a16="http://schemas.microsoft.com/office/drawing/2014/main" id="{D1EFD123-FCBD-48C7-903F-A49C67BC55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359" name="Graphic 2358">
                          <a:extLst>
                            <a:ext uri="{FF2B5EF4-FFF2-40B4-BE49-F238E27FC236}">
                              <a16:creationId xmlns:a16="http://schemas.microsoft.com/office/drawing/2014/main" id="{A7CED69D-D7A9-40D0-9117-8918449F6B0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360" name="Group 2359">
                          <a:extLst>
                            <a:ext uri="{FF2B5EF4-FFF2-40B4-BE49-F238E27FC236}">
                              <a16:creationId xmlns:a16="http://schemas.microsoft.com/office/drawing/2014/main" id="{F7A15058-B221-47AD-AEAC-F875D0A923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364" name="Rounded Rectangle 97">
                            <a:extLst>
                              <a:ext uri="{FF2B5EF4-FFF2-40B4-BE49-F238E27FC236}">
                                <a16:creationId xmlns:a16="http://schemas.microsoft.com/office/drawing/2014/main" id="{2E5FED86-A118-4F9A-8451-44EF95BB17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365" name="Graphic 2364">
                            <a:extLst>
                              <a:ext uri="{FF2B5EF4-FFF2-40B4-BE49-F238E27FC236}">
                                <a16:creationId xmlns:a16="http://schemas.microsoft.com/office/drawing/2014/main" id="{8E820E2D-924B-4592-AC64-872E2304CA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361" name="Group 2360">
                          <a:extLst>
                            <a:ext uri="{FF2B5EF4-FFF2-40B4-BE49-F238E27FC236}">
                              <a16:creationId xmlns:a16="http://schemas.microsoft.com/office/drawing/2014/main" id="{A87D9FF0-C1D2-4088-9186-B32723735B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362" name="Rounded Rectangle 95">
                            <a:extLst>
                              <a:ext uri="{FF2B5EF4-FFF2-40B4-BE49-F238E27FC236}">
                                <a16:creationId xmlns:a16="http://schemas.microsoft.com/office/drawing/2014/main" id="{5FE19B6F-8C94-4470-929C-48490B0F1B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363" name="Graphic 2362">
                            <a:extLst>
                              <a:ext uri="{FF2B5EF4-FFF2-40B4-BE49-F238E27FC236}">
                                <a16:creationId xmlns:a16="http://schemas.microsoft.com/office/drawing/2014/main" id="{FFC6B69C-A86C-4140-9269-019F2205797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55" name="Group 2354">
                        <a:extLst>
                          <a:ext uri="{FF2B5EF4-FFF2-40B4-BE49-F238E27FC236}">
                            <a16:creationId xmlns:a16="http://schemas.microsoft.com/office/drawing/2014/main" id="{20327DE8-7BF7-4ECF-937A-7D13DB54CF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56" name="Rounded Rectangle 121">
                          <a:extLst>
                            <a:ext uri="{FF2B5EF4-FFF2-40B4-BE49-F238E27FC236}">
                              <a16:creationId xmlns:a16="http://schemas.microsoft.com/office/drawing/2014/main" id="{CE0881D2-6D64-44E2-B0D5-3390D72243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357" name="Graphic 2356">
                          <a:extLst>
                            <a:ext uri="{FF2B5EF4-FFF2-40B4-BE49-F238E27FC236}">
                              <a16:creationId xmlns:a16="http://schemas.microsoft.com/office/drawing/2014/main" id="{C9622FCC-BE73-42AA-A80A-8E6879B1D24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51" name="Group 2350">
                      <a:extLst>
                        <a:ext uri="{FF2B5EF4-FFF2-40B4-BE49-F238E27FC236}">
                          <a16:creationId xmlns:a16="http://schemas.microsoft.com/office/drawing/2014/main" id="{0E6501E3-DE2B-46CD-B83E-AEDE49229F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52" name="Rounded Rectangle 124">
                        <a:extLst>
                          <a:ext uri="{FF2B5EF4-FFF2-40B4-BE49-F238E27FC236}">
                            <a16:creationId xmlns:a16="http://schemas.microsoft.com/office/drawing/2014/main" id="{AB504FBC-87AE-423D-96CE-0F4CD46F3E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53" name="Graphic 2352">
                        <a:extLst>
                          <a:ext uri="{FF2B5EF4-FFF2-40B4-BE49-F238E27FC236}">
                            <a16:creationId xmlns:a16="http://schemas.microsoft.com/office/drawing/2014/main" id="{D96E6E59-BE5A-47FA-8530-A3B20935BA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1" name="Group 2260">
                <a:extLst>
                  <a:ext uri="{FF2B5EF4-FFF2-40B4-BE49-F238E27FC236}">
                    <a16:creationId xmlns:a16="http://schemas.microsoft.com/office/drawing/2014/main" id="{34CCFD17-176C-4CC5-9468-7C533E0130E2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2304" name="Oval 2303">
                  <a:extLst>
                    <a:ext uri="{FF2B5EF4-FFF2-40B4-BE49-F238E27FC236}">
                      <a16:creationId xmlns:a16="http://schemas.microsoft.com/office/drawing/2014/main" id="{3FD72CFA-C5EF-4D0D-B0DA-9DB7C32DFF8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05" name="Group 2304">
                  <a:extLst>
                    <a:ext uri="{FF2B5EF4-FFF2-40B4-BE49-F238E27FC236}">
                      <a16:creationId xmlns:a16="http://schemas.microsoft.com/office/drawing/2014/main" id="{36CCA1B4-40EA-491A-B8E9-9D9B5EA461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306" name="Group 2305">
                    <a:extLst>
                      <a:ext uri="{FF2B5EF4-FFF2-40B4-BE49-F238E27FC236}">
                        <a16:creationId xmlns:a16="http://schemas.microsoft.com/office/drawing/2014/main" id="{2F0AB896-739F-43AF-9154-91F988228FD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332" name="Rounded Rectangle 101">
                      <a:extLst>
                        <a:ext uri="{FF2B5EF4-FFF2-40B4-BE49-F238E27FC236}">
                          <a16:creationId xmlns:a16="http://schemas.microsoft.com/office/drawing/2014/main" id="{0DCEDB8D-A09B-478F-9A39-922F0FFFB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33" name="Group 2332">
                      <a:extLst>
                        <a:ext uri="{FF2B5EF4-FFF2-40B4-BE49-F238E27FC236}">
                          <a16:creationId xmlns:a16="http://schemas.microsoft.com/office/drawing/2014/main" id="{87BF0DC4-9C4B-4F9D-861B-975C7CED12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43" name="Rounded Rectangle 112">
                        <a:extLst>
                          <a:ext uri="{FF2B5EF4-FFF2-40B4-BE49-F238E27FC236}">
                            <a16:creationId xmlns:a16="http://schemas.microsoft.com/office/drawing/2014/main" id="{21EDFFE2-5148-4A64-B76C-04B7617F89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44" name="Graphic 2343">
                        <a:extLst>
                          <a:ext uri="{FF2B5EF4-FFF2-40B4-BE49-F238E27FC236}">
                            <a16:creationId xmlns:a16="http://schemas.microsoft.com/office/drawing/2014/main" id="{0379AA54-D9B0-4C69-BBBA-1874D09379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4" name="Group 2333">
                      <a:extLst>
                        <a:ext uri="{FF2B5EF4-FFF2-40B4-BE49-F238E27FC236}">
                          <a16:creationId xmlns:a16="http://schemas.microsoft.com/office/drawing/2014/main" id="{1AD91296-0CFF-4B43-BD86-C8A2B7A102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41" name="Rounded Rectangle 110">
                        <a:extLst>
                          <a:ext uri="{FF2B5EF4-FFF2-40B4-BE49-F238E27FC236}">
                            <a16:creationId xmlns:a16="http://schemas.microsoft.com/office/drawing/2014/main" id="{8F0838E9-E5E5-4812-A7D6-0280797C6D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42" name="Graphic 2341">
                        <a:extLst>
                          <a:ext uri="{FF2B5EF4-FFF2-40B4-BE49-F238E27FC236}">
                            <a16:creationId xmlns:a16="http://schemas.microsoft.com/office/drawing/2014/main" id="{D57470FC-45C1-47A7-9ECF-46F909BBE0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5" name="Group 2334">
                      <a:extLst>
                        <a:ext uri="{FF2B5EF4-FFF2-40B4-BE49-F238E27FC236}">
                          <a16:creationId xmlns:a16="http://schemas.microsoft.com/office/drawing/2014/main" id="{E504DA98-FD24-42D7-9D07-76EB1485CE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339" name="Rounded Rectangle 108">
                        <a:extLst>
                          <a:ext uri="{FF2B5EF4-FFF2-40B4-BE49-F238E27FC236}">
                            <a16:creationId xmlns:a16="http://schemas.microsoft.com/office/drawing/2014/main" id="{F6BF9814-496A-4901-8917-68304926E6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40" name="Graphic 2339">
                        <a:extLst>
                          <a:ext uri="{FF2B5EF4-FFF2-40B4-BE49-F238E27FC236}">
                            <a16:creationId xmlns:a16="http://schemas.microsoft.com/office/drawing/2014/main" id="{EB24711C-05A1-49BE-97B2-7E47DB572C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36" name="Group 2335">
                      <a:extLst>
                        <a:ext uri="{FF2B5EF4-FFF2-40B4-BE49-F238E27FC236}">
                          <a16:creationId xmlns:a16="http://schemas.microsoft.com/office/drawing/2014/main" id="{4E7D0758-6C85-449C-9A4E-8CF038450C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337" name="Rounded Rectangle 106">
                        <a:extLst>
                          <a:ext uri="{FF2B5EF4-FFF2-40B4-BE49-F238E27FC236}">
                            <a16:creationId xmlns:a16="http://schemas.microsoft.com/office/drawing/2014/main" id="{EE26FF05-8594-4119-B292-EDC29E187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38" name="Graphic 2337">
                        <a:extLst>
                          <a:ext uri="{FF2B5EF4-FFF2-40B4-BE49-F238E27FC236}">
                            <a16:creationId xmlns:a16="http://schemas.microsoft.com/office/drawing/2014/main" id="{CA9BB8C5-03FF-42DE-BF37-BF004E7FBF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07" name="Group 2306">
                    <a:extLst>
                      <a:ext uri="{FF2B5EF4-FFF2-40B4-BE49-F238E27FC236}">
                        <a16:creationId xmlns:a16="http://schemas.microsoft.com/office/drawing/2014/main" id="{D43230A8-603D-44B0-A7BE-BF9F995AD77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325" name="Rounded Rectangle 84">
                      <a:extLst>
                        <a:ext uri="{FF2B5EF4-FFF2-40B4-BE49-F238E27FC236}">
                          <a16:creationId xmlns:a16="http://schemas.microsoft.com/office/drawing/2014/main" id="{907FDEB0-4664-4540-9C48-3D6F71CE6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26" name="Group 2325">
                      <a:extLst>
                        <a:ext uri="{FF2B5EF4-FFF2-40B4-BE49-F238E27FC236}">
                          <a16:creationId xmlns:a16="http://schemas.microsoft.com/office/drawing/2014/main" id="{B2E66640-F560-4383-967E-5D1610168E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330" name="Rounded Rectangle 89">
                        <a:extLst>
                          <a:ext uri="{FF2B5EF4-FFF2-40B4-BE49-F238E27FC236}">
                            <a16:creationId xmlns:a16="http://schemas.microsoft.com/office/drawing/2014/main" id="{10488DB7-A636-4A2C-AC18-232AC4B34F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31" name="Graphic 2330">
                        <a:extLst>
                          <a:ext uri="{FF2B5EF4-FFF2-40B4-BE49-F238E27FC236}">
                            <a16:creationId xmlns:a16="http://schemas.microsoft.com/office/drawing/2014/main" id="{8F9919B9-B025-4752-AD5A-FE155D4F6B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327" name="Group 2326">
                      <a:extLst>
                        <a:ext uri="{FF2B5EF4-FFF2-40B4-BE49-F238E27FC236}">
                          <a16:creationId xmlns:a16="http://schemas.microsoft.com/office/drawing/2014/main" id="{A969F70C-909E-49E9-9451-8462FAD57B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328" name="Rounded Rectangle 87">
                        <a:extLst>
                          <a:ext uri="{FF2B5EF4-FFF2-40B4-BE49-F238E27FC236}">
                            <a16:creationId xmlns:a16="http://schemas.microsoft.com/office/drawing/2014/main" id="{DD0E9521-5279-41FF-8006-9AAB0E9DB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29" name="Graphic 2328">
                        <a:extLst>
                          <a:ext uri="{FF2B5EF4-FFF2-40B4-BE49-F238E27FC236}">
                            <a16:creationId xmlns:a16="http://schemas.microsoft.com/office/drawing/2014/main" id="{856BBA3C-CC4C-412D-ABA6-0374909B37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308" name="Group 2307">
                    <a:extLst>
                      <a:ext uri="{FF2B5EF4-FFF2-40B4-BE49-F238E27FC236}">
                        <a16:creationId xmlns:a16="http://schemas.microsoft.com/office/drawing/2014/main" id="{70909E28-0263-4CEF-949C-419AFFF895EA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309" name="Group 2308">
                      <a:extLst>
                        <a:ext uri="{FF2B5EF4-FFF2-40B4-BE49-F238E27FC236}">
                          <a16:creationId xmlns:a16="http://schemas.microsoft.com/office/drawing/2014/main" id="{452A1490-7215-4521-96C0-C419426575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313" name="Group 2312">
                        <a:extLst>
                          <a:ext uri="{FF2B5EF4-FFF2-40B4-BE49-F238E27FC236}">
                            <a16:creationId xmlns:a16="http://schemas.microsoft.com/office/drawing/2014/main" id="{65C64C51-1576-49A1-A980-E249354337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317" name="Rounded Rectangle 91">
                          <a:extLst>
                            <a:ext uri="{FF2B5EF4-FFF2-40B4-BE49-F238E27FC236}">
                              <a16:creationId xmlns:a16="http://schemas.microsoft.com/office/drawing/2014/main" id="{8110417B-1213-4BA5-9542-7DD6B9517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318" name="Graphic 2317">
                          <a:extLst>
                            <a:ext uri="{FF2B5EF4-FFF2-40B4-BE49-F238E27FC236}">
                              <a16:creationId xmlns:a16="http://schemas.microsoft.com/office/drawing/2014/main" id="{72985837-EC5F-4B63-95F3-DB784F0ED4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319" name="Group 2318">
                          <a:extLst>
                            <a:ext uri="{FF2B5EF4-FFF2-40B4-BE49-F238E27FC236}">
                              <a16:creationId xmlns:a16="http://schemas.microsoft.com/office/drawing/2014/main" id="{6C70E9A4-6681-4D0E-AAD6-6362491F86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323" name="Rounded Rectangle 97">
                            <a:extLst>
                              <a:ext uri="{FF2B5EF4-FFF2-40B4-BE49-F238E27FC236}">
                                <a16:creationId xmlns:a16="http://schemas.microsoft.com/office/drawing/2014/main" id="{9954ABD2-B927-421D-956E-6B16104F53B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324" name="Graphic 2323">
                            <a:extLst>
                              <a:ext uri="{FF2B5EF4-FFF2-40B4-BE49-F238E27FC236}">
                                <a16:creationId xmlns:a16="http://schemas.microsoft.com/office/drawing/2014/main" id="{5ED5C793-04FC-4782-8C92-469E9CAC295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320" name="Group 2319">
                          <a:extLst>
                            <a:ext uri="{FF2B5EF4-FFF2-40B4-BE49-F238E27FC236}">
                              <a16:creationId xmlns:a16="http://schemas.microsoft.com/office/drawing/2014/main" id="{A1CE0EA8-2F0A-4145-BFA5-A856C3C087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321" name="Rounded Rectangle 95">
                            <a:extLst>
                              <a:ext uri="{FF2B5EF4-FFF2-40B4-BE49-F238E27FC236}">
                                <a16:creationId xmlns:a16="http://schemas.microsoft.com/office/drawing/2014/main" id="{0AB83E27-59CE-4F3D-B531-136FAAFA8DC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322" name="Graphic 2321">
                            <a:extLst>
                              <a:ext uri="{FF2B5EF4-FFF2-40B4-BE49-F238E27FC236}">
                                <a16:creationId xmlns:a16="http://schemas.microsoft.com/office/drawing/2014/main" id="{D3AE1561-4587-4D6B-B935-A43EBA45004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314" name="Group 2313">
                        <a:extLst>
                          <a:ext uri="{FF2B5EF4-FFF2-40B4-BE49-F238E27FC236}">
                            <a16:creationId xmlns:a16="http://schemas.microsoft.com/office/drawing/2014/main" id="{95CFD0F0-6C8F-45E1-8508-6F40610FD2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315" name="Rounded Rectangle 121">
                          <a:extLst>
                            <a:ext uri="{FF2B5EF4-FFF2-40B4-BE49-F238E27FC236}">
                              <a16:creationId xmlns:a16="http://schemas.microsoft.com/office/drawing/2014/main" id="{2FF6B722-CF00-48C8-B8DE-B313CE59EF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316" name="Graphic 2315">
                          <a:extLst>
                            <a:ext uri="{FF2B5EF4-FFF2-40B4-BE49-F238E27FC236}">
                              <a16:creationId xmlns:a16="http://schemas.microsoft.com/office/drawing/2014/main" id="{3EA0F863-2A62-44E6-97FA-5A76FBBB0B2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310" name="Group 2309">
                      <a:extLst>
                        <a:ext uri="{FF2B5EF4-FFF2-40B4-BE49-F238E27FC236}">
                          <a16:creationId xmlns:a16="http://schemas.microsoft.com/office/drawing/2014/main" id="{6681D5BC-04F3-4195-9D2A-8DC2033079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311" name="Rounded Rectangle 124">
                        <a:extLst>
                          <a:ext uri="{FF2B5EF4-FFF2-40B4-BE49-F238E27FC236}">
                            <a16:creationId xmlns:a16="http://schemas.microsoft.com/office/drawing/2014/main" id="{D0D36AB7-C164-4B89-AEA2-CF904FB61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12" name="Graphic 2311">
                        <a:extLst>
                          <a:ext uri="{FF2B5EF4-FFF2-40B4-BE49-F238E27FC236}">
                            <a16:creationId xmlns:a16="http://schemas.microsoft.com/office/drawing/2014/main" id="{611CBB83-1BFB-4ABD-90A2-DAC84A7891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262" name="Group 2261">
                <a:extLst>
                  <a:ext uri="{FF2B5EF4-FFF2-40B4-BE49-F238E27FC236}">
                    <a16:creationId xmlns:a16="http://schemas.microsoft.com/office/drawing/2014/main" id="{2AA2A3DF-1B81-42C3-A9D5-A2BB11E5AE8E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263" name="Oval 2262">
                  <a:extLst>
                    <a:ext uri="{FF2B5EF4-FFF2-40B4-BE49-F238E27FC236}">
                      <a16:creationId xmlns:a16="http://schemas.microsoft.com/office/drawing/2014/main" id="{9232647C-F19C-4250-9745-E0DD98B02FE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4" name="Group 2263">
                  <a:extLst>
                    <a:ext uri="{FF2B5EF4-FFF2-40B4-BE49-F238E27FC236}">
                      <a16:creationId xmlns:a16="http://schemas.microsoft.com/office/drawing/2014/main" id="{BB09D425-A8DC-45AD-BA42-0BC4424357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265" name="Group 2264">
                    <a:extLst>
                      <a:ext uri="{FF2B5EF4-FFF2-40B4-BE49-F238E27FC236}">
                        <a16:creationId xmlns:a16="http://schemas.microsoft.com/office/drawing/2014/main" id="{8CB1494E-1EE3-435D-A8E1-0A12BEAC5DF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2291" name="Rounded Rectangle 101">
                      <a:extLst>
                        <a:ext uri="{FF2B5EF4-FFF2-40B4-BE49-F238E27FC236}">
                          <a16:creationId xmlns:a16="http://schemas.microsoft.com/office/drawing/2014/main" id="{A4A4E6C5-E596-4FA4-B175-71D1179E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92" name="Group 2291">
                      <a:extLst>
                        <a:ext uri="{FF2B5EF4-FFF2-40B4-BE49-F238E27FC236}">
                          <a16:creationId xmlns:a16="http://schemas.microsoft.com/office/drawing/2014/main" id="{CB024FAA-F9F0-40FE-A0D2-5E397150F7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2302" name="Rounded Rectangle 112">
                        <a:extLst>
                          <a:ext uri="{FF2B5EF4-FFF2-40B4-BE49-F238E27FC236}">
                            <a16:creationId xmlns:a16="http://schemas.microsoft.com/office/drawing/2014/main" id="{6649F014-089E-4A5A-82B6-C405F58BB5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03" name="Graphic 2302">
                        <a:extLst>
                          <a:ext uri="{FF2B5EF4-FFF2-40B4-BE49-F238E27FC236}">
                            <a16:creationId xmlns:a16="http://schemas.microsoft.com/office/drawing/2014/main" id="{079A5D22-35A7-44B8-AD15-86EB4642BF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3" name="Group 2292">
                      <a:extLst>
                        <a:ext uri="{FF2B5EF4-FFF2-40B4-BE49-F238E27FC236}">
                          <a16:creationId xmlns:a16="http://schemas.microsoft.com/office/drawing/2014/main" id="{E9C96D20-C993-4111-AA27-633F604DE7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2300" name="Rounded Rectangle 110">
                        <a:extLst>
                          <a:ext uri="{FF2B5EF4-FFF2-40B4-BE49-F238E27FC236}">
                            <a16:creationId xmlns:a16="http://schemas.microsoft.com/office/drawing/2014/main" id="{D9739F57-388F-4282-A937-A0CB12A13A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301" name="Graphic 2300">
                        <a:extLst>
                          <a:ext uri="{FF2B5EF4-FFF2-40B4-BE49-F238E27FC236}">
                            <a16:creationId xmlns:a16="http://schemas.microsoft.com/office/drawing/2014/main" id="{9952E492-A552-4754-9447-BC834BC37DF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4" name="Group 2293">
                      <a:extLst>
                        <a:ext uri="{FF2B5EF4-FFF2-40B4-BE49-F238E27FC236}">
                          <a16:creationId xmlns:a16="http://schemas.microsoft.com/office/drawing/2014/main" id="{D71062A2-2629-42C0-827A-56E649A4D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2298" name="Rounded Rectangle 108">
                        <a:extLst>
                          <a:ext uri="{FF2B5EF4-FFF2-40B4-BE49-F238E27FC236}">
                            <a16:creationId xmlns:a16="http://schemas.microsoft.com/office/drawing/2014/main" id="{B58D01EE-D068-4C3B-BFF7-A62361100E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99" name="Graphic 2298">
                        <a:extLst>
                          <a:ext uri="{FF2B5EF4-FFF2-40B4-BE49-F238E27FC236}">
                            <a16:creationId xmlns:a16="http://schemas.microsoft.com/office/drawing/2014/main" id="{BDE028DB-62A0-4B8A-ADDB-977137E487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95" name="Group 2294">
                      <a:extLst>
                        <a:ext uri="{FF2B5EF4-FFF2-40B4-BE49-F238E27FC236}">
                          <a16:creationId xmlns:a16="http://schemas.microsoft.com/office/drawing/2014/main" id="{4EC23259-517F-4F4F-8AEE-916C8AFA82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2296" name="Rounded Rectangle 106">
                        <a:extLst>
                          <a:ext uri="{FF2B5EF4-FFF2-40B4-BE49-F238E27FC236}">
                            <a16:creationId xmlns:a16="http://schemas.microsoft.com/office/drawing/2014/main" id="{A89A01D2-F5DB-4205-B955-676D9EB4D7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97" name="Graphic 2296">
                        <a:extLst>
                          <a:ext uri="{FF2B5EF4-FFF2-40B4-BE49-F238E27FC236}">
                            <a16:creationId xmlns:a16="http://schemas.microsoft.com/office/drawing/2014/main" id="{17BAAC67-7E71-4B14-A485-259DF2A8475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66" name="Group 2265">
                    <a:extLst>
                      <a:ext uri="{FF2B5EF4-FFF2-40B4-BE49-F238E27FC236}">
                        <a16:creationId xmlns:a16="http://schemas.microsoft.com/office/drawing/2014/main" id="{06EA2380-2AB2-4ECE-B277-C49CFB962E6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2284" name="Rounded Rectangle 84">
                      <a:extLst>
                        <a:ext uri="{FF2B5EF4-FFF2-40B4-BE49-F238E27FC236}">
                          <a16:creationId xmlns:a16="http://schemas.microsoft.com/office/drawing/2014/main" id="{796EC16B-52CB-4878-8F99-46A20D29F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285" name="Group 2284">
                      <a:extLst>
                        <a:ext uri="{FF2B5EF4-FFF2-40B4-BE49-F238E27FC236}">
                          <a16:creationId xmlns:a16="http://schemas.microsoft.com/office/drawing/2014/main" id="{306A2E02-E52E-470B-B327-E704E07E5A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2289" name="Rounded Rectangle 89">
                        <a:extLst>
                          <a:ext uri="{FF2B5EF4-FFF2-40B4-BE49-F238E27FC236}">
                            <a16:creationId xmlns:a16="http://schemas.microsoft.com/office/drawing/2014/main" id="{0CD92C8A-FBB7-4038-826E-40574851CA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90" name="Graphic 2289">
                        <a:extLst>
                          <a:ext uri="{FF2B5EF4-FFF2-40B4-BE49-F238E27FC236}">
                            <a16:creationId xmlns:a16="http://schemas.microsoft.com/office/drawing/2014/main" id="{2847FE0C-6828-4D6E-804A-5FAEC74BB35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86" name="Group 2285">
                      <a:extLst>
                        <a:ext uri="{FF2B5EF4-FFF2-40B4-BE49-F238E27FC236}">
                          <a16:creationId xmlns:a16="http://schemas.microsoft.com/office/drawing/2014/main" id="{112BA3D1-F1C5-4B77-9BCB-72B158B517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2287" name="Rounded Rectangle 87">
                        <a:extLst>
                          <a:ext uri="{FF2B5EF4-FFF2-40B4-BE49-F238E27FC236}">
                            <a16:creationId xmlns:a16="http://schemas.microsoft.com/office/drawing/2014/main" id="{03CBAD55-771A-4498-814C-2B0816103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88" name="Graphic 2287">
                        <a:extLst>
                          <a:ext uri="{FF2B5EF4-FFF2-40B4-BE49-F238E27FC236}">
                            <a16:creationId xmlns:a16="http://schemas.microsoft.com/office/drawing/2014/main" id="{F4167385-60AB-4560-A4C4-39AF970F75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267" name="Group 2266">
                    <a:extLst>
                      <a:ext uri="{FF2B5EF4-FFF2-40B4-BE49-F238E27FC236}">
                        <a16:creationId xmlns:a16="http://schemas.microsoft.com/office/drawing/2014/main" id="{700BABFD-A0B5-454E-AA6E-E905D3161B69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268" name="Group 2267">
                      <a:extLst>
                        <a:ext uri="{FF2B5EF4-FFF2-40B4-BE49-F238E27FC236}">
                          <a16:creationId xmlns:a16="http://schemas.microsoft.com/office/drawing/2014/main" id="{AB94EE1D-21F1-4A60-95E7-5081E75EF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272" name="Group 2271">
                        <a:extLst>
                          <a:ext uri="{FF2B5EF4-FFF2-40B4-BE49-F238E27FC236}">
                            <a16:creationId xmlns:a16="http://schemas.microsoft.com/office/drawing/2014/main" id="{86B72D63-8867-413C-A748-C1E27D8828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276" name="Rounded Rectangle 91">
                          <a:extLst>
                            <a:ext uri="{FF2B5EF4-FFF2-40B4-BE49-F238E27FC236}">
                              <a16:creationId xmlns:a16="http://schemas.microsoft.com/office/drawing/2014/main" id="{A9B80F9A-3627-4EB5-886D-CFCE83E1CF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277" name="Graphic 2276">
                          <a:extLst>
                            <a:ext uri="{FF2B5EF4-FFF2-40B4-BE49-F238E27FC236}">
                              <a16:creationId xmlns:a16="http://schemas.microsoft.com/office/drawing/2014/main" id="{C698CD77-9697-4F87-84B1-EA4BD12E126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278" name="Group 2277">
                          <a:extLst>
                            <a:ext uri="{FF2B5EF4-FFF2-40B4-BE49-F238E27FC236}">
                              <a16:creationId xmlns:a16="http://schemas.microsoft.com/office/drawing/2014/main" id="{D7D9630A-5002-48A3-8D3E-0A1516D76A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2282" name="Rounded Rectangle 97">
                            <a:extLst>
                              <a:ext uri="{FF2B5EF4-FFF2-40B4-BE49-F238E27FC236}">
                                <a16:creationId xmlns:a16="http://schemas.microsoft.com/office/drawing/2014/main" id="{F46754E5-B6C8-4FC7-8DE3-705A36F3C08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283" name="Graphic 2282">
                            <a:extLst>
                              <a:ext uri="{FF2B5EF4-FFF2-40B4-BE49-F238E27FC236}">
                                <a16:creationId xmlns:a16="http://schemas.microsoft.com/office/drawing/2014/main" id="{9A02F232-D78A-4200-849A-9273E6F6BF7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279" name="Group 2278">
                          <a:extLst>
                            <a:ext uri="{FF2B5EF4-FFF2-40B4-BE49-F238E27FC236}">
                              <a16:creationId xmlns:a16="http://schemas.microsoft.com/office/drawing/2014/main" id="{F499EC54-D24B-494F-A43F-68C17494A5F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280" name="Rounded Rectangle 95">
                            <a:extLst>
                              <a:ext uri="{FF2B5EF4-FFF2-40B4-BE49-F238E27FC236}">
                                <a16:creationId xmlns:a16="http://schemas.microsoft.com/office/drawing/2014/main" id="{5CEE79A6-4A2D-4C8B-A159-E37913C8C1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281" name="Graphic 2280">
                            <a:extLst>
                              <a:ext uri="{FF2B5EF4-FFF2-40B4-BE49-F238E27FC236}">
                                <a16:creationId xmlns:a16="http://schemas.microsoft.com/office/drawing/2014/main" id="{E7314025-4311-414A-8790-A52DE22A79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273" name="Group 2272">
                        <a:extLst>
                          <a:ext uri="{FF2B5EF4-FFF2-40B4-BE49-F238E27FC236}">
                            <a16:creationId xmlns:a16="http://schemas.microsoft.com/office/drawing/2014/main" id="{345E165B-B785-4054-AA30-D70AFA2BED3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274" name="Rounded Rectangle 121">
                          <a:extLst>
                            <a:ext uri="{FF2B5EF4-FFF2-40B4-BE49-F238E27FC236}">
                              <a16:creationId xmlns:a16="http://schemas.microsoft.com/office/drawing/2014/main" id="{1691A09D-4984-4EFD-BF59-96F21F522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275" name="Graphic 2274">
                          <a:extLst>
                            <a:ext uri="{FF2B5EF4-FFF2-40B4-BE49-F238E27FC236}">
                              <a16:creationId xmlns:a16="http://schemas.microsoft.com/office/drawing/2014/main" id="{A25BEAC9-2724-4794-9839-0F3CC09FB83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269" name="Group 2268">
                      <a:extLst>
                        <a:ext uri="{FF2B5EF4-FFF2-40B4-BE49-F238E27FC236}">
                          <a16:creationId xmlns:a16="http://schemas.microsoft.com/office/drawing/2014/main" id="{257968A4-288E-4305-833A-AD88B04168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270" name="Rounded Rectangle 124">
                        <a:extLst>
                          <a:ext uri="{FF2B5EF4-FFF2-40B4-BE49-F238E27FC236}">
                            <a16:creationId xmlns:a16="http://schemas.microsoft.com/office/drawing/2014/main" id="{C5D54D4D-C156-4C3A-9953-47FD4A54F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271" name="Graphic 2270">
                        <a:extLst>
                          <a:ext uri="{FF2B5EF4-FFF2-40B4-BE49-F238E27FC236}">
                            <a16:creationId xmlns:a16="http://schemas.microsoft.com/office/drawing/2014/main" id="{802997A5-F947-4E41-880D-9EC2F6E89A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7EC83-A4E8-4E11-8192-8D57D9F83ADF}"/>
              </a:ext>
            </a:extLst>
          </p:cNvPr>
          <p:cNvGrpSpPr>
            <a:grpSpLocks noChangeAspect="1"/>
          </p:cNvGrpSpPr>
          <p:nvPr/>
        </p:nvGrpSpPr>
        <p:grpSpPr>
          <a:xfrm>
            <a:off x="6089861" y="4445933"/>
            <a:ext cx="2286000" cy="2286000"/>
            <a:chOff x="7242902" y="3320567"/>
            <a:chExt cx="2468880" cy="2468880"/>
          </a:xfrm>
        </p:grpSpPr>
        <p:grpSp>
          <p:nvGrpSpPr>
            <p:cNvPr id="3191" name="Group 3190">
              <a:extLst>
                <a:ext uri="{FF2B5EF4-FFF2-40B4-BE49-F238E27FC236}">
                  <a16:creationId xmlns:a16="http://schemas.microsoft.com/office/drawing/2014/main" id="{1A85B60E-F105-4955-9C8E-1896F7A4AA3D}"/>
                </a:ext>
              </a:extLst>
            </p:cNvPr>
            <p:cNvGrpSpPr/>
            <p:nvPr/>
          </p:nvGrpSpPr>
          <p:grpSpPr>
            <a:xfrm>
              <a:off x="7879884" y="3991768"/>
              <a:ext cx="349252" cy="1220852"/>
              <a:chOff x="9495861" y="4364862"/>
              <a:chExt cx="375284" cy="1270326"/>
            </a:xfrm>
          </p:grpSpPr>
          <p:sp>
            <p:nvSpPr>
              <p:cNvPr id="3217" name="Rounded Rectangle 101">
                <a:extLst>
                  <a:ext uri="{FF2B5EF4-FFF2-40B4-BE49-F238E27FC236}">
                    <a16:creationId xmlns:a16="http://schemas.microsoft.com/office/drawing/2014/main" id="{9E3FAA34-A0FF-4E40-8D8E-8265432F1C4E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18" name="Group 3217">
                <a:extLst>
                  <a:ext uri="{FF2B5EF4-FFF2-40B4-BE49-F238E27FC236}">
                    <a16:creationId xmlns:a16="http://schemas.microsoft.com/office/drawing/2014/main" id="{89C48019-E192-4B31-AF21-B6E5A0B661D2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228" name="Rounded Rectangle 112">
                  <a:extLst>
                    <a:ext uri="{FF2B5EF4-FFF2-40B4-BE49-F238E27FC236}">
                      <a16:creationId xmlns:a16="http://schemas.microsoft.com/office/drawing/2014/main" id="{634987EB-2885-44E8-BDE1-2EDEFEEBDF68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29" name="Graphic 3228">
                  <a:extLst>
                    <a:ext uri="{FF2B5EF4-FFF2-40B4-BE49-F238E27FC236}">
                      <a16:creationId xmlns:a16="http://schemas.microsoft.com/office/drawing/2014/main" id="{3F1DBEE6-6195-455D-9733-32B4CA8A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19" name="Group 3218">
                <a:extLst>
                  <a:ext uri="{FF2B5EF4-FFF2-40B4-BE49-F238E27FC236}">
                    <a16:creationId xmlns:a16="http://schemas.microsoft.com/office/drawing/2014/main" id="{661FEC28-1DE0-47A5-B4B8-70902D6CA5D2}"/>
                  </a:ext>
                </a:extLst>
              </p:cNvPr>
              <p:cNvGrpSpPr/>
              <p:nvPr/>
            </p:nvGrpSpPr>
            <p:grpSpPr>
              <a:xfrm>
                <a:off x="9549615" y="4415929"/>
                <a:ext cx="267406" cy="267406"/>
                <a:chOff x="1299518" y="1652608"/>
                <a:chExt cx="591969" cy="591969"/>
              </a:xfrm>
            </p:grpSpPr>
            <p:sp>
              <p:nvSpPr>
                <p:cNvPr id="3226" name="Rounded Rectangle 110">
                  <a:extLst>
                    <a:ext uri="{FF2B5EF4-FFF2-40B4-BE49-F238E27FC236}">
                      <a16:creationId xmlns:a16="http://schemas.microsoft.com/office/drawing/2014/main" id="{0326BB1F-3003-477F-AA77-82B8A9496251}"/>
                    </a:ext>
                  </a:extLst>
                </p:cNvPr>
                <p:cNvSpPr/>
                <p:nvPr/>
              </p:nvSpPr>
              <p:spPr>
                <a:xfrm>
                  <a:off x="1299518" y="165260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27" name="Graphic 3226">
                  <a:extLst>
                    <a:ext uri="{FF2B5EF4-FFF2-40B4-BE49-F238E27FC236}">
                      <a16:creationId xmlns:a16="http://schemas.microsoft.com/office/drawing/2014/main" id="{45244FD0-A564-4352-A8CD-90F7686FE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599" y="1719992"/>
                  <a:ext cx="228600" cy="457200"/>
                </a:xfrm>
                <a:prstGeom prst="rect">
                  <a:avLst/>
                </a:prstGeom>
              </p:spPr>
            </p:pic>
          </p:grpSp>
          <p:grpSp>
            <p:nvGrpSpPr>
              <p:cNvPr id="3220" name="Group 3219">
                <a:extLst>
                  <a:ext uri="{FF2B5EF4-FFF2-40B4-BE49-F238E27FC236}">
                    <a16:creationId xmlns:a16="http://schemas.microsoft.com/office/drawing/2014/main" id="{CFB79164-1EA3-4E75-8CC4-56F202C0D78B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224" name="Rounded Rectangle 108">
                  <a:extLst>
                    <a:ext uri="{FF2B5EF4-FFF2-40B4-BE49-F238E27FC236}">
                      <a16:creationId xmlns:a16="http://schemas.microsoft.com/office/drawing/2014/main" id="{9D058E15-8BC4-47D7-862C-7D6315A63B85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25" name="Graphic 3224">
                  <a:extLst>
                    <a:ext uri="{FF2B5EF4-FFF2-40B4-BE49-F238E27FC236}">
                      <a16:creationId xmlns:a16="http://schemas.microsoft.com/office/drawing/2014/main" id="{0FA46334-2F83-45CA-96E3-7C1078CCF7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221" name="Group 3220">
                <a:extLst>
                  <a:ext uri="{FF2B5EF4-FFF2-40B4-BE49-F238E27FC236}">
                    <a16:creationId xmlns:a16="http://schemas.microsoft.com/office/drawing/2014/main" id="{159D5E0C-48D0-41C2-81E7-84E55E2A6B95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222" name="Rounded Rectangle 106">
                  <a:extLst>
                    <a:ext uri="{FF2B5EF4-FFF2-40B4-BE49-F238E27FC236}">
                      <a16:creationId xmlns:a16="http://schemas.microsoft.com/office/drawing/2014/main" id="{5882662D-0C13-4DD0-913D-17EB7F71E9EB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23" name="Graphic 3222">
                  <a:extLst>
                    <a:ext uri="{FF2B5EF4-FFF2-40B4-BE49-F238E27FC236}">
                      <a16:creationId xmlns:a16="http://schemas.microsoft.com/office/drawing/2014/main" id="{6B80B262-B1BE-4321-A236-61A4E3BFC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sp>
          <p:nvSpPr>
            <p:cNvPr id="3210" name="Rounded Rectangle 84">
              <a:extLst>
                <a:ext uri="{FF2B5EF4-FFF2-40B4-BE49-F238E27FC236}">
                  <a16:creationId xmlns:a16="http://schemas.microsoft.com/office/drawing/2014/main" id="{D51ECBF3-18CB-4B33-B7CD-EB8E90D2AB60}"/>
                </a:ext>
              </a:extLst>
            </p:cNvPr>
            <p:cNvSpPr/>
            <p:nvPr/>
          </p:nvSpPr>
          <p:spPr>
            <a:xfrm>
              <a:off x="8792869" y="3991768"/>
              <a:ext cx="349252" cy="644098"/>
            </a:xfrm>
            <a:prstGeom prst="roundRect">
              <a:avLst>
                <a:gd name="adj" fmla="val 27970"/>
              </a:avLst>
            </a:prstGeom>
            <a:solidFill>
              <a:srgbClr val="E87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11" name="Group 3210">
              <a:extLst>
                <a:ext uri="{FF2B5EF4-FFF2-40B4-BE49-F238E27FC236}">
                  <a16:creationId xmlns:a16="http://schemas.microsoft.com/office/drawing/2014/main" id="{CA4B79D0-98D1-4341-9FED-2557D686E3F9}"/>
                </a:ext>
              </a:extLst>
            </p:cNvPr>
            <p:cNvGrpSpPr/>
            <p:nvPr/>
          </p:nvGrpSpPr>
          <p:grpSpPr>
            <a:xfrm>
              <a:off x="8843067" y="4329071"/>
              <a:ext cx="248857" cy="256991"/>
              <a:chOff x="5999846" y="2220473"/>
              <a:chExt cx="591969" cy="591969"/>
            </a:xfrm>
          </p:grpSpPr>
          <p:sp>
            <p:nvSpPr>
              <p:cNvPr id="3215" name="Rounded Rectangle 89">
                <a:extLst>
                  <a:ext uri="{FF2B5EF4-FFF2-40B4-BE49-F238E27FC236}">
                    <a16:creationId xmlns:a16="http://schemas.microsoft.com/office/drawing/2014/main" id="{60430C0D-CEC4-4775-90BF-87A80E6805F5}"/>
                  </a:ext>
                </a:extLst>
              </p:cNvPr>
              <p:cNvSpPr/>
              <p:nvPr/>
            </p:nvSpPr>
            <p:spPr>
              <a:xfrm>
                <a:off x="5999846" y="2220473"/>
                <a:ext cx="591969" cy="591969"/>
              </a:xfrm>
              <a:prstGeom prst="roundRect">
                <a:avLst>
                  <a:gd name="adj" fmla="val 343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216" name="Graphic 3215">
                <a:extLst>
                  <a:ext uri="{FF2B5EF4-FFF2-40B4-BE49-F238E27FC236}">
                    <a16:creationId xmlns:a16="http://schemas.microsoft.com/office/drawing/2014/main" id="{CAC8B04D-60EB-4D50-A56E-A87CBB00E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067230" y="2368652"/>
                <a:ext cx="457200" cy="292100"/>
              </a:xfrm>
              <a:prstGeom prst="rect">
                <a:avLst/>
              </a:prstGeom>
            </p:spPr>
          </p:pic>
        </p:grpSp>
        <p:grpSp>
          <p:nvGrpSpPr>
            <p:cNvPr id="3198" name="Group 3197">
              <a:extLst>
                <a:ext uri="{FF2B5EF4-FFF2-40B4-BE49-F238E27FC236}">
                  <a16:creationId xmlns:a16="http://schemas.microsoft.com/office/drawing/2014/main" id="{00974339-3C24-43E8-8D15-08E1CE7A5425}"/>
                </a:ext>
              </a:extLst>
            </p:cNvPr>
            <p:cNvGrpSpPr/>
            <p:nvPr/>
          </p:nvGrpSpPr>
          <p:grpSpPr>
            <a:xfrm>
              <a:off x="8336376" y="3991768"/>
              <a:ext cx="349252" cy="1220852"/>
              <a:chOff x="3521552" y="1443509"/>
              <a:chExt cx="830783" cy="2812180"/>
            </a:xfrm>
          </p:grpSpPr>
          <p:sp>
            <p:nvSpPr>
              <p:cNvPr id="3202" name="Rounded Rectangle 91">
                <a:extLst>
                  <a:ext uri="{FF2B5EF4-FFF2-40B4-BE49-F238E27FC236}">
                    <a16:creationId xmlns:a16="http://schemas.microsoft.com/office/drawing/2014/main" id="{824F6F4B-58F5-48FF-BD9C-72B6694BEADE}"/>
                  </a:ext>
                </a:extLst>
              </p:cNvPr>
              <p:cNvSpPr/>
              <p:nvPr/>
            </p:nvSpPr>
            <p:spPr>
              <a:xfrm>
                <a:off x="3521552" y="1443509"/>
                <a:ext cx="830783" cy="2812180"/>
              </a:xfrm>
              <a:prstGeom prst="roundRect">
                <a:avLst>
                  <a:gd name="adj" fmla="val 27970"/>
                </a:avLst>
              </a:prstGeom>
              <a:solidFill>
                <a:srgbClr val="78BE2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03" name="Graphic 3202">
                <a:extLst>
                  <a:ext uri="{FF2B5EF4-FFF2-40B4-BE49-F238E27FC236}">
                    <a16:creationId xmlns:a16="http://schemas.microsoft.com/office/drawing/2014/main" id="{77AEA836-2AFB-48E5-8053-54B71C813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778194" y="3043536"/>
                <a:ext cx="317500" cy="279399"/>
              </a:xfrm>
              <a:prstGeom prst="rect">
                <a:avLst/>
              </a:prstGeom>
            </p:spPr>
          </p:pic>
          <p:grpSp>
            <p:nvGrpSpPr>
              <p:cNvPr id="3204" name="Group 3203">
                <a:extLst>
                  <a:ext uri="{FF2B5EF4-FFF2-40B4-BE49-F238E27FC236}">
                    <a16:creationId xmlns:a16="http://schemas.microsoft.com/office/drawing/2014/main" id="{2C5A1463-9C54-4248-A83F-204C0208CBCD}"/>
                  </a:ext>
                </a:extLst>
              </p:cNvPr>
              <p:cNvGrpSpPr/>
              <p:nvPr/>
            </p:nvGrpSpPr>
            <p:grpSpPr>
              <a:xfrm>
                <a:off x="3634610" y="2220473"/>
                <a:ext cx="591969" cy="591969"/>
                <a:chOff x="3634610" y="2220473"/>
                <a:chExt cx="591969" cy="591969"/>
              </a:xfrm>
            </p:grpSpPr>
            <p:sp>
              <p:nvSpPr>
                <p:cNvPr id="3208" name="Rounded Rectangle 97">
                  <a:extLst>
                    <a:ext uri="{FF2B5EF4-FFF2-40B4-BE49-F238E27FC236}">
                      <a16:creationId xmlns:a16="http://schemas.microsoft.com/office/drawing/2014/main" id="{2C672946-0358-479A-AEB5-1114D88DC7AC}"/>
                    </a:ext>
                  </a:extLst>
                </p:cNvPr>
                <p:cNvSpPr/>
                <p:nvPr/>
              </p:nvSpPr>
              <p:spPr>
                <a:xfrm>
                  <a:off x="3634610" y="222047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09" name="Graphic 3208">
                  <a:extLst>
                    <a:ext uri="{FF2B5EF4-FFF2-40B4-BE49-F238E27FC236}">
                      <a16:creationId xmlns:a16="http://schemas.microsoft.com/office/drawing/2014/main" id="{A1A5F67A-23F9-4563-830E-037E1049C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4972" y="2364057"/>
                  <a:ext cx="3556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3205" name="Group 3204">
                <a:extLst>
                  <a:ext uri="{FF2B5EF4-FFF2-40B4-BE49-F238E27FC236}">
                    <a16:creationId xmlns:a16="http://schemas.microsoft.com/office/drawing/2014/main" id="{923C138B-965B-431B-BC35-1B7A0D041E6A}"/>
                  </a:ext>
                </a:extLst>
              </p:cNvPr>
              <p:cNvGrpSpPr/>
              <p:nvPr/>
            </p:nvGrpSpPr>
            <p:grpSpPr>
              <a:xfrm>
                <a:off x="3634610" y="1556558"/>
                <a:ext cx="591969" cy="591969"/>
                <a:chOff x="3634610" y="1556558"/>
                <a:chExt cx="591969" cy="591969"/>
              </a:xfrm>
            </p:grpSpPr>
            <p:sp>
              <p:nvSpPr>
                <p:cNvPr id="3206" name="Rounded Rectangle 95">
                  <a:extLst>
                    <a:ext uri="{FF2B5EF4-FFF2-40B4-BE49-F238E27FC236}">
                      <a16:creationId xmlns:a16="http://schemas.microsoft.com/office/drawing/2014/main" id="{49A718AB-84B2-4668-B8C4-E47AAAA553A4}"/>
                    </a:ext>
                  </a:extLst>
                </p:cNvPr>
                <p:cNvSpPr/>
                <p:nvPr/>
              </p:nvSpPr>
              <p:spPr>
                <a:xfrm>
                  <a:off x="3634610" y="1556558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07" name="Graphic 3206">
                  <a:extLst>
                    <a:ext uri="{FF2B5EF4-FFF2-40B4-BE49-F238E27FC236}">
                      <a16:creationId xmlns:a16="http://schemas.microsoft.com/office/drawing/2014/main" id="{3D1D6978-9382-4E5A-B8A2-64E25E827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7244" y="1719192"/>
                  <a:ext cx="266700" cy="2667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44" name="Group 2943">
              <a:extLst>
                <a:ext uri="{FF2B5EF4-FFF2-40B4-BE49-F238E27FC236}">
                  <a16:creationId xmlns:a16="http://schemas.microsoft.com/office/drawing/2014/main" id="{17AC3497-323C-4C94-B668-6DD861DE8AB0}"/>
                </a:ext>
              </a:extLst>
            </p:cNvPr>
            <p:cNvGrpSpPr/>
            <p:nvPr/>
          </p:nvGrpSpPr>
          <p:grpSpPr>
            <a:xfrm>
              <a:off x="7242902" y="3320567"/>
              <a:ext cx="2468880" cy="2468880"/>
              <a:chOff x="3081230" y="500172"/>
              <a:chExt cx="5943600" cy="5943600"/>
            </a:xfrm>
          </p:grpSpPr>
          <p:sp>
            <p:nvSpPr>
              <p:cNvPr id="2945" name="Oval 2944">
                <a:extLst>
                  <a:ext uri="{FF2B5EF4-FFF2-40B4-BE49-F238E27FC236}">
                    <a16:creationId xmlns:a16="http://schemas.microsoft.com/office/drawing/2014/main" id="{A2980D31-9ADE-4EF8-83E3-62557A2FAECF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47" name="Group 2946">
                <a:extLst>
                  <a:ext uri="{FF2B5EF4-FFF2-40B4-BE49-F238E27FC236}">
                    <a16:creationId xmlns:a16="http://schemas.microsoft.com/office/drawing/2014/main" id="{07612513-8136-417D-9B52-555B3EB6C142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3766" name="Oval 3765">
                  <a:extLst>
                    <a:ext uri="{FF2B5EF4-FFF2-40B4-BE49-F238E27FC236}">
                      <a16:creationId xmlns:a16="http://schemas.microsoft.com/office/drawing/2014/main" id="{4C507D1A-9536-4FEF-AA6C-EB8C8D85BF1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67" name="Group 3766">
                  <a:extLst>
                    <a:ext uri="{FF2B5EF4-FFF2-40B4-BE49-F238E27FC236}">
                      <a16:creationId xmlns:a16="http://schemas.microsoft.com/office/drawing/2014/main" id="{4E455D7C-2472-4979-81D8-64563EA57E6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768" name="Group 3767">
                    <a:extLst>
                      <a:ext uri="{FF2B5EF4-FFF2-40B4-BE49-F238E27FC236}">
                        <a16:creationId xmlns:a16="http://schemas.microsoft.com/office/drawing/2014/main" id="{57E7E392-B4B4-4300-8C58-7F0D8DC4EB5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94" name="Rounded Rectangle 101">
                      <a:extLst>
                        <a:ext uri="{FF2B5EF4-FFF2-40B4-BE49-F238E27FC236}">
                          <a16:creationId xmlns:a16="http://schemas.microsoft.com/office/drawing/2014/main" id="{2E3177D3-509E-416B-906C-2ECCA067F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95" name="Group 3794">
                      <a:extLst>
                        <a:ext uri="{FF2B5EF4-FFF2-40B4-BE49-F238E27FC236}">
                          <a16:creationId xmlns:a16="http://schemas.microsoft.com/office/drawing/2014/main" id="{DAB5E153-8518-470A-A685-298A94544A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805" name="Rounded Rectangle 112">
                        <a:extLst>
                          <a:ext uri="{FF2B5EF4-FFF2-40B4-BE49-F238E27FC236}">
                            <a16:creationId xmlns:a16="http://schemas.microsoft.com/office/drawing/2014/main" id="{2282E6FF-50EB-4DFF-9E38-95EE13CE9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06" name="Graphic 3805">
                        <a:extLst>
                          <a:ext uri="{FF2B5EF4-FFF2-40B4-BE49-F238E27FC236}">
                            <a16:creationId xmlns:a16="http://schemas.microsoft.com/office/drawing/2014/main" id="{484CC55C-7580-4575-9D99-B9B9915EF5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6" name="Group 3795">
                      <a:extLst>
                        <a:ext uri="{FF2B5EF4-FFF2-40B4-BE49-F238E27FC236}">
                          <a16:creationId xmlns:a16="http://schemas.microsoft.com/office/drawing/2014/main" id="{4600240E-7241-4692-AE65-9B99413378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803" name="Rounded Rectangle 110">
                        <a:extLst>
                          <a:ext uri="{FF2B5EF4-FFF2-40B4-BE49-F238E27FC236}">
                            <a16:creationId xmlns:a16="http://schemas.microsoft.com/office/drawing/2014/main" id="{B45E527C-5EC9-495F-A2B8-6C261FE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04" name="Graphic 3803">
                        <a:extLst>
                          <a:ext uri="{FF2B5EF4-FFF2-40B4-BE49-F238E27FC236}">
                            <a16:creationId xmlns:a16="http://schemas.microsoft.com/office/drawing/2014/main" id="{18556C35-028C-4EC6-ADCF-04E8F30620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7" name="Group 3796">
                      <a:extLst>
                        <a:ext uri="{FF2B5EF4-FFF2-40B4-BE49-F238E27FC236}">
                          <a16:creationId xmlns:a16="http://schemas.microsoft.com/office/drawing/2014/main" id="{FE59BCD3-F8BD-4FE4-A028-1D6954E036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801" name="Rounded Rectangle 108">
                        <a:extLst>
                          <a:ext uri="{FF2B5EF4-FFF2-40B4-BE49-F238E27FC236}">
                            <a16:creationId xmlns:a16="http://schemas.microsoft.com/office/drawing/2014/main" id="{1874BF17-76EF-413F-9B2A-8CA37ED02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02" name="Graphic 3801">
                        <a:extLst>
                          <a:ext uri="{FF2B5EF4-FFF2-40B4-BE49-F238E27FC236}">
                            <a16:creationId xmlns:a16="http://schemas.microsoft.com/office/drawing/2014/main" id="{061A65A6-94BC-4D2F-B22F-5A812463C2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98" name="Group 3797">
                      <a:extLst>
                        <a:ext uri="{FF2B5EF4-FFF2-40B4-BE49-F238E27FC236}">
                          <a16:creationId xmlns:a16="http://schemas.microsoft.com/office/drawing/2014/main" id="{E84B004F-6929-407D-A90D-ED72453886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99" name="Rounded Rectangle 106">
                        <a:extLst>
                          <a:ext uri="{FF2B5EF4-FFF2-40B4-BE49-F238E27FC236}">
                            <a16:creationId xmlns:a16="http://schemas.microsoft.com/office/drawing/2014/main" id="{B6BD5EBE-7BB8-47DD-B5DF-BDF8B9CDD9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00" name="Graphic 3799">
                        <a:extLst>
                          <a:ext uri="{FF2B5EF4-FFF2-40B4-BE49-F238E27FC236}">
                            <a16:creationId xmlns:a16="http://schemas.microsoft.com/office/drawing/2014/main" id="{5FEE6562-5CD2-488D-BF95-7ADBB89A85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69" name="Group 3768">
                    <a:extLst>
                      <a:ext uri="{FF2B5EF4-FFF2-40B4-BE49-F238E27FC236}">
                        <a16:creationId xmlns:a16="http://schemas.microsoft.com/office/drawing/2014/main" id="{B9BE49A1-3E63-4591-AE29-1D0249BCAEA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87" name="Rounded Rectangle 84">
                      <a:extLst>
                        <a:ext uri="{FF2B5EF4-FFF2-40B4-BE49-F238E27FC236}">
                          <a16:creationId xmlns:a16="http://schemas.microsoft.com/office/drawing/2014/main" id="{E8834739-F5A4-4148-AC33-A9C8F590B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88" name="Group 3787">
                      <a:extLst>
                        <a:ext uri="{FF2B5EF4-FFF2-40B4-BE49-F238E27FC236}">
                          <a16:creationId xmlns:a16="http://schemas.microsoft.com/office/drawing/2014/main" id="{2893B428-B36B-4AB8-8919-C8019C804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92" name="Rounded Rectangle 89">
                        <a:extLst>
                          <a:ext uri="{FF2B5EF4-FFF2-40B4-BE49-F238E27FC236}">
                            <a16:creationId xmlns:a16="http://schemas.microsoft.com/office/drawing/2014/main" id="{890A68F5-AB8E-4721-8EC5-A6A595466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93" name="Graphic 3792">
                        <a:extLst>
                          <a:ext uri="{FF2B5EF4-FFF2-40B4-BE49-F238E27FC236}">
                            <a16:creationId xmlns:a16="http://schemas.microsoft.com/office/drawing/2014/main" id="{A21D8532-0339-4867-8274-96B9A25EEC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89" name="Group 3788">
                      <a:extLst>
                        <a:ext uri="{FF2B5EF4-FFF2-40B4-BE49-F238E27FC236}">
                          <a16:creationId xmlns:a16="http://schemas.microsoft.com/office/drawing/2014/main" id="{FDC4F755-1041-4E8C-870E-6D911EA02F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90" name="Rounded Rectangle 87">
                        <a:extLst>
                          <a:ext uri="{FF2B5EF4-FFF2-40B4-BE49-F238E27FC236}">
                            <a16:creationId xmlns:a16="http://schemas.microsoft.com/office/drawing/2014/main" id="{D4027FD7-CB3A-4DE0-BEEA-418B98325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91" name="Graphic 3790">
                        <a:extLst>
                          <a:ext uri="{FF2B5EF4-FFF2-40B4-BE49-F238E27FC236}">
                            <a16:creationId xmlns:a16="http://schemas.microsoft.com/office/drawing/2014/main" id="{4CF60D3E-BFA8-41B5-AE8B-0761208D859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70" name="Group 3769">
                    <a:extLst>
                      <a:ext uri="{FF2B5EF4-FFF2-40B4-BE49-F238E27FC236}">
                        <a16:creationId xmlns:a16="http://schemas.microsoft.com/office/drawing/2014/main" id="{3A487563-F74F-47B9-8A50-99652E5FAE8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771" name="Group 3770">
                      <a:extLst>
                        <a:ext uri="{FF2B5EF4-FFF2-40B4-BE49-F238E27FC236}">
                          <a16:creationId xmlns:a16="http://schemas.microsoft.com/office/drawing/2014/main" id="{060CF294-846E-4C10-81C2-E5603EACF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775" name="Group 3774">
                        <a:extLst>
                          <a:ext uri="{FF2B5EF4-FFF2-40B4-BE49-F238E27FC236}">
                            <a16:creationId xmlns:a16="http://schemas.microsoft.com/office/drawing/2014/main" id="{C62E423A-DDCA-4D75-AE90-281D72E834B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779" name="Rounded Rectangle 91">
                          <a:extLst>
                            <a:ext uri="{FF2B5EF4-FFF2-40B4-BE49-F238E27FC236}">
                              <a16:creationId xmlns:a16="http://schemas.microsoft.com/office/drawing/2014/main" id="{138C9A90-FAEE-4EEA-BBD2-1D42994332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780" name="Graphic 3779">
                          <a:extLst>
                            <a:ext uri="{FF2B5EF4-FFF2-40B4-BE49-F238E27FC236}">
                              <a16:creationId xmlns:a16="http://schemas.microsoft.com/office/drawing/2014/main" id="{F46C41CF-C2E9-4E24-BB54-499AA46573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781" name="Group 3780">
                          <a:extLst>
                            <a:ext uri="{FF2B5EF4-FFF2-40B4-BE49-F238E27FC236}">
                              <a16:creationId xmlns:a16="http://schemas.microsoft.com/office/drawing/2014/main" id="{16C0E7B6-CDD8-4930-8850-4E0C81BFC89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85" name="Rounded Rectangle 97">
                            <a:extLst>
                              <a:ext uri="{FF2B5EF4-FFF2-40B4-BE49-F238E27FC236}">
                                <a16:creationId xmlns:a16="http://schemas.microsoft.com/office/drawing/2014/main" id="{A77ED563-8068-4B61-8F56-9C0A18A172D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86" name="Graphic 3785">
                            <a:extLst>
                              <a:ext uri="{FF2B5EF4-FFF2-40B4-BE49-F238E27FC236}">
                                <a16:creationId xmlns:a16="http://schemas.microsoft.com/office/drawing/2014/main" id="{33BBDCD8-B788-4B56-B97F-EA1FD7A01A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82" name="Group 3781">
                          <a:extLst>
                            <a:ext uri="{FF2B5EF4-FFF2-40B4-BE49-F238E27FC236}">
                              <a16:creationId xmlns:a16="http://schemas.microsoft.com/office/drawing/2014/main" id="{898548F3-6E43-4591-8427-A61D7B4B727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83" name="Rounded Rectangle 95">
                            <a:extLst>
                              <a:ext uri="{FF2B5EF4-FFF2-40B4-BE49-F238E27FC236}">
                                <a16:creationId xmlns:a16="http://schemas.microsoft.com/office/drawing/2014/main" id="{D627FE68-4AB9-4060-9349-99B70FC5C9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84" name="Graphic 3783">
                            <a:extLst>
                              <a:ext uri="{FF2B5EF4-FFF2-40B4-BE49-F238E27FC236}">
                                <a16:creationId xmlns:a16="http://schemas.microsoft.com/office/drawing/2014/main" id="{371785C2-3980-4600-8E9D-8ABA9729FD2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776" name="Group 3775">
                        <a:extLst>
                          <a:ext uri="{FF2B5EF4-FFF2-40B4-BE49-F238E27FC236}">
                            <a16:creationId xmlns:a16="http://schemas.microsoft.com/office/drawing/2014/main" id="{4CE4A29F-FB95-421D-983E-0A447C9DA5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777" name="Rounded Rectangle 121">
                          <a:extLst>
                            <a:ext uri="{FF2B5EF4-FFF2-40B4-BE49-F238E27FC236}">
                              <a16:creationId xmlns:a16="http://schemas.microsoft.com/office/drawing/2014/main" id="{A6BA1067-8FF0-4557-8533-F5D9CFE271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778" name="Graphic 3777">
                          <a:extLst>
                            <a:ext uri="{FF2B5EF4-FFF2-40B4-BE49-F238E27FC236}">
                              <a16:creationId xmlns:a16="http://schemas.microsoft.com/office/drawing/2014/main" id="{E672AF53-9AA9-4D13-8529-1F84853C908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72" name="Group 3771">
                      <a:extLst>
                        <a:ext uri="{FF2B5EF4-FFF2-40B4-BE49-F238E27FC236}">
                          <a16:creationId xmlns:a16="http://schemas.microsoft.com/office/drawing/2014/main" id="{177AFDC1-8F92-412C-8A57-EE3DA79799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773" name="Rounded Rectangle 124">
                        <a:extLst>
                          <a:ext uri="{FF2B5EF4-FFF2-40B4-BE49-F238E27FC236}">
                            <a16:creationId xmlns:a16="http://schemas.microsoft.com/office/drawing/2014/main" id="{954E0B42-CB9C-468F-9083-41B41CDFCC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74" name="Graphic 3773">
                        <a:extLst>
                          <a:ext uri="{FF2B5EF4-FFF2-40B4-BE49-F238E27FC236}">
                            <a16:creationId xmlns:a16="http://schemas.microsoft.com/office/drawing/2014/main" id="{27DC7B62-EF31-4491-BFE9-74281803CCE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48" name="Group 2947">
                <a:extLst>
                  <a:ext uri="{FF2B5EF4-FFF2-40B4-BE49-F238E27FC236}">
                    <a16:creationId xmlns:a16="http://schemas.microsoft.com/office/drawing/2014/main" id="{2E33998F-A5F0-44AC-8B0D-73646B9DC9FD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3725" name="Oval 3724">
                  <a:extLst>
                    <a:ext uri="{FF2B5EF4-FFF2-40B4-BE49-F238E27FC236}">
                      <a16:creationId xmlns:a16="http://schemas.microsoft.com/office/drawing/2014/main" id="{75F9DAEB-1FF7-405C-814D-0674A956958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26" name="Group 3725">
                  <a:extLst>
                    <a:ext uri="{FF2B5EF4-FFF2-40B4-BE49-F238E27FC236}">
                      <a16:creationId xmlns:a16="http://schemas.microsoft.com/office/drawing/2014/main" id="{60C2EE76-AF71-4FC4-B723-CCADB69EFF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727" name="Group 3726">
                    <a:extLst>
                      <a:ext uri="{FF2B5EF4-FFF2-40B4-BE49-F238E27FC236}">
                        <a16:creationId xmlns:a16="http://schemas.microsoft.com/office/drawing/2014/main" id="{8A532231-6A89-46C3-B2BF-CCC97C81DA8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53" name="Rounded Rectangle 101">
                      <a:extLst>
                        <a:ext uri="{FF2B5EF4-FFF2-40B4-BE49-F238E27FC236}">
                          <a16:creationId xmlns:a16="http://schemas.microsoft.com/office/drawing/2014/main" id="{F1504A31-CE6E-4A0C-AD37-D7907C9DB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54" name="Group 3753">
                      <a:extLst>
                        <a:ext uri="{FF2B5EF4-FFF2-40B4-BE49-F238E27FC236}">
                          <a16:creationId xmlns:a16="http://schemas.microsoft.com/office/drawing/2014/main" id="{21B3E5BA-A5D4-43B2-A6A3-F6A977DC53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764" name="Rounded Rectangle 112">
                        <a:extLst>
                          <a:ext uri="{FF2B5EF4-FFF2-40B4-BE49-F238E27FC236}">
                            <a16:creationId xmlns:a16="http://schemas.microsoft.com/office/drawing/2014/main" id="{9CF135DA-8901-4DFE-9F68-8430411E34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65" name="Graphic 3764">
                        <a:extLst>
                          <a:ext uri="{FF2B5EF4-FFF2-40B4-BE49-F238E27FC236}">
                            <a16:creationId xmlns:a16="http://schemas.microsoft.com/office/drawing/2014/main" id="{6B91B4E3-4419-4F81-BB64-22CD9A298A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5" name="Group 3754">
                      <a:extLst>
                        <a:ext uri="{FF2B5EF4-FFF2-40B4-BE49-F238E27FC236}">
                          <a16:creationId xmlns:a16="http://schemas.microsoft.com/office/drawing/2014/main" id="{AA70462A-9C5E-4351-924C-7C290958A3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762" name="Rounded Rectangle 110">
                        <a:extLst>
                          <a:ext uri="{FF2B5EF4-FFF2-40B4-BE49-F238E27FC236}">
                            <a16:creationId xmlns:a16="http://schemas.microsoft.com/office/drawing/2014/main" id="{11019663-7B55-4CB2-8DF2-019CED8F57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63" name="Graphic 3762">
                        <a:extLst>
                          <a:ext uri="{FF2B5EF4-FFF2-40B4-BE49-F238E27FC236}">
                            <a16:creationId xmlns:a16="http://schemas.microsoft.com/office/drawing/2014/main" id="{EF17C86C-3CB2-47E9-A26B-DDDC84FA07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6" name="Group 3755">
                      <a:extLst>
                        <a:ext uri="{FF2B5EF4-FFF2-40B4-BE49-F238E27FC236}">
                          <a16:creationId xmlns:a16="http://schemas.microsoft.com/office/drawing/2014/main" id="{7A47F997-8B43-4A08-9237-A9679B3C12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760" name="Rounded Rectangle 108">
                        <a:extLst>
                          <a:ext uri="{FF2B5EF4-FFF2-40B4-BE49-F238E27FC236}">
                            <a16:creationId xmlns:a16="http://schemas.microsoft.com/office/drawing/2014/main" id="{F4E239CD-E22A-4CF1-AC2B-3D2A2F4B52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61" name="Graphic 3760">
                        <a:extLst>
                          <a:ext uri="{FF2B5EF4-FFF2-40B4-BE49-F238E27FC236}">
                            <a16:creationId xmlns:a16="http://schemas.microsoft.com/office/drawing/2014/main" id="{17927D87-A102-4697-A126-6A6AB7DA07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57" name="Group 3756">
                      <a:extLst>
                        <a:ext uri="{FF2B5EF4-FFF2-40B4-BE49-F238E27FC236}">
                          <a16:creationId xmlns:a16="http://schemas.microsoft.com/office/drawing/2014/main" id="{1D2A0500-3FEE-47B4-B036-C3E2FE1583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58" name="Rounded Rectangle 106">
                        <a:extLst>
                          <a:ext uri="{FF2B5EF4-FFF2-40B4-BE49-F238E27FC236}">
                            <a16:creationId xmlns:a16="http://schemas.microsoft.com/office/drawing/2014/main" id="{374DB320-4FE6-459F-AB64-25AD1F0463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59" name="Graphic 3758">
                        <a:extLst>
                          <a:ext uri="{FF2B5EF4-FFF2-40B4-BE49-F238E27FC236}">
                            <a16:creationId xmlns:a16="http://schemas.microsoft.com/office/drawing/2014/main" id="{C3F2CFBB-D0A7-429C-8BF2-63BF8FE97C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28" name="Group 3727">
                    <a:extLst>
                      <a:ext uri="{FF2B5EF4-FFF2-40B4-BE49-F238E27FC236}">
                        <a16:creationId xmlns:a16="http://schemas.microsoft.com/office/drawing/2014/main" id="{FC31D5F1-0894-4424-9987-38D45EC4C9F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46" name="Rounded Rectangle 84">
                      <a:extLst>
                        <a:ext uri="{FF2B5EF4-FFF2-40B4-BE49-F238E27FC236}">
                          <a16:creationId xmlns:a16="http://schemas.microsoft.com/office/drawing/2014/main" id="{DD859C18-A4E9-4A6D-825D-842B41D2D1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47" name="Group 3746">
                      <a:extLst>
                        <a:ext uri="{FF2B5EF4-FFF2-40B4-BE49-F238E27FC236}">
                          <a16:creationId xmlns:a16="http://schemas.microsoft.com/office/drawing/2014/main" id="{28C10688-966E-487A-BECF-0B4B6C6111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51" name="Rounded Rectangle 89">
                        <a:extLst>
                          <a:ext uri="{FF2B5EF4-FFF2-40B4-BE49-F238E27FC236}">
                            <a16:creationId xmlns:a16="http://schemas.microsoft.com/office/drawing/2014/main" id="{7A345560-3AE1-40C0-9BB7-EB70FF1354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52" name="Graphic 3751">
                        <a:extLst>
                          <a:ext uri="{FF2B5EF4-FFF2-40B4-BE49-F238E27FC236}">
                            <a16:creationId xmlns:a16="http://schemas.microsoft.com/office/drawing/2014/main" id="{DE396EAD-90B7-4EBA-81DC-AF843DF733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48" name="Group 3747">
                      <a:extLst>
                        <a:ext uri="{FF2B5EF4-FFF2-40B4-BE49-F238E27FC236}">
                          <a16:creationId xmlns:a16="http://schemas.microsoft.com/office/drawing/2014/main" id="{EAA66163-8ABE-4574-8314-419876162C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49" name="Rounded Rectangle 87">
                        <a:extLst>
                          <a:ext uri="{FF2B5EF4-FFF2-40B4-BE49-F238E27FC236}">
                            <a16:creationId xmlns:a16="http://schemas.microsoft.com/office/drawing/2014/main" id="{032A94D7-C365-4E1E-8330-2851505DB9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50" name="Graphic 3749">
                        <a:extLst>
                          <a:ext uri="{FF2B5EF4-FFF2-40B4-BE49-F238E27FC236}">
                            <a16:creationId xmlns:a16="http://schemas.microsoft.com/office/drawing/2014/main" id="{6A08DE17-51DA-467A-A0AD-71C198360B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729" name="Group 3728">
                    <a:extLst>
                      <a:ext uri="{FF2B5EF4-FFF2-40B4-BE49-F238E27FC236}">
                        <a16:creationId xmlns:a16="http://schemas.microsoft.com/office/drawing/2014/main" id="{7695D807-63A1-4EF1-A3DA-62FF5F1F6D4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730" name="Group 3729">
                      <a:extLst>
                        <a:ext uri="{FF2B5EF4-FFF2-40B4-BE49-F238E27FC236}">
                          <a16:creationId xmlns:a16="http://schemas.microsoft.com/office/drawing/2014/main" id="{E11FC854-9EC0-40A9-85E0-0A9CEF1FA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734" name="Group 3733">
                        <a:extLst>
                          <a:ext uri="{FF2B5EF4-FFF2-40B4-BE49-F238E27FC236}">
                            <a16:creationId xmlns:a16="http://schemas.microsoft.com/office/drawing/2014/main" id="{7A27DC2E-5380-485C-B037-56C18CAA92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738" name="Rounded Rectangle 91">
                          <a:extLst>
                            <a:ext uri="{FF2B5EF4-FFF2-40B4-BE49-F238E27FC236}">
                              <a16:creationId xmlns:a16="http://schemas.microsoft.com/office/drawing/2014/main" id="{ADAD0BFB-233A-49E4-9546-736551670F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739" name="Graphic 3738">
                          <a:extLst>
                            <a:ext uri="{FF2B5EF4-FFF2-40B4-BE49-F238E27FC236}">
                              <a16:creationId xmlns:a16="http://schemas.microsoft.com/office/drawing/2014/main" id="{0FA676FE-7EB3-49F7-827B-1816680EF8D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740" name="Group 3739">
                          <a:extLst>
                            <a:ext uri="{FF2B5EF4-FFF2-40B4-BE49-F238E27FC236}">
                              <a16:creationId xmlns:a16="http://schemas.microsoft.com/office/drawing/2014/main" id="{7BA9D821-EFC0-4512-8412-3C0F8922AC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44" name="Rounded Rectangle 97">
                            <a:extLst>
                              <a:ext uri="{FF2B5EF4-FFF2-40B4-BE49-F238E27FC236}">
                                <a16:creationId xmlns:a16="http://schemas.microsoft.com/office/drawing/2014/main" id="{8F08FCAE-F47B-4AE7-AF32-E74F1306D02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45" name="Graphic 3744">
                            <a:extLst>
                              <a:ext uri="{FF2B5EF4-FFF2-40B4-BE49-F238E27FC236}">
                                <a16:creationId xmlns:a16="http://schemas.microsoft.com/office/drawing/2014/main" id="{302EF896-2B05-46C8-B45A-0761AB32401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41" name="Group 3740">
                          <a:extLst>
                            <a:ext uri="{FF2B5EF4-FFF2-40B4-BE49-F238E27FC236}">
                              <a16:creationId xmlns:a16="http://schemas.microsoft.com/office/drawing/2014/main" id="{516587DE-3E58-489F-9716-9CD940B5E1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42" name="Rounded Rectangle 95">
                            <a:extLst>
                              <a:ext uri="{FF2B5EF4-FFF2-40B4-BE49-F238E27FC236}">
                                <a16:creationId xmlns:a16="http://schemas.microsoft.com/office/drawing/2014/main" id="{FAB24CEB-F7C8-4763-8B6E-2C9710A8E4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43" name="Graphic 3742">
                            <a:extLst>
                              <a:ext uri="{FF2B5EF4-FFF2-40B4-BE49-F238E27FC236}">
                                <a16:creationId xmlns:a16="http://schemas.microsoft.com/office/drawing/2014/main" id="{35D36065-7698-4809-A4AE-76EA86D66CB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735" name="Group 3734">
                        <a:extLst>
                          <a:ext uri="{FF2B5EF4-FFF2-40B4-BE49-F238E27FC236}">
                            <a16:creationId xmlns:a16="http://schemas.microsoft.com/office/drawing/2014/main" id="{DB8E7489-1FE0-4821-80C0-31582C08C5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736" name="Rounded Rectangle 121">
                          <a:extLst>
                            <a:ext uri="{FF2B5EF4-FFF2-40B4-BE49-F238E27FC236}">
                              <a16:creationId xmlns:a16="http://schemas.microsoft.com/office/drawing/2014/main" id="{A0A519FA-668C-46C2-B812-1A61DF15F1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737" name="Graphic 3736">
                          <a:extLst>
                            <a:ext uri="{FF2B5EF4-FFF2-40B4-BE49-F238E27FC236}">
                              <a16:creationId xmlns:a16="http://schemas.microsoft.com/office/drawing/2014/main" id="{148E6936-00C5-43B7-967E-E2EA9E3BDDC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731" name="Group 3730">
                      <a:extLst>
                        <a:ext uri="{FF2B5EF4-FFF2-40B4-BE49-F238E27FC236}">
                          <a16:creationId xmlns:a16="http://schemas.microsoft.com/office/drawing/2014/main" id="{166F1CFE-A712-4111-9C26-9C3C3D08C4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732" name="Rounded Rectangle 124">
                        <a:extLst>
                          <a:ext uri="{FF2B5EF4-FFF2-40B4-BE49-F238E27FC236}">
                            <a16:creationId xmlns:a16="http://schemas.microsoft.com/office/drawing/2014/main" id="{480D4891-782E-4574-B954-B8308404AD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33" name="Graphic 3732">
                        <a:extLst>
                          <a:ext uri="{FF2B5EF4-FFF2-40B4-BE49-F238E27FC236}">
                            <a16:creationId xmlns:a16="http://schemas.microsoft.com/office/drawing/2014/main" id="{577F3F12-19AD-4520-B68E-319C26E6F0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49" name="Group 2948">
                <a:extLst>
                  <a:ext uri="{FF2B5EF4-FFF2-40B4-BE49-F238E27FC236}">
                    <a16:creationId xmlns:a16="http://schemas.microsoft.com/office/drawing/2014/main" id="{3B67D455-979A-4167-8754-BC25C465E169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84" name="Oval 3683">
                  <a:extLst>
                    <a:ext uri="{FF2B5EF4-FFF2-40B4-BE49-F238E27FC236}">
                      <a16:creationId xmlns:a16="http://schemas.microsoft.com/office/drawing/2014/main" id="{D2363D68-4A16-4FD4-810B-7B0713390A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85" name="Group 3684">
                  <a:extLst>
                    <a:ext uri="{FF2B5EF4-FFF2-40B4-BE49-F238E27FC236}">
                      <a16:creationId xmlns:a16="http://schemas.microsoft.com/office/drawing/2014/main" id="{54675E77-D47E-4217-9A37-B4FAE74862B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86" name="Group 3685">
                    <a:extLst>
                      <a:ext uri="{FF2B5EF4-FFF2-40B4-BE49-F238E27FC236}">
                        <a16:creationId xmlns:a16="http://schemas.microsoft.com/office/drawing/2014/main" id="{BC1AC690-921A-43B1-A2D8-1FE79772FF0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712" name="Rounded Rectangle 101">
                      <a:extLst>
                        <a:ext uri="{FF2B5EF4-FFF2-40B4-BE49-F238E27FC236}">
                          <a16:creationId xmlns:a16="http://schemas.microsoft.com/office/drawing/2014/main" id="{EB98AB95-CA42-4964-A30E-AD984ECB7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13" name="Group 3712">
                      <a:extLst>
                        <a:ext uri="{FF2B5EF4-FFF2-40B4-BE49-F238E27FC236}">
                          <a16:creationId xmlns:a16="http://schemas.microsoft.com/office/drawing/2014/main" id="{D55DF5E1-1C9C-4E5E-B552-49290F554E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723" name="Rounded Rectangle 112">
                        <a:extLst>
                          <a:ext uri="{FF2B5EF4-FFF2-40B4-BE49-F238E27FC236}">
                            <a16:creationId xmlns:a16="http://schemas.microsoft.com/office/drawing/2014/main" id="{D6102EA2-EBA3-40A5-BB78-BF9E71564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24" name="Graphic 3723">
                        <a:extLst>
                          <a:ext uri="{FF2B5EF4-FFF2-40B4-BE49-F238E27FC236}">
                            <a16:creationId xmlns:a16="http://schemas.microsoft.com/office/drawing/2014/main" id="{D579DDFE-FF30-42FD-A0CE-A6A2D6BBDA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4" name="Group 3713">
                      <a:extLst>
                        <a:ext uri="{FF2B5EF4-FFF2-40B4-BE49-F238E27FC236}">
                          <a16:creationId xmlns:a16="http://schemas.microsoft.com/office/drawing/2014/main" id="{E2E17042-4DEF-4E66-B9A4-A4A4FA7D5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721" name="Rounded Rectangle 110">
                        <a:extLst>
                          <a:ext uri="{FF2B5EF4-FFF2-40B4-BE49-F238E27FC236}">
                            <a16:creationId xmlns:a16="http://schemas.microsoft.com/office/drawing/2014/main" id="{B3214D19-DBE8-4AB9-AA18-FE84809D1E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22" name="Graphic 3721">
                        <a:extLst>
                          <a:ext uri="{FF2B5EF4-FFF2-40B4-BE49-F238E27FC236}">
                            <a16:creationId xmlns:a16="http://schemas.microsoft.com/office/drawing/2014/main" id="{E285B2A3-427A-46C7-8D00-5DB5CE0A69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5" name="Group 3714">
                      <a:extLst>
                        <a:ext uri="{FF2B5EF4-FFF2-40B4-BE49-F238E27FC236}">
                          <a16:creationId xmlns:a16="http://schemas.microsoft.com/office/drawing/2014/main" id="{67A0E6E6-BEF0-425F-9F74-B555730094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719" name="Rounded Rectangle 108">
                        <a:extLst>
                          <a:ext uri="{FF2B5EF4-FFF2-40B4-BE49-F238E27FC236}">
                            <a16:creationId xmlns:a16="http://schemas.microsoft.com/office/drawing/2014/main" id="{9284614E-3DDF-4431-9883-778E8370BF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20" name="Graphic 3719">
                        <a:extLst>
                          <a:ext uri="{FF2B5EF4-FFF2-40B4-BE49-F238E27FC236}">
                            <a16:creationId xmlns:a16="http://schemas.microsoft.com/office/drawing/2014/main" id="{85080610-7705-4570-B239-EBA2A06500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16" name="Group 3715">
                      <a:extLst>
                        <a:ext uri="{FF2B5EF4-FFF2-40B4-BE49-F238E27FC236}">
                          <a16:creationId xmlns:a16="http://schemas.microsoft.com/office/drawing/2014/main" id="{38DA659E-C1EE-4444-886C-D8072F87A3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717" name="Rounded Rectangle 106">
                        <a:extLst>
                          <a:ext uri="{FF2B5EF4-FFF2-40B4-BE49-F238E27FC236}">
                            <a16:creationId xmlns:a16="http://schemas.microsoft.com/office/drawing/2014/main" id="{10DC04FD-5251-4AF4-A2E9-4B3B8E53A4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18" name="Graphic 3717">
                        <a:extLst>
                          <a:ext uri="{FF2B5EF4-FFF2-40B4-BE49-F238E27FC236}">
                            <a16:creationId xmlns:a16="http://schemas.microsoft.com/office/drawing/2014/main" id="{8FF47755-7BF7-4F9C-ACF2-DA71851824C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87" name="Group 3686">
                    <a:extLst>
                      <a:ext uri="{FF2B5EF4-FFF2-40B4-BE49-F238E27FC236}">
                        <a16:creationId xmlns:a16="http://schemas.microsoft.com/office/drawing/2014/main" id="{C22A6B51-2CC8-433A-B237-DC262D7454E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705" name="Rounded Rectangle 84">
                      <a:extLst>
                        <a:ext uri="{FF2B5EF4-FFF2-40B4-BE49-F238E27FC236}">
                          <a16:creationId xmlns:a16="http://schemas.microsoft.com/office/drawing/2014/main" id="{68FBE948-3ABC-4555-BE47-A10FB8A73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06" name="Group 3705">
                      <a:extLst>
                        <a:ext uri="{FF2B5EF4-FFF2-40B4-BE49-F238E27FC236}">
                          <a16:creationId xmlns:a16="http://schemas.microsoft.com/office/drawing/2014/main" id="{4A35B93A-599D-4E1C-B170-8C7C94549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710" name="Rounded Rectangle 89">
                        <a:extLst>
                          <a:ext uri="{FF2B5EF4-FFF2-40B4-BE49-F238E27FC236}">
                            <a16:creationId xmlns:a16="http://schemas.microsoft.com/office/drawing/2014/main" id="{40B0CBEC-3B3A-4D30-8A85-DC9FEED17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11" name="Graphic 3710">
                        <a:extLst>
                          <a:ext uri="{FF2B5EF4-FFF2-40B4-BE49-F238E27FC236}">
                            <a16:creationId xmlns:a16="http://schemas.microsoft.com/office/drawing/2014/main" id="{A51A0881-C93D-4112-9B5F-9141436227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707" name="Group 3706">
                      <a:extLst>
                        <a:ext uri="{FF2B5EF4-FFF2-40B4-BE49-F238E27FC236}">
                          <a16:creationId xmlns:a16="http://schemas.microsoft.com/office/drawing/2014/main" id="{12B3157E-2BBE-4508-8AE3-D36F4C7BC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708" name="Rounded Rectangle 87">
                        <a:extLst>
                          <a:ext uri="{FF2B5EF4-FFF2-40B4-BE49-F238E27FC236}">
                            <a16:creationId xmlns:a16="http://schemas.microsoft.com/office/drawing/2014/main" id="{1ECA0E93-BC13-499E-B1EA-201314D49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709" name="Graphic 3708">
                        <a:extLst>
                          <a:ext uri="{FF2B5EF4-FFF2-40B4-BE49-F238E27FC236}">
                            <a16:creationId xmlns:a16="http://schemas.microsoft.com/office/drawing/2014/main" id="{9E9A8A80-818D-4D28-83EC-5D7BCE2704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88" name="Group 3687">
                    <a:extLst>
                      <a:ext uri="{FF2B5EF4-FFF2-40B4-BE49-F238E27FC236}">
                        <a16:creationId xmlns:a16="http://schemas.microsoft.com/office/drawing/2014/main" id="{D92B26CE-E5F5-4F8D-8EF9-7F4E570E3E5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89" name="Group 3688">
                      <a:extLst>
                        <a:ext uri="{FF2B5EF4-FFF2-40B4-BE49-F238E27FC236}">
                          <a16:creationId xmlns:a16="http://schemas.microsoft.com/office/drawing/2014/main" id="{E8ABD3AF-1EA9-4CAC-BC92-0875F334EE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93" name="Group 3692">
                        <a:extLst>
                          <a:ext uri="{FF2B5EF4-FFF2-40B4-BE49-F238E27FC236}">
                            <a16:creationId xmlns:a16="http://schemas.microsoft.com/office/drawing/2014/main" id="{A8BDF1CB-C4B7-49F6-B14D-1EED8DDDB8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97" name="Rounded Rectangle 91">
                          <a:extLst>
                            <a:ext uri="{FF2B5EF4-FFF2-40B4-BE49-F238E27FC236}">
                              <a16:creationId xmlns:a16="http://schemas.microsoft.com/office/drawing/2014/main" id="{A174AF3F-5F25-4093-837E-720C5A741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98" name="Graphic 3697">
                          <a:extLst>
                            <a:ext uri="{FF2B5EF4-FFF2-40B4-BE49-F238E27FC236}">
                              <a16:creationId xmlns:a16="http://schemas.microsoft.com/office/drawing/2014/main" id="{9160A5ED-E41A-4B7C-9A09-8234A08383F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99" name="Group 3698">
                          <a:extLst>
                            <a:ext uri="{FF2B5EF4-FFF2-40B4-BE49-F238E27FC236}">
                              <a16:creationId xmlns:a16="http://schemas.microsoft.com/office/drawing/2014/main" id="{9351FC00-2709-4E5A-A472-28D5E911595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703" name="Rounded Rectangle 97">
                            <a:extLst>
                              <a:ext uri="{FF2B5EF4-FFF2-40B4-BE49-F238E27FC236}">
                                <a16:creationId xmlns:a16="http://schemas.microsoft.com/office/drawing/2014/main" id="{9A347E51-8B08-41F4-9B5E-8F052A3A5DB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04" name="Graphic 3703">
                            <a:extLst>
                              <a:ext uri="{FF2B5EF4-FFF2-40B4-BE49-F238E27FC236}">
                                <a16:creationId xmlns:a16="http://schemas.microsoft.com/office/drawing/2014/main" id="{75426174-1704-485E-9A96-9DE3925402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700" name="Group 3699">
                          <a:extLst>
                            <a:ext uri="{FF2B5EF4-FFF2-40B4-BE49-F238E27FC236}">
                              <a16:creationId xmlns:a16="http://schemas.microsoft.com/office/drawing/2014/main" id="{6666143B-6A7F-42F8-B5E2-EB3A0976029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701" name="Rounded Rectangle 95">
                            <a:extLst>
                              <a:ext uri="{FF2B5EF4-FFF2-40B4-BE49-F238E27FC236}">
                                <a16:creationId xmlns:a16="http://schemas.microsoft.com/office/drawing/2014/main" id="{B4C6A7C6-6EB4-4763-8A0B-6C9540B4FC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702" name="Graphic 3701">
                            <a:extLst>
                              <a:ext uri="{FF2B5EF4-FFF2-40B4-BE49-F238E27FC236}">
                                <a16:creationId xmlns:a16="http://schemas.microsoft.com/office/drawing/2014/main" id="{94FE79D1-66D4-4C48-AF27-FBAE8319C84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94" name="Group 3693">
                        <a:extLst>
                          <a:ext uri="{FF2B5EF4-FFF2-40B4-BE49-F238E27FC236}">
                            <a16:creationId xmlns:a16="http://schemas.microsoft.com/office/drawing/2014/main" id="{2E9F96C9-E532-4295-B125-11E87F52A3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95" name="Rounded Rectangle 121">
                          <a:extLst>
                            <a:ext uri="{FF2B5EF4-FFF2-40B4-BE49-F238E27FC236}">
                              <a16:creationId xmlns:a16="http://schemas.microsoft.com/office/drawing/2014/main" id="{A19F9ED1-D6DD-4455-AF7B-79EE30F6B3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96" name="Graphic 3695">
                          <a:extLst>
                            <a:ext uri="{FF2B5EF4-FFF2-40B4-BE49-F238E27FC236}">
                              <a16:creationId xmlns:a16="http://schemas.microsoft.com/office/drawing/2014/main" id="{FF663738-66D6-4C66-88F8-A37A180B407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90" name="Group 3689">
                      <a:extLst>
                        <a:ext uri="{FF2B5EF4-FFF2-40B4-BE49-F238E27FC236}">
                          <a16:creationId xmlns:a16="http://schemas.microsoft.com/office/drawing/2014/main" id="{5967DF31-407C-467A-8B03-1D6FAEE41A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91" name="Rounded Rectangle 124">
                        <a:extLst>
                          <a:ext uri="{FF2B5EF4-FFF2-40B4-BE49-F238E27FC236}">
                            <a16:creationId xmlns:a16="http://schemas.microsoft.com/office/drawing/2014/main" id="{67391F72-208B-4326-BCBC-C4D6AEF137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92" name="Graphic 3691">
                        <a:extLst>
                          <a:ext uri="{FF2B5EF4-FFF2-40B4-BE49-F238E27FC236}">
                            <a16:creationId xmlns:a16="http://schemas.microsoft.com/office/drawing/2014/main" id="{B2FFE5C6-D19C-46C2-9577-7C917EC281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58" name="Group 2957">
                <a:extLst>
                  <a:ext uri="{FF2B5EF4-FFF2-40B4-BE49-F238E27FC236}">
                    <a16:creationId xmlns:a16="http://schemas.microsoft.com/office/drawing/2014/main" id="{E920EEAE-7B4C-4DB2-AE44-745767C644AF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43" name="Oval 3642">
                  <a:extLst>
                    <a:ext uri="{FF2B5EF4-FFF2-40B4-BE49-F238E27FC236}">
                      <a16:creationId xmlns:a16="http://schemas.microsoft.com/office/drawing/2014/main" id="{2F487F27-7919-4B20-967B-4CB4945FF2A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44" name="Group 3643">
                  <a:extLst>
                    <a:ext uri="{FF2B5EF4-FFF2-40B4-BE49-F238E27FC236}">
                      <a16:creationId xmlns:a16="http://schemas.microsoft.com/office/drawing/2014/main" id="{C74BB8AA-92A1-4F08-8D22-05BCEFAD9C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45" name="Group 3644">
                    <a:extLst>
                      <a:ext uri="{FF2B5EF4-FFF2-40B4-BE49-F238E27FC236}">
                        <a16:creationId xmlns:a16="http://schemas.microsoft.com/office/drawing/2014/main" id="{43592550-474B-4EE2-86D2-716D40098C3B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671" name="Rounded Rectangle 101">
                      <a:extLst>
                        <a:ext uri="{FF2B5EF4-FFF2-40B4-BE49-F238E27FC236}">
                          <a16:creationId xmlns:a16="http://schemas.microsoft.com/office/drawing/2014/main" id="{255264F2-8BCC-4B4E-B908-0CE7722C3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72" name="Group 3671">
                      <a:extLst>
                        <a:ext uri="{FF2B5EF4-FFF2-40B4-BE49-F238E27FC236}">
                          <a16:creationId xmlns:a16="http://schemas.microsoft.com/office/drawing/2014/main" id="{A744C41A-244F-4B3C-800C-C37F75F543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82" name="Rounded Rectangle 112">
                        <a:extLst>
                          <a:ext uri="{FF2B5EF4-FFF2-40B4-BE49-F238E27FC236}">
                            <a16:creationId xmlns:a16="http://schemas.microsoft.com/office/drawing/2014/main" id="{1224B137-0B95-48F5-B6F1-B3BDF92DD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83" name="Graphic 3682">
                        <a:extLst>
                          <a:ext uri="{FF2B5EF4-FFF2-40B4-BE49-F238E27FC236}">
                            <a16:creationId xmlns:a16="http://schemas.microsoft.com/office/drawing/2014/main" id="{F06A9863-0795-48AF-B6E9-5D5D6DD74E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3" name="Group 3672">
                      <a:extLst>
                        <a:ext uri="{FF2B5EF4-FFF2-40B4-BE49-F238E27FC236}">
                          <a16:creationId xmlns:a16="http://schemas.microsoft.com/office/drawing/2014/main" id="{6B571732-F57F-4201-8C16-C11D4EC0E2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680" name="Rounded Rectangle 110">
                        <a:extLst>
                          <a:ext uri="{FF2B5EF4-FFF2-40B4-BE49-F238E27FC236}">
                            <a16:creationId xmlns:a16="http://schemas.microsoft.com/office/drawing/2014/main" id="{8D763BCD-7492-4CC2-BFAE-289B4CA1DC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81" name="Graphic 3680">
                        <a:extLst>
                          <a:ext uri="{FF2B5EF4-FFF2-40B4-BE49-F238E27FC236}">
                            <a16:creationId xmlns:a16="http://schemas.microsoft.com/office/drawing/2014/main" id="{E656A09E-F7BC-41EF-BB4A-830373D650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4" name="Group 3673">
                      <a:extLst>
                        <a:ext uri="{FF2B5EF4-FFF2-40B4-BE49-F238E27FC236}">
                          <a16:creationId xmlns:a16="http://schemas.microsoft.com/office/drawing/2014/main" id="{C74D1AB2-9913-414E-A200-1203CE7CD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678" name="Rounded Rectangle 108">
                        <a:extLst>
                          <a:ext uri="{FF2B5EF4-FFF2-40B4-BE49-F238E27FC236}">
                            <a16:creationId xmlns:a16="http://schemas.microsoft.com/office/drawing/2014/main" id="{609D11A9-76F5-47F7-9257-F0C9F916CC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79" name="Graphic 3678">
                        <a:extLst>
                          <a:ext uri="{FF2B5EF4-FFF2-40B4-BE49-F238E27FC236}">
                            <a16:creationId xmlns:a16="http://schemas.microsoft.com/office/drawing/2014/main" id="{3B725176-96A5-4C26-9139-0D7F1EB370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75" name="Group 3674">
                      <a:extLst>
                        <a:ext uri="{FF2B5EF4-FFF2-40B4-BE49-F238E27FC236}">
                          <a16:creationId xmlns:a16="http://schemas.microsoft.com/office/drawing/2014/main" id="{8A9CDE69-45F3-4A1A-BCDE-9F9BCED90E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676" name="Rounded Rectangle 106">
                        <a:extLst>
                          <a:ext uri="{FF2B5EF4-FFF2-40B4-BE49-F238E27FC236}">
                            <a16:creationId xmlns:a16="http://schemas.microsoft.com/office/drawing/2014/main" id="{2EDB65EF-C03B-4B6F-8610-DE3107057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77" name="Graphic 3676">
                        <a:extLst>
                          <a:ext uri="{FF2B5EF4-FFF2-40B4-BE49-F238E27FC236}">
                            <a16:creationId xmlns:a16="http://schemas.microsoft.com/office/drawing/2014/main" id="{926DF5A3-9B85-41AF-A672-F9FB624610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6" name="Group 3645">
                    <a:extLst>
                      <a:ext uri="{FF2B5EF4-FFF2-40B4-BE49-F238E27FC236}">
                        <a16:creationId xmlns:a16="http://schemas.microsoft.com/office/drawing/2014/main" id="{77A8A7CD-0217-42D2-ADED-48DFF2894C4C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664" name="Rounded Rectangle 84">
                      <a:extLst>
                        <a:ext uri="{FF2B5EF4-FFF2-40B4-BE49-F238E27FC236}">
                          <a16:creationId xmlns:a16="http://schemas.microsoft.com/office/drawing/2014/main" id="{040E9A92-2728-46FC-A600-2178096FA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65" name="Group 3664">
                      <a:extLst>
                        <a:ext uri="{FF2B5EF4-FFF2-40B4-BE49-F238E27FC236}">
                          <a16:creationId xmlns:a16="http://schemas.microsoft.com/office/drawing/2014/main" id="{F2AA8AA3-5314-4533-961D-9574E90D62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669" name="Rounded Rectangle 89">
                        <a:extLst>
                          <a:ext uri="{FF2B5EF4-FFF2-40B4-BE49-F238E27FC236}">
                            <a16:creationId xmlns:a16="http://schemas.microsoft.com/office/drawing/2014/main" id="{7486B725-55D4-48F6-9540-ED3E911D82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70" name="Graphic 3669">
                        <a:extLst>
                          <a:ext uri="{FF2B5EF4-FFF2-40B4-BE49-F238E27FC236}">
                            <a16:creationId xmlns:a16="http://schemas.microsoft.com/office/drawing/2014/main" id="{0EAA63DA-A401-4D2F-8D4E-039BD429DD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66" name="Group 3665">
                      <a:extLst>
                        <a:ext uri="{FF2B5EF4-FFF2-40B4-BE49-F238E27FC236}">
                          <a16:creationId xmlns:a16="http://schemas.microsoft.com/office/drawing/2014/main" id="{BB5D499B-6C45-42EB-AE7A-7F3B5DB9D4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667" name="Rounded Rectangle 87">
                        <a:extLst>
                          <a:ext uri="{FF2B5EF4-FFF2-40B4-BE49-F238E27FC236}">
                            <a16:creationId xmlns:a16="http://schemas.microsoft.com/office/drawing/2014/main" id="{EA668463-B10D-4AFC-9BA3-E3CFF8312E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68" name="Graphic 3667">
                        <a:extLst>
                          <a:ext uri="{FF2B5EF4-FFF2-40B4-BE49-F238E27FC236}">
                            <a16:creationId xmlns:a16="http://schemas.microsoft.com/office/drawing/2014/main" id="{E96A5D70-2A2C-412F-AD8E-694D966E81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47" name="Group 3646">
                    <a:extLst>
                      <a:ext uri="{FF2B5EF4-FFF2-40B4-BE49-F238E27FC236}">
                        <a16:creationId xmlns:a16="http://schemas.microsoft.com/office/drawing/2014/main" id="{CC54C4A7-4080-49D3-9FA6-ADAEECE7E7C2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48" name="Group 3647">
                      <a:extLst>
                        <a:ext uri="{FF2B5EF4-FFF2-40B4-BE49-F238E27FC236}">
                          <a16:creationId xmlns:a16="http://schemas.microsoft.com/office/drawing/2014/main" id="{5AED3991-6EBA-42A1-A1AA-40EC95D680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52" name="Group 3651">
                        <a:extLst>
                          <a:ext uri="{FF2B5EF4-FFF2-40B4-BE49-F238E27FC236}">
                            <a16:creationId xmlns:a16="http://schemas.microsoft.com/office/drawing/2014/main" id="{EDEBACDB-1670-4CB9-B444-23C0B0F77B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56" name="Rounded Rectangle 91">
                          <a:extLst>
                            <a:ext uri="{FF2B5EF4-FFF2-40B4-BE49-F238E27FC236}">
                              <a16:creationId xmlns:a16="http://schemas.microsoft.com/office/drawing/2014/main" id="{0A2D0D82-7D94-4ED4-8B19-B3989D7757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57" name="Graphic 3656">
                          <a:extLst>
                            <a:ext uri="{FF2B5EF4-FFF2-40B4-BE49-F238E27FC236}">
                              <a16:creationId xmlns:a16="http://schemas.microsoft.com/office/drawing/2014/main" id="{2099AD47-1169-407E-BF3D-C1D147148FE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58" name="Group 3657">
                          <a:extLst>
                            <a:ext uri="{FF2B5EF4-FFF2-40B4-BE49-F238E27FC236}">
                              <a16:creationId xmlns:a16="http://schemas.microsoft.com/office/drawing/2014/main" id="{15927D84-E968-47FC-B6DB-6C76DA01555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662" name="Rounded Rectangle 97">
                            <a:extLst>
                              <a:ext uri="{FF2B5EF4-FFF2-40B4-BE49-F238E27FC236}">
                                <a16:creationId xmlns:a16="http://schemas.microsoft.com/office/drawing/2014/main" id="{BFF9200C-ABC5-4B41-8B28-7892992A56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663" name="Graphic 3662">
                            <a:extLst>
                              <a:ext uri="{FF2B5EF4-FFF2-40B4-BE49-F238E27FC236}">
                                <a16:creationId xmlns:a16="http://schemas.microsoft.com/office/drawing/2014/main" id="{8C6EA9D3-D80E-4B64-B8D1-43D9010C0BC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659" name="Group 3658">
                          <a:extLst>
                            <a:ext uri="{FF2B5EF4-FFF2-40B4-BE49-F238E27FC236}">
                              <a16:creationId xmlns:a16="http://schemas.microsoft.com/office/drawing/2014/main" id="{6BDEDA6F-E3B3-4360-9116-723CB42654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660" name="Rounded Rectangle 95">
                            <a:extLst>
                              <a:ext uri="{FF2B5EF4-FFF2-40B4-BE49-F238E27FC236}">
                                <a16:creationId xmlns:a16="http://schemas.microsoft.com/office/drawing/2014/main" id="{02C8639B-A59F-4F5A-80DD-AC8C70DA52B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661" name="Graphic 3660">
                            <a:extLst>
                              <a:ext uri="{FF2B5EF4-FFF2-40B4-BE49-F238E27FC236}">
                                <a16:creationId xmlns:a16="http://schemas.microsoft.com/office/drawing/2014/main" id="{B6DE9A42-B1E1-47ED-A589-6664BF0D3D4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53" name="Group 3652">
                        <a:extLst>
                          <a:ext uri="{FF2B5EF4-FFF2-40B4-BE49-F238E27FC236}">
                            <a16:creationId xmlns:a16="http://schemas.microsoft.com/office/drawing/2014/main" id="{20749122-5984-49EE-B9F7-BF396D75AE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54" name="Rounded Rectangle 121">
                          <a:extLst>
                            <a:ext uri="{FF2B5EF4-FFF2-40B4-BE49-F238E27FC236}">
                              <a16:creationId xmlns:a16="http://schemas.microsoft.com/office/drawing/2014/main" id="{A52FD2FC-C6E8-44DA-8529-363E3F0AEC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55" name="Graphic 3654">
                          <a:extLst>
                            <a:ext uri="{FF2B5EF4-FFF2-40B4-BE49-F238E27FC236}">
                              <a16:creationId xmlns:a16="http://schemas.microsoft.com/office/drawing/2014/main" id="{5A18C4E4-2624-485E-9DFD-978DD8213C5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49" name="Group 3648">
                      <a:extLst>
                        <a:ext uri="{FF2B5EF4-FFF2-40B4-BE49-F238E27FC236}">
                          <a16:creationId xmlns:a16="http://schemas.microsoft.com/office/drawing/2014/main" id="{BBC239B8-6316-42C4-89FD-C7E1E5D8B1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50" name="Rounded Rectangle 124">
                        <a:extLst>
                          <a:ext uri="{FF2B5EF4-FFF2-40B4-BE49-F238E27FC236}">
                            <a16:creationId xmlns:a16="http://schemas.microsoft.com/office/drawing/2014/main" id="{5737C367-FFAA-4E67-AE60-EFF184BA6E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51" name="Graphic 3650">
                        <a:extLst>
                          <a:ext uri="{FF2B5EF4-FFF2-40B4-BE49-F238E27FC236}">
                            <a16:creationId xmlns:a16="http://schemas.microsoft.com/office/drawing/2014/main" id="{6866EFD2-25A3-4F1C-8773-FAD923E71E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59" name="Group 2958">
                <a:extLst>
                  <a:ext uri="{FF2B5EF4-FFF2-40B4-BE49-F238E27FC236}">
                    <a16:creationId xmlns:a16="http://schemas.microsoft.com/office/drawing/2014/main" id="{AFFEBE7A-01B4-470A-9A29-70B2A9918220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602" name="Oval 3601">
                  <a:extLst>
                    <a:ext uri="{FF2B5EF4-FFF2-40B4-BE49-F238E27FC236}">
                      <a16:creationId xmlns:a16="http://schemas.microsoft.com/office/drawing/2014/main" id="{492C73B5-E200-4061-9B32-172ECF6526E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603" name="Group 3602">
                  <a:extLst>
                    <a:ext uri="{FF2B5EF4-FFF2-40B4-BE49-F238E27FC236}">
                      <a16:creationId xmlns:a16="http://schemas.microsoft.com/office/drawing/2014/main" id="{9FA0304E-312E-4461-98BE-4E98AB82A2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604" name="Group 3603">
                    <a:extLst>
                      <a:ext uri="{FF2B5EF4-FFF2-40B4-BE49-F238E27FC236}">
                        <a16:creationId xmlns:a16="http://schemas.microsoft.com/office/drawing/2014/main" id="{E067F972-8254-4C9F-A464-5579D23E5297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630" name="Rounded Rectangle 101">
                      <a:extLst>
                        <a:ext uri="{FF2B5EF4-FFF2-40B4-BE49-F238E27FC236}">
                          <a16:creationId xmlns:a16="http://schemas.microsoft.com/office/drawing/2014/main" id="{274562E4-38E4-4F8D-96FC-B299E7FE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31" name="Group 3630">
                      <a:extLst>
                        <a:ext uri="{FF2B5EF4-FFF2-40B4-BE49-F238E27FC236}">
                          <a16:creationId xmlns:a16="http://schemas.microsoft.com/office/drawing/2014/main" id="{4E9044FA-F69B-4FFD-B456-62D025C267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41" name="Rounded Rectangle 112">
                        <a:extLst>
                          <a:ext uri="{FF2B5EF4-FFF2-40B4-BE49-F238E27FC236}">
                            <a16:creationId xmlns:a16="http://schemas.microsoft.com/office/drawing/2014/main" id="{976719FB-C47A-4D27-BB20-69865E93A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42" name="Graphic 3641">
                        <a:extLst>
                          <a:ext uri="{FF2B5EF4-FFF2-40B4-BE49-F238E27FC236}">
                            <a16:creationId xmlns:a16="http://schemas.microsoft.com/office/drawing/2014/main" id="{9048B35E-1130-4AAC-A1B7-2C4E754DCC7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2" name="Group 3631">
                      <a:extLst>
                        <a:ext uri="{FF2B5EF4-FFF2-40B4-BE49-F238E27FC236}">
                          <a16:creationId xmlns:a16="http://schemas.microsoft.com/office/drawing/2014/main" id="{B72BCACF-0FFD-4BA3-A84B-51EACF7885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639" name="Rounded Rectangle 110">
                        <a:extLst>
                          <a:ext uri="{FF2B5EF4-FFF2-40B4-BE49-F238E27FC236}">
                            <a16:creationId xmlns:a16="http://schemas.microsoft.com/office/drawing/2014/main" id="{40C6780A-8D1F-4FDE-AEC9-78FD7A6220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40" name="Graphic 3639">
                        <a:extLst>
                          <a:ext uri="{FF2B5EF4-FFF2-40B4-BE49-F238E27FC236}">
                            <a16:creationId xmlns:a16="http://schemas.microsoft.com/office/drawing/2014/main" id="{26D07685-E3C9-495C-8C9F-68BBBD0771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3" name="Group 3632">
                      <a:extLst>
                        <a:ext uri="{FF2B5EF4-FFF2-40B4-BE49-F238E27FC236}">
                          <a16:creationId xmlns:a16="http://schemas.microsoft.com/office/drawing/2014/main" id="{E053B9EA-C396-4CDA-90DF-65CAE577AD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637" name="Rounded Rectangle 108">
                        <a:extLst>
                          <a:ext uri="{FF2B5EF4-FFF2-40B4-BE49-F238E27FC236}">
                            <a16:creationId xmlns:a16="http://schemas.microsoft.com/office/drawing/2014/main" id="{CC436D2E-B1FC-415B-9614-9961F63BF2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38" name="Graphic 3637">
                        <a:extLst>
                          <a:ext uri="{FF2B5EF4-FFF2-40B4-BE49-F238E27FC236}">
                            <a16:creationId xmlns:a16="http://schemas.microsoft.com/office/drawing/2014/main" id="{DF5BBD71-431C-420B-9444-5E7EB90D094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34" name="Group 3633">
                      <a:extLst>
                        <a:ext uri="{FF2B5EF4-FFF2-40B4-BE49-F238E27FC236}">
                          <a16:creationId xmlns:a16="http://schemas.microsoft.com/office/drawing/2014/main" id="{7705B9CE-603C-4593-AD9D-F7D99E67E2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635" name="Rounded Rectangle 106">
                        <a:extLst>
                          <a:ext uri="{FF2B5EF4-FFF2-40B4-BE49-F238E27FC236}">
                            <a16:creationId xmlns:a16="http://schemas.microsoft.com/office/drawing/2014/main" id="{00490733-42D9-4C44-8202-CA5EF83C41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36" name="Graphic 3635">
                        <a:extLst>
                          <a:ext uri="{FF2B5EF4-FFF2-40B4-BE49-F238E27FC236}">
                            <a16:creationId xmlns:a16="http://schemas.microsoft.com/office/drawing/2014/main" id="{0127E1DF-9C71-4E2E-B3F6-11960F37AC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05" name="Group 3604">
                    <a:extLst>
                      <a:ext uri="{FF2B5EF4-FFF2-40B4-BE49-F238E27FC236}">
                        <a16:creationId xmlns:a16="http://schemas.microsoft.com/office/drawing/2014/main" id="{184EC94D-A2CA-4176-A314-59AB7B05716E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623" name="Rounded Rectangle 84">
                      <a:extLst>
                        <a:ext uri="{FF2B5EF4-FFF2-40B4-BE49-F238E27FC236}">
                          <a16:creationId xmlns:a16="http://schemas.microsoft.com/office/drawing/2014/main" id="{57D637ED-8D08-4391-9CDE-516F326D7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24" name="Group 3623">
                      <a:extLst>
                        <a:ext uri="{FF2B5EF4-FFF2-40B4-BE49-F238E27FC236}">
                          <a16:creationId xmlns:a16="http://schemas.microsoft.com/office/drawing/2014/main" id="{2C6E5A75-F81E-48FD-BBD1-A0E4E70ADC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628" name="Rounded Rectangle 89">
                        <a:extLst>
                          <a:ext uri="{FF2B5EF4-FFF2-40B4-BE49-F238E27FC236}">
                            <a16:creationId xmlns:a16="http://schemas.microsoft.com/office/drawing/2014/main" id="{7804287C-0198-4B09-BDFE-5E41805A63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29" name="Graphic 3628">
                        <a:extLst>
                          <a:ext uri="{FF2B5EF4-FFF2-40B4-BE49-F238E27FC236}">
                            <a16:creationId xmlns:a16="http://schemas.microsoft.com/office/drawing/2014/main" id="{E4F84F19-4973-480C-9092-669717069D5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625" name="Group 3624">
                      <a:extLst>
                        <a:ext uri="{FF2B5EF4-FFF2-40B4-BE49-F238E27FC236}">
                          <a16:creationId xmlns:a16="http://schemas.microsoft.com/office/drawing/2014/main" id="{0CCB67FE-69D9-4C7B-9756-2437A5F9C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626" name="Rounded Rectangle 87">
                        <a:extLst>
                          <a:ext uri="{FF2B5EF4-FFF2-40B4-BE49-F238E27FC236}">
                            <a16:creationId xmlns:a16="http://schemas.microsoft.com/office/drawing/2014/main" id="{D3A70127-0FE5-4B9D-8709-A02DD488D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27" name="Graphic 3626">
                        <a:extLst>
                          <a:ext uri="{FF2B5EF4-FFF2-40B4-BE49-F238E27FC236}">
                            <a16:creationId xmlns:a16="http://schemas.microsoft.com/office/drawing/2014/main" id="{36455AF7-AEDB-422E-9209-C0C50F5800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606" name="Group 3605">
                    <a:extLst>
                      <a:ext uri="{FF2B5EF4-FFF2-40B4-BE49-F238E27FC236}">
                        <a16:creationId xmlns:a16="http://schemas.microsoft.com/office/drawing/2014/main" id="{E4F02CB9-F552-4046-AE31-26929901C43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607" name="Group 3606">
                      <a:extLst>
                        <a:ext uri="{FF2B5EF4-FFF2-40B4-BE49-F238E27FC236}">
                          <a16:creationId xmlns:a16="http://schemas.microsoft.com/office/drawing/2014/main" id="{7F469954-8E57-43B9-90C9-8CA8718985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611" name="Group 3610">
                        <a:extLst>
                          <a:ext uri="{FF2B5EF4-FFF2-40B4-BE49-F238E27FC236}">
                            <a16:creationId xmlns:a16="http://schemas.microsoft.com/office/drawing/2014/main" id="{00C11EFC-CD84-440D-9C28-49CBE5EA63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615" name="Rounded Rectangle 91">
                          <a:extLst>
                            <a:ext uri="{FF2B5EF4-FFF2-40B4-BE49-F238E27FC236}">
                              <a16:creationId xmlns:a16="http://schemas.microsoft.com/office/drawing/2014/main" id="{C812E380-F503-4BB7-90CC-C56AE008E7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16" name="Graphic 3615">
                          <a:extLst>
                            <a:ext uri="{FF2B5EF4-FFF2-40B4-BE49-F238E27FC236}">
                              <a16:creationId xmlns:a16="http://schemas.microsoft.com/office/drawing/2014/main" id="{DA53647D-A026-40CF-855B-48E7972B241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617" name="Group 3616">
                          <a:extLst>
                            <a:ext uri="{FF2B5EF4-FFF2-40B4-BE49-F238E27FC236}">
                              <a16:creationId xmlns:a16="http://schemas.microsoft.com/office/drawing/2014/main" id="{1FF05597-E08C-4E82-893B-6B3D420C47A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621" name="Rounded Rectangle 97">
                            <a:extLst>
                              <a:ext uri="{FF2B5EF4-FFF2-40B4-BE49-F238E27FC236}">
                                <a16:creationId xmlns:a16="http://schemas.microsoft.com/office/drawing/2014/main" id="{1B02724D-3EDB-45B5-81DE-FD43A11F27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622" name="Graphic 3621">
                            <a:extLst>
                              <a:ext uri="{FF2B5EF4-FFF2-40B4-BE49-F238E27FC236}">
                                <a16:creationId xmlns:a16="http://schemas.microsoft.com/office/drawing/2014/main" id="{B5DCB36C-D11B-4036-8AF2-BA1232E8909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618" name="Group 3617">
                          <a:extLst>
                            <a:ext uri="{FF2B5EF4-FFF2-40B4-BE49-F238E27FC236}">
                              <a16:creationId xmlns:a16="http://schemas.microsoft.com/office/drawing/2014/main" id="{7F943199-B905-4944-BFF4-5DB638B9B0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619" name="Rounded Rectangle 95">
                            <a:extLst>
                              <a:ext uri="{FF2B5EF4-FFF2-40B4-BE49-F238E27FC236}">
                                <a16:creationId xmlns:a16="http://schemas.microsoft.com/office/drawing/2014/main" id="{2CEEFC73-C47F-4237-80B9-F42440172E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620" name="Graphic 3619">
                            <a:extLst>
                              <a:ext uri="{FF2B5EF4-FFF2-40B4-BE49-F238E27FC236}">
                                <a16:creationId xmlns:a16="http://schemas.microsoft.com/office/drawing/2014/main" id="{1D07E367-C58E-4C8D-A769-723AF5F13AE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612" name="Group 3611">
                        <a:extLst>
                          <a:ext uri="{FF2B5EF4-FFF2-40B4-BE49-F238E27FC236}">
                            <a16:creationId xmlns:a16="http://schemas.microsoft.com/office/drawing/2014/main" id="{AC3726E9-725C-4B8B-A422-ABE5DF7E33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613" name="Rounded Rectangle 121">
                          <a:extLst>
                            <a:ext uri="{FF2B5EF4-FFF2-40B4-BE49-F238E27FC236}">
                              <a16:creationId xmlns:a16="http://schemas.microsoft.com/office/drawing/2014/main" id="{8A7EA562-7576-41B6-8AF2-CB7BE61753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614" name="Graphic 3613">
                          <a:extLst>
                            <a:ext uri="{FF2B5EF4-FFF2-40B4-BE49-F238E27FC236}">
                              <a16:creationId xmlns:a16="http://schemas.microsoft.com/office/drawing/2014/main" id="{D18A9506-0E8A-40E1-B3F0-418BA0F564A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608" name="Group 3607">
                      <a:extLst>
                        <a:ext uri="{FF2B5EF4-FFF2-40B4-BE49-F238E27FC236}">
                          <a16:creationId xmlns:a16="http://schemas.microsoft.com/office/drawing/2014/main" id="{E18D0E57-B47C-489F-BDA1-709F0A5F3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609" name="Rounded Rectangle 124">
                        <a:extLst>
                          <a:ext uri="{FF2B5EF4-FFF2-40B4-BE49-F238E27FC236}">
                            <a16:creationId xmlns:a16="http://schemas.microsoft.com/office/drawing/2014/main" id="{D85F5C31-E8F7-4011-B9D3-B8E621382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10" name="Graphic 3609">
                        <a:extLst>
                          <a:ext uri="{FF2B5EF4-FFF2-40B4-BE49-F238E27FC236}">
                            <a16:creationId xmlns:a16="http://schemas.microsoft.com/office/drawing/2014/main" id="{DAFFD7D8-EEBE-4D7A-A0DB-82ECC3ED1B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0" name="Group 2959">
                <a:extLst>
                  <a:ext uri="{FF2B5EF4-FFF2-40B4-BE49-F238E27FC236}">
                    <a16:creationId xmlns:a16="http://schemas.microsoft.com/office/drawing/2014/main" id="{D8E42935-6576-413D-9306-4D9C2647D4FB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3561" name="Oval 3560">
                  <a:extLst>
                    <a:ext uri="{FF2B5EF4-FFF2-40B4-BE49-F238E27FC236}">
                      <a16:creationId xmlns:a16="http://schemas.microsoft.com/office/drawing/2014/main" id="{192AD7CE-A158-4736-A137-AC7787534D0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62" name="Group 3561">
                  <a:extLst>
                    <a:ext uri="{FF2B5EF4-FFF2-40B4-BE49-F238E27FC236}">
                      <a16:creationId xmlns:a16="http://schemas.microsoft.com/office/drawing/2014/main" id="{4BA4C33D-ABE8-46A9-8A3B-A72629B1E5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563" name="Group 3562">
                    <a:extLst>
                      <a:ext uri="{FF2B5EF4-FFF2-40B4-BE49-F238E27FC236}">
                        <a16:creationId xmlns:a16="http://schemas.microsoft.com/office/drawing/2014/main" id="{AD38E0D1-1862-4665-B9F4-FAC10A5AAB0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89" name="Rounded Rectangle 101">
                      <a:extLst>
                        <a:ext uri="{FF2B5EF4-FFF2-40B4-BE49-F238E27FC236}">
                          <a16:creationId xmlns:a16="http://schemas.microsoft.com/office/drawing/2014/main" id="{60F1CABB-58FE-4AE1-9917-4CDF02F04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90" name="Group 3589">
                      <a:extLst>
                        <a:ext uri="{FF2B5EF4-FFF2-40B4-BE49-F238E27FC236}">
                          <a16:creationId xmlns:a16="http://schemas.microsoft.com/office/drawing/2014/main" id="{E2B39FDD-D052-490B-9357-8445727F7A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600" name="Rounded Rectangle 112">
                        <a:extLst>
                          <a:ext uri="{FF2B5EF4-FFF2-40B4-BE49-F238E27FC236}">
                            <a16:creationId xmlns:a16="http://schemas.microsoft.com/office/drawing/2014/main" id="{724393B5-4C4A-4B6C-85EF-BD69DEB4B9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601" name="Graphic 3600">
                        <a:extLst>
                          <a:ext uri="{FF2B5EF4-FFF2-40B4-BE49-F238E27FC236}">
                            <a16:creationId xmlns:a16="http://schemas.microsoft.com/office/drawing/2014/main" id="{F8D5EF35-243A-4E41-83EF-A3FAA514D11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1" name="Group 3590">
                      <a:extLst>
                        <a:ext uri="{FF2B5EF4-FFF2-40B4-BE49-F238E27FC236}">
                          <a16:creationId xmlns:a16="http://schemas.microsoft.com/office/drawing/2014/main" id="{FB9C539A-5762-4395-B266-5C5FBEDB67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98" name="Rounded Rectangle 110">
                        <a:extLst>
                          <a:ext uri="{FF2B5EF4-FFF2-40B4-BE49-F238E27FC236}">
                            <a16:creationId xmlns:a16="http://schemas.microsoft.com/office/drawing/2014/main" id="{E2EE86D4-7660-41FD-9CBC-B9B5A902CB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99" name="Graphic 3598">
                        <a:extLst>
                          <a:ext uri="{FF2B5EF4-FFF2-40B4-BE49-F238E27FC236}">
                            <a16:creationId xmlns:a16="http://schemas.microsoft.com/office/drawing/2014/main" id="{9C35DE5A-430E-4D98-9CD3-8BCC2AC3DA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2" name="Group 3591">
                      <a:extLst>
                        <a:ext uri="{FF2B5EF4-FFF2-40B4-BE49-F238E27FC236}">
                          <a16:creationId xmlns:a16="http://schemas.microsoft.com/office/drawing/2014/main" id="{FDFB1E82-D2CB-4EA5-92F8-9C0369DF64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96" name="Rounded Rectangle 108">
                        <a:extLst>
                          <a:ext uri="{FF2B5EF4-FFF2-40B4-BE49-F238E27FC236}">
                            <a16:creationId xmlns:a16="http://schemas.microsoft.com/office/drawing/2014/main" id="{3F3EA75E-0C62-4025-A392-4DC06A279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97" name="Graphic 3596">
                        <a:extLst>
                          <a:ext uri="{FF2B5EF4-FFF2-40B4-BE49-F238E27FC236}">
                            <a16:creationId xmlns:a16="http://schemas.microsoft.com/office/drawing/2014/main" id="{EC37457C-47EA-4355-AB01-88A26E44FB4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93" name="Group 3592">
                      <a:extLst>
                        <a:ext uri="{FF2B5EF4-FFF2-40B4-BE49-F238E27FC236}">
                          <a16:creationId xmlns:a16="http://schemas.microsoft.com/office/drawing/2014/main" id="{35185C2C-6E6A-4A90-9F88-0925363B75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94" name="Rounded Rectangle 106">
                        <a:extLst>
                          <a:ext uri="{FF2B5EF4-FFF2-40B4-BE49-F238E27FC236}">
                            <a16:creationId xmlns:a16="http://schemas.microsoft.com/office/drawing/2014/main" id="{8D978193-30A4-44CC-8DBA-13799CCD9D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95" name="Graphic 3594">
                        <a:extLst>
                          <a:ext uri="{FF2B5EF4-FFF2-40B4-BE49-F238E27FC236}">
                            <a16:creationId xmlns:a16="http://schemas.microsoft.com/office/drawing/2014/main" id="{1FAFC5EC-006E-4135-9F3B-EB4776B4BBB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64" name="Group 3563">
                    <a:extLst>
                      <a:ext uri="{FF2B5EF4-FFF2-40B4-BE49-F238E27FC236}">
                        <a16:creationId xmlns:a16="http://schemas.microsoft.com/office/drawing/2014/main" id="{7DAE2721-4BF5-456D-A2F2-AA2A2B188A2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82" name="Rounded Rectangle 84">
                      <a:extLst>
                        <a:ext uri="{FF2B5EF4-FFF2-40B4-BE49-F238E27FC236}">
                          <a16:creationId xmlns:a16="http://schemas.microsoft.com/office/drawing/2014/main" id="{01F15176-E568-4994-AB97-FEDC006EE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83" name="Group 3582">
                      <a:extLst>
                        <a:ext uri="{FF2B5EF4-FFF2-40B4-BE49-F238E27FC236}">
                          <a16:creationId xmlns:a16="http://schemas.microsoft.com/office/drawing/2014/main" id="{3C836B89-1F21-42A2-A09A-7DC6D3F22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87" name="Rounded Rectangle 89">
                        <a:extLst>
                          <a:ext uri="{FF2B5EF4-FFF2-40B4-BE49-F238E27FC236}">
                            <a16:creationId xmlns:a16="http://schemas.microsoft.com/office/drawing/2014/main" id="{F6019DBD-5563-436D-8F2C-F7B4E1ABA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88" name="Graphic 3587">
                        <a:extLst>
                          <a:ext uri="{FF2B5EF4-FFF2-40B4-BE49-F238E27FC236}">
                            <a16:creationId xmlns:a16="http://schemas.microsoft.com/office/drawing/2014/main" id="{A306453C-8D70-4DCA-904C-64FFBEF7EB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84" name="Group 3583">
                      <a:extLst>
                        <a:ext uri="{FF2B5EF4-FFF2-40B4-BE49-F238E27FC236}">
                          <a16:creationId xmlns:a16="http://schemas.microsoft.com/office/drawing/2014/main" id="{5A0F6053-BBA4-4601-9CD4-94726988B1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85" name="Rounded Rectangle 87">
                        <a:extLst>
                          <a:ext uri="{FF2B5EF4-FFF2-40B4-BE49-F238E27FC236}">
                            <a16:creationId xmlns:a16="http://schemas.microsoft.com/office/drawing/2014/main" id="{2645477E-80A8-49E0-BA9A-8750F9AE8E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86" name="Graphic 3585">
                        <a:extLst>
                          <a:ext uri="{FF2B5EF4-FFF2-40B4-BE49-F238E27FC236}">
                            <a16:creationId xmlns:a16="http://schemas.microsoft.com/office/drawing/2014/main" id="{59E1912D-ABDE-4187-90CB-BAB18AF4F8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65" name="Group 3564">
                    <a:extLst>
                      <a:ext uri="{FF2B5EF4-FFF2-40B4-BE49-F238E27FC236}">
                        <a16:creationId xmlns:a16="http://schemas.microsoft.com/office/drawing/2014/main" id="{04E5AA45-393B-41AE-AEE0-B159D629F7D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566" name="Group 3565">
                      <a:extLst>
                        <a:ext uri="{FF2B5EF4-FFF2-40B4-BE49-F238E27FC236}">
                          <a16:creationId xmlns:a16="http://schemas.microsoft.com/office/drawing/2014/main" id="{3BC510E1-4BA5-41C1-A9EB-F4BE90127C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570" name="Group 3569">
                        <a:extLst>
                          <a:ext uri="{FF2B5EF4-FFF2-40B4-BE49-F238E27FC236}">
                            <a16:creationId xmlns:a16="http://schemas.microsoft.com/office/drawing/2014/main" id="{635ABBF8-9D04-4B76-8D91-6A25EB05BD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574" name="Rounded Rectangle 91">
                          <a:extLst>
                            <a:ext uri="{FF2B5EF4-FFF2-40B4-BE49-F238E27FC236}">
                              <a16:creationId xmlns:a16="http://schemas.microsoft.com/office/drawing/2014/main" id="{28EE6EE8-96EE-45F1-83DA-09EF0A554B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575" name="Graphic 3574">
                          <a:extLst>
                            <a:ext uri="{FF2B5EF4-FFF2-40B4-BE49-F238E27FC236}">
                              <a16:creationId xmlns:a16="http://schemas.microsoft.com/office/drawing/2014/main" id="{6A7DB85B-F8D1-459E-9F04-51C7CDFA687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576" name="Group 3575">
                          <a:extLst>
                            <a:ext uri="{FF2B5EF4-FFF2-40B4-BE49-F238E27FC236}">
                              <a16:creationId xmlns:a16="http://schemas.microsoft.com/office/drawing/2014/main" id="{A1AA0E6D-9283-41C9-B780-162EEBBF905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580" name="Rounded Rectangle 97">
                            <a:extLst>
                              <a:ext uri="{FF2B5EF4-FFF2-40B4-BE49-F238E27FC236}">
                                <a16:creationId xmlns:a16="http://schemas.microsoft.com/office/drawing/2014/main" id="{F404D720-B171-4B11-99D1-BD45E52AC1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581" name="Graphic 3580">
                            <a:extLst>
                              <a:ext uri="{FF2B5EF4-FFF2-40B4-BE49-F238E27FC236}">
                                <a16:creationId xmlns:a16="http://schemas.microsoft.com/office/drawing/2014/main" id="{7A8E6783-18EB-4F0C-ABCE-17C11B240CE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577" name="Group 3576">
                          <a:extLst>
                            <a:ext uri="{FF2B5EF4-FFF2-40B4-BE49-F238E27FC236}">
                              <a16:creationId xmlns:a16="http://schemas.microsoft.com/office/drawing/2014/main" id="{DE18625A-D07C-41E5-BF18-A74FF85C46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578" name="Rounded Rectangle 95">
                            <a:extLst>
                              <a:ext uri="{FF2B5EF4-FFF2-40B4-BE49-F238E27FC236}">
                                <a16:creationId xmlns:a16="http://schemas.microsoft.com/office/drawing/2014/main" id="{30DAE634-7D52-4622-AC83-689FB12A44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579" name="Graphic 3578">
                            <a:extLst>
                              <a:ext uri="{FF2B5EF4-FFF2-40B4-BE49-F238E27FC236}">
                                <a16:creationId xmlns:a16="http://schemas.microsoft.com/office/drawing/2014/main" id="{2E9CB0E6-81EA-4B72-9BBE-FCFB49306E8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571" name="Group 3570">
                        <a:extLst>
                          <a:ext uri="{FF2B5EF4-FFF2-40B4-BE49-F238E27FC236}">
                            <a16:creationId xmlns:a16="http://schemas.microsoft.com/office/drawing/2014/main" id="{72CD5740-0250-4284-9408-2F12DB1305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572" name="Rounded Rectangle 121">
                          <a:extLst>
                            <a:ext uri="{FF2B5EF4-FFF2-40B4-BE49-F238E27FC236}">
                              <a16:creationId xmlns:a16="http://schemas.microsoft.com/office/drawing/2014/main" id="{6C42736D-A2AA-4F93-B27E-B350EAAAB4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573" name="Graphic 3572">
                          <a:extLst>
                            <a:ext uri="{FF2B5EF4-FFF2-40B4-BE49-F238E27FC236}">
                              <a16:creationId xmlns:a16="http://schemas.microsoft.com/office/drawing/2014/main" id="{90782F8F-C080-42DF-A6E0-211F4DD1D83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67" name="Group 3566">
                      <a:extLst>
                        <a:ext uri="{FF2B5EF4-FFF2-40B4-BE49-F238E27FC236}">
                          <a16:creationId xmlns:a16="http://schemas.microsoft.com/office/drawing/2014/main" id="{6E585637-0110-4D4B-9F97-8B5B4B8C7D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568" name="Rounded Rectangle 124">
                        <a:extLst>
                          <a:ext uri="{FF2B5EF4-FFF2-40B4-BE49-F238E27FC236}">
                            <a16:creationId xmlns:a16="http://schemas.microsoft.com/office/drawing/2014/main" id="{B477D635-5C5A-4A94-B01D-61E39D6250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69" name="Graphic 3568">
                        <a:extLst>
                          <a:ext uri="{FF2B5EF4-FFF2-40B4-BE49-F238E27FC236}">
                            <a16:creationId xmlns:a16="http://schemas.microsoft.com/office/drawing/2014/main" id="{53B8FC6F-3811-49AF-ABAE-8BBF5DBDE8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1" name="Group 2960">
                <a:extLst>
                  <a:ext uri="{FF2B5EF4-FFF2-40B4-BE49-F238E27FC236}">
                    <a16:creationId xmlns:a16="http://schemas.microsoft.com/office/drawing/2014/main" id="{C12786B3-305C-4845-B1D5-E71908550459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3520" name="Oval 3519">
                  <a:extLst>
                    <a:ext uri="{FF2B5EF4-FFF2-40B4-BE49-F238E27FC236}">
                      <a16:creationId xmlns:a16="http://schemas.microsoft.com/office/drawing/2014/main" id="{6F945C9C-BDCF-4C5E-8712-16E6ED44AE6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21" name="Group 3520">
                  <a:extLst>
                    <a:ext uri="{FF2B5EF4-FFF2-40B4-BE49-F238E27FC236}">
                      <a16:creationId xmlns:a16="http://schemas.microsoft.com/office/drawing/2014/main" id="{3A2079CE-B086-4756-B77D-7A62445432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522" name="Group 3521">
                    <a:extLst>
                      <a:ext uri="{FF2B5EF4-FFF2-40B4-BE49-F238E27FC236}">
                        <a16:creationId xmlns:a16="http://schemas.microsoft.com/office/drawing/2014/main" id="{98846E79-F872-49BF-8AEA-D00462CD778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48" name="Rounded Rectangle 101">
                      <a:extLst>
                        <a:ext uri="{FF2B5EF4-FFF2-40B4-BE49-F238E27FC236}">
                          <a16:creationId xmlns:a16="http://schemas.microsoft.com/office/drawing/2014/main" id="{364A096A-50FA-4811-8DFC-E7BE2D7268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49" name="Group 3548">
                      <a:extLst>
                        <a:ext uri="{FF2B5EF4-FFF2-40B4-BE49-F238E27FC236}">
                          <a16:creationId xmlns:a16="http://schemas.microsoft.com/office/drawing/2014/main" id="{FDAB0A44-6B52-4F72-971B-88F9132EC7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559" name="Rounded Rectangle 112">
                        <a:extLst>
                          <a:ext uri="{FF2B5EF4-FFF2-40B4-BE49-F238E27FC236}">
                            <a16:creationId xmlns:a16="http://schemas.microsoft.com/office/drawing/2014/main" id="{B3194028-45FA-41E0-B3AE-EBBD7BD515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60" name="Graphic 3559">
                        <a:extLst>
                          <a:ext uri="{FF2B5EF4-FFF2-40B4-BE49-F238E27FC236}">
                            <a16:creationId xmlns:a16="http://schemas.microsoft.com/office/drawing/2014/main" id="{550114E8-91E8-4986-8A18-548285CC98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0" name="Group 3549">
                      <a:extLst>
                        <a:ext uri="{FF2B5EF4-FFF2-40B4-BE49-F238E27FC236}">
                          <a16:creationId xmlns:a16="http://schemas.microsoft.com/office/drawing/2014/main" id="{9B731837-CD57-4122-8BC2-A809BFC1A9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57" name="Rounded Rectangle 110">
                        <a:extLst>
                          <a:ext uri="{FF2B5EF4-FFF2-40B4-BE49-F238E27FC236}">
                            <a16:creationId xmlns:a16="http://schemas.microsoft.com/office/drawing/2014/main" id="{CC3E5D05-8182-44F0-B499-B5D87C370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58" name="Graphic 3557">
                        <a:extLst>
                          <a:ext uri="{FF2B5EF4-FFF2-40B4-BE49-F238E27FC236}">
                            <a16:creationId xmlns:a16="http://schemas.microsoft.com/office/drawing/2014/main" id="{C043154B-4DD6-4757-BE9A-B3DA16E8E4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1" name="Group 3550">
                      <a:extLst>
                        <a:ext uri="{FF2B5EF4-FFF2-40B4-BE49-F238E27FC236}">
                          <a16:creationId xmlns:a16="http://schemas.microsoft.com/office/drawing/2014/main" id="{0EF47D94-5A9D-4D0D-977C-082C7C5679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55" name="Rounded Rectangle 108">
                        <a:extLst>
                          <a:ext uri="{FF2B5EF4-FFF2-40B4-BE49-F238E27FC236}">
                            <a16:creationId xmlns:a16="http://schemas.microsoft.com/office/drawing/2014/main" id="{8BB2A631-C336-418E-A673-184E6C595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56" name="Graphic 3555">
                        <a:extLst>
                          <a:ext uri="{FF2B5EF4-FFF2-40B4-BE49-F238E27FC236}">
                            <a16:creationId xmlns:a16="http://schemas.microsoft.com/office/drawing/2014/main" id="{1EA45EE6-3F72-4AEB-901F-55647CB708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52" name="Group 3551">
                      <a:extLst>
                        <a:ext uri="{FF2B5EF4-FFF2-40B4-BE49-F238E27FC236}">
                          <a16:creationId xmlns:a16="http://schemas.microsoft.com/office/drawing/2014/main" id="{2DC8429E-307B-49CE-8ABF-2169AC9351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53" name="Rounded Rectangle 106">
                        <a:extLst>
                          <a:ext uri="{FF2B5EF4-FFF2-40B4-BE49-F238E27FC236}">
                            <a16:creationId xmlns:a16="http://schemas.microsoft.com/office/drawing/2014/main" id="{60A05E49-0826-490D-81B3-28CEFE18B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54" name="Graphic 3553">
                        <a:extLst>
                          <a:ext uri="{FF2B5EF4-FFF2-40B4-BE49-F238E27FC236}">
                            <a16:creationId xmlns:a16="http://schemas.microsoft.com/office/drawing/2014/main" id="{AC490B83-9A41-4C18-A20F-C157D6C8013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23" name="Group 3522">
                    <a:extLst>
                      <a:ext uri="{FF2B5EF4-FFF2-40B4-BE49-F238E27FC236}">
                        <a16:creationId xmlns:a16="http://schemas.microsoft.com/office/drawing/2014/main" id="{DB784971-BE0C-494D-B385-54DFAD22ABD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41" name="Rounded Rectangle 84">
                      <a:extLst>
                        <a:ext uri="{FF2B5EF4-FFF2-40B4-BE49-F238E27FC236}">
                          <a16:creationId xmlns:a16="http://schemas.microsoft.com/office/drawing/2014/main" id="{3A0A1578-0F4D-412D-90A2-85E41B4B1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42" name="Group 3541">
                      <a:extLst>
                        <a:ext uri="{FF2B5EF4-FFF2-40B4-BE49-F238E27FC236}">
                          <a16:creationId xmlns:a16="http://schemas.microsoft.com/office/drawing/2014/main" id="{02B7444E-3F1B-442D-959B-971909BAA8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46" name="Rounded Rectangle 89">
                        <a:extLst>
                          <a:ext uri="{FF2B5EF4-FFF2-40B4-BE49-F238E27FC236}">
                            <a16:creationId xmlns:a16="http://schemas.microsoft.com/office/drawing/2014/main" id="{6BE95A59-4194-4E4A-8005-EC89CF1FE5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47" name="Graphic 3546">
                        <a:extLst>
                          <a:ext uri="{FF2B5EF4-FFF2-40B4-BE49-F238E27FC236}">
                            <a16:creationId xmlns:a16="http://schemas.microsoft.com/office/drawing/2014/main" id="{76109625-7C06-4A5F-AA30-FDD42C56E2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43" name="Group 3542">
                      <a:extLst>
                        <a:ext uri="{FF2B5EF4-FFF2-40B4-BE49-F238E27FC236}">
                          <a16:creationId xmlns:a16="http://schemas.microsoft.com/office/drawing/2014/main" id="{C75F3A46-F769-4D89-ABF3-3C89F96E70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44" name="Rounded Rectangle 87">
                        <a:extLst>
                          <a:ext uri="{FF2B5EF4-FFF2-40B4-BE49-F238E27FC236}">
                            <a16:creationId xmlns:a16="http://schemas.microsoft.com/office/drawing/2014/main" id="{9408CC30-7423-47A9-9FDB-80E278B7F3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45" name="Graphic 3544">
                        <a:extLst>
                          <a:ext uri="{FF2B5EF4-FFF2-40B4-BE49-F238E27FC236}">
                            <a16:creationId xmlns:a16="http://schemas.microsoft.com/office/drawing/2014/main" id="{93A1D624-93E1-48DA-A1CB-9930B581E5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524" name="Group 3523">
                    <a:extLst>
                      <a:ext uri="{FF2B5EF4-FFF2-40B4-BE49-F238E27FC236}">
                        <a16:creationId xmlns:a16="http://schemas.microsoft.com/office/drawing/2014/main" id="{BAC541CA-467A-4F3B-B230-6C5C212C825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525" name="Group 3524">
                      <a:extLst>
                        <a:ext uri="{FF2B5EF4-FFF2-40B4-BE49-F238E27FC236}">
                          <a16:creationId xmlns:a16="http://schemas.microsoft.com/office/drawing/2014/main" id="{4231B4DA-6D16-4C14-9164-2550F82A27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529" name="Group 3528">
                        <a:extLst>
                          <a:ext uri="{FF2B5EF4-FFF2-40B4-BE49-F238E27FC236}">
                            <a16:creationId xmlns:a16="http://schemas.microsoft.com/office/drawing/2014/main" id="{7D61B638-851E-41D7-B2C4-350EF5CB8F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533" name="Rounded Rectangle 91">
                          <a:extLst>
                            <a:ext uri="{FF2B5EF4-FFF2-40B4-BE49-F238E27FC236}">
                              <a16:creationId xmlns:a16="http://schemas.microsoft.com/office/drawing/2014/main" id="{91AA7160-B163-4445-8BCB-12BA6A8456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534" name="Graphic 3533">
                          <a:extLst>
                            <a:ext uri="{FF2B5EF4-FFF2-40B4-BE49-F238E27FC236}">
                              <a16:creationId xmlns:a16="http://schemas.microsoft.com/office/drawing/2014/main" id="{1CEF0FE7-E66F-489C-9567-B5BC6D7CD54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535" name="Group 3534">
                          <a:extLst>
                            <a:ext uri="{FF2B5EF4-FFF2-40B4-BE49-F238E27FC236}">
                              <a16:creationId xmlns:a16="http://schemas.microsoft.com/office/drawing/2014/main" id="{12D372F7-E8A0-4886-8126-632509797CD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539" name="Rounded Rectangle 97">
                            <a:extLst>
                              <a:ext uri="{FF2B5EF4-FFF2-40B4-BE49-F238E27FC236}">
                                <a16:creationId xmlns:a16="http://schemas.microsoft.com/office/drawing/2014/main" id="{79B0C421-E116-4DE5-A2E2-05093CC44D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540" name="Graphic 3539">
                            <a:extLst>
                              <a:ext uri="{FF2B5EF4-FFF2-40B4-BE49-F238E27FC236}">
                                <a16:creationId xmlns:a16="http://schemas.microsoft.com/office/drawing/2014/main" id="{D92CE6FF-AB29-45FE-BE69-6EC14878371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536" name="Group 3535">
                          <a:extLst>
                            <a:ext uri="{FF2B5EF4-FFF2-40B4-BE49-F238E27FC236}">
                              <a16:creationId xmlns:a16="http://schemas.microsoft.com/office/drawing/2014/main" id="{C6A715B4-AE32-482C-A793-29DB9B820C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537" name="Rounded Rectangle 95">
                            <a:extLst>
                              <a:ext uri="{FF2B5EF4-FFF2-40B4-BE49-F238E27FC236}">
                                <a16:creationId xmlns:a16="http://schemas.microsoft.com/office/drawing/2014/main" id="{9E3534E3-DC6C-44E3-84CD-9AB1480225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538" name="Graphic 3537">
                            <a:extLst>
                              <a:ext uri="{FF2B5EF4-FFF2-40B4-BE49-F238E27FC236}">
                                <a16:creationId xmlns:a16="http://schemas.microsoft.com/office/drawing/2014/main" id="{D842D5AD-FAC1-4B60-B82E-3E75B91F8B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530" name="Group 3529">
                        <a:extLst>
                          <a:ext uri="{FF2B5EF4-FFF2-40B4-BE49-F238E27FC236}">
                            <a16:creationId xmlns:a16="http://schemas.microsoft.com/office/drawing/2014/main" id="{1CD726CE-3DF4-4EB2-A376-F068524CEAB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531" name="Rounded Rectangle 121">
                          <a:extLst>
                            <a:ext uri="{FF2B5EF4-FFF2-40B4-BE49-F238E27FC236}">
                              <a16:creationId xmlns:a16="http://schemas.microsoft.com/office/drawing/2014/main" id="{6795D594-7E9C-460B-B9D9-31762A652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532" name="Graphic 3531">
                          <a:extLst>
                            <a:ext uri="{FF2B5EF4-FFF2-40B4-BE49-F238E27FC236}">
                              <a16:creationId xmlns:a16="http://schemas.microsoft.com/office/drawing/2014/main" id="{D391DB9D-00FF-4D21-BCB5-2D511747E4F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526" name="Group 3525">
                      <a:extLst>
                        <a:ext uri="{FF2B5EF4-FFF2-40B4-BE49-F238E27FC236}">
                          <a16:creationId xmlns:a16="http://schemas.microsoft.com/office/drawing/2014/main" id="{9E4468F9-34C3-40D1-9ABF-3EE3A2728D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527" name="Rounded Rectangle 124">
                        <a:extLst>
                          <a:ext uri="{FF2B5EF4-FFF2-40B4-BE49-F238E27FC236}">
                            <a16:creationId xmlns:a16="http://schemas.microsoft.com/office/drawing/2014/main" id="{2DD128D6-A871-4592-98D5-66026DB510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28" name="Graphic 3527">
                        <a:extLst>
                          <a:ext uri="{FF2B5EF4-FFF2-40B4-BE49-F238E27FC236}">
                            <a16:creationId xmlns:a16="http://schemas.microsoft.com/office/drawing/2014/main" id="{0A81ACEE-3A26-4AD2-8740-54739BE561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2" name="Group 2961">
                <a:extLst>
                  <a:ext uri="{FF2B5EF4-FFF2-40B4-BE49-F238E27FC236}">
                    <a16:creationId xmlns:a16="http://schemas.microsoft.com/office/drawing/2014/main" id="{29B430B1-B450-434B-B264-5BAE84DD8D65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3479" name="Oval 3478">
                  <a:extLst>
                    <a:ext uri="{FF2B5EF4-FFF2-40B4-BE49-F238E27FC236}">
                      <a16:creationId xmlns:a16="http://schemas.microsoft.com/office/drawing/2014/main" id="{1A6DD4BD-30BF-48DA-8A0B-EB3FA522E6F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80" name="Group 3479">
                  <a:extLst>
                    <a:ext uri="{FF2B5EF4-FFF2-40B4-BE49-F238E27FC236}">
                      <a16:creationId xmlns:a16="http://schemas.microsoft.com/office/drawing/2014/main" id="{D39251B8-497B-4537-BAE2-3CB7643947F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481" name="Group 3480">
                    <a:extLst>
                      <a:ext uri="{FF2B5EF4-FFF2-40B4-BE49-F238E27FC236}">
                        <a16:creationId xmlns:a16="http://schemas.microsoft.com/office/drawing/2014/main" id="{88FC9691-1047-4DC9-8C15-5666EA8DAA1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507" name="Rounded Rectangle 101">
                      <a:extLst>
                        <a:ext uri="{FF2B5EF4-FFF2-40B4-BE49-F238E27FC236}">
                          <a16:creationId xmlns:a16="http://schemas.microsoft.com/office/drawing/2014/main" id="{D7B52EA3-5D64-44D4-BF64-67C30D865D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08" name="Group 3507">
                      <a:extLst>
                        <a:ext uri="{FF2B5EF4-FFF2-40B4-BE49-F238E27FC236}">
                          <a16:creationId xmlns:a16="http://schemas.microsoft.com/office/drawing/2014/main" id="{39BBA756-306C-48E7-9794-188E128061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518" name="Rounded Rectangle 112">
                        <a:extLst>
                          <a:ext uri="{FF2B5EF4-FFF2-40B4-BE49-F238E27FC236}">
                            <a16:creationId xmlns:a16="http://schemas.microsoft.com/office/drawing/2014/main" id="{E5C2E511-A608-4303-B1BF-8F5855C36D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19" name="Graphic 3518">
                        <a:extLst>
                          <a:ext uri="{FF2B5EF4-FFF2-40B4-BE49-F238E27FC236}">
                            <a16:creationId xmlns:a16="http://schemas.microsoft.com/office/drawing/2014/main" id="{5F89D12D-63E8-4581-887E-87259B74B5C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09" name="Group 3508">
                      <a:extLst>
                        <a:ext uri="{FF2B5EF4-FFF2-40B4-BE49-F238E27FC236}">
                          <a16:creationId xmlns:a16="http://schemas.microsoft.com/office/drawing/2014/main" id="{465F99F8-B0CD-4416-8037-C6CBE22A05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516" name="Rounded Rectangle 110">
                        <a:extLst>
                          <a:ext uri="{FF2B5EF4-FFF2-40B4-BE49-F238E27FC236}">
                            <a16:creationId xmlns:a16="http://schemas.microsoft.com/office/drawing/2014/main" id="{BAD31475-9F2F-4A86-899A-EAE3F54C82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17" name="Graphic 3516">
                        <a:extLst>
                          <a:ext uri="{FF2B5EF4-FFF2-40B4-BE49-F238E27FC236}">
                            <a16:creationId xmlns:a16="http://schemas.microsoft.com/office/drawing/2014/main" id="{90F16201-33A5-46A2-9478-008F81C69F9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10" name="Group 3509">
                      <a:extLst>
                        <a:ext uri="{FF2B5EF4-FFF2-40B4-BE49-F238E27FC236}">
                          <a16:creationId xmlns:a16="http://schemas.microsoft.com/office/drawing/2014/main" id="{099474BB-A100-4733-9C2C-2E3AF76FB9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514" name="Rounded Rectangle 108">
                        <a:extLst>
                          <a:ext uri="{FF2B5EF4-FFF2-40B4-BE49-F238E27FC236}">
                            <a16:creationId xmlns:a16="http://schemas.microsoft.com/office/drawing/2014/main" id="{95250B0F-E5A6-4BD3-A636-03BF50C01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15" name="Graphic 3514">
                        <a:extLst>
                          <a:ext uri="{FF2B5EF4-FFF2-40B4-BE49-F238E27FC236}">
                            <a16:creationId xmlns:a16="http://schemas.microsoft.com/office/drawing/2014/main" id="{5E082C02-4CC6-4914-A64F-37358BE66ED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11" name="Group 3510">
                      <a:extLst>
                        <a:ext uri="{FF2B5EF4-FFF2-40B4-BE49-F238E27FC236}">
                          <a16:creationId xmlns:a16="http://schemas.microsoft.com/office/drawing/2014/main" id="{D56F9EC2-EF75-41E7-8C45-D50D171EA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512" name="Rounded Rectangle 106">
                        <a:extLst>
                          <a:ext uri="{FF2B5EF4-FFF2-40B4-BE49-F238E27FC236}">
                            <a16:creationId xmlns:a16="http://schemas.microsoft.com/office/drawing/2014/main" id="{0A14DCAE-B504-4B4A-B0F4-CA0FDCD846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13" name="Graphic 3512">
                        <a:extLst>
                          <a:ext uri="{FF2B5EF4-FFF2-40B4-BE49-F238E27FC236}">
                            <a16:creationId xmlns:a16="http://schemas.microsoft.com/office/drawing/2014/main" id="{3CEF0E1F-432C-4897-9D28-6B72E3B38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82" name="Group 3481">
                    <a:extLst>
                      <a:ext uri="{FF2B5EF4-FFF2-40B4-BE49-F238E27FC236}">
                        <a16:creationId xmlns:a16="http://schemas.microsoft.com/office/drawing/2014/main" id="{1A34F627-BB7C-44C8-A808-4E5ADDEFBD01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500" name="Rounded Rectangle 84">
                      <a:extLst>
                        <a:ext uri="{FF2B5EF4-FFF2-40B4-BE49-F238E27FC236}">
                          <a16:creationId xmlns:a16="http://schemas.microsoft.com/office/drawing/2014/main" id="{B2098F58-773B-487D-9E59-495AD18D7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01" name="Group 3500">
                      <a:extLst>
                        <a:ext uri="{FF2B5EF4-FFF2-40B4-BE49-F238E27FC236}">
                          <a16:creationId xmlns:a16="http://schemas.microsoft.com/office/drawing/2014/main" id="{C6577437-E2D6-4F16-8AE6-88BD929208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505" name="Rounded Rectangle 89">
                        <a:extLst>
                          <a:ext uri="{FF2B5EF4-FFF2-40B4-BE49-F238E27FC236}">
                            <a16:creationId xmlns:a16="http://schemas.microsoft.com/office/drawing/2014/main" id="{0FA9C471-C4B8-47CA-A7BC-3FFB14DAC0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06" name="Graphic 3505">
                        <a:extLst>
                          <a:ext uri="{FF2B5EF4-FFF2-40B4-BE49-F238E27FC236}">
                            <a16:creationId xmlns:a16="http://schemas.microsoft.com/office/drawing/2014/main" id="{FF8A7EFC-9885-4719-A283-57BD10C13B9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502" name="Group 3501">
                      <a:extLst>
                        <a:ext uri="{FF2B5EF4-FFF2-40B4-BE49-F238E27FC236}">
                          <a16:creationId xmlns:a16="http://schemas.microsoft.com/office/drawing/2014/main" id="{5D4C9AF7-F854-4441-AFE7-DAC27E3900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503" name="Rounded Rectangle 87">
                        <a:extLst>
                          <a:ext uri="{FF2B5EF4-FFF2-40B4-BE49-F238E27FC236}">
                            <a16:creationId xmlns:a16="http://schemas.microsoft.com/office/drawing/2014/main" id="{9453BC43-475D-46B0-B0D6-6F8348E530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504" name="Graphic 3503">
                        <a:extLst>
                          <a:ext uri="{FF2B5EF4-FFF2-40B4-BE49-F238E27FC236}">
                            <a16:creationId xmlns:a16="http://schemas.microsoft.com/office/drawing/2014/main" id="{1C61B1D0-C63F-4C6D-9D53-E5A6C32C4B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83" name="Group 3482">
                    <a:extLst>
                      <a:ext uri="{FF2B5EF4-FFF2-40B4-BE49-F238E27FC236}">
                        <a16:creationId xmlns:a16="http://schemas.microsoft.com/office/drawing/2014/main" id="{DCF71CEA-E51F-460B-AF0A-6363DE3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84" name="Group 3483">
                      <a:extLst>
                        <a:ext uri="{FF2B5EF4-FFF2-40B4-BE49-F238E27FC236}">
                          <a16:creationId xmlns:a16="http://schemas.microsoft.com/office/drawing/2014/main" id="{6EF28BFF-69C9-48A3-9F29-57910615A6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88" name="Group 3487">
                        <a:extLst>
                          <a:ext uri="{FF2B5EF4-FFF2-40B4-BE49-F238E27FC236}">
                            <a16:creationId xmlns:a16="http://schemas.microsoft.com/office/drawing/2014/main" id="{8F370B35-4DE6-4D5D-9559-DE3F0332AB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92" name="Rounded Rectangle 91">
                          <a:extLst>
                            <a:ext uri="{FF2B5EF4-FFF2-40B4-BE49-F238E27FC236}">
                              <a16:creationId xmlns:a16="http://schemas.microsoft.com/office/drawing/2014/main" id="{2B984B2C-0669-40B6-A685-5D84EF2F43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93" name="Graphic 3492">
                          <a:extLst>
                            <a:ext uri="{FF2B5EF4-FFF2-40B4-BE49-F238E27FC236}">
                              <a16:creationId xmlns:a16="http://schemas.microsoft.com/office/drawing/2014/main" id="{6DFC9E20-8F40-4392-8332-9629A21025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94" name="Group 3493">
                          <a:extLst>
                            <a:ext uri="{FF2B5EF4-FFF2-40B4-BE49-F238E27FC236}">
                              <a16:creationId xmlns:a16="http://schemas.microsoft.com/office/drawing/2014/main" id="{641297B1-D7FD-4715-AE9A-167ADB23033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98" name="Rounded Rectangle 97">
                            <a:extLst>
                              <a:ext uri="{FF2B5EF4-FFF2-40B4-BE49-F238E27FC236}">
                                <a16:creationId xmlns:a16="http://schemas.microsoft.com/office/drawing/2014/main" id="{16FC7381-29CB-4B90-9885-A361B3BCFC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99" name="Graphic 3498">
                            <a:extLst>
                              <a:ext uri="{FF2B5EF4-FFF2-40B4-BE49-F238E27FC236}">
                                <a16:creationId xmlns:a16="http://schemas.microsoft.com/office/drawing/2014/main" id="{65403ABE-D45E-41A7-A66A-0411A4308BA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95" name="Group 3494">
                          <a:extLst>
                            <a:ext uri="{FF2B5EF4-FFF2-40B4-BE49-F238E27FC236}">
                              <a16:creationId xmlns:a16="http://schemas.microsoft.com/office/drawing/2014/main" id="{5D2B7976-C6A4-46EA-AE64-0CB049023E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96" name="Rounded Rectangle 95">
                            <a:extLst>
                              <a:ext uri="{FF2B5EF4-FFF2-40B4-BE49-F238E27FC236}">
                                <a16:creationId xmlns:a16="http://schemas.microsoft.com/office/drawing/2014/main" id="{70E3B768-44A5-4546-887D-F57A22C2C7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97" name="Graphic 3496">
                            <a:extLst>
                              <a:ext uri="{FF2B5EF4-FFF2-40B4-BE49-F238E27FC236}">
                                <a16:creationId xmlns:a16="http://schemas.microsoft.com/office/drawing/2014/main" id="{93461ADD-1B6D-44DF-B9A1-E1FF4D72FD4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89" name="Group 3488">
                        <a:extLst>
                          <a:ext uri="{FF2B5EF4-FFF2-40B4-BE49-F238E27FC236}">
                            <a16:creationId xmlns:a16="http://schemas.microsoft.com/office/drawing/2014/main" id="{5226FDBD-90F9-4837-9FF7-D4F93C263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90" name="Rounded Rectangle 121">
                          <a:extLst>
                            <a:ext uri="{FF2B5EF4-FFF2-40B4-BE49-F238E27FC236}">
                              <a16:creationId xmlns:a16="http://schemas.microsoft.com/office/drawing/2014/main" id="{152B21A0-9A73-4741-ACF3-A1BE5D90D7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91" name="Graphic 3490">
                          <a:extLst>
                            <a:ext uri="{FF2B5EF4-FFF2-40B4-BE49-F238E27FC236}">
                              <a16:creationId xmlns:a16="http://schemas.microsoft.com/office/drawing/2014/main" id="{2A47A033-082C-4730-A1A0-7E5D8853EF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85" name="Group 3484">
                      <a:extLst>
                        <a:ext uri="{FF2B5EF4-FFF2-40B4-BE49-F238E27FC236}">
                          <a16:creationId xmlns:a16="http://schemas.microsoft.com/office/drawing/2014/main" id="{A56AF383-D4E7-43FD-98AF-2FF6B329A9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86" name="Rounded Rectangle 124">
                        <a:extLst>
                          <a:ext uri="{FF2B5EF4-FFF2-40B4-BE49-F238E27FC236}">
                            <a16:creationId xmlns:a16="http://schemas.microsoft.com/office/drawing/2014/main" id="{389B5B7E-25F2-4978-9BF0-EDE5DFFB3E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87" name="Graphic 3486">
                        <a:extLst>
                          <a:ext uri="{FF2B5EF4-FFF2-40B4-BE49-F238E27FC236}">
                            <a16:creationId xmlns:a16="http://schemas.microsoft.com/office/drawing/2014/main" id="{B1A572D4-7584-4800-88EE-40D9D5DC11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3" name="Group 2962">
                <a:extLst>
                  <a:ext uri="{FF2B5EF4-FFF2-40B4-BE49-F238E27FC236}">
                    <a16:creationId xmlns:a16="http://schemas.microsoft.com/office/drawing/2014/main" id="{3A8B5852-5413-495F-A338-205ABA0594A5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3438" name="Oval 3437">
                  <a:extLst>
                    <a:ext uri="{FF2B5EF4-FFF2-40B4-BE49-F238E27FC236}">
                      <a16:creationId xmlns:a16="http://schemas.microsoft.com/office/drawing/2014/main" id="{4CCC006F-F5ED-4DCD-BCF3-9AFA383D9B62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39" name="Group 3438">
                  <a:extLst>
                    <a:ext uri="{FF2B5EF4-FFF2-40B4-BE49-F238E27FC236}">
                      <a16:creationId xmlns:a16="http://schemas.microsoft.com/office/drawing/2014/main" id="{6EF65FA5-BFE0-40D8-9C31-2F0F22EFC85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440" name="Group 3439">
                    <a:extLst>
                      <a:ext uri="{FF2B5EF4-FFF2-40B4-BE49-F238E27FC236}">
                        <a16:creationId xmlns:a16="http://schemas.microsoft.com/office/drawing/2014/main" id="{E4AEB405-CB56-45A7-AA2A-1BC8807A67B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466" name="Rounded Rectangle 101">
                      <a:extLst>
                        <a:ext uri="{FF2B5EF4-FFF2-40B4-BE49-F238E27FC236}">
                          <a16:creationId xmlns:a16="http://schemas.microsoft.com/office/drawing/2014/main" id="{7AB409A5-65B1-4689-B8BD-259FA4AF80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67" name="Group 3466">
                      <a:extLst>
                        <a:ext uri="{FF2B5EF4-FFF2-40B4-BE49-F238E27FC236}">
                          <a16:creationId xmlns:a16="http://schemas.microsoft.com/office/drawing/2014/main" id="{DD21944D-2582-4D19-8AE3-1CA185F130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477" name="Rounded Rectangle 112">
                        <a:extLst>
                          <a:ext uri="{FF2B5EF4-FFF2-40B4-BE49-F238E27FC236}">
                            <a16:creationId xmlns:a16="http://schemas.microsoft.com/office/drawing/2014/main" id="{73502F42-08D9-4815-99DD-A6BF215BB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78" name="Graphic 3477">
                        <a:extLst>
                          <a:ext uri="{FF2B5EF4-FFF2-40B4-BE49-F238E27FC236}">
                            <a16:creationId xmlns:a16="http://schemas.microsoft.com/office/drawing/2014/main" id="{D142B812-8CC8-40EA-90BD-8B720526D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8" name="Group 3467">
                      <a:extLst>
                        <a:ext uri="{FF2B5EF4-FFF2-40B4-BE49-F238E27FC236}">
                          <a16:creationId xmlns:a16="http://schemas.microsoft.com/office/drawing/2014/main" id="{A028BAFB-937E-4917-8B4F-9A5CA4C90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475" name="Rounded Rectangle 110">
                        <a:extLst>
                          <a:ext uri="{FF2B5EF4-FFF2-40B4-BE49-F238E27FC236}">
                            <a16:creationId xmlns:a16="http://schemas.microsoft.com/office/drawing/2014/main" id="{98D374FD-E9DD-4084-8F75-5A833083B6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76" name="Graphic 3475">
                        <a:extLst>
                          <a:ext uri="{FF2B5EF4-FFF2-40B4-BE49-F238E27FC236}">
                            <a16:creationId xmlns:a16="http://schemas.microsoft.com/office/drawing/2014/main" id="{8FDB43B0-29A9-4DE0-B07A-54FCE00CB8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9" name="Group 3468">
                      <a:extLst>
                        <a:ext uri="{FF2B5EF4-FFF2-40B4-BE49-F238E27FC236}">
                          <a16:creationId xmlns:a16="http://schemas.microsoft.com/office/drawing/2014/main" id="{78F568B4-B3B7-4021-8187-0068D0843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473" name="Rounded Rectangle 108">
                        <a:extLst>
                          <a:ext uri="{FF2B5EF4-FFF2-40B4-BE49-F238E27FC236}">
                            <a16:creationId xmlns:a16="http://schemas.microsoft.com/office/drawing/2014/main" id="{A755E9D8-B2C4-480E-B523-823AAEFABD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74" name="Graphic 3473">
                        <a:extLst>
                          <a:ext uri="{FF2B5EF4-FFF2-40B4-BE49-F238E27FC236}">
                            <a16:creationId xmlns:a16="http://schemas.microsoft.com/office/drawing/2014/main" id="{489F10DC-2933-4B90-B7A7-B857F4E1E6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70" name="Group 3469">
                      <a:extLst>
                        <a:ext uri="{FF2B5EF4-FFF2-40B4-BE49-F238E27FC236}">
                          <a16:creationId xmlns:a16="http://schemas.microsoft.com/office/drawing/2014/main" id="{7223FF61-1C04-4C92-A72D-6C4B0E8E77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471" name="Rounded Rectangle 106">
                        <a:extLst>
                          <a:ext uri="{FF2B5EF4-FFF2-40B4-BE49-F238E27FC236}">
                            <a16:creationId xmlns:a16="http://schemas.microsoft.com/office/drawing/2014/main" id="{7B9B0110-8FBD-424A-A55C-A9F64B488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72" name="Graphic 3471">
                        <a:extLst>
                          <a:ext uri="{FF2B5EF4-FFF2-40B4-BE49-F238E27FC236}">
                            <a16:creationId xmlns:a16="http://schemas.microsoft.com/office/drawing/2014/main" id="{7911EC80-2051-4223-8FD2-1578D5DDB1F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41" name="Group 3440">
                    <a:extLst>
                      <a:ext uri="{FF2B5EF4-FFF2-40B4-BE49-F238E27FC236}">
                        <a16:creationId xmlns:a16="http://schemas.microsoft.com/office/drawing/2014/main" id="{54AB63AD-11C2-4C5E-9A7F-92C710059D8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459" name="Rounded Rectangle 84">
                      <a:extLst>
                        <a:ext uri="{FF2B5EF4-FFF2-40B4-BE49-F238E27FC236}">
                          <a16:creationId xmlns:a16="http://schemas.microsoft.com/office/drawing/2014/main" id="{B946137E-B12D-4673-8763-2BF2111C38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60" name="Group 3459">
                      <a:extLst>
                        <a:ext uri="{FF2B5EF4-FFF2-40B4-BE49-F238E27FC236}">
                          <a16:creationId xmlns:a16="http://schemas.microsoft.com/office/drawing/2014/main" id="{DD409E0E-C5B7-4F08-BA15-6AAA808D13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464" name="Rounded Rectangle 89">
                        <a:extLst>
                          <a:ext uri="{FF2B5EF4-FFF2-40B4-BE49-F238E27FC236}">
                            <a16:creationId xmlns:a16="http://schemas.microsoft.com/office/drawing/2014/main" id="{52374306-5943-4811-972E-AADD3AFE2A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65" name="Graphic 3464">
                        <a:extLst>
                          <a:ext uri="{FF2B5EF4-FFF2-40B4-BE49-F238E27FC236}">
                            <a16:creationId xmlns:a16="http://schemas.microsoft.com/office/drawing/2014/main" id="{28A7C93F-6910-4E41-BC61-CD7A81B104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61" name="Group 3460">
                      <a:extLst>
                        <a:ext uri="{FF2B5EF4-FFF2-40B4-BE49-F238E27FC236}">
                          <a16:creationId xmlns:a16="http://schemas.microsoft.com/office/drawing/2014/main" id="{228C9778-A783-4B5A-AC70-0D14494AEF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462" name="Rounded Rectangle 87">
                        <a:extLst>
                          <a:ext uri="{FF2B5EF4-FFF2-40B4-BE49-F238E27FC236}">
                            <a16:creationId xmlns:a16="http://schemas.microsoft.com/office/drawing/2014/main" id="{A5C61BCB-0741-45E1-8156-CBF0C6DCA4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63" name="Graphic 3462">
                        <a:extLst>
                          <a:ext uri="{FF2B5EF4-FFF2-40B4-BE49-F238E27FC236}">
                            <a16:creationId xmlns:a16="http://schemas.microsoft.com/office/drawing/2014/main" id="{AE6B5207-B094-4910-9DB8-55E7244D63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42" name="Group 3441">
                    <a:extLst>
                      <a:ext uri="{FF2B5EF4-FFF2-40B4-BE49-F238E27FC236}">
                        <a16:creationId xmlns:a16="http://schemas.microsoft.com/office/drawing/2014/main" id="{88908D6D-476C-4617-87DC-CECCD938A75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43" name="Group 3442">
                      <a:extLst>
                        <a:ext uri="{FF2B5EF4-FFF2-40B4-BE49-F238E27FC236}">
                          <a16:creationId xmlns:a16="http://schemas.microsoft.com/office/drawing/2014/main" id="{90EB6822-548A-4C91-8C83-AE6114C18E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47" name="Group 3446">
                        <a:extLst>
                          <a:ext uri="{FF2B5EF4-FFF2-40B4-BE49-F238E27FC236}">
                            <a16:creationId xmlns:a16="http://schemas.microsoft.com/office/drawing/2014/main" id="{F5843C24-8096-49DD-8B58-659FF0850C6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51" name="Rounded Rectangle 91">
                          <a:extLst>
                            <a:ext uri="{FF2B5EF4-FFF2-40B4-BE49-F238E27FC236}">
                              <a16:creationId xmlns:a16="http://schemas.microsoft.com/office/drawing/2014/main" id="{9685F540-DC8B-4927-ACBC-F9E7BCA916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52" name="Graphic 3451">
                          <a:extLst>
                            <a:ext uri="{FF2B5EF4-FFF2-40B4-BE49-F238E27FC236}">
                              <a16:creationId xmlns:a16="http://schemas.microsoft.com/office/drawing/2014/main" id="{3C53FD4A-1D3C-40CB-975E-9DF2DE74B3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53" name="Group 3452">
                          <a:extLst>
                            <a:ext uri="{FF2B5EF4-FFF2-40B4-BE49-F238E27FC236}">
                              <a16:creationId xmlns:a16="http://schemas.microsoft.com/office/drawing/2014/main" id="{1279E11F-AC6C-4301-A3EE-40BC55A2A3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57" name="Rounded Rectangle 97">
                            <a:extLst>
                              <a:ext uri="{FF2B5EF4-FFF2-40B4-BE49-F238E27FC236}">
                                <a16:creationId xmlns:a16="http://schemas.microsoft.com/office/drawing/2014/main" id="{2885BFFF-1E84-42E0-8AEB-56CD85C606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58" name="Graphic 3457">
                            <a:extLst>
                              <a:ext uri="{FF2B5EF4-FFF2-40B4-BE49-F238E27FC236}">
                                <a16:creationId xmlns:a16="http://schemas.microsoft.com/office/drawing/2014/main" id="{D6A363ED-34D3-44A3-8395-CFE20B4ED25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54" name="Group 3453">
                          <a:extLst>
                            <a:ext uri="{FF2B5EF4-FFF2-40B4-BE49-F238E27FC236}">
                              <a16:creationId xmlns:a16="http://schemas.microsoft.com/office/drawing/2014/main" id="{92DC877A-DEC1-4618-820D-48FE418E69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55" name="Rounded Rectangle 95">
                            <a:extLst>
                              <a:ext uri="{FF2B5EF4-FFF2-40B4-BE49-F238E27FC236}">
                                <a16:creationId xmlns:a16="http://schemas.microsoft.com/office/drawing/2014/main" id="{BA3103E3-343D-4302-8F54-2CD98F10FE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56" name="Graphic 3455">
                            <a:extLst>
                              <a:ext uri="{FF2B5EF4-FFF2-40B4-BE49-F238E27FC236}">
                                <a16:creationId xmlns:a16="http://schemas.microsoft.com/office/drawing/2014/main" id="{CBC84808-6BE2-4F90-AB2D-723707284AF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48" name="Group 3447">
                        <a:extLst>
                          <a:ext uri="{FF2B5EF4-FFF2-40B4-BE49-F238E27FC236}">
                            <a16:creationId xmlns:a16="http://schemas.microsoft.com/office/drawing/2014/main" id="{71CC5357-2894-4895-AFE7-704606C579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49" name="Rounded Rectangle 121">
                          <a:extLst>
                            <a:ext uri="{FF2B5EF4-FFF2-40B4-BE49-F238E27FC236}">
                              <a16:creationId xmlns:a16="http://schemas.microsoft.com/office/drawing/2014/main" id="{F0452667-EEA7-4D95-891A-C179149283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50" name="Graphic 3449">
                          <a:extLst>
                            <a:ext uri="{FF2B5EF4-FFF2-40B4-BE49-F238E27FC236}">
                              <a16:creationId xmlns:a16="http://schemas.microsoft.com/office/drawing/2014/main" id="{EAA05FD1-453F-4B04-9D0D-621C7DAEC8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44" name="Group 3443">
                      <a:extLst>
                        <a:ext uri="{FF2B5EF4-FFF2-40B4-BE49-F238E27FC236}">
                          <a16:creationId xmlns:a16="http://schemas.microsoft.com/office/drawing/2014/main" id="{309D4534-3099-4404-99EB-666C3E9E66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45" name="Rounded Rectangle 124">
                        <a:extLst>
                          <a:ext uri="{FF2B5EF4-FFF2-40B4-BE49-F238E27FC236}">
                            <a16:creationId xmlns:a16="http://schemas.microsoft.com/office/drawing/2014/main" id="{C48B28B8-C8D3-492D-A329-2B458AF794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46" name="Graphic 3445">
                        <a:extLst>
                          <a:ext uri="{FF2B5EF4-FFF2-40B4-BE49-F238E27FC236}">
                            <a16:creationId xmlns:a16="http://schemas.microsoft.com/office/drawing/2014/main" id="{668D367D-4D17-4F0A-A6E0-A81325130FC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4" name="Group 2963">
                <a:extLst>
                  <a:ext uri="{FF2B5EF4-FFF2-40B4-BE49-F238E27FC236}">
                    <a16:creationId xmlns:a16="http://schemas.microsoft.com/office/drawing/2014/main" id="{1E12831A-0477-42E3-9E43-62FE45A8E0D0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397" name="Oval 3396">
                  <a:extLst>
                    <a:ext uri="{FF2B5EF4-FFF2-40B4-BE49-F238E27FC236}">
                      <a16:creationId xmlns:a16="http://schemas.microsoft.com/office/drawing/2014/main" id="{12DAC538-AEE4-43C8-8B3E-755DF5DE1035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98" name="Group 3397">
                  <a:extLst>
                    <a:ext uri="{FF2B5EF4-FFF2-40B4-BE49-F238E27FC236}">
                      <a16:creationId xmlns:a16="http://schemas.microsoft.com/office/drawing/2014/main" id="{0E74B165-A1AD-40B0-A159-001CB12C44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399" name="Group 3398">
                    <a:extLst>
                      <a:ext uri="{FF2B5EF4-FFF2-40B4-BE49-F238E27FC236}">
                        <a16:creationId xmlns:a16="http://schemas.microsoft.com/office/drawing/2014/main" id="{0603AC61-CE92-48B2-B9A4-0825DB0C088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425" name="Rounded Rectangle 101">
                      <a:extLst>
                        <a:ext uri="{FF2B5EF4-FFF2-40B4-BE49-F238E27FC236}">
                          <a16:creationId xmlns:a16="http://schemas.microsoft.com/office/drawing/2014/main" id="{5842AA18-0518-4299-A336-BDE4BE98BA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26" name="Group 3425">
                      <a:extLst>
                        <a:ext uri="{FF2B5EF4-FFF2-40B4-BE49-F238E27FC236}">
                          <a16:creationId xmlns:a16="http://schemas.microsoft.com/office/drawing/2014/main" id="{5A09D3E9-02AE-4CBC-858C-A0677FE76F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436" name="Rounded Rectangle 112">
                        <a:extLst>
                          <a:ext uri="{FF2B5EF4-FFF2-40B4-BE49-F238E27FC236}">
                            <a16:creationId xmlns:a16="http://schemas.microsoft.com/office/drawing/2014/main" id="{C1C301E7-6B94-48AB-9ECE-8C85040AF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37" name="Graphic 3436">
                        <a:extLst>
                          <a:ext uri="{FF2B5EF4-FFF2-40B4-BE49-F238E27FC236}">
                            <a16:creationId xmlns:a16="http://schemas.microsoft.com/office/drawing/2014/main" id="{789A7EC2-F6DD-4E25-8862-EF8C6F4C2F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7" name="Group 3426">
                      <a:extLst>
                        <a:ext uri="{FF2B5EF4-FFF2-40B4-BE49-F238E27FC236}">
                          <a16:creationId xmlns:a16="http://schemas.microsoft.com/office/drawing/2014/main" id="{93130238-1D37-4D2E-88EE-EC90B6D6E2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434" name="Rounded Rectangle 110">
                        <a:extLst>
                          <a:ext uri="{FF2B5EF4-FFF2-40B4-BE49-F238E27FC236}">
                            <a16:creationId xmlns:a16="http://schemas.microsoft.com/office/drawing/2014/main" id="{AD389166-9AD2-46AA-8E87-CE14B1DF1B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35" name="Graphic 3434">
                        <a:extLst>
                          <a:ext uri="{FF2B5EF4-FFF2-40B4-BE49-F238E27FC236}">
                            <a16:creationId xmlns:a16="http://schemas.microsoft.com/office/drawing/2014/main" id="{89CBB1B0-9617-4978-A1D9-BDC0DCA5A2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8" name="Group 3427">
                      <a:extLst>
                        <a:ext uri="{FF2B5EF4-FFF2-40B4-BE49-F238E27FC236}">
                          <a16:creationId xmlns:a16="http://schemas.microsoft.com/office/drawing/2014/main" id="{0DFB0340-9550-401A-9632-CB819DD5C4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432" name="Rounded Rectangle 108">
                        <a:extLst>
                          <a:ext uri="{FF2B5EF4-FFF2-40B4-BE49-F238E27FC236}">
                            <a16:creationId xmlns:a16="http://schemas.microsoft.com/office/drawing/2014/main" id="{4390EF7A-C4D0-47BD-91B7-86D2AF9D6A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33" name="Graphic 3432">
                        <a:extLst>
                          <a:ext uri="{FF2B5EF4-FFF2-40B4-BE49-F238E27FC236}">
                            <a16:creationId xmlns:a16="http://schemas.microsoft.com/office/drawing/2014/main" id="{1BADC27A-A550-4AB4-A3FB-991B889472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9" name="Group 3428">
                      <a:extLst>
                        <a:ext uri="{FF2B5EF4-FFF2-40B4-BE49-F238E27FC236}">
                          <a16:creationId xmlns:a16="http://schemas.microsoft.com/office/drawing/2014/main" id="{D27676BA-BA3E-4287-B9C2-8D8C487EC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430" name="Rounded Rectangle 106">
                        <a:extLst>
                          <a:ext uri="{FF2B5EF4-FFF2-40B4-BE49-F238E27FC236}">
                            <a16:creationId xmlns:a16="http://schemas.microsoft.com/office/drawing/2014/main" id="{8C4BFE5F-AEDB-4F50-88DA-FAB3951D3A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31" name="Graphic 3430">
                        <a:extLst>
                          <a:ext uri="{FF2B5EF4-FFF2-40B4-BE49-F238E27FC236}">
                            <a16:creationId xmlns:a16="http://schemas.microsoft.com/office/drawing/2014/main" id="{B64438BC-7461-4719-AD98-24F4D72B91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00" name="Group 3399">
                    <a:extLst>
                      <a:ext uri="{FF2B5EF4-FFF2-40B4-BE49-F238E27FC236}">
                        <a16:creationId xmlns:a16="http://schemas.microsoft.com/office/drawing/2014/main" id="{CC93031D-C418-4784-B767-DA7C0BE11F8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418" name="Rounded Rectangle 84">
                      <a:extLst>
                        <a:ext uri="{FF2B5EF4-FFF2-40B4-BE49-F238E27FC236}">
                          <a16:creationId xmlns:a16="http://schemas.microsoft.com/office/drawing/2014/main" id="{2E595A95-E95C-4242-9FD8-09EE2EAE3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19" name="Group 3418">
                      <a:extLst>
                        <a:ext uri="{FF2B5EF4-FFF2-40B4-BE49-F238E27FC236}">
                          <a16:creationId xmlns:a16="http://schemas.microsoft.com/office/drawing/2014/main" id="{DE433293-832A-417B-B1D8-311EFCBC23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423" name="Rounded Rectangle 89">
                        <a:extLst>
                          <a:ext uri="{FF2B5EF4-FFF2-40B4-BE49-F238E27FC236}">
                            <a16:creationId xmlns:a16="http://schemas.microsoft.com/office/drawing/2014/main" id="{D6EB96E1-206B-4D9F-A25E-7DE6B8D1A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24" name="Graphic 3423">
                        <a:extLst>
                          <a:ext uri="{FF2B5EF4-FFF2-40B4-BE49-F238E27FC236}">
                            <a16:creationId xmlns:a16="http://schemas.microsoft.com/office/drawing/2014/main" id="{B35D75D1-1E44-47F2-A752-9B9A0C80E0F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420" name="Group 3419">
                      <a:extLst>
                        <a:ext uri="{FF2B5EF4-FFF2-40B4-BE49-F238E27FC236}">
                          <a16:creationId xmlns:a16="http://schemas.microsoft.com/office/drawing/2014/main" id="{7BF51140-2B83-47A3-8B32-43FA00B048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421" name="Rounded Rectangle 87">
                        <a:extLst>
                          <a:ext uri="{FF2B5EF4-FFF2-40B4-BE49-F238E27FC236}">
                            <a16:creationId xmlns:a16="http://schemas.microsoft.com/office/drawing/2014/main" id="{2CCCC292-AF2B-41F1-9335-FEE931FD2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22" name="Graphic 3421">
                        <a:extLst>
                          <a:ext uri="{FF2B5EF4-FFF2-40B4-BE49-F238E27FC236}">
                            <a16:creationId xmlns:a16="http://schemas.microsoft.com/office/drawing/2014/main" id="{201A13EC-971C-466B-95FA-4CC2FD6839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401" name="Group 3400">
                    <a:extLst>
                      <a:ext uri="{FF2B5EF4-FFF2-40B4-BE49-F238E27FC236}">
                        <a16:creationId xmlns:a16="http://schemas.microsoft.com/office/drawing/2014/main" id="{6F2EFB4C-2134-4414-9E85-379EE7CE9D6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402" name="Group 3401">
                      <a:extLst>
                        <a:ext uri="{FF2B5EF4-FFF2-40B4-BE49-F238E27FC236}">
                          <a16:creationId xmlns:a16="http://schemas.microsoft.com/office/drawing/2014/main" id="{BE99A57C-D5C9-45FD-9F12-592ADE86B0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406" name="Group 3405">
                        <a:extLst>
                          <a:ext uri="{FF2B5EF4-FFF2-40B4-BE49-F238E27FC236}">
                            <a16:creationId xmlns:a16="http://schemas.microsoft.com/office/drawing/2014/main" id="{4803116E-D430-4337-842A-4D37FE4221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410" name="Rounded Rectangle 91">
                          <a:extLst>
                            <a:ext uri="{FF2B5EF4-FFF2-40B4-BE49-F238E27FC236}">
                              <a16:creationId xmlns:a16="http://schemas.microsoft.com/office/drawing/2014/main" id="{C3FE72C1-5211-4BF3-9BAA-C0AD770D6C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11" name="Graphic 3410">
                          <a:extLst>
                            <a:ext uri="{FF2B5EF4-FFF2-40B4-BE49-F238E27FC236}">
                              <a16:creationId xmlns:a16="http://schemas.microsoft.com/office/drawing/2014/main" id="{B6909409-A434-4300-BE27-D7D23267366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412" name="Group 3411">
                          <a:extLst>
                            <a:ext uri="{FF2B5EF4-FFF2-40B4-BE49-F238E27FC236}">
                              <a16:creationId xmlns:a16="http://schemas.microsoft.com/office/drawing/2014/main" id="{C7290B6F-0B29-4584-A7B3-38CAD1C8B6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416" name="Rounded Rectangle 97">
                            <a:extLst>
                              <a:ext uri="{FF2B5EF4-FFF2-40B4-BE49-F238E27FC236}">
                                <a16:creationId xmlns:a16="http://schemas.microsoft.com/office/drawing/2014/main" id="{C7DB6E0C-16DC-413E-8A14-E355A3CF95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17" name="Graphic 3416">
                            <a:extLst>
                              <a:ext uri="{FF2B5EF4-FFF2-40B4-BE49-F238E27FC236}">
                                <a16:creationId xmlns:a16="http://schemas.microsoft.com/office/drawing/2014/main" id="{F9528B70-E17B-4003-9B33-5CBB734603D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413" name="Group 3412">
                          <a:extLst>
                            <a:ext uri="{FF2B5EF4-FFF2-40B4-BE49-F238E27FC236}">
                              <a16:creationId xmlns:a16="http://schemas.microsoft.com/office/drawing/2014/main" id="{A70FFEB6-AD33-4F5E-9DB2-6FCE0638C19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414" name="Rounded Rectangle 95">
                            <a:extLst>
                              <a:ext uri="{FF2B5EF4-FFF2-40B4-BE49-F238E27FC236}">
                                <a16:creationId xmlns:a16="http://schemas.microsoft.com/office/drawing/2014/main" id="{7A28E362-590F-49F8-A026-178A87A414F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415" name="Graphic 3414">
                            <a:extLst>
                              <a:ext uri="{FF2B5EF4-FFF2-40B4-BE49-F238E27FC236}">
                                <a16:creationId xmlns:a16="http://schemas.microsoft.com/office/drawing/2014/main" id="{7C773794-03B6-41AF-9C69-C2A9F5C5E14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07" name="Group 3406">
                        <a:extLst>
                          <a:ext uri="{FF2B5EF4-FFF2-40B4-BE49-F238E27FC236}">
                            <a16:creationId xmlns:a16="http://schemas.microsoft.com/office/drawing/2014/main" id="{1FF3E16B-669B-4089-8388-06F9B6F648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408" name="Rounded Rectangle 121">
                          <a:extLst>
                            <a:ext uri="{FF2B5EF4-FFF2-40B4-BE49-F238E27FC236}">
                              <a16:creationId xmlns:a16="http://schemas.microsoft.com/office/drawing/2014/main" id="{376A646F-85CD-4603-933E-5152F1CCB6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409" name="Graphic 3408">
                          <a:extLst>
                            <a:ext uri="{FF2B5EF4-FFF2-40B4-BE49-F238E27FC236}">
                              <a16:creationId xmlns:a16="http://schemas.microsoft.com/office/drawing/2014/main" id="{4D7C8CEA-AA1E-4451-8829-F97FF1C5BD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403" name="Group 3402">
                      <a:extLst>
                        <a:ext uri="{FF2B5EF4-FFF2-40B4-BE49-F238E27FC236}">
                          <a16:creationId xmlns:a16="http://schemas.microsoft.com/office/drawing/2014/main" id="{44585343-73D1-4BBD-B022-F568456F0B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404" name="Rounded Rectangle 124">
                        <a:extLst>
                          <a:ext uri="{FF2B5EF4-FFF2-40B4-BE49-F238E27FC236}">
                            <a16:creationId xmlns:a16="http://schemas.microsoft.com/office/drawing/2014/main" id="{1BCA5214-7EFE-4F12-8CCB-5DC3B0E30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405" name="Graphic 3404">
                        <a:extLst>
                          <a:ext uri="{FF2B5EF4-FFF2-40B4-BE49-F238E27FC236}">
                            <a16:creationId xmlns:a16="http://schemas.microsoft.com/office/drawing/2014/main" id="{4DAD8CD6-7C88-47D8-8DF7-18115B2C47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67" name="Group 2966">
                <a:extLst>
                  <a:ext uri="{FF2B5EF4-FFF2-40B4-BE49-F238E27FC236}">
                    <a16:creationId xmlns:a16="http://schemas.microsoft.com/office/drawing/2014/main" id="{B33D080E-0E2B-4549-BB26-A542FBC6BF16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3356" name="Oval 3355">
                  <a:extLst>
                    <a:ext uri="{FF2B5EF4-FFF2-40B4-BE49-F238E27FC236}">
                      <a16:creationId xmlns:a16="http://schemas.microsoft.com/office/drawing/2014/main" id="{55D70390-E606-4252-9DEE-7B0227363EF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57" name="Group 3356">
                  <a:extLst>
                    <a:ext uri="{FF2B5EF4-FFF2-40B4-BE49-F238E27FC236}">
                      <a16:creationId xmlns:a16="http://schemas.microsoft.com/office/drawing/2014/main" id="{BFA8E88C-ACFE-494B-8C46-8CF8C54CAB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358" name="Group 3357">
                    <a:extLst>
                      <a:ext uri="{FF2B5EF4-FFF2-40B4-BE49-F238E27FC236}">
                        <a16:creationId xmlns:a16="http://schemas.microsoft.com/office/drawing/2014/main" id="{02F2FFB3-E54E-4CA6-9586-670B13536E2D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384" name="Rounded Rectangle 101">
                      <a:extLst>
                        <a:ext uri="{FF2B5EF4-FFF2-40B4-BE49-F238E27FC236}">
                          <a16:creationId xmlns:a16="http://schemas.microsoft.com/office/drawing/2014/main" id="{B32CD69A-DDFC-4566-B91B-32B48C5602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385" name="Group 3384">
                      <a:extLst>
                        <a:ext uri="{FF2B5EF4-FFF2-40B4-BE49-F238E27FC236}">
                          <a16:creationId xmlns:a16="http://schemas.microsoft.com/office/drawing/2014/main" id="{32C7864B-79F6-4D4C-9567-2C5B2F3689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395" name="Rounded Rectangle 112">
                        <a:extLst>
                          <a:ext uri="{FF2B5EF4-FFF2-40B4-BE49-F238E27FC236}">
                            <a16:creationId xmlns:a16="http://schemas.microsoft.com/office/drawing/2014/main" id="{7DC214E4-9642-47A1-8772-CC7D28603A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96" name="Graphic 3395">
                        <a:extLst>
                          <a:ext uri="{FF2B5EF4-FFF2-40B4-BE49-F238E27FC236}">
                            <a16:creationId xmlns:a16="http://schemas.microsoft.com/office/drawing/2014/main" id="{45EC0322-6865-4FA8-B782-548BE540B6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6" name="Group 3385">
                      <a:extLst>
                        <a:ext uri="{FF2B5EF4-FFF2-40B4-BE49-F238E27FC236}">
                          <a16:creationId xmlns:a16="http://schemas.microsoft.com/office/drawing/2014/main" id="{5CB4D358-0311-4FFF-9518-ACCC6D7CDE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393" name="Rounded Rectangle 110">
                        <a:extLst>
                          <a:ext uri="{FF2B5EF4-FFF2-40B4-BE49-F238E27FC236}">
                            <a16:creationId xmlns:a16="http://schemas.microsoft.com/office/drawing/2014/main" id="{50AB3B61-D886-4CCB-BAB7-0AC8C74D49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94" name="Graphic 3393">
                        <a:extLst>
                          <a:ext uri="{FF2B5EF4-FFF2-40B4-BE49-F238E27FC236}">
                            <a16:creationId xmlns:a16="http://schemas.microsoft.com/office/drawing/2014/main" id="{1C182EA0-C82B-43C3-9908-498E0C7EB7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7" name="Group 3386">
                      <a:extLst>
                        <a:ext uri="{FF2B5EF4-FFF2-40B4-BE49-F238E27FC236}">
                          <a16:creationId xmlns:a16="http://schemas.microsoft.com/office/drawing/2014/main" id="{51D3EC52-9FF4-4187-B7F3-8F2FE5A0E8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391" name="Rounded Rectangle 108">
                        <a:extLst>
                          <a:ext uri="{FF2B5EF4-FFF2-40B4-BE49-F238E27FC236}">
                            <a16:creationId xmlns:a16="http://schemas.microsoft.com/office/drawing/2014/main" id="{2E39FC0F-E1AB-4CF1-B1A8-A9E518F8A1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92" name="Graphic 3391">
                        <a:extLst>
                          <a:ext uri="{FF2B5EF4-FFF2-40B4-BE49-F238E27FC236}">
                            <a16:creationId xmlns:a16="http://schemas.microsoft.com/office/drawing/2014/main" id="{E3EA9D93-AC7A-4989-ABBF-31CE9410C6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88" name="Group 3387">
                      <a:extLst>
                        <a:ext uri="{FF2B5EF4-FFF2-40B4-BE49-F238E27FC236}">
                          <a16:creationId xmlns:a16="http://schemas.microsoft.com/office/drawing/2014/main" id="{C3169E35-6EC2-4F6D-87DE-31C232B17D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389" name="Rounded Rectangle 106">
                        <a:extLst>
                          <a:ext uri="{FF2B5EF4-FFF2-40B4-BE49-F238E27FC236}">
                            <a16:creationId xmlns:a16="http://schemas.microsoft.com/office/drawing/2014/main" id="{C3DEA03C-7BF7-4C37-995B-EA13BFC9EC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90" name="Graphic 3389">
                        <a:extLst>
                          <a:ext uri="{FF2B5EF4-FFF2-40B4-BE49-F238E27FC236}">
                            <a16:creationId xmlns:a16="http://schemas.microsoft.com/office/drawing/2014/main" id="{33FB4BF3-8A34-46FD-A2BF-27A88832D2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59" name="Group 3358">
                    <a:extLst>
                      <a:ext uri="{FF2B5EF4-FFF2-40B4-BE49-F238E27FC236}">
                        <a16:creationId xmlns:a16="http://schemas.microsoft.com/office/drawing/2014/main" id="{3C9C64EE-2CEB-4F8A-B9EF-2F52C735DD8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377" name="Rounded Rectangle 84">
                      <a:extLst>
                        <a:ext uri="{FF2B5EF4-FFF2-40B4-BE49-F238E27FC236}">
                          <a16:creationId xmlns:a16="http://schemas.microsoft.com/office/drawing/2014/main" id="{EE64FD53-ABBA-45FC-BBE7-D2F3DFA73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378" name="Group 3377">
                      <a:extLst>
                        <a:ext uri="{FF2B5EF4-FFF2-40B4-BE49-F238E27FC236}">
                          <a16:creationId xmlns:a16="http://schemas.microsoft.com/office/drawing/2014/main" id="{C3E3B61C-C608-47C1-BDEA-61EBB7F11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382" name="Rounded Rectangle 89">
                        <a:extLst>
                          <a:ext uri="{FF2B5EF4-FFF2-40B4-BE49-F238E27FC236}">
                            <a16:creationId xmlns:a16="http://schemas.microsoft.com/office/drawing/2014/main" id="{91E7B42D-1DB2-4A53-8D00-5C600CB4E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83" name="Graphic 3382">
                        <a:extLst>
                          <a:ext uri="{FF2B5EF4-FFF2-40B4-BE49-F238E27FC236}">
                            <a16:creationId xmlns:a16="http://schemas.microsoft.com/office/drawing/2014/main" id="{B95C8DA4-5CDB-46E4-BE4E-956DDED8ED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379" name="Group 3378">
                      <a:extLst>
                        <a:ext uri="{FF2B5EF4-FFF2-40B4-BE49-F238E27FC236}">
                          <a16:creationId xmlns:a16="http://schemas.microsoft.com/office/drawing/2014/main" id="{BA2BBCF5-94D5-4DCB-9055-FE9AEE7B77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380" name="Rounded Rectangle 87">
                        <a:extLst>
                          <a:ext uri="{FF2B5EF4-FFF2-40B4-BE49-F238E27FC236}">
                            <a16:creationId xmlns:a16="http://schemas.microsoft.com/office/drawing/2014/main" id="{19DD2073-3C17-48EF-AC3B-A8E8F60F75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81" name="Graphic 3380">
                        <a:extLst>
                          <a:ext uri="{FF2B5EF4-FFF2-40B4-BE49-F238E27FC236}">
                            <a16:creationId xmlns:a16="http://schemas.microsoft.com/office/drawing/2014/main" id="{CB67B53C-6003-420C-A80B-CBAD02ECAE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360" name="Group 3359">
                    <a:extLst>
                      <a:ext uri="{FF2B5EF4-FFF2-40B4-BE49-F238E27FC236}">
                        <a16:creationId xmlns:a16="http://schemas.microsoft.com/office/drawing/2014/main" id="{1ED61E06-9AC3-4631-AC38-77F9D7E3F605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361" name="Group 3360">
                      <a:extLst>
                        <a:ext uri="{FF2B5EF4-FFF2-40B4-BE49-F238E27FC236}">
                          <a16:creationId xmlns:a16="http://schemas.microsoft.com/office/drawing/2014/main" id="{66299F63-D976-4C6F-A527-9155F79B98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365" name="Group 3364">
                        <a:extLst>
                          <a:ext uri="{FF2B5EF4-FFF2-40B4-BE49-F238E27FC236}">
                            <a16:creationId xmlns:a16="http://schemas.microsoft.com/office/drawing/2014/main" id="{99D8CA2C-7AB5-4824-91B2-DC9802D788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369" name="Rounded Rectangle 91">
                          <a:extLst>
                            <a:ext uri="{FF2B5EF4-FFF2-40B4-BE49-F238E27FC236}">
                              <a16:creationId xmlns:a16="http://schemas.microsoft.com/office/drawing/2014/main" id="{B8C22F64-2175-4E06-B576-40FA6E3376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370" name="Graphic 3369">
                          <a:extLst>
                            <a:ext uri="{FF2B5EF4-FFF2-40B4-BE49-F238E27FC236}">
                              <a16:creationId xmlns:a16="http://schemas.microsoft.com/office/drawing/2014/main" id="{09D31B4C-FACD-47FE-A9AD-794A85CD837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371" name="Group 3370">
                          <a:extLst>
                            <a:ext uri="{FF2B5EF4-FFF2-40B4-BE49-F238E27FC236}">
                              <a16:creationId xmlns:a16="http://schemas.microsoft.com/office/drawing/2014/main" id="{7DD24707-1008-487E-8645-FCCF025B492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375" name="Rounded Rectangle 97">
                            <a:extLst>
                              <a:ext uri="{FF2B5EF4-FFF2-40B4-BE49-F238E27FC236}">
                                <a16:creationId xmlns:a16="http://schemas.microsoft.com/office/drawing/2014/main" id="{7CF796D7-CCB7-484C-A875-7D3941F4FE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376" name="Graphic 3375">
                            <a:extLst>
                              <a:ext uri="{FF2B5EF4-FFF2-40B4-BE49-F238E27FC236}">
                                <a16:creationId xmlns:a16="http://schemas.microsoft.com/office/drawing/2014/main" id="{6FF5ECAD-5840-4496-AD53-FEB835F711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372" name="Group 3371">
                          <a:extLst>
                            <a:ext uri="{FF2B5EF4-FFF2-40B4-BE49-F238E27FC236}">
                              <a16:creationId xmlns:a16="http://schemas.microsoft.com/office/drawing/2014/main" id="{A4306C1F-9570-4C86-A0B3-4D2EB88BA6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373" name="Rounded Rectangle 95">
                            <a:extLst>
                              <a:ext uri="{FF2B5EF4-FFF2-40B4-BE49-F238E27FC236}">
                                <a16:creationId xmlns:a16="http://schemas.microsoft.com/office/drawing/2014/main" id="{8C02F90D-90E2-4C72-A958-7AC3D6D5D5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374" name="Graphic 3373">
                            <a:extLst>
                              <a:ext uri="{FF2B5EF4-FFF2-40B4-BE49-F238E27FC236}">
                                <a16:creationId xmlns:a16="http://schemas.microsoft.com/office/drawing/2014/main" id="{720D6479-F621-4489-95A7-6E7886B8EC2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366" name="Group 3365">
                        <a:extLst>
                          <a:ext uri="{FF2B5EF4-FFF2-40B4-BE49-F238E27FC236}">
                            <a16:creationId xmlns:a16="http://schemas.microsoft.com/office/drawing/2014/main" id="{B379C930-F5E9-4EB6-A218-108CBBDDF9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367" name="Rounded Rectangle 121">
                          <a:extLst>
                            <a:ext uri="{FF2B5EF4-FFF2-40B4-BE49-F238E27FC236}">
                              <a16:creationId xmlns:a16="http://schemas.microsoft.com/office/drawing/2014/main" id="{12F71DA8-FBAA-437C-89DF-385F3EF08C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368" name="Graphic 3367">
                          <a:extLst>
                            <a:ext uri="{FF2B5EF4-FFF2-40B4-BE49-F238E27FC236}">
                              <a16:creationId xmlns:a16="http://schemas.microsoft.com/office/drawing/2014/main" id="{E94C06EA-17BB-40EC-8822-055E6DD37D4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362" name="Group 3361">
                      <a:extLst>
                        <a:ext uri="{FF2B5EF4-FFF2-40B4-BE49-F238E27FC236}">
                          <a16:creationId xmlns:a16="http://schemas.microsoft.com/office/drawing/2014/main" id="{C7CC46CA-7370-4488-B84D-CF43118C72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363" name="Rounded Rectangle 124">
                        <a:extLst>
                          <a:ext uri="{FF2B5EF4-FFF2-40B4-BE49-F238E27FC236}">
                            <a16:creationId xmlns:a16="http://schemas.microsoft.com/office/drawing/2014/main" id="{B775CF64-31B2-4734-881D-3406358C8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64" name="Graphic 3363">
                        <a:extLst>
                          <a:ext uri="{FF2B5EF4-FFF2-40B4-BE49-F238E27FC236}">
                            <a16:creationId xmlns:a16="http://schemas.microsoft.com/office/drawing/2014/main" id="{875EA579-EBE0-4FCF-9902-2A7A03AF403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4" name="Group 2973">
                <a:extLst>
                  <a:ext uri="{FF2B5EF4-FFF2-40B4-BE49-F238E27FC236}">
                    <a16:creationId xmlns:a16="http://schemas.microsoft.com/office/drawing/2014/main" id="{59F836A7-5DB6-43BB-B2B6-DB8DDAFC255A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214" name="Oval 3213">
                  <a:extLst>
                    <a:ext uri="{FF2B5EF4-FFF2-40B4-BE49-F238E27FC236}">
                      <a16:creationId xmlns:a16="http://schemas.microsoft.com/office/drawing/2014/main" id="{806392EB-B160-4CA5-8C22-2A38B715FE1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30" name="Group 3229">
                  <a:extLst>
                    <a:ext uri="{FF2B5EF4-FFF2-40B4-BE49-F238E27FC236}">
                      <a16:creationId xmlns:a16="http://schemas.microsoft.com/office/drawing/2014/main" id="{99C77DCA-90A5-4733-A7D9-7E80CD4F4F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232" name="Group 3231">
                    <a:extLst>
                      <a:ext uri="{FF2B5EF4-FFF2-40B4-BE49-F238E27FC236}">
                        <a16:creationId xmlns:a16="http://schemas.microsoft.com/office/drawing/2014/main" id="{F0E5B31C-EC3D-41FF-B089-BB352E2139F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261" name="Rounded Rectangle 101">
                      <a:extLst>
                        <a:ext uri="{FF2B5EF4-FFF2-40B4-BE49-F238E27FC236}">
                          <a16:creationId xmlns:a16="http://schemas.microsoft.com/office/drawing/2014/main" id="{624DC774-DCF0-4F8E-9907-DD8B6C45C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268" name="Group 3267">
                      <a:extLst>
                        <a:ext uri="{FF2B5EF4-FFF2-40B4-BE49-F238E27FC236}">
                          <a16:creationId xmlns:a16="http://schemas.microsoft.com/office/drawing/2014/main" id="{D2210E40-7D1D-4E01-A9A5-3C6D35F51A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285" name="Rounded Rectangle 112">
                        <a:extLst>
                          <a:ext uri="{FF2B5EF4-FFF2-40B4-BE49-F238E27FC236}">
                            <a16:creationId xmlns:a16="http://schemas.microsoft.com/office/drawing/2014/main" id="{909FB3D3-30CA-49C5-8F21-5FC1D167AA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355" name="Graphic 3354">
                        <a:extLst>
                          <a:ext uri="{FF2B5EF4-FFF2-40B4-BE49-F238E27FC236}">
                            <a16:creationId xmlns:a16="http://schemas.microsoft.com/office/drawing/2014/main" id="{4B88D22C-0E68-4C23-B1B2-73CB5E718C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2" name="Group 3271">
                      <a:extLst>
                        <a:ext uri="{FF2B5EF4-FFF2-40B4-BE49-F238E27FC236}">
                          <a16:creationId xmlns:a16="http://schemas.microsoft.com/office/drawing/2014/main" id="{DFE28F32-53EE-4BC7-9E6D-D74ACD0A0A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283" name="Rounded Rectangle 110">
                        <a:extLst>
                          <a:ext uri="{FF2B5EF4-FFF2-40B4-BE49-F238E27FC236}">
                            <a16:creationId xmlns:a16="http://schemas.microsoft.com/office/drawing/2014/main" id="{5AA2AA6A-2789-40FE-9E26-D30EF48FC7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84" name="Graphic 3283">
                        <a:extLst>
                          <a:ext uri="{FF2B5EF4-FFF2-40B4-BE49-F238E27FC236}">
                            <a16:creationId xmlns:a16="http://schemas.microsoft.com/office/drawing/2014/main" id="{902D5857-D296-4419-8ECB-C6681165373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4" name="Group 3273">
                      <a:extLst>
                        <a:ext uri="{FF2B5EF4-FFF2-40B4-BE49-F238E27FC236}">
                          <a16:creationId xmlns:a16="http://schemas.microsoft.com/office/drawing/2014/main" id="{EE958F79-0C9C-49BE-A9DA-38EE32C9B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280" name="Rounded Rectangle 108">
                        <a:extLst>
                          <a:ext uri="{FF2B5EF4-FFF2-40B4-BE49-F238E27FC236}">
                            <a16:creationId xmlns:a16="http://schemas.microsoft.com/office/drawing/2014/main" id="{2A1160FB-8657-4352-8AA0-146A5D7166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81" name="Graphic 3280">
                        <a:extLst>
                          <a:ext uri="{FF2B5EF4-FFF2-40B4-BE49-F238E27FC236}">
                            <a16:creationId xmlns:a16="http://schemas.microsoft.com/office/drawing/2014/main" id="{EEA18289-81AB-43A3-AAF6-7C9B4775A7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77" name="Group 3276">
                      <a:extLst>
                        <a:ext uri="{FF2B5EF4-FFF2-40B4-BE49-F238E27FC236}">
                          <a16:creationId xmlns:a16="http://schemas.microsoft.com/office/drawing/2014/main" id="{9BF9868F-1142-46B0-846D-AC181EBB74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278" name="Rounded Rectangle 106">
                        <a:extLst>
                          <a:ext uri="{FF2B5EF4-FFF2-40B4-BE49-F238E27FC236}">
                            <a16:creationId xmlns:a16="http://schemas.microsoft.com/office/drawing/2014/main" id="{7B324650-CAB3-4837-9A45-D3554862C5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79" name="Graphic 3278">
                        <a:extLst>
                          <a:ext uri="{FF2B5EF4-FFF2-40B4-BE49-F238E27FC236}">
                            <a16:creationId xmlns:a16="http://schemas.microsoft.com/office/drawing/2014/main" id="{426DCD5E-0763-435E-90A1-96134C820D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34" name="Group 3233">
                    <a:extLst>
                      <a:ext uri="{FF2B5EF4-FFF2-40B4-BE49-F238E27FC236}">
                        <a16:creationId xmlns:a16="http://schemas.microsoft.com/office/drawing/2014/main" id="{39C62984-04D9-488D-A55A-1A742A551026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252" name="Rounded Rectangle 84">
                      <a:extLst>
                        <a:ext uri="{FF2B5EF4-FFF2-40B4-BE49-F238E27FC236}">
                          <a16:creationId xmlns:a16="http://schemas.microsoft.com/office/drawing/2014/main" id="{815C6709-10D1-4FD8-B8DB-496D4DCA2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253" name="Group 3252">
                      <a:extLst>
                        <a:ext uri="{FF2B5EF4-FFF2-40B4-BE49-F238E27FC236}">
                          <a16:creationId xmlns:a16="http://schemas.microsoft.com/office/drawing/2014/main" id="{1C4767D5-A4DF-4FF6-8F37-702D52170A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257" name="Rounded Rectangle 89">
                        <a:extLst>
                          <a:ext uri="{FF2B5EF4-FFF2-40B4-BE49-F238E27FC236}">
                            <a16:creationId xmlns:a16="http://schemas.microsoft.com/office/drawing/2014/main" id="{1149C588-0F00-4BF8-AFE7-FCEF9831E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58" name="Graphic 3257">
                        <a:extLst>
                          <a:ext uri="{FF2B5EF4-FFF2-40B4-BE49-F238E27FC236}">
                            <a16:creationId xmlns:a16="http://schemas.microsoft.com/office/drawing/2014/main" id="{B112781C-4EA6-4A89-93AC-527710A3C2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254" name="Group 3253">
                      <a:extLst>
                        <a:ext uri="{FF2B5EF4-FFF2-40B4-BE49-F238E27FC236}">
                          <a16:creationId xmlns:a16="http://schemas.microsoft.com/office/drawing/2014/main" id="{935B6ED5-F142-4940-8A85-E6E4377854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255" name="Rounded Rectangle 87">
                        <a:extLst>
                          <a:ext uri="{FF2B5EF4-FFF2-40B4-BE49-F238E27FC236}">
                            <a16:creationId xmlns:a16="http://schemas.microsoft.com/office/drawing/2014/main" id="{99E33966-1040-4231-B3AF-1E4862F53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56" name="Graphic 3255">
                        <a:extLst>
                          <a:ext uri="{FF2B5EF4-FFF2-40B4-BE49-F238E27FC236}">
                            <a16:creationId xmlns:a16="http://schemas.microsoft.com/office/drawing/2014/main" id="{2E5C948B-EF33-4624-BEB1-3D1FCEA670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235" name="Group 3234">
                    <a:extLst>
                      <a:ext uri="{FF2B5EF4-FFF2-40B4-BE49-F238E27FC236}">
                        <a16:creationId xmlns:a16="http://schemas.microsoft.com/office/drawing/2014/main" id="{AD19AB0A-4DC0-49A0-85DD-7B2E4F1285C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236" name="Group 3235">
                      <a:extLst>
                        <a:ext uri="{FF2B5EF4-FFF2-40B4-BE49-F238E27FC236}">
                          <a16:creationId xmlns:a16="http://schemas.microsoft.com/office/drawing/2014/main" id="{F42BFBFF-1D8F-4D89-AC02-A22BD8321A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240" name="Group 3239">
                        <a:extLst>
                          <a:ext uri="{FF2B5EF4-FFF2-40B4-BE49-F238E27FC236}">
                            <a16:creationId xmlns:a16="http://schemas.microsoft.com/office/drawing/2014/main" id="{53F228A6-1B29-4DCF-A109-CBEF1A8C2C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244" name="Rounded Rectangle 91">
                          <a:extLst>
                            <a:ext uri="{FF2B5EF4-FFF2-40B4-BE49-F238E27FC236}">
                              <a16:creationId xmlns:a16="http://schemas.microsoft.com/office/drawing/2014/main" id="{1A27C4B1-0D2C-49EB-9A31-6BD079281A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245" name="Graphic 3244">
                          <a:extLst>
                            <a:ext uri="{FF2B5EF4-FFF2-40B4-BE49-F238E27FC236}">
                              <a16:creationId xmlns:a16="http://schemas.microsoft.com/office/drawing/2014/main" id="{31A5FE01-EB99-444B-B40F-BDBB495C0AD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246" name="Group 3245">
                          <a:extLst>
                            <a:ext uri="{FF2B5EF4-FFF2-40B4-BE49-F238E27FC236}">
                              <a16:creationId xmlns:a16="http://schemas.microsoft.com/office/drawing/2014/main" id="{2306C74A-B60B-4E30-BA76-3AEB5B37AA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250" name="Rounded Rectangle 97">
                            <a:extLst>
                              <a:ext uri="{FF2B5EF4-FFF2-40B4-BE49-F238E27FC236}">
                                <a16:creationId xmlns:a16="http://schemas.microsoft.com/office/drawing/2014/main" id="{54668B38-D8C9-4045-8D4B-9B12027A4C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251" name="Graphic 3250">
                            <a:extLst>
                              <a:ext uri="{FF2B5EF4-FFF2-40B4-BE49-F238E27FC236}">
                                <a16:creationId xmlns:a16="http://schemas.microsoft.com/office/drawing/2014/main" id="{813A5A58-ACF6-4123-B660-9B30E73BC4D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247" name="Group 3246">
                          <a:extLst>
                            <a:ext uri="{FF2B5EF4-FFF2-40B4-BE49-F238E27FC236}">
                              <a16:creationId xmlns:a16="http://schemas.microsoft.com/office/drawing/2014/main" id="{43493918-F710-4E81-899E-E9A57A60705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248" name="Rounded Rectangle 95">
                            <a:extLst>
                              <a:ext uri="{FF2B5EF4-FFF2-40B4-BE49-F238E27FC236}">
                                <a16:creationId xmlns:a16="http://schemas.microsoft.com/office/drawing/2014/main" id="{73F736E8-F3B5-423E-9911-21B4835FA4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249" name="Graphic 3248">
                            <a:extLst>
                              <a:ext uri="{FF2B5EF4-FFF2-40B4-BE49-F238E27FC236}">
                                <a16:creationId xmlns:a16="http://schemas.microsoft.com/office/drawing/2014/main" id="{30A6F025-A10E-4054-97EA-C41B36A4A7A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241" name="Group 3240">
                        <a:extLst>
                          <a:ext uri="{FF2B5EF4-FFF2-40B4-BE49-F238E27FC236}">
                            <a16:creationId xmlns:a16="http://schemas.microsoft.com/office/drawing/2014/main" id="{8C881E6D-A74B-486D-B2EA-C733C506E7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242" name="Rounded Rectangle 121">
                          <a:extLst>
                            <a:ext uri="{FF2B5EF4-FFF2-40B4-BE49-F238E27FC236}">
                              <a16:creationId xmlns:a16="http://schemas.microsoft.com/office/drawing/2014/main" id="{A69CA316-6DD6-4C9B-B5D0-AEB531156C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243" name="Graphic 3242">
                          <a:extLst>
                            <a:ext uri="{FF2B5EF4-FFF2-40B4-BE49-F238E27FC236}">
                              <a16:creationId xmlns:a16="http://schemas.microsoft.com/office/drawing/2014/main" id="{E1723480-BE38-417F-B3EC-A1DE1D4C3F9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237" name="Group 3236">
                      <a:extLst>
                        <a:ext uri="{FF2B5EF4-FFF2-40B4-BE49-F238E27FC236}">
                          <a16:creationId xmlns:a16="http://schemas.microsoft.com/office/drawing/2014/main" id="{FCC39199-F963-46FF-B4E4-754660FB37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238" name="Rounded Rectangle 124">
                        <a:extLst>
                          <a:ext uri="{FF2B5EF4-FFF2-40B4-BE49-F238E27FC236}">
                            <a16:creationId xmlns:a16="http://schemas.microsoft.com/office/drawing/2014/main" id="{4A6723EE-1787-4B82-8942-5CDA47EBB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39" name="Graphic 3238">
                        <a:extLst>
                          <a:ext uri="{FF2B5EF4-FFF2-40B4-BE49-F238E27FC236}">
                            <a16:creationId xmlns:a16="http://schemas.microsoft.com/office/drawing/2014/main" id="{9B39F703-4F5E-42C4-8C87-0A5E583D51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5" name="Group 2974">
                <a:extLst>
                  <a:ext uri="{FF2B5EF4-FFF2-40B4-BE49-F238E27FC236}">
                    <a16:creationId xmlns:a16="http://schemas.microsoft.com/office/drawing/2014/main" id="{31D30CF7-683C-4B1B-BA80-AEB3654CCA58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136" name="Oval 3135">
                  <a:extLst>
                    <a:ext uri="{FF2B5EF4-FFF2-40B4-BE49-F238E27FC236}">
                      <a16:creationId xmlns:a16="http://schemas.microsoft.com/office/drawing/2014/main" id="{AFC374BD-E0E5-4B2F-A58B-921A91D1A7F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37" name="Group 3136">
                  <a:extLst>
                    <a:ext uri="{FF2B5EF4-FFF2-40B4-BE49-F238E27FC236}">
                      <a16:creationId xmlns:a16="http://schemas.microsoft.com/office/drawing/2014/main" id="{E50E5102-999F-4523-AE9A-95FF1882C5B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138" name="Group 3137">
                    <a:extLst>
                      <a:ext uri="{FF2B5EF4-FFF2-40B4-BE49-F238E27FC236}">
                        <a16:creationId xmlns:a16="http://schemas.microsoft.com/office/drawing/2014/main" id="{733727A8-7D97-49B2-9122-A10A1EE7A51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188" name="Rounded Rectangle 101">
                      <a:extLst>
                        <a:ext uri="{FF2B5EF4-FFF2-40B4-BE49-F238E27FC236}">
                          <a16:creationId xmlns:a16="http://schemas.microsoft.com/office/drawing/2014/main" id="{CB3942FF-79A4-40C6-BB99-B1843E6EC7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190" name="Group 3189">
                      <a:extLst>
                        <a:ext uri="{FF2B5EF4-FFF2-40B4-BE49-F238E27FC236}">
                          <a16:creationId xmlns:a16="http://schemas.microsoft.com/office/drawing/2014/main" id="{AB15C7B6-D54A-46E3-BA57-E3FDE60C66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212" name="Rounded Rectangle 112">
                        <a:extLst>
                          <a:ext uri="{FF2B5EF4-FFF2-40B4-BE49-F238E27FC236}">
                            <a16:creationId xmlns:a16="http://schemas.microsoft.com/office/drawing/2014/main" id="{5B58EF5B-E2D7-4B22-B430-B7CE99431C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13" name="Graphic 3212">
                        <a:extLst>
                          <a:ext uri="{FF2B5EF4-FFF2-40B4-BE49-F238E27FC236}">
                            <a16:creationId xmlns:a16="http://schemas.microsoft.com/office/drawing/2014/main" id="{EBA71D68-69BE-4C1A-AAFC-E1AA2AF4D38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2" name="Group 3191">
                      <a:extLst>
                        <a:ext uri="{FF2B5EF4-FFF2-40B4-BE49-F238E27FC236}">
                          <a16:creationId xmlns:a16="http://schemas.microsoft.com/office/drawing/2014/main" id="{630DFCAA-6BF1-470D-A28F-BFC652A9C7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200" name="Rounded Rectangle 110">
                        <a:extLst>
                          <a:ext uri="{FF2B5EF4-FFF2-40B4-BE49-F238E27FC236}">
                            <a16:creationId xmlns:a16="http://schemas.microsoft.com/office/drawing/2014/main" id="{7412F948-5A25-4140-9E56-F47D51F3E3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201" name="Graphic 3200">
                        <a:extLst>
                          <a:ext uri="{FF2B5EF4-FFF2-40B4-BE49-F238E27FC236}">
                            <a16:creationId xmlns:a16="http://schemas.microsoft.com/office/drawing/2014/main" id="{FA8E477B-8EDA-4395-B2B8-ADAC74574ED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3" name="Group 3192">
                      <a:extLst>
                        <a:ext uri="{FF2B5EF4-FFF2-40B4-BE49-F238E27FC236}">
                          <a16:creationId xmlns:a16="http://schemas.microsoft.com/office/drawing/2014/main" id="{62A8295B-21E5-4BEA-96F5-1AF20B2B8A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197" name="Rounded Rectangle 108">
                        <a:extLst>
                          <a:ext uri="{FF2B5EF4-FFF2-40B4-BE49-F238E27FC236}">
                            <a16:creationId xmlns:a16="http://schemas.microsoft.com/office/drawing/2014/main" id="{4A2116EB-B226-43FB-93BC-24F03193E3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99" name="Graphic 3198">
                        <a:extLst>
                          <a:ext uri="{FF2B5EF4-FFF2-40B4-BE49-F238E27FC236}">
                            <a16:creationId xmlns:a16="http://schemas.microsoft.com/office/drawing/2014/main" id="{320F3639-DACC-489A-B551-8CCC952494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94" name="Group 3193">
                      <a:extLst>
                        <a:ext uri="{FF2B5EF4-FFF2-40B4-BE49-F238E27FC236}">
                          <a16:creationId xmlns:a16="http://schemas.microsoft.com/office/drawing/2014/main" id="{0F09CE41-8B04-4CF9-B8BF-67A434263A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195" name="Rounded Rectangle 106">
                        <a:extLst>
                          <a:ext uri="{FF2B5EF4-FFF2-40B4-BE49-F238E27FC236}">
                            <a16:creationId xmlns:a16="http://schemas.microsoft.com/office/drawing/2014/main" id="{A7C458AC-20C0-4EC7-BCF2-C627E4D004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96" name="Graphic 3195">
                        <a:extLst>
                          <a:ext uri="{FF2B5EF4-FFF2-40B4-BE49-F238E27FC236}">
                            <a16:creationId xmlns:a16="http://schemas.microsoft.com/office/drawing/2014/main" id="{FFCCE8A0-341F-43AA-AF02-5905F975AC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39" name="Group 3138">
                    <a:extLst>
                      <a:ext uri="{FF2B5EF4-FFF2-40B4-BE49-F238E27FC236}">
                        <a16:creationId xmlns:a16="http://schemas.microsoft.com/office/drawing/2014/main" id="{CD259B82-B6F2-42F6-95A0-480E79D1580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159" name="Rounded Rectangle 84">
                      <a:extLst>
                        <a:ext uri="{FF2B5EF4-FFF2-40B4-BE49-F238E27FC236}">
                          <a16:creationId xmlns:a16="http://schemas.microsoft.com/office/drawing/2014/main" id="{55B3B0BB-4682-4CC5-AE22-CF5938AC9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169" name="Group 3168">
                      <a:extLst>
                        <a:ext uri="{FF2B5EF4-FFF2-40B4-BE49-F238E27FC236}">
                          <a16:creationId xmlns:a16="http://schemas.microsoft.com/office/drawing/2014/main" id="{2007B760-DAD4-4E0A-A8C8-EE7D869BF6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184" name="Rounded Rectangle 89">
                        <a:extLst>
                          <a:ext uri="{FF2B5EF4-FFF2-40B4-BE49-F238E27FC236}">
                            <a16:creationId xmlns:a16="http://schemas.microsoft.com/office/drawing/2014/main" id="{D8DBBAE7-AE24-4176-9B42-F00199673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85" name="Graphic 3184">
                        <a:extLst>
                          <a:ext uri="{FF2B5EF4-FFF2-40B4-BE49-F238E27FC236}">
                            <a16:creationId xmlns:a16="http://schemas.microsoft.com/office/drawing/2014/main" id="{79EE0CBC-30F4-449A-8F9D-EB477E43544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73" name="Group 3172">
                      <a:extLst>
                        <a:ext uri="{FF2B5EF4-FFF2-40B4-BE49-F238E27FC236}">
                          <a16:creationId xmlns:a16="http://schemas.microsoft.com/office/drawing/2014/main" id="{02655AB6-8286-441F-A846-53724EE52F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174" name="Rounded Rectangle 87">
                        <a:extLst>
                          <a:ext uri="{FF2B5EF4-FFF2-40B4-BE49-F238E27FC236}">
                            <a16:creationId xmlns:a16="http://schemas.microsoft.com/office/drawing/2014/main" id="{6C0C1F49-1C5E-45FE-97F1-521C77494A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77" name="Graphic 3176">
                        <a:extLst>
                          <a:ext uri="{FF2B5EF4-FFF2-40B4-BE49-F238E27FC236}">
                            <a16:creationId xmlns:a16="http://schemas.microsoft.com/office/drawing/2014/main" id="{A5F73F0D-BDE7-4E86-9327-268EF0FB4D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140" name="Group 3139">
                    <a:extLst>
                      <a:ext uri="{FF2B5EF4-FFF2-40B4-BE49-F238E27FC236}">
                        <a16:creationId xmlns:a16="http://schemas.microsoft.com/office/drawing/2014/main" id="{80ABE365-14FD-4219-8768-601F70AB727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141" name="Group 3140">
                      <a:extLst>
                        <a:ext uri="{FF2B5EF4-FFF2-40B4-BE49-F238E27FC236}">
                          <a16:creationId xmlns:a16="http://schemas.microsoft.com/office/drawing/2014/main" id="{C7A4096E-81B6-4FD9-9EAB-4F7954A0E9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145" name="Group 3144">
                        <a:extLst>
                          <a:ext uri="{FF2B5EF4-FFF2-40B4-BE49-F238E27FC236}">
                            <a16:creationId xmlns:a16="http://schemas.microsoft.com/office/drawing/2014/main" id="{088A5A6C-7547-4289-AFCF-5D1C98E4DF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150" name="Rounded Rectangle 91">
                          <a:extLst>
                            <a:ext uri="{FF2B5EF4-FFF2-40B4-BE49-F238E27FC236}">
                              <a16:creationId xmlns:a16="http://schemas.microsoft.com/office/drawing/2014/main" id="{CFC33A55-E6E5-4A6D-9D90-8145FE50A2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151" name="Graphic 3150">
                          <a:extLst>
                            <a:ext uri="{FF2B5EF4-FFF2-40B4-BE49-F238E27FC236}">
                              <a16:creationId xmlns:a16="http://schemas.microsoft.com/office/drawing/2014/main" id="{5E8CF44A-7188-4BE3-819F-E7730F23CFD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152" name="Group 3151">
                          <a:extLst>
                            <a:ext uri="{FF2B5EF4-FFF2-40B4-BE49-F238E27FC236}">
                              <a16:creationId xmlns:a16="http://schemas.microsoft.com/office/drawing/2014/main" id="{2C4889A8-FCFB-4939-8D63-857B76BF948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157" name="Rounded Rectangle 97">
                            <a:extLst>
                              <a:ext uri="{FF2B5EF4-FFF2-40B4-BE49-F238E27FC236}">
                                <a16:creationId xmlns:a16="http://schemas.microsoft.com/office/drawing/2014/main" id="{66A4CF3E-CEE8-48C0-B230-9FC37CB9FD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158" name="Graphic 3157">
                            <a:extLst>
                              <a:ext uri="{FF2B5EF4-FFF2-40B4-BE49-F238E27FC236}">
                                <a16:creationId xmlns:a16="http://schemas.microsoft.com/office/drawing/2014/main" id="{ECB2C11E-8989-4C79-9DA3-33F9BC33006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153" name="Group 3152">
                          <a:extLst>
                            <a:ext uri="{FF2B5EF4-FFF2-40B4-BE49-F238E27FC236}">
                              <a16:creationId xmlns:a16="http://schemas.microsoft.com/office/drawing/2014/main" id="{35831308-9AD4-4270-885B-95F43FEA679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154" name="Rounded Rectangle 95">
                            <a:extLst>
                              <a:ext uri="{FF2B5EF4-FFF2-40B4-BE49-F238E27FC236}">
                                <a16:creationId xmlns:a16="http://schemas.microsoft.com/office/drawing/2014/main" id="{60DBEDB7-60E4-4B65-8077-AF2748D362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155" name="Graphic 3154">
                            <a:extLst>
                              <a:ext uri="{FF2B5EF4-FFF2-40B4-BE49-F238E27FC236}">
                                <a16:creationId xmlns:a16="http://schemas.microsoft.com/office/drawing/2014/main" id="{B0C50F65-48F3-434F-9083-45E0C5B6E00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146" name="Group 3145">
                        <a:extLst>
                          <a:ext uri="{FF2B5EF4-FFF2-40B4-BE49-F238E27FC236}">
                            <a16:creationId xmlns:a16="http://schemas.microsoft.com/office/drawing/2014/main" id="{494BA125-0F1E-40F5-85AA-A3016CE1BE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148" name="Rounded Rectangle 121">
                          <a:extLst>
                            <a:ext uri="{FF2B5EF4-FFF2-40B4-BE49-F238E27FC236}">
                              <a16:creationId xmlns:a16="http://schemas.microsoft.com/office/drawing/2014/main" id="{3DB8E3A3-5E53-4100-AA36-9DF72CC659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149" name="Graphic 3148">
                          <a:extLst>
                            <a:ext uri="{FF2B5EF4-FFF2-40B4-BE49-F238E27FC236}">
                              <a16:creationId xmlns:a16="http://schemas.microsoft.com/office/drawing/2014/main" id="{7D8BD9B8-414C-4EAB-B9EA-7F3DAFCF911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42" name="Group 3141">
                      <a:extLst>
                        <a:ext uri="{FF2B5EF4-FFF2-40B4-BE49-F238E27FC236}">
                          <a16:creationId xmlns:a16="http://schemas.microsoft.com/office/drawing/2014/main" id="{213D17E7-2B64-4063-832F-3D069FFB48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143" name="Rounded Rectangle 124">
                        <a:extLst>
                          <a:ext uri="{FF2B5EF4-FFF2-40B4-BE49-F238E27FC236}">
                            <a16:creationId xmlns:a16="http://schemas.microsoft.com/office/drawing/2014/main" id="{711D297B-000C-4C10-A169-99B701EEAC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44" name="Graphic 3143">
                        <a:extLst>
                          <a:ext uri="{FF2B5EF4-FFF2-40B4-BE49-F238E27FC236}">
                            <a16:creationId xmlns:a16="http://schemas.microsoft.com/office/drawing/2014/main" id="{77EAAB54-28DF-467C-99C7-5F23CBEDADE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8" name="Group 2977">
                <a:extLst>
                  <a:ext uri="{FF2B5EF4-FFF2-40B4-BE49-F238E27FC236}">
                    <a16:creationId xmlns:a16="http://schemas.microsoft.com/office/drawing/2014/main" id="{59EC3446-A41C-4040-AB39-13E55A748B9F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095" name="Oval 3094">
                  <a:extLst>
                    <a:ext uri="{FF2B5EF4-FFF2-40B4-BE49-F238E27FC236}">
                      <a16:creationId xmlns:a16="http://schemas.microsoft.com/office/drawing/2014/main" id="{51830636-60E0-4993-ACB9-1CA16C8FB69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96" name="Group 3095">
                  <a:extLst>
                    <a:ext uri="{FF2B5EF4-FFF2-40B4-BE49-F238E27FC236}">
                      <a16:creationId xmlns:a16="http://schemas.microsoft.com/office/drawing/2014/main" id="{58E42045-B123-4758-B7DB-DBB39C0565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097" name="Group 3096">
                    <a:extLst>
                      <a:ext uri="{FF2B5EF4-FFF2-40B4-BE49-F238E27FC236}">
                        <a16:creationId xmlns:a16="http://schemas.microsoft.com/office/drawing/2014/main" id="{30348634-C6F7-4625-8CFA-6D38291C98C2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123" name="Rounded Rectangle 101">
                      <a:extLst>
                        <a:ext uri="{FF2B5EF4-FFF2-40B4-BE49-F238E27FC236}">
                          <a16:creationId xmlns:a16="http://schemas.microsoft.com/office/drawing/2014/main" id="{DED35AA0-F4E6-4D1B-AE18-EC5DB7147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4389D6BA-DA6B-40E0-B99A-FA5F1F36AA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134" name="Rounded Rectangle 112">
                        <a:extLst>
                          <a:ext uri="{FF2B5EF4-FFF2-40B4-BE49-F238E27FC236}">
                            <a16:creationId xmlns:a16="http://schemas.microsoft.com/office/drawing/2014/main" id="{5B0FD4F3-2195-4201-82A2-18F403D506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35" name="Graphic 3134">
                        <a:extLst>
                          <a:ext uri="{FF2B5EF4-FFF2-40B4-BE49-F238E27FC236}">
                            <a16:creationId xmlns:a16="http://schemas.microsoft.com/office/drawing/2014/main" id="{BD8668B7-9787-44C3-8023-6870BECC46B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5" name="Group 3124">
                      <a:extLst>
                        <a:ext uri="{FF2B5EF4-FFF2-40B4-BE49-F238E27FC236}">
                          <a16:creationId xmlns:a16="http://schemas.microsoft.com/office/drawing/2014/main" id="{62CAA2CB-29B3-4E5E-8301-15DAA8EE49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132" name="Rounded Rectangle 110">
                        <a:extLst>
                          <a:ext uri="{FF2B5EF4-FFF2-40B4-BE49-F238E27FC236}">
                            <a16:creationId xmlns:a16="http://schemas.microsoft.com/office/drawing/2014/main" id="{9F6070B3-570D-403A-A8A6-87CA8A13E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33" name="Graphic 3132">
                        <a:extLst>
                          <a:ext uri="{FF2B5EF4-FFF2-40B4-BE49-F238E27FC236}">
                            <a16:creationId xmlns:a16="http://schemas.microsoft.com/office/drawing/2014/main" id="{228CF92C-B711-432E-86E7-6DFADCD5CD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6" name="Group 3125">
                      <a:extLst>
                        <a:ext uri="{FF2B5EF4-FFF2-40B4-BE49-F238E27FC236}">
                          <a16:creationId xmlns:a16="http://schemas.microsoft.com/office/drawing/2014/main" id="{25EB95B0-6193-46EB-A4F9-C27DA10C25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130" name="Rounded Rectangle 108">
                        <a:extLst>
                          <a:ext uri="{FF2B5EF4-FFF2-40B4-BE49-F238E27FC236}">
                            <a16:creationId xmlns:a16="http://schemas.microsoft.com/office/drawing/2014/main" id="{9D2F1BEF-61E1-4A96-8E80-2C35415405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31" name="Graphic 3130">
                        <a:extLst>
                          <a:ext uri="{FF2B5EF4-FFF2-40B4-BE49-F238E27FC236}">
                            <a16:creationId xmlns:a16="http://schemas.microsoft.com/office/drawing/2014/main" id="{689783B9-BB2B-4C80-AB41-27AB720F8A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27" name="Group 3126">
                      <a:extLst>
                        <a:ext uri="{FF2B5EF4-FFF2-40B4-BE49-F238E27FC236}">
                          <a16:creationId xmlns:a16="http://schemas.microsoft.com/office/drawing/2014/main" id="{10FA921C-6A49-4141-A391-51836FA00A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128" name="Rounded Rectangle 106">
                        <a:extLst>
                          <a:ext uri="{FF2B5EF4-FFF2-40B4-BE49-F238E27FC236}">
                            <a16:creationId xmlns:a16="http://schemas.microsoft.com/office/drawing/2014/main" id="{3BE7C7D3-9DCB-4E49-B632-71DB964B38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29" name="Graphic 3128">
                        <a:extLst>
                          <a:ext uri="{FF2B5EF4-FFF2-40B4-BE49-F238E27FC236}">
                            <a16:creationId xmlns:a16="http://schemas.microsoft.com/office/drawing/2014/main" id="{0A5F88FA-52A4-4309-8E38-D2D1CE2CDD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98" name="Group 3097">
                    <a:extLst>
                      <a:ext uri="{FF2B5EF4-FFF2-40B4-BE49-F238E27FC236}">
                        <a16:creationId xmlns:a16="http://schemas.microsoft.com/office/drawing/2014/main" id="{6CF40358-8547-45B3-944C-F84449401D9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116" name="Rounded Rectangle 84">
                      <a:extLst>
                        <a:ext uri="{FF2B5EF4-FFF2-40B4-BE49-F238E27FC236}">
                          <a16:creationId xmlns:a16="http://schemas.microsoft.com/office/drawing/2014/main" id="{B5FC18F8-E84A-4919-83E5-64432AB265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117" name="Group 3116">
                      <a:extLst>
                        <a:ext uri="{FF2B5EF4-FFF2-40B4-BE49-F238E27FC236}">
                          <a16:creationId xmlns:a16="http://schemas.microsoft.com/office/drawing/2014/main" id="{F9E2F5ED-ADD6-40D1-BF2D-B68218A9A5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121" name="Rounded Rectangle 89">
                        <a:extLst>
                          <a:ext uri="{FF2B5EF4-FFF2-40B4-BE49-F238E27FC236}">
                            <a16:creationId xmlns:a16="http://schemas.microsoft.com/office/drawing/2014/main" id="{0E10300F-04AC-414B-ADBC-7EA1EF484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22" name="Graphic 3121">
                        <a:extLst>
                          <a:ext uri="{FF2B5EF4-FFF2-40B4-BE49-F238E27FC236}">
                            <a16:creationId xmlns:a16="http://schemas.microsoft.com/office/drawing/2014/main" id="{9CB7C5AC-BC50-493B-80CD-CBDF14E1C0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118" name="Group 3117">
                      <a:extLst>
                        <a:ext uri="{FF2B5EF4-FFF2-40B4-BE49-F238E27FC236}">
                          <a16:creationId xmlns:a16="http://schemas.microsoft.com/office/drawing/2014/main" id="{388FE0DF-F6FD-4D6F-ABF9-0F03BB9D2D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119" name="Rounded Rectangle 87">
                        <a:extLst>
                          <a:ext uri="{FF2B5EF4-FFF2-40B4-BE49-F238E27FC236}">
                            <a16:creationId xmlns:a16="http://schemas.microsoft.com/office/drawing/2014/main" id="{E884849F-DDE3-41DA-9E90-C13AC68036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20" name="Graphic 3119">
                        <a:extLst>
                          <a:ext uri="{FF2B5EF4-FFF2-40B4-BE49-F238E27FC236}">
                            <a16:creationId xmlns:a16="http://schemas.microsoft.com/office/drawing/2014/main" id="{18C2E2A5-CD05-4ED6-9A77-07D7B53873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99" name="Group 3098">
                    <a:extLst>
                      <a:ext uri="{FF2B5EF4-FFF2-40B4-BE49-F238E27FC236}">
                        <a16:creationId xmlns:a16="http://schemas.microsoft.com/office/drawing/2014/main" id="{8315E3AD-35E5-410A-A332-595941E6C94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100" name="Group 3099">
                      <a:extLst>
                        <a:ext uri="{FF2B5EF4-FFF2-40B4-BE49-F238E27FC236}">
                          <a16:creationId xmlns:a16="http://schemas.microsoft.com/office/drawing/2014/main" id="{F0D309C1-BF72-410F-B86F-E50C321631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104" name="Group 3103">
                        <a:extLst>
                          <a:ext uri="{FF2B5EF4-FFF2-40B4-BE49-F238E27FC236}">
                            <a16:creationId xmlns:a16="http://schemas.microsoft.com/office/drawing/2014/main" id="{F0793077-BD6D-455B-B56D-C39B3405C1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108" name="Rounded Rectangle 91">
                          <a:extLst>
                            <a:ext uri="{FF2B5EF4-FFF2-40B4-BE49-F238E27FC236}">
                              <a16:creationId xmlns:a16="http://schemas.microsoft.com/office/drawing/2014/main" id="{7EA9C18D-9708-4165-A5DB-BA5FF46EEB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109" name="Graphic 3108">
                          <a:extLst>
                            <a:ext uri="{FF2B5EF4-FFF2-40B4-BE49-F238E27FC236}">
                              <a16:creationId xmlns:a16="http://schemas.microsoft.com/office/drawing/2014/main" id="{D396CDC7-2C34-4439-97A5-1F0F70A8EB4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110" name="Group 3109">
                          <a:extLst>
                            <a:ext uri="{FF2B5EF4-FFF2-40B4-BE49-F238E27FC236}">
                              <a16:creationId xmlns:a16="http://schemas.microsoft.com/office/drawing/2014/main" id="{71E4CAF1-8093-42E8-AD14-9E510901A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114" name="Rounded Rectangle 97">
                            <a:extLst>
                              <a:ext uri="{FF2B5EF4-FFF2-40B4-BE49-F238E27FC236}">
                                <a16:creationId xmlns:a16="http://schemas.microsoft.com/office/drawing/2014/main" id="{2D7D2920-94CE-472E-97D5-82225651C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115" name="Graphic 3114">
                            <a:extLst>
                              <a:ext uri="{FF2B5EF4-FFF2-40B4-BE49-F238E27FC236}">
                                <a16:creationId xmlns:a16="http://schemas.microsoft.com/office/drawing/2014/main" id="{36B181AF-A0D6-4640-9FEF-DA9A5A57807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111" name="Group 3110">
                          <a:extLst>
                            <a:ext uri="{FF2B5EF4-FFF2-40B4-BE49-F238E27FC236}">
                              <a16:creationId xmlns:a16="http://schemas.microsoft.com/office/drawing/2014/main" id="{C7CFAB96-068E-4228-9ED7-18295D9EB5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112" name="Rounded Rectangle 95">
                            <a:extLst>
                              <a:ext uri="{FF2B5EF4-FFF2-40B4-BE49-F238E27FC236}">
                                <a16:creationId xmlns:a16="http://schemas.microsoft.com/office/drawing/2014/main" id="{315AC1D3-2F44-4EE8-AF6B-4669564D8F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113" name="Graphic 3112">
                            <a:extLst>
                              <a:ext uri="{FF2B5EF4-FFF2-40B4-BE49-F238E27FC236}">
                                <a16:creationId xmlns:a16="http://schemas.microsoft.com/office/drawing/2014/main" id="{437B91CC-2535-405D-91FD-DD8C7DB8109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105" name="Group 3104">
                        <a:extLst>
                          <a:ext uri="{FF2B5EF4-FFF2-40B4-BE49-F238E27FC236}">
                            <a16:creationId xmlns:a16="http://schemas.microsoft.com/office/drawing/2014/main" id="{D6FB5489-76DE-4A14-9226-77BAB8B2CA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106" name="Rounded Rectangle 121">
                          <a:extLst>
                            <a:ext uri="{FF2B5EF4-FFF2-40B4-BE49-F238E27FC236}">
                              <a16:creationId xmlns:a16="http://schemas.microsoft.com/office/drawing/2014/main" id="{F97C5CDB-3CD5-4C16-ADCB-FA962E76E8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107" name="Graphic 3106">
                          <a:extLst>
                            <a:ext uri="{FF2B5EF4-FFF2-40B4-BE49-F238E27FC236}">
                              <a16:creationId xmlns:a16="http://schemas.microsoft.com/office/drawing/2014/main" id="{A1C567A1-59EB-4C33-AEEA-75A0EC93DE6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101" name="Group 3100">
                      <a:extLst>
                        <a:ext uri="{FF2B5EF4-FFF2-40B4-BE49-F238E27FC236}">
                          <a16:creationId xmlns:a16="http://schemas.microsoft.com/office/drawing/2014/main" id="{3F2EB1A1-6010-497D-9E7B-0B85A285C6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102" name="Rounded Rectangle 124">
                        <a:extLst>
                          <a:ext uri="{FF2B5EF4-FFF2-40B4-BE49-F238E27FC236}">
                            <a16:creationId xmlns:a16="http://schemas.microsoft.com/office/drawing/2014/main" id="{06831C32-C060-417D-9683-C501F975B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103" name="Graphic 3102">
                        <a:extLst>
                          <a:ext uri="{FF2B5EF4-FFF2-40B4-BE49-F238E27FC236}">
                            <a16:creationId xmlns:a16="http://schemas.microsoft.com/office/drawing/2014/main" id="{589BD2A3-3DB8-469B-95C1-01F809657C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79" name="Group 2978">
                <a:extLst>
                  <a:ext uri="{FF2B5EF4-FFF2-40B4-BE49-F238E27FC236}">
                    <a16:creationId xmlns:a16="http://schemas.microsoft.com/office/drawing/2014/main" id="{044B4A3F-4378-4C9B-8377-0EB7ADC41620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3025" name="Oval 3024">
                  <a:extLst>
                    <a:ext uri="{FF2B5EF4-FFF2-40B4-BE49-F238E27FC236}">
                      <a16:creationId xmlns:a16="http://schemas.microsoft.com/office/drawing/2014/main" id="{0DB1A0A2-4E04-4135-86ED-EECD778F2FA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26" name="Group 3025">
                  <a:extLst>
                    <a:ext uri="{FF2B5EF4-FFF2-40B4-BE49-F238E27FC236}">
                      <a16:creationId xmlns:a16="http://schemas.microsoft.com/office/drawing/2014/main" id="{6B489AD7-1294-473A-BCCC-4F3C03E976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027" name="Group 3026">
                    <a:extLst>
                      <a:ext uri="{FF2B5EF4-FFF2-40B4-BE49-F238E27FC236}">
                        <a16:creationId xmlns:a16="http://schemas.microsoft.com/office/drawing/2014/main" id="{B31A9D3D-258D-4336-9EA6-A6C58C5898F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082" name="Rounded Rectangle 101">
                      <a:extLst>
                        <a:ext uri="{FF2B5EF4-FFF2-40B4-BE49-F238E27FC236}">
                          <a16:creationId xmlns:a16="http://schemas.microsoft.com/office/drawing/2014/main" id="{080AAA25-BEEB-4904-853A-3D8F297318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83" name="Group 3082">
                      <a:extLst>
                        <a:ext uri="{FF2B5EF4-FFF2-40B4-BE49-F238E27FC236}">
                          <a16:creationId xmlns:a16="http://schemas.microsoft.com/office/drawing/2014/main" id="{7782D334-5B37-46A2-BE84-2BFE41CE4B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093" name="Rounded Rectangle 112">
                        <a:extLst>
                          <a:ext uri="{FF2B5EF4-FFF2-40B4-BE49-F238E27FC236}">
                            <a16:creationId xmlns:a16="http://schemas.microsoft.com/office/drawing/2014/main" id="{EEC3707F-0FF6-48BD-B10B-3BA56F125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94" name="Graphic 3093">
                        <a:extLst>
                          <a:ext uri="{FF2B5EF4-FFF2-40B4-BE49-F238E27FC236}">
                            <a16:creationId xmlns:a16="http://schemas.microsoft.com/office/drawing/2014/main" id="{836696D9-99CE-4739-A65B-5E3872BD93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4" name="Group 3083">
                      <a:extLst>
                        <a:ext uri="{FF2B5EF4-FFF2-40B4-BE49-F238E27FC236}">
                          <a16:creationId xmlns:a16="http://schemas.microsoft.com/office/drawing/2014/main" id="{0ECE2003-FFD2-49EB-A896-DC268D3C5B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091" name="Rounded Rectangle 110">
                        <a:extLst>
                          <a:ext uri="{FF2B5EF4-FFF2-40B4-BE49-F238E27FC236}">
                            <a16:creationId xmlns:a16="http://schemas.microsoft.com/office/drawing/2014/main" id="{8FCE6C50-6631-4DA1-B3A2-FAEDCE3B87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92" name="Graphic 3091">
                        <a:extLst>
                          <a:ext uri="{FF2B5EF4-FFF2-40B4-BE49-F238E27FC236}">
                            <a16:creationId xmlns:a16="http://schemas.microsoft.com/office/drawing/2014/main" id="{304C1ABA-57F0-4907-98A3-7B86FE41F2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5" name="Group 3084">
                      <a:extLst>
                        <a:ext uri="{FF2B5EF4-FFF2-40B4-BE49-F238E27FC236}">
                          <a16:creationId xmlns:a16="http://schemas.microsoft.com/office/drawing/2014/main" id="{A8C5C795-3192-4066-A1CF-9D9B8E297E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089" name="Rounded Rectangle 108">
                        <a:extLst>
                          <a:ext uri="{FF2B5EF4-FFF2-40B4-BE49-F238E27FC236}">
                            <a16:creationId xmlns:a16="http://schemas.microsoft.com/office/drawing/2014/main" id="{B53F5641-E918-446E-9460-0DD57DE168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90" name="Graphic 3089">
                        <a:extLst>
                          <a:ext uri="{FF2B5EF4-FFF2-40B4-BE49-F238E27FC236}">
                            <a16:creationId xmlns:a16="http://schemas.microsoft.com/office/drawing/2014/main" id="{8DD5FBB5-D1EE-45A3-A63B-A5C49E5CB70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86" name="Group 3085">
                      <a:extLst>
                        <a:ext uri="{FF2B5EF4-FFF2-40B4-BE49-F238E27FC236}">
                          <a16:creationId xmlns:a16="http://schemas.microsoft.com/office/drawing/2014/main" id="{94ABCFC7-35EB-4E15-A5EE-D8240E01CC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087" name="Rounded Rectangle 106">
                        <a:extLst>
                          <a:ext uri="{FF2B5EF4-FFF2-40B4-BE49-F238E27FC236}">
                            <a16:creationId xmlns:a16="http://schemas.microsoft.com/office/drawing/2014/main" id="{810325EE-405C-4F04-9730-DE20743F2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88" name="Graphic 3087">
                        <a:extLst>
                          <a:ext uri="{FF2B5EF4-FFF2-40B4-BE49-F238E27FC236}">
                            <a16:creationId xmlns:a16="http://schemas.microsoft.com/office/drawing/2014/main" id="{02413EAC-60E0-4EA8-B465-8FE5B7B015F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28" name="Group 3027">
                    <a:extLst>
                      <a:ext uri="{FF2B5EF4-FFF2-40B4-BE49-F238E27FC236}">
                        <a16:creationId xmlns:a16="http://schemas.microsoft.com/office/drawing/2014/main" id="{22CAD3C3-20E6-4382-A431-4AA0CA529597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075" name="Rounded Rectangle 84">
                      <a:extLst>
                        <a:ext uri="{FF2B5EF4-FFF2-40B4-BE49-F238E27FC236}">
                          <a16:creationId xmlns:a16="http://schemas.microsoft.com/office/drawing/2014/main" id="{F0514E80-BC2A-48A4-86D5-64649ECAC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76" name="Group 3075">
                      <a:extLst>
                        <a:ext uri="{FF2B5EF4-FFF2-40B4-BE49-F238E27FC236}">
                          <a16:creationId xmlns:a16="http://schemas.microsoft.com/office/drawing/2014/main" id="{A1AFC09C-B52F-43B3-B72C-BB6A0F192A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080" name="Rounded Rectangle 89">
                        <a:extLst>
                          <a:ext uri="{FF2B5EF4-FFF2-40B4-BE49-F238E27FC236}">
                            <a16:creationId xmlns:a16="http://schemas.microsoft.com/office/drawing/2014/main" id="{0A210388-FEA5-4F89-A3EB-32595A20AD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81" name="Graphic 3080">
                        <a:extLst>
                          <a:ext uri="{FF2B5EF4-FFF2-40B4-BE49-F238E27FC236}">
                            <a16:creationId xmlns:a16="http://schemas.microsoft.com/office/drawing/2014/main" id="{32781DFE-597D-46C7-BFE9-49AE830D89F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77" name="Group 3076">
                      <a:extLst>
                        <a:ext uri="{FF2B5EF4-FFF2-40B4-BE49-F238E27FC236}">
                          <a16:creationId xmlns:a16="http://schemas.microsoft.com/office/drawing/2014/main" id="{EF57E287-DC19-47AF-A366-D5FEFFEE85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078" name="Rounded Rectangle 87">
                        <a:extLst>
                          <a:ext uri="{FF2B5EF4-FFF2-40B4-BE49-F238E27FC236}">
                            <a16:creationId xmlns:a16="http://schemas.microsoft.com/office/drawing/2014/main" id="{0003A9D6-BAA7-4E46-A4C2-F3B2B849DA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79" name="Graphic 3078">
                        <a:extLst>
                          <a:ext uri="{FF2B5EF4-FFF2-40B4-BE49-F238E27FC236}">
                            <a16:creationId xmlns:a16="http://schemas.microsoft.com/office/drawing/2014/main" id="{6A9126ED-F615-413B-B310-1B139BAEE11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029" name="Group 3028">
                    <a:extLst>
                      <a:ext uri="{FF2B5EF4-FFF2-40B4-BE49-F238E27FC236}">
                        <a16:creationId xmlns:a16="http://schemas.microsoft.com/office/drawing/2014/main" id="{64C311F9-EC15-4CFF-A30E-98E1DF5108A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031" name="Group 3030">
                      <a:extLst>
                        <a:ext uri="{FF2B5EF4-FFF2-40B4-BE49-F238E27FC236}">
                          <a16:creationId xmlns:a16="http://schemas.microsoft.com/office/drawing/2014/main" id="{83BE5210-E8F0-4D60-B700-D8C2B15DC6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063" name="Group 3062">
                        <a:extLst>
                          <a:ext uri="{FF2B5EF4-FFF2-40B4-BE49-F238E27FC236}">
                            <a16:creationId xmlns:a16="http://schemas.microsoft.com/office/drawing/2014/main" id="{8286D55C-20F2-40DA-A8B5-466E0BE279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067" name="Rounded Rectangle 91">
                          <a:extLst>
                            <a:ext uri="{FF2B5EF4-FFF2-40B4-BE49-F238E27FC236}">
                              <a16:creationId xmlns:a16="http://schemas.microsoft.com/office/drawing/2014/main" id="{A8FD26DE-2F50-4644-8CDF-A0E6F34439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068" name="Graphic 3067">
                          <a:extLst>
                            <a:ext uri="{FF2B5EF4-FFF2-40B4-BE49-F238E27FC236}">
                              <a16:creationId xmlns:a16="http://schemas.microsoft.com/office/drawing/2014/main" id="{677B3134-D335-4A3A-959A-468C98C1AEE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069" name="Group 3068">
                          <a:extLst>
                            <a:ext uri="{FF2B5EF4-FFF2-40B4-BE49-F238E27FC236}">
                              <a16:creationId xmlns:a16="http://schemas.microsoft.com/office/drawing/2014/main" id="{38098E96-5542-4453-8A76-70DA985E89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073" name="Rounded Rectangle 97">
                            <a:extLst>
                              <a:ext uri="{FF2B5EF4-FFF2-40B4-BE49-F238E27FC236}">
                                <a16:creationId xmlns:a16="http://schemas.microsoft.com/office/drawing/2014/main" id="{108FC563-63E2-4FCB-B6D0-E3879D460B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074" name="Graphic 3073">
                            <a:extLst>
                              <a:ext uri="{FF2B5EF4-FFF2-40B4-BE49-F238E27FC236}">
                                <a16:creationId xmlns:a16="http://schemas.microsoft.com/office/drawing/2014/main" id="{37A1912A-C821-465D-92EF-C0B224D3698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070" name="Group 3069">
                          <a:extLst>
                            <a:ext uri="{FF2B5EF4-FFF2-40B4-BE49-F238E27FC236}">
                              <a16:creationId xmlns:a16="http://schemas.microsoft.com/office/drawing/2014/main" id="{9512CC04-D0D0-4B6D-984C-2466BD9DBBB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071" name="Rounded Rectangle 95">
                            <a:extLst>
                              <a:ext uri="{FF2B5EF4-FFF2-40B4-BE49-F238E27FC236}">
                                <a16:creationId xmlns:a16="http://schemas.microsoft.com/office/drawing/2014/main" id="{5B787FDD-BC58-4F1E-8029-DCE5A9482C8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072" name="Graphic 3071">
                            <a:extLst>
                              <a:ext uri="{FF2B5EF4-FFF2-40B4-BE49-F238E27FC236}">
                                <a16:creationId xmlns:a16="http://schemas.microsoft.com/office/drawing/2014/main" id="{DEDCA3B9-FF84-4049-B737-2C385D35827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064" name="Group 3063">
                        <a:extLst>
                          <a:ext uri="{FF2B5EF4-FFF2-40B4-BE49-F238E27FC236}">
                            <a16:creationId xmlns:a16="http://schemas.microsoft.com/office/drawing/2014/main" id="{26C09564-443F-4C51-9220-FBB8DFF7A9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065" name="Rounded Rectangle 121">
                          <a:extLst>
                            <a:ext uri="{FF2B5EF4-FFF2-40B4-BE49-F238E27FC236}">
                              <a16:creationId xmlns:a16="http://schemas.microsoft.com/office/drawing/2014/main" id="{7C75EAD4-5D48-4B7D-86DA-647DF8C04D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066" name="Graphic 3065">
                          <a:extLst>
                            <a:ext uri="{FF2B5EF4-FFF2-40B4-BE49-F238E27FC236}">
                              <a16:creationId xmlns:a16="http://schemas.microsoft.com/office/drawing/2014/main" id="{386A8275-CD09-4A76-A48D-BD68D00A5AD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032" name="Group 3031">
                      <a:extLst>
                        <a:ext uri="{FF2B5EF4-FFF2-40B4-BE49-F238E27FC236}">
                          <a16:creationId xmlns:a16="http://schemas.microsoft.com/office/drawing/2014/main" id="{F37C74E2-464D-46E9-8AA2-2037C4DEC5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033" name="Rounded Rectangle 124">
                        <a:extLst>
                          <a:ext uri="{FF2B5EF4-FFF2-40B4-BE49-F238E27FC236}">
                            <a16:creationId xmlns:a16="http://schemas.microsoft.com/office/drawing/2014/main" id="{FCEC55C2-A246-4D64-ABCF-5D0578AA36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62" name="Graphic 3061">
                        <a:extLst>
                          <a:ext uri="{FF2B5EF4-FFF2-40B4-BE49-F238E27FC236}">
                            <a16:creationId xmlns:a16="http://schemas.microsoft.com/office/drawing/2014/main" id="{1BA21585-B1CF-4318-883C-08DF1ECBD5D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2980" name="Group 2979">
                <a:extLst>
                  <a:ext uri="{FF2B5EF4-FFF2-40B4-BE49-F238E27FC236}">
                    <a16:creationId xmlns:a16="http://schemas.microsoft.com/office/drawing/2014/main" id="{ABC31824-ACE9-4965-B80D-4BA1725C5BC9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2981" name="Oval 2980">
                  <a:extLst>
                    <a:ext uri="{FF2B5EF4-FFF2-40B4-BE49-F238E27FC236}">
                      <a16:creationId xmlns:a16="http://schemas.microsoft.com/office/drawing/2014/main" id="{5741F267-CC7C-4BC7-9B4D-A30A2D16684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82" name="Group 2981">
                  <a:extLst>
                    <a:ext uri="{FF2B5EF4-FFF2-40B4-BE49-F238E27FC236}">
                      <a16:creationId xmlns:a16="http://schemas.microsoft.com/office/drawing/2014/main" id="{44F4AF78-9BA4-4B01-AB78-1F99E11F376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2983" name="Group 2982">
                    <a:extLst>
                      <a:ext uri="{FF2B5EF4-FFF2-40B4-BE49-F238E27FC236}">
                        <a16:creationId xmlns:a16="http://schemas.microsoft.com/office/drawing/2014/main" id="{D6309380-4387-45C6-8DBA-1019BDFF493F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009" name="Rounded Rectangle 101">
                      <a:extLst>
                        <a:ext uri="{FF2B5EF4-FFF2-40B4-BE49-F238E27FC236}">
                          <a16:creationId xmlns:a16="http://schemas.microsoft.com/office/drawing/2014/main" id="{6D067F4A-5AE8-44E5-A6D5-A97EFC90A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10" name="Group 3009">
                      <a:extLst>
                        <a:ext uri="{FF2B5EF4-FFF2-40B4-BE49-F238E27FC236}">
                          <a16:creationId xmlns:a16="http://schemas.microsoft.com/office/drawing/2014/main" id="{1B165568-A5E0-41A5-A3BF-E9A311E6E6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020" name="Rounded Rectangle 112">
                        <a:extLst>
                          <a:ext uri="{FF2B5EF4-FFF2-40B4-BE49-F238E27FC236}">
                            <a16:creationId xmlns:a16="http://schemas.microsoft.com/office/drawing/2014/main" id="{D55B94B9-286B-4E71-988F-F78913731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22" name="Graphic 3021">
                        <a:extLst>
                          <a:ext uri="{FF2B5EF4-FFF2-40B4-BE49-F238E27FC236}">
                            <a16:creationId xmlns:a16="http://schemas.microsoft.com/office/drawing/2014/main" id="{A106138A-7059-4082-A3D6-89FFB8291D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1" name="Group 3010">
                      <a:extLst>
                        <a:ext uri="{FF2B5EF4-FFF2-40B4-BE49-F238E27FC236}">
                          <a16:creationId xmlns:a16="http://schemas.microsoft.com/office/drawing/2014/main" id="{FCA7925D-E61E-4E1E-9729-A2021CF1C2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018" name="Rounded Rectangle 110">
                        <a:extLst>
                          <a:ext uri="{FF2B5EF4-FFF2-40B4-BE49-F238E27FC236}">
                            <a16:creationId xmlns:a16="http://schemas.microsoft.com/office/drawing/2014/main" id="{24539840-3A2B-4EB8-A78F-5BB033F7A3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19" name="Graphic 3018">
                        <a:extLst>
                          <a:ext uri="{FF2B5EF4-FFF2-40B4-BE49-F238E27FC236}">
                            <a16:creationId xmlns:a16="http://schemas.microsoft.com/office/drawing/2014/main" id="{9542799A-5DF7-4ADF-8B61-856FBEB7EA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2" name="Group 3011">
                      <a:extLst>
                        <a:ext uri="{FF2B5EF4-FFF2-40B4-BE49-F238E27FC236}">
                          <a16:creationId xmlns:a16="http://schemas.microsoft.com/office/drawing/2014/main" id="{74126B21-B2AE-4B48-BFF2-3F0F778790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016" name="Rounded Rectangle 108">
                        <a:extLst>
                          <a:ext uri="{FF2B5EF4-FFF2-40B4-BE49-F238E27FC236}">
                            <a16:creationId xmlns:a16="http://schemas.microsoft.com/office/drawing/2014/main" id="{06C584F9-0FEF-4128-9C87-0CB4E8E11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17" name="Graphic 3016">
                        <a:extLst>
                          <a:ext uri="{FF2B5EF4-FFF2-40B4-BE49-F238E27FC236}">
                            <a16:creationId xmlns:a16="http://schemas.microsoft.com/office/drawing/2014/main" id="{2E003221-ED71-4F00-A29A-61BD79879A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13" name="Group 3012">
                      <a:extLst>
                        <a:ext uri="{FF2B5EF4-FFF2-40B4-BE49-F238E27FC236}">
                          <a16:creationId xmlns:a16="http://schemas.microsoft.com/office/drawing/2014/main" id="{82E2A3D0-3AA9-43F1-A0DA-E3DE62DECB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014" name="Rounded Rectangle 106">
                        <a:extLst>
                          <a:ext uri="{FF2B5EF4-FFF2-40B4-BE49-F238E27FC236}">
                            <a16:creationId xmlns:a16="http://schemas.microsoft.com/office/drawing/2014/main" id="{BF316608-69A3-4DCA-94BF-D7EB0EBE57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15" name="Graphic 3014">
                        <a:extLst>
                          <a:ext uri="{FF2B5EF4-FFF2-40B4-BE49-F238E27FC236}">
                            <a16:creationId xmlns:a16="http://schemas.microsoft.com/office/drawing/2014/main" id="{E83E41EB-A36A-41CA-9DBB-F1D3EADD1C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84" name="Group 2983">
                    <a:extLst>
                      <a:ext uri="{FF2B5EF4-FFF2-40B4-BE49-F238E27FC236}">
                        <a16:creationId xmlns:a16="http://schemas.microsoft.com/office/drawing/2014/main" id="{9DE1ECCF-8E78-4399-84D7-C31CFDB618D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002" name="Rounded Rectangle 84">
                      <a:extLst>
                        <a:ext uri="{FF2B5EF4-FFF2-40B4-BE49-F238E27FC236}">
                          <a16:creationId xmlns:a16="http://schemas.microsoft.com/office/drawing/2014/main" id="{11736261-7F47-4323-BCDB-A203C43070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03" name="Group 3002">
                      <a:extLst>
                        <a:ext uri="{FF2B5EF4-FFF2-40B4-BE49-F238E27FC236}">
                          <a16:creationId xmlns:a16="http://schemas.microsoft.com/office/drawing/2014/main" id="{3CC3F6C3-A6C6-4599-9FD8-DACD0C1CC8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007" name="Rounded Rectangle 89">
                        <a:extLst>
                          <a:ext uri="{FF2B5EF4-FFF2-40B4-BE49-F238E27FC236}">
                            <a16:creationId xmlns:a16="http://schemas.microsoft.com/office/drawing/2014/main" id="{58850F3F-C94D-47BB-97F3-75F02E070B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08" name="Graphic 3007">
                        <a:extLst>
                          <a:ext uri="{FF2B5EF4-FFF2-40B4-BE49-F238E27FC236}">
                            <a16:creationId xmlns:a16="http://schemas.microsoft.com/office/drawing/2014/main" id="{18AFB8CC-0959-42A5-89C3-13BDD04F3DC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004" name="Group 3003">
                      <a:extLst>
                        <a:ext uri="{FF2B5EF4-FFF2-40B4-BE49-F238E27FC236}">
                          <a16:creationId xmlns:a16="http://schemas.microsoft.com/office/drawing/2014/main" id="{8755F3BC-F207-44C9-B58B-00439F463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005" name="Rounded Rectangle 87">
                        <a:extLst>
                          <a:ext uri="{FF2B5EF4-FFF2-40B4-BE49-F238E27FC236}">
                            <a16:creationId xmlns:a16="http://schemas.microsoft.com/office/drawing/2014/main" id="{6F2DEEE3-7E3F-44AB-B36A-C8993CBD3F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006" name="Graphic 3005">
                        <a:extLst>
                          <a:ext uri="{FF2B5EF4-FFF2-40B4-BE49-F238E27FC236}">
                            <a16:creationId xmlns:a16="http://schemas.microsoft.com/office/drawing/2014/main" id="{DD77176A-3F89-45AB-9EAD-03B807748FE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985" name="Group 2984">
                    <a:extLst>
                      <a:ext uri="{FF2B5EF4-FFF2-40B4-BE49-F238E27FC236}">
                        <a16:creationId xmlns:a16="http://schemas.microsoft.com/office/drawing/2014/main" id="{2D18C91A-92C8-42A7-A830-9505A575D03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2986" name="Group 2985">
                      <a:extLst>
                        <a:ext uri="{FF2B5EF4-FFF2-40B4-BE49-F238E27FC236}">
                          <a16:creationId xmlns:a16="http://schemas.microsoft.com/office/drawing/2014/main" id="{92338D86-6C2C-4FCE-AA8D-688C14B94B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2990" name="Group 2989">
                        <a:extLst>
                          <a:ext uri="{FF2B5EF4-FFF2-40B4-BE49-F238E27FC236}">
                            <a16:creationId xmlns:a16="http://schemas.microsoft.com/office/drawing/2014/main" id="{2D441169-4686-4451-9649-0D3962A3C8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2994" name="Rounded Rectangle 91">
                          <a:extLst>
                            <a:ext uri="{FF2B5EF4-FFF2-40B4-BE49-F238E27FC236}">
                              <a16:creationId xmlns:a16="http://schemas.microsoft.com/office/drawing/2014/main" id="{9F993985-66FA-48A9-A8CC-D1808E8A4E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995" name="Graphic 2994">
                          <a:extLst>
                            <a:ext uri="{FF2B5EF4-FFF2-40B4-BE49-F238E27FC236}">
                              <a16:creationId xmlns:a16="http://schemas.microsoft.com/office/drawing/2014/main" id="{CD110584-AC8E-4C5E-B86A-0A1BFF91FF8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996" name="Group 2995">
                          <a:extLst>
                            <a:ext uri="{FF2B5EF4-FFF2-40B4-BE49-F238E27FC236}">
                              <a16:creationId xmlns:a16="http://schemas.microsoft.com/office/drawing/2014/main" id="{39FCC46E-44DC-47A9-A0AC-66CEA3BC2A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000" name="Rounded Rectangle 97">
                            <a:extLst>
                              <a:ext uri="{FF2B5EF4-FFF2-40B4-BE49-F238E27FC236}">
                                <a16:creationId xmlns:a16="http://schemas.microsoft.com/office/drawing/2014/main" id="{F165E760-BA10-4187-9C93-A83D13A6FB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001" name="Graphic 3000">
                            <a:extLst>
                              <a:ext uri="{FF2B5EF4-FFF2-40B4-BE49-F238E27FC236}">
                                <a16:creationId xmlns:a16="http://schemas.microsoft.com/office/drawing/2014/main" id="{78873EA0-837F-4E5B-90D9-36873DD0093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2997" name="Group 2996">
                          <a:extLst>
                            <a:ext uri="{FF2B5EF4-FFF2-40B4-BE49-F238E27FC236}">
                              <a16:creationId xmlns:a16="http://schemas.microsoft.com/office/drawing/2014/main" id="{B59DFB5F-4D96-491D-8BF9-04DD3FB12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2998" name="Rounded Rectangle 95">
                            <a:extLst>
                              <a:ext uri="{FF2B5EF4-FFF2-40B4-BE49-F238E27FC236}">
                                <a16:creationId xmlns:a16="http://schemas.microsoft.com/office/drawing/2014/main" id="{A2873394-B00C-4B71-A2F4-32ED27BD06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2999" name="Graphic 2998">
                            <a:extLst>
                              <a:ext uri="{FF2B5EF4-FFF2-40B4-BE49-F238E27FC236}">
                                <a16:creationId xmlns:a16="http://schemas.microsoft.com/office/drawing/2014/main" id="{B0C74D4A-A1C8-4F0C-9E3A-B967A547F83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2991" name="Group 2990">
                        <a:extLst>
                          <a:ext uri="{FF2B5EF4-FFF2-40B4-BE49-F238E27FC236}">
                            <a16:creationId xmlns:a16="http://schemas.microsoft.com/office/drawing/2014/main" id="{206E8A3E-149F-4B77-9229-2657C2E222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2992" name="Rounded Rectangle 121">
                          <a:extLst>
                            <a:ext uri="{FF2B5EF4-FFF2-40B4-BE49-F238E27FC236}">
                              <a16:creationId xmlns:a16="http://schemas.microsoft.com/office/drawing/2014/main" id="{ED505CF9-C34A-44B7-9EEC-4DBD206D8B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2993" name="Graphic 2992">
                          <a:extLst>
                            <a:ext uri="{FF2B5EF4-FFF2-40B4-BE49-F238E27FC236}">
                              <a16:creationId xmlns:a16="http://schemas.microsoft.com/office/drawing/2014/main" id="{D3BB0602-B163-4C41-9D6D-15F746AC29F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2987" name="Group 2986">
                      <a:extLst>
                        <a:ext uri="{FF2B5EF4-FFF2-40B4-BE49-F238E27FC236}">
                          <a16:creationId xmlns:a16="http://schemas.microsoft.com/office/drawing/2014/main" id="{9BA1C644-6974-471F-82E3-002571A044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2988" name="Rounded Rectangle 124">
                        <a:extLst>
                          <a:ext uri="{FF2B5EF4-FFF2-40B4-BE49-F238E27FC236}">
                            <a16:creationId xmlns:a16="http://schemas.microsoft.com/office/drawing/2014/main" id="{FA1662DB-2EB8-46EB-B84F-F67A618414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2989" name="Graphic 2988">
                        <a:extLst>
                          <a:ext uri="{FF2B5EF4-FFF2-40B4-BE49-F238E27FC236}">
                            <a16:creationId xmlns:a16="http://schemas.microsoft.com/office/drawing/2014/main" id="{B5778D4E-2107-451B-AD0B-8742E1C463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F17FA68-8D38-4C35-8465-4C9C5CE9D0F8}"/>
              </a:ext>
            </a:extLst>
          </p:cNvPr>
          <p:cNvGrpSpPr>
            <a:grpSpLocks noChangeAspect="1"/>
          </p:cNvGrpSpPr>
          <p:nvPr/>
        </p:nvGrpSpPr>
        <p:grpSpPr>
          <a:xfrm>
            <a:off x="4317417" y="5279008"/>
            <a:ext cx="1361263" cy="1361263"/>
            <a:chOff x="5798619" y="4802760"/>
            <a:chExt cx="2468880" cy="2468880"/>
          </a:xfrm>
        </p:grpSpPr>
        <p:grpSp>
          <p:nvGrpSpPr>
            <p:cNvPr id="3233" name="Group 3232">
              <a:extLst>
                <a:ext uri="{FF2B5EF4-FFF2-40B4-BE49-F238E27FC236}">
                  <a16:creationId xmlns:a16="http://schemas.microsoft.com/office/drawing/2014/main" id="{47DECDB5-E5D0-448F-B4F6-6D17D0A348D4}"/>
                </a:ext>
              </a:extLst>
            </p:cNvPr>
            <p:cNvGrpSpPr/>
            <p:nvPr/>
          </p:nvGrpSpPr>
          <p:grpSpPr>
            <a:xfrm>
              <a:off x="6659614" y="5399877"/>
              <a:ext cx="349252" cy="1220852"/>
              <a:chOff x="9495861" y="4364862"/>
              <a:chExt cx="375284" cy="1270326"/>
            </a:xfrm>
          </p:grpSpPr>
          <p:sp>
            <p:nvSpPr>
              <p:cNvPr id="3259" name="Rounded Rectangle 101">
                <a:extLst>
                  <a:ext uri="{FF2B5EF4-FFF2-40B4-BE49-F238E27FC236}">
                    <a16:creationId xmlns:a16="http://schemas.microsoft.com/office/drawing/2014/main" id="{70CDE93F-BB6A-4972-A130-54274E876790}"/>
                  </a:ext>
                </a:extLst>
              </p:cNvPr>
              <p:cNvSpPr/>
              <p:nvPr/>
            </p:nvSpPr>
            <p:spPr>
              <a:xfrm>
                <a:off x="9495861" y="4364862"/>
                <a:ext cx="375284" cy="1270326"/>
              </a:xfrm>
              <a:prstGeom prst="roundRect">
                <a:avLst>
                  <a:gd name="adj" fmla="val 27970"/>
                </a:avLst>
              </a:prstGeom>
              <a:solidFill>
                <a:srgbClr val="00AFD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60" name="Group 3259">
                <a:extLst>
                  <a:ext uri="{FF2B5EF4-FFF2-40B4-BE49-F238E27FC236}">
                    <a16:creationId xmlns:a16="http://schemas.microsoft.com/office/drawing/2014/main" id="{E5872947-83F0-4F10-B92C-435C2C330EEA}"/>
                  </a:ext>
                </a:extLst>
              </p:cNvPr>
              <p:cNvGrpSpPr/>
              <p:nvPr/>
            </p:nvGrpSpPr>
            <p:grpSpPr>
              <a:xfrm>
                <a:off x="9549615" y="4715835"/>
                <a:ext cx="267406" cy="267406"/>
                <a:chOff x="1292976" y="2314975"/>
                <a:chExt cx="591969" cy="591969"/>
              </a:xfrm>
            </p:grpSpPr>
            <p:sp>
              <p:nvSpPr>
                <p:cNvPr id="3270" name="Rounded Rectangle 112">
                  <a:extLst>
                    <a:ext uri="{FF2B5EF4-FFF2-40B4-BE49-F238E27FC236}">
                      <a16:creationId xmlns:a16="http://schemas.microsoft.com/office/drawing/2014/main" id="{068463BD-E805-43A2-B777-6A409587D072}"/>
                    </a:ext>
                  </a:extLst>
                </p:cNvPr>
                <p:cNvSpPr/>
                <p:nvPr/>
              </p:nvSpPr>
              <p:spPr>
                <a:xfrm>
                  <a:off x="1292976" y="2314975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71" name="Graphic 3270">
                  <a:extLst>
                    <a:ext uri="{FF2B5EF4-FFF2-40B4-BE49-F238E27FC236}">
                      <a16:creationId xmlns:a16="http://schemas.microsoft.com/office/drawing/2014/main" id="{57DE8763-6577-4B7F-97DD-664C8FC808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6560" y="2458559"/>
                  <a:ext cx="304800" cy="304800"/>
                </a:xfrm>
                <a:prstGeom prst="rect">
                  <a:avLst/>
                </a:prstGeom>
              </p:spPr>
            </p:pic>
          </p:grpSp>
          <p:pic>
            <p:nvPicPr>
              <p:cNvPr id="3269" name="Graphic 3268">
                <a:extLst>
                  <a:ext uri="{FF2B5EF4-FFF2-40B4-BE49-F238E27FC236}">
                    <a16:creationId xmlns:a16="http://schemas.microsoft.com/office/drawing/2014/main" id="{8AC2C331-9B0A-4144-900F-F976A71E1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22830" y="4446367"/>
                <a:ext cx="103264" cy="206528"/>
              </a:xfrm>
              <a:prstGeom prst="rect">
                <a:avLst/>
              </a:prstGeom>
            </p:spPr>
          </p:pic>
          <p:grpSp>
            <p:nvGrpSpPr>
              <p:cNvPr id="3262" name="Group 3261">
                <a:extLst>
                  <a:ext uri="{FF2B5EF4-FFF2-40B4-BE49-F238E27FC236}">
                    <a16:creationId xmlns:a16="http://schemas.microsoft.com/office/drawing/2014/main" id="{16F3D811-8567-47DA-A523-AC8FCDB7EFB3}"/>
                  </a:ext>
                </a:extLst>
              </p:cNvPr>
              <p:cNvGrpSpPr/>
              <p:nvPr/>
            </p:nvGrpSpPr>
            <p:grpSpPr>
              <a:xfrm>
                <a:off x="9549615" y="5015740"/>
                <a:ext cx="267406" cy="267406"/>
                <a:chOff x="1292975" y="2979664"/>
                <a:chExt cx="591969" cy="591969"/>
              </a:xfrm>
            </p:grpSpPr>
            <p:sp>
              <p:nvSpPr>
                <p:cNvPr id="3266" name="Rounded Rectangle 108">
                  <a:extLst>
                    <a:ext uri="{FF2B5EF4-FFF2-40B4-BE49-F238E27FC236}">
                      <a16:creationId xmlns:a16="http://schemas.microsoft.com/office/drawing/2014/main" id="{BC754BA6-8EBA-46E0-A7A1-E4133B37B560}"/>
                    </a:ext>
                  </a:extLst>
                </p:cNvPr>
                <p:cNvSpPr/>
                <p:nvPr/>
              </p:nvSpPr>
              <p:spPr>
                <a:xfrm>
                  <a:off x="1292975" y="2979664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67" name="Graphic 3266">
                  <a:extLst>
                    <a:ext uri="{FF2B5EF4-FFF2-40B4-BE49-F238E27FC236}">
                      <a16:creationId xmlns:a16="http://schemas.microsoft.com/office/drawing/2014/main" id="{1162014F-7AC3-4A68-A6BD-4FE658B64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909" y="3116898"/>
                  <a:ext cx="292100" cy="317500"/>
                </a:xfrm>
                <a:prstGeom prst="rect">
                  <a:avLst/>
                </a:prstGeom>
              </p:spPr>
            </p:pic>
          </p:grpSp>
          <p:grpSp>
            <p:nvGrpSpPr>
              <p:cNvPr id="3263" name="Group 3262">
                <a:extLst>
                  <a:ext uri="{FF2B5EF4-FFF2-40B4-BE49-F238E27FC236}">
                    <a16:creationId xmlns:a16="http://schemas.microsoft.com/office/drawing/2014/main" id="{181110DA-CBA4-416E-B4C6-3B632836F3C8}"/>
                  </a:ext>
                </a:extLst>
              </p:cNvPr>
              <p:cNvGrpSpPr/>
              <p:nvPr/>
            </p:nvGrpSpPr>
            <p:grpSpPr>
              <a:xfrm>
                <a:off x="9549615" y="5315646"/>
                <a:ext cx="267406" cy="267406"/>
                <a:chOff x="1292975" y="3644353"/>
                <a:chExt cx="591969" cy="591969"/>
              </a:xfrm>
            </p:grpSpPr>
            <p:sp>
              <p:nvSpPr>
                <p:cNvPr id="3264" name="Rounded Rectangle 106">
                  <a:extLst>
                    <a:ext uri="{FF2B5EF4-FFF2-40B4-BE49-F238E27FC236}">
                      <a16:creationId xmlns:a16="http://schemas.microsoft.com/office/drawing/2014/main" id="{E58D2D56-92E3-4187-8564-F0D61E1FA1B5}"/>
                    </a:ext>
                  </a:extLst>
                </p:cNvPr>
                <p:cNvSpPr/>
                <p:nvPr/>
              </p:nvSpPr>
              <p:spPr>
                <a:xfrm>
                  <a:off x="1292975" y="3644353"/>
                  <a:ext cx="591969" cy="591969"/>
                </a:xfrm>
                <a:prstGeom prst="roundRect">
                  <a:avLst>
                    <a:gd name="adj" fmla="val 3432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65" name="Graphic 3264">
                  <a:extLst>
                    <a:ext uri="{FF2B5EF4-FFF2-40B4-BE49-F238E27FC236}">
                      <a16:creationId xmlns:a16="http://schemas.microsoft.com/office/drawing/2014/main" id="{C5A1E1AA-F80B-4A48-8F22-869DBD322D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6409" y="3756187"/>
                  <a:ext cx="165100" cy="3683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07" name="Group 3806">
              <a:extLst>
                <a:ext uri="{FF2B5EF4-FFF2-40B4-BE49-F238E27FC236}">
                  <a16:creationId xmlns:a16="http://schemas.microsoft.com/office/drawing/2014/main" id="{76ED2A2B-CE8C-4D43-9D48-17888138099A}"/>
                </a:ext>
              </a:extLst>
            </p:cNvPr>
            <p:cNvGrpSpPr/>
            <p:nvPr/>
          </p:nvGrpSpPr>
          <p:grpSpPr>
            <a:xfrm>
              <a:off x="5798619" y="4802760"/>
              <a:ext cx="2468880" cy="2468880"/>
              <a:chOff x="3081230" y="500172"/>
              <a:chExt cx="5943600" cy="5943600"/>
            </a:xfrm>
          </p:grpSpPr>
          <p:sp>
            <p:nvSpPr>
              <p:cNvPr id="3808" name="Oval 3807">
                <a:extLst>
                  <a:ext uri="{FF2B5EF4-FFF2-40B4-BE49-F238E27FC236}">
                    <a16:creationId xmlns:a16="http://schemas.microsoft.com/office/drawing/2014/main" id="{C0845711-74B6-4DFD-92EF-DCC2410C0DF5}"/>
                  </a:ext>
                </a:extLst>
              </p:cNvPr>
              <p:cNvSpPr/>
              <p:nvPr/>
            </p:nvSpPr>
            <p:spPr>
              <a:xfrm>
                <a:off x="3081230" y="500172"/>
                <a:ext cx="5943600" cy="59436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09" name="Group 3808">
                <a:extLst>
                  <a:ext uri="{FF2B5EF4-FFF2-40B4-BE49-F238E27FC236}">
                    <a16:creationId xmlns:a16="http://schemas.microsoft.com/office/drawing/2014/main" id="{0788A6A0-55D9-4D3B-A09F-772F49703415}"/>
                  </a:ext>
                </a:extLst>
              </p:cNvPr>
              <p:cNvGrpSpPr/>
              <p:nvPr/>
            </p:nvGrpSpPr>
            <p:grpSpPr>
              <a:xfrm>
                <a:off x="3980155" y="1334232"/>
                <a:ext cx="685800" cy="685800"/>
                <a:chOff x="3388326" y="2144489"/>
                <a:chExt cx="685800" cy="685800"/>
              </a:xfrm>
            </p:grpSpPr>
            <p:sp>
              <p:nvSpPr>
                <p:cNvPr id="4440" name="Oval 4439">
                  <a:extLst>
                    <a:ext uri="{FF2B5EF4-FFF2-40B4-BE49-F238E27FC236}">
                      <a16:creationId xmlns:a16="http://schemas.microsoft.com/office/drawing/2014/main" id="{6C559D7D-55CE-4734-9DBB-C62506AAE46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41" name="Group 4440">
                  <a:extLst>
                    <a:ext uri="{FF2B5EF4-FFF2-40B4-BE49-F238E27FC236}">
                      <a16:creationId xmlns:a16="http://schemas.microsoft.com/office/drawing/2014/main" id="{9BCBAB19-DF62-4FE8-8F4F-853CD9FCDFD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442" name="Group 4441">
                    <a:extLst>
                      <a:ext uri="{FF2B5EF4-FFF2-40B4-BE49-F238E27FC236}">
                        <a16:creationId xmlns:a16="http://schemas.microsoft.com/office/drawing/2014/main" id="{B3AF9145-E0BC-45E2-B19F-847C0A29248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468" name="Rounded Rectangle 101">
                      <a:extLst>
                        <a:ext uri="{FF2B5EF4-FFF2-40B4-BE49-F238E27FC236}">
                          <a16:creationId xmlns:a16="http://schemas.microsoft.com/office/drawing/2014/main" id="{9CEFB30B-FD71-4A73-858D-A0081459E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69" name="Group 4468">
                      <a:extLst>
                        <a:ext uri="{FF2B5EF4-FFF2-40B4-BE49-F238E27FC236}">
                          <a16:creationId xmlns:a16="http://schemas.microsoft.com/office/drawing/2014/main" id="{87FC9F68-C515-4CFA-829D-5D401EAB36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479" name="Rounded Rectangle 112">
                        <a:extLst>
                          <a:ext uri="{FF2B5EF4-FFF2-40B4-BE49-F238E27FC236}">
                            <a16:creationId xmlns:a16="http://schemas.microsoft.com/office/drawing/2014/main" id="{F3A1BA52-4190-44C0-8DB4-CDE176F61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80" name="Graphic 4479">
                        <a:extLst>
                          <a:ext uri="{FF2B5EF4-FFF2-40B4-BE49-F238E27FC236}">
                            <a16:creationId xmlns:a16="http://schemas.microsoft.com/office/drawing/2014/main" id="{BB060A9D-3F8B-4D91-A0D8-D140421BB2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0" name="Group 4469">
                      <a:extLst>
                        <a:ext uri="{FF2B5EF4-FFF2-40B4-BE49-F238E27FC236}">
                          <a16:creationId xmlns:a16="http://schemas.microsoft.com/office/drawing/2014/main" id="{C2F577CB-AB42-4BE7-9749-33EAEB7B38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477" name="Rounded Rectangle 110">
                        <a:extLst>
                          <a:ext uri="{FF2B5EF4-FFF2-40B4-BE49-F238E27FC236}">
                            <a16:creationId xmlns:a16="http://schemas.microsoft.com/office/drawing/2014/main" id="{BCB65C05-9C05-4C7F-BAF0-A787B5B519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78" name="Graphic 4477">
                        <a:extLst>
                          <a:ext uri="{FF2B5EF4-FFF2-40B4-BE49-F238E27FC236}">
                            <a16:creationId xmlns:a16="http://schemas.microsoft.com/office/drawing/2014/main" id="{7A34AC07-DECD-4282-A249-5077BA28B6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1" name="Group 4470">
                      <a:extLst>
                        <a:ext uri="{FF2B5EF4-FFF2-40B4-BE49-F238E27FC236}">
                          <a16:creationId xmlns:a16="http://schemas.microsoft.com/office/drawing/2014/main" id="{CF8CCF43-FE3D-495B-9D38-8654EA8583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475" name="Rounded Rectangle 108">
                        <a:extLst>
                          <a:ext uri="{FF2B5EF4-FFF2-40B4-BE49-F238E27FC236}">
                            <a16:creationId xmlns:a16="http://schemas.microsoft.com/office/drawing/2014/main" id="{19A1D053-60A8-4B22-9518-B5A8E4273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76" name="Graphic 4475">
                        <a:extLst>
                          <a:ext uri="{FF2B5EF4-FFF2-40B4-BE49-F238E27FC236}">
                            <a16:creationId xmlns:a16="http://schemas.microsoft.com/office/drawing/2014/main" id="{BE926AFA-3D5E-4988-AEB3-90880F105E8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72" name="Group 4471">
                      <a:extLst>
                        <a:ext uri="{FF2B5EF4-FFF2-40B4-BE49-F238E27FC236}">
                          <a16:creationId xmlns:a16="http://schemas.microsoft.com/office/drawing/2014/main" id="{9193191B-F38B-404B-BC9B-FEC0168888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473" name="Rounded Rectangle 106">
                        <a:extLst>
                          <a:ext uri="{FF2B5EF4-FFF2-40B4-BE49-F238E27FC236}">
                            <a16:creationId xmlns:a16="http://schemas.microsoft.com/office/drawing/2014/main" id="{F881A13B-A33A-4544-86AA-59583CCF8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74" name="Graphic 4473">
                        <a:extLst>
                          <a:ext uri="{FF2B5EF4-FFF2-40B4-BE49-F238E27FC236}">
                            <a16:creationId xmlns:a16="http://schemas.microsoft.com/office/drawing/2014/main" id="{51D12742-D94E-4165-9F94-BBB2FA6F84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43" name="Group 4442">
                    <a:extLst>
                      <a:ext uri="{FF2B5EF4-FFF2-40B4-BE49-F238E27FC236}">
                        <a16:creationId xmlns:a16="http://schemas.microsoft.com/office/drawing/2014/main" id="{1CA053EF-BEF6-46E5-8BF2-F4C6BA52620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461" name="Rounded Rectangle 84">
                      <a:extLst>
                        <a:ext uri="{FF2B5EF4-FFF2-40B4-BE49-F238E27FC236}">
                          <a16:creationId xmlns:a16="http://schemas.microsoft.com/office/drawing/2014/main" id="{7BAC789A-0006-45E5-84A9-A26979A7D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62" name="Group 4461">
                      <a:extLst>
                        <a:ext uri="{FF2B5EF4-FFF2-40B4-BE49-F238E27FC236}">
                          <a16:creationId xmlns:a16="http://schemas.microsoft.com/office/drawing/2014/main" id="{760DB939-1D3D-4F02-A4A4-3E9A0DD621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466" name="Rounded Rectangle 89">
                        <a:extLst>
                          <a:ext uri="{FF2B5EF4-FFF2-40B4-BE49-F238E27FC236}">
                            <a16:creationId xmlns:a16="http://schemas.microsoft.com/office/drawing/2014/main" id="{2A900AD3-B14F-468F-B498-75E2CB636A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67" name="Graphic 4466">
                        <a:extLst>
                          <a:ext uri="{FF2B5EF4-FFF2-40B4-BE49-F238E27FC236}">
                            <a16:creationId xmlns:a16="http://schemas.microsoft.com/office/drawing/2014/main" id="{91955EA4-515A-452D-BC36-22543AD6E8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63" name="Group 4462">
                      <a:extLst>
                        <a:ext uri="{FF2B5EF4-FFF2-40B4-BE49-F238E27FC236}">
                          <a16:creationId xmlns:a16="http://schemas.microsoft.com/office/drawing/2014/main" id="{391DEF26-DCE6-4760-8869-AF0A9B671B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464" name="Rounded Rectangle 87">
                        <a:extLst>
                          <a:ext uri="{FF2B5EF4-FFF2-40B4-BE49-F238E27FC236}">
                            <a16:creationId xmlns:a16="http://schemas.microsoft.com/office/drawing/2014/main" id="{2558BA29-AA73-4D72-8CED-2CCA71A00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65" name="Graphic 4464">
                        <a:extLst>
                          <a:ext uri="{FF2B5EF4-FFF2-40B4-BE49-F238E27FC236}">
                            <a16:creationId xmlns:a16="http://schemas.microsoft.com/office/drawing/2014/main" id="{C49153D8-6C0B-4A45-8703-AACE8E0DA7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44" name="Group 4443">
                    <a:extLst>
                      <a:ext uri="{FF2B5EF4-FFF2-40B4-BE49-F238E27FC236}">
                        <a16:creationId xmlns:a16="http://schemas.microsoft.com/office/drawing/2014/main" id="{2B4868AA-EB1E-4B93-B008-EE36E3BB36F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445" name="Group 4444">
                      <a:extLst>
                        <a:ext uri="{FF2B5EF4-FFF2-40B4-BE49-F238E27FC236}">
                          <a16:creationId xmlns:a16="http://schemas.microsoft.com/office/drawing/2014/main" id="{6EC32F7E-D75C-4817-A18E-5F3752D66D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449" name="Group 4448">
                        <a:extLst>
                          <a:ext uri="{FF2B5EF4-FFF2-40B4-BE49-F238E27FC236}">
                            <a16:creationId xmlns:a16="http://schemas.microsoft.com/office/drawing/2014/main" id="{D192C365-DAB2-45D5-AA06-84CC5DF4DD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453" name="Rounded Rectangle 91">
                          <a:extLst>
                            <a:ext uri="{FF2B5EF4-FFF2-40B4-BE49-F238E27FC236}">
                              <a16:creationId xmlns:a16="http://schemas.microsoft.com/office/drawing/2014/main" id="{71E6D751-03E5-44DB-9D5C-049791D800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454" name="Graphic 4453">
                          <a:extLst>
                            <a:ext uri="{FF2B5EF4-FFF2-40B4-BE49-F238E27FC236}">
                              <a16:creationId xmlns:a16="http://schemas.microsoft.com/office/drawing/2014/main" id="{031C6E36-B29B-4F59-B224-380E551FDC1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455" name="Group 4454">
                          <a:extLst>
                            <a:ext uri="{FF2B5EF4-FFF2-40B4-BE49-F238E27FC236}">
                              <a16:creationId xmlns:a16="http://schemas.microsoft.com/office/drawing/2014/main" id="{6EB781DA-666A-43C5-AF18-2B2160DDD3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459" name="Rounded Rectangle 97">
                            <a:extLst>
                              <a:ext uri="{FF2B5EF4-FFF2-40B4-BE49-F238E27FC236}">
                                <a16:creationId xmlns:a16="http://schemas.microsoft.com/office/drawing/2014/main" id="{3278C484-C61F-40DA-8AB1-A10E5E54D3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460" name="Graphic 4459">
                            <a:extLst>
                              <a:ext uri="{FF2B5EF4-FFF2-40B4-BE49-F238E27FC236}">
                                <a16:creationId xmlns:a16="http://schemas.microsoft.com/office/drawing/2014/main" id="{B950EF43-EF78-4FF3-AD79-B51CE87680B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456" name="Group 4455">
                          <a:extLst>
                            <a:ext uri="{FF2B5EF4-FFF2-40B4-BE49-F238E27FC236}">
                              <a16:creationId xmlns:a16="http://schemas.microsoft.com/office/drawing/2014/main" id="{03A069C2-87E4-4C72-8B3B-9911DEDA0E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457" name="Rounded Rectangle 95">
                            <a:extLst>
                              <a:ext uri="{FF2B5EF4-FFF2-40B4-BE49-F238E27FC236}">
                                <a16:creationId xmlns:a16="http://schemas.microsoft.com/office/drawing/2014/main" id="{246B60EF-568B-4BAA-B82F-071B55AE5B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458" name="Graphic 4457">
                            <a:extLst>
                              <a:ext uri="{FF2B5EF4-FFF2-40B4-BE49-F238E27FC236}">
                                <a16:creationId xmlns:a16="http://schemas.microsoft.com/office/drawing/2014/main" id="{7CDCA01F-A25F-4770-8FC3-F778FE0D91A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450" name="Group 4449">
                        <a:extLst>
                          <a:ext uri="{FF2B5EF4-FFF2-40B4-BE49-F238E27FC236}">
                            <a16:creationId xmlns:a16="http://schemas.microsoft.com/office/drawing/2014/main" id="{91DF038C-F9F2-4D65-BF4A-9D044AEAEA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451" name="Rounded Rectangle 121">
                          <a:extLst>
                            <a:ext uri="{FF2B5EF4-FFF2-40B4-BE49-F238E27FC236}">
                              <a16:creationId xmlns:a16="http://schemas.microsoft.com/office/drawing/2014/main" id="{A970D691-E4CF-4DB9-A1CB-1688FC6AD8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452" name="Graphic 4451">
                          <a:extLst>
                            <a:ext uri="{FF2B5EF4-FFF2-40B4-BE49-F238E27FC236}">
                              <a16:creationId xmlns:a16="http://schemas.microsoft.com/office/drawing/2014/main" id="{39446919-6BF8-456D-8A14-C5F4F04BD14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46" name="Group 4445">
                      <a:extLst>
                        <a:ext uri="{FF2B5EF4-FFF2-40B4-BE49-F238E27FC236}">
                          <a16:creationId xmlns:a16="http://schemas.microsoft.com/office/drawing/2014/main" id="{ED740ACC-ED31-434D-9DA9-E87BA88FA2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447" name="Rounded Rectangle 124">
                        <a:extLst>
                          <a:ext uri="{FF2B5EF4-FFF2-40B4-BE49-F238E27FC236}">
                            <a16:creationId xmlns:a16="http://schemas.microsoft.com/office/drawing/2014/main" id="{F66B9998-A146-43D7-B647-7D473D640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48" name="Graphic 4447">
                        <a:extLst>
                          <a:ext uri="{FF2B5EF4-FFF2-40B4-BE49-F238E27FC236}">
                            <a16:creationId xmlns:a16="http://schemas.microsoft.com/office/drawing/2014/main" id="{CFBD6AB8-3B08-4BD4-B33A-FCCD28AC7D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0" name="Group 3809">
                <a:extLst>
                  <a:ext uri="{FF2B5EF4-FFF2-40B4-BE49-F238E27FC236}">
                    <a16:creationId xmlns:a16="http://schemas.microsoft.com/office/drawing/2014/main" id="{0D3BEF58-86FD-4172-B6F4-5D77C684F8DD}"/>
                  </a:ext>
                </a:extLst>
              </p:cNvPr>
              <p:cNvGrpSpPr/>
              <p:nvPr/>
            </p:nvGrpSpPr>
            <p:grpSpPr>
              <a:xfrm>
                <a:off x="3395533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4399" name="Oval 4398">
                  <a:extLst>
                    <a:ext uri="{FF2B5EF4-FFF2-40B4-BE49-F238E27FC236}">
                      <a16:creationId xmlns:a16="http://schemas.microsoft.com/office/drawing/2014/main" id="{6BC07846-CF12-45B6-979C-980B6A998E53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00" name="Group 4399">
                  <a:extLst>
                    <a:ext uri="{FF2B5EF4-FFF2-40B4-BE49-F238E27FC236}">
                      <a16:creationId xmlns:a16="http://schemas.microsoft.com/office/drawing/2014/main" id="{E91C76B1-127E-4247-9A65-74955B645CD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401" name="Group 4400">
                    <a:extLst>
                      <a:ext uri="{FF2B5EF4-FFF2-40B4-BE49-F238E27FC236}">
                        <a16:creationId xmlns:a16="http://schemas.microsoft.com/office/drawing/2014/main" id="{CDFFE7B4-F814-413A-9700-0EA7996F5524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427" name="Rounded Rectangle 101">
                      <a:extLst>
                        <a:ext uri="{FF2B5EF4-FFF2-40B4-BE49-F238E27FC236}">
                          <a16:creationId xmlns:a16="http://schemas.microsoft.com/office/drawing/2014/main" id="{5F7F1DC0-3F39-4474-BAF7-EA0C2659B6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28" name="Group 4427">
                      <a:extLst>
                        <a:ext uri="{FF2B5EF4-FFF2-40B4-BE49-F238E27FC236}">
                          <a16:creationId xmlns:a16="http://schemas.microsoft.com/office/drawing/2014/main" id="{F488995C-FEAF-44CA-B93B-9F5D97B9F8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438" name="Rounded Rectangle 112">
                        <a:extLst>
                          <a:ext uri="{FF2B5EF4-FFF2-40B4-BE49-F238E27FC236}">
                            <a16:creationId xmlns:a16="http://schemas.microsoft.com/office/drawing/2014/main" id="{E0A92D7E-D20E-4D7C-9348-A21C5908CF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39" name="Graphic 4438">
                        <a:extLst>
                          <a:ext uri="{FF2B5EF4-FFF2-40B4-BE49-F238E27FC236}">
                            <a16:creationId xmlns:a16="http://schemas.microsoft.com/office/drawing/2014/main" id="{A5FFC123-0E46-4AEE-BF48-75E91A2CDB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29" name="Group 4428">
                      <a:extLst>
                        <a:ext uri="{FF2B5EF4-FFF2-40B4-BE49-F238E27FC236}">
                          <a16:creationId xmlns:a16="http://schemas.microsoft.com/office/drawing/2014/main" id="{2A35D641-91DE-41CB-9D5A-178B070EC3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436" name="Rounded Rectangle 110">
                        <a:extLst>
                          <a:ext uri="{FF2B5EF4-FFF2-40B4-BE49-F238E27FC236}">
                            <a16:creationId xmlns:a16="http://schemas.microsoft.com/office/drawing/2014/main" id="{B3FBE532-D3EE-4EC0-8A68-56C843FCE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37" name="Graphic 4436">
                        <a:extLst>
                          <a:ext uri="{FF2B5EF4-FFF2-40B4-BE49-F238E27FC236}">
                            <a16:creationId xmlns:a16="http://schemas.microsoft.com/office/drawing/2014/main" id="{FA442674-DD4A-4115-A1DB-A4E325D3816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30" name="Group 4429">
                      <a:extLst>
                        <a:ext uri="{FF2B5EF4-FFF2-40B4-BE49-F238E27FC236}">
                          <a16:creationId xmlns:a16="http://schemas.microsoft.com/office/drawing/2014/main" id="{BC6771C3-DDAC-48F1-9C47-40F7CC2729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434" name="Rounded Rectangle 108">
                        <a:extLst>
                          <a:ext uri="{FF2B5EF4-FFF2-40B4-BE49-F238E27FC236}">
                            <a16:creationId xmlns:a16="http://schemas.microsoft.com/office/drawing/2014/main" id="{B2C7FEE7-FB5C-4829-936C-BEA5C1533F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35" name="Graphic 4434">
                        <a:extLst>
                          <a:ext uri="{FF2B5EF4-FFF2-40B4-BE49-F238E27FC236}">
                            <a16:creationId xmlns:a16="http://schemas.microsoft.com/office/drawing/2014/main" id="{7901927F-A08C-4C02-A5C5-C70D9DE4E0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31" name="Group 4430">
                      <a:extLst>
                        <a:ext uri="{FF2B5EF4-FFF2-40B4-BE49-F238E27FC236}">
                          <a16:creationId xmlns:a16="http://schemas.microsoft.com/office/drawing/2014/main" id="{1C85E355-18BD-4B1B-8FC8-487838D7D9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432" name="Rounded Rectangle 106">
                        <a:extLst>
                          <a:ext uri="{FF2B5EF4-FFF2-40B4-BE49-F238E27FC236}">
                            <a16:creationId xmlns:a16="http://schemas.microsoft.com/office/drawing/2014/main" id="{913F18F8-265F-43FB-9252-F037FB374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33" name="Graphic 4432">
                        <a:extLst>
                          <a:ext uri="{FF2B5EF4-FFF2-40B4-BE49-F238E27FC236}">
                            <a16:creationId xmlns:a16="http://schemas.microsoft.com/office/drawing/2014/main" id="{A5BCE3ED-C69C-43C7-AAE3-47C8C951F70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02" name="Group 4401">
                    <a:extLst>
                      <a:ext uri="{FF2B5EF4-FFF2-40B4-BE49-F238E27FC236}">
                        <a16:creationId xmlns:a16="http://schemas.microsoft.com/office/drawing/2014/main" id="{8EB410AA-D8DB-43FE-AE39-0B1B40FEFB0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420" name="Rounded Rectangle 84">
                      <a:extLst>
                        <a:ext uri="{FF2B5EF4-FFF2-40B4-BE49-F238E27FC236}">
                          <a16:creationId xmlns:a16="http://schemas.microsoft.com/office/drawing/2014/main" id="{602F3F9F-C393-475D-AB92-9BB19D7D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21" name="Group 4420">
                      <a:extLst>
                        <a:ext uri="{FF2B5EF4-FFF2-40B4-BE49-F238E27FC236}">
                          <a16:creationId xmlns:a16="http://schemas.microsoft.com/office/drawing/2014/main" id="{B6E80646-3BB8-4CFD-8AA2-0B585F8F9C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425" name="Rounded Rectangle 89">
                        <a:extLst>
                          <a:ext uri="{FF2B5EF4-FFF2-40B4-BE49-F238E27FC236}">
                            <a16:creationId xmlns:a16="http://schemas.microsoft.com/office/drawing/2014/main" id="{220F4C33-95ED-4533-A871-DCD2131257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26" name="Graphic 4425">
                        <a:extLst>
                          <a:ext uri="{FF2B5EF4-FFF2-40B4-BE49-F238E27FC236}">
                            <a16:creationId xmlns:a16="http://schemas.microsoft.com/office/drawing/2014/main" id="{09D166AE-962D-46E5-9197-FE109BDF459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22" name="Group 4421">
                      <a:extLst>
                        <a:ext uri="{FF2B5EF4-FFF2-40B4-BE49-F238E27FC236}">
                          <a16:creationId xmlns:a16="http://schemas.microsoft.com/office/drawing/2014/main" id="{A11AE570-2012-466A-87FB-B2440179F1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423" name="Rounded Rectangle 87">
                        <a:extLst>
                          <a:ext uri="{FF2B5EF4-FFF2-40B4-BE49-F238E27FC236}">
                            <a16:creationId xmlns:a16="http://schemas.microsoft.com/office/drawing/2014/main" id="{237C79FC-0237-453D-AD7E-D7135DC28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24" name="Graphic 4423">
                        <a:extLst>
                          <a:ext uri="{FF2B5EF4-FFF2-40B4-BE49-F238E27FC236}">
                            <a16:creationId xmlns:a16="http://schemas.microsoft.com/office/drawing/2014/main" id="{0D33346C-278A-433A-8EEA-3BBBEBD679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403" name="Group 4402">
                    <a:extLst>
                      <a:ext uri="{FF2B5EF4-FFF2-40B4-BE49-F238E27FC236}">
                        <a16:creationId xmlns:a16="http://schemas.microsoft.com/office/drawing/2014/main" id="{FD5948A0-2440-4123-A81D-EBB5B44D06CC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404" name="Group 4403">
                      <a:extLst>
                        <a:ext uri="{FF2B5EF4-FFF2-40B4-BE49-F238E27FC236}">
                          <a16:creationId xmlns:a16="http://schemas.microsoft.com/office/drawing/2014/main" id="{A140CFED-7119-4405-9E57-F20C37D1A2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408" name="Group 4407">
                        <a:extLst>
                          <a:ext uri="{FF2B5EF4-FFF2-40B4-BE49-F238E27FC236}">
                            <a16:creationId xmlns:a16="http://schemas.microsoft.com/office/drawing/2014/main" id="{139B823E-1704-4BFD-BA6F-36AD1ACB49F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412" name="Rounded Rectangle 91">
                          <a:extLst>
                            <a:ext uri="{FF2B5EF4-FFF2-40B4-BE49-F238E27FC236}">
                              <a16:creationId xmlns:a16="http://schemas.microsoft.com/office/drawing/2014/main" id="{716F36D5-20F5-430F-BCF4-89FCEDBB1E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413" name="Graphic 4412">
                          <a:extLst>
                            <a:ext uri="{FF2B5EF4-FFF2-40B4-BE49-F238E27FC236}">
                              <a16:creationId xmlns:a16="http://schemas.microsoft.com/office/drawing/2014/main" id="{0D124202-CC80-4B01-8586-4D8B0CBCF45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414" name="Group 4413">
                          <a:extLst>
                            <a:ext uri="{FF2B5EF4-FFF2-40B4-BE49-F238E27FC236}">
                              <a16:creationId xmlns:a16="http://schemas.microsoft.com/office/drawing/2014/main" id="{42DFE104-B6C8-4B3C-8505-C060461FDA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418" name="Rounded Rectangle 97">
                            <a:extLst>
                              <a:ext uri="{FF2B5EF4-FFF2-40B4-BE49-F238E27FC236}">
                                <a16:creationId xmlns:a16="http://schemas.microsoft.com/office/drawing/2014/main" id="{BE54F4B0-EDC1-49E6-B3EE-682C3A1A26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419" name="Graphic 4418">
                            <a:extLst>
                              <a:ext uri="{FF2B5EF4-FFF2-40B4-BE49-F238E27FC236}">
                                <a16:creationId xmlns:a16="http://schemas.microsoft.com/office/drawing/2014/main" id="{5EB7B4CA-66D8-459C-9185-BDB619DC991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415" name="Group 4414">
                          <a:extLst>
                            <a:ext uri="{FF2B5EF4-FFF2-40B4-BE49-F238E27FC236}">
                              <a16:creationId xmlns:a16="http://schemas.microsoft.com/office/drawing/2014/main" id="{83EEE3AE-A57A-4AEA-9D99-8C250F8862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416" name="Rounded Rectangle 95">
                            <a:extLst>
                              <a:ext uri="{FF2B5EF4-FFF2-40B4-BE49-F238E27FC236}">
                                <a16:creationId xmlns:a16="http://schemas.microsoft.com/office/drawing/2014/main" id="{07202D7F-86E8-4837-9A1E-F4ADE01434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417" name="Graphic 4416">
                            <a:extLst>
                              <a:ext uri="{FF2B5EF4-FFF2-40B4-BE49-F238E27FC236}">
                                <a16:creationId xmlns:a16="http://schemas.microsoft.com/office/drawing/2014/main" id="{5051FDB5-961F-4A92-B67C-47AC3568A98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409" name="Group 4408">
                        <a:extLst>
                          <a:ext uri="{FF2B5EF4-FFF2-40B4-BE49-F238E27FC236}">
                            <a16:creationId xmlns:a16="http://schemas.microsoft.com/office/drawing/2014/main" id="{7D0FF0B2-1C4D-42A7-8174-1B6E24F934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410" name="Rounded Rectangle 121">
                          <a:extLst>
                            <a:ext uri="{FF2B5EF4-FFF2-40B4-BE49-F238E27FC236}">
                              <a16:creationId xmlns:a16="http://schemas.microsoft.com/office/drawing/2014/main" id="{4E9CF8EF-485A-4F8A-97D1-E97BD1E31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411" name="Graphic 4410">
                          <a:extLst>
                            <a:ext uri="{FF2B5EF4-FFF2-40B4-BE49-F238E27FC236}">
                              <a16:creationId xmlns:a16="http://schemas.microsoft.com/office/drawing/2014/main" id="{5DD11EB5-8C25-43F7-BA95-26E649AB5C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405" name="Group 4404">
                      <a:extLst>
                        <a:ext uri="{FF2B5EF4-FFF2-40B4-BE49-F238E27FC236}">
                          <a16:creationId xmlns:a16="http://schemas.microsoft.com/office/drawing/2014/main" id="{4F71F656-BA47-44DC-9915-8CEB6E5833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406" name="Rounded Rectangle 124">
                        <a:extLst>
                          <a:ext uri="{FF2B5EF4-FFF2-40B4-BE49-F238E27FC236}">
                            <a16:creationId xmlns:a16="http://schemas.microsoft.com/office/drawing/2014/main" id="{C0AF96AB-F127-4AF5-BD03-BC5E6F913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407" name="Graphic 4406">
                        <a:extLst>
                          <a:ext uri="{FF2B5EF4-FFF2-40B4-BE49-F238E27FC236}">
                            <a16:creationId xmlns:a16="http://schemas.microsoft.com/office/drawing/2014/main" id="{1084CB8F-8928-472E-9D04-377A8C9CE8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1" name="Group 3810">
                <a:extLst>
                  <a:ext uri="{FF2B5EF4-FFF2-40B4-BE49-F238E27FC236}">
                    <a16:creationId xmlns:a16="http://schemas.microsoft.com/office/drawing/2014/main" id="{1E08973B-344A-4E1B-AB62-978B8E8BF492}"/>
                  </a:ext>
                </a:extLst>
              </p:cNvPr>
              <p:cNvGrpSpPr/>
              <p:nvPr/>
            </p:nvGrpSpPr>
            <p:grpSpPr>
              <a:xfrm>
                <a:off x="4667517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358" name="Oval 4357">
                  <a:extLst>
                    <a:ext uri="{FF2B5EF4-FFF2-40B4-BE49-F238E27FC236}">
                      <a16:creationId xmlns:a16="http://schemas.microsoft.com/office/drawing/2014/main" id="{D92522EA-E901-4599-AC4E-9F55DFE29B4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59" name="Group 4358">
                  <a:extLst>
                    <a:ext uri="{FF2B5EF4-FFF2-40B4-BE49-F238E27FC236}">
                      <a16:creationId xmlns:a16="http://schemas.microsoft.com/office/drawing/2014/main" id="{0CA0E597-8135-4028-A151-61B3E6D446C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360" name="Group 4359">
                    <a:extLst>
                      <a:ext uri="{FF2B5EF4-FFF2-40B4-BE49-F238E27FC236}">
                        <a16:creationId xmlns:a16="http://schemas.microsoft.com/office/drawing/2014/main" id="{C2F10070-2F05-426A-9B7B-8CF9D9BD9DDE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86" name="Rounded Rectangle 101">
                      <a:extLst>
                        <a:ext uri="{FF2B5EF4-FFF2-40B4-BE49-F238E27FC236}">
                          <a16:creationId xmlns:a16="http://schemas.microsoft.com/office/drawing/2014/main" id="{D3693A66-5418-4E57-A9AA-8C404D542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87" name="Group 4386">
                      <a:extLst>
                        <a:ext uri="{FF2B5EF4-FFF2-40B4-BE49-F238E27FC236}">
                          <a16:creationId xmlns:a16="http://schemas.microsoft.com/office/drawing/2014/main" id="{C355492A-5808-4162-8A8A-1F2ACAD969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97" name="Rounded Rectangle 112">
                        <a:extLst>
                          <a:ext uri="{FF2B5EF4-FFF2-40B4-BE49-F238E27FC236}">
                            <a16:creationId xmlns:a16="http://schemas.microsoft.com/office/drawing/2014/main" id="{219CDD19-8BC6-44F9-8F02-9FF086498A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98" name="Graphic 4397">
                        <a:extLst>
                          <a:ext uri="{FF2B5EF4-FFF2-40B4-BE49-F238E27FC236}">
                            <a16:creationId xmlns:a16="http://schemas.microsoft.com/office/drawing/2014/main" id="{C7954304-5700-4ADA-AE36-634B1452B65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8" name="Group 4387">
                      <a:extLst>
                        <a:ext uri="{FF2B5EF4-FFF2-40B4-BE49-F238E27FC236}">
                          <a16:creationId xmlns:a16="http://schemas.microsoft.com/office/drawing/2014/main" id="{05855923-A92C-49AD-BB1D-C15DE9548D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95" name="Rounded Rectangle 110">
                        <a:extLst>
                          <a:ext uri="{FF2B5EF4-FFF2-40B4-BE49-F238E27FC236}">
                            <a16:creationId xmlns:a16="http://schemas.microsoft.com/office/drawing/2014/main" id="{2C5BAABB-16E0-4293-87D0-42CC5ACCCF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96" name="Graphic 4395">
                        <a:extLst>
                          <a:ext uri="{FF2B5EF4-FFF2-40B4-BE49-F238E27FC236}">
                            <a16:creationId xmlns:a16="http://schemas.microsoft.com/office/drawing/2014/main" id="{80452270-53DF-4E3B-972C-A61074BFE7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9" name="Group 4388">
                      <a:extLst>
                        <a:ext uri="{FF2B5EF4-FFF2-40B4-BE49-F238E27FC236}">
                          <a16:creationId xmlns:a16="http://schemas.microsoft.com/office/drawing/2014/main" id="{77C45B07-732C-4CE8-A7B8-EC77633C6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93" name="Rounded Rectangle 108">
                        <a:extLst>
                          <a:ext uri="{FF2B5EF4-FFF2-40B4-BE49-F238E27FC236}">
                            <a16:creationId xmlns:a16="http://schemas.microsoft.com/office/drawing/2014/main" id="{E9C1AABD-A22A-450D-B0AE-C973F0358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94" name="Graphic 4393">
                        <a:extLst>
                          <a:ext uri="{FF2B5EF4-FFF2-40B4-BE49-F238E27FC236}">
                            <a16:creationId xmlns:a16="http://schemas.microsoft.com/office/drawing/2014/main" id="{A40005E6-0347-40B9-8BC0-4BADD57E478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90" name="Group 4389">
                      <a:extLst>
                        <a:ext uri="{FF2B5EF4-FFF2-40B4-BE49-F238E27FC236}">
                          <a16:creationId xmlns:a16="http://schemas.microsoft.com/office/drawing/2014/main" id="{3AFD2DCE-3E78-47F1-90C3-85302EB620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91" name="Rounded Rectangle 106">
                        <a:extLst>
                          <a:ext uri="{FF2B5EF4-FFF2-40B4-BE49-F238E27FC236}">
                            <a16:creationId xmlns:a16="http://schemas.microsoft.com/office/drawing/2014/main" id="{C7202EFB-3DAC-4B5E-B433-B105C67197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92" name="Graphic 4391">
                        <a:extLst>
                          <a:ext uri="{FF2B5EF4-FFF2-40B4-BE49-F238E27FC236}">
                            <a16:creationId xmlns:a16="http://schemas.microsoft.com/office/drawing/2014/main" id="{E9150A39-31F1-42C9-80D7-E8FBC9D229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61" name="Group 4360">
                    <a:extLst>
                      <a:ext uri="{FF2B5EF4-FFF2-40B4-BE49-F238E27FC236}">
                        <a16:creationId xmlns:a16="http://schemas.microsoft.com/office/drawing/2014/main" id="{9AD89730-2115-41B1-A7B4-76D225185DC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379" name="Rounded Rectangle 84">
                      <a:extLst>
                        <a:ext uri="{FF2B5EF4-FFF2-40B4-BE49-F238E27FC236}">
                          <a16:creationId xmlns:a16="http://schemas.microsoft.com/office/drawing/2014/main" id="{76ECB218-A083-4667-992C-39032D01B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80" name="Group 4379">
                      <a:extLst>
                        <a:ext uri="{FF2B5EF4-FFF2-40B4-BE49-F238E27FC236}">
                          <a16:creationId xmlns:a16="http://schemas.microsoft.com/office/drawing/2014/main" id="{B7D6BB56-9546-438C-B768-35C9EA0A43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84" name="Rounded Rectangle 89">
                        <a:extLst>
                          <a:ext uri="{FF2B5EF4-FFF2-40B4-BE49-F238E27FC236}">
                            <a16:creationId xmlns:a16="http://schemas.microsoft.com/office/drawing/2014/main" id="{F7AB8438-A618-4E5E-BD53-E0A52C8C7B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85" name="Graphic 4384">
                        <a:extLst>
                          <a:ext uri="{FF2B5EF4-FFF2-40B4-BE49-F238E27FC236}">
                            <a16:creationId xmlns:a16="http://schemas.microsoft.com/office/drawing/2014/main" id="{2B330B99-18AC-4349-866C-A901BCE03A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81" name="Group 4380">
                      <a:extLst>
                        <a:ext uri="{FF2B5EF4-FFF2-40B4-BE49-F238E27FC236}">
                          <a16:creationId xmlns:a16="http://schemas.microsoft.com/office/drawing/2014/main" id="{70351C24-80A4-4BD9-BDB8-9F5573A27D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82" name="Rounded Rectangle 87">
                        <a:extLst>
                          <a:ext uri="{FF2B5EF4-FFF2-40B4-BE49-F238E27FC236}">
                            <a16:creationId xmlns:a16="http://schemas.microsoft.com/office/drawing/2014/main" id="{31D2BC3D-FD2A-4AB5-ACC2-4C14ACDA6F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83" name="Graphic 4382">
                        <a:extLst>
                          <a:ext uri="{FF2B5EF4-FFF2-40B4-BE49-F238E27FC236}">
                            <a16:creationId xmlns:a16="http://schemas.microsoft.com/office/drawing/2014/main" id="{6C908BE0-7DC4-4B65-AEF8-AC3C802FBD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62" name="Group 4361">
                    <a:extLst>
                      <a:ext uri="{FF2B5EF4-FFF2-40B4-BE49-F238E27FC236}">
                        <a16:creationId xmlns:a16="http://schemas.microsoft.com/office/drawing/2014/main" id="{6C101EF4-DC45-4D36-8A26-D5DB27A68C97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363" name="Group 4362">
                      <a:extLst>
                        <a:ext uri="{FF2B5EF4-FFF2-40B4-BE49-F238E27FC236}">
                          <a16:creationId xmlns:a16="http://schemas.microsoft.com/office/drawing/2014/main" id="{A8C38CA3-4722-4E3C-BC71-2DF18F3406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367" name="Group 4366">
                        <a:extLst>
                          <a:ext uri="{FF2B5EF4-FFF2-40B4-BE49-F238E27FC236}">
                            <a16:creationId xmlns:a16="http://schemas.microsoft.com/office/drawing/2014/main" id="{C91E4757-5307-4D72-9D7E-E2FC582790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371" name="Rounded Rectangle 91">
                          <a:extLst>
                            <a:ext uri="{FF2B5EF4-FFF2-40B4-BE49-F238E27FC236}">
                              <a16:creationId xmlns:a16="http://schemas.microsoft.com/office/drawing/2014/main" id="{9FED24C0-E54E-4EBC-922D-7BE1173945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372" name="Graphic 4371">
                          <a:extLst>
                            <a:ext uri="{FF2B5EF4-FFF2-40B4-BE49-F238E27FC236}">
                              <a16:creationId xmlns:a16="http://schemas.microsoft.com/office/drawing/2014/main" id="{DF0DD519-4975-43BC-9993-20D2BAF08F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373" name="Group 4372">
                          <a:extLst>
                            <a:ext uri="{FF2B5EF4-FFF2-40B4-BE49-F238E27FC236}">
                              <a16:creationId xmlns:a16="http://schemas.microsoft.com/office/drawing/2014/main" id="{5C5D04C2-CCFB-4FBD-BD68-EC9C7D4B3E7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377" name="Rounded Rectangle 97">
                            <a:extLst>
                              <a:ext uri="{FF2B5EF4-FFF2-40B4-BE49-F238E27FC236}">
                                <a16:creationId xmlns:a16="http://schemas.microsoft.com/office/drawing/2014/main" id="{4DE27D07-F1C1-4D2B-8905-306249BA852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378" name="Graphic 4377">
                            <a:extLst>
                              <a:ext uri="{FF2B5EF4-FFF2-40B4-BE49-F238E27FC236}">
                                <a16:creationId xmlns:a16="http://schemas.microsoft.com/office/drawing/2014/main" id="{5A609863-F9EF-4919-93D2-11C9E64F0B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374" name="Group 4373">
                          <a:extLst>
                            <a:ext uri="{FF2B5EF4-FFF2-40B4-BE49-F238E27FC236}">
                              <a16:creationId xmlns:a16="http://schemas.microsoft.com/office/drawing/2014/main" id="{52797DAC-5006-458D-86C4-D65A2EF255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375" name="Rounded Rectangle 95">
                            <a:extLst>
                              <a:ext uri="{FF2B5EF4-FFF2-40B4-BE49-F238E27FC236}">
                                <a16:creationId xmlns:a16="http://schemas.microsoft.com/office/drawing/2014/main" id="{22247F47-CCBC-4D7B-BC35-18F30F1E3B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376" name="Graphic 4375">
                            <a:extLst>
                              <a:ext uri="{FF2B5EF4-FFF2-40B4-BE49-F238E27FC236}">
                                <a16:creationId xmlns:a16="http://schemas.microsoft.com/office/drawing/2014/main" id="{5C3FD5E2-3F92-4BF9-905E-CBFA57CC95F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368" name="Group 4367">
                        <a:extLst>
                          <a:ext uri="{FF2B5EF4-FFF2-40B4-BE49-F238E27FC236}">
                            <a16:creationId xmlns:a16="http://schemas.microsoft.com/office/drawing/2014/main" id="{72656876-DFCB-4B99-BF83-DBA14011E3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369" name="Rounded Rectangle 121">
                          <a:extLst>
                            <a:ext uri="{FF2B5EF4-FFF2-40B4-BE49-F238E27FC236}">
                              <a16:creationId xmlns:a16="http://schemas.microsoft.com/office/drawing/2014/main" id="{963E00B2-F581-4502-AAE9-EDD051C87B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370" name="Graphic 4369">
                          <a:extLst>
                            <a:ext uri="{FF2B5EF4-FFF2-40B4-BE49-F238E27FC236}">
                              <a16:creationId xmlns:a16="http://schemas.microsoft.com/office/drawing/2014/main" id="{624CC1DE-4ACB-4BA3-92FC-9353CD571C3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64" name="Group 4363">
                      <a:extLst>
                        <a:ext uri="{FF2B5EF4-FFF2-40B4-BE49-F238E27FC236}">
                          <a16:creationId xmlns:a16="http://schemas.microsoft.com/office/drawing/2014/main" id="{5328677D-CF78-47AB-B087-46246A7B52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365" name="Rounded Rectangle 124">
                        <a:extLst>
                          <a:ext uri="{FF2B5EF4-FFF2-40B4-BE49-F238E27FC236}">
                            <a16:creationId xmlns:a16="http://schemas.microsoft.com/office/drawing/2014/main" id="{BF60B14B-D50E-46B3-8C88-E3887B944C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66" name="Graphic 4365">
                        <a:extLst>
                          <a:ext uri="{FF2B5EF4-FFF2-40B4-BE49-F238E27FC236}">
                            <a16:creationId xmlns:a16="http://schemas.microsoft.com/office/drawing/2014/main" id="{63BAA81F-4CD0-4E87-9339-D5275F0AFCD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2" name="Group 3811">
                <a:extLst>
                  <a:ext uri="{FF2B5EF4-FFF2-40B4-BE49-F238E27FC236}">
                    <a16:creationId xmlns:a16="http://schemas.microsoft.com/office/drawing/2014/main" id="{ECDDC597-1838-4886-A527-6D6E06D3BEAA}"/>
                  </a:ext>
                </a:extLst>
              </p:cNvPr>
              <p:cNvGrpSpPr/>
              <p:nvPr/>
            </p:nvGrpSpPr>
            <p:grpSpPr>
              <a:xfrm>
                <a:off x="6644085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317" name="Oval 4316">
                  <a:extLst>
                    <a:ext uri="{FF2B5EF4-FFF2-40B4-BE49-F238E27FC236}">
                      <a16:creationId xmlns:a16="http://schemas.microsoft.com/office/drawing/2014/main" id="{014254E9-49AF-4302-892E-1DC0CE7A7D8B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18" name="Group 4317">
                  <a:extLst>
                    <a:ext uri="{FF2B5EF4-FFF2-40B4-BE49-F238E27FC236}">
                      <a16:creationId xmlns:a16="http://schemas.microsoft.com/office/drawing/2014/main" id="{AF44F65B-9237-4450-B753-9E4FDA11ED2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319" name="Group 4318">
                    <a:extLst>
                      <a:ext uri="{FF2B5EF4-FFF2-40B4-BE49-F238E27FC236}">
                        <a16:creationId xmlns:a16="http://schemas.microsoft.com/office/drawing/2014/main" id="{330B0D68-511C-4EFD-8589-0A7717565A5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45" name="Rounded Rectangle 101">
                      <a:extLst>
                        <a:ext uri="{FF2B5EF4-FFF2-40B4-BE49-F238E27FC236}">
                          <a16:creationId xmlns:a16="http://schemas.microsoft.com/office/drawing/2014/main" id="{B68E7796-0A4F-4EA5-B263-2D2433AA1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46" name="Group 4345">
                      <a:extLst>
                        <a:ext uri="{FF2B5EF4-FFF2-40B4-BE49-F238E27FC236}">
                          <a16:creationId xmlns:a16="http://schemas.microsoft.com/office/drawing/2014/main" id="{340EC1E6-DA55-417A-AB69-C0814A77DC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56" name="Rounded Rectangle 112">
                        <a:extLst>
                          <a:ext uri="{FF2B5EF4-FFF2-40B4-BE49-F238E27FC236}">
                            <a16:creationId xmlns:a16="http://schemas.microsoft.com/office/drawing/2014/main" id="{140ACED9-2373-4D3A-82C9-26F23CF75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57" name="Graphic 4356">
                        <a:extLst>
                          <a:ext uri="{FF2B5EF4-FFF2-40B4-BE49-F238E27FC236}">
                            <a16:creationId xmlns:a16="http://schemas.microsoft.com/office/drawing/2014/main" id="{0B229B0F-B6FD-481C-8531-32A95869CA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7" name="Group 4346">
                      <a:extLst>
                        <a:ext uri="{FF2B5EF4-FFF2-40B4-BE49-F238E27FC236}">
                          <a16:creationId xmlns:a16="http://schemas.microsoft.com/office/drawing/2014/main" id="{B80BFBED-BB85-4299-97AE-6F6A5F2ADF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54" name="Rounded Rectangle 110">
                        <a:extLst>
                          <a:ext uri="{FF2B5EF4-FFF2-40B4-BE49-F238E27FC236}">
                            <a16:creationId xmlns:a16="http://schemas.microsoft.com/office/drawing/2014/main" id="{054A6CD7-4BDD-4EA4-BF56-F0107D9EF4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55" name="Graphic 4354">
                        <a:extLst>
                          <a:ext uri="{FF2B5EF4-FFF2-40B4-BE49-F238E27FC236}">
                            <a16:creationId xmlns:a16="http://schemas.microsoft.com/office/drawing/2014/main" id="{88C1F0C1-F920-4BA3-8B7A-622BAB02FAE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8" name="Group 4347">
                      <a:extLst>
                        <a:ext uri="{FF2B5EF4-FFF2-40B4-BE49-F238E27FC236}">
                          <a16:creationId xmlns:a16="http://schemas.microsoft.com/office/drawing/2014/main" id="{675CE60D-9159-40C4-9EEE-25DE3D662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52" name="Rounded Rectangle 108">
                        <a:extLst>
                          <a:ext uri="{FF2B5EF4-FFF2-40B4-BE49-F238E27FC236}">
                            <a16:creationId xmlns:a16="http://schemas.microsoft.com/office/drawing/2014/main" id="{8A19B54C-4ABA-43C9-A910-7AF47306E0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53" name="Graphic 4352">
                        <a:extLst>
                          <a:ext uri="{FF2B5EF4-FFF2-40B4-BE49-F238E27FC236}">
                            <a16:creationId xmlns:a16="http://schemas.microsoft.com/office/drawing/2014/main" id="{466C1CD6-6E0D-4F02-BE2B-BFEA7F9BD9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9" name="Group 4348">
                      <a:extLst>
                        <a:ext uri="{FF2B5EF4-FFF2-40B4-BE49-F238E27FC236}">
                          <a16:creationId xmlns:a16="http://schemas.microsoft.com/office/drawing/2014/main" id="{B7D53C34-E6EE-4EE0-A7D8-9E5D4E6407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50" name="Rounded Rectangle 106">
                        <a:extLst>
                          <a:ext uri="{FF2B5EF4-FFF2-40B4-BE49-F238E27FC236}">
                            <a16:creationId xmlns:a16="http://schemas.microsoft.com/office/drawing/2014/main" id="{4B3DFDEE-EC0A-49CC-B8E7-6491864D31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51" name="Graphic 4350">
                        <a:extLst>
                          <a:ext uri="{FF2B5EF4-FFF2-40B4-BE49-F238E27FC236}">
                            <a16:creationId xmlns:a16="http://schemas.microsoft.com/office/drawing/2014/main" id="{BCAC5597-9BFB-455A-ACEE-B2497244FFD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20" name="Group 4319">
                    <a:extLst>
                      <a:ext uri="{FF2B5EF4-FFF2-40B4-BE49-F238E27FC236}">
                        <a16:creationId xmlns:a16="http://schemas.microsoft.com/office/drawing/2014/main" id="{8F1A901F-BCE3-4C96-BB79-C2075844D109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338" name="Rounded Rectangle 84">
                      <a:extLst>
                        <a:ext uri="{FF2B5EF4-FFF2-40B4-BE49-F238E27FC236}">
                          <a16:creationId xmlns:a16="http://schemas.microsoft.com/office/drawing/2014/main" id="{42DD203B-79B1-452A-A754-0D2F943C7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39" name="Group 4338">
                      <a:extLst>
                        <a:ext uri="{FF2B5EF4-FFF2-40B4-BE49-F238E27FC236}">
                          <a16:creationId xmlns:a16="http://schemas.microsoft.com/office/drawing/2014/main" id="{D9A64F78-31CB-4622-9874-F2B7DBA0D9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43" name="Rounded Rectangle 89">
                        <a:extLst>
                          <a:ext uri="{FF2B5EF4-FFF2-40B4-BE49-F238E27FC236}">
                            <a16:creationId xmlns:a16="http://schemas.microsoft.com/office/drawing/2014/main" id="{A314704A-3423-411C-8C78-64CB97D15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44" name="Graphic 4343">
                        <a:extLst>
                          <a:ext uri="{FF2B5EF4-FFF2-40B4-BE49-F238E27FC236}">
                            <a16:creationId xmlns:a16="http://schemas.microsoft.com/office/drawing/2014/main" id="{7077AD8A-BE45-4D5B-B734-0003A83B74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40" name="Group 4339">
                      <a:extLst>
                        <a:ext uri="{FF2B5EF4-FFF2-40B4-BE49-F238E27FC236}">
                          <a16:creationId xmlns:a16="http://schemas.microsoft.com/office/drawing/2014/main" id="{D71A2DF9-AE4D-4DF5-A534-98B3F6FBD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41" name="Rounded Rectangle 87">
                        <a:extLst>
                          <a:ext uri="{FF2B5EF4-FFF2-40B4-BE49-F238E27FC236}">
                            <a16:creationId xmlns:a16="http://schemas.microsoft.com/office/drawing/2014/main" id="{3B14CD84-8BD6-47F0-AF7A-46A88D0D08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42" name="Graphic 4341">
                        <a:extLst>
                          <a:ext uri="{FF2B5EF4-FFF2-40B4-BE49-F238E27FC236}">
                            <a16:creationId xmlns:a16="http://schemas.microsoft.com/office/drawing/2014/main" id="{DA57C9FB-B2AB-4B70-A597-0C58E0E878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321" name="Group 4320">
                    <a:extLst>
                      <a:ext uri="{FF2B5EF4-FFF2-40B4-BE49-F238E27FC236}">
                        <a16:creationId xmlns:a16="http://schemas.microsoft.com/office/drawing/2014/main" id="{81D176CF-D936-41B8-BCD1-F23A0B65F591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322" name="Group 4321">
                      <a:extLst>
                        <a:ext uri="{FF2B5EF4-FFF2-40B4-BE49-F238E27FC236}">
                          <a16:creationId xmlns:a16="http://schemas.microsoft.com/office/drawing/2014/main" id="{110E700A-5402-427C-8DBE-0305FC9BAE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326" name="Group 4325">
                        <a:extLst>
                          <a:ext uri="{FF2B5EF4-FFF2-40B4-BE49-F238E27FC236}">
                            <a16:creationId xmlns:a16="http://schemas.microsoft.com/office/drawing/2014/main" id="{1424F74B-7CA3-4B69-8F38-51EA712A5D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330" name="Rounded Rectangle 91">
                          <a:extLst>
                            <a:ext uri="{FF2B5EF4-FFF2-40B4-BE49-F238E27FC236}">
                              <a16:creationId xmlns:a16="http://schemas.microsoft.com/office/drawing/2014/main" id="{57061449-96AC-4094-B4CA-EE8518201C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331" name="Graphic 4330">
                          <a:extLst>
                            <a:ext uri="{FF2B5EF4-FFF2-40B4-BE49-F238E27FC236}">
                              <a16:creationId xmlns:a16="http://schemas.microsoft.com/office/drawing/2014/main" id="{3F928073-222D-4CAB-B2D6-14AF68E0ED3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332" name="Group 4331">
                          <a:extLst>
                            <a:ext uri="{FF2B5EF4-FFF2-40B4-BE49-F238E27FC236}">
                              <a16:creationId xmlns:a16="http://schemas.microsoft.com/office/drawing/2014/main" id="{9BBA6B5D-020B-44E4-B175-B2BA6FC30E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336" name="Rounded Rectangle 97">
                            <a:extLst>
                              <a:ext uri="{FF2B5EF4-FFF2-40B4-BE49-F238E27FC236}">
                                <a16:creationId xmlns:a16="http://schemas.microsoft.com/office/drawing/2014/main" id="{AE30CB85-51CA-4A4D-9605-FD4E1D9DB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337" name="Graphic 4336">
                            <a:extLst>
                              <a:ext uri="{FF2B5EF4-FFF2-40B4-BE49-F238E27FC236}">
                                <a16:creationId xmlns:a16="http://schemas.microsoft.com/office/drawing/2014/main" id="{1341684F-179C-41FA-95BF-603FA67ED4D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333" name="Group 4332">
                          <a:extLst>
                            <a:ext uri="{FF2B5EF4-FFF2-40B4-BE49-F238E27FC236}">
                              <a16:creationId xmlns:a16="http://schemas.microsoft.com/office/drawing/2014/main" id="{57526071-1E4C-44E8-ABAA-65299885B69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334" name="Rounded Rectangle 95">
                            <a:extLst>
                              <a:ext uri="{FF2B5EF4-FFF2-40B4-BE49-F238E27FC236}">
                                <a16:creationId xmlns:a16="http://schemas.microsoft.com/office/drawing/2014/main" id="{C720C1D0-4775-4474-820E-F364C6EDC0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335" name="Graphic 4334">
                            <a:extLst>
                              <a:ext uri="{FF2B5EF4-FFF2-40B4-BE49-F238E27FC236}">
                                <a16:creationId xmlns:a16="http://schemas.microsoft.com/office/drawing/2014/main" id="{9F422362-7D31-4F3E-830A-C1CE655D296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327" name="Group 4326">
                        <a:extLst>
                          <a:ext uri="{FF2B5EF4-FFF2-40B4-BE49-F238E27FC236}">
                            <a16:creationId xmlns:a16="http://schemas.microsoft.com/office/drawing/2014/main" id="{68CFDFDE-7A3F-4327-B637-341E2443EE2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328" name="Rounded Rectangle 121">
                          <a:extLst>
                            <a:ext uri="{FF2B5EF4-FFF2-40B4-BE49-F238E27FC236}">
                              <a16:creationId xmlns:a16="http://schemas.microsoft.com/office/drawing/2014/main" id="{918CD68B-F0AE-48EA-B785-BCC5280497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329" name="Graphic 4328">
                          <a:extLst>
                            <a:ext uri="{FF2B5EF4-FFF2-40B4-BE49-F238E27FC236}">
                              <a16:creationId xmlns:a16="http://schemas.microsoft.com/office/drawing/2014/main" id="{DE614128-6D03-4BBA-A24F-979EF83D297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323" name="Group 4322">
                      <a:extLst>
                        <a:ext uri="{FF2B5EF4-FFF2-40B4-BE49-F238E27FC236}">
                          <a16:creationId xmlns:a16="http://schemas.microsoft.com/office/drawing/2014/main" id="{810958A6-F464-46EB-ADB0-E2C073D9B8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324" name="Rounded Rectangle 124">
                        <a:extLst>
                          <a:ext uri="{FF2B5EF4-FFF2-40B4-BE49-F238E27FC236}">
                            <a16:creationId xmlns:a16="http://schemas.microsoft.com/office/drawing/2014/main" id="{E7FBE9EE-0A04-4265-B892-47D5EEDA61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25" name="Graphic 4324">
                        <a:extLst>
                          <a:ext uri="{FF2B5EF4-FFF2-40B4-BE49-F238E27FC236}">
                            <a16:creationId xmlns:a16="http://schemas.microsoft.com/office/drawing/2014/main" id="{98C48EDE-EE6F-4594-BF04-FFA4DD3A750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3" name="Group 3812">
                <a:extLst>
                  <a:ext uri="{FF2B5EF4-FFF2-40B4-BE49-F238E27FC236}">
                    <a16:creationId xmlns:a16="http://schemas.microsoft.com/office/drawing/2014/main" id="{0B636D80-B5AB-4B6C-A815-1C3F36967FB7}"/>
                  </a:ext>
                </a:extLst>
              </p:cNvPr>
              <p:cNvGrpSpPr/>
              <p:nvPr/>
            </p:nvGrpSpPr>
            <p:grpSpPr>
              <a:xfrm>
                <a:off x="6688886" y="5425691"/>
                <a:ext cx="685800" cy="685800"/>
                <a:chOff x="3388326" y="2144489"/>
                <a:chExt cx="685800" cy="685800"/>
              </a:xfrm>
            </p:grpSpPr>
            <p:sp>
              <p:nvSpPr>
                <p:cNvPr id="4276" name="Oval 4275">
                  <a:extLst>
                    <a:ext uri="{FF2B5EF4-FFF2-40B4-BE49-F238E27FC236}">
                      <a16:creationId xmlns:a16="http://schemas.microsoft.com/office/drawing/2014/main" id="{8A39C313-EC84-4432-A366-2BE9B2B75989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77" name="Group 4276">
                  <a:extLst>
                    <a:ext uri="{FF2B5EF4-FFF2-40B4-BE49-F238E27FC236}">
                      <a16:creationId xmlns:a16="http://schemas.microsoft.com/office/drawing/2014/main" id="{169C38B4-4D8F-4280-9264-0AA0C118A1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278" name="Group 4277">
                    <a:extLst>
                      <a:ext uri="{FF2B5EF4-FFF2-40B4-BE49-F238E27FC236}">
                        <a16:creationId xmlns:a16="http://schemas.microsoft.com/office/drawing/2014/main" id="{DB8F7D99-FB9A-454C-BC7D-429196F36A9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304" name="Rounded Rectangle 101">
                      <a:extLst>
                        <a:ext uri="{FF2B5EF4-FFF2-40B4-BE49-F238E27FC236}">
                          <a16:creationId xmlns:a16="http://schemas.microsoft.com/office/drawing/2014/main" id="{B699584A-A4C2-4450-B360-F18136CB5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05" name="Group 4304">
                      <a:extLst>
                        <a:ext uri="{FF2B5EF4-FFF2-40B4-BE49-F238E27FC236}">
                          <a16:creationId xmlns:a16="http://schemas.microsoft.com/office/drawing/2014/main" id="{33465322-2EFA-4CC1-A76C-D35C1BE095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315" name="Rounded Rectangle 112">
                        <a:extLst>
                          <a:ext uri="{FF2B5EF4-FFF2-40B4-BE49-F238E27FC236}">
                            <a16:creationId xmlns:a16="http://schemas.microsoft.com/office/drawing/2014/main" id="{0F6EA659-F1B0-4D03-8A2A-ACE66D1001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16" name="Graphic 4315">
                        <a:extLst>
                          <a:ext uri="{FF2B5EF4-FFF2-40B4-BE49-F238E27FC236}">
                            <a16:creationId xmlns:a16="http://schemas.microsoft.com/office/drawing/2014/main" id="{C6595517-098B-4845-BDD5-0BE79CDD3D6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6" name="Group 4305">
                      <a:extLst>
                        <a:ext uri="{FF2B5EF4-FFF2-40B4-BE49-F238E27FC236}">
                          <a16:creationId xmlns:a16="http://schemas.microsoft.com/office/drawing/2014/main" id="{9F7F402A-A8CF-4B38-9F78-7294E95568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313" name="Rounded Rectangle 110">
                        <a:extLst>
                          <a:ext uri="{FF2B5EF4-FFF2-40B4-BE49-F238E27FC236}">
                            <a16:creationId xmlns:a16="http://schemas.microsoft.com/office/drawing/2014/main" id="{E6F9A166-E532-4735-9D0E-0E02EE4F0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14" name="Graphic 4313">
                        <a:extLst>
                          <a:ext uri="{FF2B5EF4-FFF2-40B4-BE49-F238E27FC236}">
                            <a16:creationId xmlns:a16="http://schemas.microsoft.com/office/drawing/2014/main" id="{A86D452E-82B4-43C5-B43E-D45FB92245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7" name="Group 4306">
                      <a:extLst>
                        <a:ext uri="{FF2B5EF4-FFF2-40B4-BE49-F238E27FC236}">
                          <a16:creationId xmlns:a16="http://schemas.microsoft.com/office/drawing/2014/main" id="{BA69CF80-A40A-4E3C-AE0A-715D0403AF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311" name="Rounded Rectangle 108">
                        <a:extLst>
                          <a:ext uri="{FF2B5EF4-FFF2-40B4-BE49-F238E27FC236}">
                            <a16:creationId xmlns:a16="http://schemas.microsoft.com/office/drawing/2014/main" id="{ABAA48CE-11B6-4D12-ADE3-D7DCAC8AA3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12" name="Graphic 4311">
                        <a:extLst>
                          <a:ext uri="{FF2B5EF4-FFF2-40B4-BE49-F238E27FC236}">
                            <a16:creationId xmlns:a16="http://schemas.microsoft.com/office/drawing/2014/main" id="{9C35B7C8-F0C7-417C-90E4-7D4C380B0A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308" name="Group 4307">
                      <a:extLst>
                        <a:ext uri="{FF2B5EF4-FFF2-40B4-BE49-F238E27FC236}">
                          <a16:creationId xmlns:a16="http://schemas.microsoft.com/office/drawing/2014/main" id="{B85FDFF4-A038-4A0B-8FB8-29D1D13D2E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309" name="Rounded Rectangle 106">
                        <a:extLst>
                          <a:ext uri="{FF2B5EF4-FFF2-40B4-BE49-F238E27FC236}">
                            <a16:creationId xmlns:a16="http://schemas.microsoft.com/office/drawing/2014/main" id="{E1F02715-FAF7-49FE-BF28-FA4AC781C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10" name="Graphic 4309">
                        <a:extLst>
                          <a:ext uri="{FF2B5EF4-FFF2-40B4-BE49-F238E27FC236}">
                            <a16:creationId xmlns:a16="http://schemas.microsoft.com/office/drawing/2014/main" id="{57076178-0D65-425A-8E76-AEEE4B4EB23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79" name="Group 4278">
                    <a:extLst>
                      <a:ext uri="{FF2B5EF4-FFF2-40B4-BE49-F238E27FC236}">
                        <a16:creationId xmlns:a16="http://schemas.microsoft.com/office/drawing/2014/main" id="{3B8D6072-A4F2-4D6B-ADFE-ACC23A41979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97" name="Rounded Rectangle 84">
                      <a:extLst>
                        <a:ext uri="{FF2B5EF4-FFF2-40B4-BE49-F238E27FC236}">
                          <a16:creationId xmlns:a16="http://schemas.microsoft.com/office/drawing/2014/main" id="{4E03BDB2-9F32-4674-B147-D6D2AB196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298" name="Group 4297">
                      <a:extLst>
                        <a:ext uri="{FF2B5EF4-FFF2-40B4-BE49-F238E27FC236}">
                          <a16:creationId xmlns:a16="http://schemas.microsoft.com/office/drawing/2014/main" id="{07DC47B4-F372-49E5-803D-0AF5ADC7FC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302" name="Rounded Rectangle 89">
                        <a:extLst>
                          <a:ext uri="{FF2B5EF4-FFF2-40B4-BE49-F238E27FC236}">
                            <a16:creationId xmlns:a16="http://schemas.microsoft.com/office/drawing/2014/main" id="{84589CE0-5A6A-4130-8A99-16B4B5B44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03" name="Graphic 4302">
                        <a:extLst>
                          <a:ext uri="{FF2B5EF4-FFF2-40B4-BE49-F238E27FC236}">
                            <a16:creationId xmlns:a16="http://schemas.microsoft.com/office/drawing/2014/main" id="{AB501F57-5691-4837-9C80-5D7A88A68E3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99" name="Group 4298">
                      <a:extLst>
                        <a:ext uri="{FF2B5EF4-FFF2-40B4-BE49-F238E27FC236}">
                          <a16:creationId xmlns:a16="http://schemas.microsoft.com/office/drawing/2014/main" id="{40BECF10-2F16-41E0-AE58-DECB9D3ACC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300" name="Rounded Rectangle 87">
                        <a:extLst>
                          <a:ext uri="{FF2B5EF4-FFF2-40B4-BE49-F238E27FC236}">
                            <a16:creationId xmlns:a16="http://schemas.microsoft.com/office/drawing/2014/main" id="{C9F3B61C-91BF-4170-9385-C99246F66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301" name="Graphic 4300">
                        <a:extLst>
                          <a:ext uri="{FF2B5EF4-FFF2-40B4-BE49-F238E27FC236}">
                            <a16:creationId xmlns:a16="http://schemas.microsoft.com/office/drawing/2014/main" id="{D053430F-AB8B-438B-A6DC-396B7DD91B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80" name="Group 4279">
                    <a:extLst>
                      <a:ext uri="{FF2B5EF4-FFF2-40B4-BE49-F238E27FC236}">
                        <a16:creationId xmlns:a16="http://schemas.microsoft.com/office/drawing/2014/main" id="{CCABFCE0-7EE5-4F77-859D-0EFAF345102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281" name="Group 4280">
                      <a:extLst>
                        <a:ext uri="{FF2B5EF4-FFF2-40B4-BE49-F238E27FC236}">
                          <a16:creationId xmlns:a16="http://schemas.microsoft.com/office/drawing/2014/main" id="{97D54AB3-79DE-48FC-BF29-C3AAE8ACCB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85" name="Group 4284">
                        <a:extLst>
                          <a:ext uri="{FF2B5EF4-FFF2-40B4-BE49-F238E27FC236}">
                            <a16:creationId xmlns:a16="http://schemas.microsoft.com/office/drawing/2014/main" id="{6ECDAC0D-E095-477B-9B7F-33B60EA8669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89" name="Rounded Rectangle 91">
                          <a:extLst>
                            <a:ext uri="{FF2B5EF4-FFF2-40B4-BE49-F238E27FC236}">
                              <a16:creationId xmlns:a16="http://schemas.microsoft.com/office/drawing/2014/main" id="{623E7579-1AC4-4169-AC7F-42306B43A9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90" name="Graphic 4289">
                          <a:extLst>
                            <a:ext uri="{FF2B5EF4-FFF2-40B4-BE49-F238E27FC236}">
                              <a16:creationId xmlns:a16="http://schemas.microsoft.com/office/drawing/2014/main" id="{5EE6D2DE-22AA-4923-B9FF-265587C9CDB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91" name="Group 4290">
                          <a:extLst>
                            <a:ext uri="{FF2B5EF4-FFF2-40B4-BE49-F238E27FC236}">
                              <a16:creationId xmlns:a16="http://schemas.microsoft.com/office/drawing/2014/main" id="{A19F6826-61BC-4451-8347-4B2A2B55327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95" name="Rounded Rectangle 97">
                            <a:extLst>
                              <a:ext uri="{FF2B5EF4-FFF2-40B4-BE49-F238E27FC236}">
                                <a16:creationId xmlns:a16="http://schemas.microsoft.com/office/drawing/2014/main" id="{657E9B41-2AB3-42A7-BED4-4307E3D5D3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96" name="Graphic 4295">
                            <a:extLst>
                              <a:ext uri="{FF2B5EF4-FFF2-40B4-BE49-F238E27FC236}">
                                <a16:creationId xmlns:a16="http://schemas.microsoft.com/office/drawing/2014/main" id="{9AF766BF-9D97-4E30-BE24-156F9EB42F9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92" name="Group 4291">
                          <a:extLst>
                            <a:ext uri="{FF2B5EF4-FFF2-40B4-BE49-F238E27FC236}">
                              <a16:creationId xmlns:a16="http://schemas.microsoft.com/office/drawing/2014/main" id="{04F759FB-0486-44C3-BCE0-724F33F0E3D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93" name="Rounded Rectangle 95">
                            <a:extLst>
                              <a:ext uri="{FF2B5EF4-FFF2-40B4-BE49-F238E27FC236}">
                                <a16:creationId xmlns:a16="http://schemas.microsoft.com/office/drawing/2014/main" id="{E977CC21-7DAE-473B-BF4D-50EB7ADEFC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94" name="Graphic 4293">
                            <a:extLst>
                              <a:ext uri="{FF2B5EF4-FFF2-40B4-BE49-F238E27FC236}">
                                <a16:creationId xmlns:a16="http://schemas.microsoft.com/office/drawing/2014/main" id="{10145531-9780-49BD-9731-649D56720D6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86" name="Group 4285">
                        <a:extLst>
                          <a:ext uri="{FF2B5EF4-FFF2-40B4-BE49-F238E27FC236}">
                            <a16:creationId xmlns:a16="http://schemas.microsoft.com/office/drawing/2014/main" id="{AF99E21A-B611-47DA-B61C-DDAE6059634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87" name="Rounded Rectangle 121">
                          <a:extLst>
                            <a:ext uri="{FF2B5EF4-FFF2-40B4-BE49-F238E27FC236}">
                              <a16:creationId xmlns:a16="http://schemas.microsoft.com/office/drawing/2014/main" id="{4EA4BDAF-CF9D-41A7-8827-CD09F4F757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88" name="Graphic 4287">
                          <a:extLst>
                            <a:ext uri="{FF2B5EF4-FFF2-40B4-BE49-F238E27FC236}">
                              <a16:creationId xmlns:a16="http://schemas.microsoft.com/office/drawing/2014/main" id="{2D5897B5-ACE7-468C-9C2D-64380F18DDE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82" name="Group 4281">
                      <a:extLst>
                        <a:ext uri="{FF2B5EF4-FFF2-40B4-BE49-F238E27FC236}">
                          <a16:creationId xmlns:a16="http://schemas.microsoft.com/office/drawing/2014/main" id="{B115E00D-CFF1-4AF3-97BC-231C6E31E8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83" name="Rounded Rectangle 124">
                        <a:extLst>
                          <a:ext uri="{FF2B5EF4-FFF2-40B4-BE49-F238E27FC236}">
                            <a16:creationId xmlns:a16="http://schemas.microsoft.com/office/drawing/2014/main" id="{B369C60F-0AF8-4FE6-8267-92910B7B65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84" name="Graphic 4283">
                        <a:extLst>
                          <a:ext uri="{FF2B5EF4-FFF2-40B4-BE49-F238E27FC236}">
                            <a16:creationId xmlns:a16="http://schemas.microsoft.com/office/drawing/2014/main" id="{2848B223-C5BE-479C-89D9-01BB348F24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4" name="Group 3813">
                <a:extLst>
                  <a:ext uri="{FF2B5EF4-FFF2-40B4-BE49-F238E27FC236}">
                    <a16:creationId xmlns:a16="http://schemas.microsoft.com/office/drawing/2014/main" id="{7F3FF4B6-E3D4-423C-9083-B868EDAD8759}"/>
                  </a:ext>
                </a:extLst>
              </p:cNvPr>
              <p:cNvGrpSpPr/>
              <p:nvPr/>
            </p:nvGrpSpPr>
            <p:grpSpPr>
              <a:xfrm>
                <a:off x="7979415" y="2138689"/>
                <a:ext cx="685800" cy="685800"/>
                <a:chOff x="3388326" y="2144489"/>
                <a:chExt cx="685800" cy="685800"/>
              </a:xfrm>
            </p:grpSpPr>
            <p:sp>
              <p:nvSpPr>
                <p:cNvPr id="4235" name="Oval 4234">
                  <a:extLst>
                    <a:ext uri="{FF2B5EF4-FFF2-40B4-BE49-F238E27FC236}">
                      <a16:creationId xmlns:a16="http://schemas.microsoft.com/office/drawing/2014/main" id="{5366D8C3-650B-4D36-AB18-C8EFF4EB47A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36" name="Group 4235">
                  <a:extLst>
                    <a:ext uri="{FF2B5EF4-FFF2-40B4-BE49-F238E27FC236}">
                      <a16:creationId xmlns:a16="http://schemas.microsoft.com/office/drawing/2014/main" id="{C6DFF7B2-4341-461F-B018-863B43104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237" name="Group 4236">
                    <a:extLst>
                      <a:ext uri="{FF2B5EF4-FFF2-40B4-BE49-F238E27FC236}">
                        <a16:creationId xmlns:a16="http://schemas.microsoft.com/office/drawing/2014/main" id="{5AD2AF48-C9AC-4B55-9839-A6BD5A92FE1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263" name="Rounded Rectangle 101">
                      <a:extLst>
                        <a:ext uri="{FF2B5EF4-FFF2-40B4-BE49-F238E27FC236}">
                          <a16:creationId xmlns:a16="http://schemas.microsoft.com/office/drawing/2014/main" id="{82EA7CFA-6B00-4131-A2C4-46481491A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264" name="Group 4263">
                      <a:extLst>
                        <a:ext uri="{FF2B5EF4-FFF2-40B4-BE49-F238E27FC236}">
                          <a16:creationId xmlns:a16="http://schemas.microsoft.com/office/drawing/2014/main" id="{FF7BF6C4-1B6B-4D1F-9C92-B7C0BD94F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274" name="Rounded Rectangle 112">
                        <a:extLst>
                          <a:ext uri="{FF2B5EF4-FFF2-40B4-BE49-F238E27FC236}">
                            <a16:creationId xmlns:a16="http://schemas.microsoft.com/office/drawing/2014/main" id="{775A36B4-EC01-4C3B-B695-227C90DD93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75" name="Graphic 4274">
                        <a:extLst>
                          <a:ext uri="{FF2B5EF4-FFF2-40B4-BE49-F238E27FC236}">
                            <a16:creationId xmlns:a16="http://schemas.microsoft.com/office/drawing/2014/main" id="{05E4B2E4-A6A5-40CC-9316-CF679185522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5" name="Group 4264">
                      <a:extLst>
                        <a:ext uri="{FF2B5EF4-FFF2-40B4-BE49-F238E27FC236}">
                          <a16:creationId xmlns:a16="http://schemas.microsoft.com/office/drawing/2014/main" id="{2A557C22-C00B-4B0C-A15A-DE29FDA64C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272" name="Rounded Rectangle 110">
                        <a:extLst>
                          <a:ext uri="{FF2B5EF4-FFF2-40B4-BE49-F238E27FC236}">
                            <a16:creationId xmlns:a16="http://schemas.microsoft.com/office/drawing/2014/main" id="{32D1D154-DEAF-4BFA-9411-99B6C07DAE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73" name="Graphic 4272">
                        <a:extLst>
                          <a:ext uri="{FF2B5EF4-FFF2-40B4-BE49-F238E27FC236}">
                            <a16:creationId xmlns:a16="http://schemas.microsoft.com/office/drawing/2014/main" id="{52639917-CA44-4694-BE91-7E899F94B2F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6" name="Group 4265">
                      <a:extLst>
                        <a:ext uri="{FF2B5EF4-FFF2-40B4-BE49-F238E27FC236}">
                          <a16:creationId xmlns:a16="http://schemas.microsoft.com/office/drawing/2014/main" id="{1F82CC68-AC19-4D72-BDE1-788508FAF6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270" name="Rounded Rectangle 108">
                        <a:extLst>
                          <a:ext uri="{FF2B5EF4-FFF2-40B4-BE49-F238E27FC236}">
                            <a16:creationId xmlns:a16="http://schemas.microsoft.com/office/drawing/2014/main" id="{E88320CC-92C8-4106-8FAF-906E8C061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71" name="Graphic 4270">
                        <a:extLst>
                          <a:ext uri="{FF2B5EF4-FFF2-40B4-BE49-F238E27FC236}">
                            <a16:creationId xmlns:a16="http://schemas.microsoft.com/office/drawing/2014/main" id="{83A207A7-B914-4042-AB6F-8A3299AC89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67" name="Group 4266">
                      <a:extLst>
                        <a:ext uri="{FF2B5EF4-FFF2-40B4-BE49-F238E27FC236}">
                          <a16:creationId xmlns:a16="http://schemas.microsoft.com/office/drawing/2014/main" id="{7526870D-CFF4-425B-A72D-49A9B7B3CB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268" name="Rounded Rectangle 106">
                        <a:extLst>
                          <a:ext uri="{FF2B5EF4-FFF2-40B4-BE49-F238E27FC236}">
                            <a16:creationId xmlns:a16="http://schemas.microsoft.com/office/drawing/2014/main" id="{694BAF39-3A17-4A22-AA55-0B3E076673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69" name="Graphic 4268">
                        <a:extLst>
                          <a:ext uri="{FF2B5EF4-FFF2-40B4-BE49-F238E27FC236}">
                            <a16:creationId xmlns:a16="http://schemas.microsoft.com/office/drawing/2014/main" id="{483DF400-292E-43F2-9C8E-29AAA8BC76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38" name="Group 4237">
                    <a:extLst>
                      <a:ext uri="{FF2B5EF4-FFF2-40B4-BE49-F238E27FC236}">
                        <a16:creationId xmlns:a16="http://schemas.microsoft.com/office/drawing/2014/main" id="{DAC0309B-DDB5-45D5-8B7B-C164CF290A64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56" name="Rounded Rectangle 84">
                      <a:extLst>
                        <a:ext uri="{FF2B5EF4-FFF2-40B4-BE49-F238E27FC236}">
                          <a16:creationId xmlns:a16="http://schemas.microsoft.com/office/drawing/2014/main" id="{21662060-9D92-46D9-81BC-472DEBE4B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257" name="Group 4256">
                      <a:extLst>
                        <a:ext uri="{FF2B5EF4-FFF2-40B4-BE49-F238E27FC236}">
                          <a16:creationId xmlns:a16="http://schemas.microsoft.com/office/drawing/2014/main" id="{2223D6C2-00F6-4E70-B400-DCEE3C3B84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261" name="Rounded Rectangle 89">
                        <a:extLst>
                          <a:ext uri="{FF2B5EF4-FFF2-40B4-BE49-F238E27FC236}">
                            <a16:creationId xmlns:a16="http://schemas.microsoft.com/office/drawing/2014/main" id="{4418F312-ECE3-4F91-BFC4-D15272B0C3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62" name="Graphic 4261">
                        <a:extLst>
                          <a:ext uri="{FF2B5EF4-FFF2-40B4-BE49-F238E27FC236}">
                            <a16:creationId xmlns:a16="http://schemas.microsoft.com/office/drawing/2014/main" id="{35AFD801-0DD2-47A1-9688-F93D8ED0D13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58" name="Group 4257">
                      <a:extLst>
                        <a:ext uri="{FF2B5EF4-FFF2-40B4-BE49-F238E27FC236}">
                          <a16:creationId xmlns:a16="http://schemas.microsoft.com/office/drawing/2014/main" id="{91541F1E-9EEE-40A2-A663-F6B6360ECC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259" name="Rounded Rectangle 87">
                        <a:extLst>
                          <a:ext uri="{FF2B5EF4-FFF2-40B4-BE49-F238E27FC236}">
                            <a16:creationId xmlns:a16="http://schemas.microsoft.com/office/drawing/2014/main" id="{372EA178-1A32-40F4-94DE-041710FDED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60" name="Graphic 4259">
                        <a:extLst>
                          <a:ext uri="{FF2B5EF4-FFF2-40B4-BE49-F238E27FC236}">
                            <a16:creationId xmlns:a16="http://schemas.microsoft.com/office/drawing/2014/main" id="{C84307A3-9D16-4525-B8B4-6BE7CA1B90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239" name="Group 4238">
                    <a:extLst>
                      <a:ext uri="{FF2B5EF4-FFF2-40B4-BE49-F238E27FC236}">
                        <a16:creationId xmlns:a16="http://schemas.microsoft.com/office/drawing/2014/main" id="{67FE663A-9688-4062-B926-E0DCB7AA6BA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240" name="Group 4239">
                      <a:extLst>
                        <a:ext uri="{FF2B5EF4-FFF2-40B4-BE49-F238E27FC236}">
                          <a16:creationId xmlns:a16="http://schemas.microsoft.com/office/drawing/2014/main" id="{AF0829EC-CB30-44BE-95FC-91A8805A80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44" name="Group 4243">
                        <a:extLst>
                          <a:ext uri="{FF2B5EF4-FFF2-40B4-BE49-F238E27FC236}">
                            <a16:creationId xmlns:a16="http://schemas.microsoft.com/office/drawing/2014/main" id="{0E1CE2F7-24B1-405D-9572-6F7E1A8001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48" name="Rounded Rectangle 91">
                          <a:extLst>
                            <a:ext uri="{FF2B5EF4-FFF2-40B4-BE49-F238E27FC236}">
                              <a16:creationId xmlns:a16="http://schemas.microsoft.com/office/drawing/2014/main" id="{BFA83944-F2D3-4405-A65F-613A260E73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49" name="Graphic 4248">
                          <a:extLst>
                            <a:ext uri="{FF2B5EF4-FFF2-40B4-BE49-F238E27FC236}">
                              <a16:creationId xmlns:a16="http://schemas.microsoft.com/office/drawing/2014/main" id="{9EB60B46-0CBA-4B19-B505-6628698FB91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50" name="Group 4249">
                          <a:extLst>
                            <a:ext uri="{FF2B5EF4-FFF2-40B4-BE49-F238E27FC236}">
                              <a16:creationId xmlns:a16="http://schemas.microsoft.com/office/drawing/2014/main" id="{41B1AB51-075A-484A-81AC-FFA6A6D8E5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54" name="Rounded Rectangle 97">
                            <a:extLst>
                              <a:ext uri="{FF2B5EF4-FFF2-40B4-BE49-F238E27FC236}">
                                <a16:creationId xmlns:a16="http://schemas.microsoft.com/office/drawing/2014/main" id="{F2AE7DBA-9654-42EE-AC37-A2365B0017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55" name="Graphic 4254">
                            <a:extLst>
                              <a:ext uri="{FF2B5EF4-FFF2-40B4-BE49-F238E27FC236}">
                                <a16:creationId xmlns:a16="http://schemas.microsoft.com/office/drawing/2014/main" id="{8742E126-A6A9-486B-8152-3861D7E97EB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51" name="Group 4250">
                          <a:extLst>
                            <a:ext uri="{FF2B5EF4-FFF2-40B4-BE49-F238E27FC236}">
                              <a16:creationId xmlns:a16="http://schemas.microsoft.com/office/drawing/2014/main" id="{F640486E-D8A5-4E6D-A9D9-514B2A99CA9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52" name="Rounded Rectangle 95">
                            <a:extLst>
                              <a:ext uri="{FF2B5EF4-FFF2-40B4-BE49-F238E27FC236}">
                                <a16:creationId xmlns:a16="http://schemas.microsoft.com/office/drawing/2014/main" id="{8E570A77-98B6-4377-B85F-BD89801BC4B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53" name="Graphic 4252">
                            <a:extLst>
                              <a:ext uri="{FF2B5EF4-FFF2-40B4-BE49-F238E27FC236}">
                                <a16:creationId xmlns:a16="http://schemas.microsoft.com/office/drawing/2014/main" id="{BD70BFA0-EE83-4410-849E-AF75C4E1F89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45" name="Group 4244">
                        <a:extLst>
                          <a:ext uri="{FF2B5EF4-FFF2-40B4-BE49-F238E27FC236}">
                            <a16:creationId xmlns:a16="http://schemas.microsoft.com/office/drawing/2014/main" id="{10BFEDCF-4AA6-4706-9E2C-64BC5F6978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46" name="Rounded Rectangle 121">
                          <a:extLst>
                            <a:ext uri="{FF2B5EF4-FFF2-40B4-BE49-F238E27FC236}">
                              <a16:creationId xmlns:a16="http://schemas.microsoft.com/office/drawing/2014/main" id="{A56638AF-5327-4ED5-ADE3-B5542F3D64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47" name="Graphic 4246">
                          <a:extLst>
                            <a:ext uri="{FF2B5EF4-FFF2-40B4-BE49-F238E27FC236}">
                              <a16:creationId xmlns:a16="http://schemas.microsoft.com/office/drawing/2014/main" id="{67694E39-3E7E-4B41-B354-CF2D1560C2A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41" name="Group 4240">
                      <a:extLst>
                        <a:ext uri="{FF2B5EF4-FFF2-40B4-BE49-F238E27FC236}">
                          <a16:creationId xmlns:a16="http://schemas.microsoft.com/office/drawing/2014/main" id="{69FC6836-DADA-4215-98F7-2384C79932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42" name="Rounded Rectangle 124">
                        <a:extLst>
                          <a:ext uri="{FF2B5EF4-FFF2-40B4-BE49-F238E27FC236}">
                            <a16:creationId xmlns:a16="http://schemas.microsoft.com/office/drawing/2014/main" id="{5DE9BEEA-D286-4AE7-AB93-1DA85997B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43" name="Graphic 4242">
                        <a:extLst>
                          <a:ext uri="{FF2B5EF4-FFF2-40B4-BE49-F238E27FC236}">
                            <a16:creationId xmlns:a16="http://schemas.microsoft.com/office/drawing/2014/main" id="{31A4F5B1-1B9E-40AE-B910-0057B8E6269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5" name="Group 3814">
                <a:extLst>
                  <a:ext uri="{FF2B5EF4-FFF2-40B4-BE49-F238E27FC236}">
                    <a16:creationId xmlns:a16="http://schemas.microsoft.com/office/drawing/2014/main" id="{CFA66C7D-BDEE-4504-B3F9-28E33872344E}"/>
                  </a:ext>
                </a:extLst>
              </p:cNvPr>
              <p:cNvGrpSpPr/>
              <p:nvPr/>
            </p:nvGrpSpPr>
            <p:grpSpPr>
              <a:xfrm>
                <a:off x="7468377" y="1332548"/>
                <a:ext cx="685800" cy="685800"/>
                <a:chOff x="3388326" y="2144489"/>
                <a:chExt cx="685800" cy="685800"/>
              </a:xfrm>
            </p:grpSpPr>
            <p:sp>
              <p:nvSpPr>
                <p:cNvPr id="4194" name="Oval 4193">
                  <a:extLst>
                    <a:ext uri="{FF2B5EF4-FFF2-40B4-BE49-F238E27FC236}">
                      <a16:creationId xmlns:a16="http://schemas.microsoft.com/office/drawing/2014/main" id="{3CA6C5F0-8FE1-4A16-9909-6F6F1CA99ADD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95" name="Group 4194">
                  <a:extLst>
                    <a:ext uri="{FF2B5EF4-FFF2-40B4-BE49-F238E27FC236}">
                      <a16:creationId xmlns:a16="http://schemas.microsoft.com/office/drawing/2014/main" id="{E20CB414-143E-47DF-B296-32E7F0CBBE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96" name="Group 4195">
                    <a:extLst>
                      <a:ext uri="{FF2B5EF4-FFF2-40B4-BE49-F238E27FC236}">
                        <a16:creationId xmlns:a16="http://schemas.microsoft.com/office/drawing/2014/main" id="{A3EC2F01-6DE9-406F-ADC5-DA310D5319A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222" name="Rounded Rectangle 101">
                      <a:extLst>
                        <a:ext uri="{FF2B5EF4-FFF2-40B4-BE49-F238E27FC236}">
                          <a16:creationId xmlns:a16="http://schemas.microsoft.com/office/drawing/2014/main" id="{058F97D1-682C-49CD-894C-D1350FD1B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223" name="Group 4222">
                      <a:extLst>
                        <a:ext uri="{FF2B5EF4-FFF2-40B4-BE49-F238E27FC236}">
                          <a16:creationId xmlns:a16="http://schemas.microsoft.com/office/drawing/2014/main" id="{5BDC9A6E-92BA-42FB-A854-D663A48DB7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233" name="Rounded Rectangle 112">
                        <a:extLst>
                          <a:ext uri="{FF2B5EF4-FFF2-40B4-BE49-F238E27FC236}">
                            <a16:creationId xmlns:a16="http://schemas.microsoft.com/office/drawing/2014/main" id="{27253F0C-2457-420A-AFF2-EFF270937D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34" name="Graphic 4233">
                        <a:extLst>
                          <a:ext uri="{FF2B5EF4-FFF2-40B4-BE49-F238E27FC236}">
                            <a16:creationId xmlns:a16="http://schemas.microsoft.com/office/drawing/2014/main" id="{061E2334-11B1-43AE-9AD6-19A112CE7E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4" name="Group 4223">
                      <a:extLst>
                        <a:ext uri="{FF2B5EF4-FFF2-40B4-BE49-F238E27FC236}">
                          <a16:creationId xmlns:a16="http://schemas.microsoft.com/office/drawing/2014/main" id="{F73A6BEC-B875-4879-A32D-7691DF57BD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231" name="Rounded Rectangle 110">
                        <a:extLst>
                          <a:ext uri="{FF2B5EF4-FFF2-40B4-BE49-F238E27FC236}">
                            <a16:creationId xmlns:a16="http://schemas.microsoft.com/office/drawing/2014/main" id="{E53A2D35-C208-4E9A-AC0B-13350E8A34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32" name="Graphic 4231">
                        <a:extLst>
                          <a:ext uri="{FF2B5EF4-FFF2-40B4-BE49-F238E27FC236}">
                            <a16:creationId xmlns:a16="http://schemas.microsoft.com/office/drawing/2014/main" id="{E6F118C3-A5AC-4066-AECB-A487746B6F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5" name="Group 4224">
                      <a:extLst>
                        <a:ext uri="{FF2B5EF4-FFF2-40B4-BE49-F238E27FC236}">
                          <a16:creationId xmlns:a16="http://schemas.microsoft.com/office/drawing/2014/main" id="{88644134-025E-4ECF-B19D-26A804E5C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229" name="Rounded Rectangle 108">
                        <a:extLst>
                          <a:ext uri="{FF2B5EF4-FFF2-40B4-BE49-F238E27FC236}">
                            <a16:creationId xmlns:a16="http://schemas.microsoft.com/office/drawing/2014/main" id="{20A8D50F-123E-4FB2-B8D1-BE16228177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30" name="Graphic 4229">
                        <a:extLst>
                          <a:ext uri="{FF2B5EF4-FFF2-40B4-BE49-F238E27FC236}">
                            <a16:creationId xmlns:a16="http://schemas.microsoft.com/office/drawing/2014/main" id="{E174A704-ACC4-47CC-B5CC-03205341EE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26" name="Group 4225">
                      <a:extLst>
                        <a:ext uri="{FF2B5EF4-FFF2-40B4-BE49-F238E27FC236}">
                          <a16:creationId xmlns:a16="http://schemas.microsoft.com/office/drawing/2014/main" id="{5C4F0ABB-8031-4F8F-955D-B49B1888FB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227" name="Rounded Rectangle 106">
                        <a:extLst>
                          <a:ext uri="{FF2B5EF4-FFF2-40B4-BE49-F238E27FC236}">
                            <a16:creationId xmlns:a16="http://schemas.microsoft.com/office/drawing/2014/main" id="{6D5DAC2A-B3C5-42AF-8ECD-B5F9087693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28" name="Graphic 4227">
                        <a:extLst>
                          <a:ext uri="{FF2B5EF4-FFF2-40B4-BE49-F238E27FC236}">
                            <a16:creationId xmlns:a16="http://schemas.microsoft.com/office/drawing/2014/main" id="{3504D79B-CB93-43E6-BE8A-195990262F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97" name="Group 4196">
                    <a:extLst>
                      <a:ext uri="{FF2B5EF4-FFF2-40B4-BE49-F238E27FC236}">
                        <a16:creationId xmlns:a16="http://schemas.microsoft.com/office/drawing/2014/main" id="{61A850E1-1D6A-49F1-AA6A-417E8696A0E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215" name="Rounded Rectangle 84">
                      <a:extLst>
                        <a:ext uri="{FF2B5EF4-FFF2-40B4-BE49-F238E27FC236}">
                          <a16:creationId xmlns:a16="http://schemas.microsoft.com/office/drawing/2014/main" id="{1BB3CDBD-A084-41CB-9A4C-C5CF737AF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216" name="Group 4215">
                      <a:extLst>
                        <a:ext uri="{FF2B5EF4-FFF2-40B4-BE49-F238E27FC236}">
                          <a16:creationId xmlns:a16="http://schemas.microsoft.com/office/drawing/2014/main" id="{E3771B0A-5540-4FD8-BE8E-40BC9ADC07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220" name="Rounded Rectangle 89">
                        <a:extLst>
                          <a:ext uri="{FF2B5EF4-FFF2-40B4-BE49-F238E27FC236}">
                            <a16:creationId xmlns:a16="http://schemas.microsoft.com/office/drawing/2014/main" id="{F34F34E5-4D83-49E2-9852-3423579D5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21" name="Graphic 4220">
                        <a:extLst>
                          <a:ext uri="{FF2B5EF4-FFF2-40B4-BE49-F238E27FC236}">
                            <a16:creationId xmlns:a16="http://schemas.microsoft.com/office/drawing/2014/main" id="{75CBCE65-3864-4F7F-B394-300783672E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217" name="Group 4216">
                      <a:extLst>
                        <a:ext uri="{FF2B5EF4-FFF2-40B4-BE49-F238E27FC236}">
                          <a16:creationId xmlns:a16="http://schemas.microsoft.com/office/drawing/2014/main" id="{4C0FA17E-E26D-419D-8966-DDD0E6E1BD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218" name="Rounded Rectangle 87">
                        <a:extLst>
                          <a:ext uri="{FF2B5EF4-FFF2-40B4-BE49-F238E27FC236}">
                            <a16:creationId xmlns:a16="http://schemas.microsoft.com/office/drawing/2014/main" id="{D34817CD-D3B6-4CA2-9A74-4D93A1881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19" name="Graphic 4218">
                        <a:extLst>
                          <a:ext uri="{FF2B5EF4-FFF2-40B4-BE49-F238E27FC236}">
                            <a16:creationId xmlns:a16="http://schemas.microsoft.com/office/drawing/2014/main" id="{490B9833-A08C-4AA4-8780-5371CE4218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98" name="Group 4197">
                    <a:extLst>
                      <a:ext uri="{FF2B5EF4-FFF2-40B4-BE49-F238E27FC236}">
                        <a16:creationId xmlns:a16="http://schemas.microsoft.com/office/drawing/2014/main" id="{DC1E9E38-DE37-4C48-818F-E427AF9E429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99" name="Group 4198">
                      <a:extLst>
                        <a:ext uri="{FF2B5EF4-FFF2-40B4-BE49-F238E27FC236}">
                          <a16:creationId xmlns:a16="http://schemas.microsoft.com/office/drawing/2014/main" id="{BB8A8CB3-CEFF-4E0D-9B2F-AFB8B85D4C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203" name="Group 4202">
                        <a:extLst>
                          <a:ext uri="{FF2B5EF4-FFF2-40B4-BE49-F238E27FC236}">
                            <a16:creationId xmlns:a16="http://schemas.microsoft.com/office/drawing/2014/main" id="{A4C1D58A-CAC8-43CE-812C-4843ABC775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207" name="Rounded Rectangle 91">
                          <a:extLst>
                            <a:ext uri="{FF2B5EF4-FFF2-40B4-BE49-F238E27FC236}">
                              <a16:creationId xmlns:a16="http://schemas.microsoft.com/office/drawing/2014/main" id="{6B3E36F7-3774-47B4-AB4E-54777C2AFA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08" name="Graphic 4207">
                          <a:extLst>
                            <a:ext uri="{FF2B5EF4-FFF2-40B4-BE49-F238E27FC236}">
                              <a16:creationId xmlns:a16="http://schemas.microsoft.com/office/drawing/2014/main" id="{849E7760-AACC-4D58-935E-8DE4351BB9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209" name="Group 4208">
                          <a:extLst>
                            <a:ext uri="{FF2B5EF4-FFF2-40B4-BE49-F238E27FC236}">
                              <a16:creationId xmlns:a16="http://schemas.microsoft.com/office/drawing/2014/main" id="{553440C9-6B85-4008-9ED0-DEDF562229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213" name="Rounded Rectangle 97">
                            <a:extLst>
                              <a:ext uri="{FF2B5EF4-FFF2-40B4-BE49-F238E27FC236}">
                                <a16:creationId xmlns:a16="http://schemas.microsoft.com/office/drawing/2014/main" id="{432364FB-E3CB-4241-8B15-4C04EDC1AD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14" name="Graphic 4213">
                            <a:extLst>
                              <a:ext uri="{FF2B5EF4-FFF2-40B4-BE49-F238E27FC236}">
                                <a16:creationId xmlns:a16="http://schemas.microsoft.com/office/drawing/2014/main" id="{B4F1AA10-3448-4785-9A3F-9621A95397D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210" name="Group 4209">
                          <a:extLst>
                            <a:ext uri="{FF2B5EF4-FFF2-40B4-BE49-F238E27FC236}">
                              <a16:creationId xmlns:a16="http://schemas.microsoft.com/office/drawing/2014/main" id="{D5C75626-AB50-40E7-B84D-37FA94D39A4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211" name="Rounded Rectangle 95">
                            <a:extLst>
                              <a:ext uri="{FF2B5EF4-FFF2-40B4-BE49-F238E27FC236}">
                                <a16:creationId xmlns:a16="http://schemas.microsoft.com/office/drawing/2014/main" id="{C0258D67-CEB3-46E8-B7B7-15D90DE7A1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212" name="Graphic 4211">
                            <a:extLst>
                              <a:ext uri="{FF2B5EF4-FFF2-40B4-BE49-F238E27FC236}">
                                <a16:creationId xmlns:a16="http://schemas.microsoft.com/office/drawing/2014/main" id="{6F1BDFE6-D15F-4538-BC91-B213B3D8130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204" name="Group 4203">
                        <a:extLst>
                          <a:ext uri="{FF2B5EF4-FFF2-40B4-BE49-F238E27FC236}">
                            <a16:creationId xmlns:a16="http://schemas.microsoft.com/office/drawing/2014/main" id="{28CF1CAC-C88A-44EA-B40D-8527716118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205" name="Rounded Rectangle 121">
                          <a:extLst>
                            <a:ext uri="{FF2B5EF4-FFF2-40B4-BE49-F238E27FC236}">
                              <a16:creationId xmlns:a16="http://schemas.microsoft.com/office/drawing/2014/main" id="{2C6D638E-0F25-4B5F-9DC4-215A30264F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206" name="Graphic 4205">
                          <a:extLst>
                            <a:ext uri="{FF2B5EF4-FFF2-40B4-BE49-F238E27FC236}">
                              <a16:creationId xmlns:a16="http://schemas.microsoft.com/office/drawing/2014/main" id="{12224B9B-0152-4227-9845-5E44CF16E52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200" name="Group 4199">
                      <a:extLst>
                        <a:ext uri="{FF2B5EF4-FFF2-40B4-BE49-F238E27FC236}">
                          <a16:creationId xmlns:a16="http://schemas.microsoft.com/office/drawing/2014/main" id="{B05CA0ED-7EA0-4D71-9FB4-2AD2E35000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201" name="Rounded Rectangle 124">
                        <a:extLst>
                          <a:ext uri="{FF2B5EF4-FFF2-40B4-BE49-F238E27FC236}">
                            <a16:creationId xmlns:a16="http://schemas.microsoft.com/office/drawing/2014/main" id="{D98BAD1D-B04A-47D4-9F6C-27B5E005E2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202" name="Graphic 4201">
                        <a:extLst>
                          <a:ext uri="{FF2B5EF4-FFF2-40B4-BE49-F238E27FC236}">
                            <a16:creationId xmlns:a16="http://schemas.microsoft.com/office/drawing/2014/main" id="{57C546E4-7212-4784-A902-7C5B6C3275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6" name="Group 3815">
                <a:extLst>
                  <a:ext uri="{FF2B5EF4-FFF2-40B4-BE49-F238E27FC236}">
                    <a16:creationId xmlns:a16="http://schemas.microsoft.com/office/drawing/2014/main" id="{ABE9CDC8-3917-4672-9850-DE47F0B4C4FE}"/>
                  </a:ext>
                </a:extLst>
              </p:cNvPr>
              <p:cNvGrpSpPr/>
              <p:nvPr/>
            </p:nvGrpSpPr>
            <p:grpSpPr>
              <a:xfrm>
                <a:off x="7459554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153" name="Oval 4152">
                  <a:extLst>
                    <a:ext uri="{FF2B5EF4-FFF2-40B4-BE49-F238E27FC236}">
                      <a16:creationId xmlns:a16="http://schemas.microsoft.com/office/drawing/2014/main" id="{E4DAB752-1BFB-4DD0-87CB-BBD1A5B850B1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54" name="Group 4153">
                  <a:extLst>
                    <a:ext uri="{FF2B5EF4-FFF2-40B4-BE49-F238E27FC236}">
                      <a16:creationId xmlns:a16="http://schemas.microsoft.com/office/drawing/2014/main" id="{864C88C6-9F77-466B-A80C-25ABDE2CDF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55" name="Group 4154">
                    <a:extLst>
                      <a:ext uri="{FF2B5EF4-FFF2-40B4-BE49-F238E27FC236}">
                        <a16:creationId xmlns:a16="http://schemas.microsoft.com/office/drawing/2014/main" id="{9E7E4205-D847-44BC-8C97-D29CCAB549D9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181" name="Rounded Rectangle 101">
                      <a:extLst>
                        <a:ext uri="{FF2B5EF4-FFF2-40B4-BE49-F238E27FC236}">
                          <a16:creationId xmlns:a16="http://schemas.microsoft.com/office/drawing/2014/main" id="{5644EF6C-24B3-4440-BE56-AEB620AB1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182" name="Group 4181">
                      <a:extLst>
                        <a:ext uri="{FF2B5EF4-FFF2-40B4-BE49-F238E27FC236}">
                          <a16:creationId xmlns:a16="http://schemas.microsoft.com/office/drawing/2014/main" id="{96451D9B-B4C7-4366-831E-9946A437BA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92" name="Rounded Rectangle 112">
                        <a:extLst>
                          <a:ext uri="{FF2B5EF4-FFF2-40B4-BE49-F238E27FC236}">
                            <a16:creationId xmlns:a16="http://schemas.microsoft.com/office/drawing/2014/main" id="{FC22FC68-B21A-488F-BA83-887670712F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93" name="Graphic 4192">
                        <a:extLst>
                          <a:ext uri="{FF2B5EF4-FFF2-40B4-BE49-F238E27FC236}">
                            <a16:creationId xmlns:a16="http://schemas.microsoft.com/office/drawing/2014/main" id="{5A63284C-8288-4F4B-AE29-DD16807EDF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3" name="Group 4182">
                      <a:extLst>
                        <a:ext uri="{FF2B5EF4-FFF2-40B4-BE49-F238E27FC236}">
                          <a16:creationId xmlns:a16="http://schemas.microsoft.com/office/drawing/2014/main" id="{B63BB31D-F8AD-4714-A4EA-077F8C7F10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90" name="Rounded Rectangle 110">
                        <a:extLst>
                          <a:ext uri="{FF2B5EF4-FFF2-40B4-BE49-F238E27FC236}">
                            <a16:creationId xmlns:a16="http://schemas.microsoft.com/office/drawing/2014/main" id="{6BB755BB-7019-4C9F-9F7A-D40BD996D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91" name="Graphic 4190">
                        <a:extLst>
                          <a:ext uri="{FF2B5EF4-FFF2-40B4-BE49-F238E27FC236}">
                            <a16:creationId xmlns:a16="http://schemas.microsoft.com/office/drawing/2014/main" id="{2CC6D3A0-CFDF-498A-8D59-783E43B48A9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4" name="Group 4183">
                      <a:extLst>
                        <a:ext uri="{FF2B5EF4-FFF2-40B4-BE49-F238E27FC236}">
                          <a16:creationId xmlns:a16="http://schemas.microsoft.com/office/drawing/2014/main" id="{730B3607-39D0-434C-A5C8-F6DB1A6B98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88" name="Rounded Rectangle 108">
                        <a:extLst>
                          <a:ext uri="{FF2B5EF4-FFF2-40B4-BE49-F238E27FC236}">
                            <a16:creationId xmlns:a16="http://schemas.microsoft.com/office/drawing/2014/main" id="{4E21D4C5-FEEC-4101-8EEC-7F69B66558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89" name="Graphic 4188">
                        <a:extLst>
                          <a:ext uri="{FF2B5EF4-FFF2-40B4-BE49-F238E27FC236}">
                            <a16:creationId xmlns:a16="http://schemas.microsoft.com/office/drawing/2014/main" id="{CD69545D-3A9A-4556-B81E-D2CC3603A4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85" name="Group 4184">
                      <a:extLst>
                        <a:ext uri="{FF2B5EF4-FFF2-40B4-BE49-F238E27FC236}">
                          <a16:creationId xmlns:a16="http://schemas.microsoft.com/office/drawing/2014/main" id="{A388D0AA-B4A9-46DA-ABBA-C954859FC0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86" name="Rounded Rectangle 106">
                        <a:extLst>
                          <a:ext uri="{FF2B5EF4-FFF2-40B4-BE49-F238E27FC236}">
                            <a16:creationId xmlns:a16="http://schemas.microsoft.com/office/drawing/2014/main" id="{EEEE4E85-92EF-44EC-9F34-F4417BF9E2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87" name="Graphic 4186">
                        <a:extLst>
                          <a:ext uri="{FF2B5EF4-FFF2-40B4-BE49-F238E27FC236}">
                            <a16:creationId xmlns:a16="http://schemas.microsoft.com/office/drawing/2014/main" id="{15D658F3-FCD7-4E8E-94A5-D9D91E0766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56" name="Group 4155">
                    <a:extLst>
                      <a:ext uri="{FF2B5EF4-FFF2-40B4-BE49-F238E27FC236}">
                        <a16:creationId xmlns:a16="http://schemas.microsoft.com/office/drawing/2014/main" id="{4DC43813-F794-411C-A6EF-703D51721542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174" name="Rounded Rectangle 84">
                      <a:extLst>
                        <a:ext uri="{FF2B5EF4-FFF2-40B4-BE49-F238E27FC236}">
                          <a16:creationId xmlns:a16="http://schemas.microsoft.com/office/drawing/2014/main" id="{868823F0-6B2B-4A72-94CE-DE19BA0A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175" name="Group 4174">
                      <a:extLst>
                        <a:ext uri="{FF2B5EF4-FFF2-40B4-BE49-F238E27FC236}">
                          <a16:creationId xmlns:a16="http://schemas.microsoft.com/office/drawing/2014/main" id="{81992F81-4317-40D0-B4D1-BD19065E5C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179" name="Rounded Rectangle 89">
                        <a:extLst>
                          <a:ext uri="{FF2B5EF4-FFF2-40B4-BE49-F238E27FC236}">
                            <a16:creationId xmlns:a16="http://schemas.microsoft.com/office/drawing/2014/main" id="{F023E358-2572-4CE3-BE4D-0E73ACE93B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80" name="Graphic 4179">
                        <a:extLst>
                          <a:ext uri="{FF2B5EF4-FFF2-40B4-BE49-F238E27FC236}">
                            <a16:creationId xmlns:a16="http://schemas.microsoft.com/office/drawing/2014/main" id="{A1A38695-273D-402B-A57C-A3642871C1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76" name="Group 4175">
                      <a:extLst>
                        <a:ext uri="{FF2B5EF4-FFF2-40B4-BE49-F238E27FC236}">
                          <a16:creationId xmlns:a16="http://schemas.microsoft.com/office/drawing/2014/main" id="{6A19ECF9-E4EA-4EFA-B434-F62D297D0C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177" name="Rounded Rectangle 87">
                        <a:extLst>
                          <a:ext uri="{FF2B5EF4-FFF2-40B4-BE49-F238E27FC236}">
                            <a16:creationId xmlns:a16="http://schemas.microsoft.com/office/drawing/2014/main" id="{9F5CB3A6-80C6-41F7-A443-0631085B3F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78" name="Graphic 4177">
                        <a:extLst>
                          <a:ext uri="{FF2B5EF4-FFF2-40B4-BE49-F238E27FC236}">
                            <a16:creationId xmlns:a16="http://schemas.microsoft.com/office/drawing/2014/main" id="{A6CADBB7-46C7-4981-884A-E5FCBA3274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57" name="Group 4156">
                    <a:extLst>
                      <a:ext uri="{FF2B5EF4-FFF2-40B4-BE49-F238E27FC236}">
                        <a16:creationId xmlns:a16="http://schemas.microsoft.com/office/drawing/2014/main" id="{BB8F80AD-5E2B-41BB-84E6-11AACFAC7106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58" name="Group 4157">
                      <a:extLst>
                        <a:ext uri="{FF2B5EF4-FFF2-40B4-BE49-F238E27FC236}">
                          <a16:creationId xmlns:a16="http://schemas.microsoft.com/office/drawing/2014/main" id="{375FFB6F-0D14-45A4-9802-D3B0821F9A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162" name="Group 4161">
                        <a:extLst>
                          <a:ext uri="{FF2B5EF4-FFF2-40B4-BE49-F238E27FC236}">
                            <a16:creationId xmlns:a16="http://schemas.microsoft.com/office/drawing/2014/main" id="{95CDE51B-F106-4647-9E9E-0CD53373EA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166" name="Rounded Rectangle 91">
                          <a:extLst>
                            <a:ext uri="{FF2B5EF4-FFF2-40B4-BE49-F238E27FC236}">
                              <a16:creationId xmlns:a16="http://schemas.microsoft.com/office/drawing/2014/main" id="{77689706-402A-4A42-8326-72A0D1D2CB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167" name="Graphic 4166">
                          <a:extLst>
                            <a:ext uri="{FF2B5EF4-FFF2-40B4-BE49-F238E27FC236}">
                              <a16:creationId xmlns:a16="http://schemas.microsoft.com/office/drawing/2014/main" id="{D78EE234-D2AF-481D-843C-4725EADB52B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168" name="Group 4167">
                          <a:extLst>
                            <a:ext uri="{FF2B5EF4-FFF2-40B4-BE49-F238E27FC236}">
                              <a16:creationId xmlns:a16="http://schemas.microsoft.com/office/drawing/2014/main" id="{8D141F07-84AB-4969-9510-0764A135FC9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172" name="Rounded Rectangle 97">
                            <a:extLst>
                              <a:ext uri="{FF2B5EF4-FFF2-40B4-BE49-F238E27FC236}">
                                <a16:creationId xmlns:a16="http://schemas.microsoft.com/office/drawing/2014/main" id="{FE45D2F3-0187-4A3E-9643-5B9A6592CCB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173" name="Graphic 4172">
                            <a:extLst>
                              <a:ext uri="{FF2B5EF4-FFF2-40B4-BE49-F238E27FC236}">
                                <a16:creationId xmlns:a16="http://schemas.microsoft.com/office/drawing/2014/main" id="{344EBDAD-18B2-47CC-9C90-4A2396166AA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169" name="Group 4168">
                          <a:extLst>
                            <a:ext uri="{FF2B5EF4-FFF2-40B4-BE49-F238E27FC236}">
                              <a16:creationId xmlns:a16="http://schemas.microsoft.com/office/drawing/2014/main" id="{767DD41A-7D85-4583-BFC0-91EC549600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170" name="Rounded Rectangle 95">
                            <a:extLst>
                              <a:ext uri="{FF2B5EF4-FFF2-40B4-BE49-F238E27FC236}">
                                <a16:creationId xmlns:a16="http://schemas.microsoft.com/office/drawing/2014/main" id="{F9D6CB36-99C2-4D93-B719-601523D761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171" name="Graphic 4170">
                            <a:extLst>
                              <a:ext uri="{FF2B5EF4-FFF2-40B4-BE49-F238E27FC236}">
                                <a16:creationId xmlns:a16="http://schemas.microsoft.com/office/drawing/2014/main" id="{F78B1F71-E5D6-4D60-B9C4-BB6DAA080DA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163" name="Group 4162">
                        <a:extLst>
                          <a:ext uri="{FF2B5EF4-FFF2-40B4-BE49-F238E27FC236}">
                            <a16:creationId xmlns:a16="http://schemas.microsoft.com/office/drawing/2014/main" id="{8BEDFD39-0F80-4493-9C62-5DBB0C624E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164" name="Rounded Rectangle 121">
                          <a:extLst>
                            <a:ext uri="{FF2B5EF4-FFF2-40B4-BE49-F238E27FC236}">
                              <a16:creationId xmlns:a16="http://schemas.microsoft.com/office/drawing/2014/main" id="{D51CBD87-D48A-4E4A-9933-BAC60F9410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165" name="Graphic 4164">
                          <a:extLst>
                            <a:ext uri="{FF2B5EF4-FFF2-40B4-BE49-F238E27FC236}">
                              <a16:creationId xmlns:a16="http://schemas.microsoft.com/office/drawing/2014/main" id="{0A21BF2B-970E-4D91-B093-20DD519C28F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59" name="Group 4158">
                      <a:extLst>
                        <a:ext uri="{FF2B5EF4-FFF2-40B4-BE49-F238E27FC236}">
                          <a16:creationId xmlns:a16="http://schemas.microsoft.com/office/drawing/2014/main" id="{276ABF9D-9CD9-402C-AB69-D66D704CC0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160" name="Rounded Rectangle 124">
                        <a:extLst>
                          <a:ext uri="{FF2B5EF4-FFF2-40B4-BE49-F238E27FC236}">
                            <a16:creationId xmlns:a16="http://schemas.microsoft.com/office/drawing/2014/main" id="{624A4096-C0C0-4AD8-AC56-0EC2EB91A1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61" name="Graphic 4160">
                        <a:extLst>
                          <a:ext uri="{FF2B5EF4-FFF2-40B4-BE49-F238E27FC236}">
                            <a16:creationId xmlns:a16="http://schemas.microsoft.com/office/drawing/2014/main" id="{ED56D5E9-65AE-4DAC-8C75-9FA45982A0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7" name="Group 3816">
                <a:extLst>
                  <a:ext uri="{FF2B5EF4-FFF2-40B4-BE49-F238E27FC236}">
                    <a16:creationId xmlns:a16="http://schemas.microsoft.com/office/drawing/2014/main" id="{39B3782E-13B2-4213-A5DA-D803691D4466}"/>
                  </a:ext>
                </a:extLst>
              </p:cNvPr>
              <p:cNvGrpSpPr/>
              <p:nvPr/>
            </p:nvGrpSpPr>
            <p:grpSpPr>
              <a:xfrm>
                <a:off x="3879007" y="4796410"/>
                <a:ext cx="685800" cy="685800"/>
                <a:chOff x="3388326" y="2144489"/>
                <a:chExt cx="685800" cy="685800"/>
              </a:xfrm>
            </p:grpSpPr>
            <p:sp>
              <p:nvSpPr>
                <p:cNvPr id="4112" name="Oval 4111">
                  <a:extLst>
                    <a:ext uri="{FF2B5EF4-FFF2-40B4-BE49-F238E27FC236}">
                      <a16:creationId xmlns:a16="http://schemas.microsoft.com/office/drawing/2014/main" id="{D3AB19E9-FF59-41C3-8C72-4B66F65E584A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113" name="Group 4112">
                  <a:extLst>
                    <a:ext uri="{FF2B5EF4-FFF2-40B4-BE49-F238E27FC236}">
                      <a16:creationId xmlns:a16="http://schemas.microsoft.com/office/drawing/2014/main" id="{337A681A-7B9A-4A59-A267-B26F76EF262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114" name="Group 4113">
                    <a:extLst>
                      <a:ext uri="{FF2B5EF4-FFF2-40B4-BE49-F238E27FC236}">
                        <a16:creationId xmlns:a16="http://schemas.microsoft.com/office/drawing/2014/main" id="{89322357-89D8-4C3B-8D12-2EB367B979B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140" name="Rounded Rectangle 101">
                      <a:extLst>
                        <a:ext uri="{FF2B5EF4-FFF2-40B4-BE49-F238E27FC236}">
                          <a16:creationId xmlns:a16="http://schemas.microsoft.com/office/drawing/2014/main" id="{C71EEA8F-3B81-4D03-9D6D-F7621E9E25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141" name="Group 4140">
                      <a:extLst>
                        <a:ext uri="{FF2B5EF4-FFF2-40B4-BE49-F238E27FC236}">
                          <a16:creationId xmlns:a16="http://schemas.microsoft.com/office/drawing/2014/main" id="{6ECAADF7-032E-4897-9B78-95D9666BCF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51" name="Rounded Rectangle 112">
                        <a:extLst>
                          <a:ext uri="{FF2B5EF4-FFF2-40B4-BE49-F238E27FC236}">
                            <a16:creationId xmlns:a16="http://schemas.microsoft.com/office/drawing/2014/main" id="{C21A701E-B493-4D93-B9CA-217D214F9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52" name="Graphic 4151">
                        <a:extLst>
                          <a:ext uri="{FF2B5EF4-FFF2-40B4-BE49-F238E27FC236}">
                            <a16:creationId xmlns:a16="http://schemas.microsoft.com/office/drawing/2014/main" id="{A08CBAEE-8BA6-448E-8D86-4CFA606CC6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2" name="Group 4141">
                      <a:extLst>
                        <a:ext uri="{FF2B5EF4-FFF2-40B4-BE49-F238E27FC236}">
                          <a16:creationId xmlns:a16="http://schemas.microsoft.com/office/drawing/2014/main" id="{9F98B174-7D2F-419E-8FFC-B5CEF13120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49" name="Rounded Rectangle 110">
                        <a:extLst>
                          <a:ext uri="{FF2B5EF4-FFF2-40B4-BE49-F238E27FC236}">
                            <a16:creationId xmlns:a16="http://schemas.microsoft.com/office/drawing/2014/main" id="{26D3AB7D-1BB8-4787-A1CB-4B0023DFB3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50" name="Graphic 4149">
                        <a:extLst>
                          <a:ext uri="{FF2B5EF4-FFF2-40B4-BE49-F238E27FC236}">
                            <a16:creationId xmlns:a16="http://schemas.microsoft.com/office/drawing/2014/main" id="{8D79D6CD-3861-47EE-BD29-C91018ADC8B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3" name="Group 4142">
                      <a:extLst>
                        <a:ext uri="{FF2B5EF4-FFF2-40B4-BE49-F238E27FC236}">
                          <a16:creationId xmlns:a16="http://schemas.microsoft.com/office/drawing/2014/main" id="{15C89350-B0A1-46DA-B9C6-B211994F7E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47" name="Rounded Rectangle 108">
                        <a:extLst>
                          <a:ext uri="{FF2B5EF4-FFF2-40B4-BE49-F238E27FC236}">
                            <a16:creationId xmlns:a16="http://schemas.microsoft.com/office/drawing/2014/main" id="{05E1C0A7-1C93-45BF-B0D1-E2AC66A53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48" name="Graphic 4147">
                        <a:extLst>
                          <a:ext uri="{FF2B5EF4-FFF2-40B4-BE49-F238E27FC236}">
                            <a16:creationId xmlns:a16="http://schemas.microsoft.com/office/drawing/2014/main" id="{D5DF71BA-5277-4979-904C-72E018A139E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44" name="Group 4143">
                      <a:extLst>
                        <a:ext uri="{FF2B5EF4-FFF2-40B4-BE49-F238E27FC236}">
                          <a16:creationId xmlns:a16="http://schemas.microsoft.com/office/drawing/2014/main" id="{149D8110-9FC2-4945-A928-E4E915630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45" name="Rounded Rectangle 106">
                        <a:extLst>
                          <a:ext uri="{FF2B5EF4-FFF2-40B4-BE49-F238E27FC236}">
                            <a16:creationId xmlns:a16="http://schemas.microsoft.com/office/drawing/2014/main" id="{BD4ED952-3338-4EC4-A9C6-9BE9B9B994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46" name="Graphic 4145">
                        <a:extLst>
                          <a:ext uri="{FF2B5EF4-FFF2-40B4-BE49-F238E27FC236}">
                            <a16:creationId xmlns:a16="http://schemas.microsoft.com/office/drawing/2014/main" id="{8BB99D6D-CB8C-4861-AF0D-15AAFA4EA8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15" name="Group 4114">
                    <a:extLst>
                      <a:ext uri="{FF2B5EF4-FFF2-40B4-BE49-F238E27FC236}">
                        <a16:creationId xmlns:a16="http://schemas.microsoft.com/office/drawing/2014/main" id="{31B8D9E7-C5DC-410E-8AFB-9102624C703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133" name="Rounded Rectangle 84">
                      <a:extLst>
                        <a:ext uri="{FF2B5EF4-FFF2-40B4-BE49-F238E27FC236}">
                          <a16:creationId xmlns:a16="http://schemas.microsoft.com/office/drawing/2014/main" id="{C9C3CD39-2525-4043-82AF-822FF7828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134" name="Group 4133">
                      <a:extLst>
                        <a:ext uri="{FF2B5EF4-FFF2-40B4-BE49-F238E27FC236}">
                          <a16:creationId xmlns:a16="http://schemas.microsoft.com/office/drawing/2014/main" id="{614E1D5A-3B5B-49A4-A86F-E5499FACB9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138" name="Rounded Rectangle 89">
                        <a:extLst>
                          <a:ext uri="{FF2B5EF4-FFF2-40B4-BE49-F238E27FC236}">
                            <a16:creationId xmlns:a16="http://schemas.microsoft.com/office/drawing/2014/main" id="{FDA7B513-EC79-4F17-BD7B-0CBD9560C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39" name="Graphic 4138">
                        <a:extLst>
                          <a:ext uri="{FF2B5EF4-FFF2-40B4-BE49-F238E27FC236}">
                            <a16:creationId xmlns:a16="http://schemas.microsoft.com/office/drawing/2014/main" id="{A2BCF62D-A211-4DFE-80F5-413C1432C1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35" name="Group 4134">
                      <a:extLst>
                        <a:ext uri="{FF2B5EF4-FFF2-40B4-BE49-F238E27FC236}">
                          <a16:creationId xmlns:a16="http://schemas.microsoft.com/office/drawing/2014/main" id="{625E513C-4033-43E0-B629-F26710A0FF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136" name="Rounded Rectangle 87">
                        <a:extLst>
                          <a:ext uri="{FF2B5EF4-FFF2-40B4-BE49-F238E27FC236}">
                            <a16:creationId xmlns:a16="http://schemas.microsoft.com/office/drawing/2014/main" id="{212DD189-362E-4C05-9F7F-6133A1AE1A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37" name="Graphic 4136">
                        <a:extLst>
                          <a:ext uri="{FF2B5EF4-FFF2-40B4-BE49-F238E27FC236}">
                            <a16:creationId xmlns:a16="http://schemas.microsoft.com/office/drawing/2014/main" id="{12721E2D-56CA-4DFF-A89A-CF9B2186903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116" name="Group 4115">
                    <a:extLst>
                      <a:ext uri="{FF2B5EF4-FFF2-40B4-BE49-F238E27FC236}">
                        <a16:creationId xmlns:a16="http://schemas.microsoft.com/office/drawing/2014/main" id="{177BC078-3C64-427C-B7A7-1D8AC8F7ECFE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117" name="Group 4116">
                      <a:extLst>
                        <a:ext uri="{FF2B5EF4-FFF2-40B4-BE49-F238E27FC236}">
                          <a16:creationId xmlns:a16="http://schemas.microsoft.com/office/drawing/2014/main" id="{6647267F-412B-4201-BCC8-56ABB613C2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121" name="Group 4120">
                        <a:extLst>
                          <a:ext uri="{FF2B5EF4-FFF2-40B4-BE49-F238E27FC236}">
                            <a16:creationId xmlns:a16="http://schemas.microsoft.com/office/drawing/2014/main" id="{EEB9AC6C-649A-4BAD-90E3-034769441D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125" name="Rounded Rectangle 91">
                          <a:extLst>
                            <a:ext uri="{FF2B5EF4-FFF2-40B4-BE49-F238E27FC236}">
                              <a16:creationId xmlns:a16="http://schemas.microsoft.com/office/drawing/2014/main" id="{C5584921-08AE-487A-984D-B4DE7696D7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126" name="Graphic 4125">
                          <a:extLst>
                            <a:ext uri="{FF2B5EF4-FFF2-40B4-BE49-F238E27FC236}">
                              <a16:creationId xmlns:a16="http://schemas.microsoft.com/office/drawing/2014/main" id="{2DB47DC7-6DDC-4C1D-9105-E2405A21450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127" name="Group 4126">
                          <a:extLst>
                            <a:ext uri="{FF2B5EF4-FFF2-40B4-BE49-F238E27FC236}">
                              <a16:creationId xmlns:a16="http://schemas.microsoft.com/office/drawing/2014/main" id="{92A13DE8-D454-4D5D-B660-E035A886DA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131" name="Rounded Rectangle 97">
                            <a:extLst>
                              <a:ext uri="{FF2B5EF4-FFF2-40B4-BE49-F238E27FC236}">
                                <a16:creationId xmlns:a16="http://schemas.microsoft.com/office/drawing/2014/main" id="{F957421D-89AF-4098-A47A-C0639C5E25C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132" name="Graphic 4131">
                            <a:extLst>
                              <a:ext uri="{FF2B5EF4-FFF2-40B4-BE49-F238E27FC236}">
                                <a16:creationId xmlns:a16="http://schemas.microsoft.com/office/drawing/2014/main" id="{F8E8A740-167A-49AA-81C3-FDD8BF23D2D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128" name="Group 4127">
                          <a:extLst>
                            <a:ext uri="{FF2B5EF4-FFF2-40B4-BE49-F238E27FC236}">
                              <a16:creationId xmlns:a16="http://schemas.microsoft.com/office/drawing/2014/main" id="{05610031-5B4A-4953-B6E1-D0A9A0116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129" name="Rounded Rectangle 95">
                            <a:extLst>
                              <a:ext uri="{FF2B5EF4-FFF2-40B4-BE49-F238E27FC236}">
                                <a16:creationId xmlns:a16="http://schemas.microsoft.com/office/drawing/2014/main" id="{B65AE29B-88E3-4B6D-8193-5E25089E98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130" name="Graphic 4129">
                            <a:extLst>
                              <a:ext uri="{FF2B5EF4-FFF2-40B4-BE49-F238E27FC236}">
                                <a16:creationId xmlns:a16="http://schemas.microsoft.com/office/drawing/2014/main" id="{DC682F9C-C93D-4946-B0DD-7B2F0B721367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122" name="Group 4121">
                        <a:extLst>
                          <a:ext uri="{FF2B5EF4-FFF2-40B4-BE49-F238E27FC236}">
                            <a16:creationId xmlns:a16="http://schemas.microsoft.com/office/drawing/2014/main" id="{9FBCA474-BEC2-4E69-B563-38F8F97795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123" name="Rounded Rectangle 121">
                          <a:extLst>
                            <a:ext uri="{FF2B5EF4-FFF2-40B4-BE49-F238E27FC236}">
                              <a16:creationId xmlns:a16="http://schemas.microsoft.com/office/drawing/2014/main" id="{60DB3388-4D5D-45E4-BE19-F3F771461E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124" name="Graphic 4123">
                          <a:extLst>
                            <a:ext uri="{FF2B5EF4-FFF2-40B4-BE49-F238E27FC236}">
                              <a16:creationId xmlns:a16="http://schemas.microsoft.com/office/drawing/2014/main" id="{89F7D2C6-E2F9-4981-8C19-825FEACA12E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118" name="Group 4117">
                      <a:extLst>
                        <a:ext uri="{FF2B5EF4-FFF2-40B4-BE49-F238E27FC236}">
                          <a16:creationId xmlns:a16="http://schemas.microsoft.com/office/drawing/2014/main" id="{CFF748E0-D1F1-4697-A171-16783A028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119" name="Rounded Rectangle 124">
                        <a:extLst>
                          <a:ext uri="{FF2B5EF4-FFF2-40B4-BE49-F238E27FC236}">
                            <a16:creationId xmlns:a16="http://schemas.microsoft.com/office/drawing/2014/main" id="{4BFCF6C6-BEEA-41A9-92DA-999C6B5B44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20" name="Graphic 4119">
                        <a:extLst>
                          <a:ext uri="{FF2B5EF4-FFF2-40B4-BE49-F238E27FC236}">
                            <a16:creationId xmlns:a16="http://schemas.microsoft.com/office/drawing/2014/main" id="{071E281C-0087-47D7-B7D9-171CBB5A4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8" name="Group 3817">
                <a:extLst>
                  <a:ext uri="{FF2B5EF4-FFF2-40B4-BE49-F238E27FC236}">
                    <a16:creationId xmlns:a16="http://schemas.microsoft.com/office/drawing/2014/main" id="{095EF690-7E28-4C2A-91E4-0D9B82B672E8}"/>
                  </a:ext>
                </a:extLst>
              </p:cNvPr>
              <p:cNvGrpSpPr/>
              <p:nvPr/>
            </p:nvGrpSpPr>
            <p:grpSpPr>
              <a:xfrm>
                <a:off x="8059831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4071" name="Oval 4070">
                  <a:extLst>
                    <a:ext uri="{FF2B5EF4-FFF2-40B4-BE49-F238E27FC236}">
                      <a16:creationId xmlns:a16="http://schemas.microsoft.com/office/drawing/2014/main" id="{30CAA454-96E7-4FC5-AF4F-E31C0EA3D15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72" name="Group 4071">
                  <a:extLst>
                    <a:ext uri="{FF2B5EF4-FFF2-40B4-BE49-F238E27FC236}">
                      <a16:creationId xmlns:a16="http://schemas.microsoft.com/office/drawing/2014/main" id="{2D2BF5CD-B2CA-48A5-B8DD-ADE552DBAC9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073" name="Group 4072">
                    <a:extLst>
                      <a:ext uri="{FF2B5EF4-FFF2-40B4-BE49-F238E27FC236}">
                        <a16:creationId xmlns:a16="http://schemas.microsoft.com/office/drawing/2014/main" id="{708BFC29-7E47-4642-90A1-C0BD2E8DA615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99" name="Rounded Rectangle 101">
                      <a:extLst>
                        <a:ext uri="{FF2B5EF4-FFF2-40B4-BE49-F238E27FC236}">
                          <a16:creationId xmlns:a16="http://schemas.microsoft.com/office/drawing/2014/main" id="{1064DF57-B50A-4B7A-AD4F-642F68586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100" name="Group 4099">
                      <a:extLst>
                        <a:ext uri="{FF2B5EF4-FFF2-40B4-BE49-F238E27FC236}">
                          <a16:creationId xmlns:a16="http://schemas.microsoft.com/office/drawing/2014/main" id="{EEAC610A-4F4A-489E-9BA3-35D1EB6392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110" name="Rounded Rectangle 112">
                        <a:extLst>
                          <a:ext uri="{FF2B5EF4-FFF2-40B4-BE49-F238E27FC236}">
                            <a16:creationId xmlns:a16="http://schemas.microsoft.com/office/drawing/2014/main" id="{FFE4636A-1CD6-43F8-95D7-7D060B79E2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11" name="Graphic 4110">
                        <a:extLst>
                          <a:ext uri="{FF2B5EF4-FFF2-40B4-BE49-F238E27FC236}">
                            <a16:creationId xmlns:a16="http://schemas.microsoft.com/office/drawing/2014/main" id="{B4838CF7-9CDC-4EC7-9283-4D3453461E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1" name="Group 4100">
                      <a:extLst>
                        <a:ext uri="{FF2B5EF4-FFF2-40B4-BE49-F238E27FC236}">
                          <a16:creationId xmlns:a16="http://schemas.microsoft.com/office/drawing/2014/main" id="{81375C0A-FCFE-4733-A00F-4232F49AA1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108" name="Rounded Rectangle 110">
                        <a:extLst>
                          <a:ext uri="{FF2B5EF4-FFF2-40B4-BE49-F238E27FC236}">
                            <a16:creationId xmlns:a16="http://schemas.microsoft.com/office/drawing/2014/main" id="{BEA2BEA2-5EFD-4F82-8F21-A86E8E459D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09" name="Graphic 4108">
                        <a:extLst>
                          <a:ext uri="{FF2B5EF4-FFF2-40B4-BE49-F238E27FC236}">
                            <a16:creationId xmlns:a16="http://schemas.microsoft.com/office/drawing/2014/main" id="{AC8C5E81-F499-4491-96B4-A75562B0DD5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2" name="Group 4101">
                      <a:extLst>
                        <a:ext uri="{FF2B5EF4-FFF2-40B4-BE49-F238E27FC236}">
                          <a16:creationId xmlns:a16="http://schemas.microsoft.com/office/drawing/2014/main" id="{57EF328C-BCC2-4BE3-AD64-95E5784984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106" name="Rounded Rectangle 108">
                        <a:extLst>
                          <a:ext uri="{FF2B5EF4-FFF2-40B4-BE49-F238E27FC236}">
                            <a16:creationId xmlns:a16="http://schemas.microsoft.com/office/drawing/2014/main" id="{A4FA3129-31DE-4A6F-85F8-8B1358B8C6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07" name="Graphic 4106">
                        <a:extLst>
                          <a:ext uri="{FF2B5EF4-FFF2-40B4-BE49-F238E27FC236}">
                            <a16:creationId xmlns:a16="http://schemas.microsoft.com/office/drawing/2014/main" id="{1D47553C-B00E-4033-AB28-1464480C1C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103" name="Group 4102">
                      <a:extLst>
                        <a:ext uri="{FF2B5EF4-FFF2-40B4-BE49-F238E27FC236}">
                          <a16:creationId xmlns:a16="http://schemas.microsoft.com/office/drawing/2014/main" id="{DA649DE5-FE22-4D5E-8D79-1776BF910A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104" name="Rounded Rectangle 106">
                        <a:extLst>
                          <a:ext uri="{FF2B5EF4-FFF2-40B4-BE49-F238E27FC236}">
                            <a16:creationId xmlns:a16="http://schemas.microsoft.com/office/drawing/2014/main" id="{4BB47F35-D9F8-4F2D-9F95-9A68C859F0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105" name="Graphic 4104">
                        <a:extLst>
                          <a:ext uri="{FF2B5EF4-FFF2-40B4-BE49-F238E27FC236}">
                            <a16:creationId xmlns:a16="http://schemas.microsoft.com/office/drawing/2014/main" id="{6E717EDF-FC83-4DA2-A51A-CD0623B7225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74" name="Group 4073">
                    <a:extLst>
                      <a:ext uri="{FF2B5EF4-FFF2-40B4-BE49-F238E27FC236}">
                        <a16:creationId xmlns:a16="http://schemas.microsoft.com/office/drawing/2014/main" id="{65941266-92CB-48F4-98AC-02E005A79C35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92" name="Rounded Rectangle 84">
                      <a:extLst>
                        <a:ext uri="{FF2B5EF4-FFF2-40B4-BE49-F238E27FC236}">
                          <a16:creationId xmlns:a16="http://schemas.microsoft.com/office/drawing/2014/main" id="{A339D14B-1627-4A46-8E04-C17C01328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93" name="Group 4092">
                      <a:extLst>
                        <a:ext uri="{FF2B5EF4-FFF2-40B4-BE49-F238E27FC236}">
                          <a16:creationId xmlns:a16="http://schemas.microsoft.com/office/drawing/2014/main" id="{C1134FB6-351F-42CC-9AF0-53A616DDE1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97" name="Rounded Rectangle 89">
                        <a:extLst>
                          <a:ext uri="{FF2B5EF4-FFF2-40B4-BE49-F238E27FC236}">
                            <a16:creationId xmlns:a16="http://schemas.microsoft.com/office/drawing/2014/main" id="{CD97E6F0-E915-4BB0-9EE0-801BE8D89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98" name="Graphic 4097">
                        <a:extLst>
                          <a:ext uri="{FF2B5EF4-FFF2-40B4-BE49-F238E27FC236}">
                            <a16:creationId xmlns:a16="http://schemas.microsoft.com/office/drawing/2014/main" id="{CEB46916-62D1-4B3D-84BE-5BD27C564A1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94" name="Group 4093">
                      <a:extLst>
                        <a:ext uri="{FF2B5EF4-FFF2-40B4-BE49-F238E27FC236}">
                          <a16:creationId xmlns:a16="http://schemas.microsoft.com/office/drawing/2014/main" id="{266A798D-1279-42E4-9672-01FBF68ABA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95" name="Rounded Rectangle 87">
                        <a:extLst>
                          <a:ext uri="{FF2B5EF4-FFF2-40B4-BE49-F238E27FC236}">
                            <a16:creationId xmlns:a16="http://schemas.microsoft.com/office/drawing/2014/main" id="{7AC1A9E7-8F5B-40DC-B7AE-A69584E35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96" name="Graphic 4095">
                        <a:extLst>
                          <a:ext uri="{FF2B5EF4-FFF2-40B4-BE49-F238E27FC236}">
                            <a16:creationId xmlns:a16="http://schemas.microsoft.com/office/drawing/2014/main" id="{92BB8A78-3E4A-42D1-99B1-1458B88995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75" name="Group 4074">
                    <a:extLst>
                      <a:ext uri="{FF2B5EF4-FFF2-40B4-BE49-F238E27FC236}">
                        <a16:creationId xmlns:a16="http://schemas.microsoft.com/office/drawing/2014/main" id="{8F10D45D-E419-405D-AAA2-3F360EBD97BD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076" name="Group 4075">
                      <a:extLst>
                        <a:ext uri="{FF2B5EF4-FFF2-40B4-BE49-F238E27FC236}">
                          <a16:creationId xmlns:a16="http://schemas.microsoft.com/office/drawing/2014/main" id="{8960357F-9A9F-4956-868D-F2728260C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080" name="Group 4079">
                        <a:extLst>
                          <a:ext uri="{FF2B5EF4-FFF2-40B4-BE49-F238E27FC236}">
                            <a16:creationId xmlns:a16="http://schemas.microsoft.com/office/drawing/2014/main" id="{A28D6676-FB82-43FD-A49F-458FABBC27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84" name="Rounded Rectangle 91">
                          <a:extLst>
                            <a:ext uri="{FF2B5EF4-FFF2-40B4-BE49-F238E27FC236}">
                              <a16:creationId xmlns:a16="http://schemas.microsoft.com/office/drawing/2014/main" id="{D2A4E95C-D337-45E6-9004-B5FC4115E5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85" name="Graphic 4084">
                          <a:extLst>
                            <a:ext uri="{FF2B5EF4-FFF2-40B4-BE49-F238E27FC236}">
                              <a16:creationId xmlns:a16="http://schemas.microsoft.com/office/drawing/2014/main" id="{DE1753AC-085F-4BF5-8395-3EC7016174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86" name="Group 4085">
                          <a:extLst>
                            <a:ext uri="{FF2B5EF4-FFF2-40B4-BE49-F238E27FC236}">
                              <a16:creationId xmlns:a16="http://schemas.microsoft.com/office/drawing/2014/main" id="{DDF061E7-0394-4EE4-8BC2-E8E1D0093D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90" name="Rounded Rectangle 97">
                            <a:extLst>
                              <a:ext uri="{FF2B5EF4-FFF2-40B4-BE49-F238E27FC236}">
                                <a16:creationId xmlns:a16="http://schemas.microsoft.com/office/drawing/2014/main" id="{21E9B943-C2FD-4FF5-9577-E81063ED7E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91" name="Graphic 4090">
                            <a:extLst>
                              <a:ext uri="{FF2B5EF4-FFF2-40B4-BE49-F238E27FC236}">
                                <a16:creationId xmlns:a16="http://schemas.microsoft.com/office/drawing/2014/main" id="{0D6A621F-B777-48ED-8F37-B2B08F9CA2A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87" name="Group 4086">
                          <a:extLst>
                            <a:ext uri="{FF2B5EF4-FFF2-40B4-BE49-F238E27FC236}">
                              <a16:creationId xmlns:a16="http://schemas.microsoft.com/office/drawing/2014/main" id="{794E26A3-AA9D-4923-90E2-99BD6CB62B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88" name="Rounded Rectangle 95">
                            <a:extLst>
                              <a:ext uri="{FF2B5EF4-FFF2-40B4-BE49-F238E27FC236}">
                                <a16:creationId xmlns:a16="http://schemas.microsoft.com/office/drawing/2014/main" id="{EB52DD6A-284D-4429-AF09-2C38E223603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89" name="Graphic 4088">
                            <a:extLst>
                              <a:ext uri="{FF2B5EF4-FFF2-40B4-BE49-F238E27FC236}">
                                <a16:creationId xmlns:a16="http://schemas.microsoft.com/office/drawing/2014/main" id="{F0371B98-91DD-46FE-80FE-E2268091676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081" name="Group 4080">
                        <a:extLst>
                          <a:ext uri="{FF2B5EF4-FFF2-40B4-BE49-F238E27FC236}">
                            <a16:creationId xmlns:a16="http://schemas.microsoft.com/office/drawing/2014/main" id="{23CD4E08-B7A6-4781-A26E-D4EE16F817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82" name="Rounded Rectangle 121">
                          <a:extLst>
                            <a:ext uri="{FF2B5EF4-FFF2-40B4-BE49-F238E27FC236}">
                              <a16:creationId xmlns:a16="http://schemas.microsoft.com/office/drawing/2014/main" id="{C89F5EFD-298B-4084-9EAF-7C2C5225FB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83" name="Graphic 4082">
                          <a:extLst>
                            <a:ext uri="{FF2B5EF4-FFF2-40B4-BE49-F238E27FC236}">
                              <a16:creationId xmlns:a16="http://schemas.microsoft.com/office/drawing/2014/main" id="{9FDA39E5-8170-4812-9BB1-C003C888EE5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77" name="Group 4076">
                      <a:extLst>
                        <a:ext uri="{FF2B5EF4-FFF2-40B4-BE49-F238E27FC236}">
                          <a16:creationId xmlns:a16="http://schemas.microsoft.com/office/drawing/2014/main" id="{E9BE71A6-1013-4EE9-99E9-50D5D593C8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078" name="Rounded Rectangle 124">
                        <a:extLst>
                          <a:ext uri="{FF2B5EF4-FFF2-40B4-BE49-F238E27FC236}">
                            <a16:creationId xmlns:a16="http://schemas.microsoft.com/office/drawing/2014/main" id="{C09F3383-AA2B-452A-9DCF-DEF99729EB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79" name="Graphic 4078">
                        <a:extLst>
                          <a:ext uri="{FF2B5EF4-FFF2-40B4-BE49-F238E27FC236}">
                            <a16:creationId xmlns:a16="http://schemas.microsoft.com/office/drawing/2014/main" id="{0B908F69-FC55-4916-A5D9-23A716F412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19" name="Group 3818">
                <a:extLst>
                  <a:ext uri="{FF2B5EF4-FFF2-40B4-BE49-F238E27FC236}">
                    <a16:creationId xmlns:a16="http://schemas.microsoft.com/office/drawing/2014/main" id="{8BB145F4-1A1E-47EB-B834-E41B6E6C7ADC}"/>
                  </a:ext>
                </a:extLst>
              </p:cNvPr>
              <p:cNvGrpSpPr/>
              <p:nvPr/>
            </p:nvGrpSpPr>
            <p:grpSpPr>
              <a:xfrm>
                <a:off x="3163601" y="3082612"/>
                <a:ext cx="685800" cy="685800"/>
                <a:chOff x="3388326" y="2144489"/>
                <a:chExt cx="685800" cy="685800"/>
              </a:xfrm>
            </p:grpSpPr>
            <p:sp>
              <p:nvSpPr>
                <p:cNvPr id="4030" name="Oval 4029">
                  <a:extLst>
                    <a:ext uri="{FF2B5EF4-FFF2-40B4-BE49-F238E27FC236}">
                      <a16:creationId xmlns:a16="http://schemas.microsoft.com/office/drawing/2014/main" id="{C6C61ABF-A95F-4C0B-B3C7-45401FD82B60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31" name="Group 4030">
                  <a:extLst>
                    <a:ext uri="{FF2B5EF4-FFF2-40B4-BE49-F238E27FC236}">
                      <a16:creationId xmlns:a16="http://schemas.microsoft.com/office/drawing/2014/main" id="{E3B2F04F-B7E7-497F-8F22-54C2B077AD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4032" name="Group 4031">
                    <a:extLst>
                      <a:ext uri="{FF2B5EF4-FFF2-40B4-BE49-F238E27FC236}">
                        <a16:creationId xmlns:a16="http://schemas.microsoft.com/office/drawing/2014/main" id="{90386C67-6C52-40FF-A5C9-D59B05744320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58" name="Rounded Rectangle 101">
                      <a:extLst>
                        <a:ext uri="{FF2B5EF4-FFF2-40B4-BE49-F238E27FC236}">
                          <a16:creationId xmlns:a16="http://schemas.microsoft.com/office/drawing/2014/main" id="{3140FB76-235A-4562-A50F-0F16E4551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59" name="Group 4058">
                      <a:extLst>
                        <a:ext uri="{FF2B5EF4-FFF2-40B4-BE49-F238E27FC236}">
                          <a16:creationId xmlns:a16="http://schemas.microsoft.com/office/drawing/2014/main" id="{43DF7337-147E-436E-84FB-9F3299F649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069" name="Rounded Rectangle 112">
                        <a:extLst>
                          <a:ext uri="{FF2B5EF4-FFF2-40B4-BE49-F238E27FC236}">
                            <a16:creationId xmlns:a16="http://schemas.microsoft.com/office/drawing/2014/main" id="{D67A2CB2-4218-4464-9905-2C4D680F66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70" name="Graphic 4069">
                        <a:extLst>
                          <a:ext uri="{FF2B5EF4-FFF2-40B4-BE49-F238E27FC236}">
                            <a16:creationId xmlns:a16="http://schemas.microsoft.com/office/drawing/2014/main" id="{620D1240-4A9A-4F64-BD1B-03B05AE02A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0" name="Group 4059">
                      <a:extLst>
                        <a:ext uri="{FF2B5EF4-FFF2-40B4-BE49-F238E27FC236}">
                          <a16:creationId xmlns:a16="http://schemas.microsoft.com/office/drawing/2014/main" id="{07CD62D4-2B68-46CF-B136-4E43C5FB87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067" name="Rounded Rectangle 110">
                        <a:extLst>
                          <a:ext uri="{FF2B5EF4-FFF2-40B4-BE49-F238E27FC236}">
                            <a16:creationId xmlns:a16="http://schemas.microsoft.com/office/drawing/2014/main" id="{E7A88C51-E864-4FE8-A79D-5D1B0BEDB7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68" name="Graphic 4067">
                        <a:extLst>
                          <a:ext uri="{FF2B5EF4-FFF2-40B4-BE49-F238E27FC236}">
                            <a16:creationId xmlns:a16="http://schemas.microsoft.com/office/drawing/2014/main" id="{324636DE-7633-4519-AD2D-3B2A6B08048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1" name="Group 4060">
                      <a:extLst>
                        <a:ext uri="{FF2B5EF4-FFF2-40B4-BE49-F238E27FC236}">
                          <a16:creationId xmlns:a16="http://schemas.microsoft.com/office/drawing/2014/main" id="{565ABC50-A9E3-478F-A4D7-FF33085526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065" name="Rounded Rectangle 108">
                        <a:extLst>
                          <a:ext uri="{FF2B5EF4-FFF2-40B4-BE49-F238E27FC236}">
                            <a16:creationId xmlns:a16="http://schemas.microsoft.com/office/drawing/2014/main" id="{86840052-46BE-4BB7-9CA1-A12161337D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66" name="Graphic 4065">
                        <a:extLst>
                          <a:ext uri="{FF2B5EF4-FFF2-40B4-BE49-F238E27FC236}">
                            <a16:creationId xmlns:a16="http://schemas.microsoft.com/office/drawing/2014/main" id="{8797CAA2-B5CC-437D-8F8B-F27B6CE023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62" name="Group 4061">
                      <a:extLst>
                        <a:ext uri="{FF2B5EF4-FFF2-40B4-BE49-F238E27FC236}">
                          <a16:creationId xmlns:a16="http://schemas.microsoft.com/office/drawing/2014/main" id="{FFC81D53-BE98-4FB9-B076-D522C42D0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063" name="Rounded Rectangle 106">
                        <a:extLst>
                          <a:ext uri="{FF2B5EF4-FFF2-40B4-BE49-F238E27FC236}">
                            <a16:creationId xmlns:a16="http://schemas.microsoft.com/office/drawing/2014/main" id="{A0FB1178-43FD-4134-8D5E-A8A8D9A0D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64" name="Graphic 4063">
                        <a:extLst>
                          <a:ext uri="{FF2B5EF4-FFF2-40B4-BE49-F238E27FC236}">
                            <a16:creationId xmlns:a16="http://schemas.microsoft.com/office/drawing/2014/main" id="{CE0EA041-096C-4BE3-A8A8-657BF9B29DE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33" name="Group 4032">
                    <a:extLst>
                      <a:ext uri="{FF2B5EF4-FFF2-40B4-BE49-F238E27FC236}">
                        <a16:creationId xmlns:a16="http://schemas.microsoft.com/office/drawing/2014/main" id="{AEE4EE44-B374-4C11-98DF-1BCAA2CB044F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51" name="Rounded Rectangle 84">
                      <a:extLst>
                        <a:ext uri="{FF2B5EF4-FFF2-40B4-BE49-F238E27FC236}">
                          <a16:creationId xmlns:a16="http://schemas.microsoft.com/office/drawing/2014/main" id="{2FB57ED0-C8BD-4A54-848A-EE6FC0582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52" name="Group 4051">
                      <a:extLst>
                        <a:ext uri="{FF2B5EF4-FFF2-40B4-BE49-F238E27FC236}">
                          <a16:creationId xmlns:a16="http://schemas.microsoft.com/office/drawing/2014/main" id="{C829A772-8BF3-4C68-89A1-CC9B548D4A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56" name="Rounded Rectangle 89">
                        <a:extLst>
                          <a:ext uri="{FF2B5EF4-FFF2-40B4-BE49-F238E27FC236}">
                            <a16:creationId xmlns:a16="http://schemas.microsoft.com/office/drawing/2014/main" id="{AD4B813B-66E3-4100-8BA4-36D0E054E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57" name="Graphic 4056">
                        <a:extLst>
                          <a:ext uri="{FF2B5EF4-FFF2-40B4-BE49-F238E27FC236}">
                            <a16:creationId xmlns:a16="http://schemas.microsoft.com/office/drawing/2014/main" id="{E5F130D0-EC7F-4F0D-BAC4-31E1807F57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53" name="Group 4052">
                      <a:extLst>
                        <a:ext uri="{FF2B5EF4-FFF2-40B4-BE49-F238E27FC236}">
                          <a16:creationId xmlns:a16="http://schemas.microsoft.com/office/drawing/2014/main" id="{4592B1F5-9D48-48DA-817B-DC5E9C21CB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54" name="Rounded Rectangle 87">
                        <a:extLst>
                          <a:ext uri="{FF2B5EF4-FFF2-40B4-BE49-F238E27FC236}">
                            <a16:creationId xmlns:a16="http://schemas.microsoft.com/office/drawing/2014/main" id="{050C04FB-493B-4039-A527-C079BF713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55" name="Graphic 4054">
                        <a:extLst>
                          <a:ext uri="{FF2B5EF4-FFF2-40B4-BE49-F238E27FC236}">
                            <a16:creationId xmlns:a16="http://schemas.microsoft.com/office/drawing/2014/main" id="{D8AD54C1-BE23-4C22-8E5C-A718F30210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4034" name="Group 4033">
                    <a:extLst>
                      <a:ext uri="{FF2B5EF4-FFF2-40B4-BE49-F238E27FC236}">
                        <a16:creationId xmlns:a16="http://schemas.microsoft.com/office/drawing/2014/main" id="{C5A0E0A8-40E1-48AE-82F2-9100833F29AB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4035" name="Group 4034">
                      <a:extLst>
                        <a:ext uri="{FF2B5EF4-FFF2-40B4-BE49-F238E27FC236}">
                          <a16:creationId xmlns:a16="http://schemas.microsoft.com/office/drawing/2014/main" id="{A15CCFA3-0A1C-4311-ACA1-85B303BD2D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4039" name="Group 4038">
                        <a:extLst>
                          <a:ext uri="{FF2B5EF4-FFF2-40B4-BE49-F238E27FC236}">
                            <a16:creationId xmlns:a16="http://schemas.microsoft.com/office/drawing/2014/main" id="{3E1E91CA-4BFF-47D3-98A8-8BD332FDC02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43" name="Rounded Rectangle 91">
                          <a:extLst>
                            <a:ext uri="{FF2B5EF4-FFF2-40B4-BE49-F238E27FC236}">
                              <a16:creationId xmlns:a16="http://schemas.microsoft.com/office/drawing/2014/main" id="{B0EE0EA4-0CE0-472D-A313-EEC339B70D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44" name="Graphic 4043">
                          <a:extLst>
                            <a:ext uri="{FF2B5EF4-FFF2-40B4-BE49-F238E27FC236}">
                              <a16:creationId xmlns:a16="http://schemas.microsoft.com/office/drawing/2014/main" id="{A13FF00B-1903-43F6-8C86-0DA305ABA65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45" name="Group 4044">
                          <a:extLst>
                            <a:ext uri="{FF2B5EF4-FFF2-40B4-BE49-F238E27FC236}">
                              <a16:creationId xmlns:a16="http://schemas.microsoft.com/office/drawing/2014/main" id="{26F0FA27-ECBE-4E09-B298-4CE4108E0FF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49" name="Rounded Rectangle 97">
                            <a:extLst>
                              <a:ext uri="{FF2B5EF4-FFF2-40B4-BE49-F238E27FC236}">
                                <a16:creationId xmlns:a16="http://schemas.microsoft.com/office/drawing/2014/main" id="{D3FF3626-EFC9-4016-9F94-7106616E35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50" name="Graphic 4049">
                            <a:extLst>
                              <a:ext uri="{FF2B5EF4-FFF2-40B4-BE49-F238E27FC236}">
                                <a16:creationId xmlns:a16="http://schemas.microsoft.com/office/drawing/2014/main" id="{DEA1553C-FF76-49A3-854D-E4935D7BA9E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46" name="Group 4045">
                          <a:extLst>
                            <a:ext uri="{FF2B5EF4-FFF2-40B4-BE49-F238E27FC236}">
                              <a16:creationId xmlns:a16="http://schemas.microsoft.com/office/drawing/2014/main" id="{A275CC35-CFCD-42D7-9334-C2AFB5D00E1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47" name="Rounded Rectangle 95">
                            <a:extLst>
                              <a:ext uri="{FF2B5EF4-FFF2-40B4-BE49-F238E27FC236}">
                                <a16:creationId xmlns:a16="http://schemas.microsoft.com/office/drawing/2014/main" id="{0274E6B1-5DF1-44F1-832C-DD322BB160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48" name="Graphic 4047">
                            <a:extLst>
                              <a:ext uri="{FF2B5EF4-FFF2-40B4-BE49-F238E27FC236}">
                                <a16:creationId xmlns:a16="http://schemas.microsoft.com/office/drawing/2014/main" id="{19BB935D-4F10-477C-8C0F-A6A430A6D6C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4040" name="Group 4039">
                        <a:extLst>
                          <a:ext uri="{FF2B5EF4-FFF2-40B4-BE49-F238E27FC236}">
                            <a16:creationId xmlns:a16="http://schemas.microsoft.com/office/drawing/2014/main" id="{2F66CDD9-C865-4621-AEAE-440C551E68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41" name="Rounded Rectangle 121">
                          <a:extLst>
                            <a:ext uri="{FF2B5EF4-FFF2-40B4-BE49-F238E27FC236}">
                              <a16:creationId xmlns:a16="http://schemas.microsoft.com/office/drawing/2014/main" id="{E5BBA836-BFBB-4DDF-97FE-21092BA31E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42" name="Graphic 4041">
                          <a:extLst>
                            <a:ext uri="{FF2B5EF4-FFF2-40B4-BE49-F238E27FC236}">
                              <a16:creationId xmlns:a16="http://schemas.microsoft.com/office/drawing/2014/main" id="{5E20920F-D1C5-41B3-A656-05C5C055059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4036" name="Group 4035">
                      <a:extLst>
                        <a:ext uri="{FF2B5EF4-FFF2-40B4-BE49-F238E27FC236}">
                          <a16:creationId xmlns:a16="http://schemas.microsoft.com/office/drawing/2014/main" id="{146339FE-0B83-4E42-BC67-F581FC2E9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4037" name="Rounded Rectangle 124">
                        <a:extLst>
                          <a:ext uri="{FF2B5EF4-FFF2-40B4-BE49-F238E27FC236}">
                            <a16:creationId xmlns:a16="http://schemas.microsoft.com/office/drawing/2014/main" id="{D8EFC8D4-5038-4401-B073-239808256B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38" name="Graphic 4037">
                        <a:extLst>
                          <a:ext uri="{FF2B5EF4-FFF2-40B4-BE49-F238E27FC236}">
                            <a16:creationId xmlns:a16="http://schemas.microsoft.com/office/drawing/2014/main" id="{7C705B48-5872-4F68-8F2D-005EF9D25E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0" name="Group 3819">
                <a:extLst>
                  <a:ext uri="{FF2B5EF4-FFF2-40B4-BE49-F238E27FC236}">
                    <a16:creationId xmlns:a16="http://schemas.microsoft.com/office/drawing/2014/main" id="{ED175D48-A0BB-4D11-8D83-8DB148F1E7EE}"/>
                  </a:ext>
                </a:extLst>
              </p:cNvPr>
              <p:cNvGrpSpPr/>
              <p:nvPr/>
            </p:nvGrpSpPr>
            <p:grpSpPr>
              <a:xfrm>
                <a:off x="3383993" y="3966735"/>
                <a:ext cx="685800" cy="685800"/>
                <a:chOff x="3388326" y="2144489"/>
                <a:chExt cx="685800" cy="685800"/>
              </a:xfrm>
            </p:grpSpPr>
            <p:sp>
              <p:nvSpPr>
                <p:cNvPr id="3989" name="Oval 3988">
                  <a:extLst>
                    <a:ext uri="{FF2B5EF4-FFF2-40B4-BE49-F238E27FC236}">
                      <a16:creationId xmlns:a16="http://schemas.microsoft.com/office/drawing/2014/main" id="{61BFAA14-25D6-4036-94A8-9BA3AD53246F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90" name="Group 3989">
                  <a:extLst>
                    <a:ext uri="{FF2B5EF4-FFF2-40B4-BE49-F238E27FC236}">
                      <a16:creationId xmlns:a16="http://schemas.microsoft.com/office/drawing/2014/main" id="{3F546103-DE4E-4C7B-BDFF-0E198D72572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91" name="Group 3990">
                    <a:extLst>
                      <a:ext uri="{FF2B5EF4-FFF2-40B4-BE49-F238E27FC236}">
                        <a16:creationId xmlns:a16="http://schemas.microsoft.com/office/drawing/2014/main" id="{458FA000-E90E-45C8-9103-D42DDF36F4E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4017" name="Rounded Rectangle 101">
                      <a:extLst>
                        <a:ext uri="{FF2B5EF4-FFF2-40B4-BE49-F238E27FC236}">
                          <a16:creationId xmlns:a16="http://schemas.microsoft.com/office/drawing/2014/main" id="{CC3963DA-42E8-4F43-AD22-313F708A5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18" name="Group 4017">
                      <a:extLst>
                        <a:ext uri="{FF2B5EF4-FFF2-40B4-BE49-F238E27FC236}">
                          <a16:creationId xmlns:a16="http://schemas.microsoft.com/office/drawing/2014/main" id="{E89805AB-A4B5-4459-9237-1BDDC3607C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4028" name="Rounded Rectangle 112">
                        <a:extLst>
                          <a:ext uri="{FF2B5EF4-FFF2-40B4-BE49-F238E27FC236}">
                            <a16:creationId xmlns:a16="http://schemas.microsoft.com/office/drawing/2014/main" id="{14E9A277-B425-4E1A-8B63-D179701EB0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29" name="Graphic 4028">
                        <a:extLst>
                          <a:ext uri="{FF2B5EF4-FFF2-40B4-BE49-F238E27FC236}">
                            <a16:creationId xmlns:a16="http://schemas.microsoft.com/office/drawing/2014/main" id="{BECD4F46-8D8A-4FEC-9583-C98B5C94479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19" name="Group 4018">
                      <a:extLst>
                        <a:ext uri="{FF2B5EF4-FFF2-40B4-BE49-F238E27FC236}">
                          <a16:creationId xmlns:a16="http://schemas.microsoft.com/office/drawing/2014/main" id="{81683E14-2631-447C-B6E0-D63CFFB0F7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4026" name="Rounded Rectangle 110">
                        <a:extLst>
                          <a:ext uri="{FF2B5EF4-FFF2-40B4-BE49-F238E27FC236}">
                            <a16:creationId xmlns:a16="http://schemas.microsoft.com/office/drawing/2014/main" id="{BCFF2B86-5968-4713-B5F0-3ADE59DF2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27" name="Graphic 4026">
                        <a:extLst>
                          <a:ext uri="{FF2B5EF4-FFF2-40B4-BE49-F238E27FC236}">
                            <a16:creationId xmlns:a16="http://schemas.microsoft.com/office/drawing/2014/main" id="{012AB17D-B34C-4025-A856-DC138B3218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20" name="Group 4019">
                      <a:extLst>
                        <a:ext uri="{FF2B5EF4-FFF2-40B4-BE49-F238E27FC236}">
                          <a16:creationId xmlns:a16="http://schemas.microsoft.com/office/drawing/2014/main" id="{A254ABEA-86B1-4883-BF12-B70EECF739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4024" name="Rounded Rectangle 108">
                        <a:extLst>
                          <a:ext uri="{FF2B5EF4-FFF2-40B4-BE49-F238E27FC236}">
                            <a16:creationId xmlns:a16="http://schemas.microsoft.com/office/drawing/2014/main" id="{AAA7FAEA-5FDA-46ED-A024-3FDF82D3C5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25" name="Graphic 4024">
                        <a:extLst>
                          <a:ext uri="{FF2B5EF4-FFF2-40B4-BE49-F238E27FC236}">
                            <a16:creationId xmlns:a16="http://schemas.microsoft.com/office/drawing/2014/main" id="{20558AA1-F4D6-42E1-AC0E-EF6B5DBA1C5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21" name="Group 4020">
                      <a:extLst>
                        <a:ext uri="{FF2B5EF4-FFF2-40B4-BE49-F238E27FC236}">
                          <a16:creationId xmlns:a16="http://schemas.microsoft.com/office/drawing/2014/main" id="{1AEF0595-4EC1-45DD-9B8F-E8525EB6D1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4022" name="Rounded Rectangle 106">
                        <a:extLst>
                          <a:ext uri="{FF2B5EF4-FFF2-40B4-BE49-F238E27FC236}">
                            <a16:creationId xmlns:a16="http://schemas.microsoft.com/office/drawing/2014/main" id="{12C310A6-3D38-4C80-9935-97E0F19A1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23" name="Graphic 4022">
                        <a:extLst>
                          <a:ext uri="{FF2B5EF4-FFF2-40B4-BE49-F238E27FC236}">
                            <a16:creationId xmlns:a16="http://schemas.microsoft.com/office/drawing/2014/main" id="{EFCC470A-3812-45E3-A536-573667DA65D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92" name="Group 3991">
                    <a:extLst>
                      <a:ext uri="{FF2B5EF4-FFF2-40B4-BE49-F238E27FC236}">
                        <a16:creationId xmlns:a16="http://schemas.microsoft.com/office/drawing/2014/main" id="{B9BAFC8C-DDA8-4711-8310-DEBE1142249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4010" name="Rounded Rectangle 84">
                      <a:extLst>
                        <a:ext uri="{FF2B5EF4-FFF2-40B4-BE49-F238E27FC236}">
                          <a16:creationId xmlns:a16="http://schemas.microsoft.com/office/drawing/2014/main" id="{32AEF6E6-62D4-4362-BE78-7EEE4DEDA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11" name="Group 4010">
                      <a:extLst>
                        <a:ext uri="{FF2B5EF4-FFF2-40B4-BE49-F238E27FC236}">
                          <a16:creationId xmlns:a16="http://schemas.microsoft.com/office/drawing/2014/main" id="{39C2972D-0F3A-47C1-B7D7-356D1D8E9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4015" name="Rounded Rectangle 89">
                        <a:extLst>
                          <a:ext uri="{FF2B5EF4-FFF2-40B4-BE49-F238E27FC236}">
                            <a16:creationId xmlns:a16="http://schemas.microsoft.com/office/drawing/2014/main" id="{EA1234DA-13B1-4E5E-AB3B-1871D6325B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16" name="Graphic 4015">
                        <a:extLst>
                          <a:ext uri="{FF2B5EF4-FFF2-40B4-BE49-F238E27FC236}">
                            <a16:creationId xmlns:a16="http://schemas.microsoft.com/office/drawing/2014/main" id="{96119D18-6788-4F5D-94D2-92AF106621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012" name="Group 4011">
                      <a:extLst>
                        <a:ext uri="{FF2B5EF4-FFF2-40B4-BE49-F238E27FC236}">
                          <a16:creationId xmlns:a16="http://schemas.microsoft.com/office/drawing/2014/main" id="{30C2DECC-3814-4B79-B47E-0A76687DA9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4013" name="Rounded Rectangle 87">
                        <a:extLst>
                          <a:ext uri="{FF2B5EF4-FFF2-40B4-BE49-F238E27FC236}">
                            <a16:creationId xmlns:a16="http://schemas.microsoft.com/office/drawing/2014/main" id="{05F2C753-EA10-414E-B0F4-E454D55324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4014" name="Graphic 4013">
                        <a:extLst>
                          <a:ext uri="{FF2B5EF4-FFF2-40B4-BE49-F238E27FC236}">
                            <a16:creationId xmlns:a16="http://schemas.microsoft.com/office/drawing/2014/main" id="{2841690E-666D-4D88-8E53-3D99B09D9A7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93" name="Group 3992">
                    <a:extLst>
                      <a:ext uri="{FF2B5EF4-FFF2-40B4-BE49-F238E27FC236}">
                        <a16:creationId xmlns:a16="http://schemas.microsoft.com/office/drawing/2014/main" id="{26049DE0-E0BB-493D-A858-4DFB42A2F2B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94" name="Group 3993">
                      <a:extLst>
                        <a:ext uri="{FF2B5EF4-FFF2-40B4-BE49-F238E27FC236}">
                          <a16:creationId xmlns:a16="http://schemas.microsoft.com/office/drawing/2014/main" id="{3A1EB06D-422E-46A0-ABC8-803D438C55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98" name="Group 3997">
                        <a:extLst>
                          <a:ext uri="{FF2B5EF4-FFF2-40B4-BE49-F238E27FC236}">
                            <a16:creationId xmlns:a16="http://schemas.microsoft.com/office/drawing/2014/main" id="{34BEC4C1-7A4D-4C3A-9905-3AD182DF541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4002" name="Rounded Rectangle 91">
                          <a:extLst>
                            <a:ext uri="{FF2B5EF4-FFF2-40B4-BE49-F238E27FC236}">
                              <a16:creationId xmlns:a16="http://schemas.microsoft.com/office/drawing/2014/main" id="{306BB412-F5CA-4B66-AA2B-7BEB0CC5DE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03" name="Graphic 4002">
                          <a:extLst>
                            <a:ext uri="{FF2B5EF4-FFF2-40B4-BE49-F238E27FC236}">
                              <a16:creationId xmlns:a16="http://schemas.microsoft.com/office/drawing/2014/main" id="{FDA64FD6-9395-4F19-873E-ECBCD39DEB9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4004" name="Group 4003">
                          <a:extLst>
                            <a:ext uri="{FF2B5EF4-FFF2-40B4-BE49-F238E27FC236}">
                              <a16:creationId xmlns:a16="http://schemas.microsoft.com/office/drawing/2014/main" id="{B42570B6-8EB1-464F-9BBB-6E2BECCED1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4008" name="Rounded Rectangle 97">
                            <a:extLst>
                              <a:ext uri="{FF2B5EF4-FFF2-40B4-BE49-F238E27FC236}">
                                <a16:creationId xmlns:a16="http://schemas.microsoft.com/office/drawing/2014/main" id="{CE6EB76E-371D-43C1-B6B3-383E7E2FFE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09" name="Graphic 4008">
                            <a:extLst>
                              <a:ext uri="{FF2B5EF4-FFF2-40B4-BE49-F238E27FC236}">
                                <a16:creationId xmlns:a16="http://schemas.microsoft.com/office/drawing/2014/main" id="{B3685289-A7F5-48E6-952E-AD501F32480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05" name="Group 4004">
                          <a:extLst>
                            <a:ext uri="{FF2B5EF4-FFF2-40B4-BE49-F238E27FC236}">
                              <a16:creationId xmlns:a16="http://schemas.microsoft.com/office/drawing/2014/main" id="{C9DE1C3D-B986-4B9E-B50F-61DED00438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4006" name="Rounded Rectangle 95">
                            <a:extLst>
                              <a:ext uri="{FF2B5EF4-FFF2-40B4-BE49-F238E27FC236}">
                                <a16:creationId xmlns:a16="http://schemas.microsoft.com/office/drawing/2014/main" id="{7B03595F-1A3D-479B-BD11-7AADE73BA5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4007" name="Graphic 4006">
                            <a:extLst>
                              <a:ext uri="{FF2B5EF4-FFF2-40B4-BE49-F238E27FC236}">
                                <a16:creationId xmlns:a16="http://schemas.microsoft.com/office/drawing/2014/main" id="{69A74041-99DA-4171-8C98-AC33F95F195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99" name="Group 3998">
                        <a:extLst>
                          <a:ext uri="{FF2B5EF4-FFF2-40B4-BE49-F238E27FC236}">
                            <a16:creationId xmlns:a16="http://schemas.microsoft.com/office/drawing/2014/main" id="{96369A99-6E60-42B3-BF77-DECC4CE75F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4000" name="Rounded Rectangle 121">
                          <a:extLst>
                            <a:ext uri="{FF2B5EF4-FFF2-40B4-BE49-F238E27FC236}">
                              <a16:creationId xmlns:a16="http://schemas.microsoft.com/office/drawing/2014/main" id="{411B1C6D-434E-4DD0-9542-C9A8B3977C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4001" name="Graphic 4000">
                          <a:extLst>
                            <a:ext uri="{FF2B5EF4-FFF2-40B4-BE49-F238E27FC236}">
                              <a16:creationId xmlns:a16="http://schemas.microsoft.com/office/drawing/2014/main" id="{1A090766-7275-4F64-BFBA-64801C4D094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95" name="Group 3994">
                      <a:extLst>
                        <a:ext uri="{FF2B5EF4-FFF2-40B4-BE49-F238E27FC236}">
                          <a16:creationId xmlns:a16="http://schemas.microsoft.com/office/drawing/2014/main" id="{E5F8A703-2F5B-40A9-84BC-D56C00D33F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96" name="Rounded Rectangle 124">
                        <a:extLst>
                          <a:ext uri="{FF2B5EF4-FFF2-40B4-BE49-F238E27FC236}">
                            <a16:creationId xmlns:a16="http://schemas.microsoft.com/office/drawing/2014/main" id="{B58055C4-0C1C-45B5-8C6D-5669D29D5D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97" name="Graphic 3996">
                        <a:extLst>
                          <a:ext uri="{FF2B5EF4-FFF2-40B4-BE49-F238E27FC236}">
                            <a16:creationId xmlns:a16="http://schemas.microsoft.com/office/drawing/2014/main" id="{3B43EF3D-C2B1-4B6E-91ED-BA70CF394DC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1" name="Group 3820">
                <a:extLst>
                  <a:ext uri="{FF2B5EF4-FFF2-40B4-BE49-F238E27FC236}">
                    <a16:creationId xmlns:a16="http://schemas.microsoft.com/office/drawing/2014/main" id="{CF679D9F-D097-4058-A156-C3106460786C}"/>
                  </a:ext>
                </a:extLst>
              </p:cNvPr>
              <p:cNvGrpSpPr/>
              <p:nvPr/>
            </p:nvGrpSpPr>
            <p:grpSpPr>
              <a:xfrm>
                <a:off x="8220746" y="30886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948" name="Oval 3947">
                  <a:extLst>
                    <a:ext uri="{FF2B5EF4-FFF2-40B4-BE49-F238E27FC236}">
                      <a16:creationId xmlns:a16="http://schemas.microsoft.com/office/drawing/2014/main" id="{2A88A144-4E9D-4D1B-A50D-96F5954D7626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49" name="Group 3948">
                  <a:extLst>
                    <a:ext uri="{FF2B5EF4-FFF2-40B4-BE49-F238E27FC236}">
                      <a16:creationId xmlns:a16="http://schemas.microsoft.com/office/drawing/2014/main" id="{2B9E75A9-5FB0-4C7E-AC05-357166E231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50" name="Group 3949">
                    <a:extLst>
                      <a:ext uri="{FF2B5EF4-FFF2-40B4-BE49-F238E27FC236}">
                        <a16:creationId xmlns:a16="http://schemas.microsoft.com/office/drawing/2014/main" id="{09A4B53D-E2C1-4FE3-B48C-FBCBA50FCCFC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976" name="Rounded Rectangle 101">
                      <a:extLst>
                        <a:ext uri="{FF2B5EF4-FFF2-40B4-BE49-F238E27FC236}">
                          <a16:creationId xmlns:a16="http://schemas.microsoft.com/office/drawing/2014/main" id="{CA2C8A87-10DA-4364-912F-68B2311D9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977" name="Group 3976">
                      <a:extLst>
                        <a:ext uri="{FF2B5EF4-FFF2-40B4-BE49-F238E27FC236}">
                          <a16:creationId xmlns:a16="http://schemas.microsoft.com/office/drawing/2014/main" id="{635417AE-87F0-41FA-9D3C-6CC20750CA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87" name="Rounded Rectangle 112">
                        <a:extLst>
                          <a:ext uri="{FF2B5EF4-FFF2-40B4-BE49-F238E27FC236}">
                            <a16:creationId xmlns:a16="http://schemas.microsoft.com/office/drawing/2014/main" id="{60C604DE-A3C5-427F-8D64-33FFD75C4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88" name="Graphic 3987">
                        <a:extLst>
                          <a:ext uri="{FF2B5EF4-FFF2-40B4-BE49-F238E27FC236}">
                            <a16:creationId xmlns:a16="http://schemas.microsoft.com/office/drawing/2014/main" id="{6CB97F08-4C38-4180-97FF-5E6F0BFA46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8" name="Group 3977">
                      <a:extLst>
                        <a:ext uri="{FF2B5EF4-FFF2-40B4-BE49-F238E27FC236}">
                          <a16:creationId xmlns:a16="http://schemas.microsoft.com/office/drawing/2014/main" id="{A235395D-18E3-4001-85D1-0D62E01E24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85" name="Rounded Rectangle 110">
                        <a:extLst>
                          <a:ext uri="{FF2B5EF4-FFF2-40B4-BE49-F238E27FC236}">
                            <a16:creationId xmlns:a16="http://schemas.microsoft.com/office/drawing/2014/main" id="{34C90601-B0E4-49DC-BC12-FED70F9D59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86" name="Graphic 3985">
                        <a:extLst>
                          <a:ext uri="{FF2B5EF4-FFF2-40B4-BE49-F238E27FC236}">
                            <a16:creationId xmlns:a16="http://schemas.microsoft.com/office/drawing/2014/main" id="{F7FC6923-6A52-4E98-98E6-02E0631DE36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9" name="Group 3978">
                      <a:extLst>
                        <a:ext uri="{FF2B5EF4-FFF2-40B4-BE49-F238E27FC236}">
                          <a16:creationId xmlns:a16="http://schemas.microsoft.com/office/drawing/2014/main" id="{A98ED4A8-BC8B-4BC3-9A1D-5D69300D76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83" name="Rounded Rectangle 108">
                        <a:extLst>
                          <a:ext uri="{FF2B5EF4-FFF2-40B4-BE49-F238E27FC236}">
                            <a16:creationId xmlns:a16="http://schemas.microsoft.com/office/drawing/2014/main" id="{19260CEA-057C-4589-B2AE-71654C6F75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84" name="Graphic 3983">
                        <a:extLst>
                          <a:ext uri="{FF2B5EF4-FFF2-40B4-BE49-F238E27FC236}">
                            <a16:creationId xmlns:a16="http://schemas.microsoft.com/office/drawing/2014/main" id="{162FD666-A5A3-425E-AA55-3D8A6077F4F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80" name="Group 3979">
                      <a:extLst>
                        <a:ext uri="{FF2B5EF4-FFF2-40B4-BE49-F238E27FC236}">
                          <a16:creationId xmlns:a16="http://schemas.microsoft.com/office/drawing/2014/main" id="{46CB1C0E-DAFE-4D99-97FC-E253BDD403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981" name="Rounded Rectangle 106">
                        <a:extLst>
                          <a:ext uri="{FF2B5EF4-FFF2-40B4-BE49-F238E27FC236}">
                            <a16:creationId xmlns:a16="http://schemas.microsoft.com/office/drawing/2014/main" id="{8DB3D926-54F4-49A1-A3EA-C43E6705D8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82" name="Graphic 3981">
                        <a:extLst>
                          <a:ext uri="{FF2B5EF4-FFF2-40B4-BE49-F238E27FC236}">
                            <a16:creationId xmlns:a16="http://schemas.microsoft.com/office/drawing/2014/main" id="{FA79C649-F779-40CC-9308-D327C30228E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51" name="Group 3950">
                    <a:extLst>
                      <a:ext uri="{FF2B5EF4-FFF2-40B4-BE49-F238E27FC236}">
                        <a16:creationId xmlns:a16="http://schemas.microsoft.com/office/drawing/2014/main" id="{AB6FE633-E3DE-4F59-A1AA-557B07A4A26B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969" name="Rounded Rectangle 84">
                      <a:extLst>
                        <a:ext uri="{FF2B5EF4-FFF2-40B4-BE49-F238E27FC236}">
                          <a16:creationId xmlns:a16="http://schemas.microsoft.com/office/drawing/2014/main" id="{D1E8DF59-E6D4-4DDC-A159-0CAF18BE8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970" name="Group 3969">
                      <a:extLst>
                        <a:ext uri="{FF2B5EF4-FFF2-40B4-BE49-F238E27FC236}">
                          <a16:creationId xmlns:a16="http://schemas.microsoft.com/office/drawing/2014/main" id="{20599234-DCF1-47AC-977E-4E95F70208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974" name="Rounded Rectangle 89">
                        <a:extLst>
                          <a:ext uri="{FF2B5EF4-FFF2-40B4-BE49-F238E27FC236}">
                            <a16:creationId xmlns:a16="http://schemas.microsoft.com/office/drawing/2014/main" id="{E7D93EA7-1174-45DD-9FD2-E3B7B0DD76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75" name="Graphic 3974">
                        <a:extLst>
                          <a:ext uri="{FF2B5EF4-FFF2-40B4-BE49-F238E27FC236}">
                            <a16:creationId xmlns:a16="http://schemas.microsoft.com/office/drawing/2014/main" id="{5EEBD83C-D079-464A-B8AE-D3759D63D9E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71" name="Group 3970">
                      <a:extLst>
                        <a:ext uri="{FF2B5EF4-FFF2-40B4-BE49-F238E27FC236}">
                          <a16:creationId xmlns:a16="http://schemas.microsoft.com/office/drawing/2014/main" id="{F572F545-E3E2-4E1D-A0A4-207DA07E61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972" name="Rounded Rectangle 87">
                        <a:extLst>
                          <a:ext uri="{FF2B5EF4-FFF2-40B4-BE49-F238E27FC236}">
                            <a16:creationId xmlns:a16="http://schemas.microsoft.com/office/drawing/2014/main" id="{5066F837-B4BE-4746-9F35-BF2B4BC3CE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73" name="Graphic 3972">
                        <a:extLst>
                          <a:ext uri="{FF2B5EF4-FFF2-40B4-BE49-F238E27FC236}">
                            <a16:creationId xmlns:a16="http://schemas.microsoft.com/office/drawing/2014/main" id="{0542A27E-2C91-4B0A-A50F-C303EEB4BD4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52" name="Group 3951">
                    <a:extLst>
                      <a:ext uri="{FF2B5EF4-FFF2-40B4-BE49-F238E27FC236}">
                        <a16:creationId xmlns:a16="http://schemas.microsoft.com/office/drawing/2014/main" id="{D00767EB-D269-460D-BB0B-B35E914AE4D3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53" name="Group 3952">
                      <a:extLst>
                        <a:ext uri="{FF2B5EF4-FFF2-40B4-BE49-F238E27FC236}">
                          <a16:creationId xmlns:a16="http://schemas.microsoft.com/office/drawing/2014/main" id="{8B676446-D605-4A1F-B663-F654485A8B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57" name="Group 3956">
                        <a:extLst>
                          <a:ext uri="{FF2B5EF4-FFF2-40B4-BE49-F238E27FC236}">
                            <a16:creationId xmlns:a16="http://schemas.microsoft.com/office/drawing/2014/main" id="{2BE09309-7E11-40E1-AD82-DAB6522C6E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961" name="Rounded Rectangle 91">
                          <a:extLst>
                            <a:ext uri="{FF2B5EF4-FFF2-40B4-BE49-F238E27FC236}">
                              <a16:creationId xmlns:a16="http://schemas.microsoft.com/office/drawing/2014/main" id="{AC1683B4-3DD7-4A08-AD79-9EA3619FA5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962" name="Graphic 3961">
                          <a:extLst>
                            <a:ext uri="{FF2B5EF4-FFF2-40B4-BE49-F238E27FC236}">
                              <a16:creationId xmlns:a16="http://schemas.microsoft.com/office/drawing/2014/main" id="{F77AC2A2-8931-460C-A684-E993A5F1EEF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963" name="Group 3962">
                          <a:extLst>
                            <a:ext uri="{FF2B5EF4-FFF2-40B4-BE49-F238E27FC236}">
                              <a16:creationId xmlns:a16="http://schemas.microsoft.com/office/drawing/2014/main" id="{F3E2C858-79F3-4A98-B052-0F78C0D8C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967" name="Rounded Rectangle 97">
                            <a:extLst>
                              <a:ext uri="{FF2B5EF4-FFF2-40B4-BE49-F238E27FC236}">
                                <a16:creationId xmlns:a16="http://schemas.microsoft.com/office/drawing/2014/main" id="{52386603-2983-45FD-A2E4-10AEF77851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968" name="Graphic 3967">
                            <a:extLst>
                              <a:ext uri="{FF2B5EF4-FFF2-40B4-BE49-F238E27FC236}">
                                <a16:creationId xmlns:a16="http://schemas.microsoft.com/office/drawing/2014/main" id="{631511F9-E4E6-4259-A790-3870B805CB9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964" name="Group 3963">
                          <a:extLst>
                            <a:ext uri="{FF2B5EF4-FFF2-40B4-BE49-F238E27FC236}">
                              <a16:creationId xmlns:a16="http://schemas.microsoft.com/office/drawing/2014/main" id="{D9A4CB46-DF23-4CFB-AB00-15D0B0EEFC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965" name="Rounded Rectangle 95">
                            <a:extLst>
                              <a:ext uri="{FF2B5EF4-FFF2-40B4-BE49-F238E27FC236}">
                                <a16:creationId xmlns:a16="http://schemas.microsoft.com/office/drawing/2014/main" id="{756E318C-445C-4218-9437-59F2FE1380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966" name="Graphic 3965">
                            <a:extLst>
                              <a:ext uri="{FF2B5EF4-FFF2-40B4-BE49-F238E27FC236}">
                                <a16:creationId xmlns:a16="http://schemas.microsoft.com/office/drawing/2014/main" id="{2DE6EC61-49A5-4042-9927-C6F9B0522E46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58" name="Group 3957">
                        <a:extLst>
                          <a:ext uri="{FF2B5EF4-FFF2-40B4-BE49-F238E27FC236}">
                            <a16:creationId xmlns:a16="http://schemas.microsoft.com/office/drawing/2014/main" id="{73F334D7-4769-40BE-9A91-03B3B79176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959" name="Rounded Rectangle 121">
                          <a:extLst>
                            <a:ext uri="{FF2B5EF4-FFF2-40B4-BE49-F238E27FC236}">
                              <a16:creationId xmlns:a16="http://schemas.microsoft.com/office/drawing/2014/main" id="{FF7A9CD3-88E8-4033-BA72-E57D4E27F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960" name="Graphic 3959">
                          <a:extLst>
                            <a:ext uri="{FF2B5EF4-FFF2-40B4-BE49-F238E27FC236}">
                              <a16:creationId xmlns:a16="http://schemas.microsoft.com/office/drawing/2014/main" id="{36FD1158-AE41-4F69-B5DF-7C5FBE9B56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54" name="Group 3953">
                      <a:extLst>
                        <a:ext uri="{FF2B5EF4-FFF2-40B4-BE49-F238E27FC236}">
                          <a16:creationId xmlns:a16="http://schemas.microsoft.com/office/drawing/2014/main" id="{DB8F74BB-7D7D-4031-97B8-608F851B20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55" name="Rounded Rectangle 124">
                        <a:extLst>
                          <a:ext uri="{FF2B5EF4-FFF2-40B4-BE49-F238E27FC236}">
                            <a16:creationId xmlns:a16="http://schemas.microsoft.com/office/drawing/2014/main" id="{62C337FA-14F0-4626-A4D0-86F719074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56" name="Graphic 3955">
                        <a:extLst>
                          <a:ext uri="{FF2B5EF4-FFF2-40B4-BE49-F238E27FC236}">
                            <a16:creationId xmlns:a16="http://schemas.microsoft.com/office/drawing/2014/main" id="{1B47809E-12FA-4585-AAB1-CCDE2D3DEE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2" name="Group 3821">
                <a:extLst>
                  <a:ext uri="{FF2B5EF4-FFF2-40B4-BE49-F238E27FC236}">
                    <a16:creationId xmlns:a16="http://schemas.microsoft.com/office/drawing/2014/main" id="{DF01E4FF-DB08-4F1E-8F98-D4CEC0A14AD7}"/>
                  </a:ext>
                </a:extLst>
              </p:cNvPr>
              <p:cNvGrpSpPr/>
              <p:nvPr/>
            </p:nvGrpSpPr>
            <p:grpSpPr>
              <a:xfrm>
                <a:off x="5710130" y="5633953"/>
                <a:ext cx="685800" cy="685800"/>
                <a:chOff x="3388326" y="2144489"/>
                <a:chExt cx="685800" cy="685800"/>
              </a:xfrm>
            </p:grpSpPr>
            <p:sp>
              <p:nvSpPr>
                <p:cNvPr id="3907" name="Oval 3906">
                  <a:extLst>
                    <a:ext uri="{FF2B5EF4-FFF2-40B4-BE49-F238E27FC236}">
                      <a16:creationId xmlns:a16="http://schemas.microsoft.com/office/drawing/2014/main" id="{F27D8467-10C2-41C4-B2FF-6463853E3408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08" name="Group 3907">
                  <a:extLst>
                    <a:ext uri="{FF2B5EF4-FFF2-40B4-BE49-F238E27FC236}">
                      <a16:creationId xmlns:a16="http://schemas.microsoft.com/office/drawing/2014/main" id="{CCD86DEF-FEAD-4866-915A-194189A74C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909" name="Group 3908">
                    <a:extLst>
                      <a:ext uri="{FF2B5EF4-FFF2-40B4-BE49-F238E27FC236}">
                        <a16:creationId xmlns:a16="http://schemas.microsoft.com/office/drawing/2014/main" id="{0C7DB81A-C59A-4D55-9513-C9BF40C9F6D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935" name="Rounded Rectangle 101">
                      <a:extLst>
                        <a:ext uri="{FF2B5EF4-FFF2-40B4-BE49-F238E27FC236}">
                          <a16:creationId xmlns:a16="http://schemas.microsoft.com/office/drawing/2014/main" id="{5A404643-BB0B-4799-9FAE-42E6EF69A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936" name="Group 3935">
                      <a:extLst>
                        <a:ext uri="{FF2B5EF4-FFF2-40B4-BE49-F238E27FC236}">
                          <a16:creationId xmlns:a16="http://schemas.microsoft.com/office/drawing/2014/main" id="{870519DD-75EC-4D87-93ED-421088401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46" name="Rounded Rectangle 112">
                        <a:extLst>
                          <a:ext uri="{FF2B5EF4-FFF2-40B4-BE49-F238E27FC236}">
                            <a16:creationId xmlns:a16="http://schemas.microsoft.com/office/drawing/2014/main" id="{63D7D380-FEB3-4204-992A-DDFA619CF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47" name="Graphic 3946">
                        <a:extLst>
                          <a:ext uri="{FF2B5EF4-FFF2-40B4-BE49-F238E27FC236}">
                            <a16:creationId xmlns:a16="http://schemas.microsoft.com/office/drawing/2014/main" id="{AECA3F78-0DBE-41AE-B19E-2B613CD628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7" name="Group 3936">
                      <a:extLst>
                        <a:ext uri="{FF2B5EF4-FFF2-40B4-BE49-F238E27FC236}">
                          <a16:creationId xmlns:a16="http://schemas.microsoft.com/office/drawing/2014/main" id="{F7583B05-62BC-491A-9382-77D7C89140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44" name="Rounded Rectangle 110">
                        <a:extLst>
                          <a:ext uri="{FF2B5EF4-FFF2-40B4-BE49-F238E27FC236}">
                            <a16:creationId xmlns:a16="http://schemas.microsoft.com/office/drawing/2014/main" id="{FB0CC8C3-63D1-47CF-9EC1-E55DBA1A1C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45" name="Graphic 3944">
                        <a:extLst>
                          <a:ext uri="{FF2B5EF4-FFF2-40B4-BE49-F238E27FC236}">
                            <a16:creationId xmlns:a16="http://schemas.microsoft.com/office/drawing/2014/main" id="{7598D97B-FA83-4C4B-828A-DBC3C7ECA2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8" name="Group 3937">
                      <a:extLst>
                        <a:ext uri="{FF2B5EF4-FFF2-40B4-BE49-F238E27FC236}">
                          <a16:creationId xmlns:a16="http://schemas.microsoft.com/office/drawing/2014/main" id="{4209CD0A-3B99-44AA-8408-70EBFB711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42" name="Rounded Rectangle 108">
                        <a:extLst>
                          <a:ext uri="{FF2B5EF4-FFF2-40B4-BE49-F238E27FC236}">
                            <a16:creationId xmlns:a16="http://schemas.microsoft.com/office/drawing/2014/main" id="{9963E7D5-A550-4AD0-8A46-DBAB3E7E8A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43" name="Graphic 3942">
                        <a:extLst>
                          <a:ext uri="{FF2B5EF4-FFF2-40B4-BE49-F238E27FC236}">
                            <a16:creationId xmlns:a16="http://schemas.microsoft.com/office/drawing/2014/main" id="{0AD57655-F276-4024-B6F7-26FAD1AE2E6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9" name="Group 3938">
                      <a:extLst>
                        <a:ext uri="{FF2B5EF4-FFF2-40B4-BE49-F238E27FC236}">
                          <a16:creationId xmlns:a16="http://schemas.microsoft.com/office/drawing/2014/main" id="{674F0E77-C037-46BF-B4D8-B5CBAF5CD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940" name="Rounded Rectangle 106">
                        <a:extLst>
                          <a:ext uri="{FF2B5EF4-FFF2-40B4-BE49-F238E27FC236}">
                            <a16:creationId xmlns:a16="http://schemas.microsoft.com/office/drawing/2014/main" id="{D23B1EAF-34BA-4A6B-86F7-A46478CA64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41" name="Graphic 3940">
                        <a:extLst>
                          <a:ext uri="{FF2B5EF4-FFF2-40B4-BE49-F238E27FC236}">
                            <a16:creationId xmlns:a16="http://schemas.microsoft.com/office/drawing/2014/main" id="{13B0FF1C-DE4D-4058-80EC-B7E1374CB67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10" name="Group 3909">
                    <a:extLst>
                      <a:ext uri="{FF2B5EF4-FFF2-40B4-BE49-F238E27FC236}">
                        <a16:creationId xmlns:a16="http://schemas.microsoft.com/office/drawing/2014/main" id="{224A6ED5-F761-42A4-BD16-41D53EDB2413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928" name="Rounded Rectangle 84">
                      <a:extLst>
                        <a:ext uri="{FF2B5EF4-FFF2-40B4-BE49-F238E27FC236}">
                          <a16:creationId xmlns:a16="http://schemas.microsoft.com/office/drawing/2014/main" id="{A9065589-04B9-4214-A0C2-996D21F38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929" name="Group 3928">
                      <a:extLst>
                        <a:ext uri="{FF2B5EF4-FFF2-40B4-BE49-F238E27FC236}">
                          <a16:creationId xmlns:a16="http://schemas.microsoft.com/office/drawing/2014/main" id="{B5F6001F-8AB9-4CB2-815E-8C4E6B691F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933" name="Rounded Rectangle 89">
                        <a:extLst>
                          <a:ext uri="{FF2B5EF4-FFF2-40B4-BE49-F238E27FC236}">
                            <a16:creationId xmlns:a16="http://schemas.microsoft.com/office/drawing/2014/main" id="{47E7FF5B-6564-4B74-9006-DF773A1149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34" name="Graphic 3933">
                        <a:extLst>
                          <a:ext uri="{FF2B5EF4-FFF2-40B4-BE49-F238E27FC236}">
                            <a16:creationId xmlns:a16="http://schemas.microsoft.com/office/drawing/2014/main" id="{88C1D666-DEF9-4B83-96CE-BA785EEC6D1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930" name="Group 3929">
                      <a:extLst>
                        <a:ext uri="{FF2B5EF4-FFF2-40B4-BE49-F238E27FC236}">
                          <a16:creationId xmlns:a16="http://schemas.microsoft.com/office/drawing/2014/main" id="{98F73002-6A4A-414F-B9DD-618F47DA08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931" name="Rounded Rectangle 87">
                        <a:extLst>
                          <a:ext uri="{FF2B5EF4-FFF2-40B4-BE49-F238E27FC236}">
                            <a16:creationId xmlns:a16="http://schemas.microsoft.com/office/drawing/2014/main" id="{55F3B194-9734-4329-B3AD-D1F768C36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32" name="Graphic 3931">
                        <a:extLst>
                          <a:ext uri="{FF2B5EF4-FFF2-40B4-BE49-F238E27FC236}">
                            <a16:creationId xmlns:a16="http://schemas.microsoft.com/office/drawing/2014/main" id="{87FD224E-24B5-4B5A-8A6F-9ABF9A7881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911" name="Group 3910">
                    <a:extLst>
                      <a:ext uri="{FF2B5EF4-FFF2-40B4-BE49-F238E27FC236}">
                        <a16:creationId xmlns:a16="http://schemas.microsoft.com/office/drawing/2014/main" id="{5D138ABD-FB5F-4AA4-AE9D-624838407F5F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912" name="Group 3911">
                      <a:extLst>
                        <a:ext uri="{FF2B5EF4-FFF2-40B4-BE49-F238E27FC236}">
                          <a16:creationId xmlns:a16="http://schemas.microsoft.com/office/drawing/2014/main" id="{3593C7B7-2A2B-4032-BF31-8226BD4C7E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916" name="Group 3915">
                        <a:extLst>
                          <a:ext uri="{FF2B5EF4-FFF2-40B4-BE49-F238E27FC236}">
                            <a16:creationId xmlns:a16="http://schemas.microsoft.com/office/drawing/2014/main" id="{BAB891B9-E11C-430E-8717-E1DED72F53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920" name="Rounded Rectangle 91">
                          <a:extLst>
                            <a:ext uri="{FF2B5EF4-FFF2-40B4-BE49-F238E27FC236}">
                              <a16:creationId xmlns:a16="http://schemas.microsoft.com/office/drawing/2014/main" id="{6D20DA4B-32D7-40F3-BB2C-A811D4AEF4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921" name="Graphic 3920">
                          <a:extLst>
                            <a:ext uri="{FF2B5EF4-FFF2-40B4-BE49-F238E27FC236}">
                              <a16:creationId xmlns:a16="http://schemas.microsoft.com/office/drawing/2014/main" id="{8F51BBE7-ABE8-4494-AE88-D070A2FE54E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922" name="Group 3921">
                          <a:extLst>
                            <a:ext uri="{FF2B5EF4-FFF2-40B4-BE49-F238E27FC236}">
                              <a16:creationId xmlns:a16="http://schemas.microsoft.com/office/drawing/2014/main" id="{1BB70FDE-229F-48CC-B0B1-C27F7865EB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926" name="Rounded Rectangle 97">
                            <a:extLst>
                              <a:ext uri="{FF2B5EF4-FFF2-40B4-BE49-F238E27FC236}">
                                <a16:creationId xmlns:a16="http://schemas.microsoft.com/office/drawing/2014/main" id="{5EC011FF-A285-4772-9CB3-A36F3A3DA7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927" name="Graphic 3926">
                            <a:extLst>
                              <a:ext uri="{FF2B5EF4-FFF2-40B4-BE49-F238E27FC236}">
                                <a16:creationId xmlns:a16="http://schemas.microsoft.com/office/drawing/2014/main" id="{488E7407-7818-48B8-ABE6-6BF1F1DDAB2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923" name="Group 3922">
                          <a:extLst>
                            <a:ext uri="{FF2B5EF4-FFF2-40B4-BE49-F238E27FC236}">
                              <a16:creationId xmlns:a16="http://schemas.microsoft.com/office/drawing/2014/main" id="{5BCF12F9-A7CC-489B-A203-4B7BFB19A8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924" name="Rounded Rectangle 95">
                            <a:extLst>
                              <a:ext uri="{FF2B5EF4-FFF2-40B4-BE49-F238E27FC236}">
                                <a16:creationId xmlns:a16="http://schemas.microsoft.com/office/drawing/2014/main" id="{395E793F-CC88-423C-88EA-9BFD97665F0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925" name="Graphic 3924">
                            <a:extLst>
                              <a:ext uri="{FF2B5EF4-FFF2-40B4-BE49-F238E27FC236}">
                                <a16:creationId xmlns:a16="http://schemas.microsoft.com/office/drawing/2014/main" id="{04F24B3F-D23E-4EFE-9A35-5007165D6BD0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917" name="Group 3916">
                        <a:extLst>
                          <a:ext uri="{FF2B5EF4-FFF2-40B4-BE49-F238E27FC236}">
                            <a16:creationId xmlns:a16="http://schemas.microsoft.com/office/drawing/2014/main" id="{215CF020-8DAE-4AC7-B2D1-5C8233FC9AA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918" name="Rounded Rectangle 121">
                          <a:extLst>
                            <a:ext uri="{FF2B5EF4-FFF2-40B4-BE49-F238E27FC236}">
                              <a16:creationId xmlns:a16="http://schemas.microsoft.com/office/drawing/2014/main" id="{1309A749-900E-4D0E-BAB4-5EAF88A9E7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919" name="Graphic 3918">
                          <a:extLst>
                            <a:ext uri="{FF2B5EF4-FFF2-40B4-BE49-F238E27FC236}">
                              <a16:creationId xmlns:a16="http://schemas.microsoft.com/office/drawing/2014/main" id="{6D9CC8C1-F74D-4D26-A3E4-9DA58E186C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913" name="Group 3912">
                      <a:extLst>
                        <a:ext uri="{FF2B5EF4-FFF2-40B4-BE49-F238E27FC236}">
                          <a16:creationId xmlns:a16="http://schemas.microsoft.com/office/drawing/2014/main" id="{678BCA71-2E04-45DE-BBC0-D8F4E2A8B8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914" name="Rounded Rectangle 124">
                        <a:extLst>
                          <a:ext uri="{FF2B5EF4-FFF2-40B4-BE49-F238E27FC236}">
                            <a16:creationId xmlns:a16="http://schemas.microsoft.com/office/drawing/2014/main" id="{9B53FB8A-781A-4DE3-A4FA-CF096A91E2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15" name="Graphic 3914">
                        <a:extLst>
                          <a:ext uri="{FF2B5EF4-FFF2-40B4-BE49-F238E27FC236}">
                            <a16:creationId xmlns:a16="http://schemas.microsoft.com/office/drawing/2014/main" id="{B1CBBE02-043B-4B82-A438-6E1395256B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3" name="Group 3822">
                <a:extLst>
                  <a:ext uri="{FF2B5EF4-FFF2-40B4-BE49-F238E27FC236}">
                    <a16:creationId xmlns:a16="http://schemas.microsoft.com/office/drawing/2014/main" id="{783DF847-104A-4EBB-8C15-20921CD9F29C}"/>
                  </a:ext>
                </a:extLst>
              </p:cNvPr>
              <p:cNvGrpSpPr/>
              <p:nvPr/>
            </p:nvGrpSpPr>
            <p:grpSpPr>
              <a:xfrm>
                <a:off x="5710130" y="616438"/>
                <a:ext cx="685800" cy="685800"/>
                <a:chOff x="3388326" y="2144489"/>
                <a:chExt cx="685800" cy="685800"/>
              </a:xfrm>
            </p:grpSpPr>
            <p:sp>
              <p:nvSpPr>
                <p:cNvPr id="3866" name="Oval 3865">
                  <a:extLst>
                    <a:ext uri="{FF2B5EF4-FFF2-40B4-BE49-F238E27FC236}">
                      <a16:creationId xmlns:a16="http://schemas.microsoft.com/office/drawing/2014/main" id="{176B5E38-1AB8-4D99-9A71-25FCC56D3CCE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67" name="Group 3866">
                  <a:extLst>
                    <a:ext uri="{FF2B5EF4-FFF2-40B4-BE49-F238E27FC236}">
                      <a16:creationId xmlns:a16="http://schemas.microsoft.com/office/drawing/2014/main" id="{0B31901C-E5F6-4DA0-A2F0-7B298F2B30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868" name="Group 3867">
                    <a:extLst>
                      <a:ext uri="{FF2B5EF4-FFF2-40B4-BE49-F238E27FC236}">
                        <a16:creationId xmlns:a16="http://schemas.microsoft.com/office/drawing/2014/main" id="{F843991E-5A0A-483A-BF3A-180F995F50F1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894" name="Rounded Rectangle 101">
                      <a:extLst>
                        <a:ext uri="{FF2B5EF4-FFF2-40B4-BE49-F238E27FC236}">
                          <a16:creationId xmlns:a16="http://schemas.microsoft.com/office/drawing/2014/main" id="{D5B00248-8B70-464E-AF12-5DF00DA59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95" name="Group 3894">
                      <a:extLst>
                        <a:ext uri="{FF2B5EF4-FFF2-40B4-BE49-F238E27FC236}">
                          <a16:creationId xmlns:a16="http://schemas.microsoft.com/office/drawing/2014/main" id="{981EA90C-F21D-4F40-A395-FC22A7EE7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905" name="Rounded Rectangle 112">
                        <a:extLst>
                          <a:ext uri="{FF2B5EF4-FFF2-40B4-BE49-F238E27FC236}">
                            <a16:creationId xmlns:a16="http://schemas.microsoft.com/office/drawing/2014/main" id="{867EE59B-8404-4F3C-AC05-5D08DCBBBD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06" name="Graphic 3905">
                        <a:extLst>
                          <a:ext uri="{FF2B5EF4-FFF2-40B4-BE49-F238E27FC236}">
                            <a16:creationId xmlns:a16="http://schemas.microsoft.com/office/drawing/2014/main" id="{CD319246-2922-4229-B220-FE6E0FDFC99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6" name="Group 3895">
                      <a:extLst>
                        <a:ext uri="{FF2B5EF4-FFF2-40B4-BE49-F238E27FC236}">
                          <a16:creationId xmlns:a16="http://schemas.microsoft.com/office/drawing/2014/main" id="{BC963E36-74D2-4200-B86D-B87B5DA1CB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903" name="Rounded Rectangle 110">
                        <a:extLst>
                          <a:ext uri="{FF2B5EF4-FFF2-40B4-BE49-F238E27FC236}">
                            <a16:creationId xmlns:a16="http://schemas.microsoft.com/office/drawing/2014/main" id="{EE776FB7-24E4-4FD3-A112-5F6B8309C4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04" name="Graphic 3903">
                        <a:extLst>
                          <a:ext uri="{FF2B5EF4-FFF2-40B4-BE49-F238E27FC236}">
                            <a16:creationId xmlns:a16="http://schemas.microsoft.com/office/drawing/2014/main" id="{2EA87855-0C2C-4149-B08D-E4A16449919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7" name="Group 3896">
                      <a:extLst>
                        <a:ext uri="{FF2B5EF4-FFF2-40B4-BE49-F238E27FC236}">
                          <a16:creationId xmlns:a16="http://schemas.microsoft.com/office/drawing/2014/main" id="{8871AFE5-0D1F-4594-A2B2-4239C3B1DA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901" name="Rounded Rectangle 108">
                        <a:extLst>
                          <a:ext uri="{FF2B5EF4-FFF2-40B4-BE49-F238E27FC236}">
                            <a16:creationId xmlns:a16="http://schemas.microsoft.com/office/drawing/2014/main" id="{7D4E4A85-541E-4E45-87F6-310CF6EC7E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02" name="Graphic 3901">
                        <a:extLst>
                          <a:ext uri="{FF2B5EF4-FFF2-40B4-BE49-F238E27FC236}">
                            <a16:creationId xmlns:a16="http://schemas.microsoft.com/office/drawing/2014/main" id="{DF9BE1F8-4FBC-4B29-A7FF-448A9052A26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98" name="Group 3897">
                      <a:extLst>
                        <a:ext uri="{FF2B5EF4-FFF2-40B4-BE49-F238E27FC236}">
                          <a16:creationId xmlns:a16="http://schemas.microsoft.com/office/drawing/2014/main" id="{5B9CA9B1-7766-4F52-98E5-05EA7C0A3A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899" name="Rounded Rectangle 106">
                        <a:extLst>
                          <a:ext uri="{FF2B5EF4-FFF2-40B4-BE49-F238E27FC236}">
                            <a16:creationId xmlns:a16="http://schemas.microsoft.com/office/drawing/2014/main" id="{200939B4-101F-4CE1-B5F3-69B679793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900" name="Graphic 3899">
                        <a:extLst>
                          <a:ext uri="{FF2B5EF4-FFF2-40B4-BE49-F238E27FC236}">
                            <a16:creationId xmlns:a16="http://schemas.microsoft.com/office/drawing/2014/main" id="{622F913D-9D26-4552-82F0-D519C8CD3E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69" name="Group 3868">
                    <a:extLst>
                      <a:ext uri="{FF2B5EF4-FFF2-40B4-BE49-F238E27FC236}">
                        <a16:creationId xmlns:a16="http://schemas.microsoft.com/office/drawing/2014/main" id="{C5201203-8308-402A-8744-7257421C3288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887" name="Rounded Rectangle 84">
                      <a:extLst>
                        <a:ext uri="{FF2B5EF4-FFF2-40B4-BE49-F238E27FC236}">
                          <a16:creationId xmlns:a16="http://schemas.microsoft.com/office/drawing/2014/main" id="{300A0D83-71DC-4A8F-9F98-DEE480935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88" name="Group 3887">
                      <a:extLst>
                        <a:ext uri="{FF2B5EF4-FFF2-40B4-BE49-F238E27FC236}">
                          <a16:creationId xmlns:a16="http://schemas.microsoft.com/office/drawing/2014/main" id="{FE0DCEF0-5606-44E9-AC14-5612A1520F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892" name="Rounded Rectangle 89">
                        <a:extLst>
                          <a:ext uri="{FF2B5EF4-FFF2-40B4-BE49-F238E27FC236}">
                            <a16:creationId xmlns:a16="http://schemas.microsoft.com/office/drawing/2014/main" id="{75C19A38-0953-416F-A881-DF2D402C1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93" name="Graphic 3892">
                        <a:extLst>
                          <a:ext uri="{FF2B5EF4-FFF2-40B4-BE49-F238E27FC236}">
                            <a16:creationId xmlns:a16="http://schemas.microsoft.com/office/drawing/2014/main" id="{3DCFB13A-8A47-4155-B2FA-71C6AD2E6C2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89" name="Group 3888">
                      <a:extLst>
                        <a:ext uri="{FF2B5EF4-FFF2-40B4-BE49-F238E27FC236}">
                          <a16:creationId xmlns:a16="http://schemas.microsoft.com/office/drawing/2014/main" id="{E7DC3BEC-30DE-457A-AAE2-894C2B3294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890" name="Rounded Rectangle 87">
                        <a:extLst>
                          <a:ext uri="{FF2B5EF4-FFF2-40B4-BE49-F238E27FC236}">
                            <a16:creationId xmlns:a16="http://schemas.microsoft.com/office/drawing/2014/main" id="{DCB32CE0-FE41-4EF0-87C1-CCBE15001D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91" name="Graphic 3890">
                        <a:extLst>
                          <a:ext uri="{FF2B5EF4-FFF2-40B4-BE49-F238E27FC236}">
                            <a16:creationId xmlns:a16="http://schemas.microsoft.com/office/drawing/2014/main" id="{19A2BB06-6D3D-40F7-B743-0BE92128B2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70" name="Group 3869">
                    <a:extLst>
                      <a:ext uri="{FF2B5EF4-FFF2-40B4-BE49-F238E27FC236}">
                        <a16:creationId xmlns:a16="http://schemas.microsoft.com/office/drawing/2014/main" id="{777D8A0C-4654-44FC-BF47-C6578F7FFCC0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871" name="Group 3870">
                      <a:extLst>
                        <a:ext uri="{FF2B5EF4-FFF2-40B4-BE49-F238E27FC236}">
                          <a16:creationId xmlns:a16="http://schemas.microsoft.com/office/drawing/2014/main" id="{971C60E5-AF4F-4EF5-BCD6-6273ACF602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875" name="Group 3874">
                        <a:extLst>
                          <a:ext uri="{FF2B5EF4-FFF2-40B4-BE49-F238E27FC236}">
                            <a16:creationId xmlns:a16="http://schemas.microsoft.com/office/drawing/2014/main" id="{2B69C8E1-A9DA-4936-A664-904558F4F1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879" name="Rounded Rectangle 91">
                          <a:extLst>
                            <a:ext uri="{FF2B5EF4-FFF2-40B4-BE49-F238E27FC236}">
                              <a16:creationId xmlns:a16="http://schemas.microsoft.com/office/drawing/2014/main" id="{8B248704-22A9-4C53-9014-DB424602CF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880" name="Graphic 3879">
                          <a:extLst>
                            <a:ext uri="{FF2B5EF4-FFF2-40B4-BE49-F238E27FC236}">
                              <a16:creationId xmlns:a16="http://schemas.microsoft.com/office/drawing/2014/main" id="{3FC42C7F-C70E-4A26-8652-70E64083F4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881" name="Group 3880">
                          <a:extLst>
                            <a:ext uri="{FF2B5EF4-FFF2-40B4-BE49-F238E27FC236}">
                              <a16:creationId xmlns:a16="http://schemas.microsoft.com/office/drawing/2014/main" id="{DFEF5790-6849-404B-9630-7BCE4F8231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885" name="Rounded Rectangle 97">
                            <a:extLst>
                              <a:ext uri="{FF2B5EF4-FFF2-40B4-BE49-F238E27FC236}">
                                <a16:creationId xmlns:a16="http://schemas.microsoft.com/office/drawing/2014/main" id="{CE1EA3D2-3FA2-4087-9990-25050A13C9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886" name="Graphic 3885">
                            <a:extLst>
                              <a:ext uri="{FF2B5EF4-FFF2-40B4-BE49-F238E27FC236}">
                                <a16:creationId xmlns:a16="http://schemas.microsoft.com/office/drawing/2014/main" id="{6F6CCA73-DA9D-4D01-BCAF-99355FB1FEA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882" name="Group 3881">
                          <a:extLst>
                            <a:ext uri="{FF2B5EF4-FFF2-40B4-BE49-F238E27FC236}">
                              <a16:creationId xmlns:a16="http://schemas.microsoft.com/office/drawing/2014/main" id="{841C8827-ACC1-4AB7-90CD-68D08115BE3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883" name="Rounded Rectangle 95">
                            <a:extLst>
                              <a:ext uri="{FF2B5EF4-FFF2-40B4-BE49-F238E27FC236}">
                                <a16:creationId xmlns:a16="http://schemas.microsoft.com/office/drawing/2014/main" id="{5A8A8F0C-949F-43C7-9F84-08B0CB4657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884" name="Graphic 3883">
                            <a:extLst>
                              <a:ext uri="{FF2B5EF4-FFF2-40B4-BE49-F238E27FC236}">
                                <a16:creationId xmlns:a16="http://schemas.microsoft.com/office/drawing/2014/main" id="{0DCD87EE-659B-4115-808A-7EAE940E0A18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876" name="Group 3875">
                        <a:extLst>
                          <a:ext uri="{FF2B5EF4-FFF2-40B4-BE49-F238E27FC236}">
                            <a16:creationId xmlns:a16="http://schemas.microsoft.com/office/drawing/2014/main" id="{4C2F44A4-C750-48FC-9783-6C8111A133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877" name="Rounded Rectangle 121">
                          <a:extLst>
                            <a:ext uri="{FF2B5EF4-FFF2-40B4-BE49-F238E27FC236}">
                              <a16:creationId xmlns:a16="http://schemas.microsoft.com/office/drawing/2014/main" id="{3C22AADE-79C9-4723-8E36-FD7CA6C1CF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878" name="Graphic 3877">
                          <a:extLst>
                            <a:ext uri="{FF2B5EF4-FFF2-40B4-BE49-F238E27FC236}">
                              <a16:creationId xmlns:a16="http://schemas.microsoft.com/office/drawing/2014/main" id="{38D02418-95C1-4EB6-9E17-3B8E580E3D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72" name="Group 3871">
                      <a:extLst>
                        <a:ext uri="{FF2B5EF4-FFF2-40B4-BE49-F238E27FC236}">
                          <a16:creationId xmlns:a16="http://schemas.microsoft.com/office/drawing/2014/main" id="{BED49CA8-E700-4213-9FE4-A3A0AC6A0B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873" name="Rounded Rectangle 124">
                        <a:extLst>
                          <a:ext uri="{FF2B5EF4-FFF2-40B4-BE49-F238E27FC236}">
                            <a16:creationId xmlns:a16="http://schemas.microsoft.com/office/drawing/2014/main" id="{F1CC3B8B-9676-4421-B97A-D0F6412C6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74" name="Graphic 3873">
                        <a:extLst>
                          <a:ext uri="{FF2B5EF4-FFF2-40B4-BE49-F238E27FC236}">
                            <a16:creationId xmlns:a16="http://schemas.microsoft.com/office/drawing/2014/main" id="{FE71F638-1360-40DE-94F2-61099D16CCF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3824" name="Group 3823">
                <a:extLst>
                  <a:ext uri="{FF2B5EF4-FFF2-40B4-BE49-F238E27FC236}">
                    <a16:creationId xmlns:a16="http://schemas.microsoft.com/office/drawing/2014/main" id="{6A64B2FC-5351-4566-A32F-30A97A664367}"/>
                  </a:ext>
                </a:extLst>
              </p:cNvPr>
              <p:cNvGrpSpPr/>
              <p:nvPr/>
            </p:nvGrpSpPr>
            <p:grpSpPr>
              <a:xfrm>
                <a:off x="4770843" y="805391"/>
                <a:ext cx="685800" cy="685800"/>
                <a:chOff x="3388326" y="2144489"/>
                <a:chExt cx="685800" cy="685800"/>
              </a:xfrm>
            </p:grpSpPr>
            <p:sp>
              <p:nvSpPr>
                <p:cNvPr id="3825" name="Oval 3824">
                  <a:extLst>
                    <a:ext uri="{FF2B5EF4-FFF2-40B4-BE49-F238E27FC236}">
                      <a16:creationId xmlns:a16="http://schemas.microsoft.com/office/drawing/2014/main" id="{AA34ACA9-1E4C-42DE-AA7D-D05783E824B7}"/>
                    </a:ext>
                  </a:extLst>
                </p:cNvPr>
                <p:cNvSpPr/>
                <p:nvPr/>
              </p:nvSpPr>
              <p:spPr>
                <a:xfrm>
                  <a:off x="3388326" y="2144489"/>
                  <a:ext cx="685800" cy="6858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26" name="Group 3825">
                  <a:extLst>
                    <a:ext uri="{FF2B5EF4-FFF2-40B4-BE49-F238E27FC236}">
                      <a16:creationId xmlns:a16="http://schemas.microsoft.com/office/drawing/2014/main" id="{441C4482-25EA-4201-940B-4A8DE097665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98509" y="2258789"/>
                  <a:ext cx="465435" cy="457200"/>
                  <a:chOff x="8423228" y="2797689"/>
                  <a:chExt cx="913396" cy="897240"/>
                </a:xfrm>
              </p:grpSpPr>
              <p:grpSp>
                <p:nvGrpSpPr>
                  <p:cNvPr id="3827" name="Group 3826">
                    <a:extLst>
                      <a:ext uri="{FF2B5EF4-FFF2-40B4-BE49-F238E27FC236}">
                        <a16:creationId xmlns:a16="http://schemas.microsoft.com/office/drawing/2014/main" id="{73C3EED9-9167-4F97-8E93-D76038D572D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228" y="2797689"/>
                    <a:ext cx="252730" cy="897240"/>
                    <a:chOff x="9495861" y="4364862"/>
                    <a:chExt cx="375284" cy="1270326"/>
                  </a:xfrm>
                </p:grpSpPr>
                <p:sp>
                  <p:nvSpPr>
                    <p:cNvPr id="3853" name="Rounded Rectangle 101">
                      <a:extLst>
                        <a:ext uri="{FF2B5EF4-FFF2-40B4-BE49-F238E27FC236}">
                          <a16:creationId xmlns:a16="http://schemas.microsoft.com/office/drawing/2014/main" id="{6FFECCCA-A9D9-46C3-8B65-97EFD4BA3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861" y="4364862"/>
                      <a:ext cx="375284" cy="1270326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00AFD7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54" name="Group 3853">
                      <a:extLst>
                        <a:ext uri="{FF2B5EF4-FFF2-40B4-BE49-F238E27FC236}">
                          <a16:creationId xmlns:a16="http://schemas.microsoft.com/office/drawing/2014/main" id="{36F1E158-A06B-4229-946A-7809E19BE6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715835"/>
                      <a:ext cx="267406" cy="267406"/>
                      <a:chOff x="1292976" y="2314975"/>
                      <a:chExt cx="591969" cy="591969"/>
                    </a:xfrm>
                  </p:grpSpPr>
                  <p:sp>
                    <p:nvSpPr>
                      <p:cNvPr id="3864" name="Rounded Rectangle 112">
                        <a:extLst>
                          <a:ext uri="{FF2B5EF4-FFF2-40B4-BE49-F238E27FC236}">
                            <a16:creationId xmlns:a16="http://schemas.microsoft.com/office/drawing/2014/main" id="{6DFEBA29-10BC-4926-B7AE-EF23DAE029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6" y="2314975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65" name="Graphic 3864">
                        <a:extLst>
                          <a:ext uri="{FF2B5EF4-FFF2-40B4-BE49-F238E27FC236}">
                            <a16:creationId xmlns:a16="http://schemas.microsoft.com/office/drawing/2014/main" id="{50B049A3-FB81-49B3-8C0E-C9B612E1AA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36560" y="2458559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5" name="Group 3854">
                      <a:extLst>
                        <a:ext uri="{FF2B5EF4-FFF2-40B4-BE49-F238E27FC236}">
                          <a16:creationId xmlns:a16="http://schemas.microsoft.com/office/drawing/2014/main" id="{A4E657E7-ED67-464B-A519-1D1AC95244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4415929"/>
                      <a:ext cx="267406" cy="267406"/>
                      <a:chOff x="1299518" y="1652608"/>
                      <a:chExt cx="591969" cy="591969"/>
                    </a:xfrm>
                  </p:grpSpPr>
                  <p:sp>
                    <p:nvSpPr>
                      <p:cNvPr id="3862" name="Rounded Rectangle 110">
                        <a:extLst>
                          <a:ext uri="{FF2B5EF4-FFF2-40B4-BE49-F238E27FC236}">
                            <a16:creationId xmlns:a16="http://schemas.microsoft.com/office/drawing/2014/main" id="{52F81847-DA2B-4B47-BE33-67FF72890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9518" y="165260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63" name="Graphic 3862">
                        <a:extLst>
                          <a:ext uri="{FF2B5EF4-FFF2-40B4-BE49-F238E27FC236}">
                            <a16:creationId xmlns:a16="http://schemas.microsoft.com/office/drawing/2014/main" id="{5948C182-2443-4272-B576-E0BD94C0F9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61599" y="1719992"/>
                        <a:ext cx="228600" cy="4572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6" name="Group 3855">
                      <a:extLst>
                        <a:ext uri="{FF2B5EF4-FFF2-40B4-BE49-F238E27FC236}">
                          <a16:creationId xmlns:a16="http://schemas.microsoft.com/office/drawing/2014/main" id="{707294F3-D659-4B2B-9E77-B663DC5BF8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015740"/>
                      <a:ext cx="267406" cy="267406"/>
                      <a:chOff x="1292975" y="2979664"/>
                      <a:chExt cx="591969" cy="591969"/>
                    </a:xfrm>
                  </p:grpSpPr>
                  <p:sp>
                    <p:nvSpPr>
                      <p:cNvPr id="3860" name="Rounded Rectangle 108">
                        <a:extLst>
                          <a:ext uri="{FF2B5EF4-FFF2-40B4-BE49-F238E27FC236}">
                            <a16:creationId xmlns:a16="http://schemas.microsoft.com/office/drawing/2014/main" id="{D8F294CF-85C7-4A28-9887-52BDCD0C5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2979664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61" name="Graphic 3860">
                        <a:extLst>
                          <a:ext uri="{FF2B5EF4-FFF2-40B4-BE49-F238E27FC236}">
                            <a16:creationId xmlns:a16="http://schemas.microsoft.com/office/drawing/2014/main" id="{7F250D3E-3078-41B3-8D02-746110CFE1B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96DAC541-7B7A-43D3-8B79-37D633B846F1}">
                            <asvg:svgBlip xmlns:asvg="http://schemas.microsoft.com/office/drawing/2016/SVG/main" r:embed="rId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42909" y="3116898"/>
                        <a:ext cx="292100" cy="3175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57" name="Group 3856">
                      <a:extLst>
                        <a:ext uri="{FF2B5EF4-FFF2-40B4-BE49-F238E27FC236}">
                          <a16:creationId xmlns:a16="http://schemas.microsoft.com/office/drawing/2014/main" id="{47BDCE09-6034-4199-86FA-B3391D67E9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49615" y="5315646"/>
                      <a:ext cx="267406" cy="267406"/>
                      <a:chOff x="1292975" y="3644353"/>
                      <a:chExt cx="591969" cy="591969"/>
                    </a:xfrm>
                  </p:grpSpPr>
                  <p:sp>
                    <p:nvSpPr>
                      <p:cNvPr id="3858" name="Rounded Rectangle 106">
                        <a:extLst>
                          <a:ext uri="{FF2B5EF4-FFF2-40B4-BE49-F238E27FC236}">
                            <a16:creationId xmlns:a16="http://schemas.microsoft.com/office/drawing/2014/main" id="{1A33FB41-498C-414C-9D24-1267C49E0B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92975" y="364435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59" name="Graphic 3858">
                        <a:extLst>
                          <a:ext uri="{FF2B5EF4-FFF2-40B4-BE49-F238E27FC236}">
                            <a16:creationId xmlns:a16="http://schemas.microsoft.com/office/drawing/2014/main" id="{EF316953-8BFD-4D09-90BE-8F069EAE7D8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96DAC541-7B7A-43D3-8B79-37D633B846F1}">
                            <asvg:svgBlip xmlns:asvg="http://schemas.microsoft.com/office/drawing/2016/SVG/main" r:embed="rId1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506409" y="3756187"/>
                        <a:ext cx="165100" cy="3683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28" name="Group 3827">
                    <a:extLst>
                      <a:ext uri="{FF2B5EF4-FFF2-40B4-BE49-F238E27FC236}">
                        <a16:creationId xmlns:a16="http://schemas.microsoft.com/office/drawing/2014/main" id="{5BEBA0A0-D582-4FBC-9FBA-E82693281520}"/>
                      </a:ext>
                    </a:extLst>
                  </p:cNvPr>
                  <p:cNvGrpSpPr/>
                  <p:nvPr/>
                </p:nvGrpSpPr>
                <p:grpSpPr>
                  <a:xfrm>
                    <a:off x="9083894" y="2797689"/>
                    <a:ext cx="252730" cy="473366"/>
                    <a:chOff x="5880438" y="1443510"/>
                    <a:chExt cx="830783" cy="1483652"/>
                  </a:xfrm>
                </p:grpSpPr>
                <p:sp>
                  <p:nvSpPr>
                    <p:cNvPr id="3846" name="Rounded Rectangle 84">
                      <a:extLst>
                        <a:ext uri="{FF2B5EF4-FFF2-40B4-BE49-F238E27FC236}">
                          <a16:creationId xmlns:a16="http://schemas.microsoft.com/office/drawing/2014/main" id="{3FC77A9C-585C-4CCF-914C-0233D2895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0438" y="1443510"/>
                      <a:ext cx="830783" cy="1483652"/>
                    </a:xfrm>
                    <a:prstGeom prst="roundRect">
                      <a:avLst>
                        <a:gd name="adj" fmla="val 27970"/>
                      </a:avLst>
                    </a:prstGeom>
                    <a:solidFill>
                      <a:srgbClr val="E87722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47" name="Group 3846">
                      <a:extLst>
                        <a:ext uri="{FF2B5EF4-FFF2-40B4-BE49-F238E27FC236}">
                          <a16:creationId xmlns:a16="http://schemas.microsoft.com/office/drawing/2014/main" id="{C795AE08-6B9F-45F1-9BC9-BE0557AD58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2220473"/>
                      <a:ext cx="591969" cy="591969"/>
                      <a:chOff x="5999846" y="2220473"/>
                      <a:chExt cx="591969" cy="591969"/>
                    </a:xfrm>
                  </p:grpSpPr>
                  <p:sp>
                    <p:nvSpPr>
                      <p:cNvPr id="3851" name="Rounded Rectangle 89">
                        <a:extLst>
                          <a:ext uri="{FF2B5EF4-FFF2-40B4-BE49-F238E27FC236}">
                            <a16:creationId xmlns:a16="http://schemas.microsoft.com/office/drawing/2014/main" id="{78C585CB-C425-4D85-9263-B5FAE64658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2220473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52" name="Graphic 3851">
                        <a:extLst>
                          <a:ext uri="{FF2B5EF4-FFF2-40B4-BE49-F238E27FC236}">
                            <a16:creationId xmlns:a16="http://schemas.microsoft.com/office/drawing/2014/main" id="{A9E8EC08-B3C9-4057-9848-06CFAA5021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96DAC541-7B7A-43D3-8B79-37D633B846F1}">
                            <asvg:svgBlip xmlns:asvg="http://schemas.microsoft.com/office/drawing/2016/SVG/main" r:embed="rId1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067230" y="2368652"/>
                        <a:ext cx="457200" cy="2921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3848" name="Group 3847">
                      <a:extLst>
                        <a:ext uri="{FF2B5EF4-FFF2-40B4-BE49-F238E27FC236}">
                          <a16:creationId xmlns:a16="http://schemas.microsoft.com/office/drawing/2014/main" id="{8700476B-574F-4D17-8E66-23CDCEB4B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846" y="1556558"/>
                      <a:ext cx="591969" cy="591969"/>
                      <a:chOff x="5999846" y="1556558"/>
                      <a:chExt cx="591969" cy="591969"/>
                    </a:xfrm>
                  </p:grpSpPr>
                  <p:sp>
                    <p:nvSpPr>
                      <p:cNvPr id="3849" name="Rounded Rectangle 87">
                        <a:extLst>
                          <a:ext uri="{FF2B5EF4-FFF2-40B4-BE49-F238E27FC236}">
                            <a16:creationId xmlns:a16="http://schemas.microsoft.com/office/drawing/2014/main" id="{80DC53F3-5667-4FF5-8334-51E6002DC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9846" y="155655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50" name="Graphic 3849">
                        <a:extLst>
                          <a:ext uri="{FF2B5EF4-FFF2-40B4-BE49-F238E27FC236}">
                            <a16:creationId xmlns:a16="http://schemas.microsoft.com/office/drawing/2014/main" id="{569DF463-788E-4D14-A274-CC3D0DAC20D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96DAC541-7B7A-43D3-8B79-37D633B846F1}">
                            <asvg:svgBlip xmlns:asvg="http://schemas.microsoft.com/office/drawing/2016/SVG/main" r:embed="rId1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49780" y="1689071"/>
                        <a:ext cx="292100" cy="3429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3829" name="Group 3828">
                    <a:extLst>
                      <a:ext uri="{FF2B5EF4-FFF2-40B4-BE49-F238E27FC236}">
                        <a16:creationId xmlns:a16="http://schemas.microsoft.com/office/drawing/2014/main" id="{62CC92F1-CB07-4A07-A8FD-02DB81A0C2D4}"/>
                      </a:ext>
                    </a:extLst>
                  </p:cNvPr>
                  <p:cNvGrpSpPr/>
                  <p:nvPr/>
                </p:nvGrpSpPr>
                <p:grpSpPr>
                  <a:xfrm>
                    <a:off x="8753561" y="2797689"/>
                    <a:ext cx="252730" cy="897240"/>
                    <a:chOff x="4920876" y="661277"/>
                    <a:chExt cx="375284" cy="1270326"/>
                  </a:xfrm>
                </p:grpSpPr>
                <p:grpSp>
                  <p:nvGrpSpPr>
                    <p:cNvPr id="3830" name="Group 3829">
                      <a:extLst>
                        <a:ext uri="{FF2B5EF4-FFF2-40B4-BE49-F238E27FC236}">
                          <a16:creationId xmlns:a16="http://schemas.microsoft.com/office/drawing/2014/main" id="{631636B5-54B2-4DDB-B46A-CDB98C95EE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20876" y="661277"/>
                      <a:ext cx="375284" cy="1270326"/>
                      <a:chOff x="4920876" y="661277"/>
                      <a:chExt cx="375284" cy="1270326"/>
                    </a:xfrm>
                  </p:grpSpPr>
                  <p:grpSp>
                    <p:nvGrpSpPr>
                      <p:cNvPr id="3834" name="Group 3833">
                        <a:extLst>
                          <a:ext uri="{FF2B5EF4-FFF2-40B4-BE49-F238E27FC236}">
                            <a16:creationId xmlns:a16="http://schemas.microsoft.com/office/drawing/2014/main" id="{D85C7CA2-5C27-403E-AC3B-847F005893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20876" y="661277"/>
                        <a:ext cx="375284" cy="1270326"/>
                        <a:chOff x="3521552" y="1443509"/>
                        <a:chExt cx="830783" cy="2812180"/>
                      </a:xfrm>
                    </p:grpSpPr>
                    <p:sp>
                      <p:nvSpPr>
                        <p:cNvPr id="3838" name="Rounded Rectangle 91">
                          <a:extLst>
                            <a:ext uri="{FF2B5EF4-FFF2-40B4-BE49-F238E27FC236}">
                              <a16:creationId xmlns:a16="http://schemas.microsoft.com/office/drawing/2014/main" id="{7C55999F-4E33-4468-8268-749FF31B7E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1552" y="1443509"/>
                          <a:ext cx="830783" cy="2812180"/>
                        </a:xfrm>
                        <a:prstGeom prst="roundRect">
                          <a:avLst>
                            <a:gd name="adj" fmla="val 27970"/>
                          </a:avLst>
                        </a:prstGeom>
                        <a:solidFill>
                          <a:srgbClr val="78BE2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839" name="Graphic 3838">
                          <a:extLst>
                            <a:ext uri="{FF2B5EF4-FFF2-40B4-BE49-F238E27FC236}">
                              <a16:creationId xmlns:a16="http://schemas.microsoft.com/office/drawing/2014/main" id="{9DEF55D1-67B4-4A27-B52E-BD968B0589D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6">
                          <a:extLst>
                            <a:ext uri="{96DAC541-7B7A-43D3-8B79-37D633B846F1}">
                              <asvg:svgBlip xmlns:asvg="http://schemas.microsoft.com/office/drawing/2016/SVG/main" r:embed="rId17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78194" y="3043536"/>
                          <a:ext cx="317500" cy="279399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3840" name="Group 3839">
                          <a:extLst>
                            <a:ext uri="{FF2B5EF4-FFF2-40B4-BE49-F238E27FC236}">
                              <a16:creationId xmlns:a16="http://schemas.microsoft.com/office/drawing/2014/main" id="{F31AC0CB-462C-407C-8E19-937A098CAA3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2220473"/>
                          <a:ext cx="591969" cy="591969"/>
                          <a:chOff x="3634610" y="2220473"/>
                          <a:chExt cx="591969" cy="591969"/>
                        </a:xfrm>
                      </p:grpSpPr>
                      <p:sp>
                        <p:nvSpPr>
                          <p:cNvPr id="3844" name="Rounded Rectangle 97">
                            <a:extLst>
                              <a:ext uri="{FF2B5EF4-FFF2-40B4-BE49-F238E27FC236}">
                                <a16:creationId xmlns:a16="http://schemas.microsoft.com/office/drawing/2014/main" id="{B8B58993-3162-45DB-860A-2DA20ED845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2220473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845" name="Graphic 3844">
                            <a:extLst>
                              <a:ext uri="{FF2B5EF4-FFF2-40B4-BE49-F238E27FC236}">
                                <a16:creationId xmlns:a16="http://schemas.microsoft.com/office/drawing/2014/main" id="{F34E77EA-BDD8-47CD-B02E-500712E9F731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96DAC541-7B7A-43D3-8B79-37D633B846F1}">
                                <asvg:svgBlip xmlns:asvg="http://schemas.microsoft.com/office/drawing/2016/SVG/main" r:embed="rId19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64972" y="2364057"/>
                            <a:ext cx="355600" cy="3048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841" name="Group 3840">
                          <a:extLst>
                            <a:ext uri="{FF2B5EF4-FFF2-40B4-BE49-F238E27FC236}">
                              <a16:creationId xmlns:a16="http://schemas.microsoft.com/office/drawing/2014/main" id="{CE29D1A7-B1BA-4826-B964-7A7E1018D5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34610" y="1556558"/>
                          <a:ext cx="591969" cy="591969"/>
                          <a:chOff x="3634610" y="1556558"/>
                          <a:chExt cx="591969" cy="591969"/>
                        </a:xfrm>
                      </p:grpSpPr>
                      <p:sp>
                        <p:nvSpPr>
                          <p:cNvPr id="3842" name="Rounded Rectangle 95">
                            <a:extLst>
                              <a:ext uri="{FF2B5EF4-FFF2-40B4-BE49-F238E27FC236}">
                                <a16:creationId xmlns:a16="http://schemas.microsoft.com/office/drawing/2014/main" id="{130C8404-1F66-42F7-99C5-992E178E6F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34610" y="1556558"/>
                            <a:ext cx="591969" cy="591969"/>
                          </a:xfrm>
                          <a:prstGeom prst="roundRect">
                            <a:avLst>
                              <a:gd name="adj" fmla="val 34320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pic>
                        <p:nvPicPr>
                          <p:cNvPr id="3843" name="Graphic 3842">
                            <a:extLst>
                              <a:ext uri="{FF2B5EF4-FFF2-40B4-BE49-F238E27FC236}">
                                <a16:creationId xmlns:a16="http://schemas.microsoft.com/office/drawing/2014/main" id="{3E77995C-43A5-4B3F-B946-399E8E55643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797244" y="1719192"/>
                            <a:ext cx="266700" cy="2667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835" name="Group 3834">
                        <a:extLst>
                          <a:ext uri="{FF2B5EF4-FFF2-40B4-BE49-F238E27FC236}">
                            <a16:creationId xmlns:a16="http://schemas.microsoft.com/office/drawing/2014/main" id="{C66AB63C-7A68-4188-B901-12A418A239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1948" y="1612062"/>
                        <a:ext cx="267126" cy="267126"/>
                        <a:chOff x="3634610" y="3550625"/>
                        <a:chExt cx="591969" cy="591969"/>
                      </a:xfrm>
                    </p:grpSpPr>
                    <p:sp>
                      <p:nvSpPr>
                        <p:cNvPr id="3836" name="Rounded Rectangle 121">
                          <a:extLst>
                            <a:ext uri="{FF2B5EF4-FFF2-40B4-BE49-F238E27FC236}">
                              <a16:creationId xmlns:a16="http://schemas.microsoft.com/office/drawing/2014/main" id="{B09540E2-95AB-44CB-B9FB-AFAC992DA2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34610" y="3550625"/>
                          <a:ext cx="591969" cy="591969"/>
                        </a:xfrm>
                        <a:prstGeom prst="roundRect">
                          <a:avLst>
                            <a:gd name="adj" fmla="val 3432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pic>
                      <p:nvPicPr>
                        <p:cNvPr id="3837" name="Graphic 3836">
                          <a:extLst>
                            <a:ext uri="{FF2B5EF4-FFF2-40B4-BE49-F238E27FC236}">
                              <a16:creationId xmlns:a16="http://schemas.microsoft.com/office/drawing/2014/main" id="{FEEB281D-46C3-4AFF-B87A-09C125A96B1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2">
                          <a:extLst>
                            <a:ext uri="{96DAC541-7B7A-43D3-8B79-37D633B846F1}">
                              <asvg:svgBlip xmlns:asvg="http://schemas.microsoft.com/office/drawing/2016/SVG/main" r:embed="rId2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764972" y="3677374"/>
                          <a:ext cx="406400" cy="3429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3831" name="Group 3830">
                      <a:extLst>
                        <a:ext uri="{FF2B5EF4-FFF2-40B4-BE49-F238E27FC236}">
                          <a16:creationId xmlns:a16="http://schemas.microsoft.com/office/drawing/2014/main" id="{21C4B8FC-BA06-4D9E-9698-0881A04532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1947" y="1312435"/>
                      <a:ext cx="267126" cy="267126"/>
                      <a:chOff x="3634610" y="2884388"/>
                      <a:chExt cx="591969" cy="591969"/>
                    </a:xfrm>
                  </p:grpSpPr>
                  <p:sp>
                    <p:nvSpPr>
                      <p:cNvPr id="3832" name="Rounded Rectangle 124">
                        <a:extLst>
                          <a:ext uri="{FF2B5EF4-FFF2-40B4-BE49-F238E27FC236}">
                            <a16:creationId xmlns:a16="http://schemas.microsoft.com/office/drawing/2014/main" id="{75B1AB96-DD55-43FE-A972-CF564FE8FB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4610" y="2884388"/>
                        <a:ext cx="591969" cy="591969"/>
                      </a:xfrm>
                      <a:prstGeom prst="roundRect">
                        <a:avLst>
                          <a:gd name="adj" fmla="val 34320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3833" name="Graphic 3832">
                        <a:extLst>
                          <a:ext uri="{FF2B5EF4-FFF2-40B4-BE49-F238E27FC236}">
                            <a16:creationId xmlns:a16="http://schemas.microsoft.com/office/drawing/2014/main" id="{31B9FAFB-8FAF-4DCF-AC6C-19AD8868AD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4">
                        <a:extLst>
                          <a:ext uri="{96DAC541-7B7A-43D3-8B79-37D633B846F1}">
                            <asvg:svgBlip xmlns:asvg="http://schemas.microsoft.com/office/drawing/2016/SVG/main" r:embed="rId2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64972" y="3034322"/>
                        <a:ext cx="342900" cy="3048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</p:grpSp>
      <p:sp>
        <p:nvSpPr>
          <p:cNvPr id="3315" name="Rectangle: Rounded Corners 3314">
            <a:extLst>
              <a:ext uri="{FF2B5EF4-FFF2-40B4-BE49-F238E27FC236}">
                <a16:creationId xmlns:a16="http://schemas.microsoft.com/office/drawing/2014/main" id="{7457886D-20B5-490B-BE3C-3976BB8F06F3}"/>
              </a:ext>
            </a:extLst>
          </p:cNvPr>
          <p:cNvSpPr/>
          <p:nvPr/>
        </p:nvSpPr>
        <p:spPr>
          <a:xfrm>
            <a:off x="402684" y="2777674"/>
            <a:ext cx="1392083" cy="392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OhioLINK</a:t>
            </a:r>
          </a:p>
        </p:txBody>
      </p:sp>
      <p:sp>
        <p:nvSpPr>
          <p:cNvPr id="1170" name="Rectangle: Rounded Corners 1169">
            <a:extLst>
              <a:ext uri="{FF2B5EF4-FFF2-40B4-BE49-F238E27FC236}">
                <a16:creationId xmlns:a16="http://schemas.microsoft.com/office/drawing/2014/main" id="{30D413E5-E5EE-4141-877E-88972F60E095}"/>
              </a:ext>
            </a:extLst>
          </p:cNvPr>
          <p:cNvSpPr/>
          <p:nvPr/>
        </p:nvSpPr>
        <p:spPr>
          <a:xfrm>
            <a:off x="6109765" y="379369"/>
            <a:ext cx="1094852" cy="392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BTAA</a:t>
            </a:r>
          </a:p>
        </p:txBody>
      </p:sp>
      <p:sp>
        <p:nvSpPr>
          <p:cNvPr id="2541" name="Rectangle: Rounded Corners 2540">
            <a:extLst>
              <a:ext uri="{FF2B5EF4-FFF2-40B4-BE49-F238E27FC236}">
                <a16:creationId xmlns:a16="http://schemas.microsoft.com/office/drawing/2014/main" id="{4F87592C-D2ED-4806-8B51-D7C99BEA7DBB}"/>
              </a:ext>
            </a:extLst>
          </p:cNvPr>
          <p:cNvSpPr/>
          <p:nvPr/>
        </p:nvSpPr>
        <p:spPr>
          <a:xfrm>
            <a:off x="4976026" y="6279005"/>
            <a:ext cx="1258223" cy="428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SHARES</a:t>
            </a:r>
          </a:p>
        </p:txBody>
      </p:sp>
      <p:sp>
        <p:nvSpPr>
          <p:cNvPr id="1172" name="Rectangle: Rounded Corners 1171">
            <a:extLst>
              <a:ext uri="{FF2B5EF4-FFF2-40B4-BE49-F238E27FC236}">
                <a16:creationId xmlns:a16="http://schemas.microsoft.com/office/drawing/2014/main" id="{D145D1D1-5EF8-4644-AC22-63505D90C971}"/>
              </a:ext>
            </a:extLst>
          </p:cNvPr>
          <p:cNvSpPr/>
          <p:nvPr/>
        </p:nvSpPr>
        <p:spPr>
          <a:xfrm>
            <a:off x="8031427" y="5100771"/>
            <a:ext cx="1457530" cy="392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NNLM/GMR</a:t>
            </a:r>
          </a:p>
        </p:txBody>
      </p:sp>
      <p:sp>
        <p:nvSpPr>
          <p:cNvPr id="2542" name="Rectangle: Rounded Corners 2541">
            <a:extLst>
              <a:ext uri="{FF2B5EF4-FFF2-40B4-BE49-F238E27FC236}">
                <a16:creationId xmlns:a16="http://schemas.microsoft.com/office/drawing/2014/main" id="{E9303BE2-39BE-4AA7-9506-412C6F087615}"/>
              </a:ext>
            </a:extLst>
          </p:cNvPr>
          <p:cNvSpPr/>
          <p:nvPr/>
        </p:nvSpPr>
        <p:spPr>
          <a:xfrm>
            <a:off x="2427259" y="1644430"/>
            <a:ext cx="813015" cy="428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CRL</a:t>
            </a:r>
          </a:p>
        </p:txBody>
      </p:sp>
      <p:cxnSp>
        <p:nvCxnSpPr>
          <p:cNvPr id="5162" name="Connector: Curved 5161">
            <a:extLst>
              <a:ext uri="{FF2B5EF4-FFF2-40B4-BE49-F238E27FC236}">
                <a16:creationId xmlns:a16="http://schemas.microsoft.com/office/drawing/2014/main" id="{0FA9EC77-1E38-4990-8864-37DB85DD0E45}"/>
              </a:ext>
            </a:extLst>
          </p:cNvPr>
          <p:cNvCxnSpPr>
            <a:cxnSpLocks/>
            <a:stCxn id="2636" idx="2"/>
          </p:cNvCxnSpPr>
          <p:nvPr/>
        </p:nvCxnSpPr>
        <p:spPr>
          <a:xfrm rot="10800000" flipV="1">
            <a:off x="2180085" y="3629938"/>
            <a:ext cx="848456" cy="234196"/>
          </a:xfrm>
          <a:prstGeom prst="curvedConnector3">
            <a:avLst>
              <a:gd name="adj1" fmla="val 50000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8" name="Connector: Curved 5167">
            <a:extLst>
              <a:ext uri="{FF2B5EF4-FFF2-40B4-BE49-F238E27FC236}">
                <a16:creationId xmlns:a16="http://schemas.microsoft.com/office/drawing/2014/main" id="{8C7313C3-49AC-4099-85A5-F2A9FE348998}"/>
              </a:ext>
            </a:extLst>
          </p:cNvPr>
          <p:cNvCxnSpPr>
            <a:cxnSpLocks/>
            <a:stCxn id="1712" idx="2"/>
            <a:endCxn id="3160" idx="2"/>
          </p:cNvCxnSpPr>
          <p:nvPr/>
        </p:nvCxnSpPr>
        <p:spPr>
          <a:xfrm rot="10800000" flipV="1">
            <a:off x="5453985" y="1286236"/>
            <a:ext cx="927006" cy="631885"/>
          </a:xfrm>
          <a:prstGeom prst="curvedConnector4">
            <a:avLst>
              <a:gd name="adj1" fmla="val 40581"/>
              <a:gd name="adj2" fmla="val 107235"/>
            </a:avLst>
          </a:prstGeom>
          <a:ln w="22225">
            <a:solidFill>
              <a:srgbClr val="78BE2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67" name="Picture 2" descr="Image result for ohio state university logo">
            <a:extLst>
              <a:ext uri="{FF2B5EF4-FFF2-40B4-BE49-F238E27FC236}">
                <a16:creationId xmlns:a16="http://schemas.microsoft.com/office/drawing/2014/main" id="{B2A5BCFE-FD9E-4F0F-A6AD-31CAF391C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13344" b="-3233"/>
          <a:stretch/>
        </p:blipFill>
        <p:spPr bwMode="auto">
          <a:xfrm>
            <a:off x="4719546" y="2727748"/>
            <a:ext cx="1238532" cy="9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6AC6C9-89A2-41ED-9F72-B8DB19610FF4}"/>
              </a:ext>
            </a:extLst>
          </p:cNvPr>
          <p:cNvGrpSpPr>
            <a:grpSpLocks noChangeAspect="1"/>
          </p:cNvGrpSpPr>
          <p:nvPr/>
        </p:nvGrpSpPr>
        <p:grpSpPr>
          <a:xfrm>
            <a:off x="7568022" y="5098903"/>
            <a:ext cx="239073" cy="246888"/>
            <a:chOff x="9970520" y="5794483"/>
            <a:chExt cx="420213" cy="433948"/>
          </a:xfrm>
        </p:grpSpPr>
        <p:sp>
          <p:nvSpPr>
            <p:cNvPr id="5171" name="Rounded Rectangle 87">
              <a:extLst>
                <a:ext uri="{FF2B5EF4-FFF2-40B4-BE49-F238E27FC236}">
                  <a16:creationId xmlns:a16="http://schemas.microsoft.com/office/drawing/2014/main" id="{33D88C8F-0998-444C-B8C6-9BCB9A31A39F}"/>
                </a:ext>
              </a:extLst>
            </p:cNvPr>
            <p:cNvSpPr/>
            <p:nvPr/>
          </p:nvSpPr>
          <p:spPr>
            <a:xfrm>
              <a:off x="9970520" y="5794483"/>
              <a:ext cx="420213" cy="433948"/>
            </a:xfrm>
            <a:prstGeom prst="roundRect">
              <a:avLst>
                <a:gd name="adj" fmla="val 3432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172" name="Graphic 5171">
              <a:extLst>
                <a:ext uri="{FF2B5EF4-FFF2-40B4-BE49-F238E27FC236}">
                  <a16:creationId xmlns:a16="http://schemas.microsoft.com/office/drawing/2014/main" id="{D1B481D5-DA77-48FF-BACD-8259235AB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076952" y="5891623"/>
              <a:ext cx="207349" cy="251366"/>
            </a:xfrm>
            <a:prstGeom prst="rect">
              <a:avLst/>
            </a:prstGeom>
          </p:spPr>
        </p:pic>
      </p:grpSp>
      <p:sp>
        <p:nvSpPr>
          <p:cNvPr id="4482" name="Oval 4481">
            <a:extLst>
              <a:ext uri="{FF2B5EF4-FFF2-40B4-BE49-F238E27FC236}">
                <a16:creationId xmlns:a16="http://schemas.microsoft.com/office/drawing/2014/main" id="{5721ED4B-55AC-48CF-AC9C-2CD3911F1E62}"/>
              </a:ext>
            </a:extLst>
          </p:cNvPr>
          <p:cNvSpPr/>
          <p:nvPr/>
        </p:nvSpPr>
        <p:spPr>
          <a:xfrm>
            <a:off x="1488119" y="289147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83" name="Picture 4482">
            <a:extLst>
              <a:ext uri="{FF2B5EF4-FFF2-40B4-BE49-F238E27FC236}">
                <a16:creationId xmlns:a16="http://schemas.microsoft.com/office/drawing/2014/main" id="{D063724C-800A-4A7D-AF88-CAA1D96CE93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913117" y="4222882"/>
            <a:ext cx="1847850" cy="23812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E444C-FF04-4789-93B9-F8CC9A14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7</a:t>
            </a:fld>
            <a:endParaRPr lang="en-US"/>
          </a:p>
        </p:txBody>
      </p:sp>
      <p:sp>
        <p:nvSpPr>
          <p:cNvPr id="4485" name="Rectangle 4484">
            <a:extLst>
              <a:ext uri="{FF2B5EF4-FFF2-40B4-BE49-F238E27FC236}">
                <a16:creationId xmlns:a16="http://schemas.microsoft.com/office/drawing/2014/main" id="{73703C49-6F20-4D16-92D6-62EBB34ABA59}"/>
              </a:ext>
            </a:extLst>
          </p:cNvPr>
          <p:cNvSpPr/>
          <p:nvPr/>
        </p:nvSpPr>
        <p:spPr>
          <a:xfrm>
            <a:off x="11370504" y="896547"/>
            <a:ext cx="353291" cy="4883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856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/>
          <p:nvPr/>
        </p:nvSpPr>
        <p:spPr>
          <a:xfrm>
            <a:off x="3433038" y="1843538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4886347" y="2615527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1981201" y="1085851"/>
            <a:ext cx="762000" cy="571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4" descr="A close up of a log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200150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4"/>
          <p:cNvCxnSpPr/>
          <p:nvPr/>
        </p:nvCxnSpPr>
        <p:spPr>
          <a:xfrm>
            <a:off x="6248400" y="97155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lg" len="lg"/>
            <a:tailEnd type="none" w="sm" len="sm"/>
          </a:ln>
        </p:spPr>
      </p:cxnSp>
      <p:sp>
        <p:nvSpPr>
          <p:cNvPr id="228" name="Google Shape;228;p24"/>
          <p:cNvSpPr txBox="1"/>
          <p:nvPr/>
        </p:nvSpPr>
        <p:spPr>
          <a:xfrm>
            <a:off x="6899997" y="1525685"/>
            <a:ext cx="2811600" cy="11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Integrated user experience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Ease of management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Reduced coordination costs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Consortial agency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24"/>
          <p:cNvCxnSpPr/>
          <p:nvPr/>
        </p:nvCxnSpPr>
        <p:spPr>
          <a:xfrm>
            <a:off x="1676400" y="3513825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30" name="Google Shape;230;p24"/>
          <p:cNvSpPr txBox="1"/>
          <p:nvPr/>
        </p:nvSpPr>
        <p:spPr>
          <a:xfrm>
            <a:off x="2569396" y="4073541"/>
            <a:ext cx="2067900" cy="14858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optimization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Close to the user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of costs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Pragmatic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Institutional agency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" name="Google Shape;231;p24"/>
          <p:cNvCxnSpPr/>
          <p:nvPr/>
        </p:nvCxnSpPr>
        <p:spPr>
          <a:xfrm>
            <a:off x="6324600" y="354330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triangle" w="lg" len="lg"/>
            <a:tailEnd type="none" w="sm" len="sm"/>
          </a:ln>
        </p:spPr>
      </p:cxnSp>
      <p:cxnSp>
        <p:nvCxnSpPr>
          <p:cNvPr id="232" name="Google Shape;232;p24"/>
          <p:cNvCxnSpPr/>
          <p:nvPr/>
        </p:nvCxnSpPr>
        <p:spPr>
          <a:xfrm>
            <a:off x="6172200" y="3628125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33" name="Google Shape;233;p24"/>
          <p:cNvSpPr txBox="1"/>
          <p:nvPr/>
        </p:nvSpPr>
        <p:spPr>
          <a:xfrm>
            <a:off x="6821550" y="3555575"/>
            <a:ext cx="3465450" cy="16258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000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Trade-offs: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b="1" kern="0" dirty="0">
              <a:solidFill>
                <a:srgbClr val="5B9B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Efficiency vs control?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Systemwide vs local optimization?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" b="1" kern="0" dirty="0">
                <a:solidFill>
                  <a:srgbClr val="5B9BD5"/>
                </a:solidFill>
                <a:latin typeface="Calibri"/>
                <a:cs typeface="Calibri"/>
                <a:sym typeface="Calibri"/>
              </a:rPr>
              <a:t>Integration vs interoperability?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4" name="Google Shape;234;p24"/>
          <p:cNvCxnSpPr/>
          <p:nvPr/>
        </p:nvCxnSpPr>
        <p:spPr>
          <a:xfrm>
            <a:off x="1676400" y="971550"/>
            <a:ext cx="4267200" cy="231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grpSp>
        <p:nvGrpSpPr>
          <p:cNvPr id="235" name="Google Shape;235;p24"/>
          <p:cNvGrpSpPr/>
          <p:nvPr/>
        </p:nvGrpSpPr>
        <p:grpSpPr>
          <a:xfrm>
            <a:off x="4946075" y="2602925"/>
            <a:ext cx="554700" cy="478500"/>
            <a:chOff x="3422075" y="983675"/>
            <a:chExt cx="554700" cy="478500"/>
          </a:xfrm>
        </p:grpSpPr>
        <p:sp>
          <p:nvSpPr>
            <p:cNvPr id="236" name="Google Shape;236;p24"/>
            <p:cNvSpPr/>
            <p:nvPr/>
          </p:nvSpPr>
          <p:spPr>
            <a:xfrm>
              <a:off x="3422075" y="983675"/>
              <a:ext cx="265200" cy="265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3803075" y="1288475"/>
              <a:ext cx="173700" cy="1737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3422075" y="1288475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3803075" y="1059875"/>
              <a:ext cx="82200" cy="822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3422075" y="1136075"/>
              <a:ext cx="82200" cy="82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3574475" y="1136075"/>
              <a:ext cx="265200" cy="265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2" name="Google Shape;242;p24"/>
          <p:cNvCxnSpPr>
            <a:stCxn id="243" idx="5"/>
            <a:endCxn id="244" idx="1"/>
          </p:cNvCxnSpPr>
          <p:nvPr/>
        </p:nvCxnSpPr>
        <p:spPr>
          <a:xfrm rot="10800000" flipH="1">
            <a:off x="3448387" y="2044212"/>
            <a:ext cx="126000" cy="132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5" name="Google Shape;245;p24"/>
          <p:cNvGrpSpPr/>
          <p:nvPr/>
        </p:nvGrpSpPr>
        <p:grpSpPr>
          <a:xfrm>
            <a:off x="3300125" y="1571350"/>
            <a:ext cx="1181888" cy="1164300"/>
            <a:chOff x="1890888" y="800100"/>
            <a:chExt cx="1181888" cy="1164300"/>
          </a:xfrm>
        </p:grpSpPr>
        <p:grpSp>
          <p:nvGrpSpPr>
            <p:cNvPr id="246" name="Google Shape;246;p24"/>
            <p:cNvGrpSpPr/>
            <p:nvPr/>
          </p:nvGrpSpPr>
          <p:grpSpPr>
            <a:xfrm>
              <a:off x="1890888" y="800100"/>
              <a:ext cx="1104575" cy="1164300"/>
              <a:chOff x="3193475" y="526475"/>
              <a:chExt cx="1104575" cy="1164300"/>
            </a:xfrm>
          </p:grpSpPr>
          <p:grpSp>
            <p:nvGrpSpPr>
              <p:cNvPr id="247" name="Google Shape;247;p24"/>
              <p:cNvGrpSpPr/>
              <p:nvPr/>
            </p:nvGrpSpPr>
            <p:grpSpPr>
              <a:xfrm>
                <a:off x="3193475" y="526475"/>
                <a:ext cx="1104575" cy="1164300"/>
                <a:chOff x="3193475" y="526475"/>
                <a:chExt cx="1104575" cy="1164300"/>
              </a:xfrm>
            </p:grpSpPr>
            <p:sp>
              <p:nvSpPr>
                <p:cNvPr id="248" name="Google Shape;248;p24"/>
                <p:cNvSpPr/>
                <p:nvPr/>
              </p:nvSpPr>
              <p:spPr>
                <a:xfrm>
                  <a:off x="3293925" y="592275"/>
                  <a:ext cx="997500" cy="997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24"/>
                <p:cNvSpPr/>
                <p:nvPr/>
              </p:nvSpPr>
              <p:spPr>
                <a:xfrm>
                  <a:off x="3726875" y="5264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24"/>
                <p:cNvSpPr/>
                <p:nvPr/>
              </p:nvSpPr>
              <p:spPr>
                <a:xfrm>
                  <a:off x="4124350" y="66842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24"/>
                <p:cNvSpPr/>
                <p:nvPr/>
              </p:nvSpPr>
              <p:spPr>
                <a:xfrm>
                  <a:off x="4124338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24"/>
                <p:cNvSpPr/>
                <p:nvPr/>
              </p:nvSpPr>
              <p:spPr>
                <a:xfrm>
                  <a:off x="3726875" y="15170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24"/>
                <p:cNvSpPr/>
                <p:nvPr/>
              </p:nvSpPr>
              <p:spPr>
                <a:xfrm>
                  <a:off x="3345875" y="1364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4"/>
                <p:cNvSpPr/>
                <p:nvPr/>
              </p:nvSpPr>
              <p:spPr>
                <a:xfrm>
                  <a:off x="3193475" y="9836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24"/>
                <p:cNvSpPr/>
                <p:nvPr/>
              </p:nvSpPr>
              <p:spPr>
                <a:xfrm>
                  <a:off x="3393300" y="618175"/>
                  <a:ext cx="173700" cy="173700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24"/>
              <p:cNvSpPr/>
              <p:nvPr/>
            </p:nvSpPr>
            <p:spPr>
              <a:xfrm>
                <a:off x="3467625" y="9386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3772425" y="11672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3772425" y="862425"/>
                <a:ext cx="210300" cy="121200"/>
              </a:xfrm>
              <a:prstGeom prst="rect">
                <a:avLst/>
              </a:pr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57" name="Google Shape;257;p24"/>
              <p:cNvCxnSpPr>
                <a:stCxn id="249" idx="4"/>
                <a:endCxn id="256" idx="0"/>
              </p:cNvCxnSpPr>
              <p:nvPr/>
            </p:nvCxnSpPr>
            <p:spPr>
              <a:xfrm>
                <a:off x="3813725" y="700175"/>
                <a:ext cx="63900" cy="16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24"/>
              <p:cNvCxnSpPr>
                <a:endCxn id="250" idx="3"/>
              </p:cNvCxnSpPr>
              <p:nvPr/>
            </p:nvCxnSpPr>
            <p:spPr>
              <a:xfrm rot="10800000" flipH="1">
                <a:off x="3966188" y="816687"/>
                <a:ext cx="183600" cy="3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24"/>
              <p:cNvCxnSpPr>
                <a:stCxn id="255" idx="3"/>
                <a:endCxn id="260" idx="2"/>
              </p:cNvCxnSpPr>
              <p:nvPr/>
            </p:nvCxnSpPr>
            <p:spPr>
              <a:xfrm rot="10800000" flipH="1">
                <a:off x="3982725" y="1052625"/>
                <a:ext cx="219000" cy="17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24"/>
              <p:cNvCxnSpPr>
                <a:stCxn id="256" idx="2"/>
                <a:endCxn id="253" idx="7"/>
              </p:cNvCxnSpPr>
              <p:nvPr/>
            </p:nvCxnSpPr>
            <p:spPr>
              <a:xfrm flipH="1">
                <a:off x="3494175" y="983625"/>
                <a:ext cx="383400" cy="406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24"/>
              <p:cNvCxnSpPr>
                <a:stCxn id="254" idx="6"/>
                <a:endCxn id="256" idx="2"/>
              </p:cNvCxnSpPr>
              <p:nvPr/>
            </p:nvCxnSpPr>
            <p:spPr>
              <a:xfrm>
                <a:off x="3567000" y="705025"/>
                <a:ext cx="310500" cy="27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24"/>
              <p:cNvCxnSpPr>
                <a:stCxn id="255" idx="2"/>
                <a:endCxn id="252" idx="0"/>
              </p:cNvCxnSpPr>
              <p:nvPr/>
            </p:nvCxnSpPr>
            <p:spPr>
              <a:xfrm flipH="1">
                <a:off x="3813675" y="1288425"/>
                <a:ext cx="63900" cy="228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24"/>
              <p:cNvCxnSpPr>
                <a:endCxn id="251" idx="0"/>
              </p:cNvCxnSpPr>
              <p:nvPr/>
            </p:nvCxnSpPr>
            <p:spPr>
              <a:xfrm>
                <a:off x="3677788" y="1008875"/>
                <a:ext cx="533400" cy="35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60" name="Google Shape;260;p24"/>
            <p:cNvSpPr/>
            <p:nvPr/>
          </p:nvSpPr>
          <p:spPr>
            <a:xfrm>
              <a:off x="2899075" y="1239250"/>
              <a:ext cx="173700" cy="173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65" name="Google Shape;265;p24"/>
          <p:cNvCxnSpPr>
            <a:stCxn id="244" idx="1"/>
            <a:endCxn id="244" idx="1"/>
          </p:cNvCxnSpPr>
          <p:nvPr/>
        </p:nvCxnSpPr>
        <p:spPr>
          <a:xfrm>
            <a:off x="3574275" y="204410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24"/>
          <p:cNvCxnSpPr>
            <a:stCxn id="250" idx="3"/>
            <a:endCxn id="255" idx="2"/>
          </p:cNvCxnSpPr>
          <p:nvPr/>
        </p:nvCxnSpPr>
        <p:spPr>
          <a:xfrm flipH="1">
            <a:off x="3984338" y="1861562"/>
            <a:ext cx="272100" cy="471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7" name="Google Shape;267;p24"/>
          <p:cNvGrpSpPr/>
          <p:nvPr/>
        </p:nvGrpSpPr>
        <p:grpSpPr>
          <a:xfrm>
            <a:off x="2006286" y="868655"/>
            <a:ext cx="1018639" cy="1035412"/>
            <a:chOff x="3193475" y="526475"/>
            <a:chExt cx="1104575" cy="1164300"/>
          </a:xfrm>
        </p:grpSpPr>
        <p:grpSp>
          <p:nvGrpSpPr>
            <p:cNvPr id="268" name="Google Shape;268;p24"/>
            <p:cNvGrpSpPr/>
            <p:nvPr/>
          </p:nvGrpSpPr>
          <p:grpSpPr>
            <a:xfrm>
              <a:off x="3193475" y="526475"/>
              <a:ext cx="1104575" cy="1164300"/>
              <a:chOff x="3193475" y="526475"/>
              <a:chExt cx="1104575" cy="1164300"/>
            </a:xfrm>
          </p:grpSpPr>
          <p:sp>
            <p:nvSpPr>
              <p:cNvPr id="269" name="Google Shape;269;p24"/>
              <p:cNvSpPr/>
              <p:nvPr/>
            </p:nvSpPr>
            <p:spPr>
              <a:xfrm>
                <a:off x="3293925" y="592275"/>
                <a:ext cx="997500" cy="997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4"/>
              <p:cNvSpPr/>
              <p:nvPr/>
            </p:nvSpPr>
            <p:spPr>
              <a:xfrm>
                <a:off x="3726875" y="5264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4124350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4"/>
              <p:cNvSpPr/>
              <p:nvPr/>
            </p:nvSpPr>
            <p:spPr>
              <a:xfrm>
                <a:off x="4124338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4"/>
              <p:cNvSpPr/>
              <p:nvPr/>
            </p:nvSpPr>
            <p:spPr>
              <a:xfrm>
                <a:off x="3726875" y="15170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24"/>
              <p:cNvSpPr/>
              <p:nvPr/>
            </p:nvSpPr>
            <p:spPr>
              <a:xfrm>
                <a:off x="3345875" y="1364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4"/>
              <p:cNvSpPr/>
              <p:nvPr/>
            </p:nvSpPr>
            <p:spPr>
              <a:xfrm>
                <a:off x="3193475" y="98367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4"/>
              <p:cNvSpPr/>
              <p:nvPr/>
            </p:nvSpPr>
            <p:spPr>
              <a:xfrm>
                <a:off x="3293925" y="668425"/>
                <a:ext cx="173700" cy="173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7" name="Google Shape;277;p24"/>
            <p:cNvSpPr/>
            <p:nvPr/>
          </p:nvSpPr>
          <p:spPr>
            <a:xfrm>
              <a:off x="3668750" y="1009925"/>
              <a:ext cx="210300" cy="1212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78" name="Google Shape;278;p24"/>
            <p:cNvCxnSpPr>
              <a:stCxn id="270" idx="4"/>
            </p:cNvCxnSpPr>
            <p:nvPr/>
          </p:nvCxnSpPr>
          <p:spPr>
            <a:xfrm flipH="1">
              <a:off x="3810125" y="700175"/>
              <a:ext cx="3600" cy="331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24"/>
            <p:cNvCxnSpPr>
              <a:stCxn id="277" idx="3"/>
              <a:endCxn id="271" idx="3"/>
            </p:cNvCxnSpPr>
            <p:nvPr/>
          </p:nvCxnSpPr>
          <p:spPr>
            <a:xfrm rot="10800000" flipH="1">
              <a:off x="3879050" y="816725"/>
              <a:ext cx="270600" cy="25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24"/>
            <p:cNvCxnSpPr>
              <a:stCxn id="277" idx="3"/>
              <a:endCxn id="281" idx="2"/>
            </p:cNvCxnSpPr>
            <p:nvPr/>
          </p:nvCxnSpPr>
          <p:spPr>
            <a:xfrm>
              <a:off x="3879050" y="1070525"/>
              <a:ext cx="320100" cy="12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24"/>
            <p:cNvCxnSpPr>
              <a:stCxn id="277" idx="2"/>
              <a:endCxn id="274" idx="7"/>
            </p:cNvCxnSpPr>
            <p:nvPr/>
          </p:nvCxnSpPr>
          <p:spPr>
            <a:xfrm flipH="1">
              <a:off x="3494000" y="1131125"/>
              <a:ext cx="279900" cy="259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24"/>
            <p:cNvCxnSpPr>
              <a:stCxn id="276" idx="5"/>
              <a:endCxn id="277" idx="2"/>
            </p:cNvCxnSpPr>
            <p:nvPr/>
          </p:nvCxnSpPr>
          <p:spPr>
            <a:xfrm>
              <a:off x="3442187" y="816687"/>
              <a:ext cx="331800" cy="314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24"/>
            <p:cNvCxnSpPr>
              <a:stCxn id="277" idx="2"/>
              <a:endCxn id="273" idx="0"/>
            </p:cNvCxnSpPr>
            <p:nvPr/>
          </p:nvCxnSpPr>
          <p:spPr>
            <a:xfrm>
              <a:off x="3773900" y="1131125"/>
              <a:ext cx="39600" cy="38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24"/>
            <p:cNvCxnSpPr>
              <a:endCxn id="272" idx="0"/>
            </p:cNvCxnSpPr>
            <p:nvPr/>
          </p:nvCxnSpPr>
          <p:spPr>
            <a:xfrm>
              <a:off x="3677788" y="1008875"/>
              <a:ext cx="533400" cy="35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1" name="Google Shape;281;p24"/>
          <p:cNvSpPr/>
          <p:nvPr/>
        </p:nvSpPr>
        <p:spPr>
          <a:xfrm>
            <a:off x="2933700" y="1384863"/>
            <a:ext cx="155400" cy="155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6" name="Google Shape;286;p24"/>
          <p:cNvCxnSpPr>
            <a:stCxn id="277" idx="1"/>
            <a:endCxn id="275" idx="6"/>
          </p:cNvCxnSpPr>
          <p:nvPr/>
        </p:nvCxnSpPr>
        <p:spPr>
          <a:xfrm rot="10800000">
            <a:off x="2166483" y="1352478"/>
            <a:ext cx="27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24"/>
          <p:cNvCxnSpPr>
            <a:stCxn id="244" idx="2"/>
            <a:endCxn id="253" idx="0"/>
          </p:cNvCxnSpPr>
          <p:nvPr/>
        </p:nvCxnSpPr>
        <p:spPr>
          <a:xfrm flipH="1">
            <a:off x="3539325" y="2104700"/>
            <a:ext cx="140100" cy="304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24"/>
          <p:cNvCxnSpPr>
            <a:stCxn id="244" idx="2"/>
            <a:endCxn id="252" idx="0"/>
          </p:cNvCxnSpPr>
          <p:nvPr/>
        </p:nvCxnSpPr>
        <p:spPr>
          <a:xfrm>
            <a:off x="3679425" y="2104700"/>
            <a:ext cx="240900" cy="4572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4"/>
          <p:cNvCxnSpPr>
            <a:stCxn id="256" idx="3"/>
            <a:endCxn id="251" idx="1"/>
          </p:cNvCxnSpPr>
          <p:nvPr/>
        </p:nvCxnSpPr>
        <p:spPr>
          <a:xfrm>
            <a:off x="4089375" y="1967900"/>
            <a:ext cx="167100" cy="467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4"/>
          <p:cNvCxnSpPr>
            <a:stCxn id="254" idx="5"/>
            <a:endCxn id="244" idx="1"/>
          </p:cNvCxnSpPr>
          <p:nvPr/>
        </p:nvCxnSpPr>
        <p:spPr>
          <a:xfrm flipH="1">
            <a:off x="3574412" y="1811312"/>
            <a:ext cx="73800" cy="232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24"/>
          <p:cNvCxnSpPr>
            <a:stCxn id="249" idx="5"/>
            <a:endCxn id="244" idx="2"/>
          </p:cNvCxnSpPr>
          <p:nvPr/>
        </p:nvCxnSpPr>
        <p:spPr>
          <a:xfrm flipH="1">
            <a:off x="3679387" y="1719612"/>
            <a:ext cx="302400" cy="3852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24"/>
          <p:cNvCxnSpPr>
            <a:stCxn id="243" idx="6"/>
            <a:endCxn id="244" idx="1"/>
          </p:cNvCxnSpPr>
          <p:nvPr/>
        </p:nvCxnSpPr>
        <p:spPr>
          <a:xfrm rot="10800000" flipH="1">
            <a:off x="3473825" y="2044000"/>
            <a:ext cx="100500" cy="714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94;p19">
            <a:extLst>
              <a:ext uri="{FF2B5EF4-FFF2-40B4-BE49-F238E27FC236}">
                <a16:creationId xmlns:a16="http://schemas.microsoft.com/office/drawing/2014/main" id="{CFB1AAA1-0987-4A5B-9075-011869B56906}"/>
              </a:ext>
            </a:extLst>
          </p:cNvPr>
          <p:cNvSpPr txBox="1"/>
          <p:nvPr/>
        </p:nvSpPr>
        <p:spPr>
          <a:xfrm>
            <a:off x="250725" y="5990316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Degrees of coordination: tradeoff between autonomy and consolidation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25B53B-7ABF-421C-A5AE-503472D06552}"/>
                  </a:ext>
                </a:extLst>
              </p14:cNvPr>
              <p14:cNvContentPartPr/>
              <p14:nvPr/>
            </p14:nvContentPartPr>
            <p14:xfrm>
              <a:off x="8131728" y="4196592"/>
              <a:ext cx="836280" cy="131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25B53B-7ABF-421C-A5AE-503472D065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7728" y="4088952"/>
                <a:ext cx="94392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0218EB-9BBC-4BE6-9DB1-AEEB96F4E5F1}"/>
                  </a:ext>
                </a:extLst>
              </p14:cNvPr>
              <p14:cNvContentPartPr/>
              <p14:nvPr/>
            </p14:nvContentPartPr>
            <p14:xfrm>
              <a:off x="8327208" y="4519872"/>
              <a:ext cx="1868400" cy="8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0218EB-9BBC-4BE6-9DB1-AEEB96F4E5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3208" y="4411872"/>
                <a:ext cx="197604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385B2D-002B-4427-90B2-43135B2F9131}"/>
                  </a:ext>
                </a:extLst>
              </p14:cNvPr>
              <p14:cNvContentPartPr/>
              <p14:nvPr/>
            </p14:nvContentPartPr>
            <p14:xfrm>
              <a:off x="8607288" y="4859352"/>
              <a:ext cx="1108800" cy="78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385B2D-002B-4427-90B2-43135B2F913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53288" y="4751352"/>
                <a:ext cx="1216440" cy="293760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Google Shape;94;p19">
            <a:extLst>
              <a:ext uri="{FF2B5EF4-FFF2-40B4-BE49-F238E27FC236}">
                <a16:creationId xmlns:a16="http://schemas.microsoft.com/office/drawing/2014/main" id="{E7FDBDD5-D0FD-44E5-AD19-26B4DC8E67DD}"/>
              </a:ext>
            </a:extLst>
          </p:cNvPr>
          <p:cNvSpPr txBox="1"/>
          <p:nvPr/>
        </p:nvSpPr>
        <p:spPr>
          <a:xfrm>
            <a:off x="419775" y="204832"/>
            <a:ext cx="7339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Consolidation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7" name="Google Shape;95;p19">
            <a:extLst>
              <a:ext uri="{FF2B5EF4-FFF2-40B4-BE49-F238E27FC236}">
                <a16:creationId xmlns:a16="http://schemas.microsoft.com/office/drawing/2014/main" id="{7AF55F96-FA43-4ABB-90C5-F77ED0461F94}"/>
              </a:ext>
            </a:extLst>
          </p:cNvPr>
          <p:cNvSpPr txBox="1"/>
          <p:nvPr/>
        </p:nvSpPr>
        <p:spPr>
          <a:xfrm>
            <a:off x="4404688" y="5172034"/>
            <a:ext cx="7741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86400" indent="457200">
              <a:buClr>
                <a:srgbClr val="000000"/>
              </a:buClr>
            </a:pP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5486400" indent="457200">
              <a:buClr>
                <a:srgbClr val="000000"/>
              </a:buClr>
            </a:pP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5486400"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Cooperation</a:t>
            </a:r>
          </a:p>
          <a:p>
            <a:pPr marL="5486400">
              <a:buClr>
                <a:srgbClr val="000000"/>
              </a:buClr>
            </a:pPr>
            <a:r>
              <a:rPr lang="en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(au</a:t>
            </a:r>
            <a:r>
              <a:rPr lang="en-US" sz="2400" b="1" kern="0" dirty="0" err="1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tonomy</a:t>
            </a:r>
            <a:r>
              <a:rPr lang="en-US" sz="2400" b="1" kern="0" dirty="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)</a:t>
            </a:r>
            <a:endParaRPr sz="2400" b="1" kern="0" dirty="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5545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FC1F99-6188-4123-AA41-CA7E4F17ED11}"/>
              </a:ext>
            </a:extLst>
          </p:cNvPr>
          <p:cNvSpPr/>
          <p:nvPr/>
        </p:nvSpPr>
        <p:spPr>
          <a:xfrm>
            <a:off x="0" y="-5277"/>
            <a:ext cx="12192000" cy="162461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en-US" sz="4000" dirty="0">
              <a:solidFill>
                <a:prstClr val="white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3C901-481C-4E4F-B323-08840ECE81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36305" y="1047826"/>
            <a:ext cx="7944852" cy="3689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E3328-0681-431D-AAC3-841A1C5F064D}"/>
              </a:ext>
            </a:extLst>
          </p:cNvPr>
          <p:cNvSpPr txBox="1"/>
          <p:nvPr/>
        </p:nvSpPr>
        <p:spPr>
          <a:xfrm>
            <a:off x="3023616" y="280416"/>
            <a:ext cx="614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“a coordination explosion at the margins”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9F98D-4859-4A0E-9E93-7A927D7EA816}"/>
              </a:ext>
            </a:extLst>
          </p:cNvPr>
          <p:cNvSpPr txBox="1"/>
          <p:nvPr/>
        </p:nvSpPr>
        <p:spPr>
          <a:xfrm>
            <a:off x="159434" y="5100411"/>
            <a:ext cx="29430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Strategy to set expectations?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CFC4E-26EE-431E-A7CF-09257B5D5C58}"/>
              </a:ext>
            </a:extLst>
          </p:cNvPr>
          <p:cNvSpPr txBox="1"/>
          <p:nvPr/>
        </p:nvSpPr>
        <p:spPr>
          <a:xfrm>
            <a:off x="847344" y="5487008"/>
            <a:ext cx="296228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Policy regime? </a:t>
            </a:r>
            <a:br>
              <a:rPr lang="en-US" dirty="0"/>
            </a:br>
            <a:r>
              <a:rPr lang="en-US" dirty="0"/>
              <a:t>Different network practices?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BED20-E268-4128-A29E-A337C5B81714}"/>
              </a:ext>
            </a:extLst>
          </p:cNvPr>
          <p:cNvSpPr txBox="1"/>
          <p:nvPr/>
        </p:nvSpPr>
        <p:spPr>
          <a:xfrm>
            <a:off x="493821" y="6335102"/>
            <a:ext cx="334206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Multiple working groups. Boards.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715CF-5FA0-426C-B46B-9CE30844E10B}"/>
              </a:ext>
            </a:extLst>
          </p:cNvPr>
          <p:cNvSpPr txBox="1"/>
          <p:nvPr/>
        </p:nvSpPr>
        <p:spPr>
          <a:xfrm>
            <a:off x="4413504" y="4886843"/>
            <a:ext cx="219803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Vertically integrated </a:t>
            </a:r>
            <a:br>
              <a:rPr lang="en-US" dirty="0"/>
            </a:br>
            <a:r>
              <a:rPr lang="en-US" dirty="0"/>
              <a:t>stacks.</a:t>
            </a:r>
            <a:br>
              <a:rPr lang="en-US" dirty="0"/>
            </a:br>
            <a:r>
              <a:rPr lang="en-US" dirty="0"/>
              <a:t>No unified discovery.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517DC-3557-4D0A-BBBE-322893181903}"/>
              </a:ext>
            </a:extLst>
          </p:cNvPr>
          <p:cNvSpPr txBox="1"/>
          <p:nvPr/>
        </p:nvSpPr>
        <p:spPr>
          <a:xfrm>
            <a:off x="5021988" y="5838828"/>
            <a:ext cx="21480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Manual connections.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2C999-84C2-45C9-97FD-99C8A3C6C886}"/>
              </a:ext>
            </a:extLst>
          </p:cNvPr>
          <p:cNvSpPr txBox="1"/>
          <p:nvPr/>
        </p:nvSpPr>
        <p:spPr>
          <a:xfrm>
            <a:off x="4322543" y="6236816"/>
            <a:ext cx="337237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Disjointed and limited management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7A7AA-A502-4034-92B6-C5B2B82745D1}"/>
              </a:ext>
            </a:extLst>
          </p:cNvPr>
          <p:cNvSpPr txBox="1"/>
          <p:nvPr/>
        </p:nvSpPr>
        <p:spPr>
          <a:xfrm>
            <a:off x="7667044" y="5025342"/>
            <a:ext cx="337237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systemwide metadata. </a:t>
            </a:r>
          </a:p>
          <a:p>
            <a:r>
              <a:rPr lang="en-US" dirty="0"/>
              <a:t>No systemwide shared print commitments.</a:t>
            </a:r>
            <a:br>
              <a:rPr lang="en-US" dirty="0"/>
            </a:br>
            <a:r>
              <a:rPr lang="en-US" dirty="0"/>
              <a:t>No systemwide view of digitized.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1B47C7-3791-4947-9F46-F6610C79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C782-8020-4D5F-A0A6-CA471E5FB3CF}" type="slidenum">
              <a:rPr lang="en-US" smtClean="0"/>
              <a:t>9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93089-69EF-49E0-9101-52ED43838DCE}"/>
              </a:ext>
            </a:extLst>
          </p:cNvPr>
          <p:cNvSpPr/>
          <p:nvPr/>
        </p:nvSpPr>
        <p:spPr>
          <a:xfrm>
            <a:off x="11353800" y="3078153"/>
            <a:ext cx="353291" cy="4883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00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6631</TotalTime>
  <Words>506</Words>
  <Application>Microsoft Office PowerPoint</Application>
  <PresentationFormat>Widescreen</PresentationFormat>
  <Paragraphs>110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Lato Regular</vt:lpstr>
      <vt:lpstr>Roboto Slab</vt:lpstr>
      <vt:lpstr>Segoe UI</vt:lpstr>
      <vt:lpstr>Segoe UI Historic</vt:lpstr>
      <vt:lpstr>Segoe UI Semibold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Dempsey,Lorcan</dc:creator>
  <cp:lastModifiedBy>Dempsey,Lorcan</cp:lastModifiedBy>
  <cp:revision>9</cp:revision>
  <dcterms:created xsi:type="dcterms:W3CDTF">2020-01-15T15:23:51Z</dcterms:created>
  <dcterms:modified xsi:type="dcterms:W3CDTF">2020-02-19T03:55:02Z</dcterms:modified>
</cp:coreProperties>
</file>