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9" r:id="rId2"/>
    <p:sldId id="258" r:id="rId3"/>
    <p:sldId id="256" r:id="rId4"/>
    <p:sldId id="257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/>
    <p:restoredTop sz="94747"/>
  </p:normalViewPr>
  <p:slideViewPr>
    <p:cSldViewPr snapToGrid="0" snapToObjects="1">
      <p:cViewPr varScale="1">
        <p:scale>
          <a:sx n="86" d="100"/>
          <a:sy n="86" d="100"/>
        </p:scale>
        <p:origin x="5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3CE31-3771-6744-9E1D-4C27CC11C1FF}" type="datetimeFigureOut">
              <a:rPr kumimoji="1" lang="zh-CN" altLang="en-US" smtClean="0"/>
              <a:t>2020/10/19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BECF8-E6F6-2846-A591-B9FD65D0BAE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59716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Immunohistochemistry of DGAT1 in 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proband’s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biopsy at the duodenum (×100)</a:t>
            </a:r>
            <a:r>
              <a:rPr lang="zh-CN" altLang="zh-CN" dirty="0" smtClean="0">
                <a:effectLst/>
              </a:rPr>
              <a:t>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CF8-E6F6-2846-A591-B9FD65D0BAEB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8698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Immunohistochemistry of DGAT1 in 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proband’s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biopsy at the duodenum (×100)</a:t>
            </a:r>
            <a:r>
              <a:rPr lang="zh-CN" altLang="zh-CN" dirty="0" smtClean="0">
                <a:effectLst/>
              </a:rPr>
              <a:t>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CF8-E6F6-2846-A591-B9FD65D0BAEB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01866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Immunohistochemistry of DGAT1 in 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proband’s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biopsy at the duodenum (×200)</a:t>
            </a:r>
            <a:r>
              <a:rPr lang="zh-CN" altLang="zh-CN" dirty="0" smtClean="0">
                <a:effectLst/>
              </a:rPr>
              <a:t>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CF8-E6F6-2846-A591-B9FD65D0BAEB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29512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Immunohistochemistry of DGAT1 in 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proband’s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biopsy at the duodenum (×200)</a:t>
            </a:r>
            <a:r>
              <a:rPr lang="zh-CN" altLang="zh-CN" dirty="0" smtClean="0">
                <a:effectLst/>
              </a:rPr>
              <a:t>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CF8-E6F6-2846-A591-B9FD65D0BAEB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8366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64DD-0F1E-2342-922F-DFF81F236E15}" type="datetimeFigureOut">
              <a:rPr kumimoji="1" lang="zh-CN" altLang="en-US" smtClean="0"/>
              <a:t>2020/10/19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7A08-4006-7641-AD38-7A0F053425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85012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64DD-0F1E-2342-922F-DFF81F236E15}" type="datetimeFigureOut">
              <a:rPr kumimoji="1" lang="zh-CN" altLang="en-US" smtClean="0"/>
              <a:t>2020/10/19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7A08-4006-7641-AD38-7A0F053425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7389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64DD-0F1E-2342-922F-DFF81F236E15}" type="datetimeFigureOut">
              <a:rPr kumimoji="1" lang="zh-CN" altLang="en-US" smtClean="0"/>
              <a:t>2020/10/19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7A08-4006-7641-AD38-7A0F053425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8500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64DD-0F1E-2342-922F-DFF81F236E15}" type="datetimeFigureOut">
              <a:rPr kumimoji="1" lang="zh-CN" altLang="en-US" smtClean="0"/>
              <a:t>2020/10/19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7A08-4006-7641-AD38-7A0F053425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3304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64DD-0F1E-2342-922F-DFF81F236E15}" type="datetimeFigureOut">
              <a:rPr kumimoji="1" lang="zh-CN" altLang="en-US" smtClean="0"/>
              <a:t>2020/10/19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7A08-4006-7641-AD38-7A0F053425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6044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64DD-0F1E-2342-922F-DFF81F236E15}" type="datetimeFigureOut">
              <a:rPr kumimoji="1" lang="zh-CN" altLang="en-US" smtClean="0"/>
              <a:t>2020/10/19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7A08-4006-7641-AD38-7A0F053425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617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64DD-0F1E-2342-922F-DFF81F236E15}" type="datetimeFigureOut">
              <a:rPr kumimoji="1" lang="zh-CN" altLang="en-US" smtClean="0"/>
              <a:t>2020/10/19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7A08-4006-7641-AD38-7A0F053425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3831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64DD-0F1E-2342-922F-DFF81F236E15}" type="datetimeFigureOut">
              <a:rPr kumimoji="1" lang="zh-CN" altLang="en-US" smtClean="0"/>
              <a:t>2020/10/19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7A08-4006-7641-AD38-7A0F053425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7140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64DD-0F1E-2342-922F-DFF81F236E15}" type="datetimeFigureOut">
              <a:rPr kumimoji="1" lang="zh-CN" altLang="en-US" smtClean="0"/>
              <a:t>2020/10/19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7A08-4006-7641-AD38-7A0F053425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779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64DD-0F1E-2342-922F-DFF81F236E15}" type="datetimeFigureOut">
              <a:rPr kumimoji="1" lang="zh-CN" altLang="en-US" smtClean="0"/>
              <a:t>2020/10/19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7A08-4006-7641-AD38-7A0F053425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0413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64DD-0F1E-2342-922F-DFF81F236E15}" type="datetimeFigureOut">
              <a:rPr kumimoji="1" lang="zh-CN" altLang="en-US" smtClean="0"/>
              <a:t>2020/10/19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7A08-4006-7641-AD38-7A0F053425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35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264DD-0F1E-2342-922F-DFF81F236E15}" type="datetimeFigureOut">
              <a:rPr kumimoji="1" lang="zh-CN" altLang="en-US" smtClean="0"/>
              <a:t>2020/10/19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97A08-4006-7641-AD38-7A0F053425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9698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48000" y="6488668"/>
            <a:ext cx="82365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Immunohistochemistry of DGAT1 in </a:t>
            </a:r>
            <a:r>
              <a:rPr lang="en-US" altLang="zh-CN" dirty="0" err="1"/>
              <a:t>proband’s</a:t>
            </a:r>
            <a:r>
              <a:rPr lang="en-US" altLang="zh-CN" dirty="0"/>
              <a:t> biopsy at the </a:t>
            </a:r>
            <a:r>
              <a:rPr lang="en-US" altLang="zh-CN"/>
              <a:t>duodenum </a:t>
            </a:r>
            <a:r>
              <a:rPr lang="en-US" altLang="zh-CN" smtClean="0"/>
              <a:t>(×100</a:t>
            </a:r>
            <a:r>
              <a:rPr lang="en-US" altLang="zh-CN" dirty="0"/>
              <a:t>)</a:t>
            </a:r>
            <a:r>
              <a:rPr lang="zh-CN" altLang="zh-CN" dirty="0" smtClean="0">
                <a:effectLst/>
              </a:rPr>
              <a:t>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278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48000" y="6488668"/>
            <a:ext cx="82365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Immunohistochemistry of DGAT1 in </a:t>
            </a:r>
            <a:r>
              <a:rPr lang="en-US" altLang="zh-CN" dirty="0" err="1"/>
              <a:t>proband’s</a:t>
            </a:r>
            <a:r>
              <a:rPr lang="en-US" altLang="zh-CN" dirty="0"/>
              <a:t> biopsy at the duodenum </a:t>
            </a:r>
            <a:r>
              <a:rPr lang="en-US" altLang="zh-CN" dirty="0" smtClean="0"/>
              <a:t>(×100</a:t>
            </a:r>
            <a:r>
              <a:rPr lang="en-US" altLang="zh-CN" dirty="0"/>
              <a:t>)</a:t>
            </a:r>
            <a:r>
              <a:rPr lang="zh-CN" altLang="zh-CN" dirty="0" smtClean="0">
                <a:effectLst/>
              </a:rPr>
              <a:t>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9567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048000" y="6488668"/>
            <a:ext cx="82365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Immunohistochemistry of DGAT1 in </a:t>
            </a:r>
            <a:r>
              <a:rPr lang="en-US" altLang="zh-CN" dirty="0" err="1"/>
              <a:t>proband’s</a:t>
            </a:r>
            <a:r>
              <a:rPr lang="en-US" altLang="zh-CN" dirty="0"/>
              <a:t> biopsy at the duodenum </a:t>
            </a:r>
            <a:r>
              <a:rPr lang="en-US" altLang="zh-CN" dirty="0" smtClean="0"/>
              <a:t>(×200</a:t>
            </a:r>
            <a:r>
              <a:rPr lang="en-US" altLang="zh-CN" dirty="0"/>
              <a:t>)</a:t>
            </a:r>
            <a:r>
              <a:rPr lang="zh-CN" altLang="zh-CN" dirty="0" smtClean="0">
                <a:effectLst/>
              </a:rPr>
              <a:t>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9496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48000" y="6488668"/>
            <a:ext cx="82365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Immunohistochemistry of DGAT1 in </a:t>
            </a:r>
            <a:r>
              <a:rPr lang="en-US" altLang="zh-CN" dirty="0" err="1"/>
              <a:t>proband’s</a:t>
            </a:r>
            <a:r>
              <a:rPr lang="en-US" altLang="zh-CN" dirty="0"/>
              <a:t> biopsy at the duodenum </a:t>
            </a:r>
            <a:r>
              <a:rPr lang="en-US" altLang="zh-CN" dirty="0" smtClean="0"/>
              <a:t>(×200</a:t>
            </a:r>
            <a:r>
              <a:rPr lang="en-US" altLang="zh-CN" dirty="0"/>
              <a:t>)</a:t>
            </a:r>
            <a:r>
              <a:rPr lang="zh-CN" altLang="zh-CN" dirty="0" smtClean="0">
                <a:effectLst/>
              </a:rPr>
              <a:t>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4287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100</Words>
  <Application>Microsoft Macintosh PowerPoint</Application>
  <PresentationFormat>宽屏</PresentationFormat>
  <Paragraphs>12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8" baseType="lpstr">
      <vt:lpstr>Arial</vt:lpstr>
      <vt:lpstr>DengXian</vt:lpstr>
      <vt:lpstr>DengXian Light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Xu Luojia</dc:creator>
  <cp:lastModifiedBy>Xu Luojia</cp:lastModifiedBy>
  <cp:revision>6</cp:revision>
  <dcterms:created xsi:type="dcterms:W3CDTF">2020-08-08T16:26:42Z</dcterms:created>
  <dcterms:modified xsi:type="dcterms:W3CDTF">2020-10-19T02:48:20Z</dcterms:modified>
</cp:coreProperties>
</file>