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47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31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1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2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54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8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9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2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17FC-9BE7-4117-B137-3C681EE87BEA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6095-163D-4C46-9069-59EA3B3D3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68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35389" y="9629001"/>
            <a:ext cx="1822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Kunz et al., </a:t>
            </a:r>
            <a:r>
              <a:rPr lang="de-DE" sz="1200" dirty="0" err="1"/>
              <a:t>Suppl</a:t>
            </a:r>
            <a:r>
              <a:rPr lang="de-DE" sz="1200" dirty="0"/>
              <a:t>. </a:t>
            </a:r>
            <a:r>
              <a:rPr lang="de-DE" sz="1200" dirty="0" err="1"/>
              <a:t>Figure</a:t>
            </a:r>
            <a:r>
              <a:rPr lang="de-DE" sz="1200" dirty="0"/>
              <a:t> 2</a:t>
            </a:r>
          </a:p>
        </p:txBody>
      </p:sp>
      <p:sp>
        <p:nvSpPr>
          <p:cNvPr id="155" name="Textfeld 154"/>
          <p:cNvSpPr txBox="1"/>
          <p:nvPr/>
        </p:nvSpPr>
        <p:spPr>
          <a:xfrm rot="16200000">
            <a:off x="7565" y="1825413"/>
            <a:ext cx="1025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feld 155"/>
          <p:cNvSpPr txBox="1"/>
          <p:nvPr/>
        </p:nvSpPr>
        <p:spPr>
          <a:xfrm rot="16200000">
            <a:off x="27294" y="1604860"/>
            <a:ext cx="1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 rot="16200000">
            <a:off x="3514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feld 157"/>
          <p:cNvSpPr txBox="1"/>
          <p:nvPr/>
        </p:nvSpPr>
        <p:spPr>
          <a:xfrm rot="16200000">
            <a:off x="255569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feld 158"/>
          <p:cNvSpPr txBox="1"/>
          <p:nvPr/>
        </p:nvSpPr>
        <p:spPr>
          <a:xfrm rot="16200000">
            <a:off x="463078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feld 159"/>
          <p:cNvSpPr txBox="1"/>
          <p:nvPr/>
        </p:nvSpPr>
        <p:spPr>
          <a:xfrm rot="16200000">
            <a:off x="705776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 rot="16200000">
            <a:off x="974266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feld 161"/>
          <p:cNvSpPr txBox="1"/>
          <p:nvPr/>
        </p:nvSpPr>
        <p:spPr>
          <a:xfrm rot="16200000">
            <a:off x="1213277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feld 162"/>
          <p:cNvSpPr txBox="1"/>
          <p:nvPr/>
        </p:nvSpPr>
        <p:spPr>
          <a:xfrm rot="16200000">
            <a:off x="1451783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w/o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feld 163"/>
          <p:cNvSpPr txBox="1"/>
          <p:nvPr/>
        </p:nvSpPr>
        <p:spPr>
          <a:xfrm rot="16200000">
            <a:off x="1696026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 w/o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Gerader Verbinder 164"/>
          <p:cNvCxnSpPr/>
          <p:nvPr/>
        </p:nvCxnSpPr>
        <p:spPr>
          <a:xfrm flipH="1">
            <a:off x="1424548" y="830364"/>
            <a:ext cx="9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/>
          <p:cNvSpPr txBox="1"/>
          <p:nvPr/>
        </p:nvSpPr>
        <p:spPr>
          <a:xfrm>
            <a:off x="1546388" y="619775"/>
            <a:ext cx="709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Grafik 16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1" r="35470" b="74276"/>
          <a:stretch/>
        </p:blipFill>
        <p:spPr>
          <a:xfrm>
            <a:off x="374238" y="2457994"/>
            <a:ext cx="2767812" cy="1145582"/>
          </a:xfrm>
          <a:prstGeom prst="rect">
            <a:avLst/>
          </a:prstGeom>
        </p:spPr>
      </p:pic>
      <p:sp>
        <p:nvSpPr>
          <p:cNvPr id="168" name="Textfeld 167"/>
          <p:cNvSpPr txBox="1"/>
          <p:nvPr/>
        </p:nvSpPr>
        <p:spPr>
          <a:xfrm rot="16200000">
            <a:off x="1950273" y="1335161"/>
            <a:ext cx="200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FCS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feld 168"/>
          <p:cNvSpPr txBox="1"/>
          <p:nvPr/>
        </p:nvSpPr>
        <p:spPr>
          <a:xfrm rot="16200000">
            <a:off x="3067983" y="1888935"/>
            <a:ext cx="898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feld 169"/>
          <p:cNvSpPr txBox="1"/>
          <p:nvPr/>
        </p:nvSpPr>
        <p:spPr>
          <a:xfrm rot="16200000">
            <a:off x="3115033" y="1695703"/>
            <a:ext cx="1285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feld 170"/>
          <p:cNvSpPr txBox="1"/>
          <p:nvPr/>
        </p:nvSpPr>
        <p:spPr>
          <a:xfrm rot="16200000">
            <a:off x="3124663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feld 171"/>
          <p:cNvSpPr txBox="1"/>
          <p:nvPr/>
        </p:nvSpPr>
        <p:spPr>
          <a:xfrm rot="16200000">
            <a:off x="3376718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feld 172"/>
          <p:cNvSpPr txBox="1"/>
          <p:nvPr/>
        </p:nvSpPr>
        <p:spPr>
          <a:xfrm rot="16200000">
            <a:off x="3584227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feld 173"/>
          <p:cNvSpPr txBox="1"/>
          <p:nvPr/>
        </p:nvSpPr>
        <p:spPr>
          <a:xfrm rot="16200000">
            <a:off x="3826925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feld 174"/>
          <p:cNvSpPr txBox="1"/>
          <p:nvPr/>
        </p:nvSpPr>
        <p:spPr>
          <a:xfrm rot="16200000">
            <a:off x="4095415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feld 175"/>
          <p:cNvSpPr txBox="1"/>
          <p:nvPr/>
        </p:nvSpPr>
        <p:spPr>
          <a:xfrm rot="16200000">
            <a:off x="4334426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 rot="16200000">
            <a:off x="4572933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w/o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feld 177"/>
          <p:cNvSpPr txBox="1"/>
          <p:nvPr/>
        </p:nvSpPr>
        <p:spPr>
          <a:xfrm rot="16200000">
            <a:off x="4817175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FCS w/o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4562103" y="619775"/>
            <a:ext cx="709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Grafik 18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48457" r="32955" b="26241"/>
          <a:stretch/>
        </p:blipFill>
        <p:spPr>
          <a:xfrm>
            <a:off x="3327836" y="2455017"/>
            <a:ext cx="2767811" cy="1141639"/>
          </a:xfrm>
          <a:prstGeom prst="rect">
            <a:avLst/>
          </a:prstGeom>
        </p:spPr>
      </p:pic>
      <p:sp>
        <p:nvSpPr>
          <p:cNvPr id="182" name="Textfeld 181"/>
          <p:cNvSpPr txBox="1"/>
          <p:nvPr/>
        </p:nvSpPr>
        <p:spPr>
          <a:xfrm rot="16200000">
            <a:off x="5068909" y="1459415"/>
            <a:ext cx="175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FCS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 rot="16200000">
            <a:off x="393700" y="5125295"/>
            <a:ext cx="854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feld 183"/>
          <p:cNvSpPr txBox="1"/>
          <p:nvPr/>
        </p:nvSpPr>
        <p:spPr>
          <a:xfrm rot="16200000">
            <a:off x="635610" y="4717046"/>
            <a:ext cx="1670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feld 184"/>
          <p:cNvSpPr txBox="1"/>
          <p:nvPr/>
        </p:nvSpPr>
        <p:spPr>
          <a:xfrm rot="16200000">
            <a:off x="469624" y="4885212"/>
            <a:ext cx="133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ALF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feld 185"/>
          <p:cNvSpPr txBox="1"/>
          <p:nvPr/>
        </p:nvSpPr>
        <p:spPr>
          <a:xfrm rot="16200000">
            <a:off x="890315" y="4705864"/>
            <a:ext cx="1670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ALF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feld 186"/>
          <p:cNvSpPr txBox="1"/>
          <p:nvPr/>
        </p:nvSpPr>
        <p:spPr>
          <a:xfrm rot="16200000">
            <a:off x="1227871" y="4714257"/>
            <a:ext cx="16705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F25/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+ ALF + HEP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8" name="Grafik 18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8980" r="49858" b="47602"/>
          <a:stretch/>
        </p:blipFill>
        <p:spPr>
          <a:xfrm>
            <a:off x="374238" y="5635942"/>
            <a:ext cx="2043740" cy="1149469"/>
          </a:xfrm>
          <a:prstGeom prst="rect">
            <a:avLst/>
          </a:prstGeom>
        </p:spPr>
      </p:pic>
      <p:cxnSp>
        <p:nvCxnSpPr>
          <p:cNvPr id="191" name="Gerader Verbinder 190"/>
          <p:cNvCxnSpPr/>
          <p:nvPr/>
        </p:nvCxnSpPr>
        <p:spPr>
          <a:xfrm flipH="1">
            <a:off x="4400324" y="830364"/>
            <a:ext cx="9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44510" y="133975"/>
            <a:ext cx="2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195" name="Textfeld 194"/>
          <p:cNvSpPr txBox="1"/>
          <p:nvPr/>
        </p:nvSpPr>
        <p:spPr>
          <a:xfrm>
            <a:off x="3135761" y="133975"/>
            <a:ext cx="2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96" name="Textfeld 195"/>
          <p:cNvSpPr txBox="1"/>
          <p:nvPr/>
        </p:nvSpPr>
        <p:spPr>
          <a:xfrm>
            <a:off x="46872" y="3996105"/>
            <a:ext cx="2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185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</Words>
  <Application>Microsoft Office PowerPoint</Application>
  <PresentationFormat>A4-Papier (210 x 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Universitätsklinikum Leipzig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Ewe, Alexander</dc:creator>
  <cp:lastModifiedBy>Aigner, Achim</cp:lastModifiedBy>
  <cp:revision>14</cp:revision>
  <cp:lastPrinted>2020-09-10T10:20:04Z</cp:lastPrinted>
  <dcterms:created xsi:type="dcterms:W3CDTF">2020-09-07T15:26:51Z</dcterms:created>
  <dcterms:modified xsi:type="dcterms:W3CDTF">2020-09-17T10:15:09Z</dcterms:modified>
</cp:coreProperties>
</file>