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6"/>
  </p:normalViewPr>
  <p:slideViewPr>
    <p:cSldViewPr snapToGrid="0" snapToObjects="1">
      <p:cViewPr varScale="1">
        <p:scale>
          <a:sx n="116" d="100"/>
          <a:sy n="116" d="100"/>
        </p:scale>
        <p:origin x="14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9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8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7289-DFCC-D749-A9A7-6A9759561AD1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0B1E7-CA75-F646-90EA-1476261F4D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9">
            <a:extLst>
              <a:ext uri="{FF2B5EF4-FFF2-40B4-BE49-F238E27FC236}">
                <a16:creationId xmlns:a16="http://schemas.microsoft.com/office/drawing/2014/main" xmlns="" id="{374C1BE6-40DB-504E-983C-2C3B95CBD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06" y="2461339"/>
            <a:ext cx="6022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E-Cad</a:t>
            </a:r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xmlns="" id="{48C02B32-6415-DE4A-8D01-58EB52F82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06" y="3391714"/>
            <a:ext cx="631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N-Cad</a:t>
            </a: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xmlns="" id="{3C3AD497-8152-4543-9970-26D4929A4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16" y="4291737"/>
            <a:ext cx="5613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Actin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4EF5539-C6F2-3A4D-804E-88DB9A5C0492}"/>
              </a:ext>
            </a:extLst>
          </p:cNvPr>
          <p:cNvSpPr txBox="1"/>
          <p:nvPr/>
        </p:nvSpPr>
        <p:spPr>
          <a:xfrm>
            <a:off x="3584161" y="3446274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130 </a:t>
            </a:r>
            <a:r>
              <a:rPr lang="en-CA" sz="1100" dirty="0" err="1"/>
              <a:t>kDa</a:t>
            </a:r>
            <a:endParaRPr lang="en-CA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91E251E-8AC8-9C46-AD68-83BBBA71CB78}"/>
              </a:ext>
            </a:extLst>
          </p:cNvPr>
          <p:cNvSpPr txBox="1"/>
          <p:nvPr/>
        </p:nvSpPr>
        <p:spPr>
          <a:xfrm>
            <a:off x="3559380" y="2540035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120 </a:t>
            </a:r>
            <a:r>
              <a:rPr lang="en-CA" sz="1100" dirty="0" err="1"/>
              <a:t>kDa</a:t>
            </a:r>
            <a:endParaRPr lang="en-CA" sz="11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A22ACE1-0225-DB4D-AAEA-0F85CED9FADE}"/>
              </a:ext>
            </a:extLst>
          </p:cNvPr>
          <p:cNvCxnSpPr/>
          <p:nvPr/>
        </p:nvCxnSpPr>
        <p:spPr>
          <a:xfrm>
            <a:off x="3536942" y="3590922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31D81A5-1793-F14B-8544-E308D2C233D4}"/>
              </a:ext>
            </a:extLst>
          </p:cNvPr>
          <p:cNvSpPr txBox="1"/>
          <p:nvPr/>
        </p:nvSpPr>
        <p:spPr>
          <a:xfrm>
            <a:off x="3571393" y="4291737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42 </a:t>
            </a:r>
            <a:r>
              <a:rPr lang="en-CA" sz="1100" dirty="0" err="1"/>
              <a:t>kDa</a:t>
            </a:r>
            <a:endParaRPr lang="en-CA" sz="11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27B1603-4603-BD4E-B185-0C0C4FBC35A1}"/>
              </a:ext>
            </a:extLst>
          </p:cNvPr>
          <p:cNvCxnSpPr/>
          <p:nvPr/>
        </p:nvCxnSpPr>
        <p:spPr>
          <a:xfrm>
            <a:off x="3524174" y="4422542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0677A82-1C88-F94A-8FCE-AC09529DCFF9}"/>
              </a:ext>
            </a:extLst>
          </p:cNvPr>
          <p:cNvCxnSpPr/>
          <p:nvPr/>
        </p:nvCxnSpPr>
        <p:spPr>
          <a:xfrm>
            <a:off x="3512161" y="2650701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8">
            <a:extLst>
              <a:ext uri="{FF2B5EF4-FFF2-40B4-BE49-F238E27FC236}">
                <a16:creationId xmlns:a16="http://schemas.microsoft.com/office/drawing/2014/main" xmlns="" id="{A1E7DB40-2A7C-A647-B1C7-6258C266E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21" y="1647669"/>
            <a:ext cx="992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 treatment</a:t>
            </a:r>
          </a:p>
        </p:txBody>
      </p:sp>
      <p:sp>
        <p:nvSpPr>
          <p:cNvPr id="21" name="TextBox 59">
            <a:extLst>
              <a:ext uri="{FF2B5EF4-FFF2-40B4-BE49-F238E27FC236}">
                <a16:creationId xmlns:a16="http://schemas.microsoft.com/office/drawing/2014/main" xmlns="" id="{7DAB6B42-494E-5046-A310-148F7C4C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091" y="1433518"/>
            <a:ext cx="8620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Olaparib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50uM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24hrs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DF0931A-AE17-FF40-8545-30D2FBCF3F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90992" y="1397195"/>
            <a:ext cx="1763712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62">
            <a:extLst>
              <a:ext uri="{FF2B5EF4-FFF2-40B4-BE49-F238E27FC236}">
                <a16:creationId xmlns:a16="http://schemas.microsoft.com/office/drawing/2014/main" xmlns="" id="{C21D5199-9BD3-9545-8575-FAA21BA4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887" y="1064493"/>
            <a:ext cx="1363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Resistant  </a:t>
            </a:r>
            <a:r>
              <a:rPr lang="en-US" altLang="fr-FR" sz="1400" dirty="0" err="1"/>
              <a:t>AsPCs</a:t>
            </a:r>
            <a:endParaRPr lang="en-US" altLang="fr-FR" sz="1400" dirty="0"/>
          </a:p>
        </p:txBody>
      </p:sp>
      <p:sp>
        <p:nvSpPr>
          <p:cNvPr id="28" name="TextBox 91">
            <a:extLst>
              <a:ext uri="{FF2B5EF4-FFF2-40B4-BE49-F238E27FC236}">
                <a16:creationId xmlns:a16="http://schemas.microsoft.com/office/drawing/2014/main" xmlns="" id="{CB7CC0D9-62DB-8E4B-8F3E-4E4484FB1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699" y="1647669"/>
            <a:ext cx="993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/>
              <a:t>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/>
              <a:t> treatment</a:t>
            </a:r>
          </a:p>
        </p:txBody>
      </p:sp>
      <p:sp>
        <p:nvSpPr>
          <p:cNvPr id="29" name="TextBox 92">
            <a:extLst>
              <a:ext uri="{FF2B5EF4-FFF2-40B4-BE49-F238E27FC236}">
                <a16:creationId xmlns:a16="http://schemas.microsoft.com/office/drawing/2014/main" xmlns="" id="{24F0134A-3900-214F-8D85-969EF8A25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575" y="1433518"/>
            <a:ext cx="86709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Niraparib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25uM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24hrs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AA16256-DAE6-354B-8AE2-766B9CA4C6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6724" y="1397195"/>
            <a:ext cx="1763712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62">
            <a:extLst>
              <a:ext uri="{FF2B5EF4-FFF2-40B4-BE49-F238E27FC236}">
                <a16:creationId xmlns:a16="http://schemas.microsoft.com/office/drawing/2014/main" xmlns="" id="{75FA54BC-BFAE-0F40-BA43-754446A2F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851" y="1064493"/>
            <a:ext cx="1363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Resistant  </a:t>
            </a:r>
            <a:r>
              <a:rPr lang="en-US" altLang="fr-FR" sz="1400" dirty="0" err="1"/>
              <a:t>AsPCs</a:t>
            </a:r>
            <a:endParaRPr lang="en-US" altLang="fr-FR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45B1E0E-3F93-AB49-B508-DADE65D2E1EB}"/>
              </a:ext>
            </a:extLst>
          </p:cNvPr>
          <p:cNvSpPr txBox="1"/>
          <p:nvPr/>
        </p:nvSpPr>
        <p:spPr>
          <a:xfrm>
            <a:off x="7893781" y="3415661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130 </a:t>
            </a:r>
            <a:r>
              <a:rPr lang="en-CA" sz="1100" dirty="0" err="1"/>
              <a:t>kDa</a:t>
            </a:r>
            <a:endParaRPr lang="en-CA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3CE8A51-9014-874F-9641-783CDDC6A9C0}"/>
              </a:ext>
            </a:extLst>
          </p:cNvPr>
          <p:cNvSpPr txBox="1"/>
          <p:nvPr/>
        </p:nvSpPr>
        <p:spPr>
          <a:xfrm>
            <a:off x="7870030" y="2465003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120 </a:t>
            </a:r>
            <a:r>
              <a:rPr lang="en-CA" sz="1100" dirty="0" err="1"/>
              <a:t>kDa</a:t>
            </a:r>
            <a:endParaRPr lang="en-CA" sz="11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4907E6F3-A0CC-164C-89CD-70E3F0CBEDA8}"/>
              </a:ext>
            </a:extLst>
          </p:cNvPr>
          <p:cNvCxnSpPr/>
          <p:nvPr/>
        </p:nvCxnSpPr>
        <p:spPr>
          <a:xfrm>
            <a:off x="7846562" y="3546466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520265D2-EBC6-D541-A2E1-0946333C2625}"/>
              </a:ext>
            </a:extLst>
          </p:cNvPr>
          <p:cNvSpPr txBox="1"/>
          <p:nvPr/>
        </p:nvSpPr>
        <p:spPr>
          <a:xfrm>
            <a:off x="7893781" y="4366319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42 </a:t>
            </a:r>
            <a:r>
              <a:rPr lang="en-CA" sz="1100" dirty="0" err="1"/>
              <a:t>kDa</a:t>
            </a:r>
            <a:endParaRPr lang="en-CA" sz="11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A264CFF8-E416-B542-B88C-B200BBA27A75}"/>
              </a:ext>
            </a:extLst>
          </p:cNvPr>
          <p:cNvCxnSpPr/>
          <p:nvPr/>
        </p:nvCxnSpPr>
        <p:spPr>
          <a:xfrm>
            <a:off x="7846562" y="4497124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9A645E32-680F-1B43-AECB-4BF83A046AAB}"/>
              </a:ext>
            </a:extLst>
          </p:cNvPr>
          <p:cNvCxnSpPr/>
          <p:nvPr/>
        </p:nvCxnSpPr>
        <p:spPr>
          <a:xfrm>
            <a:off x="7822811" y="2595808"/>
            <a:ext cx="7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9">
            <a:extLst>
              <a:ext uri="{FF2B5EF4-FFF2-40B4-BE49-F238E27FC236}">
                <a16:creationId xmlns:a16="http://schemas.microsoft.com/office/drawing/2014/main" xmlns="" id="{7A7A3F16-675E-3A40-888E-9D6E53A42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997" y="2461339"/>
            <a:ext cx="6022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E-Cad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xmlns="" id="{5EEDBA2E-9E94-1847-BC2E-52BAA090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851" y="3391714"/>
            <a:ext cx="631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N-Cad</a:t>
            </a:r>
          </a:p>
        </p:txBody>
      </p:sp>
      <p:sp>
        <p:nvSpPr>
          <p:cNvPr id="53" name="TextBox 29">
            <a:extLst>
              <a:ext uri="{FF2B5EF4-FFF2-40B4-BE49-F238E27FC236}">
                <a16:creationId xmlns:a16="http://schemas.microsoft.com/office/drawing/2014/main" xmlns="" id="{84E07908-72AF-C945-B437-F261A651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981" y="4322089"/>
            <a:ext cx="5613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/>
              <a:t>Actin</a:t>
            </a:r>
          </a:p>
        </p:txBody>
      </p:sp>
      <p:sp>
        <p:nvSpPr>
          <p:cNvPr id="32" name="TextBox 39">
            <a:extLst>
              <a:ext uri="{FF2B5EF4-FFF2-40B4-BE49-F238E27FC236}">
                <a16:creationId xmlns:a16="http://schemas.microsoft.com/office/drawing/2014/main" xmlns="" id="{BB86651F-EFD8-B444-BDE1-099DE4CF265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0614" y="583631"/>
            <a:ext cx="450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/>
              <a:t>A.</a:t>
            </a:r>
          </a:p>
        </p:txBody>
      </p:sp>
      <p:sp>
        <p:nvSpPr>
          <p:cNvPr id="33" name="TextBox 41">
            <a:extLst>
              <a:ext uri="{FF2B5EF4-FFF2-40B4-BE49-F238E27FC236}">
                <a16:creationId xmlns:a16="http://schemas.microsoft.com/office/drawing/2014/main" xmlns="" id="{8F74512E-B0FA-EC4B-8236-E7064F3DF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360" y="609122"/>
            <a:ext cx="375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/>
              <a:t>B.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8B0ED981-DB9F-1448-9CA4-3FDA5B4FBE4E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4537" t="76712" r="75357" b="14795"/>
          <a:stretch/>
        </p:blipFill>
        <p:spPr>
          <a:xfrm rot="10800000" flipH="1">
            <a:off x="5477474" y="2202470"/>
            <a:ext cx="2340000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23785EA7-1B41-3847-B780-AE5F6298D660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3376" t="41918" r="74902" b="50411"/>
          <a:stretch/>
        </p:blipFill>
        <p:spPr>
          <a:xfrm rot="10800000" flipH="1">
            <a:off x="5477473" y="4031625"/>
            <a:ext cx="2340000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AB73DF45-45F4-C243-9FF2-1BC631AD2D7D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rcRect l="5438" t="69109" r="71774" b="20137"/>
          <a:stretch/>
        </p:blipFill>
        <p:spPr>
          <a:xfrm rot="10800000" flipH="1">
            <a:off x="5477472" y="3131604"/>
            <a:ext cx="2369089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0AFB74A4-386C-6A41-8486-493873284FBB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rcRect l="32711" t="70090" r="46048" b="20389"/>
          <a:stretch/>
        </p:blipFill>
        <p:spPr>
          <a:xfrm rot="10800000">
            <a:off x="1136739" y="3131603"/>
            <a:ext cx="2340000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C74DF985-BC18-6A4B-B654-D3A4C9BAB738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 l="57178" t="75723" r="23621" b="14962"/>
          <a:stretch/>
        </p:blipFill>
        <p:spPr>
          <a:xfrm rot="10800000" flipH="1">
            <a:off x="1132271" y="2222407"/>
            <a:ext cx="2340000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9528FBCD-8C01-0446-AAC5-F47116D5B72F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56582" t="40470" r="23487" b="50763"/>
          <a:stretch/>
        </p:blipFill>
        <p:spPr>
          <a:xfrm rot="10800000" flipH="1">
            <a:off x="1132270" y="4040799"/>
            <a:ext cx="2340000" cy="82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535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38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Razan Sheta</dc:creator>
  <cp:lastModifiedBy>DBATCH</cp:lastModifiedBy>
  <cp:revision>5</cp:revision>
  <dcterms:created xsi:type="dcterms:W3CDTF">2020-05-28T03:08:19Z</dcterms:created>
  <dcterms:modified xsi:type="dcterms:W3CDTF">2020-09-26T23:10:16Z</dcterms:modified>
</cp:coreProperties>
</file>