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86" r:id="rId5"/>
  </p:sldMasterIdLst>
  <p:notesMasterIdLst>
    <p:notesMasterId r:id="rId35"/>
  </p:notesMasterIdLst>
  <p:handoutMasterIdLst>
    <p:handoutMasterId r:id="rId36"/>
  </p:handoutMasterIdLst>
  <p:sldIdLst>
    <p:sldId id="274" r:id="rId6"/>
    <p:sldId id="647" r:id="rId7"/>
    <p:sldId id="410" r:id="rId8"/>
    <p:sldId id="432" r:id="rId9"/>
    <p:sldId id="431" r:id="rId10"/>
    <p:sldId id="433" r:id="rId11"/>
    <p:sldId id="439" r:id="rId12"/>
    <p:sldId id="434" r:id="rId13"/>
    <p:sldId id="440" r:id="rId14"/>
    <p:sldId id="417" r:id="rId15"/>
    <p:sldId id="420" r:id="rId16"/>
    <p:sldId id="426" r:id="rId17"/>
    <p:sldId id="415" r:id="rId18"/>
    <p:sldId id="421" r:id="rId19"/>
    <p:sldId id="425" r:id="rId20"/>
    <p:sldId id="436" r:id="rId21"/>
    <p:sldId id="646" r:id="rId22"/>
    <p:sldId id="645" r:id="rId23"/>
    <p:sldId id="437" r:id="rId24"/>
    <p:sldId id="438" r:id="rId25"/>
    <p:sldId id="650" r:id="rId26"/>
    <p:sldId id="648" r:id="rId27"/>
    <p:sldId id="654" r:id="rId28"/>
    <p:sldId id="653" r:id="rId29"/>
    <p:sldId id="655" r:id="rId30"/>
    <p:sldId id="651" r:id="rId31"/>
    <p:sldId id="428" r:id="rId32"/>
    <p:sldId id="427" r:id="rId33"/>
    <p:sldId id="26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993F"/>
    <a:srgbClr val="FF9300"/>
    <a:srgbClr val="FFD579"/>
    <a:srgbClr val="008F00"/>
    <a:srgbClr val="00FA00"/>
    <a:srgbClr val="FF7E79"/>
    <a:srgbClr val="00FDFF"/>
    <a:srgbClr val="76D6FF"/>
    <a:srgbClr val="333333"/>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90D80D-CFE8-9F27-831B-2FADF6623753}" v="31" dt="2020-10-19T15:39:24.675"/>
    <p1510:client id="{AF80AB81-132E-4F3F-9D50-77BD0793EABB}" v="6" dt="2020-10-12T17:08:04.424"/>
    <p1510:client id="{C8B9B58B-1C7B-CB58-E0DE-59016139E437}" v="202" dt="2020-10-15T19:25:5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rycz, Joshua D" userId="S::joshua.d.borycz@vanderbilt.edu::d47ba2b0-2bc3-49ea-8432-3d0800af7984" providerId="AD" clId="Web-{5A90D80D-CFE8-9F27-831B-2FADF6623753}"/>
    <pc:docChg chg="delSld modSld">
      <pc:chgData name="Borycz, Joshua D" userId="S::joshua.d.borycz@vanderbilt.edu::d47ba2b0-2bc3-49ea-8432-3d0800af7984" providerId="AD" clId="Web-{5A90D80D-CFE8-9F27-831B-2FADF6623753}" dt="2020-10-19T15:39:24.675" v="28" actId="20577"/>
      <pc:docMkLst>
        <pc:docMk/>
      </pc:docMkLst>
      <pc:sldChg chg="modSp">
        <pc:chgData name="Borycz, Joshua D" userId="S::joshua.d.borycz@vanderbilt.edu::d47ba2b0-2bc3-49ea-8432-3d0800af7984" providerId="AD" clId="Web-{5A90D80D-CFE8-9F27-831B-2FADF6623753}" dt="2020-10-19T15:39:24.675" v="27" actId="20577"/>
        <pc:sldMkLst>
          <pc:docMk/>
          <pc:sldMk cId="3040407694" sldId="428"/>
        </pc:sldMkLst>
        <pc:spChg chg="mod">
          <ac:chgData name="Borycz, Joshua D" userId="S::joshua.d.borycz@vanderbilt.edu::d47ba2b0-2bc3-49ea-8432-3d0800af7984" providerId="AD" clId="Web-{5A90D80D-CFE8-9F27-831B-2FADF6623753}" dt="2020-10-19T15:39:24.675" v="27" actId="20577"/>
          <ac:spMkLst>
            <pc:docMk/>
            <pc:sldMk cId="3040407694" sldId="428"/>
            <ac:spMk id="10" creationId="{B150F35B-9290-8D4A-B577-5452B3A0C6D8}"/>
          </ac:spMkLst>
        </pc:spChg>
      </pc:sldChg>
      <pc:sldChg chg="del">
        <pc:chgData name="Borycz, Joshua D" userId="S::joshua.d.borycz@vanderbilt.edu::d47ba2b0-2bc3-49ea-8432-3d0800af7984" providerId="AD" clId="Web-{5A90D80D-CFE8-9F27-831B-2FADF6623753}" dt="2020-10-19T15:38:22.702" v="22"/>
        <pc:sldMkLst>
          <pc:docMk/>
          <pc:sldMk cId="2355126423" sldId="644"/>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80000013_852C2054.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80000013_852C2054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en-US"/>
              <a:t>title</a:t>
            </a:r>
          </a:p>
        </c:rich>
      </c:tx>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spPr>
            <a:ln>
              <a:noFill/>
            </a:ln>
          </c:spPr>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914A-4B47-9766-36A982115E04}"/>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914A-4B47-9766-36A982115E04}"/>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914A-4B47-9766-36A982115E04}"/>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914A-4B47-9766-36A982115E04}"/>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6964-324F-ABB5-99E8A2BAD9DA}"/>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en-US"/>
              <a:t>title</a:t>
            </a:r>
          </a:p>
        </c:rich>
      </c:tx>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Sales</c:v>
                </c:pt>
              </c:strCache>
            </c:strRef>
          </c:tx>
          <c:spPr>
            <a:solidFill>
              <a:schemeClr val="accent1"/>
            </a:solidFill>
            <a:ln>
              <a:noFill/>
            </a:ln>
            <a:effectLst/>
            <a:scene3d>
              <a:camera prst="orthographicFront"/>
              <a:lightRig rig="brightRoom" dir="t"/>
            </a:scene3d>
            <a:sp3d prstMaterial="flat">
              <a:bevelT w="50800" h="101600" prst="angle"/>
              <a:contourClr>
                <a:srgbClr val="000000"/>
              </a:contourClr>
            </a:sp3d>
          </c:spPr>
          <c:invertIfNegative val="0"/>
          <c:dPt>
            <c:idx val="0"/>
            <c:invertIfNegative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6C20-904F-853B-0D4C5539AECB}"/>
              </c:ext>
            </c:extLst>
          </c:dPt>
          <c:dPt>
            <c:idx val="1"/>
            <c:invertIfNegative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6C20-904F-853B-0D4C5539AECB}"/>
              </c:ext>
            </c:extLst>
          </c:dPt>
          <c:dPt>
            <c:idx val="2"/>
            <c:invertIfNegative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6C20-904F-853B-0D4C5539AECB}"/>
              </c:ext>
            </c:extLst>
          </c:dPt>
          <c:dPt>
            <c:idx val="3"/>
            <c:invertIfNegative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6C20-904F-853B-0D4C5539AECB}"/>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6964-324F-ABB5-99E8A2BAD9DA}"/>
            </c:ext>
          </c:extLst>
        </c:ser>
        <c:dLbls>
          <c:showLegendKey val="0"/>
          <c:showVal val="0"/>
          <c:showCatName val="0"/>
          <c:showSerName val="0"/>
          <c:showPercent val="0"/>
          <c:showBubbleSize val="0"/>
        </c:dLbls>
        <c:gapWidth val="100"/>
        <c:axId val="242850112"/>
        <c:axId val="243026000"/>
      </c:barChart>
      <c:valAx>
        <c:axId val="2430260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2850112"/>
        <c:crosses val="autoZero"/>
        <c:crossBetween val="between"/>
      </c:valAx>
      <c:catAx>
        <c:axId val="242850112"/>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3026000"/>
        <c:crosses val="autoZero"/>
        <c:auto val="1"/>
        <c:lblAlgn val="ctr"/>
        <c:lblOffset val="100"/>
        <c:noMultiLvlLbl val="0"/>
      </c:cat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23B546F-BE0F-1849-AB31-ADD43D93FF7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3DC9ADD-792C-6B48-9ABA-5DEB02F1810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D8AF896-9D4E-974F-9069-5E89363DB67F}" type="datetimeFigureOut">
              <a:rPr lang="en-US" smtClean="0"/>
              <a:t>10/19/2020</a:t>
            </a:fld>
            <a:endParaRPr lang="en-US"/>
          </a:p>
        </p:txBody>
      </p:sp>
      <p:sp>
        <p:nvSpPr>
          <p:cNvPr id="4" name="Footer Placeholder 3">
            <a:extLst>
              <a:ext uri="{FF2B5EF4-FFF2-40B4-BE49-F238E27FC236}">
                <a16:creationId xmlns:a16="http://schemas.microsoft.com/office/drawing/2014/main" id="{D18A2FC0-278A-8649-A895-2976BB206BF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60FB2F4-1812-DD4D-BF0C-263DB89E824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CC19BE4-06E0-E845-9E49-CCFF91DE31B8}" type="slidenum">
              <a:rPr lang="en-US" smtClean="0"/>
              <a:t>‹#›</a:t>
            </a:fld>
            <a:endParaRPr lang="en-US"/>
          </a:p>
        </p:txBody>
      </p:sp>
    </p:spTree>
    <p:extLst>
      <p:ext uri="{BB962C8B-B14F-4D97-AF65-F5344CB8AC3E}">
        <p14:creationId xmlns:p14="http://schemas.microsoft.com/office/powerpoint/2010/main" val="21448441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5322F3-AB65-A64B-9700-8FBC01F3EE02}" type="datetimeFigureOut">
              <a:rPr lang="en-US" smtClean="0"/>
              <a:t>10/19/2020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E41453-96BF-7F45-9044-514C3EFC7F60}" type="slidenum">
              <a:rPr lang="en-US" smtClean="0"/>
              <a:t>‹#›</a:t>
            </a:fld>
            <a:endParaRPr lang="en-US"/>
          </a:p>
        </p:txBody>
      </p:sp>
    </p:spTree>
    <p:extLst>
      <p:ext uri="{BB962C8B-B14F-4D97-AF65-F5344CB8AC3E}">
        <p14:creationId xmlns:p14="http://schemas.microsoft.com/office/powerpoint/2010/main" val="426025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DE41453-96BF-7F45-9044-514C3EFC7F60}" type="slidenum">
              <a:rPr lang="en-US" smtClean="0"/>
              <a:t>2</a:t>
            </a:fld>
            <a:endParaRPr lang="en-US"/>
          </a:p>
        </p:txBody>
      </p:sp>
    </p:spTree>
    <p:extLst>
      <p:ext uri="{BB962C8B-B14F-4D97-AF65-F5344CB8AC3E}">
        <p14:creationId xmlns:p14="http://schemas.microsoft.com/office/powerpoint/2010/main" val="2361634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b="1" cap="all"/>
              <a:t>OUTLINE: US!</a:t>
            </a:r>
            <a:endParaRPr lang="en-US">
              <a:cs typeface="Calibri" panose="020F0502020204030204"/>
            </a:endParaRPr>
          </a:p>
          <a:p>
            <a:pPr marL="285750" indent="-285750">
              <a:lnSpc>
                <a:spcPct val="90000"/>
              </a:lnSpc>
              <a:spcBef>
                <a:spcPts val="1000"/>
              </a:spcBef>
              <a:buFont typeface="Arial"/>
              <a:buChar char="•"/>
            </a:pPr>
            <a:r>
              <a:rPr lang="en-US"/>
              <a:t>Names and faces</a:t>
            </a:r>
            <a:endParaRPr lang="en-US">
              <a:cs typeface="Calibri" panose="020F0502020204030204"/>
            </a:endParaRPr>
          </a:p>
          <a:p>
            <a:pPr marL="285750" indent="-285750">
              <a:lnSpc>
                <a:spcPct val="90000"/>
              </a:lnSpc>
              <a:spcBef>
                <a:spcPts val="1000"/>
              </a:spcBef>
              <a:buFont typeface="Arial"/>
              <a:buChar char="•"/>
            </a:pPr>
            <a:r>
              <a:rPr lang="en-US"/>
              <a:t>Roles / how we can help / specific examples:</a:t>
            </a:r>
            <a:endParaRPr lang="en-US">
              <a:cs typeface="Calibri"/>
            </a:endParaRPr>
          </a:p>
          <a:p>
            <a:pPr lvl="1">
              <a:lnSpc>
                <a:spcPct val="90000"/>
              </a:lnSpc>
              <a:spcBef>
                <a:spcPts val="500"/>
              </a:spcBef>
              <a:buFont typeface="Arial"/>
              <a:buChar char="•"/>
            </a:pPr>
            <a:r>
              <a:rPr lang="en-US"/>
              <a:t>Finding literature to support your coursework and research</a:t>
            </a:r>
            <a:endParaRPr lang="en-US">
              <a:cs typeface="Calibri"/>
            </a:endParaRPr>
          </a:p>
          <a:p>
            <a:pPr lvl="1">
              <a:lnSpc>
                <a:spcPct val="90000"/>
              </a:lnSpc>
              <a:spcBef>
                <a:spcPts val="500"/>
              </a:spcBef>
              <a:buFont typeface="Arial"/>
              <a:buChar char="•"/>
            </a:pPr>
            <a:r>
              <a:rPr lang="en-US"/>
              <a:t>Designing literature searches</a:t>
            </a:r>
            <a:endParaRPr lang="en-US">
              <a:cs typeface="Calibri"/>
            </a:endParaRPr>
          </a:p>
          <a:p>
            <a:pPr lvl="1">
              <a:lnSpc>
                <a:spcPct val="90000"/>
              </a:lnSpc>
              <a:spcBef>
                <a:spcPts val="500"/>
              </a:spcBef>
              <a:buFont typeface="Arial"/>
              <a:buChar char="•"/>
            </a:pPr>
            <a:r>
              <a:rPr lang="en-US"/>
              <a:t>Writing literature reviews</a:t>
            </a:r>
            <a:endParaRPr lang="en-US">
              <a:cs typeface="Calibri"/>
            </a:endParaRPr>
          </a:p>
          <a:p>
            <a:pPr lvl="1">
              <a:lnSpc>
                <a:spcPct val="90000"/>
              </a:lnSpc>
              <a:spcBef>
                <a:spcPts val="500"/>
              </a:spcBef>
              <a:buFont typeface="Arial"/>
              <a:buChar char="•"/>
            </a:pPr>
            <a:r>
              <a:rPr lang="en-US"/>
              <a:t>Managing and visualizing your data</a:t>
            </a:r>
            <a:endParaRPr lang="en-US">
              <a:cs typeface="Calibri"/>
            </a:endParaRPr>
          </a:p>
          <a:p>
            <a:pPr marL="285750" indent="-285750">
              <a:lnSpc>
                <a:spcPct val="90000"/>
              </a:lnSpc>
              <a:spcBef>
                <a:spcPts val="1000"/>
              </a:spcBef>
              <a:buFont typeface="Arial"/>
              <a:buChar char="•"/>
            </a:pPr>
            <a:r>
              <a:rPr lang="en-US"/>
              <a:t>What we don’t do: grade or evaluate you as students</a:t>
            </a:r>
          </a:p>
        </p:txBody>
      </p:sp>
      <p:sp>
        <p:nvSpPr>
          <p:cNvPr id="4" name="Slide Number Placeholder 3"/>
          <p:cNvSpPr>
            <a:spLocks noGrp="1"/>
          </p:cNvSpPr>
          <p:nvPr>
            <p:ph type="sldNum" sz="quarter" idx="5"/>
          </p:nvPr>
        </p:nvSpPr>
        <p:spPr/>
        <p:txBody>
          <a:bodyPr/>
          <a:lstStyle/>
          <a:p>
            <a:fld id="{2DE41453-96BF-7F45-9044-514C3EFC7F60}" type="slidenum">
              <a:rPr lang="en-US" smtClean="0"/>
              <a:t>29</a:t>
            </a:fld>
            <a:endParaRPr lang="en-US"/>
          </a:p>
        </p:txBody>
      </p:sp>
    </p:spTree>
    <p:extLst>
      <p:ext uri="{BB962C8B-B14F-4D97-AF65-F5344CB8AC3E}">
        <p14:creationId xmlns:p14="http://schemas.microsoft.com/office/powerpoint/2010/main" val="2439100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DE41453-96BF-7F45-9044-514C3EFC7F60}" type="slidenum">
              <a:rPr lang="en-US" smtClean="0"/>
              <a:t>3</a:t>
            </a:fld>
            <a:endParaRPr lang="en-US"/>
          </a:p>
        </p:txBody>
      </p:sp>
    </p:spTree>
    <p:extLst>
      <p:ext uri="{BB962C8B-B14F-4D97-AF65-F5344CB8AC3E}">
        <p14:creationId xmlns:p14="http://schemas.microsoft.com/office/powerpoint/2010/main" val="1348455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DE41453-96BF-7F45-9044-514C3EFC7F60}" type="slidenum">
              <a:rPr lang="en-US" smtClean="0"/>
              <a:t>4</a:t>
            </a:fld>
            <a:endParaRPr lang="en-US"/>
          </a:p>
        </p:txBody>
      </p:sp>
    </p:spTree>
    <p:extLst>
      <p:ext uri="{BB962C8B-B14F-4D97-AF65-F5344CB8AC3E}">
        <p14:creationId xmlns:p14="http://schemas.microsoft.com/office/powerpoint/2010/main" val="2680852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Presentations go wrong in many ways, but often for the same reasons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Lack of practice, too much material, lack of enthusiasm, etc.</a:t>
            </a:r>
          </a:p>
          <a:p>
            <a:endParaRPr lang="en-US" sz="1200"/>
          </a:p>
        </p:txBody>
      </p:sp>
      <p:sp>
        <p:nvSpPr>
          <p:cNvPr id="4" name="Slide Number Placeholder 3"/>
          <p:cNvSpPr>
            <a:spLocks noGrp="1"/>
          </p:cNvSpPr>
          <p:nvPr>
            <p:ph type="sldNum" sz="quarter" idx="5"/>
          </p:nvPr>
        </p:nvSpPr>
        <p:spPr/>
        <p:txBody>
          <a:bodyPr/>
          <a:lstStyle/>
          <a:p>
            <a:fld id="{2DE41453-96BF-7F45-9044-514C3EFC7F60}" type="slidenum">
              <a:rPr lang="en-US" smtClean="0"/>
              <a:t>5</a:t>
            </a:fld>
            <a:endParaRPr lang="en-US"/>
          </a:p>
        </p:txBody>
      </p:sp>
    </p:spTree>
    <p:extLst>
      <p:ext uri="{BB962C8B-B14F-4D97-AF65-F5344CB8AC3E}">
        <p14:creationId xmlns:p14="http://schemas.microsoft.com/office/powerpoint/2010/main" val="2527960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DE41453-96BF-7F45-9044-514C3EFC7F60}" type="slidenum">
              <a:rPr lang="en-US" smtClean="0"/>
              <a:t>6</a:t>
            </a:fld>
            <a:endParaRPr lang="en-US"/>
          </a:p>
        </p:txBody>
      </p:sp>
    </p:spTree>
    <p:extLst>
      <p:ext uri="{BB962C8B-B14F-4D97-AF65-F5344CB8AC3E}">
        <p14:creationId xmlns:p14="http://schemas.microsoft.com/office/powerpoint/2010/main" val="233462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DE41453-96BF-7F45-9044-514C3EFC7F60}" type="slidenum">
              <a:rPr lang="en-US" smtClean="0"/>
              <a:t>7</a:t>
            </a:fld>
            <a:endParaRPr lang="en-US"/>
          </a:p>
        </p:txBody>
      </p:sp>
    </p:spTree>
    <p:extLst>
      <p:ext uri="{BB962C8B-B14F-4D97-AF65-F5344CB8AC3E}">
        <p14:creationId xmlns:p14="http://schemas.microsoft.com/office/powerpoint/2010/main" val="2871575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DE41453-96BF-7F45-9044-514C3EFC7F60}" type="slidenum">
              <a:rPr lang="en-US" smtClean="0"/>
              <a:t>11</a:t>
            </a:fld>
            <a:endParaRPr lang="en-US"/>
          </a:p>
        </p:txBody>
      </p:sp>
    </p:spTree>
    <p:extLst>
      <p:ext uri="{BB962C8B-B14F-4D97-AF65-F5344CB8AC3E}">
        <p14:creationId xmlns:p14="http://schemas.microsoft.com/office/powerpoint/2010/main" val="2144382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DE41453-96BF-7F45-9044-514C3EFC7F60}" type="slidenum">
              <a:rPr lang="en-US" smtClean="0"/>
              <a:t>12</a:t>
            </a:fld>
            <a:endParaRPr lang="en-US"/>
          </a:p>
        </p:txBody>
      </p:sp>
    </p:spTree>
    <p:extLst>
      <p:ext uri="{BB962C8B-B14F-4D97-AF65-F5344CB8AC3E}">
        <p14:creationId xmlns:p14="http://schemas.microsoft.com/office/powerpoint/2010/main" val="1033994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To present your research more like the “discovery of penicillin” and less like the “discovery of CRISPR,” try using the structure of a detective story.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To reframe your research as a story following this template, think of your topic as a “crime” and yourself as the brilliant detective who “cracks the case.” </a:t>
            </a:r>
            <a:endParaRPr lang="en-US" sz="1200" b="1"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2DE41453-96BF-7F45-9044-514C3EFC7F60}" type="slidenum">
              <a:rPr lang="en-US" smtClean="0"/>
              <a:t>17</a:t>
            </a:fld>
            <a:endParaRPr lang="en-US"/>
          </a:p>
        </p:txBody>
      </p:sp>
    </p:spTree>
    <p:extLst>
      <p:ext uri="{BB962C8B-B14F-4D97-AF65-F5344CB8AC3E}">
        <p14:creationId xmlns:p14="http://schemas.microsoft.com/office/powerpoint/2010/main" val="24179774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CF17B3-836C-2A48-98E2-51B1497262D4}"/>
              </a:ext>
            </a:extLst>
          </p:cNvPr>
          <p:cNvPicPr>
            <a:picLocks noChangeAspect="1"/>
          </p:cNvPicPr>
          <p:nvPr userDrawn="1"/>
        </p:nvPicPr>
        <p:blipFill rotWithShape="1">
          <a:blip r:embed="rId2">
            <a:alphaModFix amt="50000"/>
          </a:blip>
          <a:srcRect l="9137" t="9319" r="8218" b="37792"/>
          <a:stretch/>
        </p:blipFill>
        <p:spPr>
          <a:xfrm>
            <a:off x="0" y="2956797"/>
            <a:ext cx="12192001" cy="3901204"/>
          </a:xfrm>
          <a:prstGeom prst="rect">
            <a:avLst/>
          </a:prstGeom>
        </p:spPr>
      </p:pic>
      <p:sp>
        <p:nvSpPr>
          <p:cNvPr id="25" name="Freeform 24">
            <a:extLst>
              <a:ext uri="{FF2B5EF4-FFF2-40B4-BE49-F238E27FC236}">
                <a16:creationId xmlns:a16="http://schemas.microsoft.com/office/drawing/2014/main" id="{3BE29AAA-CEAA-F14B-BBA6-12C511CC7E4B}"/>
              </a:ext>
            </a:extLst>
          </p:cNvPr>
          <p:cNvSpPr>
            <a:spLocks noChangeAspect="1"/>
          </p:cNvSpPr>
          <p:nvPr/>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9FFA02CA-5D48-8D4E-801B-99DDB74A6F86}"/>
              </a:ext>
            </a:extLst>
          </p:cNvPr>
          <p:cNvSpPr>
            <a:spLocks noGrp="1"/>
          </p:cNvSpPr>
          <p:nvPr>
            <p:ph type="ctrTitle" hasCustomPrompt="1"/>
          </p:nvPr>
        </p:nvSpPr>
        <p:spPr>
          <a:xfrm>
            <a:off x="1128066" y="1602557"/>
            <a:ext cx="7665217" cy="1826443"/>
          </a:xfrm>
        </p:spPr>
        <p:txBody>
          <a:bodyPr anchor="t" anchorCtr="0"/>
          <a:lstStyle>
            <a:lvl1pPr algn="l">
              <a:defRPr sz="6000" b="0" i="0">
                <a:solidFill>
                  <a:schemeClr val="accent1"/>
                </a:solidFill>
                <a:latin typeface="Georgia" panose="02040502050405020303" pitchFamily="18" charset="0"/>
              </a:defRPr>
            </a:lvl1pPr>
          </a:lstStyle>
          <a:p>
            <a:r>
              <a:rPr lang="en-US"/>
              <a:t>Short title – Georgia 60pt</a:t>
            </a:r>
          </a:p>
        </p:txBody>
      </p:sp>
      <p:sp>
        <p:nvSpPr>
          <p:cNvPr id="3" name="Subtitle 2">
            <a:extLst>
              <a:ext uri="{FF2B5EF4-FFF2-40B4-BE49-F238E27FC236}">
                <a16:creationId xmlns:a16="http://schemas.microsoft.com/office/drawing/2014/main" id="{13C9EAFA-4C75-3343-8DD8-E24882228AAE}"/>
              </a:ext>
            </a:extLst>
          </p:cNvPr>
          <p:cNvSpPr>
            <a:spLocks noGrp="1"/>
          </p:cNvSpPr>
          <p:nvPr>
            <p:ph type="subTitle" idx="1" hasCustomPrompt="1"/>
          </p:nvPr>
        </p:nvSpPr>
        <p:spPr>
          <a:xfrm>
            <a:off x="1104900" y="720999"/>
            <a:ext cx="7707237" cy="542194"/>
          </a:xfrm>
        </p:spPr>
        <p:txBody>
          <a:bodyPr anchor="b"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Font: Tahoma, no larger than 20pt</a:t>
            </a:r>
          </a:p>
        </p:txBody>
      </p:sp>
      <p:cxnSp>
        <p:nvCxnSpPr>
          <p:cNvPr id="8" name="Straight Connector 7">
            <a:extLst>
              <a:ext uri="{FF2B5EF4-FFF2-40B4-BE49-F238E27FC236}">
                <a16:creationId xmlns:a16="http://schemas.microsoft.com/office/drawing/2014/main" id="{745CF369-A25E-4F4C-BA72-0FCAEE676534}"/>
              </a:ext>
            </a:extLst>
          </p:cNvPr>
          <p:cNvCxnSpPr>
            <a:cxnSpLocks/>
          </p:cNvCxnSpPr>
          <p:nvPr userDrawn="1"/>
        </p:nvCxnSpPr>
        <p:spPr>
          <a:xfrm>
            <a:off x="1104900" y="1432876"/>
            <a:ext cx="76652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Freeform 9">
            <a:extLst>
              <a:ext uri="{FF2B5EF4-FFF2-40B4-BE49-F238E27FC236}">
                <a16:creationId xmlns:a16="http://schemas.microsoft.com/office/drawing/2014/main" id="{5DC82199-CDE6-7745-8CFD-E9BF05D68841}"/>
              </a:ext>
            </a:extLst>
          </p:cNvPr>
          <p:cNvSpPr/>
          <p:nvPr userDrawn="1"/>
        </p:nvSpPr>
        <p:spPr>
          <a:xfrm>
            <a:off x="7747755" y="0"/>
            <a:ext cx="4444245" cy="6858000"/>
          </a:xfrm>
          <a:custGeom>
            <a:avLst/>
            <a:gdLst>
              <a:gd name="connsiteX0" fmla="*/ 2806037 w 4444245"/>
              <a:gd name="connsiteY0" fmla="*/ 0 h 6858000"/>
              <a:gd name="connsiteX1" fmla="*/ 4444245 w 4444245"/>
              <a:gd name="connsiteY1" fmla="*/ 0 h 6858000"/>
              <a:gd name="connsiteX2" fmla="*/ 4444245 w 4444245"/>
              <a:gd name="connsiteY2" fmla="*/ 6858000 h 6858000"/>
              <a:gd name="connsiteX3" fmla="*/ 2806037 w 4444245"/>
              <a:gd name="connsiteY3" fmla="*/ 6858000 h 6858000"/>
              <a:gd name="connsiteX4" fmla="*/ 2784029 w 4444245"/>
              <a:gd name="connsiteY4" fmla="*/ 6858000 h 6858000"/>
              <a:gd name="connsiteX5" fmla="*/ 0 w 4444245"/>
              <a:gd name="connsiteY5" fmla="*/ 6858000 h 6858000"/>
              <a:gd name="connsiteX6" fmla="*/ 2806037 w 444424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245" h="6858000">
                <a:moveTo>
                  <a:pt x="2806037" y="0"/>
                </a:moveTo>
                <a:lnTo>
                  <a:pt x="4444245" y="0"/>
                </a:lnTo>
                <a:lnTo>
                  <a:pt x="4444245" y="6858000"/>
                </a:lnTo>
                <a:lnTo>
                  <a:pt x="2806037" y="6858000"/>
                </a:lnTo>
                <a:lnTo>
                  <a:pt x="2784029" y="6858000"/>
                </a:lnTo>
                <a:lnTo>
                  <a:pt x="0" y="6858000"/>
                </a:lnTo>
                <a:lnTo>
                  <a:pt x="2806037" y="0"/>
                </a:ln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1148A1D1-A9B0-F144-91D6-B814A39EF937}"/>
              </a:ext>
            </a:extLst>
          </p:cNvPr>
          <p:cNvSpPr>
            <a:spLocks noChangeAspect="1"/>
          </p:cNvSpPr>
          <p:nvPr userDrawn="1"/>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pic>
        <p:nvPicPr>
          <p:cNvPr id="13" name="Picture Placeholder 5">
            <a:extLst>
              <a:ext uri="{FF2B5EF4-FFF2-40B4-BE49-F238E27FC236}">
                <a16:creationId xmlns:a16="http://schemas.microsoft.com/office/drawing/2014/main" id="{21DD525F-D128-7648-9137-044ABB4CB01C}"/>
              </a:ext>
            </a:extLst>
          </p:cNvPr>
          <p:cNvPicPr>
            <a:picLocks noChangeAspect="1"/>
          </p:cNvPicPr>
          <p:nvPr userDrawn="1"/>
        </p:nvPicPr>
        <p:blipFill rotWithShape="1">
          <a:blip r:embed="rId3"/>
          <a:srcRect t="-34108" b="-34108"/>
          <a:stretch/>
        </p:blipFill>
        <p:spPr>
          <a:xfrm>
            <a:off x="8890195" y="5944959"/>
            <a:ext cx="2924348" cy="584463"/>
          </a:xfrm>
          <a:prstGeom prst="rect">
            <a:avLst/>
          </a:prstGeom>
        </p:spPr>
      </p:pic>
      <p:sp>
        <p:nvSpPr>
          <p:cNvPr id="14" name="Right Triangle 13">
            <a:extLst>
              <a:ext uri="{FF2B5EF4-FFF2-40B4-BE49-F238E27FC236}">
                <a16:creationId xmlns:a16="http://schemas.microsoft.com/office/drawing/2014/main" id="{7616F036-48C4-7243-A810-400EB137698A}"/>
              </a:ext>
            </a:extLst>
          </p:cNvPr>
          <p:cNvSpPr>
            <a:spLocks noChangeAspect="1"/>
          </p:cNvSpPr>
          <p:nvPr userDrawn="1"/>
        </p:nvSpPr>
        <p:spPr>
          <a:xfrm flipV="1">
            <a:off x="0" y="0"/>
            <a:ext cx="1309484" cy="3200400"/>
          </a:xfrm>
          <a:prstGeom prst="rtTriangle">
            <a:avLst/>
          </a:prstGeom>
          <a:solidFill>
            <a:srgbClr val="D8AB4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905115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Slide (Table of Contents)">
    <p:bg>
      <p:bgRef idx="1001">
        <a:schemeClr val="bg1"/>
      </p:bgRef>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042A571C-8A3C-F742-BA8B-CBFF7A5CE2A1}"/>
              </a:ext>
            </a:extLst>
          </p:cNvPr>
          <p:cNvSpPr/>
          <p:nvPr userDrawn="1"/>
        </p:nvSpPr>
        <p:spPr>
          <a:xfrm>
            <a:off x="7747755" y="0"/>
            <a:ext cx="4444245" cy="6858000"/>
          </a:xfrm>
          <a:custGeom>
            <a:avLst/>
            <a:gdLst>
              <a:gd name="connsiteX0" fmla="*/ 2806037 w 4444245"/>
              <a:gd name="connsiteY0" fmla="*/ 0 h 6858000"/>
              <a:gd name="connsiteX1" fmla="*/ 4444245 w 4444245"/>
              <a:gd name="connsiteY1" fmla="*/ 0 h 6858000"/>
              <a:gd name="connsiteX2" fmla="*/ 4444245 w 4444245"/>
              <a:gd name="connsiteY2" fmla="*/ 6858000 h 6858000"/>
              <a:gd name="connsiteX3" fmla="*/ 2806037 w 4444245"/>
              <a:gd name="connsiteY3" fmla="*/ 6858000 h 6858000"/>
              <a:gd name="connsiteX4" fmla="*/ 2784029 w 4444245"/>
              <a:gd name="connsiteY4" fmla="*/ 6858000 h 6858000"/>
              <a:gd name="connsiteX5" fmla="*/ 0 w 4444245"/>
              <a:gd name="connsiteY5" fmla="*/ 6858000 h 6858000"/>
              <a:gd name="connsiteX6" fmla="*/ 2806037 w 444424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245" h="6858000">
                <a:moveTo>
                  <a:pt x="2806037" y="0"/>
                </a:moveTo>
                <a:lnTo>
                  <a:pt x="4444245" y="0"/>
                </a:lnTo>
                <a:lnTo>
                  <a:pt x="4444245" y="6858000"/>
                </a:lnTo>
                <a:lnTo>
                  <a:pt x="2806037" y="6858000"/>
                </a:lnTo>
                <a:lnTo>
                  <a:pt x="2784029" y="6858000"/>
                </a:lnTo>
                <a:lnTo>
                  <a:pt x="0" y="6858000"/>
                </a:lnTo>
                <a:lnTo>
                  <a:pt x="2806037" y="0"/>
                </a:ln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a:extLst>
              <a:ext uri="{FF2B5EF4-FFF2-40B4-BE49-F238E27FC236}">
                <a16:creationId xmlns:a16="http://schemas.microsoft.com/office/drawing/2014/main" id="{F70068E3-8AA5-6344-8AB2-C0B24BA152B0}"/>
              </a:ext>
            </a:extLst>
          </p:cNvPr>
          <p:cNvSpPr>
            <a:spLocks noChangeAspect="1"/>
          </p:cNvSpPr>
          <p:nvPr userDrawn="1"/>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sp>
        <p:nvSpPr>
          <p:cNvPr id="16" name="Right Triangle 15">
            <a:extLst>
              <a:ext uri="{FF2B5EF4-FFF2-40B4-BE49-F238E27FC236}">
                <a16:creationId xmlns:a16="http://schemas.microsoft.com/office/drawing/2014/main" id="{06CD1566-6314-3A4F-B42C-987FBFF5ED0C}"/>
              </a:ext>
            </a:extLst>
          </p:cNvPr>
          <p:cNvSpPr>
            <a:spLocks noChangeAspect="1"/>
          </p:cNvSpPr>
          <p:nvPr userDrawn="1"/>
        </p:nvSpPr>
        <p:spPr>
          <a:xfrm flipV="1">
            <a:off x="0" y="0"/>
            <a:ext cx="1309484" cy="3200400"/>
          </a:xfrm>
          <a:prstGeom prst="rtTriangle">
            <a:avLst/>
          </a:prstGeom>
          <a:solidFill>
            <a:srgbClr val="D8AB4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Placeholder 5">
            <a:extLst>
              <a:ext uri="{FF2B5EF4-FFF2-40B4-BE49-F238E27FC236}">
                <a16:creationId xmlns:a16="http://schemas.microsoft.com/office/drawing/2014/main" id="{8E5FCA55-17B4-6E47-8189-729AFE4FDBFE}"/>
              </a:ext>
            </a:extLst>
          </p:cNvPr>
          <p:cNvPicPr>
            <a:picLocks noChangeAspect="1"/>
          </p:cNvPicPr>
          <p:nvPr userDrawn="1"/>
        </p:nvPicPr>
        <p:blipFill rotWithShape="1">
          <a:blip r:embed="rId2"/>
          <a:srcRect t="-34108" b="-34108"/>
          <a:stretch/>
        </p:blipFill>
        <p:spPr>
          <a:xfrm>
            <a:off x="8890195" y="5944959"/>
            <a:ext cx="2924348" cy="584463"/>
          </a:xfrm>
          <a:prstGeom prst="rect">
            <a:avLst/>
          </a:prstGeom>
        </p:spPr>
      </p:pic>
      <p:sp>
        <p:nvSpPr>
          <p:cNvPr id="2" name="Title 1">
            <a:extLst>
              <a:ext uri="{FF2B5EF4-FFF2-40B4-BE49-F238E27FC236}">
                <a16:creationId xmlns:a16="http://schemas.microsoft.com/office/drawing/2014/main" id="{9FFA02CA-5D48-8D4E-801B-99DDB74A6F86}"/>
              </a:ext>
            </a:extLst>
          </p:cNvPr>
          <p:cNvSpPr>
            <a:spLocks noGrp="1"/>
          </p:cNvSpPr>
          <p:nvPr>
            <p:ph type="ctrTitle" hasCustomPrompt="1"/>
          </p:nvPr>
        </p:nvSpPr>
        <p:spPr>
          <a:xfrm>
            <a:off x="1128066" y="1394614"/>
            <a:ext cx="7897401" cy="1826443"/>
          </a:xfrm>
        </p:spPr>
        <p:txBody>
          <a:bodyPr anchor="t" anchorCtr="0"/>
          <a:lstStyle>
            <a:lvl1pPr algn="l">
              <a:defRPr sz="6000" b="0" i="0">
                <a:solidFill>
                  <a:schemeClr val="accent1"/>
                </a:solidFill>
                <a:latin typeface="Georgia" panose="02040502050405020303" pitchFamily="18" charset="0"/>
              </a:defRPr>
            </a:lvl1pPr>
          </a:lstStyle>
          <a:p>
            <a:r>
              <a:rPr lang="en-US"/>
              <a:t>Short title – Georgia 60pt</a:t>
            </a:r>
          </a:p>
        </p:txBody>
      </p:sp>
      <p:sp>
        <p:nvSpPr>
          <p:cNvPr id="3" name="Subtitle 2">
            <a:extLst>
              <a:ext uri="{FF2B5EF4-FFF2-40B4-BE49-F238E27FC236}">
                <a16:creationId xmlns:a16="http://schemas.microsoft.com/office/drawing/2014/main" id="{13C9EAFA-4C75-3343-8DD8-E24882228AAE}"/>
              </a:ext>
            </a:extLst>
          </p:cNvPr>
          <p:cNvSpPr>
            <a:spLocks noGrp="1"/>
          </p:cNvSpPr>
          <p:nvPr>
            <p:ph type="subTitle" idx="1" hasCustomPrompt="1"/>
          </p:nvPr>
        </p:nvSpPr>
        <p:spPr>
          <a:xfrm>
            <a:off x="1104900" y="720999"/>
            <a:ext cx="7940694" cy="542194"/>
          </a:xfrm>
        </p:spPr>
        <p:txBody>
          <a:bodyPr anchor="b"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Font: Tahoma, no larger than 20pt</a:t>
            </a:r>
          </a:p>
        </p:txBody>
      </p:sp>
      <p:sp>
        <p:nvSpPr>
          <p:cNvPr id="11" name="Content Placeholder 2">
            <a:extLst>
              <a:ext uri="{FF2B5EF4-FFF2-40B4-BE49-F238E27FC236}">
                <a16:creationId xmlns:a16="http://schemas.microsoft.com/office/drawing/2014/main" id="{8609837C-A711-3F45-9280-161DB2B7BDBA}"/>
              </a:ext>
            </a:extLst>
          </p:cNvPr>
          <p:cNvSpPr>
            <a:spLocks noGrp="1"/>
          </p:cNvSpPr>
          <p:nvPr>
            <p:ph idx="11" hasCustomPrompt="1"/>
          </p:nvPr>
        </p:nvSpPr>
        <p:spPr>
          <a:xfrm>
            <a:off x="1260044" y="3429001"/>
            <a:ext cx="6619688" cy="2971800"/>
          </a:xfrm>
        </p:spPr>
        <p:txBody>
          <a:bodyPr/>
          <a:lstStyle>
            <a:lvl1pPr marL="457200" indent="-457200">
              <a:buFont typeface="+mj-lt"/>
              <a:buAutoNum type="arabicPeriod"/>
              <a:defRPr/>
            </a:lvl1pPr>
          </a:lstStyle>
          <a:p>
            <a:pPr lvl="0"/>
            <a:r>
              <a:rPr lang="en-US"/>
              <a:t>TOC</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a:extLst>
              <a:ext uri="{FF2B5EF4-FFF2-40B4-BE49-F238E27FC236}">
                <a16:creationId xmlns:a16="http://schemas.microsoft.com/office/drawing/2014/main" id="{763E802B-396F-FA45-8025-682E8AF42520}"/>
              </a:ext>
            </a:extLst>
          </p:cNvPr>
          <p:cNvCxnSpPr>
            <a:cxnSpLocks/>
          </p:cNvCxnSpPr>
          <p:nvPr userDrawn="1"/>
        </p:nvCxnSpPr>
        <p:spPr>
          <a:xfrm>
            <a:off x="1214970" y="3236958"/>
            <a:ext cx="7772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6784734"/>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Slide (Table of Contents)">
    <p:bg>
      <p:bgRef idx="1001">
        <a:schemeClr val="bg1"/>
      </p:bgRef>
    </p:bg>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525504C7-EF4C-5645-A0BB-4A39774F6F3D}"/>
              </a:ext>
            </a:extLst>
          </p:cNvPr>
          <p:cNvSpPr>
            <a:spLocks noChangeAspect="1"/>
          </p:cNvSpPr>
          <p:nvPr userDrawn="1"/>
        </p:nvSpPr>
        <p:spPr>
          <a:xfrm flipV="1">
            <a:off x="0" y="0"/>
            <a:ext cx="1309484" cy="3200400"/>
          </a:xfrm>
          <a:prstGeom prst="rtTriangle">
            <a:avLst/>
          </a:prstGeom>
          <a:solidFill>
            <a:srgbClr val="D8AB4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FA02CA-5D48-8D4E-801B-99DDB74A6F86}"/>
              </a:ext>
            </a:extLst>
          </p:cNvPr>
          <p:cNvSpPr>
            <a:spLocks noGrp="1"/>
          </p:cNvSpPr>
          <p:nvPr>
            <p:ph type="ctrTitle" hasCustomPrompt="1"/>
          </p:nvPr>
        </p:nvSpPr>
        <p:spPr>
          <a:xfrm>
            <a:off x="1104900" y="1394614"/>
            <a:ext cx="10706100" cy="1744948"/>
          </a:xfrm>
        </p:spPr>
        <p:txBody>
          <a:bodyPr anchor="t" anchorCtr="0">
            <a:noAutofit/>
          </a:bodyPr>
          <a:lstStyle>
            <a:lvl1pPr algn="l">
              <a:defRPr sz="6000" b="0" i="0">
                <a:solidFill>
                  <a:schemeClr val="accent1"/>
                </a:solidFill>
                <a:latin typeface="Georgia" panose="02040502050405020303" pitchFamily="18" charset="0"/>
              </a:defRPr>
            </a:lvl1pPr>
          </a:lstStyle>
          <a:p>
            <a:r>
              <a:rPr lang="en-US"/>
              <a:t>Short title here – Georgia 60pt</a:t>
            </a:r>
          </a:p>
        </p:txBody>
      </p:sp>
      <p:sp>
        <p:nvSpPr>
          <p:cNvPr id="3" name="Subtitle 2">
            <a:extLst>
              <a:ext uri="{FF2B5EF4-FFF2-40B4-BE49-F238E27FC236}">
                <a16:creationId xmlns:a16="http://schemas.microsoft.com/office/drawing/2014/main" id="{13C9EAFA-4C75-3343-8DD8-E24882228AAE}"/>
              </a:ext>
            </a:extLst>
          </p:cNvPr>
          <p:cNvSpPr>
            <a:spLocks noGrp="1"/>
          </p:cNvSpPr>
          <p:nvPr>
            <p:ph type="subTitle" idx="1" hasCustomPrompt="1"/>
          </p:nvPr>
        </p:nvSpPr>
        <p:spPr>
          <a:xfrm>
            <a:off x="1104900" y="720999"/>
            <a:ext cx="10706100" cy="542194"/>
          </a:xfrm>
        </p:spPr>
        <p:txBody>
          <a:bodyPr anchor="b"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Font: Tahoma, no larger than 20pt</a:t>
            </a:r>
          </a:p>
        </p:txBody>
      </p:sp>
      <p:sp>
        <p:nvSpPr>
          <p:cNvPr id="11" name="Content Placeholder 2">
            <a:extLst>
              <a:ext uri="{FF2B5EF4-FFF2-40B4-BE49-F238E27FC236}">
                <a16:creationId xmlns:a16="http://schemas.microsoft.com/office/drawing/2014/main" id="{8609837C-A711-3F45-9280-161DB2B7BDBA}"/>
              </a:ext>
            </a:extLst>
          </p:cNvPr>
          <p:cNvSpPr>
            <a:spLocks noGrp="1"/>
          </p:cNvSpPr>
          <p:nvPr>
            <p:ph idx="11" hasCustomPrompt="1"/>
          </p:nvPr>
        </p:nvSpPr>
        <p:spPr>
          <a:xfrm>
            <a:off x="1260043" y="3429000"/>
            <a:ext cx="10550957" cy="2378676"/>
          </a:xfrm>
        </p:spPr>
        <p:txBody>
          <a:bodyPr numCol="2"/>
          <a:lstStyle>
            <a:lvl1pPr marL="457200" indent="-457200">
              <a:buFont typeface="+mj-lt"/>
              <a:buAutoNum type="arabicPeriod"/>
              <a:defRPr/>
            </a:lvl1pPr>
          </a:lstStyle>
          <a:p>
            <a:pPr lvl="0"/>
            <a:r>
              <a:rPr lang="en-US"/>
              <a:t>TOC</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5AFB6D3-4CED-484E-B00D-ED3C6014D934}"/>
              </a:ext>
            </a:extLst>
          </p:cNvPr>
          <p:cNvCxnSpPr>
            <a:cxnSpLocks/>
          </p:cNvCxnSpPr>
          <p:nvPr userDrawn="1"/>
        </p:nvCxnSpPr>
        <p:spPr>
          <a:xfrm>
            <a:off x="1104900" y="3236958"/>
            <a:ext cx="76652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Placeholder 5">
            <a:extLst>
              <a:ext uri="{FF2B5EF4-FFF2-40B4-BE49-F238E27FC236}">
                <a16:creationId xmlns:a16="http://schemas.microsoft.com/office/drawing/2014/main" id="{3E5EA558-22B9-E54B-A926-CB781D13AF53}"/>
              </a:ext>
            </a:extLst>
          </p:cNvPr>
          <p:cNvPicPr>
            <a:picLocks noChangeAspect="1"/>
          </p:cNvPicPr>
          <p:nvPr userDrawn="1"/>
        </p:nvPicPr>
        <p:blipFill rotWithShape="1">
          <a:blip r:embed="rId2"/>
          <a:srcRect t="-34108" b="-34108"/>
          <a:stretch/>
        </p:blipFill>
        <p:spPr>
          <a:xfrm>
            <a:off x="8890195" y="5944959"/>
            <a:ext cx="2924348" cy="584463"/>
          </a:xfrm>
          <a:prstGeom prst="rect">
            <a:avLst/>
          </a:prstGeom>
        </p:spPr>
      </p:pic>
    </p:spTree>
    <p:extLst>
      <p:ext uri="{BB962C8B-B14F-4D97-AF65-F5344CB8AC3E}">
        <p14:creationId xmlns:p14="http://schemas.microsoft.com/office/powerpoint/2010/main" val="3814530400"/>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BBAD4766-4F27-B146-A4E0-C20523FA9452}"/>
              </a:ext>
            </a:extLst>
          </p:cNvPr>
          <p:cNvSpPr>
            <a:spLocks noGrp="1"/>
          </p:cNvSpPr>
          <p:nvPr>
            <p:ph type="pic" sz="quarter" idx="11" hasCustomPrompt="1"/>
          </p:nvPr>
        </p:nvSpPr>
        <p:spPr>
          <a:xfrm>
            <a:off x="7708739" y="0"/>
            <a:ext cx="4483261" cy="6858000"/>
          </a:xfrm>
        </p:spPr>
        <p:txBody>
          <a:bodyPr/>
          <a:lstStyle/>
          <a:p>
            <a:r>
              <a:rPr lang="en-US"/>
              <a:t>Insert Photo by clicking icon</a:t>
            </a:r>
          </a:p>
        </p:txBody>
      </p:sp>
      <p:sp>
        <p:nvSpPr>
          <p:cNvPr id="2" name="Title 1">
            <a:extLst>
              <a:ext uri="{FF2B5EF4-FFF2-40B4-BE49-F238E27FC236}">
                <a16:creationId xmlns:a16="http://schemas.microsoft.com/office/drawing/2014/main" id="{C86B1526-F194-344C-8290-261A8CEB0B5D}"/>
              </a:ext>
            </a:extLst>
          </p:cNvPr>
          <p:cNvSpPr>
            <a:spLocks noGrp="1"/>
          </p:cNvSpPr>
          <p:nvPr>
            <p:ph type="title" hasCustomPrompt="1"/>
          </p:nvPr>
        </p:nvSpPr>
        <p:spPr>
          <a:xfrm>
            <a:off x="1353123" y="959723"/>
            <a:ext cx="5927353" cy="1325563"/>
          </a:xfrm>
        </p:spPr>
        <p:txBody>
          <a:bodyPr>
            <a:normAutofit/>
          </a:bodyPr>
          <a:lstStyle>
            <a:lvl1pPr>
              <a:defRPr sz="3500" b="0" i="0">
                <a:latin typeface="Georgia" panose="02040502050405020303" pitchFamily="18" charset="0"/>
              </a:defRPr>
            </a:lvl1pPr>
          </a:lstStyle>
          <a:p>
            <a:r>
              <a:rPr lang="en-US" err="1"/>
              <a:t>georgia</a:t>
            </a:r>
            <a:r>
              <a:rPr lang="en-US"/>
              <a:t>, at least 30pt, loose spacing</a:t>
            </a:r>
          </a:p>
        </p:txBody>
      </p:sp>
      <p:sp>
        <p:nvSpPr>
          <p:cNvPr id="3" name="Content Placeholder 2">
            <a:extLst>
              <a:ext uri="{FF2B5EF4-FFF2-40B4-BE49-F238E27FC236}">
                <a16:creationId xmlns:a16="http://schemas.microsoft.com/office/drawing/2014/main" id="{F2907A03-94A8-7A4A-95CA-6AD960D0C9F3}"/>
              </a:ext>
            </a:extLst>
          </p:cNvPr>
          <p:cNvSpPr>
            <a:spLocks noGrp="1"/>
          </p:cNvSpPr>
          <p:nvPr>
            <p:ph idx="1"/>
          </p:nvPr>
        </p:nvSpPr>
        <p:spPr>
          <a:xfrm>
            <a:off x="1599791" y="2421417"/>
            <a:ext cx="5680685" cy="352699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9" name="Straight Connector 18">
            <a:extLst>
              <a:ext uri="{FF2B5EF4-FFF2-40B4-BE49-F238E27FC236}">
                <a16:creationId xmlns:a16="http://schemas.microsoft.com/office/drawing/2014/main" id="{9E6E321D-7452-5A42-9130-6F7ADF576E2A}"/>
              </a:ext>
            </a:extLst>
          </p:cNvPr>
          <p:cNvCxnSpPr>
            <a:cxnSpLocks/>
          </p:cNvCxnSpPr>
          <p:nvPr userDrawn="1"/>
        </p:nvCxnSpPr>
        <p:spPr>
          <a:xfrm>
            <a:off x="1429326" y="2294411"/>
            <a:ext cx="581414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ight Triangle 8">
            <a:extLst>
              <a:ext uri="{FF2B5EF4-FFF2-40B4-BE49-F238E27FC236}">
                <a16:creationId xmlns:a16="http://schemas.microsoft.com/office/drawing/2014/main" id="{8CE2508C-A8BD-8340-805A-EF7817C96512}"/>
              </a:ext>
            </a:extLst>
          </p:cNvPr>
          <p:cNvSpPr>
            <a:spLocks noChangeAspect="1"/>
          </p:cNvSpPr>
          <p:nvPr userDrawn="1"/>
        </p:nvSpPr>
        <p:spPr>
          <a:xfrm flipV="1">
            <a:off x="0" y="0"/>
            <a:ext cx="1403019" cy="3429000"/>
          </a:xfrm>
          <a:prstGeom prst="rtTriangle">
            <a:avLst/>
          </a:prstGeom>
          <a:solidFill>
            <a:srgbClr val="D8AB4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047AE893-77C0-2D42-8AAF-F44D28708F17}"/>
              </a:ext>
            </a:extLst>
          </p:cNvPr>
          <p:cNvSpPr>
            <a:spLocks noChangeAspect="1"/>
          </p:cNvSpPr>
          <p:nvPr userDrawn="1"/>
        </p:nvSpPr>
        <p:spPr>
          <a:xfrm flipV="1">
            <a:off x="0" y="0"/>
            <a:ext cx="1091237" cy="2667000"/>
          </a:xfrm>
          <a:prstGeom prst="rtTriangle">
            <a:avLst/>
          </a:prstGeom>
          <a:solidFill>
            <a:srgbClr val="D8AB4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Placeholder 5">
            <a:extLst>
              <a:ext uri="{FF2B5EF4-FFF2-40B4-BE49-F238E27FC236}">
                <a16:creationId xmlns:a16="http://schemas.microsoft.com/office/drawing/2014/main" id="{D39E0D53-01A3-884D-AB65-05C94C0ADDCF}"/>
              </a:ext>
            </a:extLst>
          </p:cNvPr>
          <p:cNvPicPr>
            <a:picLocks noChangeAspect="1"/>
          </p:cNvPicPr>
          <p:nvPr userDrawn="1"/>
        </p:nvPicPr>
        <p:blipFill rotWithShape="1">
          <a:blip r:embed="rId2"/>
          <a:srcRect t="-34108" b="-34108"/>
          <a:stretch/>
        </p:blipFill>
        <p:spPr>
          <a:xfrm>
            <a:off x="1422269" y="6156688"/>
            <a:ext cx="2924348" cy="584463"/>
          </a:xfrm>
          <a:prstGeom prst="rect">
            <a:avLst/>
          </a:prstGeom>
        </p:spPr>
      </p:pic>
    </p:spTree>
    <p:extLst>
      <p:ext uri="{BB962C8B-B14F-4D97-AF65-F5344CB8AC3E}">
        <p14:creationId xmlns:p14="http://schemas.microsoft.com/office/powerpoint/2010/main" val="7266926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9B96630-1F25-F04E-865C-482A7839AF21}"/>
              </a:ext>
            </a:extLst>
          </p:cNvPr>
          <p:cNvSpPr/>
          <p:nvPr userDrawn="1"/>
        </p:nvSpPr>
        <p:spPr>
          <a:xfrm>
            <a:off x="7747755" y="0"/>
            <a:ext cx="4444245" cy="6858000"/>
          </a:xfrm>
          <a:custGeom>
            <a:avLst/>
            <a:gdLst>
              <a:gd name="connsiteX0" fmla="*/ 2806037 w 4444245"/>
              <a:gd name="connsiteY0" fmla="*/ 0 h 6858000"/>
              <a:gd name="connsiteX1" fmla="*/ 4444245 w 4444245"/>
              <a:gd name="connsiteY1" fmla="*/ 0 h 6858000"/>
              <a:gd name="connsiteX2" fmla="*/ 4444245 w 4444245"/>
              <a:gd name="connsiteY2" fmla="*/ 6858000 h 6858000"/>
              <a:gd name="connsiteX3" fmla="*/ 2806037 w 4444245"/>
              <a:gd name="connsiteY3" fmla="*/ 6858000 h 6858000"/>
              <a:gd name="connsiteX4" fmla="*/ 2784029 w 4444245"/>
              <a:gd name="connsiteY4" fmla="*/ 6858000 h 6858000"/>
              <a:gd name="connsiteX5" fmla="*/ 0 w 4444245"/>
              <a:gd name="connsiteY5" fmla="*/ 6858000 h 6858000"/>
              <a:gd name="connsiteX6" fmla="*/ 2806037 w 444424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245" h="6858000">
                <a:moveTo>
                  <a:pt x="2806037" y="0"/>
                </a:moveTo>
                <a:lnTo>
                  <a:pt x="4444245" y="0"/>
                </a:lnTo>
                <a:lnTo>
                  <a:pt x="4444245" y="6858000"/>
                </a:lnTo>
                <a:lnTo>
                  <a:pt x="2806037" y="6858000"/>
                </a:lnTo>
                <a:lnTo>
                  <a:pt x="2784029" y="6858000"/>
                </a:lnTo>
                <a:lnTo>
                  <a:pt x="0" y="6858000"/>
                </a:lnTo>
                <a:lnTo>
                  <a:pt x="2806037" y="0"/>
                </a:ln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FC3EB9EA-F970-D946-9AC6-F939F319409A}"/>
              </a:ext>
            </a:extLst>
          </p:cNvPr>
          <p:cNvSpPr>
            <a:spLocks noChangeAspect="1"/>
          </p:cNvSpPr>
          <p:nvPr userDrawn="1"/>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sp>
        <p:nvSpPr>
          <p:cNvPr id="14" name="Right Triangle 13">
            <a:extLst>
              <a:ext uri="{FF2B5EF4-FFF2-40B4-BE49-F238E27FC236}">
                <a16:creationId xmlns:a16="http://schemas.microsoft.com/office/drawing/2014/main" id="{58E65236-6FC1-5640-B912-D76EDEDA9B57}"/>
              </a:ext>
            </a:extLst>
          </p:cNvPr>
          <p:cNvSpPr>
            <a:spLocks noChangeAspect="1"/>
          </p:cNvSpPr>
          <p:nvPr userDrawn="1"/>
        </p:nvSpPr>
        <p:spPr>
          <a:xfrm flipV="1">
            <a:off x="0" y="0"/>
            <a:ext cx="1403019" cy="3429000"/>
          </a:xfrm>
          <a:prstGeom prst="rtTriangle">
            <a:avLst/>
          </a:prstGeom>
          <a:solidFill>
            <a:srgbClr val="D8AB4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a:extLst>
              <a:ext uri="{FF2B5EF4-FFF2-40B4-BE49-F238E27FC236}">
                <a16:creationId xmlns:a16="http://schemas.microsoft.com/office/drawing/2014/main" id="{3980C5BF-AFBD-2F42-A86C-1D6524016235}"/>
              </a:ext>
            </a:extLst>
          </p:cNvPr>
          <p:cNvSpPr>
            <a:spLocks noChangeAspect="1"/>
          </p:cNvSpPr>
          <p:nvPr userDrawn="1"/>
        </p:nvSpPr>
        <p:spPr>
          <a:xfrm flipV="1">
            <a:off x="0" y="0"/>
            <a:ext cx="1091237" cy="2667000"/>
          </a:xfrm>
          <a:prstGeom prst="rtTriangle">
            <a:avLst/>
          </a:prstGeom>
          <a:solidFill>
            <a:srgbClr val="D8AB4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Placeholder 5">
            <a:extLst>
              <a:ext uri="{FF2B5EF4-FFF2-40B4-BE49-F238E27FC236}">
                <a16:creationId xmlns:a16="http://schemas.microsoft.com/office/drawing/2014/main" id="{8D36C1F6-2244-4E49-8DAA-BCC14CC3CF3B}"/>
              </a:ext>
            </a:extLst>
          </p:cNvPr>
          <p:cNvPicPr>
            <a:picLocks noChangeAspect="1"/>
          </p:cNvPicPr>
          <p:nvPr userDrawn="1"/>
        </p:nvPicPr>
        <p:blipFill rotWithShape="1">
          <a:blip r:embed="rId2"/>
          <a:srcRect t="-34108" b="-34108"/>
          <a:stretch/>
        </p:blipFill>
        <p:spPr>
          <a:xfrm>
            <a:off x="8890195" y="5944959"/>
            <a:ext cx="2924348" cy="584463"/>
          </a:xfrm>
          <a:prstGeom prst="rect">
            <a:avLst/>
          </a:prstGeom>
        </p:spPr>
      </p:pic>
      <p:sp>
        <p:nvSpPr>
          <p:cNvPr id="2" name="Title 1">
            <a:extLst>
              <a:ext uri="{FF2B5EF4-FFF2-40B4-BE49-F238E27FC236}">
                <a16:creationId xmlns:a16="http://schemas.microsoft.com/office/drawing/2014/main" id="{C86B1526-F194-344C-8290-261A8CEB0B5D}"/>
              </a:ext>
            </a:extLst>
          </p:cNvPr>
          <p:cNvSpPr>
            <a:spLocks noGrp="1"/>
          </p:cNvSpPr>
          <p:nvPr>
            <p:ph type="title" hasCustomPrompt="1"/>
          </p:nvPr>
        </p:nvSpPr>
        <p:spPr>
          <a:xfrm>
            <a:off x="1353123" y="959723"/>
            <a:ext cx="7889731" cy="1325563"/>
          </a:xfrm>
        </p:spPr>
        <p:txBody>
          <a:bodyPr>
            <a:normAutofit/>
          </a:bodyPr>
          <a:lstStyle>
            <a:lvl1pPr>
              <a:defRPr sz="4000" b="0" i="0">
                <a:latin typeface="Georgia" panose="02040502050405020303" pitchFamily="18" charset="0"/>
              </a:defRPr>
            </a:lvl1pPr>
          </a:lstStyle>
          <a:p>
            <a:r>
              <a:rPr lang="en-US" err="1"/>
              <a:t>georgia</a:t>
            </a:r>
            <a:r>
              <a:rPr lang="en-US"/>
              <a:t>, at least 35pt, loose spacing</a:t>
            </a:r>
          </a:p>
        </p:txBody>
      </p:sp>
      <p:sp>
        <p:nvSpPr>
          <p:cNvPr id="3" name="Content Placeholder 2">
            <a:extLst>
              <a:ext uri="{FF2B5EF4-FFF2-40B4-BE49-F238E27FC236}">
                <a16:creationId xmlns:a16="http://schemas.microsoft.com/office/drawing/2014/main" id="{F2907A03-94A8-7A4A-95CA-6AD960D0C9F3}"/>
              </a:ext>
            </a:extLst>
          </p:cNvPr>
          <p:cNvSpPr>
            <a:spLocks noGrp="1"/>
          </p:cNvSpPr>
          <p:nvPr>
            <p:ph idx="1"/>
          </p:nvPr>
        </p:nvSpPr>
        <p:spPr>
          <a:xfrm>
            <a:off x="1599791" y="2551331"/>
            <a:ext cx="5680685" cy="38494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9" name="Straight Connector 18">
            <a:extLst>
              <a:ext uri="{FF2B5EF4-FFF2-40B4-BE49-F238E27FC236}">
                <a16:creationId xmlns:a16="http://schemas.microsoft.com/office/drawing/2014/main" id="{9E6E321D-7452-5A42-9130-6F7ADF576E2A}"/>
              </a:ext>
            </a:extLst>
          </p:cNvPr>
          <p:cNvCxnSpPr>
            <a:cxnSpLocks/>
          </p:cNvCxnSpPr>
          <p:nvPr userDrawn="1"/>
        </p:nvCxnSpPr>
        <p:spPr>
          <a:xfrm>
            <a:off x="1353123" y="2421416"/>
            <a:ext cx="788973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0020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Bio - Large Photo)">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7136B4B9-05E2-D342-A059-E875B7F80B7C}"/>
              </a:ext>
            </a:extLst>
          </p:cNvPr>
          <p:cNvSpPr>
            <a:spLocks noChangeAspect="1"/>
          </p:cNvSpPr>
          <p:nvPr userDrawn="1"/>
        </p:nvSpPr>
        <p:spPr>
          <a:xfrm rot="10800000" flipV="1">
            <a:off x="10566721" y="2887579"/>
            <a:ext cx="1625279" cy="3972208"/>
          </a:xfrm>
          <a:prstGeom prst="rtTriangle">
            <a:avLst/>
          </a:prstGeom>
          <a:solidFill>
            <a:srgbClr val="D8AB4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Placeholder 5">
            <a:extLst>
              <a:ext uri="{FF2B5EF4-FFF2-40B4-BE49-F238E27FC236}">
                <a16:creationId xmlns:a16="http://schemas.microsoft.com/office/drawing/2014/main" id="{2052E058-E553-0D45-9E29-404E3F9C633B}"/>
              </a:ext>
            </a:extLst>
          </p:cNvPr>
          <p:cNvPicPr>
            <a:picLocks noChangeAspect="1"/>
          </p:cNvPicPr>
          <p:nvPr userDrawn="1"/>
        </p:nvPicPr>
        <p:blipFill rotWithShape="1">
          <a:blip r:embed="rId2"/>
          <a:srcRect t="-34108" b="-34108"/>
          <a:stretch/>
        </p:blipFill>
        <p:spPr>
          <a:xfrm>
            <a:off x="8890195" y="5944959"/>
            <a:ext cx="2924348" cy="584463"/>
          </a:xfrm>
          <a:prstGeom prst="rect">
            <a:avLst/>
          </a:prstGeom>
        </p:spPr>
      </p:pic>
      <p:sp>
        <p:nvSpPr>
          <p:cNvPr id="10" name="Picture Placeholder 9">
            <a:extLst>
              <a:ext uri="{FF2B5EF4-FFF2-40B4-BE49-F238E27FC236}">
                <a16:creationId xmlns:a16="http://schemas.microsoft.com/office/drawing/2014/main" id="{18848F18-C218-3841-B96E-C021AEC3CD50}"/>
              </a:ext>
            </a:extLst>
          </p:cNvPr>
          <p:cNvSpPr>
            <a:spLocks noGrp="1"/>
          </p:cNvSpPr>
          <p:nvPr>
            <p:ph type="pic" sz="quarter" idx="12" hasCustomPrompt="1"/>
          </p:nvPr>
        </p:nvSpPr>
        <p:spPr>
          <a:xfrm>
            <a:off x="0" y="0"/>
            <a:ext cx="4853883" cy="6859588"/>
          </a:xfrm>
        </p:spPr>
        <p:txBody>
          <a:bodyPr/>
          <a:lstStyle>
            <a:lvl1pPr>
              <a:defRPr/>
            </a:lvl1pPr>
          </a:lstStyle>
          <a:p>
            <a:r>
              <a:rPr lang="en-US"/>
              <a:t>Insert photo here</a:t>
            </a:r>
          </a:p>
        </p:txBody>
      </p:sp>
      <p:sp>
        <p:nvSpPr>
          <p:cNvPr id="2" name="Title 1">
            <a:extLst>
              <a:ext uri="{FF2B5EF4-FFF2-40B4-BE49-F238E27FC236}">
                <a16:creationId xmlns:a16="http://schemas.microsoft.com/office/drawing/2014/main" id="{3C9572FA-24C0-7A4A-86C8-46A9CDB6E78A}"/>
              </a:ext>
            </a:extLst>
          </p:cNvPr>
          <p:cNvSpPr>
            <a:spLocks noGrp="1"/>
          </p:cNvSpPr>
          <p:nvPr>
            <p:ph type="title" hasCustomPrompt="1"/>
          </p:nvPr>
        </p:nvSpPr>
        <p:spPr>
          <a:xfrm>
            <a:off x="5273269" y="365125"/>
            <a:ext cx="6547943" cy="1325563"/>
          </a:xfrm>
        </p:spPr>
        <p:txBody>
          <a:bodyPr>
            <a:noAutofit/>
          </a:bodyPr>
          <a:lstStyle>
            <a:lvl1pPr>
              <a:defRPr sz="4500"/>
            </a:lvl1pPr>
          </a:lstStyle>
          <a:p>
            <a:r>
              <a:rPr lang="en-US"/>
              <a:t>PIC/BIO slide:</a:t>
            </a:r>
            <a:br>
              <a:rPr lang="en-US"/>
            </a:br>
            <a:r>
              <a:rPr lang="en-US"/>
              <a:t>name here</a:t>
            </a:r>
          </a:p>
        </p:txBody>
      </p:sp>
      <p:sp>
        <p:nvSpPr>
          <p:cNvPr id="4" name="Content Placeholder 3">
            <a:extLst>
              <a:ext uri="{FF2B5EF4-FFF2-40B4-BE49-F238E27FC236}">
                <a16:creationId xmlns:a16="http://schemas.microsoft.com/office/drawing/2014/main" id="{7C2277DE-8916-024E-9203-656FA9493C4A}"/>
              </a:ext>
            </a:extLst>
          </p:cNvPr>
          <p:cNvSpPr>
            <a:spLocks noGrp="1"/>
          </p:cNvSpPr>
          <p:nvPr>
            <p:ph sz="half" idx="2" hasCustomPrompt="1"/>
          </p:nvPr>
        </p:nvSpPr>
        <p:spPr>
          <a:xfrm>
            <a:off x="5273269" y="2433817"/>
            <a:ext cx="6537731" cy="3398572"/>
          </a:xfrm>
        </p:spPr>
        <p:txBody>
          <a:bodyPr/>
          <a:lstStyle>
            <a:lvl1pPr>
              <a:lnSpc>
                <a:spcPct val="150000"/>
              </a:lnSpc>
              <a:defRPr sz="1600"/>
            </a:lvl1pPr>
            <a:lvl2pPr>
              <a:lnSpc>
                <a:spcPct val="150000"/>
              </a:lnSpc>
              <a:defRPr sz="1400"/>
            </a:lvl2pPr>
            <a:lvl3pPr>
              <a:lnSpc>
                <a:spcPct val="150000"/>
              </a:lnSpc>
              <a:defRPr sz="1200"/>
            </a:lvl3pPr>
            <a:lvl4pPr>
              <a:lnSpc>
                <a:spcPct val="150000"/>
              </a:lnSpc>
              <a:defRPr sz="1000"/>
            </a:lvl4pPr>
            <a:lvl5pPr>
              <a:lnSpc>
                <a:spcPct val="150000"/>
              </a:lnSpc>
              <a:defRPr sz="1000"/>
            </a:lvl5pPr>
          </a:lstStyle>
          <a:p>
            <a:pPr lvl="0"/>
            <a:r>
              <a:rPr lang="en-US"/>
              <a:t>Info/Bio Here</a:t>
            </a:r>
          </a:p>
          <a:p>
            <a:pPr lvl="1"/>
            <a:r>
              <a:rPr lang="en-US"/>
              <a:t>Second level</a:t>
            </a:r>
          </a:p>
          <a:p>
            <a:pPr lvl="2"/>
            <a:r>
              <a:rPr lang="en-US"/>
              <a:t>Third level</a:t>
            </a:r>
          </a:p>
          <a:p>
            <a:pPr lvl="3"/>
            <a:r>
              <a:rPr lang="en-US"/>
              <a:t>Fourth level</a:t>
            </a:r>
          </a:p>
          <a:p>
            <a:pPr lvl="4"/>
            <a:r>
              <a:rPr lang="en-US"/>
              <a:t>Fifth level</a:t>
            </a:r>
          </a:p>
        </p:txBody>
      </p:sp>
      <p:sp>
        <p:nvSpPr>
          <p:cNvPr id="5" name="Text Placeholder 2">
            <a:extLst>
              <a:ext uri="{FF2B5EF4-FFF2-40B4-BE49-F238E27FC236}">
                <a16:creationId xmlns:a16="http://schemas.microsoft.com/office/drawing/2014/main" id="{3A962E81-6F61-DB4D-828D-A2898B1A6848}"/>
              </a:ext>
            </a:extLst>
          </p:cNvPr>
          <p:cNvSpPr>
            <a:spLocks noGrp="1"/>
          </p:cNvSpPr>
          <p:nvPr>
            <p:ph type="body" idx="10" hasCustomPrompt="1"/>
          </p:nvPr>
        </p:nvSpPr>
        <p:spPr>
          <a:xfrm>
            <a:off x="5273269" y="1716218"/>
            <a:ext cx="6547943" cy="57291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cap="all" baseline="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PERSON’S TITLE OR OTHER</a:t>
            </a:r>
          </a:p>
        </p:txBody>
      </p:sp>
      <p:cxnSp>
        <p:nvCxnSpPr>
          <p:cNvPr id="12" name="Straight Connector 11">
            <a:extLst>
              <a:ext uri="{FF2B5EF4-FFF2-40B4-BE49-F238E27FC236}">
                <a16:creationId xmlns:a16="http://schemas.microsoft.com/office/drawing/2014/main" id="{24005A0B-8C8C-944D-B8CE-EAE7AA7415CA}"/>
              </a:ext>
            </a:extLst>
          </p:cNvPr>
          <p:cNvCxnSpPr>
            <a:cxnSpLocks/>
          </p:cNvCxnSpPr>
          <p:nvPr userDrawn="1"/>
        </p:nvCxnSpPr>
        <p:spPr>
          <a:xfrm>
            <a:off x="5273269" y="2307385"/>
            <a:ext cx="608053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69820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Content (Bio - Small Photo)">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13C843AD-DAFD-F743-9EE9-EDB4BF59B528}"/>
              </a:ext>
            </a:extLst>
          </p:cNvPr>
          <p:cNvSpPr>
            <a:spLocks noChangeAspect="1"/>
          </p:cNvSpPr>
          <p:nvPr userDrawn="1"/>
        </p:nvSpPr>
        <p:spPr>
          <a:xfrm rot="10800000" flipV="1">
            <a:off x="10566721" y="2887579"/>
            <a:ext cx="1625279" cy="3972208"/>
          </a:xfrm>
          <a:prstGeom prst="rtTriangle">
            <a:avLst/>
          </a:prstGeom>
          <a:solidFill>
            <a:srgbClr val="D8AB4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Placeholder 5">
            <a:extLst>
              <a:ext uri="{FF2B5EF4-FFF2-40B4-BE49-F238E27FC236}">
                <a16:creationId xmlns:a16="http://schemas.microsoft.com/office/drawing/2014/main" id="{C5A3B54D-CED8-E345-92C3-1060823FAB7A}"/>
              </a:ext>
            </a:extLst>
          </p:cNvPr>
          <p:cNvPicPr>
            <a:picLocks noChangeAspect="1"/>
          </p:cNvPicPr>
          <p:nvPr userDrawn="1"/>
        </p:nvPicPr>
        <p:blipFill rotWithShape="1">
          <a:blip r:embed="rId2"/>
          <a:srcRect t="-34108" b="-34108"/>
          <a:stretch/>
        </p:blipFill>
        <p:spPr>
          <a:xfrm>
            <a:off x="8890195" y="5944959"/>
            <a:ext cx="2924348" cy="584463"/>
          </a:xfrm>
          <a:prstGeom prst="rect">
            <a:avLst/>
          </a:prstGeom>
        </p:spPr>
      </p:pic>
      <p:sp>
        <p:nvSpPr>
          <p:cNvPr id="10" name="Picture Placeholder 9">
            <a:extLst>
              <a:ext uri="{FF2B5EF4-FFF2-40B4-BE49-F238E27FC236}">
                <a16:creationId xmlns:a16="http://schemas.microsoft.com/office/drawing/2014/main" id="{18848F18-C218-3841-B96E-C021AEC3CD50}"/>
              </a:ext>
            </a:extLst>
          </p:cNvPr>
          <p:cNvSpPr>
            <a:spLocks noGrp="1"/>
          </p:cNvSpPr>
          <p:nvPr>
            <p:ph type="pic" sz="quarter" idx="12" hasCustomPrompt="1"/>
          </p:nvPr>
        </p:nvSpPr>
        <p:spPr>
          <a:xfrm>
            <a:off x="405635" y="2131224"/>
            <a:ext cx="3135087" cy="4269576"/>
          </a:xfrm>
        </p:spPr>
        <p:txBody>
          <a:bodyPr/>
          <a:lstStyle>
            <a:lvl1pPr>
              <a:defRPr/>
            </a:lvl1pPr>
          </a:lstStyle>
          <a:p>
            <a:r>
              <a:rPr lang="en-US"/>
              <a:t>Insert photo here</a:t>
            </a:r>
          </a:p>
        </p:txBody>
      </p:sp>
      <p:sp>
        <p:nvSpPr>
          <p:cNvPr id="2" name="Title 1">
            <a:extLst>
              <a:ext uri="{FF2B5EF4-FFF2-40B4-BE49-F238E27FC236}">
                <a16:creationId xmlns:a16="http://schemas.microsoft.com/office/drawing/2014/main" id="{3C9572FA-24C0-7A4A-86C8-46A9CDB6E78A}"/>
              </a:ext>
            </a:extLst>
          </p:cNvPr>
          <p:cNvSpPr>
            <a:spLocks noGrp="1"/>
          </p:cNvSpPr>
          <p:nvPr>
            <p:ph type="title" hasCustomPrompt="1"/>
          </p:nvPr>
        </p:nvSpPr>
        <p:spPr>
          <a:xfrm>
            <a:off x="405635" y="365125"/>
            <a:ext cx="10587791" cy="838033"/>
          </a:xfrm>
        </p:spPr>
        <p:txBody>
          <a:bodyPr>
            <a:noAutofit/>
          </a:bodyPr>
          <a:lstStyle>
            <a:lvl1pPr>
              <a:defRPr sz="4500"/>
            </a:lvl1pPr>
          </a:lstStyle>
          <a:p>
            <a:r>
              <a:rPr lang="en-US"/>
              <a:t>Pic/Bio slide: name here</a:t>
            </a:r>
          </a:p>
        </p:txBody>
      </p:sp>
      <p:sp>
        <p:nvSpPr>
          <p:cNvPr id="4" name="Content Placeholder 3">
            <a:extLst>
              <a:ext uri="{FF2B5EF4-FFF2-40B4-BE49-F238E27FC236}">
                <a16:creationId xmlns:a16="http://schemas.microsoft.com/office/drawing/2014/main" id="{7C2277DE-8916-024E-9203-656FA9493C4A}"/>
              </a:ext>
            </a:extLst>
          </p:cNvPr>
          <p:cNvSpPr>
            <a:spLocks noGrp="1"/>
          </p:cNvSpPr>
          <p:nvPr>
            <p:ph sz="half" idx="2" hasCustomPrompt="1"/>
          </p:nvPr>
        </p:nvSpPr>
        <p:spPr>
          <a:xfrm>
            <a:off x="3877606" y="2360745"/>
            <a:ext cx="7115820" cy="3326122"/>
          </a:xfrm>
        </p:spPr>
        <p:txBody>
          <a:bodyPr/>
          <a:lstStyle>
            <a:lvl1pPr>
              <a:lnSpc>
                <a:spcPct val="150000"/>
              </a:lnSpc>
              <a:defRPr sz="1600"/>
            </a:lvl1pPr>
            <a:lvl2pPr>
              <a:lnSpc>
                <a:spcPct val="150000"/>
              </a:lnSpc>
              <a:defRPr sz="1400"/>
            </a:lvl2pPr>
            <a:lvl3pPr>
              <a:lnSpc>
                <a:spcPct val="150000"/>
              </a:lnSpc>
              <a:defRPr sz="1200"/>
            </a:lvl3pPr>
            <a:lvl4pPr>
              <a:lnSpc>
                <a:spcPct val="150000"/>
              </a:lnSpc>
              <a:defRPr sz="1000"/>
            </a:lvl4pPr>
            <a:lvl5pPr>
              <a:lnSpc>
                <a:spcPct val="150000"/>
              </a:lnSpc>
              <a:defRPr sz="1000"/>
            </a:lvl5pPr>
          </a:lstStyle>
          <a:p>
            <a:pPr lvl="0"/>
            <a:r>
              <a:rPr lang="en-US"/>
              <a:t>Info here</a:t>
            </a:r>
          </a:p>
          <a:p>
            <a:pPr lvl="1"/>
            <a:r>
              <a:rPr lang="en-US"/>
              <a:t>Second level</a:t>
            </a:r>
          </a:p>
          <a:p>
            <a:pPr lvl="2"/>
            <a:r>
              <a:rPr lang="en-US"/>
              <a:t>Third level</a:t>
            </a:r>
          </a:p>
          <a:p>
            <a:pPr lvl="3"/>
            <a:r>
              <a:rPr lang="en-US"/>
              <a:t>Fourth level</a:t>
            </a:r>
          </a:p>
          <a:p>
            <a:pPr lvl="4"/>
            <a:r>
              <a:rPr lang="en-US"/>
              <a:t>Fifth level</a:t>
            </a:r>
          </a:p>
        </p:txBody>
      </p:sp>
      <p:sp>
        <p:nvSpPr>
          <p:cNvPr id="5" name="Text Placeholder 2">
            <a:extLst>
              <a:ext uri="{FF2B5EF4-FFF2-40B4-BE49-F238E27FC236}">
                <a16:creationId xmlns:a16="http://schemas.microsoft.com/office/drawing/2014/main" id="{3A962E81-6F61-DB4D-828D-A2898B1A6848}"/>
              </a:ext>
            </a:extLst>
          </p:cNvPr>
          <p:cNvSpPr>
            <a:spLocks noGrp="1"/>
          </p:cNvSpPr>
          <p:nvPr>
            <p:ph type="body" idx="10" hasCustomPrompt="1"/>
          </p:nvPr>
        </p:nvSpPr>
        <p:spPr>
          <a:xfrm>
            <a:off x="405635" y="1227149"/>
            <a:ext cx="10587791" cy="39803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cap="all" baseline="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TITLE OR OTHER</a:t>
            </a:r>
          </a:p>
        </p:txBody>
      </p:sp>
      <p:cxnSp>
        <p:nvCxnSpPr>
          <p:cNvPr id="12" name="Straight Connector 11">
            <a:extLst>
              <a:ext uri="{FF2B5EF4-FFF2-40B4-BE49-F238E27FC236}">
                <a16:creationId xmlns:a16="http://schemas.microsoft.com/office/drawing/2014/main" id="{24005A0B-8C8C-944D-B8CE-EAE7AA7415CA}"/>
              </a:ext>
            </a:extLst>
          </p:cNvPr>
          <p:cNvCxnSpPr>
            <a:cxnSpLocks/>
          </p:cNvCxnSpPr>
          <p:nvPr userDrawn="1"/>
        </p:nvCxnSpPr>
        <p:spPr>
          <a:xfrm>
            <a:off x="405635" y="1729991"/>
            <a:ext cx="105877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64600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Bio - 3 people)">
    <p:spTree>
      <p:nvGrpSpPr>
        <p:cNvPr id="1" name=""/>
        <p:cNvGrpSpPr/>
        <p:nvPr/>
      </p:nvGrpSpPr>
      <p:grpSpPr>
        <a:xfrm>
          <a:off x="0" y="0"/>
          <a:ext cx="0" cy="0"/>
          <a:chOff x="0" y="0"/>
          <a:chExt cx="0" cy="0"/>
        </a:xfrm>
      </p:grpSpPr>
      <p:sp>
        <p:nvSpPr>
          <p:cNvPr id="6" name="Right Triangle 5">
            <a:extLst>
              <a:ext uri="{FF2B5EF4-FFF2-40B4-BE49-F238E27FC236}">
                <a16:creationId xmlns:a16="http://schemas.microsoft.com/office/drawing/2014/main" id="{8BFBA344-6671-C446-87C5-EBF413D7C2F4}"/>
              </a:ext>
            </a:extLst>
          </p:cNvPr>
          <p:cNvSpPr>
            <a:spLocks noChangeAspect="1"/>
          </p:cNvSpPr>
          <p:nvPr userDrawn="1"/>
        </p:nvSpPr>
        <p:spPr>
          <a:xfrm rot="10800000" flipV="1">
            <a:off x="10566721" y="2887579"/>
            <a:ext cx="1625279" cy="3972208"/>
          </a:xfrm>
          <a:prstGeom prst="rtTriangle">
            <a:avLst/>
          </a:prstGeom>
          <a:solidFill>
            <a:srgbClr val="D8AB4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icture Placeholder 9">
            <a:extLst>
              <a:ext uri="{FF2B5EF4-FFF2-40B4-BE49-F238E27FC236}">
                <a16:creationId xmlns:a16="http://schemas.microsoft.com/office/drawing/2014/main" id="{127ED0CA-EA3E-314E-A615-D4BB5B5CF119}"/>
              </a:ext>
            </a:extLst>
          </p:cNvPr>
          <p:cNvSpPr>
            <a:spLocks noGrp="1"/>
          </p:cNvSpPr>
          <p:nvPr>
            <p:ph type="pic" sz="quarter" idx="12" hasCustomPrompt="1"/>
          </p:nvPr>
        </p:nvSpPr>
        <p:spPr>
          <a:xfrm>
            <a:off x="470838" y="374754"/>
            <a:ext cx="2543500" cy="2760331"/>
          </a:xfrm>
        </p:spPr>
        <p:txBody>
          <a:bodyPr/>
          <a:lstStyle>
            <a:lvl1pPr>
              <a:defRPr/>
            </a:lvl1pPr>
          </a:lstStyle>
          <a:p>
            <a:r>
              <a:rPr lang="en-US"/>
              <a:t>Insert photo here</a:t>
            </a:r>
          </a:p>
        </p:txBody>
      </p:sp>
      <p:sp>
        <p:nvSpPr>
          <p:cNvPr id="29" name="Picture Placeholder 9">
            <a:extLst>
              <a:ext uri="{FF2B5EF4-FFF2-40B4-BE49-F238E27FC236}">
                <a16:creationId xmlns:a16="http://schemas.microsoft.com/office/drawing/2014/main" id="{D3982FE5-F505-F242-8BF3-6E04BE4B291A}"/>
              </a:ext>
            </a:extLst>
          </p:cNvPr>
          <p:cNvSpPr>
            <a:spLocks noGrp="1"/>
          </p:cNvSpPr>
          <p:nvPr>
            <p:ph type="pic" sz="quarter" idx="13" hasCustomPrompt="1"/>
          </p:nvPr>
        </p:nvSpPr>
        <p:spPr>
          <a:xfrm>
            <a:off x="4335828" y="374754"/>
            <a:ext cx="2543500" cy="2760331"/>
          </a:xfrm>
        </p:spPr>
        <p:txBody>
          <a:bodyPr/>
          <a:lstStyle>
            <a:lvl1pPr>
              <a:defRPr/>
            </a:lvl1pPr>
          </a:lstStyle>
          <a:p>
            <a:r>
              <a:rPr lang="en-US"/>
              <a:t>Insert photo here</a:t>
            </a:r>
          </a:p>
        </p:txBody>
      </p:sp>
      <p:sp>
        <p:nvSpPr>
          <p:cNvPr id="30" name="Picture Placeholder 9">
            <a:extLst>
              <a:ext uri="{FF2B5EF4-FFF2-40B4-BE49-F238E27FC236}">
                <a16:creationId xmlns:a16="http://schemas.microsoft.com/office/drawing/2014/main" id="{D77D9C02-A2AA-E84C-A785-AB9A0FCA605D}"/>
              </a:ext>
            </a:extLst>
          </p:cNvPr>
          <p:cNvSpPr>
            <a:spLocks noGrp="1"/>
          </p:cNvSpPr>
          <p:nvPr>
            <p:ph type="pic" sz="quarter" idx="16" hasCustomPrompt="1"/>
          </p:nvPr>
        </p:nvSpPr>
        <p:spPr>
          <a:xfrm>
            <a:off x="8200818" y="374754"/>
            <a:ext cx="2543500" cy="2760331"/>
          </a:xfrm>
        </p:spPr>
        <p:txBody>
          <a:bodyPr/>
          <a:lstStyle>
            <a:lvl1pPr>
              <a:defRPr/>
            </a:lvl1pPr>
          </a:lstStyle>
          <a:p>
            <a:r>
              <a:rPr lang="en-US"/>
              <a:t>Insert photo here</a:t>
            </a:r>
          </a:p>
        </p:txBody>
      </p:sp>
      <p:sp>
        <p:nvSpPr>
          <p:cNvPr id="31" name="Content Placeholder 3">
            <a:extLst>
              <a:ext uri="{FF2B5EF4-FFF2-40B4-BE49-F238E27FC236}">
                <a16:creationId xmlns:a16="http://schemas.microsoft.com/office/drawing/2014/main" id="{9C99930A-34B4-6C4B-8653-C9C780EA501D}"/>
              </a:ext>
            </a:extLst>
          </p:cNvPr>
          <p:cNvSpPr>
            <a:spLocks noGrp="1"/>
          </p:cNvSpPr>
          <p:nvPr>
            <p:ph sz="half" idx="14" hasCustomPrompt="1"/>
          </p:nvPr>
        </p:nvSpPr>
        <p:spPr>
          <a:xfrm>
            <a:off x="4335828" y="4017455"/>
            <a:ext cx="3434099" cy="1940583"/>
          </a:xfrm>
        </p:spPr>
        <p:txBody>
          <a:bodyPr/>
          <a:lstStyle>
            <a:lvl1pPr>
              <a:lnSpc>
                <a:spcPct val="100000"/>
              </a:lnSpc>
              <a:defRPr sz="1400" spc="100" baseline="0"/>
            </a:lvl1pPr>
            <a:lvl2pPr>
              <a:lnSpc>
                <a:spcPct val="100000"/>
              </a:lnSpc>
              <a:defRPr sz="1200" spc="100" baseline="0"/>
            </a:lvl2pPr>
            <a:lvl3pPr>
              <a:lnSpc>
                <a:spcPct val="100000"/>
              </a:lnSpc>
              <a:defRPr sz="1200" spc="100" baseline="0"/>
            </a:lvl3pPr>
            <a:lvl4pPr>
              <a:lnSpc>
                <a:spcPct val="100000"/>
              </a:lnSpc>
              <a:defRPr sz="1200" spc="100" baseline="0"/>
            </a:lvl4pPr>
            <a:lvl5pPr>
              <a:lnSpc>
                <a:spcPct val="100000"/>
              </a:lnSpc>
              <a:defRPr sz="1200" spc="100" baseline="0"/>
            </a:lvl5pPr>
          </a:lstStyle>
          <a:p>
            <a:pPr lvl="0"/>
            <a:r>
              <a:rPr lang="en-US"/>
              <a:t>Bio here</a:t>
            </a:r>
          </a:p>
          <a:p>
            <a:pPr lvl="1"/>
            <a:r>
              <a:rPr lang="en-US"/>
              <a:t>Second level</a:t>
            </a:r>
          </a:p>
          <a:p>
            <a:pPr lvl="2"/>
            <a:r>
              <a:rPr lang="en-US"/>
              <a:t>Third level</a:t>
            </a:r>
          </a:p>
          <a:p>
            <a:pPr lvl="3"/>
            <a:r>
              <a:rPr lang="en-US"/>
              <a:t>Fourth level</a:t>
            </a:r>
          </a:p>
          <a:p>
            <a:pPr lvl="4"/>
            <a:r>
              <a:rPr lang="en-US"/>
              <a:t>Fifth level</a:t>
            </a:r>
          </a:p>
        </p:txBody>
      </p:sp>
      <p:sp>
        <p:nvSpPr>
          <p:cNvPr id="32" name="Text Placeholder 2">
            <a:extLst>
              <a:ext uri="{FF2B5EF4-FFF2-40B4-BE49-F238E27FC236}">
                <a16:creationId xmlns:a16="http://schemas.microsoft.com/office/drawing/2014/main" id="{6DCE682D-009B-824C-BAB8-4863EEE1A58F}"/>
              </a:ext>
            </a:extLst>
          </p:cNvPr>
          <p:cNvSpPr>
            <a:spLocks noGrp="1"/>
          </p:cNvSpPr>
          <p:nvPr>
            <p:ph type="body" idx="15" hasCustomPrompt="1"/>
          </p:nvPr>
        </p:nvSpPr>
        <p:spPr>
          <a:xfrm>
            <a:off x="4335828" y="3686303"/>
            <a:ext cx="3434099" cy="256222"/>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cap="all" spc="100" baseline="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TITLE OR OTHER ACCOMMODATIONS</a:t>
            </a:r>
          </a:p>
        </p:txBody>
      </p:sp>
      <p:sp>
        <p:nvSpPr>
          <p:cNvPr id="33" name="Text Placeholder 2">
            <a:extLst>
              <a:ext uri="{FF2B5EF4-FFF2-40B4-BE49-F238E27FC236}">
                <a16:creationId xmlns:a16="http://schemas.microsoft.com/office/drawing/2014/main" id="{6AF101EF-8C31-6648-B849-2A52FFB7EF17}"/>
              </a:ext>
            </a:extLst>
          </p:cNvPr>
          <p:cNvSpPr>
            <a:spLocks noGrp="1"/>
          </p:cNvSpPr>
          <p:nvPr>
            <p:ph type="body" idx="19" hasCustomPrompt="1"/>
          </p:nvPr>
        </p:nvSpPr>
        <p:spPr>
          <a:xfrm>
            <a:off x="4335828" y="3320464"/>
            <a:ext cx="3438144" cy="347472"/>
          </a:xfrm>
        </p:spPr>
        <p:txBody>
          <a:bodyPr anchor="b"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1" i="0" cap="all" baseline="0">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BIO SLIDE: NAME HERE</a:t>
            </a:r>
          </a:p>
        </p:txBody>
      </p:sp>
      <p:sp>
        <p:nvSpPr>
          <p:cNvPr id="34" name="Content Placeholder 3">
            <a:extLst>
              <a:ext uri="{FF2B5EF4-FFF2-40B4-BE49-F238E27FC236}">
                <a16:creationId xmlns:a16="http://schemas.microsoft.com/office/drawing/2014/main" id="{75B4821B-01A4-1144-98F8-3ACBD3EE1C64}"/>
              </a:ext>
            </a:extLst>
          </p:cNvPr>
          <p:cNvSpPr>
            <a:spLocks noGrp="1"/>
          </p:cNvSpPr>
          <p:nvPr>
            <p:ph sz="half" idx="20" hasCustomPrompt="1"/>
          </p:nvPr>
        </p:nvSpPr>
        <p:spPr>
          <a:xfrm>
            <a:off x="466561" y="4017455"/>
            <a:ext cx="3434099" cy="1940583"/>
          </a:xfrm>
        </p:spPr>
        <p:txBody>
          <a:bodyPr/>
          <a:lstStyle>
            <a:lvl1pPr>
              <a:lnSpc>
                <a:spcPct val="100000"/>
              </a:lnSpc>
              <a:defRPr sz="1400" spc="100" baseline="0"/>
            </a:lvl1pPr>
            <a:lvl2pPr>
              <a:lnSpc>
                <a:spcPct val="100000"/>
              </a:lnSpc>
              <a:defRPr sz="1200" spc="100" baseline="0"/>
            </a:lvl2pPr>
            <a:lvl3pPr>
              <a:lnSpc>
                <a:spcPct val="100000"/>
              </a:lnSpc>
              <a:defRPr sz="1200" spc="100" baseline="0"/>
            </a:lvl3pPr>
            <a:lvl4pPr>
              <a:lnSpc>
                <a:spcPct val="100000"/>
              </a:lnSpc>
              <a:defRPr sz="1200" spc="100" baseline="0"/>
            </a:lvl4pPr>
            <a:lvl5pPr>
              <a:lnSpc>
                <a:spcPct val="100000"/>
              </a:lnSpc>
              <a:defRPr sz="1200" spc="100" baseline="0"/>
            </a:lvl5pPr>
          </a:lstStyle>
          <a:p>
            <a:pPr lvl="0"/>
            <a:r>
              <a:rPr lang="en-US"/>
              <a:t>Bio here</a:t>
            </a:r>
          </a:p>
          <a:p>
            <a:pPr lvl="1"/>
            <a:r>
              <a:rPr lang="en-US"/>
              <a:t>Second level</a:t>
            </a:r>
          </a:p>
          <a:p>
            <a:pPr lvl="2"/>
            <a:r>
              <a:rPr lang="en-US"/>
              <a:t>Third level</a:t>
            </a:r>
          </a:p>
          <a:p>
            <a:pPr lvl="3"/>
            <a:r>
              <a:rPr lang="en-US"/>
              <a:t>Fourth level</a:t>
            </a:r>
          </a:p>
          <a:p>
            <a:pPr lvl="4"/>
            <a:r>
              <a:rPr lang="en-US"/>
              <a:t>Fifth level</a:t>
            </a:r>
          </a:p>
        </p:txBody>
      </p:sp>
      <p:sp>
        <p:nvSpPr>
          <p:cNvPr id="35" name="Text Placeholder 2">
            <a:extLst>
              <a:ext uri="{FF2B5EF4-FFF2-40B4-BE49-F238E27FC236}">
                <a16:creationId xmlns:a16="http://schemas.microsoft.com/office/drawing/2014/main" id="{070030EB-80A7-6242-BCF6-B405B569A84E}"/>
              </a:ext>
            </a:extLst>
          </p:cNvPr>
          <p:cNvSpPr>
            <a:spLocks noGrp="1"/>
          </p:cNvSpPr>
          <p:nvPr>
            <p:ph type="body" idx="21" hasCustomPrompt="1"/>
          </p:nvPr>
        </p:nvSpPr>
        <p:spPr>
          <a:xfrm>
            <a:off x="466561" y="3686303"/>
            <a:ext cx="3434099" cy="256222"/>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cap="all" spc="100" baseline="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TITLE OR OTHER ACCOMMODATIONS</a:t>
            </a:r>
          </a:p>
        </p:txBody>
      </p:sp>
      <p:sp>
        <p:nvSpPr>
          <p:cNvPr id="36" name="Text Placeholder 2">
            <a:extLst>
              <a:ext uri="{FF2B5EF4-FFF2-40B4-BE49-F238E27FC236}">
                <a16:creationId xmlns:a16="http://schemas.microsoft.com/office/drawing/2014/main" id="{61973A62-DA53-EA4F-A095-A4ACF30D8DC7}"/>
              </a:ext>
            </a:extLst>
          </p:cNvPr>
          <p:cNvSpPr>
            <a:spLocks noGrp="1"/>
          </p:cNvSpPr>
          <p:nvPr>
            <p:ph type="body" idx="22" hasCustomPrompt="1"/>
          </p:nvPr>
        </p:nvSpPr>
        <p:spPr>
          <a:xfrm>
            <a:off x="466561" y="3320464"/>
            <a:ext cx="3438144" cy="347472"/>
          </a:xfrm>
        </p:spPr>
        <p:txBody>
          <a:bodyPr anchor="b"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1" i="0" cap="all" baseline="0">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BIO SLIDE: NAME HERE</a:t>
            </a:r>
          </a:p>
        </p:txBody>
      </p:sp>
      <p:sp>
        <p:nvSpPr>
          <p:cNvPr id="37" name="Content Placeholder 3">
            <a:extLst>
              <a:ext uri="{FF2B5EF4-FFF2-40B4-BE49-F238E27FC236}">
                <a16:creationId xmlns:a16="http://schemas.microsoft.com/office/drawing/2014/main" id="{7B0EDCAA-FBA8-2E4F-BB0B-FBD03A65C310}"/>
              </a:ext>
            </a:extLst>
          </p:cNvPr>
          <p:cNvSpPr>
            <a:spLocks noGrp="1"/>
          </p:cNvSpPr>
          <p:nvPr>
            <p:ph sz="half" idx="23" hasCustomPrompt="1"/>
          </p:nvPr>
        </p:nvSpPr>
        <p:spPr>
          <a:xfrm>
            <a:off x="8200818" y="4017455"/>
            <a:ext cx="3434099" cy="1940583"/>
          </a:xfrm>
        </p:spPr>
        <p:txBody>
          <a:bodyPr/>
          <a:lstStyle>
            <a:lvl1pPr>
              <a:lnSpc>
                <a:spcPct val="100000"/>
              </a:lnSpc>
              <a:defRPr sz="1400" spc="100" baseline="0"/>
            </a:lvl1pPr>
            <a:lvl2pPr>
              <a:lnSpc>
                <a:spcPct val="100000"/>
              </a:lnSpc>
              <a:defRPr sz="1200" spc="100" baseline="0"/>
            </a:lvl2pPr>
            <a:lvl3pPr>
              <a:lnSpc>
                <a:spcPct val="100000"/>
              </a:lnSpc>
              <a:defRPr sz="1200" spc="100" baseline="0"/>
            </a:lvl3pPr>
            <a:lvl4pPr>
              <a:lnSpc>
                <a:spcPct val="100000"/>
              </a:lnSpc>
              <a:defRPr sz="1200" spc="100" baseline="0"/>
            </a:lvl4pPr>
            <a:lvl5pPr>
              <a:lnSpc>
                <a:spcPct val="100000"/>
              </a:lnSpc>
              <a:defRPr sz="1200" spc="100" baseline="0"/>
            </a:lvl5pPr>
          </a:lstStyle>
          <a:p>
            <a:pPr lvl="0"/>
            <a:r>
              <a:rPr lang="en-US"/>
              <a:t>Bio here</a:t>
            </a:r>
          </a:p>
          <a:p>
            <a:pPr lvl="1"/>
            <a:r>
              <a:rPr lang="en-US"/>
              <a:t>Second level</a:t>
            </a:r>
          </a:p>
          <a:p>
            <a:pPr lvl="2"/>
            <a:r>
              <a:rPr lang="en-US"/>
              <a:t>Third level</a:t>
            </a:r>
          </a:p>
          <a:p>
            <a:pPr lvl="3"/>
            <a:r>
              <a:rPr lang="en-US"/>
              <a:t>Fourth level</a:t>
            </a:r>
          </a:p>
          <a:p>
            <a:pPr lvl="4"/>
            <a:r>
              <a:rPr lang="en-US"/>
              <a:t>Fifth level</a:t>
            </a:r>
          </a:p>
        </p:txBody>
      </p:sp>
      <p:sp>
        <p:nvSpPr>
          <p:cNvPr id="38" name="Text Placeholder 2">
            <a:extLst>
              <a:ext uri="{FF2B5EF4-FFF2-40B4-BE49-F238E27FC236}">
                <a16:creationId xmlns:a16="http://schemas.microsoft.com/office/drawing/2014/main" id="{23DED18C-9CDA-7E48-984A-1A76DB44640D}"/>
              </a:ext>
            </a:extLst>
          </p:cNvPr>
          <p:cNvSpPr>
            <a:spLocks noGrp="1"/>
          </p:cNvSpPr>
          <p:nvPr>
            <p:ph type="body" idx="24" hasCustomPrompt="1"/>
          </p:nvPr>
        </p:nvSpPr>
        <p:spPr>
          <a:xfrm>
            <a:off x="8200818" y="3686303"/>
            <a:ext cx="3434099" cy="256222"/>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cap="all" spc="100" baseline="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TITLE OR OTHER ACCOMMODATIONS</a:t>
            </a:r>
          </a:p>
        </p:txBody>
      </p:sp>
      <p:sp>
        <p:nvSpPr>
          <p:cNvPr id="39" name="Text Placeholder 2">
            <a:extLst>
              <a:ext uri="{FF2B5EF4-FFF2-40B4-BE49-F238E27FC236}">
                <a16:creationId xmlns:a16="http://schemas.microsoft.com/office/drawing/2014/main" id="{BC60EC64-58EC-2249-A8F1-EE46471681DE}"/>
              </a:ext>
            </a:extLst>
          </p:cNvPr>
          <p:cNvSpPr>
            <a:spLocks noGrp="1"/>
          </p:cNvSpPr>
          <p:nvPr>
            <p:ph type="body" idx="25" hasCustomPrompt="1"/>
          </p:nvPr>
        </p:nvSpPr>
        <p:spPr>
          <a:xfrm>
            <a:off x="8200818" y="3320464"/>
            <a:ext cx="3438144" cy="347472"/>
          </a:xfrm>
        </p:spPr>
        <p:txBody>
          <a:bodyPr anchor="b"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1" i="0" cap="all" baseline="0">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BIO SLIDE: NAME HERE</a:t>
            </a:r>
          </a:p>
        </p:txBody>
      </p:sp>
      <p:pic>
        <p:nvPicPr>
          <p:cNvPr id="40" name="Picture Placeholder 5">
            <a:extLst>
              <a:ext uri="{FF2B5EF4-FFF2-40B4-BE49-F238E27FC236}">
                <a16:creationId xmlns:a16="http://schemas.microsoft.com/office/drawing/2014/main" id="{BED0BA53-972C-9F48-BE50-23B403B18331}"/>
              </a:ext>
            </a:extLst>
          </p:cNvPr>
          <p:cNvPicPr>
            <a:picLocks noChangeAspect="1"/>
          </p:cNvPicPr>
          <p:nvPr userDrawn="1"/>
        </p:nvPicPr>
        <p:blipFill rotWithShape="1">
          <a:blip r:embed="rId2"/>
          <a:srcRect t="-34108" b="-34108"/>
          <a:stretch/>
        </p:blipFill>
        <p:spPr>
          <a:xfrm>
            <a:off x="4633826" y="6156688"/>
            <a:ext cx="2924348" cy="584463"/>
          </a:xfrm>
          <a:prstGeom prst="rect">
            <a:avLst/>
          </a:prstGeom>
        </p:spPr>
      </p:pic>
    </p:spTree>
    <p:extLst>
      <p:ext uri="{BB962C8B-B14F-4D97-AF65-F5344CB8AC3E}">
        <p14:creationId xmlns:p14="http://schemas.microsoft.com/office/powerpoint/2010/main" val="15978715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7946535-051C-FC49-A1F2-174A97F6847F}"/>
              </a:ext>
            </a:extLst>
          </p:cNvPr>
          <p:cNvSpPr/>
          <p:nvPr userDrawn="1"/>
        </p:nvSpPr>
        <p:spPr>
          <a:xfrm>
            <a:off x="7747755" y="0"/>
            <a:ext cx="4444245" cy="6858000"/>
          </a:xfrm>
          <a:custGeom>
            <a:avLst/>
            <a:gdLst>
              <a:gd name="connsiteX0" fmla="*/ 2806037 w 4444245"/>
              <a:gd name="connsiteY0" fmla="*/ 0 h 6858000"/>
              <a:gd name="connsiteX1" fmla="*/ 4444245 w 4444245"/>
              <a:gd name="connsiteY1" fmla="*/ 0 h 6858000"/>
              <a:gd name="connsiteX2" fmla="*/ 4444245 w 4444245"/>
              <a:gd name="connsiteY2" fmla="*/ 6858000 h 6858000"/>
              <a:gd name="connsiteX3" fmla="*/ 2806037 w 4444245"/>
              <a:gd name="connsiteY3" fmla="*/ 6858000 h 6858000"/>
              <a:gd name="connsiteX4" fmla="*/ 2784029 w 4444245"/>
              <a:gd name="connsiteY4" fmla="*/ 6858000 h 6858000"/>
              <a:gd name="connsiteX5" fmla="*/ 0 w 4444245"/>
              <a:gd name="connsiteY5" fmla="*/ 6858000 h 6858000"/>
              <a:gd name="connsiteX6" fmla="*/ 2806037 w 444424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245" h="6858000">
                <a:moveTo>
                  <a:pt x="2806037" y="0"/>
                </a:moveTo>
                <a:lnTo>
                  <a:pt x="4444245" y="0"/>
                </a:lnTo>
                <a:lnTo>
                  <a:pt x="4444245" y="6858000"/>
                </a:lnTo>
                <a:lnTo>
                  <a:pt x="2806037" y="6858000"/>
                </a:lnTo>
                <a:lnTo>
                  <a:pt x="2784029" y="6858000"/>
                </a:lnTo>
                <a:lnTo>
                  <a:pt x="0" y="6858000"/>
                </a:lnTo>
                <a:lnTo>
                  <a:pt x="2806037" y="0"/>
                </a:ln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20FCA6A4-28FA-2546-B522-C04E18A4C03D}"/>
              </a:ext>
            </a:extLst>
          </p:cNvPr>
          <p:cNvSpPr>
            <a:spLocks noChangeAspect="1"/>
          </p:cNvSpPr>
          <p:nvPr userDrawn="1"/>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pic>
        <p:nvPicPr>
          <p:cNvPr id="13" name="Picture Placeholder 5">
            <a:extLst>
              <a:ext uri="{FF2B5EF4-FFF2-40B4-BE49-F238E27FC236}">
                <a16:creationId xmlns:a16="http://schemas.microsoft.com/office/drawing/2014/main" id="{7D490237-5CE4-D048-8F03-58E1BD0CA2F3}"/>
              </a:ext>
            </a:extLst>
          </p:cNvPr>
          <p:cNvPicPr>
            <a:picLocks noChangeAspect="1"/>
          </p:cNvPicPr>
          <p:nvPr userDrawn="1"/>
        </p:nvPicPr>
        <p:blipFill rotWithShape="1">
          <a:blip r:embed="rId2"/>
          <a:srcRect t="-34108" b="-34108"/>
          <a:stretch/>
        </p:blipFill>
        <p:spPr>
          <a:xfrm>
            <a:off x="8890195" y="5944959"/>
            <a:ext cx="2924348" cy="584463"/>
          </a:xfrm>
          <a:prstGeom prst="rect">
            <a:avLst/>
          </a:prstGeom>
        </p:spPr>
      </p:pic>
      <p:sp>
        <p:nvSpPr>
          <p:cNvPr id="2" name="Title 1">
            <a:extLst>
              <a:ext uri="{FF2B5EF4-FFF2-40B4-BE49-F238E27FC236}">
                <a16:creationId xmlns:a16="http://schemas.microsoft.com/office/drawing/2014/main" id="{C4FA5CCF-8095-4A48-BE02-D80DC819B886}"/>
              </a:ext>
            </a:extLst>
          </p:cNvPr>
          <p:cNvSpPr>
            <a:spLocks noGrp="1"/>
          </p:cNvSpPr>
          <p:nvPr>
            <p:ph type="title" hasCustomPrompt="1"/>
          </p:nvPr>
        </p:nvSpPr>
        <p:spPr>
          <a:xfrm>
            <a:off x="472529" y="365125"/>
            <a:ext cx="9128671" cy="1325563"/>
          </a:xfrm>
        </p:spPr>
        <p:txBody>
          <a:bodyPr/>
          <a:lstStyle/>
          <a:p>
            <a:r>
              <a:rPr lang="en-US"/>
              <a:t>TITLE, TAHOMA BOLD</a:t>
            </a:r>
          </a:p>
        </p:txBody>
      </p:sp>
      <p:sp>
        <p:nvSpPr>
          <p:cNvPr id="3" name="Text Placeholder 2">
            <a:extLst>
              <a:ext uri="{FF2B5EF4-FFF2-40B4-BE49-F238E27FC236}">
                <a16:creationId xmlns:a16="http://schemas.microsoft.com/office/drawing/2014/main" id="{1C1C1E2E-CB8D-1A45-9FE0-F7B0C4B9D09D}"/>
              </a:ext>
            </a:extLst>
          </p:cNvPr>
          <p:cNvSpPr>
            <a:spLocks noGrp="1"/>
          </p:cNvSpPr>
          <p:nvPr>
            <p:ph type="body" idx="1" hasCustomPrompt="1"/>
          </p:nvPr>
        </p:nvSpPr>
        <p:spPr>
          <a:xfrm>
            <a:off x="472528" y="1690688"/>
            <a:ext cx="36576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Info 01</a:t>
            </a:r>
          </a:p>
        </p:txBody>
      </p:sp>
      <p:sp>
        <p:nvSpPr>
          <p:cNvPr id="4" name="Content Placeholder 3">
            <a:extLst>
              <a:ext uri="{FF2B5EF4-FFF2-40B4-BE49-F238E27FC236}">
                <a16:creationId xmlns:a16="http://schemas.microsoft.com/office/drawing/2014/main" id="{4B6608EE-5ABA-3941-A2BC-4004BB53F22E}"/>
              </a:ext>
            </a:extLst>
          </p:cNvPr>
          <p:cNvSpPr>
            <a:spLocks noGrp="1"/>
          </p:cNvSpPr>
          <p:nvPr>
            <p:ph sz="half" idx="2"/>
          </p:nvPr>
        </p:nvSpPr>
        <p:spPr>
          <a:xfrm>
            <a:off x="472528" y="2514600"/>
            <a:ext cx="365760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16DE96-F872-8D4B-BD19-4B30A6DDB9A7}"/>
              </a:ext>
            </a:extLst>
          </p:cNvPr>
          <p:cNvSpPr>
            <a:spLocks noGrp="1"/>
          </p:cNvSpPr>
          <p:nvPr>
            <p:ph type="body" sz="quarter" idx="3" hasCustomPrompt="1"/>
          </p:nvPr>
        </p:nvSpPr>
        <p:spPr>
          <a:xfrm>
            <a:off x="4540766" y="1690688"/>
            <a:ext cx="36576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Info 02</a:t>
            </a:r>
          </a:p>
        </p:txBody>
      </p:sp>
      <p:sp>
        <p:nvSpPr>
          <p:cNvPr id="6" name="Content Placeholder 5">
            <a:extLst>
              <a:ext uri="{FF2B5EF4-FFF2-40B4-BE49-F238E27FC236}">
                <a16:creationId xmlns:a16="http://schemas.microsoft.com/office/drawing/2014/main" id="{B9FE5726-B9D1-2E48-9604-2D219EE9E7F0}"/>
              </a:ext>
            </a:extLst>
          </p:cNvPr>
          <p:cNvSpPr>
            <a:spLocks noGrp="1"/>
          </p:cNvSpPr>
          <p:nvPr>
            <p:ph sz="quarter" idx="4"/>
          </p:nvPr>
        </p:nvSpPr>
        <p:spPr>
          <a:xfrm>
            <a:off x="4540766" y="2514600"/>
            <a:ext cx="365760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37082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4C15AD36-547D-A242-8AD0-A000B1605E4D}"/>
              </a:ext>
            </a:extLst>
          </p:cNvPr>
          <p:cNvSpPr/>
          <p:nvPr userDrawn="1"/>
        </p:nvSpPr>
        <p:spPr>
          <a:xfrm>
            <a:off x="7747755" y="0"/>
            <a:ext cx="4444245" cy="6858000"/>
          </a:xfrm>
          <a:custGeom>
            <a:avLst/>
            <a:gdLst>
              <a:gd name="connsiteX0" fmla="*/ 2806037 w 4444245"/>
              <a:gd name="connsiteY0" fmla="*/ 0 h 6858000"/>
              <a:gd name="connsiteX1" fmla="*/ 4444245 w 4444245"/>
              <a:gd name="connsiteY1" fmla="*/ 0 h 6858000"/>
              <a:gd name="connsiteX2" fmla="*/ 4444245 w 4444245"/>
              <a:gd name="connsiteY2" fmla="*/ 6858000 h 6858000"/>
              <a:gd name="connsiteX3" fmla="*/ 2806037 w 4444245"/>
              <a:gd name="connsiteY3" fmla="*/ 6858000 h 6858000"/>
              <a:gd name="connsiteX4" fmla="*/ 2784029 w 4444245"/>
              <a:gd name="connsiteY4" fmla="*/ 6858000 h 6858000"/>
              <a:gd name="connsiteX5" fmla="*/ 0 w 4444245"/>
              <a:gd name="connsiteY5" fmla="*/ 6858000 h 6858000"/>
              <a:gd name="connsiteX6" fmla="*/ 2806037 w 444424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245" h="6858000">
                <a:moveTo>
                  <a:pt x="2806037" y="0"/>
                </a:moveTo>
                <a:lnTo>
                  <a:pt x="4444245" y="0"/>
                </a:lnTo>
                <a:lnTo>
                  <a:pt x="4444245" y="6858000"/>
                </a:lnTo>
                <a:lnTo>
                  <a:pt x="2806037" y="6858000"/>
                </a:lnTo>
                <a:lnTo>
                  <a:pt x="2784029" y="6858000"/>
                </a:lnTo>
                <a:lnTo>
                  <a:pt x="0" y="6858000"/>
                </a:lnTo>
                <a:lnTo>
                  <a:pt x="2806037" y="0"/>
                </a:ln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872A82F5-EA99-1C42-998C-FD0637B783E0}"/>
              </a:ext>
            </a:extLst>
          </p:cNvPr>
          <p:cNvSpPr>
            <a:spLocks noChangeAspect="1"/>
          </p:cNvSpPr>
          <p:nvPr userDrawn="1"/>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pic>
        <p:nvPicPr>
          <p:cNvPr id="9" name="Picture Placeholder 5">
            <a:extLst>
              <a:ext uri="{FF2B5EF4-FFF2-40B4-BE49-F238E27FC236}">
                <a16:creationId xmlns:a16="http://schemas.microsoft.com/office/drawing/2014/main" id="{A19097CA-94C5-3A44-8156-80C1E83833B0}"/>
              </a:ext>
            </a:extLst>
          </p:cNvPr>
          <p:cNvPicPr>
            <a:picLocks noChangeAspect="1"/>
          </p:cNvPicPr>
          <p:nvPr userDrawn="1"/>
        </p:nvPicPr>
        <p:blipFill rotWithShape="1">
          <a:blip r:embed="rId2"/>
          <a:srcRect t="-34108" b="-34108"/>
          <a:stretch/>
        </p:blipFill>
        <p:spPr>
          <a:xfrm>
            <a:off x="1323888" y="6156688"/>
            <a:ext cx="2924348" cy="584463"/>
          </a:xfrm>
          <a:prstGeom prst="rect">
            <a:avLst/>
          </a:prstGeom>
        </p:spPr>
      </p:pic>
      <p:sp>
        <p:nvSpPr>
          <p:cNvPr id="2" name="Title 1">
            <a:extLst>
              <a:ext uri="{FF2B5EF4-FFF2-40B4-BE49-F238E27FC236}">
                <a16:creationId xmlns:a16="http://schemas.microsoft.com/office/drawing/2014/main" id="{3138866F-709D-A04F-BB56-6774DE7E3283}"/>
              </a:ext>
            </a:extLst>
          </p:cNvPr>
          <p:cNvSpPr>
            <a:spLocks noGrp="1"/>
          </p:cNvSpPr>
          <p:nvPr>
            <p:ph type="title" hasCustomPrompt="1"/>
          </p:nvPr>
        </p:nvSpPr>
        <p:spPr>
          <a:xfrm>
            <a:off x="800100" y="457200"/>
            <a:ext cx="3971925" cy="1600200"/>
          </a:xfrm>
        </p:spPr>
        <p:txBody>
          <a:bodyPr anchor="b"/>
          <a:lstStyle>
            <a:lvl1pPr>
              <a:defRPr sz="3200"/>
            </a:lvl1pPr>
          </a:lstStyle>
          <a:p>
            <a:r>
              <a:rPr lang="en-US"/>
              <a:t>Title, Tahoma bold</a:t>
            </a:r>
          </a:p>
        </p:txBody>
      </p:sp>
      <p:sp>
        <p:nvSpPr>
          <p:cNvPr id="3" name="Picture Placeholder 2">
            <a:extLst>
              <a:ext uri="{FF2B5EF4-FFF2-40B4-BE49-F238E27FC236}">
                <a16:creationId xmlns:a16="http://schemas.microsoft.com/office/drawing/2014/main" id="{1C587870-9EE0-6C4C-AF86-02F4C324F2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08597A-3433-7A40-9ED9-5D8379BF32C3}"/>
              </a:ext>
            </a:extLst>
          </p:cNvPr>
          <p:cNvSpPr>
            <a:spLocks noGrp="1"/>
          </p:cNvSpPr>
          <p:nvPr>
            <p:ph type="body" sz="half" idx="2"/>
          </p:nvPr>
        </p:nvSpPr>
        <p:spPr>
          <a:xfrm>
            <a:off x="800100" y="2057400"/>
            <a:ext cx="39719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4255297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F038C-AA3E-6640-91F6-1317A74EF1D6}"/>
              </a:ext>
            </a:extLst>
          </p:cNvPr>
          <p:cNvSpPr>
            <a:spLocks noGrp="1"/>
          </p:cNvSpPr>
          <p:nvPr>
            <p:ph type="title" hasCustomPrompt="1"/>
          </p:nvPr>
        </p:nvSpPr>
        <p:spPr>
          <a:xfrm>
            <a:off x="472528" y="859229"/>
            <a:ext cx="11338471" cy="861439"/>
          </a:xfrm>
        </p:spPr>
        <p:txBody>
          <a:bodyPr/>
          <a:lstStyle>
            <a:lvl1pPr>
              <a:defRPr>
                <a:solidFill>
                  <a:schemeClr val="accent1"/>
                </a:solidFill>
              </a:defRPr>
            </a:lvl1pPr>
          </a:lstStyle>
          <a:p>
            <a:r>
              <a:rPr lang="en-US"/>
              <a:t>Tahoma 45pt font size</a:t>
            </a:r>
          </a:p>
        </p:txBody>
      </p:sp>
      <p:graphicFrame>
        <p:nvGraphicFramePr>
          <p:cNvPr id="3" name="Chart 2">
            <a:extLst>
              <a:ext uri="{FF2B5EF4-FFF2-40B4-BE49-F238E27FC236}">
                <a16:creationId xmlns:a16="http://schemas.microsoft.com/office/drawing/2014/main" id="{5D6D872B-489C-0642-BDCD-25162590D951}"/>
              </a:ext>
            </a:extLst>
          </p:cNvPr>
          <p:cNvGraphicFramePr/>
          <p:nvPr userDrawn="1">
            <p:extLst>
              <p:ext uri="{D42A27DB-BD31-4B8C-83A1-F6EECF244321}">
                <p14:modId xmlns:p14="http://schemas.microsoft.com/office/powerpoint/2010/main" val="2061695057"/>
              </p:ext>
            </p:extLst>
          </p:nvPr>
        </p:nvGraphicFramePr>
        <p:xfrm>
          <a:off x="472530" y="1971207"/>
          <a:ext cx="5298684" cy="451204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43B17C92-5FE9-2B43-85C9-0B4C7B82EE25}"/>
              </a:ext>
            </a:extLst>
          </p:cNvPr>
          <p:cNvGraphicFramePr/>
          <p:nvPr userDrawn="1">
            <p:extLst>
              <p:ext uri="{D42A27DB-BD31-4B8C-83A1-F6EECF244321}">
                <p14:modId xmlns:p14="http://schemas.microsoft.com/office/powerpoint/2010/main" val="1120957859"/>
              </p:ext>
            </p:extLst>
          </p:nvPr>
        </p:nvGraphicFramePr>
        <p:xfrm>
          <a:off x="6296212" y="1971207"/>
          <a:ext cx="5298684" cy="4512040"/>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Placeholder 5">
            <a:extLst>
              <a:ext uri="{FF2B5EF4-FFF2-40B4-BE49-F238E27FC236}">
                <a16:creationId xmlns:a16="http://schemas.microsoft.com/office/drawing/2014/main" id="{C7275AF5-ED3C-D241-9B9C-4DBC571CDB0E}"/>
              </a:ext>
            </a:extLst>
          </p:cNvPr>
          <p:cNvPicPr>
            <a:picLocks noChangeAspect="1"/>
          </p:cNvPicPr>
          <p:nvPr userDrawn="1"/>
        </p:nvPicPr>
        <p:blipFill rotWithShape="1">
          <a:blip r:embed="rId4"/>
          <a:srcRect t="-34108" b="-34108"/>
          <a:stretch/>
        </p:blipFill>
        <p:spPr>
          <a:xfrm>
            <a:off x="472528" y="274766"/>
            <a:ext cx="2924348" cy="584463"/>
          </a:xfrm>
          <a:prstGeom prst="rect">
            <a:avLst/>
          </a:prstGeom>
        </p:spPr>
      </p:pic>
    </p:spTree>
    <p:extLst>
      <p:ext uri="{BB962C8B-B14F-4D97-AF65-F5344CB8AC3E}">
        <p14:creationId xmlns:p14="http://schemas.microsoft.com/office/powerpoint/2010/main" val="2234261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Ref idx="1001">
        <a:schemeClr val="bg1"/>
      </p:bgRef>
    </p:bg>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3BE29AAA-CEAA-F14B-BBA6-12C511CC7E4B}"/>
              </a:ext>
            </a:extLst>
          </p:cNvPr>
          <p:cNvSpPr>
            <a:spLocks noChangeAspect="1"/>
          </p:cNvSpPr>
          <p:nvPr userDrawn="1"/>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sp>
        <p:nvSpPr>
          <p:cNvPr id="12" name="Right Triangle 11">
            <a:extLst>
              <a:ext uri="{FF2B5EF4-FFF2-40B4-BE49-F238E27FC236}">
                <a16:creationId xmlns:a16="http://schemas.microsoft.com/office/drawing/2014/main" id="{CE4DC71E-50AD-BC47-85E7-57E1E55A06DF}"/>
              </a:ext>
            </a:extLst>
          </p:cNvPr>
          <p:cNvSpPr>
            <a:spLocks noChangeAspect="1"/>
          </p:cNvSpPr>
          <p:nvPr userDrawn="1"/>
        </p:nvSpPr>
        <p:spPr>
          <a:xfrm rot="10800000" flipV="1">
            <a:off x="10566721" y="2887579"/>
            <a:ext cx="1625279" cy="3972208"/>
          </a:xfrm>
          <a:prstGeom prst="rtTriangle">
            <a:avLst/>
          </a:prstGeom>
          <a:solidFill>
            <a:srgbClr val="D8AB4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Placeholder 5">
            <a:extLst>
              <a:ext uri="{FF2B5EF4-FFF2-40B4-BE49-F238E27FC236}">
                <a16:creationId xmlns:a16="http://schemas.microsoft.com/office/drawing/2014/main" id="{0167BA30-A58E-EA46-8E6B-0C593C5BA39F}"/>
              </a:ext>
            </a:extLst>
          </p:cNvPr>
          <p:cNvPicPr>
            <a:picLocks noChangeAspect="1"/>
          </p:cNvPicPr>
          <p:nvPr userDrawn="1"/>
        </p:nvPicPr>
        <p:blipFill rotWithShape="1">
          <a:blip r:embed="rId2"/>
          <a:srcRect t="-34108" b="-34108"/>
          <a:stretch/>
        </p:blipFill>
        <p:spPr>
          <a:xfrm>
            <a:off x="8890195" y="5944959"/>
            <a:ext cx="2924348" cy="584463"/>
          </a:xfrm>
          <a:prstGeom prst="rect">
            <a:avLst/>
          </a:prstGeom>
        </p:spPr>
      </p:pic>
      <p:sp>
        <p:nvSpPr>
          <p:cNvPr id="14" name="Right Triangle 13">
            <a:extLst>
              <a:ext uri="{FF2B5EF4-FFF2-40B4-BE49-F238E27FC236}">
                <a16:creationId xmlns:a16="http://schemas.microsoft.com/office/drawing/2014/main" id="{7616F036-48C4-7243-A810-400EB137698A}"/>
              </a:ext>
            </a:extLst>
          </p:cNvPr>
          <p:cNvSpPr>
            <a:spLocks noChangeAspect="1"/>
          </p:cNvSpPr>
          <p:nvPr userDrawn="1"/>
        </p:nvSpPr>
        <p:spPr>
          <a:xfrm flipV="1">
            <a:off x="0" y="0"/>
            <a:ext cx="1309484" cy="3200400"/>
          </a:xfrm>
          <a:prstGeom prst="rtTriangle">
            <a:avLst/>
          </a:prstGeom>
          <a:solidFill>
            <a:srgbClr val="D8AB4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2CF17B3-836C-2A48-98E2-51B1497262D4}"/>
              </a:ext>
            </a:extLst>
          </p:cNvPr>
          <p:cNvPicPr>
            <a:picLocks noChangeAspect="1"/>
          </p:cNvPicPr>
          <p:nvPr userDrawn="1"/>
        </p:nvPicPr>
        <p:blipFill>
          <a:blip r:embed="rId3">
            <a:alphaModFix amt="50000"/>
          </a:blip>
          <a:stretch>
            <a:fillRect/>
          </a:stretch>
        </p:blipFill>
        <p:spPr>
          <a:xfrm>
            <a:off x="0" y="440267"/>
            <a:ext cx="5247789" cy="6417733"/>
          </a:xfrm>
          <a:prstGeom prst="rect">
            <a:avLst/>
          </a:prstGeom>
        </p:spPr>
      </p:pic>
      <p:sp>
        <p:nvSpPr>
          <p:cNvPr id="2" name="Title 1">
            <a:extLst>
              <a:ext uri="{FF2B5EF4-FFF2-40B4-BE49-F238E27FC236}">
                <a16:creationId xmlns:a16="http://schemas.microsoft.com/office/drawing/2014/main" id="{9FFA02CA-5D48-8D4E-801B-99DDB74A6F86}"/>
              </a:ext>
            </a:extLst>
          </p:cNvPr>
          <p:cNvSpPr>
            <a:spLocks noGrp="1"/>
          </p:cNvSpPr>
          <p:nvPr>
            <p:ph type="ctrTitle" hasCustomPrompt="1"/>
          </p:nvPr>
        </p:nvSpPr>
        <p:spPr>
          <a:xfrm>
            <a:off x="4638186" y="882726"/>
            <a:ext cx="7176357" cy="1826443"/>
          </a:xfrm>
        </p:spPr>
        <p:txBody>
          <a:bodyPr anchor="t" anchorCtr="0"/>
          <a:lstStyle>
            <a:lvl1pPr algn="l">
              <a:defRPr sz="6000" b="1" i="0">
                <a:solidFill>
                  <a:schemeClr val="accent1"/>
                </a:solidFill>
                <a:latin typeface="Tahoma" panose="020B0604030504040204" pitchFamily="34" charset="0"/>
                <a:ea typeface="Tahoma" panose="020B0604030504040204" pitchFamily="34" charset="0"/>
                <a:cs typeface="Tahoma" panose="020B0604030504040204" pitchFamily="34" charset="0"/>
              </a:defRPr>
            </a:lvl1pPr>
          </a:lstStyle>
          <a:p>
            <a:r>
              <a:rPr lang="en-US"/>
              <a:t>Short title – TAHOMA 60pt</a:t>
            </a:r>
          </a:p>
        </p:txBody>
      </p:sp>
      <p:sp>
        <p:nvSpPr>
          <p:cNvPr id="3" name="Subtitle 2">
            <a:extLst>
              <a:ext uri="{FF2B5EF4-FFF2-40B4-BE49-F238E27FC236}">
                <a16:creationId xmlns:a16="http://schemas.microsoft.com/office/drawing/2014/main" id="{13C9EAFA-4C75-3343-8DD8-E24882228AAE}"/>
              </a:ext>
            </a:extLst>
          </p:cNvPr>
          <p:cNvSpPr>
            <a:spLocks noGrp="1"/>
          </p:cNvSpPr>
          <p:nvPr>
            <p:ph type="subTitle" idx="1" hasCustomPrompt="1"/>
          </p:nvPr>
        </p:nvSpPr>
        <p:spPr>
          <a:xfrm>
            <a:off x="4615020" y="2878339"/>
            <a:ext cx="7203315" cy="1295728"/>
          </a:xfrm>
        </p:spPr>
        <p:txBody>
          <a:bodyPr anchor="t"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Font: Tahoma, no larger than 20pt</a:t>
            </a:r>
          </a:p>
        </p:txBody>
      </p:sp>
      <p:cxnSp>
        <p:nvCxnSpPr>
          <p:cNvPr id="8" name="Straight Connector 7">
            <a:extLst>
              <a:ext uri="{FF2B5EF4-FFF2-40B4-BE49-F238E27FC236}">
                <a16:creationId xmlns:a16="http://schemas.microsoft.com/office/drawing/2014/main" id="{745CF369-A25E-4F4C-BA72-0FCAEE676534}"/>
              </a:ext>
            </a:extLst>
          </p:cNvPr>
          <p:cNvCxnSpPr>
            <a:cxnSpLocks/>
          </p:cNvCxnSpPr>
          <p:nvPr userDrawn="1"/>
        </p:nvCxnSpPr>
        <p:spPr>
          <a:xfrm>
            <a:off x="4615020" y="2709169"/>
            <a:ext cx="71988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4883855"/>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4" name="Picture Placeholder 5">
            <a:extLst>
              <a:ext uri="{FF2B5EF4-FFF2-40B4-BE49-F238E27FC236}">
                <a16:creationId xmlns:a16="http://schemas.microsoft.com/office/drawing/2014/main" id="{E9D73A00-3BBF-B841-8CE1-B7CAC308DF37}"/>
              </a:ext>
            </a:extLst>
          </p:cNvPr>
          <p:cNvPicPr>
            <a:picLocks noChangeAspect="1"/>
          </p:cNvPicPr>
          <p:nvPr userDrawn="1"/>
        </p:nvPicPr>
        <p:blipFill rotWithShape="1">
          <a:blip r:embed="rId2"/>
          <a:srcRect t="-34108" b="-34108"/>
          <a:stretch/>
        </p:blipFill>
        <p:spPr>
          <a:xfrm>
            <a:off x="4633826" y="5944959"/>
            <a:ext cx="2924348" cy="584463"/>
          </a:xfrm>
          <a:prstGeom prst="rect">
            <a:avLst/>
          </a:prstGeom>
        </p:spPr>
      </p:pic>
      <p:sp>
        <p:nvSpPr>
          <p:cNvPr id="5" name="Picture Placeholder 6">
            <a:extLst>
              <a:ext uri="{FF2B5EF4-FFF2-40B4-BE49-F238E27FC236}">
                <a16:creationId xmlns:a16="http://schemas.microsoft.com/office/drawing/2014/main" id="{363EAB5F-F814-8F45-8074-8636F0FE34A5}"/>
              </a:ext>
            </a:extLst>
          </p:cNvPr>
          <p:cNvSpPr>
            <a:spLocks noGrp="1"/>
          </p:cNvSpPr>
          <p:nvPr>
            <p:ph type="pic" sz="quarter" idx="11" hasCustomPrompt="1"/>
          </p:nvPr>
        </p:nvSpPr>
        <p:spPr>
          <a:xfrm>
            <a:off x="0" y="0"/>
            <a:ext cx="12192000" cy="5608948"/>
          </a:xfrm>
        </p:spPr>
        <p:txBody>
          <a:bodyPr/>
          <a:lstStyle>
            <a:lvl1pPr>
              <a:defRPr/>
            </a:lvl1pPr>
          </a:lstStyle>
          <a:p>
            <a:r>
              <a:rPr lang="en-US"/>
              <a:t>Add picture here for conclusion</a:t>
            </a:r>
          </a:p>
        </p:txBody>
      </p:sp>
    </p:spTree>
    <p:extLst>
      <p:ext uri="{BB962C8B-B14F-4D97-AF65-F5344CB8AC3E}">
        <p14:creationId xmlns:p14="http://schemas.microsoft.com/office/powerpoint/2010/main" val="19866262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5029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UIDE01">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5C48D3D-5403-1C4C-9B90-EAC9704D51BF}"/>
              </a:ext>
            </a:extLst>
          </p:cNvPr>
          <p:cNvCxnSpPr>
            <a:cxnSpLocks/>
          </p:cNvCxnSpPr>
          <p:nvPr userDrawn="1"/>
        </p:nvCxnSpPr>
        <p:spPr>
          <a:xfrm>
            <a:off x="593012" y="1017632"/>
            <a:ext cx="108427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4D7A8B0-282E-3446-877D-E6BEDF5E7D00}"/>
              </a:ext>
            </a:extLst>
          </p:cNvPr>
          <p:cNvSpPr txBox="1"/>
          <p:nvPr userDrawn="1"/>
        </p:nvSpPr>
        <p:spPr>
          <a:xfrm>
            <a:off x="500412" y="1238057"/>
            <a:ext cx="345215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i="0" spc="300" baseline="0">
                <a:solidFill>
                  <a:schemeClr val="tx2"/>
                </a:solidFill>
                <a:latin typeface="Tahoma" panose="020B0604030504040204" pitchFamily="34" charset="0"/>
                <a:ea typeface="Tahoma" panose="020B0604030504040204" pitchFamily="34" charset="0"/>
                <a:cs typeface="Tahoma" panose="020B0604030504040204" pitchFamily="34" charset="0"/>
              </a:rPr>
              <a:t>COLOR GUIDELINES</a:t>
            </a:r>
          </a:p>
        </p:txBody>
      </p:sp>
      <p:grpSp>
        <p:nvGrpSpPr>
          <p:cNvPr id="74" name="Group 73">
            <a:extLst>
              <a:ext uri="{FF2B5EF4-FFF2-40B4-BE49-F238E27FC236}">
                <a16:creationId xmlns:a16="http://schemas.microsoft.com/office/drawing/2014/main" id="{540F4DCE-59FB-214B-9262-3152EBFF78F8}"/>
              </a:ext>
            </a:extLst>
          </p:cNvPr>
          <p:cNvGrpSpPr/>
          <p:nvPr userDrawn="1"/>
        </p:nvGrpSpPr>
        <p:grpSpPr>
          <a:xfrm>
            <a:off x="922201" y="1895020"/>
            <a:ext cx="9941046" cy="1207882"/>
            <a:chOff x="922201" y="1868126"/>
            <a:chExt cx="7639965" cy="928290"/>
          </a:xfrm>
        </p:grpSpPr>
        <p:sp>
          <p:nvSpPr>
            <p:cNvPr id="15" name="Rectangle 14">
              <a:extLst>
                <a:ext uri="{FF2B5EF4-FFF2-40B4-BE49-F238E27FC236}">
                  <a16:creationId xmlns:a16="http://schemas.microsoft.com/office/drawing/2014/main" id="{7413FE51-0734-3946-A221-1FD563248BDD}"/>
                </a:ext>
              </a:extLst>
            </p:cNvPr>
            <p:cNvSpPr/>
            <p:nvPr userDrawn="1"/>
          </p:nvSpPr>
          <p:spPr>
            <a:xfrm>
              <a:off x="922201" y="1868126"/>
              <a:ext cx="1335133" cy="6015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0" i="0" spc="150" baseline="0">
                  <a:ln>
                    <a:noFill/>
                  </a:ln>
                  <a:solidFill>
                    <a:schemeClr val="tx1"/>
                  </a:solidFill>
                  <a:latin typeface="Tahoma" panose="020B0604030504040204" pitchFamily="34" charset="0"/>
                  <a:ea typeface="Tahoma" panose="020B0604030504040204" pitchFamily="34" charset="0"/>
                  <a:cs typeface="Tahoma" panose="020B0604030504040204" pitchFamily="34" charset="0"/>
                </a:rPr>
                <a:t>#D8AB4C</a:t>
              </a:r>
            </a:p>
          </p:txBody>
        </p:sp>
        <p:sp>
          <p:nvSpPr>
            <p:cNvPr id="16" name="Rectangle 15">
              <a:extLst>
                <a:ext uri="{FF2B5EF4-FFF2-40B4-BE49-F238E27FC236}">
                  <a16:creationId xmlns:a16="http://schemas.microsoft.com/office/drawing/2014/main" id="{E3E60D1D-97E2-E24A-886F-B05288543FC6}"/>
                </a:ext>
              </a:extLst>
            </p:cNvPr>
            <p:cNvSpPr/>
            <p:nvPr userDrawn="1"/>
          </p:nvSpPr>
          <p:spPr>
            <a:xfrm>
              <a:off x="2498409" y="1868126"/>
              <a:ext cx="1335133" cy="601542"/>
            </a:xfrm>
            <a:prstGeom prst="rect">
              <a:avLst/>
            </a:prstGeom>
            <a:solidFill>
              <a:srgbClr val="F7E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0" i="0" spc="150" baseline="0">
                  <a:ln>
                    <a:noFill/>
                  </a:ln>
                  <a:solidFill>
                    <a:schemeClr val="tx1"/>
                  </a:solidFill>
                  <a:latin typeface="Tahoma" panose="020B0604030504040204" pitchFamily="34" charset="0"/>
                  <a:ea typeface="Tahoma" panose="020B0604030504040204" pitchFamily="34" charset="0"/>
                  <a:cs typeface="Tahoma" panose="020B0604030504040204" pitchFamily="34" charset="0"/>
                </a:rPr>
                <a:t>#F7EEDB</a:t>
              </a:r>
            </a:p>
          </p:txBody>
        </p:sp>
        <p:sp>
          <p:nvSpPr>
            <p:cNvPr id="17" name="Rectangle 16">
              <a:extLst>
                <a:ext uri="{FF2B5EF4-FFF2-40B4-BE49-F238E27FC236}">
                  <a16:creationId xmlns:a16="http://schemas.microsoft.com/office/drawing/2014/main" id="{62CF9FB9-06AC-9146-A7BF-8BAF6CAA5315}"/>
                </a:ext>
              </a:extLst>
            </p:cNvPr>
            <p:cNvSpPr/>
            <p:nvPr userDrawn="1"/>
          </p:nvSpPr>
          <p:spPr>
            <a:xfrm>
              <a:off x="5650825" y="1868126"/>
              <a:ext cx="1335133" cy="601542"/>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0" i="0" spc="150" baseline="0">
                  <a:ln>
                    <a:noFill/>
                  </a:ln>
                  <a:solidFill>
                    <a:schemeClr val="bg1"/>
                  </a:solidFill>
                  <a:latin typeface="Tahoma" panose="020B0604030504040204" pitchFamily="34" charset="0"/>
                  <a:ea typeface="Tahoma" panose="020B0604030504040204" pitchFamily="34" charset="0"/>
                  <a:cs typeface="Tahoma" panose="020B0604030504040204" pitchFamily="34" charset="0"/>
                </a:rPr>
                <a:t>#333333</a:t>
              </a:r>
            </a:p>
          </p:txBody>
        </p:sp>
        <p:sp>
          <p:nvSpPr>
            <p:cNvPr id="18" name="Rectangle 17">
              <a:extLst>
                <a:ext uri="{FF2B5EF4-FFF2-40B4-BE49-F238E27FC236}">
                  <a16:creationId xmlns:a16="http://schemas.microsoft.com/office/drawing/2014/main" id="{659BEF2F-41DE-AD49-A547-9B4F1708215E}"/>
                </a:ext>
              </a:extLst>
            </p:cNvPr>
            <p:cNvSpPr/>
            <p:nvPr userDrawn="1"/>
          </p:nvSpPr>
          <p:spPr>
            <a:xfrm>
              <a:off x="7227033" y="1868126"/>
              <a:ext cx="1335133" cy="601542"/>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0" i="0" spc="150" baseline="0">
                  <a:ln>
                    <a:noFill/>
                  </a:ln>
                  <a:solidFill>
                    <a:schemeClr val="tx1"/>
                  </a:solidFill>
                  <a:latin typeface="Tahoma" panose="020B0604030504040204" pitchFamily="34" charset="0"/>
                  <a:ea typeface="Tahoma" panose="020B0604030504040204" pitchFamily="34" charset="0"/>
                  <a:cs typeface="Tahoma" panose="020B0604030504040204" pitchFamily="34" charset="0"/>
                </a:rPr>
                <a:t>#DDDDDD</a:t>
              </a:r>
            </a:p>
          </p:txBody>
        </p:sp>
        <p:sp>
          <p:nvSpPr>
            <p:cNvPr id="19" name="Rectangle 18">
              <a:extLst>
                <a:ext uri="{FF2B5EF4-FFF2-40B4-BE49-F238E27FC236}">
                  <a16:creationId xmlns:a16="http://schemas.microsoft.com/office/drawing/2014/main" id="{198C76E1-651C-4C42-A856-3FEE8DF27DFB}"/>
                </a:ext>
              </a:extLst>
            </p:cNvPr>
            <p:cNvSpPr/>
            <p:nvPr userDrawn="1"/>
          </p:nvSpPr>
          <p:spPr>
            <a:xfrm>
              <a:off x="4074617" y="1868126"/>
              <a:ext cx="1335133" cy="6015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0" i="0" spc="150" baseline="0">
                  <a:ln>
                    <a:noFill/>
                  </a:ln>
                  <a:solidFill>
                    <a:schemeClr val="bg1"/>
                  </a:solidFill>
                  <a:latin typeface="Tahoma" panose="020B0604030504040204" pitchFamily="34" charset="0"/>
                  <a:ea typeface="Tahoma" panose="020B0604030504040204" pitchFamily="34" charset="0"/>
                  <a:cs typeface="Tahoma" panose="020B0604030504040204" pitchFamily="34" charset="0"/>
                </a:rPr>
                <a:t>#000000</a:t>
              </a:r>
            </a:p>
          </p:txBody>
        </p:sp>
        <p:sp>
          <p:nvSpPr>
            <p:cNvPr id="3" name="TextBox 2">
              <a:extLst>
                <a:ext uri="{FF2B5EF4-FFF2-40B4-BE49-F238E27FC236}">
                  <a16:creationId xmlns:a16="http://schemas.microsoft.com/office/drawing/2014/main" id="{4A386BAC-C53C-A044-B242-9DB0195C403F}"/>
                </a:ext>
              </a:extLst>
            </p:cNvPr>
            <p:cNvSpPr txBox="1"/>
            <p:nvPr userDrawn="1"/>
          </p:nvSpPr>
          <p:spPr>
            <a:xfrm>
              <a:off x="922201" y="2566425"/>
              <a:ext cx="1335133" cy="229991"/>
            </a:xfrm>
            <a:prstGeom prst="rect">
              <a:avLst/>
            </a:prstGeom>
            <a:noFill/>
          </p:spPr>
          <p:txBody>
            <a:bodyPr wrap="square" rtlCol="0">
              <a:spAutoFit/>
            </a:bodyPr>
            <a:lstStyle/>
            <a:p>
              <a:pPr algn="l">
                <a:lnSpc>
                  <a:spcPct val="100000"/>
                </a:lnSpc>
              </a:pPr>
              <a:r>
                <a:rPr lang="en-US" sz="1000" b="0" i="0" spc="150" baseline="0">
                  <a:solidFill>
                    <a:schemeClr val="tx2"/>
                  </a:solidFill>
                  <a:latin typeface="Tahoma" panose="020B0604030504040204" pitchFamily="34" charset="0"/>
                  <a:ea typeface="Tahoma" panose="020B0604030504040204" pitchFamily="34" charset="0"/>
                  <a:cs typeface="Tahoma" panose="020B0604030504040204" pitchFamily="34" charset="0"/>
                </a:rPr>
                <a:t>GOLD</a:t>
              </a:r>
            </a:p>
          </p:txBody>
        </p:sp>
        <p:sp>
          <p:nvSpPr>
            <p:cNvPr id="26" name="TextBox 25">
              <a:extLst>
                <a:ext uri="{FF2B5EF4-FFF2-40B4-BE49-F238E27FC236}">
                  <a16:creationId xmlns:a16="http://schemas.microsoft.com/office/drawing/2014/main" id="{A02284B8-DD81-7A48-AA59-26F357F0B323}"/>
                </a:ext>
              </a:extLst>
            </p:cNvPr>
            <p:cNvSpPr txBox="1"/>
            <p:nvPr userDrawn="1"/>
          </p:nvSpPr>
          <p:spPr>
            <a:xfrm>
              <a:off x="2498409" y="2566425"/>
              <a:ext cx="1335133" cy="229991"/>
            </a:xfrm>
            <a:prstGeom prst="rect">
              <a:avLst/>
            </a:prstGeom>
            <a:noFill/>
          </p:spPr>
          <p:txBody>
            <a:bodyPr wrap="square" rtlCol="0">
              <a:spAutoFit/>
            </a:bodyPr>
            <a:lstStyle/>
            <a:p>
              <a:pPr algn="l">
                <a:lnSpc>
                  <a:spcPct val="100000"/>
                </a:lnSpc>
              </a:pPr>
              <a:r>
                <a:rPr lang="en-US" sz="1000" b="0" i="0" spc="150" baseline="0">
                  <a:solidFill>
                    <a:schemeClr val="tx2"/>
                  </a:solidFill>
                  <a:latin typeface="Tahoma" panose="020B0604030504040204" pitchFamily="34" charset="0"/>
                  <a:ea typeface="Tahoma" panose="020B0604030504040204" pitchFamily="34" charset="0"/>
                  <a:cs typeface="Tahoma" panose="020B0604030504040204" pitchFamily="34" charset="0"/>
                </a:rPr>
                <a:t>LIGHT GOLD</a:t>
              </a:r>
            </a:p>
          </p:txBody>
        </p:sp>
        <p:sp>
          <p:nvSpPr>
            <p:cNvPr id="30" name="TextBox 29">
              <a:extLst>
                <a:ext uri="{FF2B5EF4-FFF2-40B4-BE49-F238E27FC236}">
                  <a16:creationId xmlns:a16="http://schemas.microsoft.com/office/drawing/2014/main" id="{1A816A6F-1405-0047-812F-8C5AE8155E18}"/>
                </a:ext>
              </a:extLst>
            </p:cNvPr>
            <p:cNvSpPr txBox="1"/>
            <p:nvPr userDrawn="1"/>
          </p:nvSpPr>
          <p:spPr>
            <a:xfrm>
              <a:off x="7227033" y="2566425"/>
              <a:ext cx="1335133" cy="229991"/>
            </a:xfrm>
            <a:prstGeom prst="rect">
              <a:avLst/>
            </a:prstGeom>
            <a:noFill/>
          </p:spPr>
          <p:txBody>
            <a:bodyPr wrap="square" rtlCol="0">
              <a:spAutoFit/>
            </a:bodyPr>
            <a:lstStyle/>
            <a:p>
              <a:pPr algn="l">
                <a:lnSpc>
                  <a:spcPct val="100000"/>
                </a:lnSpc>
              </a:pPr>
              <a:r>
                <a:rPr lang="en-US" sz="1000" b="0" i="0" spc="150" baseline="0">
                  <a:latin typeface="Tahoma" panose="020B0604030504040204" pitchFamily="34" charset="0"/>
                  <a:ea typeface="Tahoma" panose="020B0604030504040204" pitchFamily="34" charset="0"/>
                  <a:cs typeface="Tahoma" panose="020B0604030504040204" pitchFamily="34" charset="0"/>
                </a:rPr>
                <a:t>LIGHT GRAY</a:t>
              </a:r>
            </a:p>
          </p:txBody>
        </p:sp>
        <p:sp>
          <p:nvSpPr>
            <p:cNvPr id="32" name="TextBox 31">
              <a:extLst>
                <a:ext uri="{FF2B5EF4-FFF2-40B4-BE49-F238E27FC236}">
                  <a16:creationId xmlns:a16="http://schemas.microsoft.com/office/drawing/2014/main" id="{5DC6BE66-3D70-3B41-B0FC-AC21818B8388}"/>
                </a:ext>
              </a:extLst>
            </p:cNvPr>
            <p:cNvSpPr txBox="1"/>
            <p:nvPr userDrawn="1"/>
          </p:nvSpPr>
          <p:spPr>
            <a:xfrm>
              <a:off x="5650825" y="2566425"/>
              <a:ext cx="1335133" cy="229991"/>
            </a:xfrm>
            <a:prstGeom prst="rect">
              <a:avLst/>
            </a:prstGeom>
            <a:noFill/>
          </p:spPr>
          <p:txBody>
            <a:bodyPr wrap="square" rtlCol="0">
              <a:spAutoFit/>
            </a:bodyPr>
            <a:lstStyle/>
            <a:p>
              <a:pPr algn="l">
                <a:lnSpc>
                  <a:spcPct val="100000"/>
                </a:lnSpc>
              </a:pPr>
              <a:r>
                <a:rPr lang="en-US" sz="1000" b="0" i="0" spc="150" baseline="0">
                  <a:solidFill>
                    <a:schemeClr val="tx2"/>
                  </a:solidFill>
                  <a:latin typeface="Tahoma" panose="020B0604030504040204" pitchFamily="34" charset="0"/>
                  <a:ea typeface="Tahoma" panose="020B0604030504040204" pitchFamily="34" charset="0"/>
                  <a:cs typeface="Tahoma" panose="020B0604030504040204" pitchFamily="34" charset="0"/>
                </a:rPr>
                <a:t>DARK GRAY</a:t>
              </a:r>
            </a:p>
          </p:txBody>
        </p:sp>
        <p:sp>
          <p:nvSpPr>
            <p:cNvPr id="34" name="TextBox 33">
              <a:extLst>
                <a:ext uri="{FF2B5EF4-FFF2-40B4-BE49-F238E27FC236}">
                  <a16:creationId xmlns:a16="http://schemas.microsoft.com/office/drawing/2014/main" id="{5F277607-E619-6B4C-BA7E-945F85682F27}"/>
                </a:ext>
              </a:extLst>
            </p:cNvPr>
            <p:cNvSpPr txBox="1"/>
            <p:nvPr userDrawn="1"/>
          </p:nvSpPr>
          <p:spPr>
            <a:xfrm>
              <a:off x="4074617" y="2566425"/>
              <a:ext cx="1335133" cy="229991"/>
            </a:xfrm>
            <a:prstGeom prst="rect">
              <a:avLst/>
            </a:prstGeom>
            <a:noFill/>
          </p:spPr>
          <p:txBody>
            <a:bodyPr wrap="square" rtlCol="0">
              <a:spAutoFit/>
            </a:bodyPr>
            <a:lstStyle/>
            <a:p>
              <a:pPr algn="l">
                <a:lnSpc>
                  <a:spcPct val="100000"/>
                </a:lnSpc>
              </a:pPr>
              <a:r>
                <a:rPr lang="en-US" sz="1000" b="0" i="0" spc="150" baseline="0">
                  <a:solidFill>
                    <a:schemeClr val="tx2"/>
                  </a:solidFill>
                  <a:latin typeface="Tahoma" panose="020B0604030504040204" pitchFamily="34" charset="0"/>
                  <a:ea typeface="Tahoma" panose="020B0604030504040204" pitchFamily="34" charset="0"/>
                  <a:cs typeface="Tahoma" panose="020B0604030504040204" pitchFamily="34" charset="0"/>
                </a:rPr>
                <a:t>BLACK</a:t>
              </a:r>
            </a:p>
          </p:txBody>
        </p:sp>
      </p:grpSp>
      <p:sp>
        <p:nvSpPr>
          <p:cNvPr id="35" name="TextBox 34">
            <a:extLst>
              <a:ext uri="{FF2B5EF4-FFF2-40B4-BE49-F238E27FC236}">
                <a16:creationId xmlns:a16="http://schemas.microsoft.com/office/drawing/2014/main" id="{4C1E8D41-00D9-294E-BBA1-3EB61B59B61B}"/>
              </a:ext>
            </a:extLst>
          </p:cNvPr>
          <p:cNvSpPr txBox="1"/>
          <p:nvPr userDrawn="1"/>
        </p:nvSpPr>
        <p:spPr>
          <a:xfrm>
            <a:off x="500412" y="3257503"/>
            <a:ext cx="312777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i="0" spc="300" baseline="0">
                <a:solidFill>
                  <a:schemeClr val="tx2"/>
                </a:solidFill>
                <a:latin typeface="Tahoma" panose="020B0604030504040204" pitchFamily="34" charset="0"/>
                <a:ea typeface="Tahoma" panose="020B0604030504040204" pitchFamily="34" charset="0"/>
                <a:cs typeface="Tahoma" panose="020B0604030504040204" pitchFamily="34" charset="0"/>
              </a:rPr>
              <a:t>FONT GUIDELINES</a:t>
            </a:r>
          </a:p>
        </p:txBody>
      </p:sp>
      <p:sp>
        <p:nvSpPr>
          <p:cNvPr id="37" name="TextBox 36">
            <a:extLst>
              <a:ext uri="{FF2B5EF4-FFF2-40B4-BE49-F238E27FC236}">
                <a16:creationId xmlns:a16="http://schemas.microsoft.com/office/drawing/2014/main" id="{D3BF60B7-9965-B041-879A-25E12DA354CC}"/>
              </a:ext>
            </a:extLst>
          </p:cNvPr>
          <p:cNvSpPr txBox="1"/>
          <p:nvPr userDrawn="1"/>
        </p:nvSpPr>
        <p:spPr>
          <a:xfrm>
            <a:off x="755058" y="3861577"/>
            <a:ext cx="1034257" cy="369332"/>
          </a:xfrm>
          <a:prstGeom prst="rect">
            <a:avLst/>
          </a:prstGeom>
          <a:noFill/>
        </p:spPr>
        <p:txBody>
          <a:bodyPr wrap="none" rtlCol="0">
            <a:spAutoFit/>
          </a:bodyPr>
          <a:lstStyle/>
          <a:p>
            <a:pPr lvl="0">
              <a:lnSpc>
                <a:spcPct val="100000"/>
              </a:lnSpc>
            </a:pPr>
            <a:r>
              <a:rPr lang="en-US" sz="1800" b="1" i="0" spc="150" baseline="0">
                <a:latin typeface="Tahoma" panose="020B0604030504040204" pitchFamily="34" charset="0"/>
                <a:ea typeface="Tahoma" panose="020B0604030504040204" pitchFamily="34" charset="0"/>
                <a:cs typeface="Tahoma" panose="020B0604030504040204" pitchFamily="34" charset="0"/>
              </a:rPr>
              <a:t>Titles:</a:t>
            </a:r>
          </a:p>
        </p:txBody>
      </p:sp>
      <p:sp>
        <p:nvSpPr>
          <p:cNvPr id="46" name="TextBox 45">
            <a:extLst>
              <a:ext uri="{FF2B5EF4-FFF2-40B4-BE49-F238E27FC236}">
                <a16:creationId xmlns:a16="http://schemas.microsoft.com/office/drawing/2014/main" id="{C757B087-A21F-9345-9487-ACDD7D6C94D2}"/>
              </a:ext>
            </a:extLst>
          </p:cNvPr>
          <p:cNvSpPr txBox="1"/>
          <p:nvPr userDrawn="1"/>
        </p:nvSpPr>
        <p:spPr>
          <a:xfrm>
            <a:off x="472918" y="343881"/>
            <a:ext cx="10253128" cy="600164"/>
          </a:xfrm>
          <a:prstGeom prst="rect">
            <a:avLst/>
          </a:prstGeom>
          <a:noFill/>
        </p:spPr>
        <p:txBody>
          <a:bodyPr wrap="none" rtlCol="0">
            <a:spAutoFit/>
          </a:bodyPr>
          <a:lstStyle/>
          <a:p>
            <a:pPr algn="l">
              <a:lnSpc>
                <a:spcPct val="100000"/>
              </a:lnSpc>
            </a:pPr>
            <a:r>
              <a:rPr lang="en-US" sz="3300" b="1" i="0" spc="300">
                <a:latin typeface="Tahoma" panose="020B0604030504040204" pitchFamily="34" charset="0"/>
                <a:ea typeface="Tahoma" panose="020B0604030504040204" pitchFamily="34" charset="0"/>
                <a:cs typeface="Tahoma" panose="020B0604030504040204" pitchFamily="34" charset="0"/>
              </a:rPr>
              <a:t>THEME COLORS AND FONTS GUIDELINES</a:t>
            </a:r>
            <a:endParaRPr lang="en-US" sz="3300" b="1" i="0" spc="300" baseline="0">
              <a:latin typeface="Tahoma" panose="020B0604030504040204" pitchFamily="34" charset="0"/>
              <a:ea typeface="Tahoma" panose="020B0604030504040204" pitchFamily="34" charset="0"/>
              <a:cs typeface="Tahoma" panose="020B0604030504040204" pitchFamily="34" charset="0"/>
            </a:endParaRPr>
          </a:p>
        </p:txBody>
      </p:sp>
      <p:cxnSp>
        <p:nvCxnSpPr>
          <p:cNvPr id="50" name="Straight Connector 49">
            <a:extLst>
              <a:ext uri="{FF2B5EF4-FFF2-40B4-BE49-F238E27FC236}">
                <a16:creationId xmlns:a16="http://schemas.microsoft.com/office/drawing/2014/main" id="{03AFAE62-3AB1-A34B-AA63-1F5F5EA29B87}"/>
              </a:ext>
            </a:extLst>
          </p:cNvPr>
          <p:cNvCxnSpPr>
            <a:cxnSpLocks/>
          </p:cNvCxnSpPr>
          <p:nvPr userDrawn="1"/>
        </p:nvCxnSpPr>
        <p:spPr>
          <a:xfrm rot="16200000">
            <a:off x="4159972" y="5139049"/>
            <a:ext cx="2743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8815741B-0C56-D145-B02C-48694150E3CA}"/>
              </a:ext>
            </a:extLst>
          </p:cNvPr>
          <p:cNvSpPr txBox="1"/>
          <p:nvPr userDrawn="1"/>
        </p:nvSpPr>
        <p:spPr>
          <a:xfrm>
            <a:off x="5973767" y="3887849"/>
            <a:ext cx="4889480" cy="1261884"/>
          </a:xfrm>
          <a:prstGeom prst="rect">
            <a:avLst/>
          </a:prstGeom>
          <a:noFill/>
        </p:spPr>
        <p:txBody>
          <a:bodyPr wrap="none" rtlCol="0">
            <a:spAutoFit/>
          </a:bodyPr>
          <a:lstStyle/>
          <a:p>
            <a:pPr lvl="0">
              <a:lnSpc>
                <a:spcPct val="100000"/>
              </a:lnSpc>
            </a:pPr>
            <a:r>
              <a:rPr lang="en-US" sz="3800" b="1" i="0" spc="300">
                <a:latin typeface="Tahoma" panose="020B0604030504040204" pitchFamily="34" charset="0"/>
                <a:ea typeface="Tahoma" panose="020B0604030504040204" pitchFamily="34" charset="0"/>
                <a:cs typeface="Tahoma" panose="020B0604030504040204" pitchFamily="34" charset="0"/>
              </a:rPr>
              <a:t>TAHOMA TITLE</a:t>
            </a:r>
          </a:p>
          <a:p>
            <a:pPr lvl="0">
              <a:lnSpc>
                <a:spcPct val="100000"/>
              </a:lnSpc>
            </a:pPr>
            <a:r>
              <a:rPr lang="en-US" sz="3800" b="1" i="0" spc="300">
                <a:latin typeface="Georgia" panose="02040502050405020303" pitchFamily="18" charset="0"/>
                <a:ea typeface="Tahoma" panose="020B0604030504040204" pitchFamily="34" charset="0"/>
                <a:cs typeface="Tahoma" panose="020B0604030504040204" pitchFamily="34" charset="0"/>
              </a:rPr>
              <a:t>GEORGIA TITLE</a:t>
            </a:r>
            <a:endParaRPr lang="en-US" sz="3800" b="0" i="0" spc="150" baseline="0">
              <a:latin typeface="Tahoma" panose="020B0604030504040204" pitchFamily="34" charset="0"/>
              <a:ea typeface="Tahoma" panose="020B0604030504040204" pitchFamily="34" charset="0"/>
              <a:cs typeface="Tahoma" panose="020B0604030504040204" pitchFamily="34" charset="0"/>
            </a:endParaRPr>
          </a:p>
        </p:txBody>
      </p:sp>
      <p:sp>
        <p:nvSpPr>
          <p:cNvPr id="52" name="TextBox 51">
            <a:extLst>
              <a:ext uri="{FF2B5EF4-FFF2-40B4-BE49-F238E27FC236}">
                <a16:creationId xmlns:a16="http://schemas.microsoft.com/office/drawing/2014/main" id="{B460B54E-06BB-D64E-AD5A-2391A785C7C1}"/>
              </a:ext>
            </a:extLst>
          </p:cNvPr>
          <p:cNvSpPr txBox="1"/>
          <p:nvPr userDrawn="1"/>
        </p:nvSpPr>
        <p:spPr>
          <a:xfrm>
            <a:off x="5973767" y="5215917"/>
            <a:ext cx="2860078" cy="369332"/>
          </a:xfrm>
          <a:prstGeom prst="rect">
            <a:avLst/>
          </a:prstGeom>
          <a:noFill/>
        </p:spPr>
        <p:txBody>
          <a:bodyPr wrap="none" rtlCol="0">
            <a:spAutoFit/>
          </a:bodyPr>
          <a:lstStyle/>
          <a:p>
            <a:pPr lvl="0">
              <a:lnSpc>
                <a:spcPct val="100000"/>
              </a:lnSpc>
            </a:pPr>
            <a:r>
              <a:rPr lang="en-US" sz="1800" b="1" i="0" spc="150" baseline="0">
                <a:latin typeface="Tahoma" panose="020B0604030504040204" pitchFamily="34" charset="0"/>
                <a:ea typeface="Tahoma" panose="020B0604030504040204" pitchFamily="34" charset="0"/>
                <a:cs typeface="Tahoma" panose="020B0604030504040204" pitchFamily="34" charset="0"/>
              </a:rPr>
              <a:t>Body copy example:</a:t>
            </a:r>
          </a:p>
        </p:txBody>
      </p:sp>
      <p:sp>
        <p:nvSpPr>
          <p:cNvPr id="53" name="TextBox 52">
            <a:extLst>
              <a:ext uri="{FF2B5EF4-FFF2-40B4-BE49-F238E27FC236}">
                <a16:creationId xmlns:a16="http://schemas.microsoft.com/office/drawing/2014/main" id="{E8106E8B-A4C0-5E41-ABFE-0D1486E5F5F2}"/>
              </a:ext>
            </a:extLst>
          </p:cNvPr>
          <p:cNvSpPr txBox="1"/>
          <p:nvPr userDrawn="1"/>
        </p:nvSpPr>
        <p:spPr>
          <a:xfrm>
            <a:off x="5973767" y="5608732"/>
            <a:ext cx="5615512" cy="910249"/>
          </a:xfrm>
          <a:prstGeom prst="rect">
            <a:avLst/>
          </a:prstGeom>
          <a:noFill/>
        </p:spPr>
        <p:txBody>
          <a:bodyPr wrap="none" rtlCol="0">
            <a:spAutoFit/>
          </a:bodyPr>
          <a:lstStyle/>
          <a:p>
            <a:pPr lvl="0">
              <a:lnSpc>
                <a:spcPts val="2200"/>
              </a:lnSpc>
            </a:pPr>
            <a:r>
              <a:rPr lang="en-US" sz="1600" b="0" i="0" spc="150" baseline="0">
                <a:latin typeface="Tahoma" panose="020B0604030504040204" pitchFamily="34" charset="0"/>
                <a:ea typeface="Tahoma" panose="020B0604030504040204" pitchFamily="34" charset="0"/>
                <a:cs typeface="Tahoma" panose="020B0604030504040204" pitchFamily="34" charset="0"/>
              </a:rPr>
              <a:t>Body copy example body copy example body copy</a:t>
            </a:r>
          </a:p>
          <a:p>
            <a:pPr lvl="0">
              <a:lnSpc>
                <a:spcPts val="2200"/>
              </a:lnSpc>
            </a:pPr>
            <a:r>
              <a:rPr lang="en-US" sz="1600" b="0" i="0" spc="150" baseline="0">
                <a:latin typeface="Tahoma" panose="020B0604030504040204" pitchFamily="34" charset="0"/>
                <a:ea typeface="Tahoma" panose="020B0604030504040204" pitchFamily="34" charset="0"/>
                <a:cs typeface="Tahoma" panose="020B0604030504040204" pitchFamily="34" charset="0"/>
              </a:rPr>
              <a:t>example body copy example body copy example</a:t>
            </a:r>
            <a:br>
              <a:rPr lang="en-US" sz="1600" b="0" i="0" spc="150" baseline="0">
                <a:latin typeface="Tahoma" panose="020B0604030504040204" pitchFamily="34" charset="0"/>
                <a:ea typeface="Tahoma" panose="020B0604030504040204" pitchFamily="34" charset="0"/>
                <a:cs typeface="Tahoma" panose="020B0604030504040204" pitchFamily="34" charset="0"/>
              </a:rPr>
            </a:br>
            <a:r>
              <a:rPr lang="en-US" sz="1600" b="0" i="0" spc="150" baseline="0">
                <a:latin typeface="Tahoma" panose="020B0604030504040204" pitchFamily="34" charset="0"/>
                <a:ea typeface="Tahoma" panose="020B0604030504040204" pitchFamily="34" charset="0"/>
                <a:cs typeface="Tahoma" panose="020B0604030504040204" pitchFamily="34" charset="0"/>
              </a:rPr>
              <a:t>body copy example body copy example.</a:t>
            </a:r>
          </a:p>
        </p:txBody>
      </p:sp>
      <p:sp>
        <p:nvSpPr>
          <p:cNvPr id="55" name="TextBox 54">
            <a:extLst>
              <a:ext uri="{FF2B5EF4-FFF2-40B4-BE49-F238E27FC236}">
                <a16:creationId xmlns:a16="http://schemas.microsoft.com/office/drawing/2014/main" id="{DDDCA804-B814-9D45-881C-91455370BA5F}"/>
              </a:ext>
            </a:extLst>
          </p:cNvPr>
          <p:cNvSpPr txBox="1"/>
          <p:nvPr userDrawn="1"/>
        </p:nvSpPr>
        <p:spPr>
          <a:xfrm>
            <a:off x="755058" y="4256859"/>
            <a:ext cx="3897965" cy="628121"/>
          </a:xfrm>
          <a:prstGeom prst="rect">
            <a:avLst/>
          </a:prstGeom>
          <a:noFill/>
        </p:spPr>
        <p:txBody>
          <a:bodyPr wrap="square" rtlCol="0">
            <a:spAutoFit/>
          </a:bodyPr>
          <a:lstStyle/>
          <a:p>
            <a:pPr lvl="0">
              <a:lnSpc>
                <a:spcPts val="2200"/>
              </a:lnSpc>
            </a:pPr>
            <a:r>
              <a:rPr lang="en-US" sz="1600" b="0" i="0" spc="150" baseline="0">
                <a:latin typeface="Tahoma" panose="020B0604030504040204" pitchFamily="34" charset="0"/>
                <a:ea typeface="Tahoma" panose="020B0604030504040204" pitchFamily="34" charset="0"/>
                <a:cs typeface="Tahoma" panose="020B0604030504040204" pitchFamily="34" charset="0"/>
              </a:rPr>
              <a:t>Tahoma or Georgia, ALL CAPS, Bold, Loose character spacing</a:t>
            </a:r>
          </a:p>
        </p:txBody>
      </p:sp>
      <p:sp>
        <p:nvSpPr>
          <p:cNvPr id="56" name="TextBox 55">
            <a:extLst>
              <a:ext uri="{FF2B5EF4-FFF2-40B4-BE49-F238E27FC236}">
                <a16:creationId xmlns:a16="http://schemas.microsoft.com/office/drawing/2014/main" id="{F9E7FBCF-DFB7-9C45-862C-62782B4BC355}"/>
              </a:ext>
            </a:extLst>
          </p:cNvPr>
          <p:cNvSpPr txBox="1"/>
          <p:nvPr userDrawn="1"/>
        </p:nvSpPr>
        <p:spPr>
          <a:xfrm>
            <a:off x="771005" y="5147688"/>
            <a:ext cx="939681" cy="369332"/>
          </a:xfrm>
          <a:prstGeom prst="rect">
            <a:avLst/>
          </a:prstGeom>
          <a:noFill/>
        </p:spPr>
        <p:txBody>
          <a:bodyPr wrap="none" rtlCol="0">
            <a:spAutoFit/>
          </a:bodyPr>
          <a:lstStyle/>
          <a:p>
            <a:pPr lvl="0">
              <a:lnSpc>
                <a:spcPct val="100000"/>
              </a:lnSpc>
            </a:pPr>
            <a:r>
              <a:rPr lang="en-US" sz="1800" b="1" i="0" spc="150" baseline="0">
                <a:latin typeface="Tahoma" panose="020B0604030504040204" pitchFamily="34" charset="0"/>
                <a:ea typeface="Tahoma" panose="020B0604030504040204" pitchFamily="34" charset="0"/>
                <a:cs typeface="Tahoma" panose="020B0604030504040204" pitchFamily="34" charset="0"/>
              </a:rPr>
              <a:t>Copy:</a:t>
            </a:r>
          </a:p>
        </p:txBody>
      </p:sp>
      <p:sp>
        <p:nvSpPr>
          <p:cNvPr id="57" name="TextBox 56">
            <a:extLst>
              <a:ext uri="{FF2B5EF4-FFF2-40B4-BE49-F238E27FC236}">
                <a16:creationId xmlns:a16="http://schemas.microsoft.com/office/drawing/2014/main" id="{6F42EB73-B6AD-6944-A002-3AF5BA22D3F5}"/>
              </a:ext>
            </a:extLst>
          </p:cNvPr>
          <p:cNvSpPr txBox="1"/>
          <p:nvPr userDrawn="1"/>
        </p:nvSpPr>
        <p:spPr>
          <a:xfrm>
            <a:off x="771006" y="5542970"/>
            <a:ext cx="4381986" cy="910249"/>
          </a:xfrm>
          <a:prstGeom prst="rect">
            <a:avLst/>
          </a:prstGeom>
          <a:noFill/>
        </p:spPr>
        <p:txBody>
          <a:bodyPr wrap="square" rtlCol="0">
            <a:spAutoFit/>
          </a:bodyPr>
          <a:lstStyle/>
          <a:p>
            <a:pPr lvl="0">
              <a:lnSpc>
                <a:spcPts val="2200"/>
              </a:lnSpc>
            </a:pPr>
            <a:r>
              <a:rPr lang="en-US" sz="1600" b="0" i="0" spc="150" baseline="0">
                <a:latin typeface="Tahoma" panose="020B0604030504040204" pitchFamily="34" charset="0"/>
                <a:ea typeface="Tahoma" panose="020B0604030504040204" pitchFamily="34" charset="0"/>
                <a:cs typeface="Tahoma" panose="020B0604030504040204" pitchFamily="34" charset="0"/>
              </a:rPr>
              <a:t>Tahoma, Regular, Character spacing – extended 1.5 (under “More spacing…” options)</a:t>
            </a:r>
          </a:p>
        </p:txBody>
      </p:sp>
      <p:sp>
        <p:nvSpPr>
          <p:cNvPr id="58" name="TextBox 57">
            <a:extLst>
              <a:ext uri="{FF2B5EF4-FFF2-40B4-BE49-F238E27FC236}">
                <a16:creationId xmlns:a16="http://schemas.microsoft.com/office/drawing/2014/main" id="{F1D3B000-EE3C-C646-8618-EF73DD2AB0D0}"/>
              </a:ext>
            </a:extLst>
          </p:cNvPr>
          <p:cNvSpPr txBox="1"/>
          <p:nvPr userDrawn="1"/>
        </p:nvSpPr>
        <p:spPr>
          <a:xfrm>
            <a:off x="5973767" y="3569639"/>
            <a:ext cx="2105063" cy="369332"/>
          </a:xfrm>
          <a:prstGeom prst="rect">
            <a:avLst/>
          </a:prstGeom>
          <a:noFill/>
        </p:spPr>
        <p:txBody>
          <a:bodyPr wrap="none" rtlCol="0">
            <a:spAutoFit/>
          </a:bodyPr>
          <a:lstStyle/>
          <a:p>
            <a:pPr lvl="0">
              <a:lnSpc>
                <a:spcPct val="100000"/>
              </a:lnSpc>
            </a:pPr>
            <a:r>
              <a:rPr lang="en-US" sz="1800" b="1" i="0" spc="150" baseline="0">
                <a:latin typeface="Tahoma" panose="020B0604030504040204" pitchFamily="34" charset="0"/>
                <a:ea typeface="Tahoma" panose="020B0604030504040204" pitchFamily="34" charset="0"/>
                <a:cs typeface="Tahoma" panose="020B0604030504040204" pitchFamily="34" charset="0"/>
              </a:rPr>
              <a:t>Title example:</a:t>
            </a:r>
          </a:p>
        </p:txBody>
      </p:sp>
      <p:cxnSp>
        <p:nvCxnSpPr>
          <p:cNvPr id="68" name="Straight Connector 67">
            <a:extLst>
              <a:ext uri="{FF2B5EF4-FFF2-40B4-BE49-F238E27FC236}">
                <a16:creationId xmlns:a16="http://schemas.microsoft.com/office/drawing/2014/main" id="{A7FE00BF-EF6F-4547-9F00-2C58DE7F8701}"/>
              </a:ext>
            </a:extLst>
          </p:cNvPr>
          <p:cNvCxnSpPr>
            <a:cxnSpLocks/>
          </p:cNvCxnSpPr>
          <p:nvPr userDrawn="1"/>
        </p:nvCxnSpPr>
        <p:spPr>
          <a:xfrm>
            <a:off x="593012" y="1683345"/>
            <a:ext cx="303517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267AFC1-B824-0A43-A8EB-C233D3379094}"/>
              </a:ext>
            </a:extLst>
          </p:cNvPr>
          <p:cNvCxnSpPr>
            <a:cxnSpLocks/>
          </p:cNvCxnSpPr>
          <p:nvPr userDrawn="1"/>
        </p:nvCxnSpPr>
        <p:spPr>
          <a:xfrm>
            <a:off x="593012" y="3710111"/>
            <a:ext cx="283309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62367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UIDE02">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B0DC6C70-3EBD-2747-A555-18CEA468BA72}"/>
              </a:ext>
            </a:extLst>
          </p:cNvPr>
          <p:cNvCxnSpPr>
            <a:cxnSpLocks/>
          </p:cNvCxnSpPr>
          <p:nvPr userDrawn="1"/>
        </p:nvCxnSpPr>
        <p:spPr>
          <a:xfrm>
            <a:off x="593012" y="1017632"/>
            <a:ext cx="108427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37D8B13-3B46-E043-8AC9-2A276518B7A2}"/>
              </a:ext>
            </a:extLst>
          </p:cNvPr>
          <p:cNvSpPr txBox="1"/>
          <p:nvPr userDrawn="1"/>
        </p:nvSpPr>
        <p:spPr>
          <a:xfrm>
            <a:off x="472918" y="343881"/>
            <a:ext cx="5981125" cy="600164"/>
          </a:xfrm>
          <a:prstGeom prst="rect">
            <a:avLst/>
          </a:prstGeom>
          <a:noFill/>
        </p:spPr>
        <p:txBody>
          <a:bodyPr wrap="none" rtlCol="0">
            <a:spAutoFit/>
          </a:bodyPr>
          <a:lstStyle/>
          <a:p>
            <a:pPr algn="l">
              <a:lnSpc>
                <a:spcPct val="100000"/>
              </a:lnSpc>
            </a:pPr>
            <a:r>
              <a:rPr lang="en-US" sz="3300" b="1" i="0" spc="300">
                <a:latin typeface="Tahoma" panose="020B0604030504040204" pitchFamily="34" charset="0"/>
                <a:ea typeface="Tahoma" panose="020B0604030504040204" pitchFamily="34" charset="0"/>
                <a:cs typeface="Tahoma" panose="020B0604030504040204" pitchFamily="34" charset="0"/>
              </a:rPr>
              <a:t>TEMPLATE GUIDELINES</a:t>
            </a:r>
            <a:endParaRPr lang="en-US" sz="3300" b="1" i="0" spc="300" baseline="0">
              <a:latin typeface="Tahoma" panose="020B0604030504040204" pitchFamily="34" charset="0"/>
              <a:ea typeface="Tahoma" panose="020B0604030504040204" pitchFamily="34" charset="0"/>
              <a:cs typeface="Tahoma" panose="020B0604030504040204" pitchFamily="34" charset="0"/>
            </a:endParaRPr>
          </a:p>
        </p:txBody>
      </p:sp>
      <p:sp>
        <p:nvSpPr>
          <p:cNvPr id="18" name="TextBox 17">
            <a:extLst>
              <a:ext uri="{FF2B5EF4-FFF2-40B4-BE49-F238E27FC236}">
                <a16:creationId xmlns:a16="http://schemas.microsoft.com/office/drawing/2014/main" id="{488BDB4A-13F2-3D43-AB02-01D5FDEE678B}"/>
              </a:ext>
            </a:extLst>
          </p:cNvPr>
          <p:cNvSpPr txBox="1"/>
          <p:nvPr userDrawn="1"/>
        </p:nvSpPr>
        <p:spPr>
          <a:xfrm>
            <a:off x="500412" y="1238057"/>
            <a:ext cx="381609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i="0" spc="300" baseline="0">
                <a:solidFill>
                  <a:schemeClr val="tx2"/>
                </a:solidFill>
                <a:latin typeface="Tahoma" panose="020B0604030504040204" pitchFamily="34" charset="0"/>
                <a:ea typeface="Tahoma" panose="020B0604030504040204" pitchFamily="34" charset="0"/>
                <a:cs typeface="Tahoma" panose="020B0604030504040204" pitchFamily="34" charset="0"/>
              </a:rPr>
              <a:t>USING SLIDE LAYOUTS</a:t>
            </a:r>
          </a:p>
        </p:txBody>
      </p:sp>
      <p:cxnSp>
        <p:nvCxnSpPr>
          <p:cNvPr id="19" name="Straight Connector 18">
            <a:extLst>
              <a:ext uri="{FF2B5EF4-FFF2-40B4-BE49-F238E27FC236}">
                <a16:creationId xmlns:a16="http://schemas.microsoft.com/office/drawing/2014/main" id="{953D3FCA-D02B-9F44-B490-BE60594C0B10}"/>
              </a:ext>
            </a:extLst>
          </p:cNvPr>
          <p:cNvCxnSpPr>
            <a:cxnSpLocks/>
          </p:cNvCxnSpPr>
          <p:nvPr userDrawn="1"/>
        </p:nvCxnSpPr>
        <p:spPr>
          <a:xfrm>
            <a:off x="593012" y="1683345"/>
            <a:ext cx="356212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CF93D2C-9329-7646-9081-68EA1DB77B43}"/>
              </a:ext>
            </a:extLst>
          </p:cNvPr>
          <p:cNvSpPr txBox="1"/>
          <p:nvPr userDrawn="1"/>
        </p:nvSpPr>
        <p:spPr>
          <a:xfrm>
            <a:off x="520121" y="1883971"/>
            <a:ext cx="2933258" cy="346057"/>
          </a:xfrm>
          <a:prstGeom prst="rect">
            <a:avLst/>
          </a:prstGeom>
          <a:noFill/>
        </p:spPr>
        <p:txBody>
          <a:bodyPr wrap="square" rtlCol="0">
            <a:spAutoFit/>
          </a:bodyPr>
          <a:lstStyle/>
          <a:p>
            <a:pPr lvl="0">
              <a:lnSpc>
                <a:spcPts val="2200"/>
              </a:lnSpc>
            </a:pPr>
            <a:r>
              <a:rPr lang="en-US" sz="1400" b="1" i="0" spc="150" baseline="0">
                <a:latin typeface="Tahoma" panose="020B0604030504040204" pitchFamily="34" charset="0"/>
                <a:ea typeface="Tahoma" panose="020B0604030504040204" pitchFamily="34" charset="0"/>
                <a:cs typeface="Tahoma" panose="020B0604030504040204" pitchFamily="34" charset="0"/>
              </a:rPr>
              <a:t>To insert a new slide:</a:t>
            </a:r>
          </a:p>
        </p:txBody>
      </p:sp>
      <p:sp>
        <p:nvSpPr>
          <p:cNvPr id="22" name="TextBox 21">
            <a:extLst>
              <a:ext uri="{FF2B5EF4-FFF2-40B4-BE49-F238E27FC236}">
                <a16:creationId xmlns:a16="http://schemas.microsoft.com/office/drawing/2014/main" id="{216309D9-B71B-3045-9185-992B0E56E4A3}"/>
              </a:ext>
            </a:extLst>
          </p:cNvPr>
          <p:cNvSpPr txBox="1"/>
          <p:nvPr userDrawn="1"/>
        </p:nvSpPr>
        <p:spPr>
          <a:xfrm>
            <a:off x="520120" y="2285462"/>
            <a:ext cx="4872151" cy="1439625"/>
          </a:xfrm>
          <a:prstGeom prst="rect">
            <a:avLst/>
          </a:prstGeom>
          <a:noFill/>
        </p:spPr>
        <p:txBody>
          <a:bodyPr wrap="square" rtlCol="0">
            <a:spAutoFit/>
          </a:bodyPr>
          <a:lstStyle/>
          <a:p>
            <a:pPr marL="342900" lvl="0" indent="-342900">
              <a:lnSpc>
                <a:spcPct val="150000"/>
              </a:lnSpc>
              <a:buFont typeface="+mj-lt"/>
              <a:buAutoNum type="arabicPeriod"/>
            </a:pPr>
            <a:r>
              <a:rPr lang="en-US" sz="1200" b="0" i="0" spc="150" baseline="0">
                <a:latin typeface="Tahoma" panose="020B0604030504040204" pitchFamily="34" charset="0"/>
                <a:ea typeface="Tahoma" panose="020B0604030504040204" pitchFamily="34" charset="0"/>
                <a:cs typeface="Tahoma" panose="020B0604030504040204" pitchFamily="34" charset="0"/>
              </a:rPr>
              <a:t>Click on the bottom arrow of the</a:t>
            </a:r>
            <a:br>
              <a:rPr lang="en-US" sz="1200" b="0" i="0" spc="150" baseline="0">
                <a:latin typeface="Tahoma" panose="020B0604030504040204" pitchFamily="34" charset="0"/>
                <a:ea typeface="Tahoma" panose="020B0604030504040204" pitchFamily="34" charset="0"/>
                <a:cs typeface="Tahoma" panose="020B0604030504040204" pitchFamily="34" charset="0"/>
              </a:rPr>
            </a:br>
            <a:r>
              <a:rPr lang="en-US" sz="1200" b="0" i="0" spc="150" baseline="0">
                <a:latin typeface="Tahoma" panose="020B0604030504040204" pitchFamily="34" charset="0"/>
                <a:ea typeface="Tahoma" panose="020B0604030504040204" pitchFamily="34" charset="0"/>
                <a:cs typeface="Tahoma" panose="020B0604030504040204" pitchFamily="34" charset="0"/>
              </a:rPr>
              <a:t>New Slide button</a:t>
            </a:r>
          </a:p>
          <a:p>
            <a:pPr marL="342900" lvl="0" indent="-342900">
              <a:lnSpc>
                <a:spcPct val="150000"/>
              </a:lnSpc>
              <a:buFont typeface="+mj-lt"/>
              <a:buAutoNum type="arabicPeriod"/>
            </a:pPr>
            <a:r>
              <a:rPr lang="en-US" sz="1200" b="0" i="0" spc="150" baseline="0">
                <a:latin typeface="Tahoma" panose="020B0604030504040204" pitchFamily="34" charset="0"/>
                <a:ea typeface="Tahoma" panose="020B0604030504040204" pitchFamily="34" charset="0"/>
                <a:cs typeface="Tahoma" panose="020B0604030504040204" pitchFamily="34" charset="0"/>
              </a:rPr>
              <a:t>Choose an appropriate layout from</a:t>
            </a:r>
            <a:br>
              <a:rPr lang="en-US" sz="1200" b="0" i="0" spc="150" baseline="0">
                <a:latin typeface="Tahoma" panose="020B0604030504040204" pitchFamily="34" charset="0"/>
                <a:ea typeface="Tahoma" panose="020B0604030504040204" pitchFamily="34" charset="0"/>
                <a:cs typeface="Tahoma" panose="020B0604030504040204" pitchFamily="34" charset="0"/>
              </a:rPr>
            </a:br>
            <a:r>
              <a:rPr lang="en-US" sz="1200" b="0" i="0" spc="150" baseline="0">
                <a:latin typeface="Tahoma" panose="020B0604030504040204" pitchFamily="34" charset="0"/>
                <a:ea typeface="Tahoma" panose="020B0604030504040204" pitchFamily="34" charset="0"/>
                <a:cs typeface="Tahoma" panose="020B0604030504040204" pitchFamily="34" charset="0"/>
              </a:rPr>
              <a:t>the gallery</a:t>
            </a:r>
          </a:p>
          <a:p>
            <a:pPr marL="342900" lvl="0" indent="-342900">
              <a:lnSpc>
                <a:spcPct val="150000"/>
              </a:lnSpc>
              <a:buFont typeface="+mj-lt"/>
              <a:buAutoNum type="arabicPeriod"/>
            </a:pPr>
            <a:r>
              <a:rPr lang="en-US" sz="1200" b="0" i="0" spc="150" baseline="0">
                <a:latin typeface="Tahoma" panose="020B0604030504040204" pitchFamily="34" charset="0"/>
                <a:ea typeface="Tahoma" panose="020B0604030504040204" pitchFamily="34" charset="0"/>
                <a:cs typeface="Tahoma" panose="020B0604030504040204" pitchFamily="34" charset="0"/>
              </a:rPr>
              <a:t>Edit as needed, following the guidelines</a:t>
            </a:r>
          </a:p>
        </p:txBody>
      </p:sp>
      <p:sp>
        <p:nvSpPr>
          <p:cNvPr id="23" name="TextBox 22">
            <a:extLst>
              <a:ext uri="{FF2B5EF4-FFF2-40B4-BE49-F238E27FC236}">
                <a16:creationId xmlns:a16="http://schemas.microsoft.com/office/drawing/2014/main" id="{F316A8D4-0E10-994E-932F-E103423CBF6E}"/>
              </a:ext>
            </a:extLst>
          </p:cNvPr>
          <p:cNvSpPr txBox="1"/>
          <p:nvPr userDrawn="1"/>
        </p:nvSpPr>
        <p:spPr>
          <a:xfrm>
            <a:off x="5785109" y="1238057"/>
            <a:ext cx="499943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i="0" spc="300" baseline="0">
                <a:solidFill>
                  <a:schemeClr val="tx2"/>
                </a:solidFill>
                <a:latin typeface="Tahoma" panose="020B0604030504040204" pitchFamily="34" charset="0"/>
                <a:ea typeface="Tahoma" panose="020B0604030504040204" pitchFamily="34" charset="0"/>
                <a:cs typeface="Tahoma" panose="020B0604030504040204" pitchFamily="34" charset="0"/>
              </a:rPr>
              <a:t>CHANGING SLIDE LAYOUTS</a:t>
            </a:r>
          </a:p>
        </p:txBody>
      </p:sp>
      <p:cxnSp>
        <p:nvCxnSpPr>
          <p:cNvPr id="24" name="Straight Connector 23">
            <a:extLst>
              <a:ext uri="{FF2B5EF4-FFF2-40B4-BE49-F238E27FC236}">
                <a16:creationId xmlns:a16="http://schemas.microsoft.com/office/drawing/2014/main" id="{D72DB0D2-3E01-274B-963D-D4733E927928}"/>
              </a:ext>
            </a:extLst>
          </p:cNvPr>
          <p:cNvCxnSpPr>
            <a:cxnSpLocks/>
          </p:cNvCxnSpPr>
          <p:nvPr userDrawn="1"/>
        </p:nvCxnSpPr>
        <p:spPr>
          <a:xfrm>
            <a:off x="5877709" y="1683345"/>
            <a:ext cx="423447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21377E5-A592-3247-9CBF-5C01DA87A24A}"/>
              </a:ext>
            </a:extLst>
          </p:cNvPr>
          <p:cNvSpPr txBox="1"/>
          <p:nvPr userDrawn="1"/>
        </p:nvSpPr>
        <p:spPr>
          <a:xfrm>
            <a:off x="5804817" y="1883971"/>
            <a:ext cx="5630970" cy="910314"/>
          </a:xfrm>
          <a:prstGeom prst="rect">
            <a:avLst/>
          </a:prstGeom>
          <a:noFill/>
        </p:spPr>
        <p:txBody>
          <a:bodyPr wrap="square" rtlCol="0">
            <a:spAutoFit/>
          </a:bodyPr>
          <a:lstStyle/>
          <a:p>
            <a:pPr lvl="0">
              <a:lnSpc>
                <a:spcPts val="2200"/>
              </a:lnSpc>
            </a:pPr>
            <a:r>
              <a:rPr lang="en-US" sz="1400" b="1" i="0" spc="150" baseline="0">
                <a:latin typeface="Tahoma" panose="020B0604030504040204" pitchFamily="34" charset="0"/>
                <a:ea typeface="Tahoma" panose="020B0604030504040204" pitchFamily="34" charset="0"/>
                <a:cs typeface="Tahoma" panose="020B0604030504040204" pitchFamily="34" charset="0"/>
              </a:rPr>
              <a:t>If you wish to use a different layout for your existing slide, there is no need to insert a new one. Simply:</a:t>
            </a:r>
          </a:p>
        </p:txBody>
      </p:sp>
      <p:sp>
        <p:nvSpPr>
          <p:cNvPr id="29" name="TextBox 28">
            <a:extLst>
              <a:ext uri="{FF2B5EF4-FFF2-40B4-BE49-F238E27FC236}">
                <a16:creationId xmlns:a16="http://schemas.microsoft.com/office/drawing/2014/main" id="{6F7555BF-394E-544B-AFEE-01011B501BB5}"/>
              </a:ext>
            </a:extLst>
          </p:cNvPr>
          <p:cNvSpPr txBox="1"/>
          <p:nvPr userDrawn="1"/>
        </p:nvSpPr>
        <p:spPr>
          <a:xfrm>
            <a:off x="5794963" y="2880710"/>
            <a:ext cx="4979724" cy="608628"/>
          </a:xfrm>
          <a:prstGeom prst="rect">
            <a:avLst/>
          </a:prstGeom>
          <a:noFill/>
        </p:spPr>
        <p:txBody>
          <a:bodyPr wrap="square" rtlCol="0">
            <a:spAutoFit/>
          </a:bodyPr>
          <a:lstStyle/>
          <a:p>
            <a:pPr marL="342900" lvl="0" indent="-342900">
              <a:lnSpc>
                <a:spcPct val="150000"/>
              </a:lnSpc>
              <a:buFont typeface="+mj-lt"/>
              <a:buAutoNum type="arabicPeriod"/>
            </a:pPr>
            <a:r>
              <a:rPr lang="en-US" sz="1200" b="0" i="0" spc="150" baseline="0">
                <a:latin typeface="Tahoma" panose="020B0604030504040204" pitchFamily="34" charset="0"/>
                <a:ea typeface="Tahoma" panose="020B0604030504040204" pitchFamily="34" charset="0"/>
                <a:cs typeface="Tahoma" panose="020B0604030504040204" pitchFamily="34" charset="0"/>
              </a:rPr>
              <a:t>With your slide selected, click in the Layout button</a:t>
            </a:r>
          </a:p>
          <a:p>
            <a:pPr marL="342900" lvl="0" indent="-342900">
              <a:lnSpc>
                <a:spcPct val="150000"/>
              </a:lnSpc>
              <a:buFont typeface="+mj-lt"/>
              <a:buAutoNum type="arabicPeriod"/>
            </a:pPr>
            <a:r>
              <a:rPr lang="en-US" sz="1200" b="0" i="0" spc="150" baseline="0">
                <a:latin typeface="Tahoma" panose="020B0604030504040204" pitchFamily="34" charset="0"/>
                <a:ea typeface="Tahoma" panose="020B0604030504040204" pitchFamily="34" charset="0"/>
                <a:cs typeface="Tahoma" panose="020B0604030504040204" pitchFamily="34" charset="0"/>
              </a:rPr>
              <a:t>Choose a new layout from the gallery</a:t>
            </a:r>
          </a:p>
        </p:txBody>
      </p:sp>
      <p:sp>
        <p:nvSpPr>
          <p:cNvPr id="42" name="TextBox 41">
            <a:extLst>
              <a:ext uri="{FF2B5EF4-FFF2-40B4-BE49-F238E27FC236}">
                <a16:creationId xmlns:a16="http://schemas.microsoft.com/office/drawing/2014/main" id="{BBA6189A-EBAD-634F-9743-3A165DEEE7BD}"/>
              </a:ext>
            </a:extLst>
          </p:cNvPr>
          <p:cNvSpPr txBox="1"/>
          <p:nvPr userDrawn="1"/>
        </p:nvSpPr>
        <p:spPr>
          <a:xfrm>
            <a:off x="500412" y="4204094"/>
            <a:ext cx="381609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i="0" spc="300" baseline="0">
                <a:solidFill>
                  <a:schemeClr val="tx2"/>
                </a:solidFill>
                <a:latin typeface="Tahoma" panose="020B0604030504040204" pitchFamily="34" charset="0"/>
                <a:ea typeface="Tahoma" panose="020B0604030504040204" pitchFamily="34" charset="0"/>
                <a:cs typeface="Tahoma" panose="020B0604030504040204" pitchFamily="34" charset="0"/>
              </a:rPr>
              <a:t>ADDING PHOTOS</a:t>
            </a:r>
          </a:p>
        </p:txBody>
      </p:sp>
      <p:cxnSp>
        <p:nvCxnSpPr>
          <p:cNvPr id="43" name="Straight Connector 42">
            <a:extLst>
              <a:ext uri="{FF2B5EF4-FFF2-40B4-BE49-F238E27FC236}">
                <a16:creationId xmlns:a16="http://schemas.microsoft.com/office/drawing/2014/main" id="{9127AD25-2D0F-D541-BACA-8D876AF3DC91}"/>
              </a:ext>
            </a:extLst>
          </p:cNvPr>
          <p:cNvCxnSpPr>
            <a:cxnSpLocks/>
          </p:cNvCxnSpPr>
          <p:nvPr userDrawn="1"/>
        </p:nvCxnSpPr>
        <p:spPr>
          <a:xfrm>
            <a:off x="593012" y="4649382"/>
            <a:ext cx="356212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F4649806-39F4-FD45-8B44-B0B24A319D16}"/>
              </a:ext>
            </a:extLst>
          </p:cNvPr>
          <p:cNvSpPr txBox="1"/>
          <p:nvPr userDrawn="1"/>
        </p:nvSpPr>
        <p:spPr>
          <a:xfrm>
            <a:off x="520120" y="4819272"/>
            <a:ext cx="2933258" cy="346057"/>
          </a:xfrm>
          <a:prstGeom prst="rect">
            <a:avLst/>
          </a:prstGeom>
          <a:noFill/>
        </p:spPr>
        <p:txBody>
          <a:bodyPr wrap="square" rtlCol="0">
            <a:spAutoFit/>
          </a:bodyPr>
          <a:lstStyle/>
          <a:p>
            <a:pPr lvl="0">
              <a:lnSpc>
                <a:spcPts val="2200"/>
              </a:lnSpc>
            </a:pPr>
            <a:r>
              <a:rPr lang="en-US" sz="1400" b="1" i="0" spc="150" baseline="0">
                <a:latin typeface="Tahoma" panose="020B0604030504040204" pitchFamily="34" charset="0"/>
                <a:ea typeface="Tahoma" panose="020B0604030504040204" pitchFamily="34" charset="0"/>
                <a:cs typeface="Tahoma" panose="020B0604030504040204" pitchFamily="34" charset="0"/>
              </a:rPr>
              <a:t>To add photos:</a:t>
            </a:r>
          </a:p>
        </p:txBody>
      </p:sp>
      <p:sp>
        <p:nvSpPr>
          <p:cNvPr id="45" name="TextBox 44">
            <a:extLst>
              <a:ext uri="{FF2B5EF4-FFF2-40B4-BE49-F238E27FC236}">
                <a16:creationId xmlns:a16="http://schemas.microsoft.com/office/drawing/2014/main" id="{FAF6B9E1-00FD-FD4B-AA54-BF2C308D7B3D}"/>
              </a:ext>
            </a:extLst>
          </p:cNvPr>
          <p:cNvSpPr txBox="1"/>
          <p:nvPr userDrawn="1"/>
        </p:nvSpPr>
        <p:spPr>
          <a:xfrm>
            <a:off x="520120" y="5236131"/>
            <a:ext cx="7532747" cy="1169551"/>
          </a:xfrm>
          <a:prstGeom prst="rect">
            <a:avLst/>
          </a:prstGeom>
          <a:noFill/>
        </p:spPr>
        <p:txBody>
          <a:bodyPr wrap="square" rtlCol="0">
            <a:spAutoFit/>
          </a:bodyPr>
          <a:lstStyle/>
          <a:p>
            <a:pPr marL="342900" lvl="0" indent="-342900">
              <a:lnSpc>
                <a:spcPct val="150000"/>
              </a:lnSpc>
              <a:buFont typeface="+mj-lt"/>
              <a:buAutoNum type="arabicPeriod"/>
            </a:pPr>
            <a:r>
              <a:rPr lang="en-US" sz="1200" b="0" i="0" spc="150" baseline="0">
                <a:latin typeface="Tahoma" panose="020B0604030504040204" pitchFamily="34" charset="0"/>
                <a:ea typeface="Tahoma" panose="020B0604030504040204" pitchFamily="34" charset="0"/>
                <a:cs typeface="Tahoma" panose="020B0604030504040204" pitchFamily="34" charset="0"/>
              </a:rPr>
              <a:t>Click on the placeholder icon and upload desired image</a:t>
            </a:r>
          </a:p>
          <a:p>
            <a:pPr marL="342900" lvl="0" indent="-342900">
              <a:lnSpc>
                <a:spcPct val="150000"/>
              </a:lnSpc>
              <a:buFont typeface="+mj-lt"/>
              <a:buAutoNum type="arabicPeriod"/>
            </a:pPr>
            <a:r>
              <a:rPr lang="en-US" sz="1200" b="0" i="0" spc="150" baseline="0">
                <a:latin typeface="Tahoma" panose="020B0604030504040204" pitchFamily="34" charset="0"/>
                <a:ea typeface="Tahoma" panose="020B0604030504040204" pitchFamily="34" charset="0"/>
                <a:cs typeface="Tahoma" panose="020B0604030504040204" pitchFamily="34" charset="0"/>
              </a:rPr>
              <a:t>Once uploaded choose “Picture Format” in the top ribbon menu</a:t>
            </a:r>
          </a:p>
          <a:p>
            <a:pPr marL="342900" lvl="0" indent="-342900">
              <a:lnSpc>
                <a:spcPct val="150000"/>
              </a:lnSpc>
              <a:buFont typeface="+mj-lt"/>
              <a:buAutoNum type="arabicPeriod"/>
            </a:pPr>
            <a:r>
              <a:rPr lang="en-US" sz="1200" b="0" i="0" spc="150" baseline="0">
                <a:latin typeface="Tahoma" panose="020B0604030504040204" pitchFamily="34" charset="0"/>
                <a:ea typeface="Tahoma" panose="020B0604030504040204" pitchFamily="34" charset="0"/>
                <a:cs typeface="Tahoma" panose="020B0604030504040204" pitchFamily="34" charset="0"/>
              </a:rPr>
              <a:t>Click on the “Crop” dropdown and choose “Fill” then drag image to reframe</a:t>
            </a:r>
          </a:p>
          <a:p>
            <a:pPr marL="0" lvl="0" indent="0">
              <a:lnSpc>
                <a:spcPct val="100000"/>
              </a:lnSpc>
              <a:buFont typeface="+mj-lt"/>
              <a:buNone/>
            </a:pPr>
            <a:endParaRPr lang="en-US" sz="1600" b="0" i="0" spc="150" baseline="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773105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28D8A-4060-DF4B-B648-0CE27D545B04}"/>
              </a:ext>
            </a:extLst>
          </p:cNvPr>
          <p:cNvSpPr>
            <a:spLocks noGrp="1"/>
          </p:cNvSpPr>
          <p:nvPr>
            <p:ph type="title"/>
          </p:nvPr>
        </p:nvSpPr>
        <p:spPr>
          <a:xfrm>
            <a:off x="1104900" y="365125"/>
            <a:ext cx="8555567" cy="1325563"/>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A4CA58-3A0F-8149-A47B-4F5E258E98EF}"/>
              </a:ext>
            </a:extLst>
          </p:cNvPr>
          <p:cNvSpPr>
            <a:spLocks noGrp="1"/>
          </p:cNvSpPr>
          <p:nvPr>
            <p:ph type="body" orient="vert" idx="1"/>
          </p:nvPr>
        </p:nvSpPr>
        <p:spPr>
          <a:xfrm>
            <a:off x="1104900" y="1825625"/>
            <a:ext cx="6752167" cy="43513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eeform 3">
            <a:extLst>
              <a:ext uri="{FF2B5EF4-FFF2-40B4-BE49-F238E27FC236}">
                <a16:creationId xmlns:a16="http://schemas.microsoft.com/office/drawing/2014/main" id="{6E354FE3-B10E-A34E-8B85-8C0024E7A6D0}"/>
              </a:ext>
            </a:extLst>
          </p:cNvPr>
          <p:cNvSpPr/>
          <p:nvPr userDrawn="1"/>
        </p:nvSpPr>
        <p:spPr>
          <a:xfrm>
            <a:off x="7747755" y="0"/>
            <a:ext cx="4444245" cy="6858000"/>
          </a:xfrm>
          <a:custGeom>
            <a:avLst/>
            <a:gdLst>
              <a:gd name="connsiteX0" fmla="*/ 2806037 w 4444245"/>
              <a:gd name="connsiteY0" fmla="*/ 0 h 6858000"/>
              <a:gd name="connsiteX1" fmla="*/ 4444245 w 4444245"/>
              <a:gd name="connsiteY1" fmla="*/ 0 h 6858000"/>
              <a:gd name="connsiteX2" fmla="*/ 4444245 w 4444245"/>
              <a:gd name="connsiteY2" fmla="*/ 6858000 h 6858000"/>
              <a:gd name="connsiteX3" fmla="*/ 2806037 w 4444245"/>
              <a:gd name="connsiteY3" fmla="*/ 6858000 h 6858000"/>
              <a:gd name="connsiteX4" fmla="*/ 2784029 w 4444245"/>
              <a:gd name="connsiteY4" fmla="*/ 6858000 h 6858000"/>
              <a:gd name="connsiteX5" fmla="*/ 0 w 4444245"/>
              <a:gd name="connsiteY5" fmla="*/ 6858000 h 6858000"/>
              <a:gd name="connsiteX6" fmla="*/ 2806037 w 444424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245" h="6858000">
                <a:moveTo>
                  <a:pt x="2806037" y="0"/>
                </a:moveTo>
                <a:lnTo>
                  <a:pt x="4444245" y="0"/>
                </a:lnTo>
                <a:lnTo>
                  <a:pt x="4444245" y="6858000"/>
                </a:lnTo>
                <a:lnTo>
                  <a:pt x="2806037" y="6858000"/>
                </a:lnTo>
                <a:lnTo>
                  <a:pt x="2784029" y="6858000"/>
                </a:lnTo>
                <a:lnTo>
                  <a:pt x="0" y="6858000"/>
                </a:lnTo>
                <a:lnTo>
                  <a:pt x="2806037" y="0"/>
                </a:ln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C9E843BD-F42A-8E4B-92D6-F66079377A24}"/>
              </a:ext>
            </a:extLst>
          </p:cNvPr>
          <p:cNvSpPr>
            <a:spLocks noChangeAspect="1"/>
          </p:cNvSpPr>
          <p:nvPr userDrawn="1"/>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pic>
        <p:nvPicPr>
          <p:cNvPr id="6" name="Picture Placeholder 5">
            <a:extLst>
              <a:ext uri="{FF2B5EF4-FFF2-40B4-BE49-F238E27FC236}">
                <a16:creationId xmlns:a16="http://schemas.microsoft.com/office/drawing/2014/main" id="{51E623AF-82E2-CF46-9DA2-CFFA9A5CF014}"/>
              </a:ext>
            </a:extLst>
          </p:cNvPr>
          <p:cNvPicPr>
            <a:picLocks noChangeAspect="1"/>
          </p:cNvPicPr>
          <p:nvPr userDrawn="1"/>
        </p:nvPicPr>
        <p:blipFill rotWithShape="1">
          <a:blip r:embed="rId2"/>
          <a:srcRect t="-34108" b="-34108"/>
          <a:stretch/>
        </p:blipFill>
        <p:spPr>
          <a:xfrm>
            <a:off x="8890195" y="5944959"/>
            <a:ext cx="2924348" cy="584463"/>
          </a:xfrm>
          <a:prstGeom prst="rect">
            <a:avLst/>
          </a:prstGeom>
        </p:spPr>
      </p:pic>
    </p:spTree>
    <p:extLst>
      <p:ext uri="{BB962C8B-B14F-4D97-AF65-F5344CB8AC3E}">
        <p14:creationId xmlns:p14="http://schemas.microsoft.com/office/powerpoint/2010/main" val="26939226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9C069300-C3E1-814C-AC86-603DECBE905F}"/>
              </a:ext>
            </a:extLst>
          </p:cNvPr>
          <p:cNvSpPr>
            <a:spLocks noChangeAspect="1"/>
          </p:cNvSpPr>
          <p:nvPr userDrawn="1"/>
        </p:nvSpPr>
        <p:spPr>
          <a:xfrm rot="16200000" flipV="1">
            <a:off x="1173464" y="4059257"/>
            <a:ext cx="1625279" cy="3972208"/>
          </a:xfrm>
          <a:prstGeom prst="rtTriangle">
            <a:avLst/>
          </a:prstGeom>
          <a:solidFill>
            <a:srgbClr val="D8AB4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5">
            <a:extLst>
              <a:ext uri="{FF2B5EF4-FFF2-40B4-BE49-F238E27FC236}">
                <a16:creationId xmlns:a16="http://schemas.microsoft.com/office/drawing/2014/main" id="{02E22A5E-A19A-5140-9B7C-4379D77A8235}"/>
              </a:ext>
            </a:extLst>
          </p:cNvPr>
          <p:cNvPicPr>
            <a:picLocks noChangeAspect="1"/>
          </p:cNvPicPr>
          <p:nvPr userDrawn="1"/>
        </p:nvPicPr>
        <p:blipFill rotWithShape="1">
          <a:blip r:embed="rId2"/>
          <a:srcRect t="-34108" b="-34108"/>
          <a:stretch/>
        </p:blipFill>
        <p:spPr>
          <a:xfrm rot="5400000">
            <a:off x="-839578" y="4726138"/>
            <a:ext cx="2924348" cy="584463"/>
          </a:xfrm>
          <a:prstGeom prst="rect">
            <a:avLst/>
          </a:prstGeom>
        </p:spPr>
      </p:pic>
      <p:sp>
        <p:nvSpPr>
          <p:cNvPr id="2" name="Vertical Title 1">
            <a:extLst>
              <a:ext uri="{FF2B5EF4-FFF2-40B4-BE49-F238E27FC236}">
                <a16:creationId xmlns:a16="http://schemas.microsoft.com/office/drawing/2014/main" id="{87DB8D69-5164-F346-81A8-B572439BED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9A4E95-05AC-4946-A212-6241955E7BF4}"/>
              </a:ext>
            </a:extLst>
          </p:cNvPr>
          <p:cNvSpPr>
            <a:spLocks noGrp="1"/>
          </p:cNvSpPr>
          <p:nvPr>
            <p:ph type="body" orient="vert" idx="1"/>
          </p:nvPr>
        </p:nvSpPr>
        <p:spPr>
          <a:xfrm>
            <a:off x="1104900" y="365125"/>
            <a:ext cx="74676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47994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2CBD49B-1516-4E56-8239-7D7DF8EE6698}" type="datetimeFigureOut">
              <a:rPr lang="en-US" smtClean="0"/>
              <a:t>10/19/2020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14141-4C79-4281-A456-64383463A6CB}" type="slidenum">
              <a:rPr lang="en-US" smtClean="0"/>
              <a:t>‹#›</a:t>
            </a:fld>
            <a:endParaRPr lang="en-US"/>
          </a:p>
        </p:txBody>
      </p:sp>
    </p:spTree>
    <p:extLst>
      <p:ext uri="{BB962C8B-B14F-4D97-AF65-F5344CB8AC3E}">
        <p14:creationId xmlns:p14="http://schemas.microsoft.com/office/powerpoint/2010/main" val="42225404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CBD49B-1516-4E56-8239-7D7DF8EE6698}" type="datetimeFigureOut">
              <a:rPr lang="en-US" smtClean="0"/>
              <a:t>10/19/2020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14141-4C79-4281-A456-64383463A6CB}" type="slidenum">
              <a:rPr lang="en-US" smtClean="0"/>
              <a:t>‹#›</a:t>
            </a:fld>
            <a:endParaRPr lang="en-US"/>
          </a:p>
        </p:txBody>
      </p:sp>
    </p:spTree>
    <p:extLst>
      <p:ext uri="{BB962C8B-B14F-4D97-AF65-F5344CB8AC3E}">
        <p14:creationId xmlns:p14="http://schemas.microsoft.com/office/powerpoint/2010/main" val="32051283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CBD49B-1516-4E56-8239-7D7DF8EE6698}" type="datetimeFigureOut">
              <a:rPr lang="en-US" smtClean="0"/>
              <a:t>10/19/2020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14141-4C79-4281-A456-64383463A6CB}" type="slidenum">
              <a:rPr lang="en-US" smtClean="0"/>
              <a:t>‹#›</a:t>
            </a:fld>
            <a:endParaRPr lang="en-US"/>
          </a:p>
        </p:txBody>
      </p:sp>
    </p:spTree>
    <p:extLst>
      <p:ext uri="{BB962C8B-B14F-4D97-AF65-F5344CB8AC3E}">
        <p14:creationId xmlns:p14="http://schemas.microsoft.com/office/powerpoint/2010/main" val="14794816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2CBD49B-1516-4E56-8239-7D7DF8EE6698}" type="datetimeFigureOut">
              <a:rPr lang="en-US" smtClean="0"/>
              <a:t>10/19/2020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F14141-4C79-4281-A456-64383463A6CB}" type="slidenum">
              <a:rPr lang="en-US" smtClean="0"/>
              <a:t>‹#›</a:t>
            </a:fld>
            <a:endParaRPr lang="en-US"/>
          </a:p>
        </p:txBody>
      </p:sp>
    </p:spTree>
    <p:extLst>
      <p:ext uri="{BB962C8B-B14F-4D97-AF65-F5344CB8AC3E}">
        <p14:creationId xmlns:p14="http://schemas.microsoft.com/office/powerpoint/2010/main" val="1866995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6FA48784-F0E3-5F4D-B717-59D212AB7A19}"/>
              </a:ext>
            </a:extLst>
          </p:cNvPr>
          <p:cNvSpPr/>
          <p:nvPr userDrawn="1"/>
        </p:nvSpPr>
        <p:spPr>
          <a:xfrm>
            <a:off x="-1" y="-8628"/>
            <a:ext cx="12192001" cy="6859787"/>
          </a:xfrm>
          <a:custGeom>
            <a:avLst/>
            <a:gdLst>
              <a:gd name="connsiteX0" fmla="*/ 0 w 12192001"/>
              <a:gd name="connsiteY0" fmla="*/ 0 h 6859787"/>
              <a:gd name="connsiteX1" fmla="*/ 1183343 w 12192001"/>
              <a:gd name="connsiteY1" fmla="*/ 0 h 6859787"/>
              <a:gd name="connsiteX2" fmla="*/ 11008658 w 12192001"/>
              <a:gd name="connsiteY2" fmla="*/ 0 h 6859787"/>
              <a:gd name="connsiteX3" fmla="*/ 12192001 w 12192001"/>
              <a:gd name="connsiteY3" fmla="*/ 0 h 6859787"/>
              <a:gd name="connsiteX4" fmla="*/ 9385234 w 12192001"/>
              <a:gd name="connsiteY4" fmla="*/ 6859787 h 6859787"/>
              <a:gd name="connsiteX5" fmla="*/ 8201891 w 12192001"/>
              <a:gd name="connsiteY5" fmla="*/ 6859787 h 6859787"/>
              <a:gd name="connsiteX6" fmla="*/ 1183343 w 12192001"/>
              <a:gd name="connsiteY6" fmla="*/ 6859787 h 6859787"/>
              <a:gd name="connsiteX7" fmla="*/ 0 w 12192001"/>
              <a:gd name="connsiteY7" fmla="*/ 6859787 h 6859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9787">
                <a:moveTo>
                  <a:pt x="0" y="0"/>
                </a:moveTo>
                <a:lnTo>
                  <a:pt x="1183343" y="0"/>
                </a:lnTo>
                <a:lnTo>
                  <a:pt x="11008658" y="0"/>
                </a:lnTo>
                <a:lnTo>
                  <a:pt x="12192001" y="0"/>
                </a:lnTo>
                <a:lnTo>
                  <a:pt x="9385234" y="6859787"/>
                </a:lnTo>
                <a:lnTo>
                  <a:pt x="8201891" y="6859787"/>
                </a:lnTo>
                <a:lnTo>
                  <a:pt x="1183343" y="6859787"/>
                </a:lnTo>
                <a:lnTo>
                  <a:pt x="0" y="685978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EBF60FCE-411D-2747-AE62-336310D724F2}"/>
              </a:ext>
            </a:extLst>
          </p:cNvPr>
          <p:cNvSpPr/>
          <p:nvPr userDrawn="1"/>
        </p:nvSpPr>
        <p:spPr>
          <a:xfrm flipV="1">
            <a:off x="1" y="1"/>
            <a:ext cx="5038817" cy="6851158"/>
          </a:xfrm>
          <a:custGeom>
            <a:avLst/>
            <a:gdLst>
              <a:gd name="connsiteX0" fmla="*/ 0 w 10075010"/>
              <a:gd name="connsiteY0" fmla="*/ 13698746 h 13698746"/>
              <a:gd name="connsiteX1" fmla="*/ 10075010 w 10075010"/>
              <a:gd name="connsiteY1" fmla="*/ 13698746 h 13698746"/>
              <a:gd name="connsiteX2" fmla="*/ 4469997 w 10075010"/>
              <a:gd name="connsiteY2" fmla="*/ 0 h 13698746"/>
              <a:gd name="connsiteX3" fmla="*/ 0 w 10075010"/>
              <a:gd name="connsiteY3" fmla="*/ 0 h 13698746"/>
              <a:gd name="connsiteX4" fmla="*/ 0 w 10075010"/>
              <a:gd name="connsiteY4" fmla="*/ 13698746 h 13698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5010" h="13698746">
                <a:moveTo>
                  <a:pt x="0" y="13698746"/>
                </a:moveTo>
                <a:lnTo>
                  <a:pt x="10075010" y="13698746"/>
                </a:lnTo>
                <a:lnTo>
                  <a:pt x="4469997" y="0"/>
                </a:lnTo>
                <a:lnTo>
                  <a:pt x="0" y="0"/>
                </a:lnTo>
                <a:lnTo>
                  <a:pt x="0" y="13698746"/>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ight Triangle 14">
            <a:extLst>
              <a:ext uri="{FF2B5EF4-FFF2-40B4-BE49-F238E27FC236}">
                <a16:creationId xmlns:a16="http://schemas.microsoft.com/office/drawing/2014/main" id="{1D57B903-7B55-6548-8446-EA84C0566441}"/>
              </a:ext>
            </a:extLst>
          </p:cNvPr>
          <p:cNvSpPr>
            <a:spLocks noChangeAspect="1"/>
          </p:cNvSpPr>
          <p:nvPr userDrawn="1"/>
        </p:nvSpPr>
        <p:spPr>
          <a:xfrm flipV="1">
            <a:off x="1" y="0"/>
            <a:ext cx="2806768" cy="6859787"/>
          </a:xfrm>
          <a:prstGeom prst="rtTriangle">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9497F71D-F0E4-C74B-A41F-82EF4F5DD774}"/>
              </a:ext>
            </a:extLst>
          </p:cNvPr>
          <p:cNvSpPr>
            <a:spLocks noGrp="1"/>
          </p:cNvSpPr>
          <p:nvPr>
            <p:ph type="body" idx="1" hasCustomPrompt="1"/>
          </p:nvPr>
        </p:nvSpPr>
        <p:spPr>
          <a:xfrm>
            <a:off x="800100" y="3947168"/>
            <a:ext cx="9351433" cy="57291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If needed - Font: Tahoma, no larger than 24pt</a:t>
            </a:r>
          </a:p>
        </p:txBody>
      </p:sp>
      <p:sp>
        <p:nvSpPr>
          <p:cNvPr id="2" name="Title 1">
            <a:extLst>
              <a:ext uri="{FF2B5EF4-FFF2-40B4-BE49-F238E27FC236}">
                <a16:creationId xmlns:a16="http://schemas.microsoft.com/office/drawing/2014/main" id="{78FAA055-D492-7447-B834-CC811D6FB9B4}"/>
              </a:ext>
            </a:extLst>
          </p:cNvPr>
          <p:cNvSpPr>
            <a:spLocks noGrp="1"/>
          </p:cNvSpPr>
          <p:nvPr>
            <p:ph type="title" hasCustomPrompt="1"/>
          </p:nvPr>
        </p:nvSpPr>
        <p:spPr>
          <a:xfrm>
            <a:off x="800100" y="2002631"/>
            <a:ext cx="9351433" cy="1794117"/>
          </a:xfrm>
        </p:spPr>
        <p:txBody>
          <a:bodyPr anchor="ctr" anchorCtr="0"/>
          <a:lstStyle>
            <a:lvl1pPr algn="l">
              <a:defRPr sz="6000">
                <a:solidFill>
                  <a:schemeClr val="bg1"/>
                </a:solidFill>
              </a:defRPr>
            </a:lvl1pPr>
          </a:lstStyle>
          <a:p>
            <a:r>
              <a:rPr lang="en-US"/>
              <a:t>Short header Tahoma, 60pt</a:t>
            </a:r>
          </a:p>
        </p:txBody>
      </p:sp>
      <p:pic>
        <p:nvPicPr>
          <p:cNvPr id="10" name="Picture Placeholder 5">
            <a:extLst>
              <a:ext uri="{FF2B5EF4-FFF2-40B4-BE49-F238E27FC236}">
                <a16:creationId xmlns:a16="http://schemas.microsoft.com/office/drawing/2014/main" id="{B83B96CE-0DB0-EB41-94A9-AF55CDE8B0D2}"/>
              </a:ext>
            </a:extLst>
          </p:cNvPr>
          <p:cNvPicPr>
            <a:picLocks noChangeAspect="1"/>
          </p:cNvPicPr>
          <p:nvPr userDrawn="1"/>
        </p:nvPicPr>
        <p:blipFill>
          <a:blip r:embed="rId2"/>
          <a:stretch>
            <a:fillRect/>
          </a:stretch>
        </p:blipFill>
        <p:spPr>
          <a:xfrm>
            <a:off x="908342" y="6054289"/>
            <a:ext cx="2924348" cy="346511"/>
          </a:xfrm>
          <a:prstGeom prst="rect">
            <a:avLst/>
          </a:prstGeom>
        </p:spPr>
      </p:pic>
      <p:sp>
        <p:nvSpPr>
          <p:cNvPr id="11" name="Right Triangle 10">
            <a:extLst>
              <a:ext uri="{FF2B5EF4-FFF2-40B4-BE49-F238E27FC236}">
                <a16:creationId xmlns:a16="http://schemas.microsoft.com/office/drawing/2014/main" id="{7884FE3C-F72E-E14D-B74D-0A31A0163470}"/>
              </a:ext>
            </a:extLst>
          </p:cNvPr>
          <p:cNvSpPr>
            <a:spLocks noChangeAspect="1"/>
          </p:cNvSpPr>
          <p:nvPr userDrawn="1"/>
        </p:nvSpPr>
        <p:spPr>
          <a:xfrm rot="10800000" flipV="1">
            <a:off x="9385233" y="0"/>
            <a:ext cx="2806768" cy="6859787"/>
          </a:xfrm>
          <a:prstGeom prst="rtTriangle">
            <a:avLst/>
          </a:prstGeom>
          <a:solidFill>
            <a:srgbClr val="D8AB4C">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22281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2CBD49B-1516-4E56-8239-7D7DF8EE6698}" type="datetimeFigureOut">
              <a:rPr lang="en-US" smtClean="0"/>
              <a:t>10/19/2020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F14141-4C79-4281-A456-64383463A6CB}" type="slidenum">
              <a:rPr lang="en-US" smtClean="0"/>
              <a:t>‹#›</a:t>
            </a:fld>
            <a:endParaRPr lang="en-US"/>
          </a:p>
        </p:txBody>
      </p:sp>
    </p:spTree>
    <p:extLst>
      <p:ext uri="{BB962C8B-B14F-4D97-AF65-F5344CB8AC3E}">
        <p14:creationId xmlns:p14="http://schemas.microsoft.com/office/powerpoint/2010/main" val="25493450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CBD49B-1516-4E56-8239-7D7DF8EE6698}" type="datetimeFigureOut">
              <a:rPr lang="en-US" smtClean="0"/>
              <a:t>10/19/2020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F14141-4C79-4281-A456-64383463A6CB}" type="slidenum">
              <a:rPr lang="en-US" smtClean="0"/>
              <a:t>‹#›</a:t>
            </a:fld>
            <a:endParaRPr lang="en-US"/>
          </a:p>
        </p:txBody>
      </p:sp>
    </p:spTree>
    <p:extLst>
      <p:ext uri="{BB962C8B-B14F-4D97-AF65-F5344CB8AC3E}">
        <p14:creationId xmlns:p14="http://schemas.microsoft.com/office/powerpoint/2010/main" val="11106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CBD49B-1516-4E56-8239-7D7DF8EE6698}" type="datetimeFigureOut">
              <a:rPr lang="en-US" smtClean="0"/>
              <a:t>10/19/2020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F14141-4C79-4281-A456-64383463A6CB}" type="slidenum">
              <a:rPr lang="en-US" smtClean="0"/>
              <a:t>‹#›</a:t>
            </a:fld>
            <a:endParaRPr lang="en-US"/>
          </a:p>
        </p:txBody>
      </p:sp>
    </p:spTree>
    <p:extLst>
      <p:ext uri="{BB962C8B-B14F-4D97-AF65-F5344CB8AC3E}">
        <p14:creationId xmlns:p14="http://schemas.microsoft.com/office/powerpoint/2010/main" val="14833994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CBD49B-1516-4E56-8239-7D7DF8EE6698}" type="datetimeFigureOut">
              <a:rPr lang="en-US" smtClean="0"/>
              <a:t>10/19/2020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F14141-4C79-4281-A456-64383463A6CB}" type="slidenum">
              <a:rPr lang="en-US" smtClean="0"/>
              <a:t>‹#›</a:t>
            </a:fld>
            <a:endParaRPr lang="en-US"/>
          </a:p>
        </p:txBody>
      </p:sp>
    </p:spTree>
    <p:extLst>
      <p:ext uri="{BB962C8B-B14F-4D97-AF65-F5344CB8AC3E}">
        <p14:creationId xmlns:p14="http://schemas.microsoft.com/office/powerpoint/2010/main" val="36126159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CBD49B-1516-4E56-8239-7D7DF8EE6698}" type="datetimeFigureOut">
              <a:rPr lang="en-US" smtClean="0"/>
              <a:t>10/19/2020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F14141-4C79-4281-A456-64383463A6CB}" type="slidenum">
              <a:rPr lang="en-US" smtClean="0"/>
              <a:t>‹#›</a:t>
            </a:fld>
            <a:endParaRPr lang="en-US"/>
          </a:p>
        </p:txBody>
      </p:sp>
    </p:spTree>
    <p:extLst>
      <p:ext uri="{BB962C8B-B14F-4D97-AF65-F5344CB8AC3E}">
        <p14:creationId xmlns:p14="http://schemas.microsoft.com/office/powerpoint/2010/main" val="39772925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CBD49B-1516-4E56-8239-7D7DF8EE6698}" type="datetimeFigureOut">
              <a:rPr lang="en-US" smtClean="0"/>
              <a:t>10/19/2020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14141-4C79-4281-A456-64383463A6CB}" type="slidenum">
              <a:rPr lang="en-US" smtClean="0"/>
              <a:t>‹#›</a:t>
            </a:fld>
            <a:endParaRPr lang="en-US"/>
          </a:p>
        </p:txBody>
      </p:sp>
    </p:spTree>
    <p:extLst>
      <p:ext uri="{BB962C8B-B14F-4D97-AF65-F5344CB8AC3E}">
        <p14:creationId xmlns:p14="http://schemas.microsoft.com/office/powerpoint/2010/main" val="36715156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CBD49B-1516-4E56-8239-7D7DF8EE6698}" type="datetimeFigureOut">
              <a:rPr lang="en-US" smtClean="0"/>
              <a:t>10/19/2020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14141-4C79-4281-A456-64383463A6CB}" type="slidenum">
              <a:rPr lang="en-US" smtClean="0"/>
              <a:t>‹#›</a:t>
            </a:fld>
            <a:endParaRPr lang="en-US"/>
          </a:p>
        </p:txBody>
      </p:sp>
    </p:spTree>
    <p:extLst>
      <p:ext uri="{BB962C8B-B14F-4D97-AF65-F5344CB8AC3E}">
        <p14:creationId xmlns:p14="http://schemas.microsoft.com/office/powerpoint/2010/main" val="1254956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D281071B-52DD-BC44-84EB-F68DDEC8A4F9}"/>
              </a:ext>
            </a:extLst>
          </p:cNvPr>
          <p:cNvSpPr/>
          <p:nvPr userDrawn="1"/>
        </p:nvSpPr>
        <p:spPr>
          <a:xfrm>
            <a:off x="0" y="0"/>
            <a:ext cx="12192001" cy="6859787"/>
          </a:xfrm>
          <a:custGeom>
            <a:avLst/>
            <a:gdLst>
              <a:gd name="connsiteX0" fmla="*/ 0 w 12192001"/>
              <a:gd name="connsiteY0" fmla="*/ 0 h 6859787"/>
              <a:gd name="connsiteX1" fmla="*/ 1183343 w 12192001"/>
              <a:gd name="connsiteY1" fmla="*/ 0 h 6859787"/>
              <a:gd name="connsiteX2" fmla="*/ 11008658 w 12192001"/>
              <a:gd name="connsiteY2" fmla="*/ 0 h 6859787"/>
              <a:gd name="connsiteX3" fmla="*/ 12192001 w 12192001"/>
              <a:gd name="connsiteY3" fmla="*/ 0 h 6859787"/>
              <a:gd name="connsiteX4" fmla="*/ 9385234 w 12192001"/>
              <a:gd name="connsiteY4" fmla="*/ 6859787 h 6859787"/>
              <a:gd name="connsiteX5" fmla="*/ 8201891 w 12192001"/>
              <a:gd name="connsiteY5" fmla="*/ 6859787 h 6859787"/>
              <a:gd name="connsiteX6" fmla="*/ 1183343 w 12192001"/>
              <a:gd name="connsiteY6" fmla="*/ 6859787 h 6859787"/>
              <a:gd name="connsiteX7" fmla="*/ 0 w 12192001"/>
              <a:gd name="connsiteY7" fmla="*/ 6859787 h 6859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9787">
                <a:moveTo>
                  <a:pt x="0" y="0"/>
                </a:moveTo>
                <a:lnTo>
                  <a:pt x="1183343" y="0"/>
                </a:lnTo>
                <a:lnTo>
                  <a:pt x="11008658" y="0"/>
                </a:lnTo>
                <a:lnTo>
                  <a:pt x="12192001" y="0"/>
                </a:lnTo>
                <a:lnTo>
                  <a:pt x="9385234" y="6859787"/>
                </a:lnTo>
                <a:lnTo>
                  <a:pt x="8201891" y="6859787"/>
                </a:lnTo>
                <a:lnTo>
                  <a:pt x="1183343" y="6859787"/>
                </a:lnTo>
                <a:lnTo>
                  <a:pt x="0" y="685978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2">
            <a:extLst>
              <a:ext uri="{FF2B5EF4-FFF2-40B4-BE49-F238E27FC236}">
                <a16:creationId xmlns:a16="http://schemas.microsoft.com/office/drawing/2014/main" id="{11AF33A4-44CF-2249-9E88-73CC5996B1AB}"/>
              </a:ext>
            </a:extLst>
          </p:cNvPr>
          <p:cNvSpPr/>
          <p:nvPr userDrawn="1"/>
        </p:nvSpPr>
        <p:spPr>
          <a:xfrm flipV="1">
            <a:off x="1" y="1"/>
            <a:ext cx="5038817" cy="6851158"/>
          </a:xfrm>
          <a:custGeom>
            <a:avLst/>
            <a:gdLst>
              <a:gd name="connsiteX0" fmla="*/ 0 w 10075010"/>
              <a:gd name="connsiteY0" fmla="*/ 13698746 h 13698746"/>
              <a:gd name="connsiteX1" fmla="*/ 10075010 w 10075010"/>
              <a:gd name="connsiteY1" fmla="*/ 13698746 h 13698746"/>
              <a:gd name="connsiteX2" fmla="*/ 4469997 w 10075010"/>
              <a:gd name="connsiteY2" fmla="*/ 0 h 13698746"/>
              <a:gd name="connsiteX3" fmla="*/ 0 w 10075010"/>
              <a:gd name="connsiteY3" fmla="*/ 0 h 13698746"/>
              <a:gd name="connsiteX4" fmla="*/ 0 w 10075010"/>
              <a:gd name="connsiteY4" fmla="*/ 13698746 h 13698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5010" h="13698746">
                <a:moveTo>
                  <a:pt x="0" y="13698746"/>
                </a:moveTo>
                <a:lnTo>
                  <a:pt x="10075010" y="13698746"/>
                </a:lnTo>
                <a:lnTo>
                  <a:pt x="4469997" y="0"/>
                </a:lnTo>
                <a:lnTo>
                  <a:pt x="0" y="0"/>
                </a:lnTo>
                <a:lnTo>
                  <a:pt x="0" y="13698746"/>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Right Triangle 13">
            <a:extLst>
              <a:ext uri="{FF2B5EF4-FFF2-40B4-BE49-F238E27FC236}">
                <a16:creationId xmlns:a16="http://schemas.microsoft.com/office/drawing/2014/main" id="{93B6C060-5774-2F4C-92E1-2F76FC962171}"/>
              </a:ext>
            </a:extLst>
          </p:cNvPr>
          <p:cNvSpPr>
            <a:spLocks noChangeAspect="1"/>
          </p:cNvSpPr>
          <p:nvPr userDrawn="1"/>
        </p:nvSpPr>
        <p:spPr>
          <a:xfrm flipV="1">
            <a:off x="1" y="0"/>
            <a:ext cx="2806768" cy="6859787"/>
          </a:xfrm>
          <a:prstGeom prst="rtTriangle">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14365AE8-920B-C24F-ADC0-1D30100C4576}"/>
              </a:ext>
            </a:extLst>
          </p:cNvPr>
          <p:cNvSpPr>
            <a:spLocks noChangeAspect="1"/>
          </p:cNvSpPr>
          <p:nvPr userDrawn="1"/>
        </p:nvSpPr>
        <p:spPr>
          <a:xfrm rot="10800000" flipV="1">
            <a:off x="9385233" y="0"/>
            <a:ext cx="2806768" cy="6859787"/>
          </a:xfrm>
          <a:prstGeom prst="rtTriangle">
            <a:avLst/>
          </a:prstGeom>
          <a:solidFill>
            <a:srgbClr val="D8AB4C">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Placeholder 5">
            <a:extLst>
              <a:ext uri="{FF2B5EF4-FFF2-40B4-BE49-F238E27FC236}">
                <a16:creationId xmlns:a16="http://schemas.microsoft.com/office/drawing/2014/main" id="{7D619109-A537-0E47-AF5C-6D076D83B207}"/>
              </a:ext>
            </a:extLst>
          </p:cNvPr>
          <p:cNvPicPr>
            <a:picLocks noChangeAspect="1"/>
          </p:cNvPicPr>
          <p:nvPr userDrawn="1"/>
        </p:nvPicPr>
        <p:blipFill>
          <a:blip r:embed="rId2"/>
          <a:stretch>
            <a:fillRect/>
          </a:stretch>
        </p:blipFill>
        <p:spPr>
          <a:xfrm>
            <a:off x="908342" y="6054289"/>
            <a:ext cx="2924348" cy="346511"/>
          </a:xfrm>
          <a:prstGeom prst="rect">
            <a:avLst/>
          </a:prstGeom>
        </p:spPr>
      </p:pic>
      <p:sp>
        <p:nvSpPr>
          <p:cNvPr id="3" name="Text Placeholder 2">
            <a:extLst>
              <a:ext uri="{FF2B5EF4-FFF2-40B4-BE49-F238E27FC236}">
                <a16:creationId xmlns:a16="http://schemas.microsoft.com/office/drawing/2014/main" id="{9497F71D-F0E4-C74B-A41F-82EF4F5DD774}"/>
              </a:ext>
            </a:extLst>
          </p:cNvPr>
          <p:cNvSpPr>
            <a:spLocks noGrp="1"/>
          </p:cNvSpPr>
          <p:nvPr>
            <p:ph type="body" idx="1" hasCustomPrompt="1"/>
          </p:nvPr>
        </p:nvSpPr>
        <p:spPr>
          <a:xfrm>
            <a:off x="831850" y="-654399"/>
            <a:ext cx="10515600" cy="57291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If needed - Font: Tahoma, no larger than 16pt</a:t>
            </a:r>
          </a:p>
        </p:txBody>
      </p:sp>
      <p:sp>
        <p:nvSpPr>
          <p:cNvPr id="2" name="Title 1">
            <a:extLst>
              <a:ext uri="{FF2B5EF4-FFF2-40B4-BE49-F238E27FC236}">
                <a16:creationId xmlns:a16="http://schemas.microsoft.com/office/drawing/2014/main" id="{78FAA055-D492-7447-B834-CC811D6FB9B4}"/>
              </a:ext>
            </a:extLst>
          </p:cNvPr>
          <p:cNvSpPr>
            <a:spLocks noGrp="1"/>
          </p:cNvSpPr>
          <p:nvPr>
            <p:ph type="title" hasCustomPrompt="1"/>
          </p:nvPr>
        </p:nvSpPr>
        <p:spPr>
          <a:xfrm>
            <a:off x="800100" y="2002631"/>
            <a:ext cx="9182100" cy="2852737"/>
          </a:xfrm>
        </p:spPr>
        <p:txBody>
          <a:bodyPr anchor="ctr" anchorCtr="0"/>
          <a:lstStyle>
            <a:lvl1pPr algn="l">
              <a:defRPr sz="6000">
                <a:solidFill>
                  <a:schemeClr val="bg1"/>
                </a:solidFill>
              </a:defRPr>
            </a:lvl1pPr>
          </a:lstStyle>
          <a:p>
            <a:r>
              <a:rPr lang="en-US"/>
              <a:t>Short header Tahoma, 60pt</a:t>
            </a:r>
          </a:p>
        </p:txBody>
      </p:sp>
    </p:spTree>
    <p:extLst>
      <p:ext uri="{BB962C8B-B14F-4D97-AF65-F5344CB8AC3E}">
        <p14:creationId xmlns:p14="http://schemas.microsoft.com/office/powerpoint/2010/main" val="1051453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1" name="Picture Placeholder 4">
            <a:extLst>
              <a:ext uri="{FF2B5EF4-FFF2-40B4-BE49-F238E27FC236}">
                <a16:creationId xmlns:a16="http://schemas.microsoft.com/office/drawing/2014/main" id="{D26948DF-5A64-0D40-9F4C-84CFF387EB0F}"/>
              </a:ext>
            </a:extLst>
          </p:cNvPr>
          <p:cNvPicPr>
            <a:picLocks noChangeAspect="1"/>
          </p:cNvPicPr>
          <p:nvPr userDrawn="1"/>
        </p:nvPicPr>
        <p:blipFill>
          <a:blip r:embed="rId2">
            <a:extLst>
              <a:ext uri="{28A0092B-C50C-407E-A947-70E740481C1C}">
                <a14:useLocalDpi xmlns:a14="http://schemas.microsoft.com/office/drawing/2010/main"/>
              </a:ext>
            </a:extLst>
          </a:blip>
          <a:srcRect t="7786" b="7786"/>
          <a:stretch>
            <a:fillRect/>
          </a:stretch>
        </p:blipFill>
        <p:spPr>
          <a:xfrm>
            <a:off x="0" y="-893"/>
            <a:ext cx="12192000" cy="6859786"/>
          </a:xfrm>
          <a:prstGeom prst="rect">
            <a:avLst/>
          </a:prstGeom>
          <a:solidFill>
            <a:schemeClr val="bg1">
              <a:lumMod val="95000"/>
            </a:schemeClr>
          </a:solidFill>
        </p:spPr>
      </p:pic>
      <p:sp>
        <p:nvSpPr>
          <p:cNvPr id="12" name="Freeform 11">
            <a:extLst>
              <a:ext uri="{FF2B5EF4-FFF2-40B4-BE49-F238E27FC236}">
                <a16:creationId xmlns:a16="http://schemas.microsoft.com/office/drawing/2014/main" id="{18B4C654-C69E-8344-8B81-A9C4D2713870}"/>
              </a:ext>
            </a:extLst>
          </p:cNvPr>
          <p:cNvSpPr/>
          <p:nvPr userDrawn="1"/>
        </p:nvSpPr>
        <p:spPr>
          <a:xfrm>
            <a:off x="1" y="0"/>
            <a:ext cx="11008658" cy="6859787"/>
          </a:xfrm>
          <a:custGeom>
            <a:avLst/>
            <a:gdLst>
              <a:gd name="connsiteX0" fmla="*/ 0 w 11008658"/>
              <a:gd name="connsiteY0" fmla="*/ 0 h 6859787"/>
              <a:gd name="connsiteX1" fmla="*/ 11008658 w 11008658"/>
              <a:gd name="connsiteY1" fmla="*/ 0 h 6859787"/>
              <a:gd name="connsiteX2" fmla="*/ 8201891 w 11008658"/>
              <a:gd name="connsiteY2" fmla="*/ 6859787 h 6859787"/>
              <a:gd name="connsiteX3" fmla="*/ 0 w 11008658"/>
              <a:gd name="connsiteY3" fmla="*/ 6859787 h 6859787"/>
              <a:gd name="connsiteX4" fmla="*/ 0 w 11008658"/>
              <a:gd name="connsiteY4" fmla="*/ 0 h 6859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8658" h="6859787">
                <a:moveTo>
                  <a:pt x="0" y="0"/>
                </a:moveTo>
                <a:lnTo>
                  <a:pt x="11008658" y="0"/>
                </a:lnTo>
                <a:lnTo>
                  <a:pt x="8201891" y="6859787"/>
                </a:lnTo>
                <a:lnTo>
                  <a:pt x="0" y="6859787"/>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3488608D-27CA-D04F-8FED-DA8DDF9FAA90}"/>
              </a:ext>
            </a:extLst>
          </p:cNvPr>
          <p:cNvSpPr/>
          <p:nvPr userDrawn="1"/>
        </p:nvSpPr>
        <p:spPr>
          <a:xfrm flipV="1">
            <a:off x="1" y="1"/>
            <a:ext cx="5038817" cy="6851158"/>
          </a:xfrm>
          <a:custGeom>
            <a:avLst/>
            <a:gdLst>
              <a:gd name="connsiteX0" fmla="*/ 0 w 10075010"/>
              <a:gd name="connsiteY0" fmla="*/ 13698746 h 13698746"/>
              <a:gd name="connsiteX1" fmla="*/ 10075010 w 10075010"/>
              <a:gd name="connsiteY1" fmla="*/ 13698746 h 13698746"/>
              <a:gd name="connsiteX2" fmla="*/ 4469997 w 10075010"/>
              <a:gd name="connsiteY2" fmla="*/ 0 h 13698746"/>
              <a:gd name="connsiteX3" fmla="*/ 0 w 10075010"/>
              <a:gd name="connsiteY3" fmla="*/ 0 h 13698746"/>
              <a:gd name="connsiteX4" fmla="*/ 0 w 10075010"/>
              <a:gd name="connsiteY4" fmla="*/ 13698746 h 13698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5010" h="13698746">
                <a:moveTo>
                  <a:pt x="0" y="13698746"/>
                </a:moveTo>
                <a:lnTo>
                  <a:pt x="10075010" y="13698746"/>
                </a:lnTo>
                <a:lnTo>
                  <a:pt x="4469997" y="0"/>
                </a:lnTo>
                <a:lnTo>
                  <a:pt x="0" y="0"/>
                </a:lnTo>
                <a:lnTo>
                  <a:pt x="0" y="13698746"/>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ight Triangle 15">
            <a:extLst>
              <a:ext uri="{FF2B5EF4-FFF2-40B4-BE49-F238E27FC236}">
                <a16:creationId xmlns:a16="http://schemas.microsoft.com/office/drawing/2014/main" id="{E8C70FFF-56DB-B141-A711-7EE221EE3B8A}"/>
              </a:ext>
            </a:extLst>
          </p:cNvPr>
          <p:cNvSpPr>
            <a:spLocks noChangeAspect="1"/>
          </p:cNvSpPr>
          <p:nvPr userDrawn="1"/>
        </p:nvSpPr>
        <p:spPr>
          <a:xfrm rot="10800000" flipV="1">
            <a:off x="9385233" y="0"/>
            <a:ext cx="2806768" cy="6859787"/>
          </a:xfrm>
          <a:prstGeom prst="rtTriangle">
            <a:avLst/>
          </a:prstGeom>
          <a:solidFill>
            <a:srgbClr val="D8AB4C">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6">
            <a:extLst>
              <a:ext uri="{FF2B5EF4-FFF2-40B4-BE49-F238E27FC236}">
                <a16:creationId xmlns:a16="http://schemas.microsoft.com/office/drawing/2014/main" id="{5BB22ABE-BC25-5B4B-AAEF-11D2207EC1EF}"/>
              </a:ext>
            </a:extLst>
          </p:cNvPr>
          <p:cNvSpPr>
            <a:spLocks noChangeAspect="1"/>
          </p:cNvSpPr>
          <p:nvPr userDrawn="1"/>
        </p:nvSpPr>
        <p:spPr>
          <a:xfrm flipV="1">
            <a:off x="1" y="0"/>
            <a:ext cx="2806768" cy="6859787"/>
          </a:xfrm>
          <a:prstGeom prst="rtTriangl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Placeholder 5">
            <a:extLst>
              <a:ext uri="{FF2B5EF4-FFF2-40B4-BE49-F238E27FC236}">
                <a16:creationId xmlns:a16="http://schemas.microsoft.com/office/drawing/2014/main" id="{062AB256-8ABC-6A43-80C3-682F693AEC4E}"/>
              </a:ext>
            </a:extLst>
          </p:cNvPr>
          <p:cNvPicPr>
            <a:picLocks noChangeAspect="1"/>
          </p:cNvPicPr>
          <p:nvPr userDrawn="1"/>
        </p:nvPicPr>
        <p:blipFill>
          <a:blip r:embed="rId3"/>
          <a:stretch>
            <a:fillRect/>
          </a:stretch>
        </p:blipFill>
        <p:spPr>
          <a:xfrm>
            <a:off x="908342" y="6054289"/>
            <a:ext cx="2924348" cy="346511"/>
          </a:xfrm>
          <a:prstGeom prst="rect">
            <a:avLst/>
          </a:prstGeom>
        </p:spPr>
      </p:pic>
      <p:sp>
        <p:nvSpPr>
          <p:cNvPr id="3" name="Text Placeholder 2">
            <a:extLst>
              <a:ext uri="{FF2B5EF4-FFF2-40B4-BE49-F238E27FC236}">
                <a16:creationId xmlns:a16="http://schemas.microsoft.com/office/drawing/2014/main" id="{9497F71D-F0E4-C74B-A41F-82EF4F5DD774}"/>
              </a:ext>
            </a:extLst>
          </p:cNvPr>
          <p:cNvSpPr>
            <a:spLocks noGrp="1"/>
          </p:cNvSpPr>
          <p:nvPr>
            <p:ph type="body" idx="1" hasCustomPrompt="1"/>
          </p:nvPr>
        </p:nvSpPr>
        <p:spPr>
          <a:xfrm>
            <a:off x="831850" y="-654399"/>
            <a:ext cx="10515600" cy="57291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If needed - Font: Tahoma, no larger than 16pt</a:t>
            </a:r>
          </a:p>
        </p:txBody>
      </p:sp>
      <p:sp>
        <p:nvSpPr>
          <p:cNvPr id="2" name="Title 1">
            <a:extLst>
              <a:ext uri="{FF2B5EF4-FFF2-40B4-BE49-F238E27FC236}">
                <a16:creationId xmlns:a16="http://schemas.microsoft.com/office/drawing/2014/main" id="{78FAA055-D492-7447-B834-CC811D6FB9B4}"/>
              </a:ext>
            </a:extLst>
          </p:cNvPr>
          <p:cNvSpPr>
            <a:spLocks noGrp="1"/>
          </p:cNvSpPr>
          <p:nvPr>
            <p:ph type="title" hasCustomPrompt="1"/>
          </p:nvPr>
        </p:nvSpPr>
        <p:spPr>
          <a:xfrm>
            <a:off x="800100" y="2002631"/>
            <a:ext cx="8019809" cy="2852737"/>
          </a:xfrm>
        </p:spPr>
        <p:txBody>
          <a:bodyPr anchor="ctr" anchorCtr="0"/>
          <a:lstStyle>
            <a:lvl1pPr algn="l">
              <a:defRPr sz="6000">
                <a:solidFill>
                  <a:schemeClr val="bg1"/>
                </a:solidFill>
              </a:defRPr>
            </a:lvl1pPr>
          </a:lstStyle>
          <a:p>
            <a:r>
              <a:rPr lang="en-US"/>
              <a:t>Short header Tahoma, 60pt</a:t>
            </a:r>
          </a:p>
        </p:txBody>
      </p:sp>
    </p:spTree>
    <p:extLst>
      <p:ext uri="{BB962C8B-B14F-4D97-AF65-F5344CB8AC3E}">
        <p14:creationId xmlns:p14="http://schemas.microsoft.com/office/powerpoint/2010/main" val="2816794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Table of Contents)">
    <p:bg>
      <p:bgRef idx="1001">
        <a:schemeClr val="bg1"/>
      </p:bgRef>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95B5784-884C-D942-BED2-37BDE7F31388}"/>
              </a:ext>
            </a:extLst>
          </p:cNvPr>
          <p:cNvSpPr>
            <a:spLocks noGrp="1"/>
          </p:cNvSpPr>
          <p:nvPr>
            <p:ph type="title" hasCustomPrompt="1"/>
          </p:nvPr>
        </p:nvSpPr>
        <p:spPr>
          <a:xfrm>
            <a:off x="368254" y="2766218"/>
            <a:ext cx="8454013" cy="1325563"/>
          </a:xfrm>
        </p:spPr>
        <p:txBody>
          <a:bodyPr/>
          <a:lstStyle>
            <a:lvl1pPr>
              <a:defRPr>
                <a:solidFill>
                  <a:schemeClr val="tx1"/>
                </a:solidFill>
              </a:defRPr>
            </a:lvl1pPr>
          </a:lstStyle>
          <a:p>
            <a:r>
              <a:rPr lang="en-US"/>
              <a:t>Title goes here,</a:t>
            </a:r>
            <a:br>
              <a:rPr lang="en-US"/>
            </a:br>
            <a:r>
              <a:rPr lang="en-US"/>
              <a:t>Tahoma 45pt font size</a:t>
            </a:r>
          </a:p>
        </p:txBody>
      </p:sp>
      <p:sp>
        <p:nvSpPr>
          <p:cNvPr id="7" name="Freeform 6">
            <a:extLst>
              <a:ext uri="{FF2B5EF4-FFF2-40B4-BE49-F238E27FC236}">
                <a16:creationId xmlns:a16="http://schemas.microsoft.com/office/drawing/2014/main" id="{17656ABD-917F-3147-BC59-0AE8A93CD2AF}"/>
              </a:ext>
            </a:extLst>
          </p:cNvPr>
          <p:cNvSpPr/>
          <p:nvPr userDrawn="1"/>
        </p:nvSpPr>
        <p:spPr>
          <a:xfrm>
            <a:off x="7747755" y="0"/>
            <a:ext cx="4444245" cy="6858000"/>
          </a:xfrm>
          <a:custGeom>
            <a:avLst/>
            <a:gdLst>
              <a:gd name="connsiteX0" fmla="*/ 2806037 w 4444245"/>
              <a:gd name="connsiteY0" fmla="*/ 0 h 6858000"/>
              <a:gd name="connsiteX1" fmla="*/ 4444245 w 4444245"/>
              <a:gd name="connsiteY1" fmla="*/ 0 h 6858000"/>
              <a:gd name="connsiteX2" fmla="*/ 4444245 w 4444245"/>
              <a:gd name="connsiteY2" fmla="*/ 6858000 h 6858000"/>
              <a:gd name="connsiteX3" fmla="*/ 2806037 w 4444245"/>
              <a:gd name="connsiteY3" fmla="*/ 6858000 h 6858000"/>
              <a:gd name="connsiteX4" fmla="*/ 2784029 w 4444245"/>
              <a:gd name="connsiteY4" fmla="*/ 6858000 h 6858000"/>
              <a:gd name="connsiteX5" fmla="*/ 0 w 4444245"/>
              <a:gd name="connsiteY5" fmla="*/ 6858000 h 6858000"/>
              <a:gd name="connsiteX6" fmla="*/ 2806037 w 444424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245" h="6858000">
                <a:moveTo>
                  <a:pt x="2806037" y="0"/>
                </a:moveTo>
                <a:lnTo>
                  <a:pt x="4444245" y="0"/>
                </a:lnTo>
                <a:lnTo>
                  <a:pt x="4444245" y="6858000"/>
                </a:lnTo>
                <a:lnTo>
                  <a:pt x="2806037" y="6858000"/>
                </a:lnTo>
                <a:lnTo>
                  <a:pt x="2784029" y="6858000"/>
                </a:lnTo>
                <a:lnTo>
                  <a:pt x="0" y="6858000"/>
                </a:lnTo>
                <a:lnTo>
                  <a:pt x="2806037" y="0"/>
                </a:ln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3CD28408-E789-CB40-B1F4-386E75288708}"/>
              </a:ext>
            </a:extLst>
          </p:cNvPr>
          <p:cNvSpPr>
            <a:spLocks noChangeAspect="1"/>
          </p:cNvSpPr>
          <p:nvPr userDrawn="1"/>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sp>
        <p:nvSpPr>
          <p:cNvPr id="9" name="Right Triangle 8">
            <a:extLst>
              <a:ext uri="{FF2B5EF4-FFF2-40B4-BE49-F238E27FC236}">
                <a16:creationId xmlns:a16="http://schemas.microsoft.com/office/drawing/2014/main" id="{D0393295-2173-AD43-A56F-10607E0867A2}"/>
              </a:ext>
            </a:extLst>
          </p:cNvPr>
          <p:cNvSpPr>
            <a:spLocks noChangeAspect="1"/>
          </p:cNvSpPr>
          <p:nvPr userDrawn="1"/>
        </p:nvSpPr>
        <p:spPr>
          <a:xfrm flipV="1">
            <a:off x="0" y="0"/>
            <a:ext cx="1309484" cy="3200400"/>
          </a:xfrm>
          <a:prstGeom prst="rtTriangle">
            <a:avLst/>
          </a:prstGeom>
          <a:solidFill>
            <a:srgbClr val="D8AB4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ubtitle 2">
            <a:extLst>
              <a:ext uri="{FF2B5EF4-FFF2-40B4-BE49-F238E27FC236}">
                <a16:creationId xmlns:a16="http://schemas.microsoft.com/office/drawing/2014/main" id="{EC057A9B-1206-9F43-A8A7-993841B55AAA}"/>
              </a:ext>
            </a:extLst>
          </p:cNvPr>
          <p:cNvSpPr>
            <a:spLocks noGrp="1"/>
          </p:cNvSpPr>
          <p:nvPr>
            <p:ph type="subTitle" idx="1" hasCustomPrompt="1"/>
          </p:nvPr>
        </p:nvSpPr>
        <p:spPr>
          <a:xfrm>
            <a:off x="1104900" y="-668868"/>
            <a:ext cx="6100233" cy="440267"/>
          </a:xfrm>
        </p:spPr>
        <p:txBody>
          <a:bodyPr anchor="b"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If needed - Font: Tahoma, no larger than 16pt</a:t>
            </a:r>
          </a:p>
        </p:txBody>
      </p:sp>
      <p:pic>
        <p:nvPicPr>
          <p:cNvPr id="14" name="Picture Placeholder 5">
            <a:extLst>
              <a:ext uri="{FF2B5EF4-FFF2-40B4-BE49-F238E27FC236}">
                <a16:creationId xmlns:a16="http://schemas.microsoft.com/office/drawing/2014/main" id="{1B893FBD-EE6A-DB47-A513-8305B6DFA8FB}"/>
              </a:ext>
            </a:extLst>
          </p:cNvPr>
          <p:cNvPicPr>
            <a:picLocks noChangeAspect="1"/>
          </p:cNvPicPr>
          <p:nvPr userDrawn="1"/>
        </p:nvPicPr>
        <p:blipFill rotWithShape="1">
          <a:blip r:embed="rId2"/>
          <a:srcRect t="-34108" b="-34108"/>
          <a:stretch/>
        </p:blipFill>
        <p:spPr>
          <a:xfrm>
            <a:off x="8890195" y="5944959"/>
            <a:ext cx="2924348" cy="584463"/>
          </a:xfrm>
          <a:prstGeom prst="rect">
            <a:avLst/>
          </a:prstGeom>
        </p:spPr>
      </p:pic>
    </p:spTree>
    <p:extLst>
      <p:ext uri="{BB962C8B-B14F-4D97-AF65-F5344CB8AC3E}">
        <p14:creationId xmlns:p14="http://schemas.microsoft.com/office/powerpoint/2010/main" val="1204740574"/>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F038C-AA3E-6640-91F6-1317A74EF1D6}"/>
              </a:ext>
            </a:extLst>
          </p:cNvPr>
          <p:cNvSpPr>
            <a:spLocks noGrp="1"/>
          </p:cNvSpPr>
          <p:nvPr>
            <p:ph type="title" hasCustomPrompt="1"/>
          </p:nvPr>
        </p:nvSpPr>
        <p:spPr>
          <a:xfrm>
            <a:off x="368254" y="2766218"/>
            <a:ext cx="8462479" cy="1325563"/>
          </a:xfrm>
        </p:spPr>
        <p:txBody>
          <a:bodyPr/>
          <a:lstStyle>
            <a:lvl1pPr>
              <a:defRPr>
                <a:solidFill>
                  <a:schemeClr val="accent1"/>
                </a:solidFill>
              </a:defRPr>
            </a:lvl1pPr>
          </a:lstStyle>
          <a:p>
            <a:r>
              <a:rPr lang="en-US"/>
              <a:t>Title goes here,</a:t>
            </a:r>
            <a:br>
              <a:rPr lang="en-US"/>
            </a:br>
            <a:r>
              <a:rPr lang="en-US"/>
              <a:t>Tahoma 45pt font size</a:t>
            </a:r>
          </a:p>
        </p:txBody>
      </p:sp>
      <p:sp>
        <p:nvSpPr>
          <p:cNvPr id="8" name="Freeform 7">
            <a:extLst>
              <a:ext uri="{FF2B5EF4-FFF2-40B4-BE49-F238E27FC236}">
                <a16:creationId xmlns:a16="http://schemas.microsoft.com/office/drawing/2014/main" id="{50FC702F-329D-5344-B0EC-C4E1BDA44137}"/>
              </a:ext>
            </a:extLst>
          </p:cNvPr>
          <p:cNvSpPr/>
          <p:nvPr userDrawn="1"/>
        </p:nvSpPr>
        <p:spPr>
          <a:xfrm>
            <a:off x="7747755" y="0"/>
            <a:ext cx="4444245" cy="6858000"/>
          </a:xfrm>
          <a:custGeom>
            <a:avLst/>
            <a:gdLst>
              <a:gd name="connsiteX0" fmla="*/ 2806037 w 4444245"/>
              <a:gd name="connsiteY0" fmla="*/ 0 h 6858000"/>
              <a:gd name="connsiteX1" fmla="*/ 4444245 w 4444245"/>
              <a:gd name="connsiteY1" fmla="*/ 0 h 6858000"/>
              <a:gd name="connsiteX2" fmla="*/ 4444245 w 4444245"/>
              <a:gd name="connsiteY2" fmla="*/ 6858000 h 6858000"/>
              <a:gd name="connsiteX3" fmla="*/ 2806037 w 4444245"/>
              <a:gd name="connsiteY3" fmla="*/ 6858000 h 6858000"/>
              <a:gd name="connsiteX4" fmla="*/ 2784029 w 4444245"/>
              <a:gd name="connsiteY4" fmla="*/ 6858000 h 6858000"/>
              <a:gd name="connsiteX5" fmla="*/ 0 w 4444245"/>
              <a:gd name="connsiteY5" fmla="*/ 6858000 h 6858000"/>
              <a:gd name="connsiteX6" fmla="*/ 2806037 w 444424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245" h="6858000">
                <a:moveTo>
                  <a:pt x="2806037" y="0"/>
                </a:moveTo>
                <a:lnTo>
                  <a:pt x="4444245" y="0"/>
                </a:lnTo>
                <a:lnTo>
                  <a:pt x="4444245" y="6858000"/>
                </a:lnTo>
                <a:lnTo>
                  <a:pt x="2806037" y="6858000"/>
                </a:lnTo>
                <a:lnTo>
                  <a:pt x="2784029" y="6858000"/>
                </a:lnTo>
                <a:lnTo>
                  <a:pt x="0" y="6858000"/>
                </a:lnTo>
                <a:lnTo>
                  <a:pt x="2806037" y="0"/>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1AA16BA5-0EF9-FD40-BBED-C8D7AD78CECC}"/>
              </a:ext>
            </a:extLst>
          </p:cNvPr>
          <p:cNvSpPr>
            <a:spLocks noChangeAspect="1"/>
          </p:cNvSpPr>
          <p:nvPr userDrawn="1"/>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sp>
        <p:nvSpPr>
          <p:cNvPr id="10" name="Right Triangle 9">
            <a:extLst>
              <a:ext uri="{FF2B5EF4-FFF2-40B4-BE49-F238E27FC236}">
                <a16:creationId xmlns:a16="http://schemas.microsoft.com/office/drawing/2014/main" id="{E6CE3B86-90E9-4E43-A87E-05FDA08E385F}"/>
              </a:ext>
            </a:extLst>
          </p:cNvPr>
          <p:cNvSpPr>
            <a:spLocks noChangeAspect="1"/>
          </p:cNvSpPr>
          <p:nvPr userDrawn="1"/>
        </p:nvSpPr>
        <p:spPr>
          <a:xfrm flipV="1">
            <a:off x="0" y="0"/>
            <a:ext cx="1309484" cy="3200400"/>
          </a:xfrm>
          <a:prstGeom prst="rtTriangle">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Placeholder 5">
            <a:extLst>
              <a:ext uri="{FF2B5EF4-FFF2-40B4-BE49-F238E27FC236}">
                <a16:creationId xmlns:a16="http://schemas.microsoft.com/office/drawing/2014/main" id="{72C035C6-64BE-A24E-9D45-1940C8400FF9}"/>
              </a:ext>
            </a:extLst>
          </p:cNvPr>
          <p:cNvPicPr>
            <a:picLocks noChangeAspect="1"/>
          </p:cNvPicPr>
          <p:nvPr userDrawn="1"/>
        </p:nvPicPr>
        <p:blipFill>
          <a:blip r:embed="rId2"/>
          <a:stretch>
            <a:fillRect/>
          </a:stretch>
        </p:blipFill>
        <p:spPr>
          <a:xfrm>
            <a:off x="8890195" y="6063934"/>
            <a:ext cx="2924348" cy="346511"/>
          </a:xfrm>
          <a:prstGeom prst="rect">
            <a:avLst/>
          </a:prstGeom>
        </p:spPr>
      </p:pic>
      <p:sp>
        <p:nvSpPr>
          <p:cNvPr id="13" name="Subtitle 2">
            <a:extLst>
              <a:ext uri="{FF2B5EF4-FFF2-40B4-BE49-F238E27FC236}">
                <a16:creationId xmlns:a16="http://schemas.microsoft.com/office/drawing/2014/main" id="{7569001D-E804-BA4F-9FCD-5C62632927D8}"/>
              </a:ext>
            </a:extLst>
          </p:cNvPr>
          <p:cNvSpPr>
            <a:spLocks noGrp="1"/>
          </p:cNvSpPr>
          <p:nvPr>
            <p:ph type="subTitle" idx="1" hasCustomPrompt="1"/>
          </p:nvPr>
        </p:nvSpPr>
        <p:spPr>
          <a:xfrm>
            <a:off x="1104900" y="-668868"/>
            <a:ext cx="6100233" cy="440267"/>
          </a:xfrm>
        </p:spPr>
        <p:txBody>
          <a:bodyPr anchor="b"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If needed - Font: Tahoma, no larger than 16pt</a:t>
            </a:r>
          </a:p>
        </p:txBody>
      </p:sp>
    </p:spTree>
    <p:extLst>
      <p:ext uri="{BB962C8B-B14F-4D97-AF65-F5344CB8AC3E}">
        <p14:creationId xmlns:p14="http://schemas.microsoft.com/office/powerpoint/2010/main" val="533732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Slide (Table of Contents)">
    <p:bg>
      <p:bgRef idx="1001">
        <a:schemeClr val="bg1"/>
      </p:bgRef>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7B202779-135A-774B-8DCD-2ED96DA8C226}"/>
              </a:ext>
            </a:extLst>
          </p:cNvPr>
          <p:cNvSpPr/>
          <p:nvPr userDrawn="1"/>
        </p:nvSpPr>
        <p:spPr>
          <a:xfrm>
            <a:off x="9370373" y="0"/>
            <a:ext cx="2821627" cy="6858000"/>
          </a:xfrm>
          <a:custGeom>
            <a:avLst/>
            <a:gdLst>
              <a:gd name="connsiteX0" fmla="*/ 2806037 w 2821627"/>
              <a:gd name="connsiteY0" fmla="*/ 0 h 6858000"/>
              <a:gd name="connsiteX1" fmla="*/ 2821627 w 2821627"/>
              <a:gd name="connsiteY1" fmla="*/ 0 h 6858000"/>
              <a:gd name="connsiteX2" fmla="*/ 2821627 w 2821627"/>
              <a:gd name="connsiteY2" fmla="*/ 6858000 h 6858000"/>
              <a:gd name="connsiteX3" fmla="*/ 2806037 w 2821627"/>
              <a:gd name="connsiteY3" fmla="*/ 6858000 h 6858000"/>
              <a:gd name="connsiteX4" fmla="*/ 2784029 w 2821627"/>
              <a:gd name="connsiteY4" fmla="*/ 6858000 h 6858000"/>
              <a:gd name="connsiteX5" fmla="*/ 0 w 2821627"/>
              <a:gd name="connsiteY5" fmla="*/ 6858000 h 6858000"/>
              <a:gd name="connsiteX6" fmla="*/ 2806037 w 282162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1627" h="6858000">
                <a:moveTo>
                  <a:pt x="2806037" y="0"/>
                </a:moveTo>
                <a:lnTo>
                  <a:pt x="2821627" y="0"/>
                </a:lnTo>
                <a:lnTo>
                  <a:pt x="2821627" y="6858000"/>
                </a:lnTo>
                <a:lnTo>
                  <a:pt x="2806037" y="6858000"/>
                </a:lnTo>
                <a:lnTo>
                  <a:pt x="2784029" y="6858000"/>
                </a:lnTo>
                <a:lnTo>
                  <a:pt x="0" y="6858000"/>
                </a:lnTo>
                <a:lnTo>
                  <a:pt x="2806037" y="0"/>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5">
            <a:extLst>
              <a:ext uri="{FF2B5EF4-FFF2-40B4-BE49-F238E27FC236}">
                <a16:creationId xmlns:a16="http://schemas.microsoft.com/office/drawing/2014/main" id="{56B970FF-B35E-DB45-9B62-794B77385BBB}"/>
              </a:ext>
            </a:extLst>
          </p:cNvPr>
          <p:cNvPicPr>
            <a:picLocks noChangeAspect="1"/>
          </p:cNvPicPr>
          <p:nvPr userDrawn="1"/>
        </p:nvPicPr>
        <p:blipFill rotWithShape="1">
          <a:blip r:embed="rId2"/>
          <a:srcRect t="-34108" b="-34108"/>
          <a:stretch/>
        </p:blipFill>
        <p:spPr>
          <a:xfrm>
            <a:off x="472528" y="6118188"/>
            <a:ext cx="2924348" cy="584463"/>
          </a:xfrm>
          <a:prstGeom prst="rect">
            <a:avLst/>
          </a:prstGeom>
        </p:spPr>
      </p:pic>
      <p:sp>
        <p:nvSpPr>
          <p:cNvPr id="10" name="Title 1">
            <a:extLst>
              <a:ext uri="{FF2B5EF4-FFF2-40B4-BE49-F238E27FC236}">
                <a16:creationId xmlns:a16="http://schemas.microsoft.com/office/drawing/2014/main" id="{A95B5784-884C-D942-BED2-37BDE7F31388}"/>
              </a:ext>
            </a:extLst>
          </p:cNvPr>
          <p:cNvSpPr>
            <a:spLocks noGrp="1"/>
          </p:cNvSpPr>
          <p:nvPr>
            <p:ph type="title" hasCustomPrompt="1"/>
          </p:nvPr>
        </p:nvSpPr>
        <p:spPr>
          <a:xfrm>
            <a:off x="654743" y="287716"/>
            <a:ext cx="11156257" cy="1325563"/>
          </a:xfrm>
        </p:spPr>
        <p:txBody>
          <a:bodyPr/>
          <a:lstStyle>
            <a:lvl1pPr>
              <a:defRPr>
                <a:solidFill>
                  <a:schemeClr val="tx1"/>
                </a:solidFill>
              </a:defRPr>
            </a:lvl1pPr>
          </a:lstStyle>
          <a:p>
            <a:r>
              <a:rPr lang="en-US"/>
              <a:t>Title goes here,</a:t>
            </a:r>
            <a:br>
              <a:rPr lang="en-US"/>
            </a:br>
            <a:r>
              <a:rPr lang="en-US"/>
              <a:t>Tahoma 45pt font size</a:t>
            </a:r>
          </a:p>
        </p:txBody>
      </p:sp>
      <p:sp>
        <p:nvSpPr>
          <p:cNvPr id="3" name="Content Placeholder 2">
            <a:extLst>
              <a:ext uri="{FF2B5EF4-FFF2-40B4-BE49-F238E27FC236}">
                <a16:creationId xmlns:a16="http://schemas.microsoft.com/office/drawing/2014/main" id="{5CEFFDB4-30BC-BE47-8719-6D5C0F96184E}"/>
              </a:ext>
            </a:extLst>
          </p:cNvPr>
          <p:cNvSpPr>
            <a:spLocks noGrp="1"/>
          </p:cNvSpPr>
          <p:nvPr>
            <p:ph sz="quarter" idx="11"/>
          </p:nvPr>
        </p:nvSpPr>
        <p:spPr>
          <a:xfrm>
            <a:off x="654051" y="1828800"/>
            <a:ext cx="11156950" cy="3937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9263194"/>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ED505153-5D88-FA48-860F-16D099B10EAC}"/>
              </a:ext>
            </a:extLst>
          </p:cNvPr>
          <p:cNvSpPr>
            <a:spLocks noChangeAspect="1"/>
          </p:cNvSpPr>
          <p:nvPr userDrawn="1"/>
        </p:nvSpPr>
        <p:spPr>
          <a:xfrm>
            <a:off x="8333292" y="0"/>
            <a:ext cx="3858708" cy="6858000"/>
          </a:xfrm>
          <a:custGeom>
            <a:avLst/>
            <a:gdLst>
              <a:gd name="connsiteX0" fmla="*/ 2806037 w 3858708"/>
              <a:gd name="connsiteY0" fmla="*/ 0 h 6858000"/>
              <a:gd name="connsiteX1" fmla="*/ 3858708 w 3858708"/>
              <a:gd name="connsiteY1" fmla="*/ 0 h 6858000"/>
              <a:gd name="connsiteX2" fmla="*/ 3858708 w 3858708"/>
              <a:gd name="connsiteY2" fmla="*/ 6858000 h 6858000"/>
              <a:gd name="connsiteX3" fmla="*/ 2806037 w 3858708"/>
              <a:gd name="connsiteY3" fmla="*/ 6858000 h 6858000"/>
              <a:gd name="connsiteX4" fmla="*/ 2784029 w 3858708"/>
              <a:gd name="connsiteY4" fmla="*/ 6858000 h 6858000"/>
              <a:gd name="connsiteX5" fmla="*/ 0 w 3858708"/>
              <a:gd name="connsiteY5" fmla="*/ 6858000 h 6858000"/>
              <a:gd name="connsiteX6" fmla="*/ 2806037 w 385870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708" h="6858000">
                <a:moveTo>
                  <a:pt x="2806037" y="0"/>
                </a:moveTo>
                <a:lnTo>
                  <a:pt x="3858708" y="0"/>
                </a:lnTo>
                <a:lnTo>
                  <a:pt x="3858708" y="6858000"/>
                </a:lnTo>
                <a:lnTo>
                  <a:pt x="2806037" y="6858000"/>
                </a:lnTo>
                <a:lnTo>
                  <a:pt x="2784029" y="6858000"/>
                </a:lnTo>
                <a:lnTo>
                  <a:pt x="0" y="6858000"/>
                </a:lnTo>
                <a:lnTo>
                  <a:pt x="2806037"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sp>
        <p:nvSpPr>
          <p:cNvPr id="8" name="Freeform 7">
            <a:extLst>
              <a:ext uri="{FF2B5EF4-FFF2-40B4-BE49-F238E27FC236}">
                <a16:creationId xmlns:a16="http://schemas.microsoft.com/office/drawing/2014/main" id="{F88E0E2A-EE43-1441-B64F-F1AB306A3B3A}"/>
              </a:ext>
            </a:extLst>
          </p:cNvPr>
          <p:cNvSpPr/>
          <p:nvPr userDrawn="1"/>
        </p:nvSpPr>
        <p:spPr>
          <a:xfrm>
            <a:off x="9370373" y="0"/>
            <a:ext cx="2821627" cy="6858000"/>
          </a:xfrm>
          <a:custGeom>
            <a:avLst/>
            <a:gdLst>
              <a:gd name="connsiteX0" fmla="*/ 2806037 w 2821627"/>
              <a:gd name="connsiteY0" fmla="*/ 0 h 6858000"/>
              <a:gd name="connsiteX1" fmla="*/ 2821627 w 2821627"/>
              <a:gd name="connsiteY1" fmla="*/ 0 h 6858000"/>
              <a:gd name="connsiteX2" fmla="*/ 2821627 w 2821627"/>
              <a:gd name="connsiteY2" fmla="*/ 6858000 h 6858000"/>
              <a:gd name="connsiteX3" fmla="*/ 2806037 w 2821627"/>
              <a:gd name="connsiteY3" fmla="*/ 6858000 h 6858000"/>
              <a:gd name="connsiteX4" fmla="*/ 2784029 w 2821627"/>
              <a:gd name="connsiteY4" fmla="*/ 6858000 h 6858000"/>
              <a:gd name="connsiteX5" fmla="*/ 0 w 2821627"/>
              <a:gd name="connsiteY5" fmla="*/ 6858000 h 6858000"/>
              <a:gd name="connsiteX6" fmla="*/ 2806037 w 282162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1627" h="6858000">
                <a:moveTo>
                  <a:pt x="2806037" y="0"/>
                </a:moveTo>
                <a:lnTo>
                  <a:pt x="2821627" y="0"/>
                </a:lnTo>
                <a:lnTo>
                  <a:pt x="2821627" y="6858000"/>
                </a:lnTo>
                <a:lnTo>
                  <a:pt x="2806037" y="6858000"/>
                </a:lnTo>
                <a:lnTo>
                  <a:pt x="2784029" y="6858000"/>
                </a:lnTo>
                <a:lnTo>
                  <a:pt x="0" y="6858000"/>
                </a:lnTo>
                <a:lnTo>
                  <a:pt x="2806037"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Placeholder 5">
            <a:extLst>
              <a:ext uri="{FF2B5EF4-FFF2-40B4-BE49-F238E27FC236}">
                <a16:creationId xmlns:a16="http://schemas.microsoft.com/office/drawing/2014/main" id="{B8BCBFF8-30BD-0C43-B2AA-03B6CDC1580B}"/>
              </a:ext>
            </a:extLst>
          </p:cNvPr>
          <p:cNvPicPr>
            <a:picLocks noChangeAspect="1"/>
          </p:cNvPicPr>
          <p:nvPr userDrawn="1"/>
        </p:nvPicPr>
        <p:blipFill rotWithShape="1">
          <a:blip r:embed="rId2"/>
          <a:srcRect t="-34108" b="-34108"/>
          <a:stretch/>
        </p:blipFill>
        <p:spPr>
          <a:xfrm>
            <a:off x="472528" y="6118188"/>
            <a:ext cx="2924348" cy="584463"/>
          </a:xfrm>
          <a:prstGeom prst="rect">
            <a:avLst/>
          </a:prstGeom>
        </p:spPr>
      </p:pic>
      <p:sp>
        <p:nvSpPr>
          <p:cNvPr id="2" name="Title 1">
            <a:extLst>
              <a:ext uri="{FF2B5EF4-FFF2-40B4-BE49-F238E27FC236}">
                <a16:creationId xmlns:a16="http://schemas.microsoft.com/office/drawing/2014/main" id="{2E9F038C-AA3E-6640-91F6-1317A74EF1D6}"/>
              </a:ext>
            </a:extLst>
          </p:cNvPr>
          <p:cNvSpPr>
            <a:spLocks noGrp="1"/>
          </p:cNvSpPr>
          <p:nvPr>
            <p:ph type="title" hasCustomPrompt="1"/>
          </p:nvPr>
        </p:nvSpPr>
        <p:spPr>
          <a:xfrm>
            <a:off x="472529" y="395105"/>
            <a:ext cx="9171004" cy="1325563"/>
          </a:xfrm>
        </p:spPr>
        <p:txBody>
          <a:bodyPr/>
          <a:lstStyle>
            <a:lvl1pPr>
              <a:defRPr>
                <a:solidFill>
                  <a:schemeClr val="accent1"/>
                </a:solidFill>
              </a:defRPr>
            </a:lvl1pPr>
          </a:lstStyle>
          <a:p>
            <a:r>
              <a:rPr lang="en-US"/>
              <a:t>Title goes here,</a:t>
            </a:r>
            <a:br>
              <a:rPr lang="en-US"/>
            </a:br>
            <a:r>
              <a:rPr lang="en-US"/>
              <a:t>Tahoma 45pt font size</a:t>
            </a:r>
          </a:p>
        </p:txBody>
      </p:sp>
      <p:sp>
        <p:nvSpPr>
          <p:cNvPr id="6" name="Content Placeholder 2">
            <a:extLst>
              <a:ext uri="{FF2B5EF4-FFF2-40B4-BE49-F238E27FC236}">
                <a16:creationId xmlns:a16="http://schemas.microsoft.com/office/drawing/2014/main" id="{143971AF-2991-DE4A-A217-4048A98AD12B}"/>
              </a:ext>
            </a:extLst>
          </p:cNvPr>
          <p:cNvSpPr>
            <a:spLocks noGrp="1"/>
          </p:cNvSpPr>
          <p:nvPr>
            <p:ph sz="quarter" idx="11"/>
          </p:nvPr>
        </p:nvSpPr>
        <p:spPr>
          <a:xfrm>
            <a:off x="472528" y="1963553"/>
            <a:ext cx="9171005" cy="3937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0645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9D0801-CC78-0842-8A99-B3530ADA5E45}"/>
              </a:ext>
            </a:extLst>
          </p:cNvPr>
          <p:cNvSpPr>
            <a:spLocks noGrp="1"/>
          </p:cNvSpPr>
          <p:nvPr>
            <p:ph type="title"/>
          </p:nvPr>
        </p:nvSpPr>
        <p:spPr>
          <a:xfrm>
            <a:off x="1104900" y="365125"/>
            <a:ext cx="10706100" cy="1325563"/>
          </a:xfrm>
          <a:prstGeom prst="rect">
            <a:avLst/>
          </a:prstGeom>
        </p:spPr>
        <p:txBody>
          <a:bodyPr vert="horz" lIns="91440" tIns="45720" rIns="91440" bIns="45720" rtlCol="0" anchor="b">
            <a:normAutofit/>
          </a:bodyPr>
          <a:lstStyle/>
          <a:p>
            <a:r>
              <a:rPr lang="en-US"/>
              <a:t>Header, 40pt font, all caps, spacing loose </a:t>
            </a:r>
          </a:p>
        </p:txBody>
      </p:sp>
      <p:sp>
        <p:nvSpPr>
          <p:cNvPr id="3" name="Text Placeholder 2">
            <a:extLst>
              <a:ext uri="{FF2B5EF4-FFF2-40B4-BE49-F238E27FC236}">
                <a16:creationId xmlns:a16="http://schemas.microsoft.com/office/drawing/2014/main" id="{C04BA006-44F8-8340-A570-CDB87E5C765D}"/>
              </a:ext>
            </a:extLst>
          </p:cNvPr>
          <p:cNvSpPr>
            <a:spLocks noGrp="1"/>
          </p:cNvSpPr>
          <p:nvPr>
            <p:ph type="body" idx="1"/>
          </p:nvPr>
        </p:nvSpPr>
        <p:spPr>
          <a:xfrm>
            <a:off x="1104900" y="1825625"/>
            <a:ext cx="107061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266E5E-BEB7-A542-8A6B-6C9C8D2E6DB2}"/>
              </a:ext>
            </a:extLst>
          </p:cNvPr>
          <p:cNvSpPr>
            <a:spLocks noGrp="1"/>
          </p:cNvSpPr>
          <p:nvPr>
            <p:ph type="dt" sz="half" idx="2"/>
          </p:nvPr>
        </p:nvSpPr>
        <p:spPr>
          <a:xfrm>
            <a:off x="1104900" y="6400800"/>
            <a:ext cx="1728917" cy="347472"/>
          </a:xfrm>
          <a:prstGeom prst="rect">
            <a:avLst/>
          </a:prstGeom>
        </p:spPr>
        <p:txBody>
          <a:bodyPr vert="horz" lIns="91440" tIns="45720" rIns="91440" bIns="45720" rtlCol="0" anchor="ctr"/>
          <a:lstStyle>
            <a:lvl1pPr algn="r">
              <a:defRPr sz="900" b="0" i="0" cap="all" spc="150" baseline="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fld id="{A8E66D22-A4D5-334E-A3C8-B8BF60916D39}" type="datetime4">
              <a:rPr lang="en-US" smtClean="0"/>
              <a:pPr/>
              <a:t>October 19, 2020</a:t>
            </a:fld>
            <a:endParaRPr lang="en-US"/>
          </a:p>
        </p:txBody>
      </p:sp>
      <p:sp>
        <p:nvSpPr>
          <p:cNvPr id="6" name="Slide Number Placeholder 5">
            <a:extLst>
              <a:ext uri="{FF2B5EF4-FFF2-40B4-BE49-F238E27FC236}">
                <a16:creationId xmlns:a16="http://schemas.microsoft.com/office/drawing/2014/main" id="{0B1B209C-B32C-6949-A1C4-C8FC70D2D408}"/>
              </a:ext>
            </a:extLst>
          </p:cNvPr>
          <p:cNvSpPr>
            <a:spLocks noGrp="1"/>
          </p:cNvSpPr>
          <p:nvPr>
            <p:ph type="sldNum" sz="quarter" idx="4"/>
          </p:nvPr>
        </p:nvSpPr>
        <p:spPr>
          <a:xfrm>
            <a:off x="2833818" y="6400800"/>
            <a:ext cx="648788" cy="342900"/>
          </a:xfrm>
          <a:prstGeom prst="rect">
            <a:avLst/>
          </a:prstGeom>
        </p:spPr>
        <p:txBody>
          <a:bodyPr vert="horz" lIns="0" tIns="45720" rIns="91440" bIns="45720" rtlCol="0" anchor="ctr"/>
          <a:lstStyle>
            <a:lvl1pPr algn="r">
              <a:defRPr sz="1000" b="0" i="0" spc="150" baseline="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t>  |  </a:t>
            </a:r>
            <a:fld id="{1801845E-DC57-C64C-8290-2B21F9D8DC7A}" type="slidenum">
              <a:rPr lang="en-US" smtClean="0"/>
              <a:pPr/>
              <a:t>‹#›</a:t>
            </a:fld>
            <a:endParaRPr lang="en-US"/>
          </a:p>
        </p:txBody>
      </p:sp>
      <p:sp>
        <p:nvSpPr>
          <p:cNvPr id="5" name="Rectangle 4">
            <a:extLst>
              <a:ext uri="{FF2B5EF4-FFF2-40B4-BE49-F238E27FC236}">
                <a16:creationId xmlns:a16="http://schemas.microsoft.com/office/drawing/2014/main" id="{EF785F26-70CD-F644-95B2-CD7B35C12BAE}"/>
              </a:ext>
            </a:extLst>
          </p:cNvPr>
          <p:cNvSpPr/>
          <p:nvPr userDrawn="1"/>
        </p:nvSpPr>
        <p:spPr>
          <a:xfrm>
            <a:off x="-1646351" y="618495"/>
            <a:ext cx="1053296" cy="4745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ln>
                  <a:noFill/>
                </a:ln>
                <a:solidFill>
                  <a:schemeClr val="tx1"/>
                </a:solidFill>
              </a:rPr>
              <a:t>#D8AB4C</a:t>
            </a:r>
          </a:p>
        </p:txBody>
      </p:sp>
      <p:sp>
        <p:nvSpPr>
          <p:cNvPr id="8" name="Rectangle 7">
            <a:extLst>
              <a:ext uri="{FF2B5EF4-FFF2-40B4-BE49-F238E27FC236}">
                <a16:creationId xmlns:a16="http://schemas.microsoft.com/office/drawing/2014/main" id="{B11ED91F-9220-FB44-8388-9938DAF64F5C}"/>
              </a:ext>
            </a:extLst>
          </p:cNvPr>
          <p:cNvSpPr/>
          <p:nvPr userDrawn="1"/>
        </p:nvSpPr>
        <p:spPr>
          <a:xfrm>
            <a:off x="-1646351" y="1229345"/>
            <a:ext cx="1053296" cy="474562"/>
          </a:xfrm>
          <a:prstGeom prst="rect">
            <a:avLst/>
          </a:prstGeom>
          <a:solidFill>
            <a:srgbClr val="F7E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ln>
                  <a:noFill/>
                </a:ln>
                <a:solidFill>
                  <a:schemeClr val="tx1"/>
                </a:solidFill>
              </a:rPr>
              <a:t>#F7EEDB</a:t>
            </a:r>
          </a:p>
        </p:txBody>
      </p:sp>
      <p:sp>
        <p:nvSpPr>
          <p:cNvPr id="9" name="Rectangle 8">
            <a:extLst>
              <a:ext uri="{FF2B5EF4-FFF2-40B4-BE49-F238E27FC236}">
                <a16:creationId xmlns:a16="http://schemas.microsoft.com/office/drawing/2014/main" id="{705AD4A8-746F-5644-BDD4-7B5D56DD063C}"/>
              </a:ext>
            </a:extLst>
          </p:cNvPr>
          <p:cNvSpPr/>
          <p:nvPr userDrawn="1"/>
        </p:nvSpPr>
        <p:spPr>
          <a:xfrm>
            <a:off x="-1646351" y="1840195"/>
            <a:ext cx="1053296" cy="474562"/>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ln>
                  <a:noFill/>
                </a:ln>
                <a:solidFill>
                  <a:schemeClr val="bg1"/>
                </a:solidFill>
              </a:rPr>
              <a:t>#333333</a:t>
            </a:r>
          </a:p>
        </p:txBody>
      </p:sp>
      <p:sp>
        <p:nvSpPr>
          <p:cNvPr id="10" name="Rectangle 9">
            <a:extLst>
              <a:ext uri="{FF2B5EF4-FFF2-40B4-BE49-F238E27FC236}">
                <a16:creationId xmlns:a16="http://schemas.microsoft.com/office/drawing/2014/main" id="{85EDA370-D10F-AC4A-A29A-8DAE1DC14E24}"/>
              </a:ext>
            </a:extLst>
          </p:cNvPr>
          <p:cNvSpPr/>
          <p:nvPr userDrawn="1"/>
        </p:nvSpPr>
        <p:spPr>
          <a:xfrm>
            <a:off x="-1646351" y="2451045"/>
            <a:ext cx="1053296" cy="474562"/>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ln>
                  <a:noFill/>
                </a:ln>
                <a:solidFill>
                  <a:schemeClr val="tx1"/>
                </a:solidFill>
              </a:rPr>
              <a:t>#DDDDDD</a:t>
            </a:r>
          </a:p>
        </p:txBody>
      </p:sp>
      <p:sp>
        <p:nvSpPr>
          <p:cNvPr id="11" name="Rectangle 10">
            <a:extLst>
              <a:ext uri="{FF2B5EF4-FFF2-40B4-BE49-F238E27FC236}">
                <a16:creationId xmlns:a16="http://schemas.microsoft.com/office/drawing/2014/main" id="{28A58AD4-18F7-C949-9EB6-BC2FCC061523}"/>
              </a:ext>
            </a:extLst>
          </p:cNvPr>
          <p:cNvSpPr/>
          <p:nvPr userDrawn="1"/>
        </p:nvSpPr>
        <p:spPr>
          <a:xfrm>
            <a:off x="-1646351" y="3061894"/>
            <a:ext cx="1053296" cy="4745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ln>
                  <a:noFill/>
                </a:ln>
                <a:solidFill>
                  <a:schemeClr val="bg1"/>
                </a:solidFill>
              </a:rPr>
              <a:t>#000000</a:t>
            </a:r>
          </a:p>
        </p:txBody>
      </p:sp>
      <p:sp>
        <p:nvSpPr>
          <p:cNvPr id="12" name="TextBox 11">
            <a:extLst>
              <a:ext uri="{FF2B5EF4-FFF2-40B4-BE49-F238E27FC236}">
                <a16:creationId xmlns:a16="http://schemas.microsoft.com/office/drawing/2014/main" id="{3983E9DF-F374-3D42-B70A-B5CAA5C2C11D}"/>
              </a:ext>
            </a:extLst>
          </p:cNvPr>
          <p:cNvSpPr txBox="1"/>
          <p:nvPr userDrawn="1"/>
        </p:nvSpPr>
        <p:spPr>
          <a:xfrm>
            <a:off x="-1758445" y="-102568"/>
            <a:ext cx="1581462" cy="584775"/>
          </a:xfrm>
          <a:prstGeom prst="rect">
            <a:avLst/>
          </a:prstGeom>
          <a:noFill/>
        </p:spPr>
        <p:txBody>
          <a:bodyPr wrap="square" rtlCol="0">
            <a:spAutoFit/>
          </a:bodyPr>
          <a:lstStyle/>
          <a:p>
            <a:pPr algn="l">
              <a:lnSpc>
                <a:spcPct val="100000"/>
              </a:lnSpc>
            </a:pPr>
            <a:r>
              <a:rPr lang="en-US" sz="1600" b="1" i="0" spc="150" baseline="0">
                <a:latin typeface="Tahoma" panose="020B0604030504040204" pitchFamily="34" charset="0"/>
                <a:ea typeface="Tahoma" panose="020B0604030504040204" pitchFamily="34" charset="0"/>
                <a:cs typeface="Tahoma" panose="020B0604030504040204" pitchFamily="34" charset="0"/>
              </a:rPr>
              <a:t>Color guidelines:</a:t>
            </a:r>
          </a:p>
        </p:txBody>
      </p:sp>
      <p:sp>
        <p:nvSpPr>
          <p:cNvPr id="14" name="TextBox 13">
            <a:extLst>
              <a:ext uri="{FF2B5EF4-FFF2-40B4-BE49-F238E27FC236}">
                <a16:creationId xmlns:a16="http://schemas.microsoft.com/office/drawing/2014/main" id="{2593E40D-85C9-614F-AD7A-6942F81461BF}"/>
              </a:ext>
            </a:extLst>
          </p:cNvPr>
          <p:cNvSpPr txBox="1"/>
          <p:nvPr userDrawn="1"/>
        </p:nvSpPr>
        <p:spPr>
          <a:xfrm>
            <a:off x="-1758445" y="3749904"/>
            <a:ext cx="1581462" cy="584775"/>
          </a:xfrm>
          <a:prstGeom prst="rect">
            <a:avLst/>
          </a:prstGeom>
          <a:noFill/>
        </p:spPr>
        <p:txBody>
          <a:bodyPr wrap="square" rtlCol="0">
            <a:spAutoFit/>
          </a:bodyPr>
          <a:lstStyle/>
          <a:p>
            <a:pPr algn="l">
              <a:lnSpc>
                <a:spcPct val="100000"/>
              </a:lnSpc>
            </a:pPr>
            <a:r>
              <a:rPr lang="en-US" sz="1600" b="1" i="0" spc="150" baseline="0">
                <a:latin typeface="Tahoma" panose="020B0604030504040204" pitchFamily="34" charset="0"/>
                <a:ea typeface="Tahoma" panose="020B0604030504040204" pitchFamily="34" charset="0"/>
                <a:cs typeface="Tahoma" panose="020B0604030504040204" pitchFamily="34" charset="0"/>
              </a:rPr>
              <a:t>Font guidelines:</a:t>
            </a:r>
          </a:p>
        </p:txBody>
      </p:sp>
      <p:sp>
        <p:nvSpPr>
          <p:cNvPr id="15" name="TextBox 14">
            <a:extLst>
              <a:ext uri="{FF2B5EF4-FFF2-40B4-BE49-F238E27FC236}">
                <a16:creationId xmlns:a16="http://schemas.microsoft.com/office/drawing/2014/main" id="{F898AE21-E76A-8C46-B55D-D4EBC8E85213}"/>
              </a:ext>
            </a:extLst>
          </p:cNvPr>
          <p:cNvSpPr txBox="1"/>
          <p:nvPr userDrawn="1"/>
        </p:nvSpPr>
        <p:spPr>
          <a:xfrm>
            <a:off x="-1758445" y="4394480"/>
            <a:ext cx="1581462" cy="2492990"/>
          </a:xfrm>
          <a:prstGeom prst="rect">
            <a:avLst/>
          </a:prstGeom>
          <a:noFill/>
        </p:spPr>
        <p:txBody>
          <a:bodyPr wrap="square" rtlCol="0">
            <a:spAutoFit/>
          </a:bodyPr>
          <a:lstStyle/>
          <a:p>
            <a:pPr algn="l">
              <a:lnSpc>
                <a:spcPct val="100000"/>
              </a:lnSpc>
            </a:pPr>
            <a:r>
              <a:rPr lang="en-US" sz="1200" b="0" i="0" spc="150" baseline="0">
                <a:latin typeface="Tahoma" panose="020B0604030504040204" pitchFamily="34" charset="0"/>
                <a:ea typeface="Tahoma" panose="020B0604030504040204" pitchFamily="34" charset="0"/>
                <a:cs typeface="Tahoma" panose="020B0604030504040204" pitchFamily="34" charset="0"/>
              </a:rPr>
              <a:t>Tahoma</a:t>
            </a:r>
          </a:p>
          <a:p>
            <a:pPr algn="l">
              <a:lnSpc>
                <a:spcPct val="100000"/>
              </a:lnSpc>
            </a:pPr>
            <a:r>
              <a:rPr lang="en-US" sz="1200" b="0" i="0" spc="150" baseline="0">
                <a:latin typeface="Tahoma" panose="020B0604030504040204" pitchFamily="34" charset="0"/>
                <a:ea typeface="Tahoma" panose="020B0604030504040204" pitchFamily="34" charset="0"/>
                <a:cs typeface="Tahoma" panose="020B0604030504040204" pitchFamily="34" charset="0"/>
              </a:rPr>
              <a:t>Georgia</a:t>
            </a:r>
          </a:p>
          <a:p>
            <a:pPr algn="l">
              <a:lnSpc>
                <a:spcPct val="100000"/>
              </a:lnSpc>
            </a:pPr>
            <a:endParaRPr lang="en-US" sz="1200" b="0" i="0" spc="150" baseline="0">
              <a:latin typeface="Tahoma" panose="020B0604030504040204" pitchFamily="34" charset="0"/>
              <a:ea typeface="Tahoma" panose="020B0604030504040204" pitchFamily="34" charset="0"/>
              <a:cs typeface="Tahoma" panose="020B0604030504040204" pitchFamily="34" charset="0"/>
            </a:endParaRPr>
          </a:p>
          <a:p>
            <a:pPr algn="l">
              <a:lnSpc>
                <a:spcPct val="100000"/>
              </a:lnSpc>
            </a:pPr>
            <a:r>
              <a:rPr lang="en-US" sz="1200" b="1" i="0" spc="150" baseline="0">
                <a:latin typeface="Tahoma" panose="020B0604030504040204" pitchFamily="34" charset="0"/>
                <a:ea typeface="Tahoma" panose="020B0604030504040204" pitchFamily="34" charset="0"/>
                <a:cs typeface="Tahoma" panose="020B0604030504040204" pitchFamily="34" charset="0"/>
              </a:rPr>
              <a:t>Titles:</a:t>
            </a:r>
          </a:p>
          <a:p>
            <a:pPr algn="l">
              <a:lnSpc>
                <a:spcPct val="100000"/>
              </a:lnSpc>
            </a:pPr>
            <a:r>
              <a:rPr lang="en-US" sz="1200" b="0" i="0" spc="150" baseline="0">
                <a:latin typeface="Tahoma" panose="020B0604030504040204" pitchFamily="34" charset="0"/>
                <a:ea typeface="Tahoma" panose="020B0604030504040204" pitchFamily="34" charset="0"/>
                <a:cs typeface="Tahoma" panose="020B0604030504040204" pitchFamily="34" charset="0"/>
              </a:rPr>
              <a:t>Tahoma or Georgia</a:t>
            </a:r>
          </a:p>
          <a:p>
            <a:pPr algn="l">
              <a:lnSpc>
                <a:spcPct val="100000"/>
              </a:lnSpc>
            </a:pPr>
            <a:r>
              <a:rPr lang="en-US" sz="1200" b="0" i="0" spc="150" baseline="0">
                <a:latin typeface="Tahoma" panose="020B0604030504040204" pitchFamily="34" charset="0"/>
                <a:ea typeface="Tahoma" panose="020B0604030504040204" pitchFamily="34" charset="0"/>
                <a:cs typeface="Tahoma" panose="020B0604030504040204" pitchFamily="34" charset="0"/>
              </a:rPr>
              <a:t>Bold/All Caps</a:t>
            </a:r>
          </a:p>
          <a:p>
            <a:pPr algn="l">
              <a:lnSpc>
                <a:spcPct val="100000"/>
              </a:lnSpc>
            </a:pPr>
            <a:endParaRPr lang="en-US" sz="1200" b="0" i="0" spc="150" baseline="0">
              <a:latin typeface="Tahoma" panose="020B0604030504040204" pitchFamily="34" charset="0"/>
              <a:ea typeface="Tahoma" panose="020B0604030504040204" pitchFamily="34" charset="0"/>
              <a:cs typeface="Tahoma" panose="020B0604030504040204" pitchFamily="34" charset="0"/>
            </a:endParaRPr>
          </a:p>
          <a:p>
            <a:pPr algn="l">
              <a:lnSpc>
                <a:spcPct val="100000"/>
              </a:lnSpc>
            </a:pPr>
            <a:r>
              <a:rPr lang="en-US" sz="1200" b="1" i="0" spc="150" baseline="0">
                <a:latin typeface="Tahoma" panose="020B0604030504040204" pitchFamily="34" charset="0"/>
                <a:ea typeface="Tahoma" panose="020B0604030504040204" pitchFamily="34" charset="0"/>
                <a:cs typeface="Tahoma" panose="020B0604030504040204" pitchFamily="34" charset="0"/>
              </a:rPr>
              <a:t>Body Copy:</a:t>
            </a:r>
          </a:p>
          <a:p>
            <a:pPr algn="l">
              <a:lnSpc>
                <a:spcPct val="100000"/>
              </a:lnSpc>
            </a:pPr>
            <a:r>
              <a:rPr lang="en-US" sz="1200" b="0" i="0" spc="150" baseline="0">
                <a:latin typeface="Tahoma" panose="020B0604030504040204" pitchFamily="34" charset="0"/>
                <a:ea typeface="Tahoma" panose="020B0604030504040204" pitchFamily="34" charset="0"/>
                <a:cs typeface="Tahoma" panose="020B0604030504040204" pitchFamily="34" charset="0"/>
              </a:rPr>
              <a:t>Tahoma, Regular, 1.5 Extended Spacing</a:t>
            </a:r>
          </a:p>
        </p:txBody>
      </p:sp>
      <p:sp>
        <p:nvSpPr>
          <p:cNvPr id="16" name="Footer Placeholder 15">
            <a:extLst>
              <a:ext uri="{FF2B5EF4-FFF2-40B4-BE49-F238E27FC236}">
                <a16:creationId xmlns:a16="http://schemas.microsoft.com/office/drawing/2014/main" id="{3CAD4B89-1400-D648-874B-14C4E972903E}"/>
              </a:ext>
            </a:extLst>
          </p:cNvPr>
          <p:cNvSpPr>
            <a:spLocks noGrp="1"/>
          </p:cNvSpPr>
          <p:nvPr>
            <p:ph type="ftr" sz="quarter" idx="3"/>
          </p:nvPr>
        </p:nvSpPr>
        <p:spPr>
          <a:xfrm>
            <a:off x="3920067" y="6400800"/>
            <a:ext cx="4114800" cy="34747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4083101994"/>
      </p:ext>
    </p:extLst>
  </p:cSld>
  <p:clrMap bg1="lt1" tx1="dk1" bg2="lt2" tx2="dk2" accent1="accent1" accent2="accent2" accent3="accent3" accent4="accent4" accent5="accent5" accent6="accent6" hlink="hlink" folHlink="folHlink"/>
  <p:sldLayoutIdLst>
    <p:sldLayoutId id="2147483649" r:id="rId1"/>
    <p:sldLayoutId id="2147483684" r:id="rId2"/>
    <p:sldLayoutId id="2147483674" r:id="rId3"/>
    <p:sldLayoutId id="2147483664" r:id="rId4"/>
    <p:sldLayoutId id="2147483651" r:id="rId5"/>
    <p:sldLayoutId id="2147483673" r:id="rId6"/>
    <p:sldLayoutId id="2147483671" r:id="rId7"/>
    <p:sldLayoutId id="2147483675" r:id="rId8"/>
    <p:sldLayoutId id="2147483654" r:id="rId9"/>
    <p:sldLayoutId id="2147483662" r:id="rId10"/>
    <p:sldLayoutId id="2147483663" r:id="rId11"/>
    <p:sldLayoutId id="2147483650" r:id="rId12"/>
    <p:sldLayoutId id="2147483660" r:id="rId13"/>
    <p:sldLayoutId id="2147483652" r:id="rId14"/>
    <p:sldLayoutId id="2147483665" r:id="rId15"/>
    <p:sldLayoutId id="2147483666" r:id="rId16"/>
    <p:sldLayoutId id="2147483653" r:id="rId17"/>
    <p:sldLayoutId id="2147483657" r:id="rId18"/>
    <p:sldLayoutId id="2147483667" r:id="rId19"/>
    <p:sldLayoutId id="2147483668" r:id="rId20"/>
    <p:sldLayoutId id="2147483683" r:id="rId21"/>
    <p:sldLayoutId id="2147483669" r:id="rId22"/>
    <p:sldLayoutId id="2147483670" r:id="rId23"/>
    <p:sldLayoutId id="2147483658" r:id="rId24"/>
    <p:sldLayoutId id="2147483659" r:id="rId25"/>
  </p:sldLayoutIdLst>
  <p:hf hdr="0"/>
  <p:txStyles>
    <p:titleStyle>
      <a:lvl1pPr algn="l" defTabSz="914400" rtl="0" eaLnBrk="1" latinLnBrk="0" hangingPunct="1">
        <a:lnSpc>
          <a:spcPct val="90000"/>
        </a:lnSpc>
        <a:spcBef>
          <a:spcPct val="0"/>
        </a:spcBef>
        <a:buNone/>
        <a:defRPr sz="4000" b="1" i="0" kern="1200" cap="all" spc="300" baseline="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3" pos="7440">
          <p15:clr>
            <a:srgbClr val="F26B43"/>
          </p15:clr>
        </p15:guide>
        <p15:guide id="4" orient="horz" pos="4032">
          <p15:clr>
            <a:srgbClr val="F26B43"/>
          </p15:clr>
        </p15:guide>
        <p15:guide id="5" orient="horz" pos="4248">
          <p15:clr>
            <a:srgbClr val="F26B43"/>
          </p15:clr>
        </p15:guide>
        <p15:guide id="6" pos="696" userDrawn="1">
          <p15:clr>
            <a:srgbClr val="F26B43"/>
          </p15:clr>
        </p15:guide>
        <p15:guide id="7" pos="50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CBD49B-1516-4E56-8239-7D7DF8EE6698}" type="datetimeFigureOut">
              <a:rPr lang="en-US" smtClean="0"/>
              <a:t>10/19/2020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F14141-4C79-4281-A456-64383463A6CB}" type="slidenum">
              <a:rPr lang="en-US" smtClean="0"/>
              <a:t>‹#›</a:t>
            </a:fld>
            <a:endParaRPr lang="en-US"/>
          </a:p>
        </p:txBody>
      </p:sp>
    </p:spTree>
    <p:extLst>
      <p:ext uri="{BB962C8B-B14F-4D97-AF65-F5344CB8AC3E}">
        <p14:creationId xmlns:p14="http://schemas.microsoft.com/office/powerpoint/2010/main" val="140066753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png"/><Relationship Id="rId1" Type="http://schemas.openxmlformats.org/officeDocument/2006/relationships/slideLayout" Target="../slideLayouts/slideLayout20.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hyperlink" Target="https://doi.org/10.1016/bs.pmbts.2017.10.001" TargetMode="External"/><Relationship Id="rId2" Type="http://schemas.openxmlformats.org/officeDocument/2006/relationships/notesSlide" Target="../notesSlides/notesSlide7.xml"/><Relationship Id="rId1" Type="http://schemas.openxmlformats.org/officeDocument/2006/relationships/slideLayout" Target="../slideLayouts/slideLayout21.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hyperlink" Target="https://www.acs.org/content/acs/en/education/whatischemistry/landmarks/flemingpenicillin.html" TargetMode="External"/><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18.png"/><Relationship Id="rId5" Type="http://schemas.openxmlformats.org/officeDocument/2006/relationships/image" Target="../media/image19.jpeg"/><Relationship Id="rId4" Type="http://schemas.openxmlformats.org/officeDocument/2006/relationships/hyperlink" Target="https://www.nlm.nih.gov/exhibition/fromdnatobeer/exhibition-interactive/illustrations/penicillin-alternative.html"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hyperlink" Target="https://www.amazon.com/The-Adventures-of-Sherlock-Holmes/dp/B074PBHNTV" TargetMode="External"/><Relationship Id="rId2" Type="http://schemas.openxmlformats.org/officeDocument/2006/relationships/hyperlink" Target="https://hbr.org/2013/06/how-to-give-a-killer-presentation" TargetMode="External"/><Relationship Id="rId1" Type="http://schemas.openxmlformats.org/officeDocument/2006/relationships/slideLayout" Target="../slideLayouts/slideLayout21.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britannica.com/art/detective-story-narrative-genre" TargetMode="Externa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britannica.com/art/detective-story-narrative-genre" TargetMode="Externa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hyperlink" Target="https://bit.ly/33Nyq18" TargetMode="Externa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hyperlink" Target="https://hbr.org/2013/06/how-to-give-a-killer-presentation" TargetMode="External"/><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hyperlink" Target="https://hbr.org/2013/06/how-to-give-a-killer-presentation" TargetMode="Externa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hyperlink" Target="https://hbr.org/2013/06/how-to-give-a-killer-presentation" TargetMode="External"/><Relationship Id="rId2" Type="http://schemas.openxmlformats.org/officeDocument/2006/relationships/hyperlink" Target="https://www.acs.org/content/acs/en/education/whatischemistry/landmarks/flemingpenicillin.html" TargetMode="External"/><Relationship Id="rId1" Type="http://schemas.openxmlformats.org/officeDocument/2006/relationships/slideLayout" Target="../slideLayouts/slideLayout8.xml"/><Relationship Id="rId5" Type="http://schemas.openxmlformats.org/officeDocument/2006/relationships/hyperlink" Target="https://doi.org/10.1016/bs.pmbts.2017.10.001" TargetMode="External"/><Relationship Id="rId4" Type="http://schemas.openxmlformats.org/officeDocument/2006/relationships/hyperlink" Target="https://www.britannica.com/art/detective-story-narrative-genre"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vanderbi.lt/eskridge" TargetMode="External"/><Relationship Id="rId13" Type="http://schemas.openxmlformats.org/officeDocument/2006/relationships/image" Target="../media/image36.jpeg"/><Relationship Id="rId3" Type="http://schemas.openxmlformats.org/officeDocument/2006/relationships/hyperlink" Target="mailto:alex.carroll@Vanderbilt.edu" TargetMode="External"/><Relationship Id="rId7" Type="http://schemas.openxmlformats.org/officeDocument/2006/relationships/hyperlink" Target="https://bit.ly/3jroWOf" TargetMode="External"/><Relationship Id="rId12" Type="http://schemas.openxmlformats.org/officeDocument/2006/relationships/hyperlink" Target="http://vanderbi.lt/borycz"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hyperlink" Target="mailto:honora.eskridge@vanderbilt.edu" TargetMode="External"/><Relationship Id="rId11" Type="http://schemas.openxmlformats.org/officeDocument/2006/relationships/hyperlink" Target="https://bit.ly/3llN5Hq" TargetMode="External"/><Relationship Id="rId5" Type="http://schemas.openxmlformats.org/officeDocument/2006/relationships/hyperlink" Target="http://vanderbi.lt/carroll" TargetMode="External"/><Relationship Id="rId10" Type="http://schemas.openxmlformats.org/officeDocument/2006/relationships/hyperlink" Target="mailto:joshua.d.borycz@Vanderbilt.Edu" TargetMode="External"/><Relationship Id="rId4" Type="http://schemas.openxmlformats.org/officeDocument/2006/relationships/hyperlink" Target="https://bit.ly/34CevD5" TargetMode="External"/><Relationship Id="rId9" Type="http://schemas.openxmlformats.org/officeDocument/2006/relationships/image" Target="../media/image35.jpeg"/><Relationship Id="rId1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1.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hyperlink" Target="https://tenderhuman.com/shapes-of-stories-infographic" TargetMode="External"/><Relationship Id="rId2" Type="http://schemas.openxmlformats.org/officeDocument/2006/relationships/image" Target="../media/image11.jpe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22732" y="788037"/>
            <a:ext cx="7190734" cy="1940302"/>
          </a:xfrm>
        </p:spPr>
        <p:txBody>
          <a:bodyPr>
            <a:noAutofit/>
          </a:bodyPr>
          <a:lstStyle/>
          <a:p>
            <a:r>
              <a:rPr lang="en-US" sz="4800">
                <a:latin typeface="Tahoma"/>
                <a:ea typeface="Tahoma"/>
                <a:cs typeface="Tahoma"/>
              </a:rPr>
              <a:t>Communicate your Research: </a:t>
            </a:r>
            <a:r>
              <a:rPr lang="en-US" sz="4000">
                <a:latin typeface="Tahoma"/>
                <a:ea typeface="Tahoma"/>
                <a:cs typeface="Tahoma"/>
              </a:rPr>
              <a:t>Telling your Story</a:t>
            </a:r>
          </a:p>
        </p:txBody>
      </p:sp>
      <p:sp>
        <p:nvSpPr>
          <p:cNvPr id="3" name="Subtitle 2"/>
          <p:cNvSpPr>
            <a:spLocks noGrp="1"/>
          </p:cNvSpPr>
          <p:nvPr>
            <p:ph type="subTitle" idx="1"/>
          </p:nvPr>
        </p:nvSpPr>
        <p:spPr/>
        <p:txBody>
          <a:bodyPr>
            <a:normAutofit fontScale="92500" lnSpcReduction="10000"/>
          </a:bodyPr>
          <a:lstStyle/>
          <a:p>
            <a:r>
              <a:rPr lang="en-US" b="1">
                <a:latin typeface="Tahoma"/>
                <a:ea typeface="Tahoma"/>
                <a:cs typeface="Tahoma"/>
              </a:rPr>
              <a:t>Josh Borycz &amp; Alex Carroll</a:t>
            </a:r>
          </a:p>
          <a:p>
            <a:r>
              <a:rPr lang="en-US">
                <a:latin typeface="Tahoma"/>
                <a:ea typeface="Tahoma"/>
                <a:cs typeface="Tahoma"/>
              </a:rPr>
              <a:t>Sarah Shannon Stevenson Science &amp; Engineering Library</a:t>
            </a:r>
          </a:p>
          <a:p>
            <a:r>
              <a:rPr lang="en-US">
                <a:latin typeface="Tahoma"/>
                <a:ea typeface="Tahoma"/>
                <a:cs typeface="Tahoma"/>
              </a:rPr>
              <a:t>Vanderbilt University Libraries</a:t>
            </a:r>
          </a:p>
          <a:p>
            <a:endParaRPr lang="en-US"/>
          </a:p>
          <a:p>
            <a:endParaRPr lang="en-US"/>
          </a:p>
        </p:txBody>
      </p:sp>
      <p:pic>
        <p:nvPicPr>
          <p:cNvPr id="1026" name="Picture 2">
            <a:extLst>
              <a:ext uri="{FF2B5EF4-FFF2-40B4-BE49-F238E27FC236}">
                <a16:creationId xmlns:a16="http://schemas.microsoft.com/office/drawing/2014/main" id="{40C69040-2F09-4F9B-9CA2-D621F319A3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97035" y="66782"/>
            <a:ext cx="1621300" cy="571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56732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6254" y="465489"/>
            <a:ext cx="11879489" cy="674687"/>
          </a:xfrm>
        </p:spPr>
        <p:txBody>
          <a:bodyPr>
            <a:normAutofit fontScale="90000"/>
          </a:bodyPr>
          <a:lstStyle/>
          <a:p>
            <a:pPr algn="ctr"/>
            <a:r>
              <a:rPr lang="en-US">
                <a:solidFill>
                  <a:schemeClr val="accent2"/>
                </a:solidFill>
              </a:rPr>
              <a:t>Storytelling Facilitates Moving New information into long-term Memory </a:t>
            </a:r>
          </a:p>
        </p:txBody>
      </p:sp>
      <p:pic>
        <p:nvPicPr>
          <p:cNvPr id="6" name="Picture 5" descr="A close up of a logo&#10;&#10;Description automatically generated">
            <a:extLst>
              <a:ext uri="{FF2B5EF4-FFF2-40B4-BE49-F238E27FC236}">
                <a16:creationId xmlns:a16="http://schemas.microsoft.com/office/drawing/2014/main" id="{C7DD6A60-CAFB-4ED6-94BA-8DB1408F099B}"/>
              </a:ext>
            </a:extLst>
          </p:cNvPr>
          <p:cNvPicPr>
            <a:picLocks noChangeAspect="1"/>
          </p:cNvPicPr>
          <p:nvPr/>
        </p:nvPicPr>
        <p:blipFill rotWithShape="1">
          <a:blip r:embed="rId2"/>
          <a:srcRect l="13915" r="14244" b="15079"/>
          <a:stretch/>
        </p:blipFill>
        <p:spPr>
          <a:xfrm>
            <a:off x="10007692" y="2455269"/>
            <a:ext cx="1890700" cy="2234954"/>
          </a:xfrm>
          <a:prstGeom prst="rect">
            <a:avLst/>
          </a:prstGeom>
        </p:spPr>
      </p:pic>
      <p:cxnSp>
        <p:nvCxnSpPr>
          <p:cNvPr id="8" name="Straight Arrow Connector 7">
            <a:extLst>
              <a:ext uri="{FF2B5EF4-FFF2-40B4-BE49-F238E27FC236}">
                <a16:creationId xmlns:a16="http://schemas.microsoft.com/office/drawing/2014/main" id="{CF5FC002-ADB4-45D3-BBE1-DF999D30EB26}"/>
              </a:ext>
            </a:extLst>
          </p:cNvPr>
          <p:cNvCxnSpPr>
            <a:cxnSpLocks/>
          </p:cNvCxnSpPr>
          <p:nvPr/>
        </p:nvCxnSpPr>
        <p:spPr>
          <a:xfrm>
            <a:off x="2820812" y="3533239"/>
            <a:ext cx="1975998"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41D5D5A-2F1E-462C-A66B-D2D03C82C982}"/>
              </a:ext>
            </a:extLst>
          </p:cNvPr>
          <p:cNvSpPr txBox="1"/>
          <p:nvPr/>
        </p:nvSpPr>
        <p:spPr>
          <a:xfrm>
            <a:off x="2572139" y="2937571"/>
            <a:ext cx="2473344" cy="461665"/>
          </a:xfrm>
          <a:prstGeom prst="rect">
            <a:avLst/>
          </a:prstGeom>
          <a:noFill/>
        </p:spPr>
        <p:txBody>
          <a:bodyPr wrap="square" rtlCol="0">
            <a:spAutoFit/>
          </a:bodyPr>
          <a:lstStyle/>
          <a:p>
            <a:pPr algn="ctr">
              <a:lnSpc>
                <a:spcPct val="100000"/>
              </a:lnSpc>
            </a:pPr>
            <a:r>
              <a:rPr lang="en-US" sz="2400" b="1" i="0" spc="150" baseline="0">
                <a:solidFill>
                  <a:schemeClr val="accent1"/>
                </a:solidFill>
                <a:latin typeface="Tahoma" panose="020B0604030504040204" pitchFamily="34" charset="0"/>
                <a:ea typeface="Tahoma" panose="020B0604030504040204" pitchFamily="34" charset="0"/>
                <a:cs typeface="Tahoma" panose="020B0604030504040204" pitchFamily="34" charset="0"/>
              </a:rPr>
              <a:t>Information</a:t>
            </a:r>
          </a:p>
        </p:txBody>
      </p:sp>
      <p:cxnSp>
        <p:nvCxnSpPr>
          <p:cNvPr id="10" name="Straight Arrow Connector 9">
            <a:extLst>
              <a:ext uri="{FF2B5EF4-FFF2-40B4-BE49-F238E27FC236}">
                <a16:creationId xmlns:a16="http://schemas.microsoft.com/office/drawing/2014/main" id="{08773E77-8700-4F05-855D-C5785EB7616D}"/>
              </a:ext>
            </a:extLst>
          </p:cNvPr>
          <p:cNvCxnSpPr>
            <a:cxnSpLocks/>
          </p:cNvCxnSpPr>
          <p:nvPr/>
        </p:nvCxnSpPr>
        <p:spPr>
          <a:xfrm>
            <a:off x="6840773" y="3533239"/>
            <a:ext cx="2800715"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4F8B7F1-B9F9-4AC5-97B3-342A4CE5EDAB}"/>
              </a:ext>
            </a:extLst>
          </p:cNvPr>
          <p:cNvSpPr txBox="1"/>
          <p:nvPr/>
        </p:nvSpPr>
        <p:spPr>
          <a:xfrm>
            <a:off x="7265813" y="2971717"/>
            <a:ext cx="1888086" cy="461665"/>
          </a:xfrm>
          <a:prstGeom prst="rect">
            <a:avLst/>
          </a:prstGeom>
          <a:noFill/>
        </p:spPr>
        <p:txBody>
          <a:bodyPr wrap="square" rtlCol="0">
            <a:spAutoFit/>
          </a:bodyPr>
          <a:lstStyle/>
          <a:p>
            <a:pPr algn="ctr">
              <a:lnSpc>
                <a:spcPct val="100000"/>
              </a:lnSpc>
            </a:pPr>
            <a:r>
              <a:rPr lang="en-US" sz="2400" b="1" i="0" spc="150" baseline="0">
                <a:solidFill>
                  <a:schemeClr val="accent1"/>
                </a:solidFill>
                <a:latin typeface="Tahoma" panose="020B0604030504040204" pitchFamily="34" charset="0"/>
                <a:ea typeface="Tahoma" panose="020B0604030504040204" pitchFamily="34" charset="0"/>
                <a:cs typeface="Tahoma" panose="020B0604030504040204" pitchFamily="34" charset="0"/>
              </a:rPr>
              <a:t>Transfer</a:t>
            </a:r>
          </a:p>
        </p:txBody>
      </p:sp>
      <p:sp>
        <p:nvSpPr>
          <p:cNvPr id="14" name="TextBox 13">
            <a:extLst>
              <a:ext uri="{FF2B5EF4-FFF2-40B4-BE49-F238E27FC236}">
                <a16:creationId xmlns:a16="http://schemas.microsoft.com/office/drawing/2014/main" id="{1ED467CB-0A83-4AD7-950C-71FFCB5E049B}"/>
              </a:ext>
            </a:extLst>
          </p:cNvPr>
          <p:cNvSpPr txBox="1"/>
          <p:nvPr/>
        </p:nvSpPr>
        <p:spPr>
          <a:xfrm>
            <a:off x="4783175" y="5071857"/>
            <a:ext cx="2071554" cy="830997"/>
          </a:xfrm>
          <a:prstGeom prst="rect">
            <a:avLst/>
          </a:prstGeom>
          <a:noFill/>
        </p:spPr>
        <p:txBody>
          <a:bodyPr wrap="square" rtlCol="0">
            <a:spAutoFit/>
          </a:bodyPr>
          <a:lstStyle/>
          <a:p>
            <a:pPr algn="ctr">
              <a:lnSpc>
                <a:spcPct val="100000"/>
              </a:lnSpc>
            </a:pPr>
            <a:r>
              <a:rPr lang="en-US" sz="2400" b="1" i="0" spc="150" baseline="0">
                <a:latin typeface="Tahoma" panose="020B0604030504040204" pitchFamily="34" charset="0"/>
                <a:ea typeface="Tahoma" panose="020B0604030504040204" pitchFamily="34" charset="0"/>
                <a:cs typeface="Tahoma" panose="020B0604030504040204" pitchFamily="34" charset="0"/>
              </a:rPr>
              <a:t>Working Memory</a:t>
            </a:r>
          </a:p>
        </p:txBody>
      </p:sp>
      <p:sp>
        <p:nvSpPr>
          <p:cNvPr id="15" name="TextBox 14">
            <a:extLst>
              <a:ext uri="{FF2B5EF4-FFF2-40B4-BE49-F238E27FC236}">
                <a16:creationId xmlns:a16="http://schemas.microsoft.com/office/drawing/2014/main" id="{E823DEA8-E35A-406B-BC4B-94A3BDBFFB48}"/>
              </a:ext>
            </a:extLst>
          </p:cNvPr>
          <p:cNvSpPr txBox="1"/>
          <p:nvPr/>
        </p:nvSpPr>
        <p:spPr>
          <a:xfrm>
            <a:off x="9641488" y="5144973"/>
            <a:ext cx="2197019" cy="830997"/>
          </a:xfrm>
          <a:prstGeom prst="rect">
            <a:avLst/>
          </a:prstGeom>
          <a:noFill/>
        </p:spPr>
        <p:txBody>
          <a:bodyPr wrap="square" rtlCol="0">
            <a:spAutoFit/>
          </a:bodyPr>
          <a:lstStyle/>
          <a:p>
            <a:pPr algn="ctr">
              <a:lnSpc>
                <a:spcPct val="100000"/>
              </a:lnSpc>
            </a:pPr>
            <a:r>
              <a:rPr lang="en-US" sz="2400" b="1" i="0" spc="150" baseline="0">
                <a:latin typeface="Tahoma" panose="020B0604030504040204" pitchFamily="34" charset="0"/>
                <a:ea typeface="Tahoma" panose="020B0604030504040204" pitchFamily="34" charset="0"/>
                <a:cs typeface="Tahoma" panose="020B0604030504040204" pitchFamily="34" charset="0"/>
              </a:rPr>
              <a:t>Long-term Memory</a:t>
            </a:r>
          </a:p>
        </p:txBody>
      </p:sp>
      <p:sp>
        <p:nvSpPr>
          <p:cNvPr id="12" name="TextBox 11">
            <a:extLst>
              <a:ext uri="{FF2B5EF4-FFF2-40B4-BE49-F238E27FC236}">
                <a16:creationId xmlns:a16="http://schemas.microsoft.com/office/drawing/2014/main" id="{6ADB9156-9DAA-4282-B3B4-F808368F8BD5}"/>
              </a:ext>
            </a:extLst>
          </p:cNvPr>
          <p:cNvSpPr txBox="1"/>
          <p:nvPr/>
        </p:nvSpPr>
        <p:spPr>
          <a:xfrm>
            <a:off x="5153891" y="6423801"/>
            <a:ext cx="7038109" cy="415498"/>
          </a:xfrm>
          <a:prstGeom prst="rect">
            <a:avLst/>
          </a:prstGeom>
          <a:noFill/>
        </p:spPr>
        <p:txBody>
          <a:bodyPr wrap="square" rtlCol="0">
            <a:spAutoFit/>
          </a:bodyPr>
          <a:lstStyle/>
          <a:p>
            <a:r>
              <a:rPr lang="en-US" sz="1050">
                <a:latin typeface="Tahoma" panose="020B0604030504040204" pitchFamily="34" charset="0"/>
                <a:ea typeface="Tahoma" panose="020B0604030504040204" pitchFamily="34" charset="0"/>
                <a:cs typeface="Tahoma" panose="020B0604030504040204" pitchFamily="34" charset="0"/>
              </a:rPr>
              <a:t>Klipfel, K. M., &amp; Cook, D. B. (2017). </a:t>
            </a:r>
            <a:r>
              <a:rPr lang="en-US" sz="1050" i="1">
                <a:latin typeface="Tahoma" panose="020B0604030504040204" pitchFamily="34" charset="0"/>
                <a:ea typeface="Tahoma" panose="020B0604030504040204" pitchFamily="34" charset="0"/>
                <a:cs typeface="Tahoma" panose="020B0604030504040204" pitchFamily="34" charset="0"/>
              </a:rPr>
              <a:t>Learner-Centered Pedagogy: Principles and Practice</a:t>
            </a:r>
            <a:r>
              <a:rPr lang="en-US" sz="1050">
                <a:latin typeface="Tahoma" panose="020B0604030504040204" pitchFamily="34" charset="0"/>
                <a:ea typeface="Tahoma" panose="020B0604030504040204" pitchFamily="34" charset="0"/>
                <a:cs typeface="Tahoma" panose="020B0604030504040204" pitchFamily="34" charset="0"/>
              </a:rPr>
              <a:t>. Chicago: American Library Association.</a:t>
            </a:r>
          </a:p>
        </p:txBody>
      </p:sp>
      <p:pic>
        <p:nvPicPr>
          <p:cNvPr id="17" name="Picture 16">
            <a:extLst>
              <a:ext uri="{FF2B5EF4-FFF2-40B4-BE49-F238E27FC236}">
                <a16:creationId xmlns:a16="http://schemas.microsoft.com/office/drawing/2014/main" id="{3FB22709-CEAD-AE49-980B-140CD533247C}"/>
              </a:ext>
            </a:extLst>
          </p:cNvPr>
          <p:cNvPicPr>
            <a:picLocks noChangeAspect="1"/>
          </p:cNvPicPr>
          <p:nvPr/>
        </p:nvPicPr>
        <p:blipFill rotWithShape="1">
          <a:blip r:embed="rId3"/>
          <a:srcRect l="9855" t="21129" r="10655" b="15199"/>
          <a:stretch/>
        </p:blipFill>
        <p:spPr>
          <a:xfrm>
            <a:off x="6673875" y="3788989"/>
            <a:ext cx="3181824" cy="1599545"/>
          </a:xfrm>
          <a:prstGeom prst="rect">
            <a:avLst/>
          </a:prstGeom>
        </p:spPr>
      </p:pic>
      <p:pic>
        <p:nvPicPr>
          <p:cNvPr id="19" name="Picture 18">
            <a:extLst>
              <a:ext uri="{FF2B5EF4-FFF2-40B4-BE49-F238E27FC236}">
                <a16:creationId xmlns:a16="http://schemas.microsoft.com/office/drawing/2014/main" id="{5BBEECB4-2719-2D46-9E09-532D6F720501}"/>
              </a:ext>
            </a:extLst>
          </p:cNvPr>
          <p:cNvPicPr>
            <a:picLocks noChangeAspect="1"/>
          </p:cNvPicPr>
          <p:nvPr/>
        </p:nvPicPr>
        <p:blipFill rotWithShape="1">
          <a:blip r:embed="rId4"/>
          <a:srcRect l="10719" t="15282" r="12340" b="30280"/>
          <a:stretch/>
        </p:blipFill>
        <p:spPr>
          <a:xfrm>
            <a:off x="2389670" y="4045391"/>
            <a:ext cx="3093203" cy="830998"/>
          </a:xfrm>
          <a:prstGeom prst="rect">
            <a:avLst/>
          </a:prstGeom>
        </p:spPr>
      </p:pic>
      <p:pic>
        <p:nvPicPr>
          <p:cNvPr id="18" name="Picture 17" descr="A close up of a logo&#10;&#10;Description automatically generated">
            <a:extLst>
              <a:ext uri="{FF2B5EF4-FFF2-40B4-BE49-F238E27FC236}">
                <a16:creationId xmlns:a16="http://schemas.microsoft.com/office/drawing/2014/main" id="{5271C0CC-869A-4DBE-9D35-99D31E113DC5}"/>
              </a:ext>
            </a:extLst>
          </p:cNvPr>
          <p:cNvPicPr>
            <a:picLocks noChangeAspect="1"/>
          </p:cNvPicPr>
          <p:nvPr/>
        </p:nvPicPr>
        <p:blipFill rotWithShape="1">
          <a:blip r:embed="rId5"/>
          <a:srcRect b="13558"/>
          <a:stretch/>
        </p:blipFill>
        <p:spPr>
          <a:xfrm flipH="1">
            <a:off x="4405257" y="2450936"/>
            <a:ext cx="2860556" cy="2472719"/>
          </a:xfrm>
          <a:prstGeom prst="rect">
            <a:avLst/>
          </a:prstGeom>
        </p:spPr>
      </p:pic>
      <p:pic>
        <p:nvPicPr>
          <p:cNvPr id="22" name="Picture 21">
            <a:extLst>
              <a:ext uri="{FF2B5EF4-FFF2-40B4-BE49-F238E27FC236}">
                <a16:creationId xmlns:a16="http://schemas.microsoft.com/office/drawing/2014/main" id="{7E2FE0CC-990D-5945-B1C9-EB0231A1FC5A}"/>
              </a:ext>
            </a:extLst>
          </p:cNvPr>
          <p:cNvPicPr>
            <a:picLocks noChangeAspect="1"/>
          </p:cNvPicPr>
          <p:nvPr/>
        </p:nvPicPr>
        <p:blipFill rotWithShape="1">
          <a:blip r:embed="rId6"/>
          <a:srcRect l="18155" t="20000" r="19766" b="19387"/>
          <a:stretch/>
        </p:blipFill>
        <p:spPr>
          <a:xfrm>
            <a:off x="90837" y="2593195"/>
            <a:ext cx="2346437" cy="2291010"/>
          </a:xfrm>
          <a:prstGeom prst="rect">
            <a:avLst/>
          </a:prstGeom>
        </p:spPr>
      </p:pic>
      <p:sp>
        <p:nvSpPr>
          <p:cNvPr id="24" name="TextBox 23">
            <a:extLst>
              <a:ext uri="{FF2B5EF4-FFF2-40B4-BE49-F238E27FC236}">
                <a16:creationId xmlns:a16="http://schemas.microsoft.com/office/drawing/2014/main" id="{BF10E5F3-2920-7443-93D6-631B38466752}"/>
              </a:ext>
            </a:extLst>
          </p:cNvPr>
          <p:cNvSpPr txBox="1"/>
          <p:nvPr/>
        </p:nvSpPr>
        <p:spPr>
          <a:xfrm>
            <a:off x="6521882" y="1532109"/>
            <a:ext cx="3485810" cy="1200329"/>
          </a:xfrm>
          <a:prstGeom prst="rect">
            <a:avLst/>
          </a:prstGeom>
          <a:noFill/>
        </p:spPr>
        <p:txBody>
          <a:bodyPr wrap="square" rtlCol="0">
            <a:spAutoFit/>
          </a:bodyPr>
          <a:lstStyle/>
          <a:p>
            <a:pPr marL="285750" indent="-285750" algn="l">
              <a:lnSpc>
                <a:spcPct val="100000"/>
              </a:lnSpc>
              <a:buFont typeface="Arial" panose="020B0604020202020204" pitchFamily="34" charset="0"/>
              <a:buChar char="•"/>
            </a:pPr>
            <a:r>
              <a:rPr lang="en-US" b="0" i="0" spc="150" baseline="0">
                <a:latin typeface="Tahoma" panose="020B0604030504040204" pitchFamily="34" charset="0"/>
                <a:ea typeface="Tahoma" panose="020B0604030504040204" pitchFamily="34" charset="0"/>
                <a:cs typeface="Tahoma" panose="020B0604030504040204" pitchFamily="34" charset="0"/>
              </a:rPr>
              <a:t>Narrative is familiar to everyone </a:t>
            </a:r>
          </a:p>
          <a:p>
            <a:pPr marL="285750" indent="-285750" algn="l">
              <a:lnSpc>
                <a:spcPct val="100000"/>
              </a:lnSpc>
              <a:buFont typeface="Arial" panose="020B0604020202020204" pitchFamily="34" charset="0"/>
              <a:buChar char="•"/>
            </a:pPr>
            <a:r>
              <a:rPr lang="en-US" b="0" i="0" spc="150" baseline="0">
                <a:latin typeface="Tahoma" panose="020B0604030504040204" pitchFamily="34" charset="0"/>
                <a:ea typeface="Tahoma" panose="020B0604030504040204" pitchFamily="34" charset="0"/>
                <a:cs typeface="Tahoma" panose="020B0604030504040204" pitchFamily="34" charset="0"/>
              </a:rPr>
              <a:t>Familiarity leads to retention and transfer</a:t>
            </a:r>
          </a:p>
        </p:txBody>
      </p:sp>
      <p:sp>
        <p:nvSpPr>
          <p:cNvPr id="25" name="TextBox 24">
            <a:extLst>
              <a:ext uri="{FF2B5EF4-FFF2-40B4-BE49-F238E27FC236}">
                <a16:creationId xmlns:a16="http://schemas.microsoft.com/office/drawing/2014/main" id="{8A8000FE-9B8F-C644-AEDF-5A7FBA42819B}"/>
              </a:ext>
            </a:extLst>
          </p:cNvPr>
          <p:cNvSpPr txBox="1"/>
          <p:nvPr/>
        </p:nvSpPr>
        <p:spPr>
          <a:xfrm>
            <a:off x="1867124" y="1537463"/>
            <a:ext cx="4228875" cy="1200329"/>
          </a:xfrm>
          <a:prstGeom prst="rect">
            <a:avLst/>
          </a:prstGeom>
          <a:noFill/>
        </p:spPr>
        <p:txBody>
          <a:bodyPr wrap="square" rtlCol="0">
            <a:spAutoFit/>
          </a:bodyPr>
          <a:lstStyle/>
          <a:p>
            <a:pPr marL="285750" indent="-285750" algn="l">
              <a:lnSpc>
                <a:spcPct val="100000"/>
              </a:lnSpc>
              <a:buFont typeface="Arial" panose="020B0604020202020204" pitchFamily="34" charset="0"/>
              <a:buChar char="•"/>
            </a:pPr>
            <a:r>
              <a:rPr lang="en-US" spc="150">
                <a:latin typeface="Tahoma" panose="020B0604030504040204" pitchFamily="34" charset="0"/>
                <a:ea typeface="Tahoma" panose="020B0604030504040204" pitchFamily="34" charset="0"/>
                <a:cs typeface="Tahoma" panose="020B0604030504040204" pitchFamily="34" charset="0"/>
              </a:rPr>
              <a:t>Lists </a:t>
            </a:r>
            <a:r>
              <a:rPr lang="en-US" b="0" i="0" spc="150" baseline="0">
                <a:latin typeface="Tahoma" panose="020B0604030504040204" pitchFamily="34" charset="0"/>
                <a:ea typeface="Tahoma" panose="020B0604030504040204" pitchFamily="34" charset="0"/>
                <a:cs typeface="Tahoma" panose="020B0604030504040204" pitchFamily="34" charset="0"/>
              </a:rPr>
              <a:t>and symbols are hard to remember</a:t>
            </a:r>
            <a:endParaRPr lang="en-US" spc="15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00000"/>
              </a:lnSpc>
              <a:buFont typeface="Arial" panose="020B0604020202020204" pitchFamily="34" charset="0"/>
              <a:buChar char="•"/>
            </a:pPr>
            <a:r>
              <a:rPr lang="en-US" spc="150">
                <a:latin typeface="Tahoma" panose="020B0604030504040204" pitchFamily="34" charset="0"/>
                <a:ea typeface="Tahoma" panose="020B0604030504040204" pitchFamily="34" charset="0"/>
                <a:cs typeface="Tahoma" panose="020B0604030504040204" pitchFamily="34" charset="0"/>
              </a:rPr>
              <a:t>Information needs to be meaningful for retention</a:t>
            </a:r>
            <a:endParaRPr lang="en-US" b="0" i="0" spc="150" baseline="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8262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4" grpId="0"/>
      <p:bldP spid="15" grpId="0"/>
      <p:bldP spid="12" grpId="0"/>
      <p:bldP spid="24"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B8A7B4F4-A356-C64A-A3B0-E19F0BB732DB}"/>
              </a:ext>
            </a:extLst>
          </p:cNvPr>
          <p:cNvSpPr/>
          <p:nvPr/>
        </p:nvSpPr>
        <p:spPr>
          <a:xfrm>
            <a:off x="441382" y="1868710"/>
            <a:ext cx="5441258" cy="3970319"/>
          </a:xfrm>
          <a:prstGeom prst="roundRect">
            <a:avLst>
              <a:gd name="adj" fmla="val 6309"/>
            </a:avLst>
          </a:prstGeom>
          <a:solidFill>
            <a:srgbClr val="0070C0">
              <a:alpha val="55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288925" y="148221"/>
            <a:ext cx="11614150" cy="674688"/>
          </a:xfrm>
        </p:spPr>
        <p:txBody>
          <a:bodyPr>
            <a:normAutofit/>
          </a:bodyPr>
          <a:lstStyle/>
          <a:p>
            <a:pPr algn="ctr"/>
            <a:r>
              <a:rPr lang="en-US">
                <a:solidFill>
                  <a:schemeClr val="accent2"/>
                </a:solidFill>
                <a:latin typeface="Tahoma"/>
                <a:ea typeface="Tahoma"/>
                <a:cs typeface="Tahoma"/>
              </a:rPr>
              <a:t>Storytelling with Bacteria</a:t>
            </a:r>
            <a:endParaRPr lang="en-US">
              <a:solidFill>
                <a:schemeClr val="accent2"/>
              </a:solidFill>
            </a:endParaRPr>
          </a:p>
        </p:txBody>
      </p:sp>
      <p:sp>
        <p:nvSpPr>
          <p:cNvPr id="12" name="TextBox 11">
            <a:extLst>
              <a:ext uri="{FF2B5EF4-FFF2-40B4-BE49-F238E27FC236}">
                <a16:creationId xmlns:a16="http://schemas.microsoft.com/office/drawing/2014/main" id="{CEFC2EF5-4049-4F2A-80B8-763E3A140BCA}"/>
              </a:ext>
            </a:extLst>
          </p:cNvPr>
          <p:cNvSpPr txBox="1"/>
          <p:nvPr/>
        </p:nvSpPr>
        <p:spPr>
          <a:xfrm>
            <a:off x="5153891" y="6396335"/>
            <a:ext cx="7038109" cy="461665"/>
          </a:xfrm>
          <a:prstGeom prst="rect">
            <a:avLst/>
          </a:prstGeom>
          <a:noFill/>
        </p:spPr>
        <p:txBody>
          <a:bodyPr wrap="square" rtlCol="0">
            <a:spAutoFit/>
          </a:bodyPr>
          <a:lstStyle/>
          <a:p>
            <a:r>
              <a:rPr lang="en-US" sz="1200"/>
              <a:t>Han, W., &amp; She, Q. (2017). CRISPR History: Discovery, Characterization, and Prosperity. In </a:t>
            </a:r>
            <a:r>
              <a:rPr lang="en-US" sz="1200" i="1"/>
              <a:t>Progress in Molecular Biology and Translational Science</a:t>
            </a:r>
            <a:r>
              <a:rPr lang="en-US" sz="1200"/>
              <a:t> (Vol. 152, pp. 1–21). Elsevier. </a:t>
            </a:r>
            <a:r>
              <a:rPr lang="en-US" sz="1200">
                <a:hlinkClick r:id="rId3"/>
              </a:rPr>
              <a:t>https://doi.org/10.1016/bs.pmbts.2017.10.001</a:t>
            </a:r>
            <a:endParaRPr lang="en-US" sz="1200">
              <a:effectLst/>
            </a:endParaRPr>
          </a:p>
        </p:txBody>
      </p:sp>
      <p:sp>
        <p:nvSpPr>
          <p:cNvPr id="8" name="Rectangle 7">
            <a:extLst>
              <a:ext uri="{FF2B5EF4-FFF2-40B4-BE49-F238E27FC236}">
                <a16:creationId xmlns:a16="http://schemas.microsoft.com/office/drawing/2014/main" id="{8CA77CEF-C219-42C8-A612-1849CC8063EC}"/>
              </a:ext>
            </a:extLst>
          </p:cNvPr>
          <p:cNvSpPr/>
          <p:nvPr/>
        </p:nvSpPr>
        <p:spPr>
          <a:xfrm>
            <a:off x="483933" y="1868710"/>
            <a:ext cx="5441258" cy="3970318"/>
          </a:xfrm>
          <a:prstGeom prst="rect">
            <a:avLst/>
          </a:prstGeom>
        </p:spPr>
        <p:txBody>
          <a:bodyPr wrap="square">
            <a:spAutoFit/>
          </a:bodyPr>
          <a:lstStyle/>
          <a:p>
            <a:r>
              <a:rPr lang="en-US" sz="2800">
                <a:latin typeface="Tahoma" panose="020B0604030504040204" pitchFamily="34" charset="0"/>
                <a:ea typeface="Tahoma" panose="020B0604030504040204" pitchFamily="34" charset="0"/>
                <a:cs typeface="Tahoma" panose="020B0604030504040204" pitchFamily="34" charset="0"/>
              </a:rPr>
              <a:t>“[REDACTED] were first discovered by accident in 1987. In the determination of the gene sequence coding an alkaline phosphatase isozyme responsible for conversion aminopeptidase in E. coli, a peculiar repeat sequence was detected downstream of the gene.”</a:t>
            </a:r>
          </a:p>
        </p:txBody>
      </p:sp>
      <p:pic>
        <p:nvPicPr>
          <p:cNvPr id="3" name="Picture 2">
            <a:extLst>
              <a:ext uri="{FF2B5EF4-FFF2-40B4-BE49-F238E27FC236}">
                <a16:creationId xmlns:a16="http://schemas.microsoft.com/office/drawing/2014/main" id="{20915AAF-6708-4E98-A9EA-C0EFFC1D0FB9}"/>
              </a:ext>
            </a:extLst>
          </p:cNvPr>
          <p:cNvPicPr>
            <a:picLocks noChangeAspect="1"/>
          </p:cNvPicPr>
          <p:nvPr/>
        </p:nvPicPr>
        <p:blipFill rotWithShape="1">
          <a:blip r:embed="rId4"/>
          <a:srcRect t="7279" r="46439" b="45243"/>
          <a:stretch/>
        </p:blipFill>
        <p:spPr>
          <a:xfrm>
            <a:off x="6296891" y="3473514"/>
            <a:ext cx="5514108" cy="2315452"/>
          </a:xfrm>
          <a:prstGeom prst="rect">
            <a:avLst/>
          </a:prstGeom>
          <a:ln w="19050">
            <a:solidFill>
              <a:srgbClr val="333333"/>
            </a:solidFill>
          </a:ln>
        </p:spPr>
      </p:pic>
      <p:sp>
        <p:nvSpPr>
          <p:cNvPr id="4" name="TextBox 3">
            <a:extLst>
              <a:ext uri="{FF2B5EF4-FFF2-40B4-BE49-F238E27FC236}">
                <a16:creationId xmlns:a16="http://schemas.microsoft.com/office/drawing/2014/main" id="{69E0096C-864D-43C8-A6FA-1AC7E939C215}"/>
              </a:ext>
            </a:extLst>
          </p:cNvPr>
          <p:cNvSpPr txBox="1"/>
          <p:nvPr/>
        </p:nvSpPr>
        <p:spPr>
          <a:xfrm>
            <a:off x="7797799" y="3073404"/>
            <a:ext cx="2512291" cy="400110"/>
          </a:xfrm>
          <a:prstGeom prst="rect">
            <a:avLst/>
          </a:prstGeom>
          <a:noFill/>
        </p:spPr>
        <p:txBody>
          <a:bodyPr wrap="square" rtlCol="0">
            <a:spAutoFit/>
          </a:bodyPr>
          <a:lstStyle/>
          <a:p>
            <a:pPr algn="ctr">
              <a:lnSpc>
                <a:spcPct val="100000"/>
              </a:lnSpc>
            </a:pPr>
            <a:r>
              <a:rPr lang="en-US" sz="2000" b="1" i="0" spc="150" baseline="0">
                <a:latin typeface="Tahoma" panose="020B0604030504040204" pitchFamily="34" charset="0"/>
                <a:ea typeface="Tahoma" panose="020B0604030504040204" pitchFamily="34" charset="0"/>
                <a:cs typeface="Tahoma" panose="020B0604030504040204" pitchFamily="34" charset="0"/>
              </a:rPr>
              <a:t>CRISPR-Cas</a:t>
            </a:r>
            <a:endParaRPr lang="en-US" sz="1600" b="1" i="0" spc="150" baseline="0">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583AA968-37F3-424E-9111-50E957B9519F}"/>
              </a:ext>
            </a:extLst>
          </p:cNvPr>
          <p:cNvPicPr>
            <a:picLocks noChangeAspect="1"/>
          </p:cNvPicPr>
          <p:nvPr/>
        </p:nvPicPr>
        <p:blipFill>
          <a:blip r:embed="rId5"/>
          <a:stretch>
            <a:fillRect/>
          </a:stretch>
        </p:blipFill>
        <p:spPr>
          <a:xfrm>
            <a:off x="6492108" y="1042872"/>
            <a:ext cx="4874214" cy="1949685"/>
          </a:xfrm>
          <a:prstGeom prst="rect">
            <a:avLst/>
          </a:prstGeom>
          <a:ln w="38100">
            <a:solidFill>
              <a:srgbClr val="C00000"/>
            </a:solidFill>
          </a:ln>
        </p:spPr>
      </p:pic>
    </p:spTree>
    <p:extLst>
      <p:ext uri="{BB962C8B-B14F-4D97-AF65-F5344CB8AC3E}">
        <p14:creationId xmlns:p14="http://schemas.microsoft.com/office/powerpoint/2010/main" val="323862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P spid="8"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a:extLst>
              <a:ext uri="{FF2B5EF4-FFF2-40B4-BE49-F238E27FC236}">
                <a16:creationId xmlns:a16="http://schemas.microsoft.com/office/drawing/2014/main" id="{B67486ED-CF8B-0F40-AA21-7F2638E9866C}"/>
              </a:ext>
            </a:extLst>
          </p:cNvPr>
          <p:cNvSpPr/>
          <p:nvPr/>
        </p:nvSpPr>
        <p:spPr>
          <a:xfrm>
            <a:off x="290664" y="1590737"/>
            <a:ext cx="5721030" cy="4729460"/>
          </a:xfrm>
          <a:prstGeom prst="roundRect">
            <a:avLst>
              <a:gd name="adj" fmla="val 6309"/>
            </a:avLst>
          </a:prstGeom>
          <a:solidFill>
            <a:srgbClr val="0070C0">
              <a:alpha val="55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EFC2EF5-4049-4F2A-80B8-763E3A140BCA}"/>
              </a:ext>
            </a:extLst>
          </p:cNvPr>
          <p:cNvSpPr txBox="1"/>
          <p:nvPr/>
        </p:nvSpPr>
        <p:spPr>
          <a:xfrm>
            <a:off x="0" y="6301485"/>
            <a:ext cx="11841879" cy="553998"/>
          </a:xfrm>
          <a:prstGeom prst="rect">
            <a:avLst/>
          </a:prstGeom>
          <a:noFill/>
        </p:spPr>
        <p:txBody>
          <a:bodyPr wrap="square" rtlCol="0">
            <a:spAutoFit/>
          </a:bodyPr>
          <a:lstStyle/>
          <a:p>
            <a:r>
              <a:rPr lang="en-US" sz="1000"/>
              <a:t>American Chemical Society. (n.d.). </a:t>
            </a:r>
            <a:r>
              <a:rPr lang="en-US" sz="1000" i="1"/>
              <a:t>Discovery and Development of Penicillin</a:t>
            </a:r>
            <a:r>
              <a:rPr lang="en-US" sz="1000"/>
              <a:t>. American Chemical Society International Historic Chemical Landmarks. Retrieved January 31, 2020, from </a:t>
            </a:r>
            <a:r>
              <a:rPr lang="en-US" sz="1000">
                <a:hlinkClick r:id="rId3"/>
              </a:rPr>
              <a:t>https://www.acs.org/content/acs/en/education/whatischemistry/landmarks/flemingpenicillin.html</a:t>
            </a:r>
            <a:endParaRPr lang="en-US" sz="1000"/>
          </a:p>
          <a:p>
            <a:r>
              <a:rPr lang="en-US" sz="1000">
                <a:hlinkClick r:id="rId4"/>
              </a:rPr>
              <a:t>https://www.nlm.nih.gov/exhibition/fromdnatobeer/exhibition-interactive/illustrations/penicillin-alternative.html</a:t>
            </a:r>
            <a:endParaRPr lang="en-US" sz="1000">
              <a:effectLst/>
            </a:endParaRPr>
          </a:p>
        </p:txBody>
      </p:sp>
      <p:sp>
        <p:nvSpPr>
          <p:cNvPr id="8" name="Rectangle 7">
            <a:extLst>
              <a:ext uri="{FF2B5EF4-FFF2-40B4-BE49-F238E27FC236}">
                <a16:creationId xmlns:a16="http://schemas.microsoft.com/office/drawing/2014/main" id="{8CA77CEF-C219-42C8-A612-1849CC8063EC}"/>
              </a:ext>
            </a:extLst>
          </p:cNvPr>
          <p:cNvSpPr/>
          <p:nvPr/>
        </p:nvSpPr>
        <p:spPr>
          <a:xfrm>
            <a:off x="327660" y="1739599"/>
            <a:ext cx="5941983" cy="4339650"/>
          </a:xfrm>
          <a:prstGeom prst="rect">
            <a:avLst/>
          </a:prstGeom>
        </p:spPr>
        <p:txBody>
          <a:bodyPr wrap="square">
            <a:spAutoFit/>
          </a:bodyPr>
          <a:lstStyle/>
          <a:p>
            <a:r>
              <a:rPr lang="en-US" sz="2300">
                <a:latin typeface="Tahoma" panose="020B0604030504040204" pitchFamily="34" charset="0"/>
                <a:ea typeface="Tahoma" panose="020B0604030504040204" pitchFamily="34" charset="0"/>
                <a:cs typeface="Tahoma" panose="020B0604030504040204" pitchFamily="34" charset="0"/>
              </a:rPr>
              <a:t>“Returning from holiday on September 3, 1928, Fleming began to sort through petri dishes containing colonies of Staphylococcus, bacteria that cause boils, sore throats and abscesses. He noticed something unusual on one dish. It was dotted with colonies, save for one area where a blob of mold was growing. The zone immediately around the mold—later identified as a rare strain of [REDACTED] was clear, as if the mold had secreted something that inhibited bacterial growth.”</a:t>
            </a:r>
          </a:p>
        </p:txBody>
      </p:sp>
      <p:pic>
        <p:nvPicPr>
          <p:cNvPr id="4" name="Picture 3">
            <a:extLst>
              <a:ext uri="{FF2B5EF4-FFF2-40B4-BE49-F238E27FC236}">
                <a16:creationId xmlns:a16="http://schemas.microsoft.com/office/drawing/2014/main" id="{48951921-8EE9-224A-8224-E005E6F98BEC}"/>
              </a:ext>
            </a:extLst>
          </p:cNvPr>
          <p:cNvPicPr>
            <a:picLocks noChangeAspect="1"/>
          </p:cNvPicPr>
          <p:nvPr/>
        </p:nvPicPr>
        <p:blipFill rotWithShape="1">
          <a:blip r:embed="rId5"/>
          <a:srcRect t="23595"/>
          <a:stretch/>
        </p:blipFill>
        <p:spPr>
          <a:xfrm>
            <a:off x="6096000" y="2609157"/>
            <a:ext cx="5960405" cy="3236059"/>
          </a:xfrm>
          <a:prstGeom prst="rect">
            <a:avLst/>
          </a:prstGeom>
          <a:ln w="25400">
            <a:solidFill>
              <a:schemeClr val="tx1"/>
            </a:solidFill>
          </a:ln>
        </p:spPr>
      </p:pic>
      <p:sp>
        <p:nvSpPr>
          <p:cNvPr id="5" name="Rectangle 4">
            <a:extLst>
              <a:ext uri="{FF2B5EF4-FFF2-40B4-BE49-F238E27FC236}">
                <a16:creationId xmlns:a16="http://schemas.microsoft.com/office/drawing/2014/main" id="{49C28C92-F9B5-C140-BB55-006BABE176B3}"/>
              </a:ext>
            </a:extLst>
          </p:cNvPr>
          <p:cNvSpPr/>
          <p:nvPr/>
        </p:nvSpPr>
        <p:spPr>
          <a:xfrm>
            <a:off x="6244105" y="5031960"/>
            <a:ext cx="552935" cy="7141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35EECDC-0EAA-7144-BE31-BBF699D8D9D5}"/>
              </a:ext>
            </a:extLst>
          </p:cNvPr>
          <p:cNvSpPr/>
          <p:nvPr/>
        </p:nvSpPr>
        <p:spPr>
          <a:xfrm>
            <a:off x="6530732" y="2754557"/>
            <a:ext cx="507021" cy="998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EE4B57-525C-4448-AC8F-BD110D86F36E}"/>
              </a:ext>
            </a:extLst>
          </p:cNvPr>
          <p:cNvSpPr/>
          <p:nvPr/>
        </p:nvSpPr>
        <p:spPr>
          <a:xfrm>
            <a:off x="7128610" y="3054845"/>
            <a:ext cx="432776" cy="998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F8F1667-D671-7644-8220-B6CD6D0B63E4}"/>
              </a:ext>
            </a:extLst>
          </p:cNvPr>
          <p:cNvSpPr/>
          <p:nvPr/>
        </p:nvSpPr>
        <p:spPr>
          <a:xfrm>
            <a:off x="7898424" y="2902405"/>
            <a:ext cx="538283" cy="998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D66D59-5FD5-5B4F-AC1A-4EFCC5448C18}"/>
              </a:ext>
            </a:extLst>
          </p:cNvPr>
          <p:cNvSpPr/>
          <p:nvPr/>
        </p:nvSpPr>
        <p:spPr>
          <a:xfrm>
            <a:off x="8570549" y="3478298"/>
            <a:ext cx="538282" cy="998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84E3744-A8C0-8940-B608-E3DB634C7C08}"/>
              </a:ext>
            </a:extLst>
          </p:cNvPr>
          <p:cNvSpPr/>
          <p:nvPr/>
        </p:nvSpPr>
        <p:spPr>
          <a:xfrm>
            <a:off x="9914794" y="5182992"/>
            <a:ext cx="432776" cy="998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B645937-88EF-3843-8C3D-BDCADE3ED6ED}"/>
              </a:ext>
            </a:extLst>
          </p:cNvPr>
          <p:cNvSpPr/>
          <p:nvPr/>
        </p:nvSpPr>
        <p:spPr>
          <a:xfrm>
            <a:off x="11212149" y="2775376"/>
            <a:ext cx="432776" cy="998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36E8411-26BF-9843-86CA-D5431FE7A801}"/>
              </a:ext>
            </a:extLst>
          </p:cNvPr>
          <p:cNvSpPr/>
          <p:nvPr/>
        </p:nvSpPr>
        <p:spPr>
          <a:xfrm>
            <a:off x="9754579" y="3061462"/>
            <a:ext cx="432776" cy="998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7DC0E9C-B4BE-4CBC-B1E7-93E94C180045}"/>
              </a:ext>
            </a:extLst>
          </p:cNvPr>
          <p:cNvSpPr txBox="1"/>
          <p:nvPr/>
        </p:nvSpPr>
        <p:spPr>
          <a:xfrm>
            <a:off x="7457091" y="5765092"/>
            <a:ext cx="3238222" cy="646331"/>
          </a:xfrm>
          <a:prstGeom prst="rect">
            <a:avLst/>
          </a:prstGeom>
          <a:noFill/>
        </p:spPr>
        <p:txBody>
          <a:bodyPr wrap="square" rtlCol="0">
            <a:spAutoFit/>
          </a:bodyPr>
          <a:lstStyle/>
          <a:p>
            <a:pPr algn="ctr">
              <a:lnSpc>
                <a:spcPct val="100000"/>
              </a:lnSpc>
            </a:pPr>
            <a:r>
              <a:rPr lang="en-US" sz="3600" b="1" i="0" spc="150" baseline="0">
                <a:latin typeface="Tahoma" panose="020B0604030504040204" pitchFamily="34" charset="0"/>
                <a:ea typeface="Tahoma" panose="020B0604030504040204" pitchFamily="34" charset="0"/>
                <a:cs typeface="Tahoma" panose="020B0604030504040204" pitchFamily="34" charset="0"/>
              </a:rPr>
              <a:t>Penicillin</a:t>
            </a:r>
            <a:endParaRPr lang="en-US" sz="2800" b="1" i="0" spc="150" baseline="0">
              <a:latin typeface="Tahoma" panose="020B0604030504040204" pitchFamily="34" charset="0"/>
              <a:ea typeface="Tahoma" panose="020B0604030504040204" pitchFamily="34" charset="0"/>
              <a:cs typeface="Tahoma" panose="020B0604030504040204" pitchFamily="34" charset="0"/>
            </a:endParaRPr>
          </a:p>
        </p:txBody>
      </p:sp>
      <p:sp>
        <p:nvSpPr>
          <p:cNvPr id="20" name="Rectangle 19">
            <a:extLst>
              <a:ext uri="{FF2B5EF4-FFF2-40B4-BE49-F238E27FC236}">
                <a16:creationId xmlns:a16="http://schemas.microsoft.com/office/drawing/2014/main" id="{5C22B051-11DD-8546-8E5C-E29887F804C3}"/>
              </a:ext>
            </a:extLst>
          </p:cNvPr>
          <p:cNvSpPr/>
          <p:nvPr/>
        </p:nvSpPr>
        <p:spPr>
          <a:xfrm>
            <a:off x="6255339" y="4565068"/>
            <a:ext cx="541701" cy="7141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736C4587-5BF0-4138-A2A6-6F84FC0EDF87}"/>
              </a:ext>
            </a:extLst>
          </p:cNvPr>
          <p:cNvSpPr txBox="1">
            <a:spLocks/>
          </p:cNvSpPr>
          <p:nvPr/>
        </p:nvSpPr>
        <p:spPr>
          <a:xfrm>
            <a:off x="288812" y="168130"/>
            <a:ext cx="11614375" cy="67468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b="1" i="0" kern="1200" cap="all" spc="30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algn="ctr"/>
            <a:r>
              <a:rPr lang="en-US">
                <a:solidFill>
                  <a:schemeClr val="accent2"/>
                </a:solidFill>
                <a:latin typeface="Tahoma"/>
                <a:ea typeface="Tahoma"/>
                <a:cs typeface="Tahoma"/>
              </a:rPr>
              <a:t>Storytelling with Bacteria</a:t>
            </a:r>
            <a:endParaRPr lang="en-US">
              <a:solidFill>
                <a:schemeClr val="accent2"/>
              </a:solidFill>
            </a:endParaRPr>
          </a:p>
        </p:txBody>
      </p:sp>
      <p:pic>
        <p:nvPicPr>
          <p:cNvPr id="22" name="Picture 21">
            <a:extLst>
              <a:ext uri="{FF2B5EF4-FFF2-40B4-BE49-F238E27FC236}">
                <a16:creationId xmlns:a16="http://schemas.microsoft.com/office/drawing/2014/main" id="{8DDFC345-B594-4A63-93D8-7FAB4CA3A553}"/>
              </a:ext>
            </a:extLst>
          </p:cNvPr>
          <p:cNvPicPr>
            <a:picLocks noChangeAspect="1"/>
          </p:cNvPicPr>
          <p:nvPr/>
        </p:nvPicPr>
        <p:blipFill>
          <a:blip r:embed="rId6"/>
          <a:stretch>
            <a:fillRect/>
          </a:stretch>
        </p:blipFill>
        <p:spPr>
          <a:xfrm>
            <a:off x="7175261" y="929881"/>
            <a:ext cx="3867139" cy="1546855"/>
          </a:xfrm>
          <a:prstGeom prst="rect">
            <a:avLst/>
          </a:prstGeom>
          <a:ln w="38100">
            <a:solidFill>
              <a:srgbClr val="C00000"/>
            </a:solidFill>
          </a:ln>
        </p:spPr>
      </p:pic>
    </p:spTree>
    <p:extLst>
      <p:ext uri="{BB962C8B-B14F-4D97-AF65-F5344CB8AC3E}">
        <p14:creationId xmlns:p14="http://schemas.microsoft.com/office/powerpoint/2010/main" val="340009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5"/>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xit" presetSubtype="0" fill="hold" grpId="1" nodeType="withEffect">
                                  <p:stCondLst>
                                    <p:cond delay="0"/>
                                  </p:stCondLst>
                                  <p:childTnLst>
                                    <p:set>
                                      <p:cBhvr>
                                        <p:cTn id="42" dur="1" fill="hold">
                                          <p:stCondLst>
                                            <p:cond delay="0"/>
                                          </p:stCondLst>
                                        </p:cTn>
                                        <p:tgtEl>
                                          <p:spTgt spid="10"/>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1"/>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3"/>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4"/>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7"/>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20"/>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5"/>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2" grpId="0"/>
      <p:bldP spid="8" grpId="0"/>
      <p:bldP spid="5" grpId="0" animBg="1"/>
      <p:bldP spid="5" grpId="1" animBg="1"/>
      <p:bldP spid="10" grpId="0" animBg="1"/>
      <p:bldP spid="10" grpId="1" animBg="1"/>
      <p:bldP spid="11" grpId="0" animBg="1"/>
      <p:bldP spid="11"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6" grpId="0"/>
      <p:bldP spid="20" grpId="0" animBg="1"/>
      <p:bldP spid="2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743" y="287716"/>
            <a:ext cx="11156257" cy="673981"/>
          </a:xfrm>
        </p:spPr>
        <p:txBody>
          <a:bodyPr>
            <a:normAutofit/>
          </a:bodyPr>
          <a:lstStyle/>
          <a:p>
            <a:r>
              <a:rPr lang="en-US"/>
              <a:t>Don’t take our word for it…</a:t>
            </a:r>
          </a:p>
        </p:txBody>
      </p:sp>
      <p:sp>
        <p:nvSpPr>
          <p:cNvPr id="3" name="Content Placeholder 2"/>
          <p:cNvSpPr>
            <a:spLocks noGrp="1"/>
          </p:cNvSpPr>
          <p:nvPr>
            <p:ph sz="quarter" idx="11"/>
          </p:nvPr>
        </p:nvSpPr>
        <p:spPr>
          <a:xfrm>
            <a:off x="654742" y="978468"/>
            <a:ext cx="11156257" cy="812530"/>
          </a:xfrm>
        </p:spPr>
        <p:txBody>
          <a:bodyPr wrap="square">
            <a:spAutoFit/>
          </a:bodyPr>
          <a:lstStyle/>
          <a:p>
            <a:pPr marL="0" indent="0">
              <a:buNone/>
            </a:pPr>
            <a:r>
              <a:rPr lang="en-US" sz="2600"/>
              <a:t>Storytelling is a thoroughly tested strategy of improving </a:t>
            </a:r>
            <a:r>
              <a:rPr lang="en-US" sz="2600" b="1"/>
              <a:t>engagement</a:t>
            </a:r>
            <a:r>
              <a:rPr lang="en-US" sz="2600"/>
              <a:t> and </a:t>
            </a:r>
            <a:r>
              <a:rPr lang="en-US" sz="2600" b="1"/>
              <a:t>retention of information</a:t>
            </a:r>
          </a:p>
        </p:txBody>
      </p:sp>
      <p:sp>
        <p:nvSpPr>
          <p:cNvPr id="4" name="TextBox 3">
            <a:extLst>
              <a:ext uri="{FF2B5EF4-FFF2-40B4-BE49-F238E27FC236}">
                <a16:creationId xmlns:a16="http://schemas.microsoft.com/office/drawing/2014/main" id="{E9621E44-520D-4116-8CA3-D623F3F57D8A}"/>
              </a:ext>
            </a:extLst>
          </p:cNvPr>
          <p:cNvSpPr txBox="1"/>
          <p:nvPr/>
        </p:nvSpPr>
        <p:spPr>
          <a:xfrm>
            <a:off x="4803494" y="6178713"/>
            <a:ext cx="4654542" cy="600164"/>
          </a:xfrm>
          <a:prstGeom prst="rect">
            <a:avLst/>
          </a:prstGeom>
          <a:noFill/>
        </p:spPr>
        <p:txBody>
          <a:bodyPr wrap="square" rtlCol="0">
            <a:spAutoFit/>
          </a:bodyPr>
          <a:lstStyle/>
          <a:p>
            <a:pPr lvl="0"/>
            <a:r>
              <a:rPr lang="en-US" sz="1100">
                <a:solidFill>
                  <a:prstClr val="black"/>
                </a:solidFill>
                <a:latin typeface="Tahoma" panose="020B0604030504040204" pitchFamily="34" charset="0"/>
                <a:ea typeface="Tahoma" panose="020B0604030504040204" pitchFamily="34" charset="0"/>
                <a:cs typeface="Tahoma" panose="020B0604030504040204" pitchFamily="34" charset="0"/>
              </a:rPr>
              <a:t>Willingham, D. T. (2009). </a:t>
            </a:r>
            <a:r>
              <a:rPr lang="en-US" sz="1100" i="1">
                <a:solidFill>
                  <a:prstClr val="black"/>
                </a:solidFill>
                <a:latin typeface="Tahoma" panose="020B0604030504040204" pitchFamily="34" charset="0"/>
                <a:ea typeface="Tahoma" panose="020B0604030504040204" pitchFamily="34" charset="0"/>
                <a:cs typeface="Tahoma" panose="020B0604030504040204" pitchFamily="34" charset="0"/>
              </a:rPr>
              <a:t>Why don’t students like school?: a cognitive scientist answers questions about how the mind works and what it means for the classroom</a:t>
            </a:r>
            <a:r>
              <a:rPr lang="en-US" sz="1100">
                <a:solidFill>
                  <a:prstClr val="black"/>
                </a:solidFill>
                <a:latin typeface="Tahoma" panose="020B0604030504040204" pitchFamily="34" charset="0"/>
                <a:ea typeface="Tahoma" panose="020B0604030504040204" pitchFamily="34" charset="0"/>
                <a:cs typeface="Tahoma" panose="020B0604030504040204" pitchFamily="34" charset="0"/>
              </a:rPr>
              <a:t>. San Francisco, CA: Jossey-Bass.</a:t>
            </a:r>
          </a:p>
        </p:txBody>
      </p:sp>
      <p:pic>
        <p:nvPicPr>
          <p:cNvPr id="6" name="Picture 5">
            <a:extLst>
              <a:ext uri="{FF2B5EF4-FFF2-40B4-BE49-F238E27FC236}">
                <a16:creationId xmlns:a16="http://schemas.microsoft.com/office/drawing/2014/main" id="{39475E93-6AD0-0442-A471-4098F2ADE3F3}"/>
              </a:ext>
            </a:extLst>
          </p:cNvPr>
          <p:cNvPicPr>
            <a:picLocks noChangeAspect="1"/>
          </p:cNvPicPr>
          <p:nvPr/>
        </p:nvPicPr>
        <p:blipFill>
          <a:blip r:embed="rId2"/>
          <a:stretch>
            <a:fillRect/>
          </a:stretch>
        </p:blipFill>
        <p:spPr>
          <a:xfrm>
            <a:off x="573826" y="1891864"/>
            <a:ext cx="3039560" cy="4052746"/>
          </a:xfrm>
          <a:prstGeom prst="rect">
            <a:avLst/>
          </a:prstGeom>
          <a:ln w="19050">
            <a:solidFill>
              <a:schemeClr val="tx1"/>
            </a:solidFill>
          </a:ln>
        </p:spPr>
      </p:pic>
      <p:sp>
        <p:nvSpPr>
          <p:cNvPr id="7" name="Content Placeholder 2">
            <a:extLst>
              <a:ext uri="{FF2B5EF4-FFF2-40B4-BE49-F238E27FC236}">
                <a16:creationId xmlns:a16="http://schemas.microsoft.com/office/drawing/2014/main" id="{88CEAF90-A7F8-BE47-A908-3DF8E0BD91E4}"/>
              </a:ext>
            </a:extLst>
          </p:cNvPr>
          <p:cNvSpPr txBox="1">
            <a:spLocks/>
          </p:cNvSpPr>
          <p:nvPr/>
        </p:nvSpPr>
        <p:spPr>
          <a:xfrm>
            <a:off x="4532368" y="2616470"/>
            <a:ext cx="5664577" cy="81253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a:t>Presents meeting information in </a:t>
            </a:r>
            <a:r>
              <a:rPr lang="en-US" sz="2600" i="1"/>
              <a:t>narrative memos</a:t>
            </a:r>
          </a:p>
        </p:txBody>
      </p:sp>
      <p:sp>
        <p:nvSpPr>
          <p:cNvPr id="8" name="Content Placeholder 2">
            <a:extLst>
              <a:ext uri="{FF2B5EF4-FFF2-40B4-BE49-F238E27FC236}">
                <a16:creationId xmlns:a16="http://schemas.microsoft.com/office/drawing/2014/main" id="{46B64502-E754-A94C-97A1-7484C8D28ACD}"/>
              </a:ext>
            </a:extLst>
          </p:cNvPr>
          <p:cNvSpPr txBox="1">
            <a:spLocks/>
          </p:cNvSpPr>
          <p:nvPr/>
        </p:nvSpPr>
        <p:spPr>
          <a:xfrm>
            <a:off x="4532368" y="3558217"/>
            <a:ext cx="5664577" cy="117262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a:t>Structuring in a narrative forces you to think about most important aspects of your work</a:t>
            </a:r>
            <a:endParaRPr lang="en-US" sz="2600" i="1"/>
          </a:p>
        </p:txBody>
      </p:sp>
      <p:sp>
        <p:nvSpPr>
          <p:cNvPr id="9" name="Content Placeholder 2">
            <a:extLst>
              <a:ext uri="{FF2B5EF4-FFF2-40B4-BE49-F238E27FC236}">
                <a16:creationId xmlns:a16="http://schemas.microsoft.com/office/drawing/2014/main" id="{752AF8DB-8F1A-AD45-BC9C-5040D65654B4}"/>
              </a:ext>
            </a:extLst>
          </p:cNvPr>
          <p:cNvSpPr txBox="1">
            <a:spLocks/>
          </p:cNvSpPr>
          <p:nvPr/>
        </p:nvSpPr>
        <p:spPr>
          <a:xfrm>
            <a:off x="4532367" y="4876867"/>
            <a:ext cx="5664577" cy="81253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a:t>Brains are hardwired for narrative structure</a:t>
            </a:r>
            <a:endParaRPr lang="en-US" sz="2600" i="1"/>
          </a:p>
        </p:txBody>
      </p:sp>
      <p:sp>
        <p:nvSpPr>
          <p:cNvPr id="10" name="Content Placeholder 2">
            <a:extLst>
              <a:ext uri="{FF2B5EF4-FFF2-40B4-BE49-F238E27FC236}">
                <a16:creationId xmlns:a16="http://schemas.microsoft.com/office/drawing/2014/main" id="{1A2A95AE-37F7-804A-8CE3-A56A6CDA9F50}"/>
              </a:ext>
            </a:extLst>
          </p:cNvPr>
          <p:cNvSpPr txBox="1">
            <a:spLocks/>
          </p:cNvSpPr>
          <p:nvPr/>
        </p:nvSpPr>
        <p:spPr>
          <a:xfrm>
            <a:off x="4216842" y="2008144"/>
            <a:ext cx="6624721" cy="45243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600" b="1"/>
              <a:t>Jeff Bezos’ insists on narrative use</a:t>
            </a:r>
          </a:p>
        </p:txBody>
      </p:sp>
    </p:spTree>
    <p:extLst>
      <p:ext uri="{BB962C8B-B14F-4D97-AF65-F5344CB8AC3E}">
        <p14:creationId xmlns:p14="http://schemas.microsoft.com/office/powerpoint/2010/main" val="3602323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17525" y="210316"/>
            <a:ext cx="11156950" cy="674687"/>
          </a:xfrm>
        </p:spPr>
        <p:txBody>
          <a:bodyPr>
            <a:normAutofit/>
          </a:bodyPr>
          <a:lstStyle/>
          <a:p>
            <a:pPr algn="ctr"/>
            <a:r>
              <a:rPr lang="en-US">
                <a:solidFill>
                  <a:schemeClr val="accent2"/>
                </a:solidFill>
                <a:latin typeface="Tahoma"/>
                <a:ea typeface="Tahoma"/>
                <a:cs typeface="Tahoma"/>
              </a:rPr>
              <a:t>Storytelling and research</a:t>
            </a:r>
            <a:endParaRPr lang="en-US">
              <a:solidFill>
                <a:schemeClr val="accent2"/>
              </a:solidFill>
            </a:endParaRPr>
          </a:p>
        </p:txBody>
      </p:sp>
      <p:sp>
        <p:nvSpPr>
          <p:cNvPr id="3" name="Content Placeholder 2"/>
          <p:cNvSpPr>
            <a:spLocks noGrp="1"/>
          </p:cNvSpPr>
          <p:nvPr>
            <p:ph sz="quarter" idx="4294967295"/>
          </p:nvPr>
        </p:nvSpPr>
        <p:spPr>
          <a:xfrm>
            <a:off x="369454" y="1244414"/>
            <a:ext cx="5441950" cy="757237"/>
          </a:xfrm>
        </p:spPr>
        <p:txBody>
          <a:bodyPr vert="horz" wrap="square" lIns="91440" tIns="45720" rIns="91440" bIns="45720" rtlCol="0" anchor="t">
            <a:spAutoFit/>
          </a:bodyPr>
          <a:lstStyle/>
          <a:p>
            <a:pPr marL="0" indent="0">
              <a:buNone/>
            </a:pPr>
            <a:r>
              <a:rPr lang="en-US" sz="2400" b="1">
                <a:latin typeface="Tahoma"/>
                <a:ea typeface="Tahoma"/>
                <a:cs typeface="Tahoma"/>
              </a:rPr>
              <a:t>What kind of story lends itself to describing research?</a:t>
            </a:r>
          </a:p>
        </p:txBody>
      </p:sp>
      <p:sp>
        <p:nvSpPr>
          <p:cNvPr id="12" name="TextBox 11">
            <a:extLst>
              <a:ext uri="{FF2B5EF4-FFF2-40B4-BE49-F238E27FC236}">
                <a16:creationId xmlns:a16="http://schemas.microsoft.com/office/drawing/2014/main" id="{CEFC2EF5-4049-4F2A-80B8-763E3A140BCA}"/>
              </a:ext>
            </a:extLst>
          </p:cNvPr>
          <p:cNvSpPr txBox="1"/>
          <p:nvPr/>
        </p:nvSpPr>
        <p:spPr>
          <a:xfrm>
            <a:off x="6669206" y="6247118"/>
            <a:ext cx="5522794" cy="646331"/>
          </a:xfrm>
          <a:prstGeom prst="rect">
            <a:avLst/>
          </a:prstGeom>
          <a:noFill/>
        </p:spPr>
        <p:txBody>
          <a:bodyPr wrap="square" rtlCol="0">
            <a:spAutoFit/>
          </a:bodyPr>
          <a:lstStyle/>
          <a:p>
            <a:r>
              <a:rPr lang="en-US" sz="1200"/>
              <a:t>Anderson, C. (2013, June). How to Give a Killer Presentation. </a:t>
            </a:r>
            <a:r>
              <a:rPr lang="en-US" sz="1200" i="1"/>
              <a:t>Harvard Business Review</a:t>
            </a:r>
            <a:r>
              <a:rPr lang="en-US" sz="1200"/>
              <a:t>. </a:t>
            </a:r>
            <a:r>
              <a:rPr lang="en-US" sz="1200">
                <a:hlinkClick r:id="rId2"/>
              </a:rPr>
              <a:t>https://hbr.org/2013/06/how-to-give-a-killer-presentation</a:t>
            </a:r>
            <a:r>
              <a:rPr lang="en-US" sz="1200"/>
              <a:t>.</a:t>
            </a:r>
          </a:p>
          <a:p>
            <a:r>
              <a:rPr lang="en-US" sz="1200">
                <a:hlinkClick r:id="rId3"/>
              </a:rPr>
              <a:t>https://www.amazon.com/The-Adventures-of-Sherlock-Holmes/dp/B074PBHNTV</a:t>
            </a:r>
            <a:endParaRPr lang="en-US" sz="1200"/>
          </a:p>
        </p:txBody>
      </p:sp>
      <p:sp>
        <p:nvSpPr>
          <p:cNvPr id="5" name="Content Placeholder 2">
            <a:extLst>
              <a:ext uri="{FF2B5EF4-FFF2-40B4-BE49-F238E27FC236}">
                <a16:creationId xmlns:a16="http://schemas.microsoft.com/office/drawing/2014/main" id="{3741980C-42B8-704E-91AA-6A867832D2FE}"/>
              </a:ext>
            </a:extLst>
          </p:cNvPr>
          <p:cNvSpPr txBox="1">
            <a:spLocks/>
          </p:cNvSpPr>
          <p:nvPr/>
        </p:nvSpPr>
        <p:spPr>
          <a:xfrm>
            <a:off x="955753" y="2045786"/>
            <a:ext cx="4945607" cy="3876959"/>
          </a:xfrm>
          <a:prstGeom prst="rect">
            <a:avLst/>
          </a:prstGeom>
        </p:spPr>
        <p:txBody>
          <a:bodyPr vert="horz"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a:t>“Many of the best talks have a narrative structure that loosely follows a </a:t>
            </a:r>
            <a:r>
              <a:rPr lang="en-US" sz="2400" b="1"/>
              <a:t>detective story</a:t>
            </a:r>
            <a:r>
              <a:rPr lang="en-US" sz="2400"/>
              <a:t>. The speaker starts out by presenting a problem and then describes the search for a solution. There’s an ‘aha’ moment, and the audience’s  perspective shifts in a meaningful way. “ </a:t>
            </a:r>
          </a:p>
          <a:p>
            <a:pPr marL="0" indent="0">
              <a:buFont typeface="Arial" panose="020B0604020202020204" pitchFamily="34" charset="0"/>
              <a:buNone/>
            </a:pPr>
            <a:r>
              <a:rPr lang="en-US" sz="2400"/>
              <a:t>   —Chris Anderson</a:t>
            </a:r>
          </a:p>
        </p:txBody>
      </p:sp>
      <p:pic>
        <p:nvPicPr>
          <p:cNvPr id="6" name="Picture 5">
            <a:extLst>
              <a:ext uri="{FF2B5EF4-FFF2-40B4-BE49-F238E27FC236}">
                <a16:creationId xmlns:a16="http://schemas.microsoft.com/office/drawing/2014/main" id="{FEFB7FF6-BD4A-3345-82DE-3D8A8561D0B7}"/>
              </a:ext>
            </a:extLst>
          </p:cNvPr>
          <p:cNvPicPr>
            <a:picLocks noChangeAspect="1"/>
          </p:cNvPicPr>
          <p:nvPr/>
        </p:nvPicPr>
        <p:blipFill rotWithShape="1">
          <a:blip r:embed="rId4"/>
          <a:srcRect l="19900" t="4196" r="20100"/>
          <a:stretch/>
        </p:blipFill>
        <p:spPr>
          <a:xfrm>
            <a:off x="6947708" y="1036520"/>
            <a:ext cx="4288539" cy="5135774"/>
          </a:xfrm>
          <a:prstGeom prst="rect">
            <a:avLst/>
          </a:prstGeom>
          <a:ln w="25400">
            <a:solidFill>
              <a:schemeClr val="tx1"/>
            </a:solidFill>
          </a:ln>
        </p:spPr>
      </p:pic>
    </p:spTree>
    <p:extLst>
      <p:ext uri="{BB962C8B-B14F-4D97-AF65-F5344CB8AC3E}">
        <p14:creationId xmlns:p14="http://schemas.microsoft.com/office/powerpoint/2010/main" val="119543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35050" y="287338"/>
            <a:ext cx="11156950" cy="674687"/>
          </a:xfrm>
        </p:spPr>
        <p:txBody>
          <a:bodyPr>
            <a:normAutofit/>
          </a:bodyPr>
          <a:lstStyle/>
          <a:p>
            <a:r>
              <a:rPr lang="en-US">
                <a:solidFill>
                  <a:schemeClr val="accent2"/>
                </a:solidFill>
                <a:latin typeface="Tahoma"/>
                <a:ea typeface="Tahoma"/>
                <a:cs typeface="Tahoma"/>
              </a:rPr>
              <a:t>Genre: Detective Story </a:t>
            </a:r>
            <a:endParaRPr lang="en-US">
              <a:solidFill>
                <a:schemeClr val="accent2"/>
              </a:solidFill>
            </a:endParaRPr>
          </a:p>
        </p:txBody>
      </p:sp>
      <p:sp>
        <p:nvSpPr>
          <p:cNvPr id="12" name="TextBox 11">
            <a:extLst>
              <a:ext uri="{FF2B5EF4-FFF2-40B4-BE49-F238E27FC236}">
                <a16:creationId xmlns:a16="http://schemas.microsoft.com/office/drawing/2014/main" id="{CEFC2EF5-4049-4F2A-80B8-763E3A140BCA}"/>
              </a:ext>
            </a:extLst>
          </p:cNvPr>
          <p:cNvSpPr txBox="1"/>
          <p:nvPr/>
        </p:nvSpPr>
        <p:spPr>
          <a:xfrm>
            <a:off x="6000052" y="6380271"/>
            <a:ext cx="7038109" cy="461665"/>
          </a:xfrm>
          <a:prstGeom prst="rect">
            <a:avLst/>
          </a:prstGeom>
          <a:noFill/>
        </p:spPr>
        <p:txBody>
          <a:bodyPr wrap="square" rtlCol="0">
            <a:spAutoFit/>
          </a:bodyPr>
          <a:lstStyle/>
          <a:p>
            <a:r>
              <a:rPr lang="en-US" sz="1200"/>
              <a:t>Detective story. (1988). In The Editors of </a:t>
            </a:r>
            <a:r>
              <a:rPr lang="en-US" sz="1200" err="1"/>
              <a:t>Encyclopaedia</a:t>
            </a:r>
            <a:r>
              <a:rPr lang="en-US" sz="1200"/>
              <a:t> Britannica (Ed.), </a:t>
            </a:r>
            <a:r>
              <a:rPr lang="en-US" sz="1200" i="1" err="1"/>
              <a:t>Encyclopaedia</a:t>
            </a:r>
            <a:r>
              <a:rPr lang="en-US" sz="1200" i="1"/>
              <a:t> Britannica</a:t>
            </a:r>
            <a:r>
              <a:rPr lang="en-US" sz="1200"/>
              <a:t>. </a:t>
            </a:r>
            <a:r>
              <a:rPr lang="en-US" sz="1200">
                <a:hlinkClick r:id="rId2"/>
              </a:rPr>
              <a:t>https://www.britannica.com/art/detective-story-narrative-genre</a:t>
            </a:r>
            <a:endParaRPr lang="en-US" sz="1200"/>
          </a:p>
        </p:txBody>
      </p:sp>
      <p:pic>
        <p:nvPicPr>
          <p:cNvPr id="5" name="Picture 4">
            <a:extLst>
              <a:ext uri="{FF2B5EF4-FFF2-40B4-BE49-F238E27FC236}">
                <a16:creationId xmlns:a16="http://schemas.microsoft.com/office/drawing/2014/main" id="{0826D19D-D2A0-894C-8E83-E2D440B34E27}"/>
              </a:ext>
            </a:extLst>
          </p:cNvPr>
          <p:cNvPicPr>
            <a:picLocks noChangeAspect="1"/>
          </p:cNvPicPr>
          <p:nvPr/>
        </p:nvPicPr>
        <p:blipFill>
          <a:blip r:embed="rId3"/>
          <a:stretch>
            <a:fillRect/>
          </a:stretch>
        </p:blipFill>
        <p:spPr>
          <a:xfrm>
            <a:off x="1104900" y="1128790"/>
            <a:ext cx="10877615" cy="4812735"/>
          </a:xfrm>
          <a:prstGeom prst="rect">
            <a:avLst/>
          </a:prstGeom>
          <a:solidFill>
            <a:schemeClr val="tx1"/>
          </a:solidFill>
          <a:ln w="25400">
            <a:solidFill>
              <a:schemeClr val="tx1"/>
            </a:solidFill>
          </a:ln>
        </p:spPr>
      </p:pic>
      <p:sp>
        <p:nvSpPr>
          <p:cNvPr id="8" name="TextBox 7">
            <a:extLst>
              <a:ext uri="{FF2B5EF4-FFF2-40B4-BE49-F238E27FC236}">
                <a16:creationId xmlns:a16="http://schemas.microsoft.com/office/drawing/2014/main" id="{3B0D92DE-8448-2542-9E44-5CEA8855A41C}"/>
              </a:ext>
            </a:extLst>
          </p:cNvPr>
          <p:cNvSpPr txBox="1"/>
          <p:nvPr/>
        </p:nvSpPr>
        <p:spPr>
          <a:xfrm>
            <a:off x="1359439" y="4553058"/>
            <a:ext cx="1189749" cy="338554"/>
          </a:xfrm>
          <a:prstGeom prst="rect">
            <a:avLst/>
          </a:prstGeom>
          <a:noFill/>
        </p:spPr>
        <p:txBody>
          <a:bodyPr wrap="none" rtlCol="0">
            <a:spAutoFit/>
          </a:bodyPr>
          <a:lstStyle/>
          <a:p>
            <a:pPr algn="l">
              <a:lnSpc>
                <a:spcPct val="100000"/>
              </a:lnSpc>
            </a:pPr>
            <a:r>
              <a:rPr lang="en-US" sz="1600" b="0" i="0" spc="150" baseline="0">
                <a:latin typeface="Tahoma" panose="020B0604030504040204" pitchFamily="34" charset="0"/>
                <a:ea typeface="Tahoma" panose="020B0604030504040204" pitchFamily="34" charset="0"/>
                <a:cs typeface="Tahoma" panose="020B0604030504040204" pitchFamily="34" charset="0"/>
              </a:rPr>
              <a:t>MURDER!</a:t>
            </a:r>
          </a:p>
        </p:txBody>
      </p:sp>
      <p:sp>
        <p:nvSpPr>
          <p:cNvPr id="10" name="TextBox 9">
            <a:extLst>
              <a:ext uri="{FF2B5EF4-FFF2-40B4-BE49-F238E27FC236}">
                <a16:creationId xmlns:a16="http://schemas.microsoft.com/office/drawing/2014/main" id="{4ECA9B4B-DE03-C245-B7DD-CBD50FED7ED4}"/>
              </a:ext>
            </a:extLst>
          </p:cNvPr>
          <p:cNvSpPr txBox="1"/>
          <p:nvPr/>
        </p:nvSpPr>
        <p:spPr>
          <a:xfrm>
            <a:off x="1797843" y="5144435"/>
            <a:ext cx="1284326" cy="584775"/>
          </a:xfrm>
          <a:prstGeom prst="rect">
            <a:avLst/>
          </a:prstGeom>
          <a:noFill/>
        </p:spPr>
        <p:txBody>
          <a:bodyPr wrap="none" rtlCol="0">
            <a:spAutoFit/>
          </a:bodyPr>
          <a:lstStyle/>
          <a:p>
            <a:pPr algn="ctr">
              <a:lnSpc>
                <a:spcPct val="100000"/>
              </a:lnSpc>
            </a:pPr>
            <a:r>
              <a:rPr lang="en-US" sz="1600" b="0" i="0" spc="150" baseline="0">
                <a:latin typeface="Tahoma" panose="020B0604030504040204" pitchFamily="34" charset="0"/>
                <a:ea typeface="Tahoma" panose="020B0604030504040204" pitchFamily="34" charset="0"/>
                <a:cs typeface="Tahoma" panose="020B0604030504040204" pitchFamily="34" charset="0"/>
              </a:rPr>
              <a:t>Bumbling </a:t>
            </a:r>
          </a:p>
          <a:p>
            <a:pPr algn="ctr">
              <a:lnSpc>
                <a:spcPct val="100000"/>
              </a:lnSpc>
            </a:pPr>
            <a:r>
              <a:rPr lang="en-US" sz="1600" b="0" i="0" spc="150" baseline="0">
                <a:latin typeface="Tahoma" panose="020B0604030504040204" pitchFamily="34" charset="0"/>
                <a:ea typeface="Tahoma" panose="020B0604030504040204" pitchFamily="34" charset="0"/>
                <a:cs typeface="Tahoma" panose="020B0604030504040204" pitchFamily="34" charset="0"/>
              </a:rPr>
              <a:t>detectives</a:t>
            </a:r>
          </a:p>
        </p:txBody>
      </p:sp>
      <p:sp>
        <p:nvSpPr>
          <p:cNvPr id="11" name="TextBox 10">
            <a:extLst>
              <a:ext uri="{FF2B5EF4-FFF2-40B4-BE49-F238E27FC236}">
                <a16:creationId xmlns:a16="http://schemas.microsoft.com/office/drawing/2014/main" id="{11D4DC2A-28BC-8B4A-B9D6-CA1E8717EDA2}"/>
              </a:ext>
            </a:extLst>
          </p:cNvPr>
          <p:cNvSpPr txBox="1"/>
          <p:nvPr/>
        </p:nvSpPr>
        <p:spPr>
          <a:xfrm>
            <a:off x="2803727" y="4559660"/>
            <a:ext cx="1273104" cy="584775"/>
          </a:xfrm>
          <a:prstGeom prst="rect">
            <a:avLst/>
          </a:prstGeom>
          <a:noFill/>
        </p:spPr>
        <p:txBody>
          <a:bodyPr wrap="none" rtlCol="0">
            <a:spAutoFit/>
          </a:bodyPr>
          <a:lstStyle/>
          <a:p>
            <a:pPr algn="ctr">
              <a:lnSpc>
                <a:spcPct val="100000"/>
              </a:lnSpc>
            </a:pPr>
            <a:r>
              <a:rPr lang="en-US" sz="1600" b="0" i="0" spc="150" baseline="0">
                <a:latin typeface="Tahoma" panose="020B0604030504040204" pitchFamily="34" charset="0"/>
                <a:ea typeface="Tahoma" panose="020B0604030504040204" pitchFamily="34" charset="0"/>
                <a:cs typeface="Tahoma" panose="020B0604030504040204" pitchFamily="34" charset="0"/>
              </a:rPr>
              <a:t>Oddball </a:t>
            </a:r>
          </a:p>
          <a:p>
            <a:pPr algn="ctr">
              <a:lnSpc>
                <a:spcPct val="100000"/>
              </a:lnSpc>
            </a:pPr>
            <a:r>
              <a:rPr lang="en-US" sz="1600" b="0" i="0" spc="150" baseline="0">
                <a:latin typeface="Tahoma" panose="020B0604030504040204" pitchFamily="34" charset="0"/>
                <a:ea typeface="Tahoma" panose="020B0604030504040204" pitchFamily="34" charset="0"/>
                <a:cs typeface="Tahoma" panose="020B0604030504040204" pitchFamily="34" charset="0"/>
              </a:rPr>
              <a:t>newcomer</a:t>
            </a:r>
          </a:p>
        </p:txBody>
      </p:sp>
      <p:sp>
        <p:nvSpPr>
          <p:cNvPr id="13" name="TextBox 12">
            <a:extLst>
              <a:ext uri="{FF2B5EF4-FFF2-40B4-BE49-F238E27FC236}">
                <a16:creationId xmlns:a16="http://schemas.microsoft.com/office/drawing/2014/main" id="{6F1EA00B-E104-B94C-862E-2415119A3665}"/>
              </a:ext>
            </a:extLst>
          </p:cNvPr>
          <p:cNvSpPr txBox="1"/>
          <p:nvPr/>
        </p:nvSpPr>
        <p:spPr>
          <a:xfrm>
            <a:off x="2944790" y="2657995"/>
            <a:ext cx="1132041" cy="584775"/>
          </a:xfrm>
          <a:prstGeom prst="rect">
            <a:avLst/>
          </a:prstGeom>
          <a:noFill/>
        </p:spPr>
        <p:txBody>
          <a:bodyPr wrap="none" rtlCol="0">
            <a:spAutoFit/>
          </a:bodyPr>
          <a:lstStyle/>
          <a:p>
            <a:pPr algn="ctr">
              <a:lnSpc>
                <a:spcPct val="100000"/>
              </a:lnSpc>
            </a:pPr>
            <a:r>
              <a:rPr lang="en-US" sz="1600" b="0" i="0" spc="150" baseline="0">
                <a:latin typeface="Tahoma" panose="020B0604030504040204" pitchFamily="34" charset="0"/>
                <a:ea typeface="Tahoma" panose="020B0604030504040204" pitchFamily="34" charset="0"/>
                <a:cs typeface="Tahoma" panose="020B0604030504040204" pitchFamily="34" charset="0"/>
              </a:rPr>
              <a:t>Find</a:t>
            </a:r>
          </a:p>
          <a:p>
            <a:pPr algn="ctr">
              <a:lnSpc>
                <a:spcPct val="100000"/>
              </a:lnSpc>
            </a:pPr>
            <a:r>
              <a:rPr lang="en-US" sz="1600" spc="150">
                <a:latin typeface="Tahoma" panose="020B0604030504040204" pitchFamily="34" charset="0"/>
                <a:ea typeface="Tahoma" panose="020B0604030504040204" pitchFamily="34" charset="0"/>
                <a:cs typeface="Tahoma" panose="020B0604030504040204" pitchFamily="34" charset="0"/>
              </a:rPr>
              <a:t>evidence</a:t>
            </a:r>
            <a:endParaRPr lang="en-US" sz="1600" b="0" i="0" spc="150" baseline="0">
              <a:latin typeface="Tahoma" panose="020B0604030504040204" pitchFamily="34" charset="0"/>
              <a:ea typeface="Tahoma" panose="020B0604030504040204" pitchFamily="34" charset="0"/>
              <a:cs typeface="Tahoma" panose="020B0604030504040204" pitchFamily="34" charset="0"/>
            </a:endParaRPr>
          </a:p>
        </p:txBody>
      </p:sp>
      <p:sp>
        <p:nvSpPr>
          <p:cNvPr id="14" name="TextBox 13">
            <a:extLst>
              <a:ext uri="{FF2B5EF4-FFF2-40B4-BE49-F238E27FC236}">
                <a16:creationId xmlns:a16="http://schemas.microsoft.com/office/drawing/2014/main" id="{0AB0AD37-97A3-CC48-A477-B8DFB230F982}"/>
              </a:ext>
            </a:extLst>
          </p:cNvPr>
          <p:cNvSpPr txBox="1"/>
          <p:nvPr/>
        </p:nvSpPr>
        <p:spPr>
          <a:xfrm>
            <a:off x="4256067" y="2390339"/>
            <a:ext cx="957378" cy="584775"/>
          </a:xfrm>
          <a:prstGeom prst="rect">
            <a:avLst/>
          </a:prstGeom>
          <a:noFill/>
        </p:spPr>
        <p:txBody>
          <a:bodyPr wrap="none" rtlCol="0">
            <a:spAutoFit/>
          </a:bodyPr>
          <a:lstStyle/>
          <a:p>
            <a:pPr algn="ctr">
              <a:lnSpc>
                <a:spcPct val="100000"/>
              </a:lnSpc>
            </a:pPr>
            <a:r>
              <a:rPr lang="en-US" sz="1600" b="0" i="0" spc="150" baseline="0">
                <a:latin typeface="Tahoma" panose="020B0604030504040204" pitchFamily="34" charset="0"/>
                <a:ea typeface="Tahoma" panose="020B0604030504040204" pitchFamily="34" charset="0"/>
                <a:cs typeface="Tahoma" panose="020B0604030504040204" pitchFamily="34" charset="0"/>
              </a:rPr>
              <a:t>Wrong </a:t>
            </a:r>
          </a:p>
          <a:p>
            <a:pPr algn="ctr">
              <a:lnSpc>
                <a:spcPct val="100000"/>
              </a:lnSpc>
            </a:pPr>
            <a:r>
              <a:rPr lang="en-US" sz="1600" spc="150">
                <a:latin typeface="Tahoma" panose="020B0604030504040204" pitchFamily="34" charset="0"/>
                <a:ea typeface="Tahoma" panose="020B0604030504040204" pitchFamily="34" charset="0"/>
                <a:cs typeface="Tahoma" panose="020B0604030504040204" pitchFamily="34" charset="0"/>
              </a:rPr>
              <a:t>g</a:t>
            </a:r>
            <a:r>
              <a:rPr lang="en-US" sz="1600" b="0" i="0" spc="150" baseline="0">
                <a:latin typeface="Tahoma" panose="020B0604030504040204" pitchFamily="34" charset="0"/>
                <a:ea typeface="Tahoma" panose="020B0604030504040204" pitchFamily="34" charset="0"/>
                <a:cs typeface="Tahoma" panose="020B0604030504040204" pitchFamily="34" charset="0"/>
              </a:rPr>
              <a:t>uy!</a:t>
            </a:r>
          </a:p>
        </p:txBody>
      </p:sp>
      <p:sp>
        <p:nvSpPr>
          <p:cNvPr id="15" name="TextBox 14">
            <a:extLst>
              <a:ext uri="{FF2B5EF4-FFF2-40B4-BE49-F238E27FC236}">
                <a16:creationId xmlns:a16="http://schemas.microsoft.com/office/drawing/2014/main" id="{35F834CD-0BDA-3E4B-BE22-5AF1E2B38AA6}"/>
              </a:ext>
            </a:extLst>
          </p:cNvPr>
          <p:cNvSpPr txBox="1"/>
          <p:nvPr/>
        </p:nvSpPr>
        <p:spPr>
          <a:xfrm>
            <a:off x="-56955" y="916475"/>
            <a:ext cx="1124026" cy="584775"/>
          </a:xfrm>
          <a:prstGeom prst="rect">
            <a:avLst/>
          </a:prstGeom>
          <a:noFill/>
        </p:spPr>
        <p:txBody>
          <a:bodyPr wrap="none" rtlCol="0">
            <a:spAutoFit/>
          </a:bodyPr>
          <a:lstStyle/>
          <a:p>
            <a:pPr algn="ctr">
              <a:lnSpc>
                <a:spcPct val="100000"/>
              </a:lnSpc>
            </a:pPr>
            <a:r>
              <a:rPr lang="en-US" sz="1600" b="1" i="0" spc="150" baseline="0">
                <a:solidFill>
                  <a:srgbClr val="FF0000"/>
                </a:solidFill>
                <a:latin typeface="Tahoma" panose="020B0604030504040204" pitchFamily="34" charset="0"/>
                <a:ea typeface="Tahoma" panose="020B0604030504040204" pitchFamily="34" charset="0"/>
                <a:cs typeface="Tahoma" panose="020B0604030504040204" pitchFamily="34" charset="0"/>
              </a:rPr>
              <a:t>Good </a:t>
            </a:r>
          </a:p>
          <a:p>
            <a:pPr algn="ctr">
              <a:lnSpc>
                <a:spcPct val="100000"/>
              </a:lnSpc>
            </a:pPr>
            <a:r>
              <a:rPr lang="en-US" sz="1600" b="1" i="0" spc="150" baseline="0">
                <a:solidFill>
                  <a:srgbClr val="FF0000"/>
                </a:solidFill>
                <a:latin typeface="Tahoma" panose="020B0604030504040204" pitchFamily="34" charset="0"/>
                <a:ea typeface="Tahoma" panose="020B0604030504040204" pitchFamily="34" charset="0"/>
                <a:cs typeface="Tahoma" panose="020B0604030504040204" pitchFamily="34" charset="0"/>
              </a:rPr>
              <a:t>Fortune</a:t>
            </a:r>
          </a:p>
        </p:txBody>
      </p:sp>
      <p:sp>
        <p:nvSpPr>
          <p:cNvPr id="16" name="TextBox 15">
            <a:extLst>
              <a:ext uri="{FF2B5EF4-FFF2-40B4-BE49-F238E27FC236}">
                <a16:creationId xmlns:a16="http://schemas.microsoft.com/office/drawing/2014/main" id="{D5CFADF3-0E0C-0B47-B7A5-9C31EDC7889A}"/>
              </a:ext>
            </a:extLst>
          </p:cNvPr>
          <p:cNvSpPr txBox="1"/>
          <p:nvPr/>
        </p:nvSpPr>
        <p:spPr>
          <a:xfrm>
            <a:off x="8895" y="5649137"/>
            <a:ext cx="1124026" cy="584775"/>
          </a:xfrm>
          <a:prstGeom prst="rect">
            <a:avLst/>
          </a:prstGeom>
          <a:noFill/>
        </p:spPr>
        <p:txBody>
          <a:bodyPr wrap="none" rtlCol="0">
            <a:spAutoFit/>
          </a:bodyPr>
          <a:lstStyle/>
          <a:p>
            <a:pPr algn="ctr">
              <a:lnSpc>
                <a:spcPct val="100000"/>
              </a:lnSpc>
            </a:pPr>
            <a:r>
              <a:rPr lang="en-US" sz="1600" b="1" i="0" spc="150" baseline="0">
                <a:solidFill>
                  <a:srgbClr val="FF0000"/>
                </a:solidFill>
                <a:latin typeface="Tahoma" panose="020B0604030504040204" pitchFamily="34" charset="0"/>
                <a:ea typeface="Tahoma" panose="020B0604030504040204" pitchFamily="34" charset="0"/>
                <a:cs typeface="Tahoma" panose="020B0604030504040204" pitchFamily="34" charset="0"/>
              </a:rPr>
              <a:t>Bad </a:t>
            </a:r>
          </a:p>
          <a:p>
            <a:pPr algn="ctr">
              <a:lnSpc>
                <a:spcPct val="100000"/>
              </a:lnSpc>
            </a:pPr>
            <a:r>
              <a:rPr lang="en-US" sz="1600" b="1" i="0" spc="150" baseline="0">
                <a:solidFill>
                  <a:srgbClr val="FF0000"/>
                </a:solidFill>
                <a:latin typeface="Tahoma" panose="020B0604030504040204" pitchFamily="34" charset="0"/>
                <a:ea typeface="Tahoma" panose="020B0604030504040204" pitchFamily="34" charset="0"/>
                <a:cs typeface="Tahoma" panose="020B0604030504040204" pitchFamily="34" charset="0"/>
              </a:rPr>
              <a:t>Fortune</a:t>
            </a:r>
          </a:p>
        </p:txBody>
      </p:sp>
      <p:sp>
        <p:nvSpPr>
          <p:cNvPr id="17" name="TextBox 16">
            <a:extLst>
              <a:ext uri="{FF2B5EF4-FFF2-40B4-BE49-F238E27FC236}">
                <a16:creationId xmlns:a16="http://schemas.microsoft.com/office/drawing/2014/main" id="{9B334AB2-640A-5C4C-9D66-DCD557234C05}"/>
              </a:ext>
            </a:extLst>
          </p:cNvPr>
          <p:cNvSpPr txBox="1"/>
          <p:nvPr/>
        </p:nvSpPr>
        <p:spPr>
          <a:xfrm>
            <a:off x="11031883" y="3535157"/>
            <a:ext cx="766557" cy="338554"/>
          </a:xfrm>
          <a:prstGeom prst="rect">
            <a:avLst/>
          </a:prstGeom>
          <a:noFill/>
        </p:spPr>
        <p:txBody>
          <a:bodyPr wrap="none" rtlCol="0">
            <a:spAutoFit/>
          </a:bodyPr>
          <a:lstStyle/>
          <a:p>
            <a:pPr algn="ctr">
              <a:lnSpc>
                <a:spcPct val="100000"/>
              </a:lnSpc>
            </a:pPr>
            <a:r>
              <a:rPr lang="en-US" sz="1600" b="1" i="0" spc="150" baseline="0">
                <a:solidFill>
                  <a:srgbClr val="FF0000"/>
                </a:solidFill>
                <a:latin typeface="Tahoma" panose="020B0604030504040204" pitchFamily="34" charset="0"/>
                <a:ea typeface="Tahoma" panose="020B0604030504040204" pitchFamily="34" charset="0"/>
                <a:cs typeface="Tahoma" panose="020B0604030504040204" pitchFamily="34" charset="0"/>
              </a:rPr>
              <a:t>Time</a:t>
            </a:r>
          </a:p>
        </p:txBody>
      </p:sp>
      <p:sp>
        <p:nvSpPr>
          <p:cNvPr id="18" name="TextBox 17">
            <a:extLst>
              <a:ext uri="{FF2B5EF4-FFF2-40B4-BE49-F238E27FC236}">
                <a16:creationId xmlns:a16="http://schemas.microsoft.com/office/drawing/2014/main" id="{BB605BAD-D33A-CA4B-B377-48775D4852AA}"/>
              </a:ext>
            </a:extLst>
          </p:cNvPr>
          <p:cNvSpPr txBox="1"/>
          <p:nvPr/>
        </p:nvSpPr>
        <p:spPr>
          <a:xfrm>
            <a:off x="4248015" y="4891612"/>
            <a:ext cx="1255178" cy="338554"/>
          </a:xfrm>
          <a:prstGeom prst="rect">
            <a:avLst/>
          </a:prstGeom>
          <a:noFill/>
        </p:spPr>
        <p:txBody>
          <a:bodyPr wrap="square" rtlCol="0">
            <a:spAutoFit/>
          </a:bodyPr>
          <a:lstStyle/>
          <a:p>
            <a:pPr algn="ctr">
              <a:lnSpc>
                <a:spcPct val="100000"/>
              </a:lnSpc>
            </a:pPr>
            <a:r>
              <a:rPr lang="en-US" sz="1600" b="0" i="0" spc="150" baseline="0">
                <a:latin typeface="Tahoma" panose="020B0604030504040204" pitchFamily="34" charset="0"/>
                <a:ea typeface="Tahoma" panose="020B0604030504040204" pitchFamily="34" charset="0"/>
                <a:cs typeface="Tahoma" panose="020B0604030504040204" pitchFamily="34" charset="0"/>
              </a:rPr>
              <a:t>Confusion</a:t>
            </a:r>
          </a:p>
        </p:txBody>
      </p:sp>
      <p:sp>
        <p:nvSpPr>
          <p:cNvPr id="19" name="TextBox 18">
            <a:extLst>
              <a:ext uri="{FF2B5EF4-FFF2-40B4-BE49-F238E27FC236}">
                <a16:creationId xmlns:a16="http://schemas.microsoft.com/office/drawing/2014/main" id="{DBCD96EA-E2F6-E74D-BC13-56FE3F903210}"/>
              </a:ext>
            </a:extLst>
          </p:cNvPr>
          <p:cNvSpPr txBox="1"/>
          <p:nvPr/>
        </p:nvSpPr>
        <p:spPr>
          <a:xfrm>
            <a:off x="5246852" y="4318754"/>
            <a:ext cx="1255178" cy="584775"/>
          </a:xfrm>
          <a:prstGeom prst="rect">
            <a:avLst/>
          </a:prstGeom>
          <a:noFill/>
        </p:spPr>
        <p:txBody>
          <a:bodyPr wrap="square" rtlCol="0">
            <a:spAutoFit/>
          </a:bodyPr>
          <a:lstStyle/>
          <a:p>
            <a:pPr algn="ctr">
              <a:lnSpc>
                <a:spcPct val="100000"/>
              </a:lnSpc>
            </a:pPr>
            <a:r>
              <a:rPr lang="en-US" sz="1600" b="0" i="0" spc="150" baseline="0">
                <a:latin typeface="Tahoma" panose="020B0604030504040204" pitchFamily="34" charset="0"/>
                <a:ea typeface="Tahoma" panose="020B0604030504040204" pitchFamily="34" charset="0"/>
                <a:cs typeface="Tahoma" panose="020B0604030504040204" pitchFamily="34" charset="0"/>
              </a:rPr>
              <a:t>False leads</a:t>
            </a:r>
          </a:p>
        </p:txBody>
      </p:sp>
      <p:sp>
        <p:nvSpPr>
          <p:cNvPr id="20" name="TextBox 19">
            <a:extLst>
              <a:ext uri="{FF2B5EF4-FFF2-40B4-BE49-F238E27FC236}">
                <a16:creationId xmlns:a16="http://schemas.microsoft.com/office/drawing/2014/main" id="{35CFC010-DDC2-734C-BA5B-3952E2AB8A80}"/>
              </a:ext>
            </a:extLst>
          </p:cNvPr>
          <p:cNvSpPr txBox="1"/>
          <p:nvPr/>
        </p:nvSpPr>
        <p:spPr>
          <a:xfrm>
            <a:off x="6480430" y="4937778"/>
            <a:ext cx="1255178" cy="338554"/>
          </a:xfrm>
          <a:prstGeom prst="rect">
            <a:avLst/>
          </a:prstGeom>
          <a:noFill/>
        </p:spPr>
        <p:txBody>
          <a:bodyPr wrap="square" rtlCol="0">
            <a:spAutoFit/>
          </a:bodyPr>
          <a:lstStyle/>
          <a:p>
            <a:pPr algn="ctr">
              <a:lnSpc>
                <a:spcPct val="100000"/>
              </a:lnSpc>
            </a:pPr>
            <a:r>
              <a:rPr lang="en-US" sz="1600" b="0" i="0" spc="150" baseline="0">
                <a:latin typeface="Tahoma" panose="020B0604030504040204" pitchFamily="34" charset="0"/>
                <a:ea typeface="Tahoma" panose="020B0604030504040204" pitchFamily="34" charset="0"/>
                <a:cs typeface="Tahoma" panose="020B0604030504040204" pitchFamily="34" charset="0"/>
              </a:rPr>
              <a:t>AH HA!</a:t>
            </a:r>
          </a:p>
        </p:txBody>
      </p:sp>
      <p:sp>
        <p:nvSpPr>
          <p:cNvPr id="21" name="TextBox 20">
            <a:extLst>
              <a:ext uri="{FF2B5EF4-FFF2-40B4-BE49-F238E27FC236}">
                <a16:creationId xmlns:a16="http://schemas.microsoft.com/office/drawing/2014/main" id="{B7692EE8-A29C-B344-BD0B-6A86DDAF14C9}"/>
              </a:ext>
            </a:extLst>
          </p:cNvPr>
          <p:cNvSpPr txBox="1"/>
          <p:nvPr/>
        </p:nvSpPr>
        <p:spPr>
          <a:xfrm>
            <a:off x="6974043" y="1955522"/>
            <a:ext cx="1255178" cy="338554"/>
          </a:xfrm>
          <a:prstGeom prst="rect">
            <a:avLst/>
          </a:prstGeom>
          <a:noFill/>
        </p:spPr>
        <p:txBody>
          <a:bodyPr wrap="square" rtlCol="0">
            <a:spAutoFit/>
          </a:bodyPr>
          <a:lstStyle/>
          <a:p>
            <a:pPr algn="ctr">
              <a:lnSpc>
                <a:spcPct val="100000"/>
              </a:lnSpc>
            </a:pPr>
            <a:r>
              <a:rPr lang="en-US" sz="1600" b="0" i="0" spc="150" baseline="0">
                <a:latin typeface="Tahoma" panose="020B0604030504040204" pitchFamily="34" charset="0"/>
                <a:ea typeface="Tahoma" panose="020B0604030504040204" pitchFamily="34" charset="0"/>
                <a:cs typeface="Tahoma" panose="020B0604030504040204" pitchFamily="34" charset="0"/>
              </a:rPr>
              <a:t>Big reveal</a:t>
            </a:r>
          </a:p>
        </p:txBody>
      </p:sp>
      <p:sp>
        <p:nvSpPr>
          <p:cNvPr id="22" name="TextBox 21">
            <a:extLst>
              <a:ext uri="{FF2B5EF4-FFF2-40B4-BE49-F238E27FC236}">
                <a16:creationId xmlns:a16="http://schemas.microsoft.com/office/drawing/2014/main" id="{E1E903DD-E7FF-144B-BD0F-49879A985B35}"/>
              </a:ext>
            </a:extLst>
          </p:cNvPr>
          <p:cNvSpPr txBox="1"/>
          <p:nvPr/>
        </p:nvSpPr>
        <p:spPr>
          <a:xfrm>
            <a:off x="8115171" y="2536033"/>
            <a:ext cx="1369228" cy="584775"/>
          </a:xfrm>
          <a:prstGeom prst="rect">
            <a:avLst/>
          </a:prstGeom>
          <a:noFill/>
        </p:spPr>
        <p:txBody>
          <a:bodyPr wrap="square" rtlCol="0">
            <a:spAutoFit/>
          </a:bodyPr>
          <a:lstStyle/>
          <a:p>
            <a:pPr algn="ctr">
              <a:lnSpc>
                <a:spcPct val="100000"/>
              </a:lnSpc>
            </a:pPr>
            <a:r>
              <a:rPr lang="en-US" sz="1600" b="0" i="0" spc="150" baseline="0">
                <a:latin typeface="Tahoma" panose="020B0604030504040204" pitchFamily="34" charset="0"/>
                <a:ea typeface="Tahoma" panose="020B0604030504040204" pitchFamily="34" charset="0"/>
                <a:cs typeface="Tahoma" panose="020B0604030504040204" pitchFamily="34" charset="0"/>
              </a:rPr>
              <a:t>Attempted escape</a:t>
            </a:r>
          </a:p>
        </p:txBody>
      </p:sp>
      <p:sp>
        <p:nvSpPr>
          <p:cNvPr id="23" name="TextBox 22">
            <a:extLst>
              <a:ext uri="{FF2B5EF4-FFF2-40B4-BE49-F238E27FC236}">
                <a16:creationId xmlns:a16="http://schemas.microsoft.com/office/drawing/2014/main" id="{3B4FA4A1-19EE-DF45-A09D-7BBC9250DCE8}"/>
              </a:ext>
            </a:extLst>
          </p:cNvPr>
          <p:cNvSpPr txBox="1"/>
          <p:nvPr/>
        </p:nvSpPr>
        <p:spPr>
          <a:xfrm>
            <a:off x="8936311" y="4145811"/>
            <a:ext cx="1369228" cy="584775"/>
          </a:xfrm>
          <a:prstGeom prst="rect">
            <a:avLst/>
          </a:prstGeom>
          <a:noFill/>
        </p:spPr>
        <p:txBody>
          <a:bodyPr wrap="square" rtlCol="0">
            <a:spAutoFit/>
          </a:bodyPr>
          <a:lstStyle/>
          <a:p>
            <a:pPr algn="ctr">
              <a:lnSpc>
                <a:spcPct val="100000"/>
              </a:lnSpc>
            </a:pPr>
            <a:r>
              <a:rPr lang="en-US" sz="1600" b="0" i="0" spc="150" baseline="0">
                <a:latin typeface="Tahoma" panose="020B0604030504040204" pitchFamily="34" charset="0"/>
                <a:ea typeface="Tahoma" panose="020B0604030504040204" pitchFamily="34" charset="0"/>
                <a:cs typeface="Tahoma" panose="020B0604030504040204" pitchFamily="34" charset="0"/>
              </a:rPr>
              <a:t>He might get away!</a:t>
            </a:r>
          </a:p>
        </p:txBody>
      </p:sp>
      <p:sp>
        <p:nvSpPr>
          <p:cNvPr id="24" name="TextBox 23">
            <a:extLst>
              <a:ext uri="{FF2B5EF4-FFF2-40B4-BE49-F238E27FC236}">
                <a16:creationId xmlns:a16="http://schemas.microsoft.com/office/drawing/2014/main" id="{2A92B4D8-3CEF-EB46-B279-93C528DCA313}"/>
              </a:ext>
            </a:extLst>
          </p:cNvPr>
          <p:cNvSpPr txBox="1"/>
          <p:nvPr/>
        </p:nvSpPr>
        <p:spPr>
          <a:xfrm>
            <a:off x="9325226" y="1661243"/>
            <a:ext cx="1665846" cy="338554"/>
          </a:xfrm>
          <a:prstGeom prst="rect">
            <a:avLst/>
          </a:prstGeom>
          <a:noFill/>
        </p:spPr>
        <p:txBody>
          <a:bodyPr wrap="square" rtlCol="0">
            <a:spAutoFit/>
          </a:bodyPr>
          <a:lstStyle/>
          <a:p>
            <a:pPr algn="ctr">
              <a:lnSpc>
                <a:spcPct val="100000"/>
              </a:lnSpc>
            </a:pPr>
            <a:r>
              <a:rPr lang="en-US" sz="1600" spc="150">
                <a:latin typeface="Tahoma" panose="020B0604030504040204" pitchFamily="34" charset="0"/>
                <a:ea typeface="Tahoma" panose="020B0604030504040204" pitchFamily="34" charset="0"/>
                <a:cs typeface="Tahoma" panose="020B0604030504040204" pitchFamily="34" charset="0"/>
              </a:rPr>
              <a:t>Nabbed!</a:t>
            </a:r>
            <a:endParaRPr lang="en-US" sz="1600" b="0" i="0" spc="150" baseline="0">
              <a:latin typeface="Tahoma" panose="020B0604030504040204" pitchFamily="34" charset="0"/>
              <a:ea typeface="Tahoma" panose="020B0604030504040204" pitchFamily="34" charset="0"/>
              <a:cs typeface="Tahoma" panose="020B0604030504040204" pitchFamily="34" charset="0"/>
            </a:endParaRPr>
          </a:p>
        </p:txBody>
      </p:sp>
      <p:sp>
        <p:nvSpPr>
          <p:cNvPr id="25" name="TextBox 24">
            <a:extLst>
              <a:ext uri="{FF2B5EF4-FFF2-40B4-BE49-F238E27FC236}">
                <a16:creationId xmlns:a16="http://schemas.microsoft.com/office/drawing/2014/main" id="{E1594826-7E33-314A-ADFD-A1652D6241FF}"/>
              </a:ext>
            </a:extLst>
          </p:cNvPr>
          <p:cNvSpPr txBox="1"/>
          <p:nvPr/>
        </p:nvSpPr>
        <p:spPr>
          <a:xfrm>
            <a:off x="10406287" y="2951531"/>
            <a:ext cx="1665846" cy="338554"/>
          </a:xfrm>
          <a:prstGeom prst="rect">
            <a:avLst/>
          </a:prstGeom>
          <a:noFill/>
        </p:spPr>
        <p:txBody>
          <a:bodyPr wrap="square" rtlCol="0">
            <a:spAutoFit/>
          </a:bodyPr>
          <a:lstStyle/>
          <a:p>
            <a:pPr algn="ctr">
              <a:lnSpc>
                <a:spcPct val="100000"/>
              </a:lnSpc>
            </a:pPr>
            <a:r>
              <a:rPr lang="en-US" sz="1600" b="0" i="0" spc="150" baseline="0">
                <a:latin typeface="Tahoma" panose="020B0604030504040204" pitchFamily="34" charset="0"/>
                <a:ea typeface="Tahoma" panose="020B0604030504040204" pitchFamily="34" charset="0"/>
                <a:cs typeface="Tahoma" panose="020B0604030504040204" pitchFamily="34" charset="0"/>
              </a:rPr>
              <a:t>Normalcy</a:t>
            </a:r>
          </a:p>
        </p:txBody>
      </p:sp>
    </p:spTree>
    <p:extLst>
      <p:ext uri="{BB962C8B-B14F-4D97-AF65-F5344CB8AC3E}">
        <p14:creationId xmlns:p14="http://schemas.microsoft.com/office/powerpoint/2010/main" val="3658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3" grpId="0"/>
      <p:bldP spid="14" grpId="0"/>
      <p:bldP spid="18" grpId="0"/>
      <p:bldP spid="19" grpId="0"/>
      <p:bldP spid="20" grpId="0"/>
      <p:bldP spid="21" grpId="0"/>
      <p:bldP spid="22" grpId="0"/>
      <p:bldP spid="23" grpId="0"/>
      <p:bldP spid="24"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35050" y="287338"/>
            <a:ext cx="11156950" cy="674687"/>
          </a:xfrm>
        </p:spPr>
        <p:txBody>
          <a:bodyPr>
            <a:normAutofit/>
          </a:bodyPr>
          <a:lstStyle/>
          <a:p>
            <a:r>
              <a:rPr lang="en-US">
                <a:solidFill>
                  <a:schemeClr val="accent2"/>
                </a:solidFill>
                <a:latin typeface="Tahoma"/>
                <a:ea typeface="Tahoma"/>
                <a:cs typeface="Tahoma"/>
              </a:rPr>
              <a:t>Genre: Research Story </a:t>
            </a:r>
            <a:endParaRPr lang="en-US">
              <a:solidFill>
                <a:schemeClr val="accent2"/>
              </a:solidFill>
            </a:endParaRPr>
          </a:p>
        </p:txBody>
      </p:sp>
      <p:sp>
        <p:nvSpPr>
          <p:cNvPr id="12" name="TextBox 11">
            <a:extLst>
              <a:ext uri="{FF2B5EF4-FFF2-40B4-BE49-F238E27FC236}">
                <a16:creationId xmlns:a16="http://schemas.microsoft.com/office/drawing/2014/main" id="{CEFC2EF5-4049-4F2A-80B8-763E3A140BCA}"/>
              </a:ext>
            </a:extLst>
          </p:cNvPr>
          <p:cNvSpPr txBox="1"/>
          <p:nvPr/>
        </p:nvSpPr>
        <p:spPr>
          <a:xfrm>
            <a:off x="6000052" y="6380271"/>
            <a:ext cx="7038109" cy="461665"/>
          </a:xfrm>
          <a:prstGeom prst="rect">
            <a:avLst/>
          </a:prstGeom>
          <a:noFill/>
        </p:spPr>
        <p:txBody>
          <a:bodyPr wrap="square" rtlCol="0">
            <a:spAutoFit/>
          </a:bodyPr>
          <a:lstStyle/>
          <a:p>
            <a:r>
              <a:rPr lang="en-US" sz="1200"/>
              <a:t>Detective story. (1988). In The Editors of </a:t>
            </a:r>
            <a:r>
              <a:rPr lang="en-US" sz="1200" err="1"/>
              <a:t>Encyclopaedia</a:t>
            </a:r>
            <a:r>
              <a:rPr lang="en-US" sz="1200"/>
              <a:t> Britannica (Ed.), </a:t>
            </a:r>
            <a:r>
              <a:rPr lang="en-US" sz="1200" i="1" err="1"/>
              <a:t>Encyclopaedia</a:t>
            </a:r>
            <a:r>
              <a:rPr lang="en-US" sz="1200" i="1"/>
              <a:t> Britannica</a:t>
            </a:r>
            <a:r>
              <a:rPr lang="en-US" sz="1200"/>
              <a:t>. </a:t>
            </a:r>
            <a:r>
              <a:rPr lang="en-US" sz="1200">
                <a:hlinkClick r:id="rId2"/>
              </a:rPr>
              <a:t>https://www.britannica.com/art/detective-story-narrative-genre</a:t>
            </a:r>
            <a:endParaRPr lang="en-US" sz="1200"/>
          </a:p>
        </p:txBody>
      </p:sp>
      <p:pic>
        <p:nvPicPr>
          <p:cNvPr id="5" name="Picture 4">
            <a:extLst>
              <a:ext uri="{FF2B5EF4-FFF2-40B4-BE49-F238E27FC236}">
                <a16:creationId xmlns:a16="http://schemas.microsoft.com/office/drawing/2014/main" id="{0826D19D-D2A0-894C-8E83-E2D440B34E27}"/>
              </a:ext>
            </a:extLst>
          </p:cNvPr>
          <p:cNvPicPr>
            <a:picLocks noChangeAspect="1"/>
          </p:cNvPicPr>
          <p:nvPr/>
        </p:nvPicPr>
        <p:blipFill>
          <a:blip r:embed="rId3"/>
          <a:stretch>
            <a:fillRect/>
          </a:stretch>
        </p:blipFill>
        <p:spPr>
          <a:xfrm>
            <a:off x="1104900" y="1128790"/>
            <a:ext cx="10877615" cy="4812735"/>
          </a:xfrm>
          <a:prstGeom prst="rect">
            <a:avLst/>
          </a:prstGeom>
          <a:solidFill>
            <a:schemeClr val="tx1"/>
          </a:solidFill>
          <a:ln w="25400">
            <a:solidFill>
              <a:schemeClr val="tx1"/>
            </a:solidFill>
          </a:ln>
        </p:spPr>
      </p:pic>
      <p:sp>
        <p:nvSpPr>
          <p:cNvPr id="8" name="TextBox 7">
            <a:extLst>
              <a:ext uri="{FF2B5EF4-FFF2-40B4-BE49-F238E27FC236}">
                <a16:creationId xmlns:a16="http://schemas.microsoft.com/office/drawing/2014/main" id="{3B0D92DE-8448-2542-9E44-5CEA8855A41C}"/>
              </a:ext>
            </a:extLst>
          </p:cNvPr>
          <p:cNvSpPr txBox="1"/>
          <p:nvPr/>
        </p:nvSpPr>
        <p:spPr>
          <a:xfrm>
            <a:off x="1398952" y="4347345"/>
            <a:ext cx="1156150" cy="584775"/>
          </a:xfrm>
          <a:prstGeom prst="rect">
            <a:avLst/>
          </a:prstGeom>
          <a:noFill/>
        </p:spPr>
        <p:txBody>
          <a:bodyPr wrap="none" rtlCol="0">
            <a:spAutoFit/>
          </a:bodyPr>
          <a:lstStyle/>
          <a:p>
            <a:pPr algn="ctr">
              <a:lnSpc>
                <a:spcPct val="100000"/>
              </a:lnSpc>
            </a:pPr>
            <a:r>
              <a:rPr lang="en-US" sz="1600" spc="150">
                <a:latin typeface="Tahoma" panose="020B0604030504040204" pitchFamily="34" charset="0"/>
                <a:ea typeface="Tahoma" panose="020B0604030504040204" pitchFamily="34" charset="0"/>
                <a:cs typeface="Tahoma" panose="020B0604030504040204" pitchFamily="34" charset="0"/>
              </a:rPr>
              <a:t>Research</a:t>
            </a:r>
          </a:p>
          <a:p>
            <a:pPr algn="ctr">
              <a:lnSpc>
                <a:spcPct val="100000"/>
              </a:lnSpc>
            </a:pPr>
            <a:r>
              <a:rPr lang="en-US" sz="1600" spc="150">
                <a:latin typeface="Tahoma" panose="020B0604030504040204" pitchFamily="34" charset="0"/>
                <a:ea typeface="Tahoma" panose="020B0604030504040204" pitchFamily="34" charset="0"/>
                <a:cs typeface="Tahoma" panose="020B0604030504040204" pitchFamily="34" charset="0"/>
              </a:rPr>
              <a:t>question</a:t>
            </a:r>
            <a:endParaRPr lang="en-US" sz="1600" b="0" i="0" spc="150" baseline="0">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4ECA9B4B-DE03-C245-B7DD-CBD50FED7ED4}"/>
              </a:ext>
            </a:extLst>
          </p:cNvPr>
          <p:cNvSpPr txBox="1"/>
          <p:nvPr/>
        </p:nvSpPr>
        <p:spPr>
          <a:xfrm>
            <a:off x="1818369" y="5144435"/>
            <a:ext cx="1243289" cy="584775"/>
          </a:xfrm>
          <a:prstGeom prst="rect">
            <a:avLst/>
          </a:prstGeom>
          <a:noFill/>
        </p:spPr>
        <p:txBody>
          <a:bodyPr wrap="none" rtlCol="0">
            <a:spAutoFit/>
          </a:bodyPr>
          <a:lstStyle/>
          <a:p>
            <a:pPr algn="ctr">
              <a:lnSpc>
                <a:spcPct val="100000"/>
              </a:lnSpc>
            </a:pPr>
            <a:r>
              <a:rPr lang="en-US" sz="1600" b="0" i="0" spc="150" baseline="0">
                <a:latin typeface="Tahoma" panose="020B0604030504040204" pitchFamily="34" charset="0"/>
                <a:ea typeface="Tahoma" panose="020B0604030504040204" pitchFamily="34" charset="0"/>
                <a:cs typeface="Tahoma" panose="020B0604030504040204" pitchFamily="34" charset="0"/>
              </a:rPr>
              <a:t>Literature</a:t>
            </a:r>
          </a:p>
          <a:p>
            <a:pPr algn="ctr">
              <a:lnSpc>
                <a:spcPct val="100000"/>
              </a:lnSpc>
            </a:pPr>
            <a:r>
              <a:rPr lang="en-US" sz="1600" b="0" i="0" spc="150" baseline="0">
                <a:latin typeface="Tahoma" panose="020B0604030504040204" pitchFamily="34" charset="0"/>
                <a:ea typeface="Tahoma" panose="020B0604030504040204" pitchFamily="34" charset="0"/>
                <a:cs typeface="Tahoma" panose="020B0604030504040204" pitchFamily="34" charset="0"/>
              </a:rPr>
              <a:t>search</a:t>
            </a:r>
          </a:p>
        </p:txBody>
      </p:sp>
      <p:sp>
        <p:nvSpPr>
          <p:cNvPr id="11" name="TextBox 10">
            <a:extLst>
              <a:ext uri="{FF2B5EF4-FFF2-40B4-BE49-F238E27FC236}">
                <a16:creationId xmlns:a16="http://schemas.microsoft.com/office/drawing/2014/main" id="{11D4DC2A-28BC-8B4A-B9D6-CA1E8717EDA2}"/>
              </a:ext>
            </a:extLst>
          </p:cNvPr>
          <p:cNvSpPr txBox="1"/>
          <p:nvPr/>
        </p:nvSpPr>
        <p:spPr>
          <a:xfrm>
            <a:off x="3067219" y="4427429"/>
            <a:ext cx="638316" cy="584775"/>
          </a:xfrm>
          <a:prstGeom prst="rect">
            <a:avLst/>
          </a:prstGeom>
          <a:noFill/>
        </p:spPr>
        <p:txBody>
          <a:bodyPr wrap="none" rtlCol="0">
            <a:spAutoFit/>
          </a:bodyPr>
          <a:lstStyle/>
          <a:p>
            <a:pPr algn="ctr">
              <a:lnSpc>
                <a:spcPct val="100000"/>
              </a:lnSpc>
            </a:pPr>
            <a:r>
              <a:rPr lang="en-US" sz="1600" spc="150">
                <a:latin typeface="Tahoma" panose="020B0604030504040204" pitchFamily="34" charset="0"/>
                <a:ea typeface="Tahoma" panose="020B0604030504040204" pitchFamily="34" charset="0"/>
                <a:cs typeface="Tahoma" panose="020B0604030504040204" pitchFamily="34" charset="0"/>
              </a:rPr>
              <a:t>New</a:t>
            </a:r>
          </a:p>
          <a:p>
            <a:pPr algn="ctr">
              <a:lnSpc>
                <a:spcPct val="100000"/>
              </a:lnSpc>
            </a:pPr>
            <a:r>
              <a:rPr lang="en-US" sz="1600" spc="150">
                <a:latin typeface="Tahoma" panose="020B0604030504040204" pitchFamily="34" charset="0"/>
                <a:ea typeface="Tahoma" panose="020B0604030504040204" pitchFamily="34" charset="0"/>
                <a:cs typeface="Tahoma" panose="020B0604030504040204" pitchFamily="34" charset="0"/>
              </a:rPr>
              <a:t>idea</a:t>
            </a:r>
            <a:endParaRPr lang="en-US" sz="1600" b="0" i="0" spc="150" baseline="0">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6F1EA00B-E104-B94C-862E-2415119A3665}"/>
              </a:ext>
            </a:extLst>
          </p:cNvPr>
          <p:cNvSpPr txBox="1"/>
          <p:nvPr/>
        </p:nvSpPr>
        <p:spPr>
          <a:xfrm>
            <a:off x="2944790" y="2657995"/>
            <a:ext cx="1132041" cy="584775"/>
          </a:xfrm>
          <a:prstGeom prst="rect">
            <a:avLst/>
          </a:prstGeom>
          <a:noFill/>
        </p:spPr>
        <p:txBody>
          <a:bodyPr wrap="none" rtlCol="0">
            <a:spAutoFit/>
          </a:bodyPr>
          <a:lstStyle/>
          <a:p>
            <a:pPr algn="ctr">
              <a:lnSpc>
                <a:spcPct val="100000"/>
              </a:lnSpc>
            </a:pPr>
            <a:r>
              <a:rPr lang="en-US" sz="1600" b="0" i="0" spc="150" baseline="0">
                <a:latin typeface="Tahoma" panose="020B0604030504040204" pitchFamily="34" charset="0"/>
                <a:ea typeface="Tahoma" panose="020B0604030504040204" pitchFamily="34" charset="0"/>
                <a:cs typeface="Tahoma" panose="020B0604030504040204" pitchFamily="34" charset="0"/>
              </a:rPr>
              <a:t>Find</a:t>
            </a:r>
          </a:p>
          <a:p>
            <a:pPr algn="ctr">
              <a:lnSpc>
                <a:spcPct val="100000"/>
              </a:lnSpc>
            </a:pPr>
            <a:r>
              <a:rPr lang="en-US" sz="1600" spc="150">
                <a:latin typeface="Tahoma" panose="020B0604030504040204" pitchFamily="34" charset="0"/>
                <a:ea typeface="Tahoma" panose="020B0604030504040204" pitchFamily="34" charset="0"/>
                <a:cs typeface="Tahoma" panose="020B0604030504040204" pitchFamily="34" charset="0"/>
              </a:rPr>
              <a:t>evidence</a:t>
            </a:r>
            <a:endParaRPr lang="en-US" sz="1600" b="0" i="0" spc="150" baseline="0">
              <a:latin typeface="Tahoma" panose="020B0604030504040204" pitchFamily="34" charset="0"/>
              <a:ea typeface="Tahoma" panose="020B0604030504040204" pitchFamily="34" charset="0"/>
              <a:cs typeface="Tahoma" panose="020B0604030504040204" pitchFamily="34" charset="0"/>
            </a:endParaRPr>
          </a:p>
        </p:txBody>
      </p:sp>
      <p:sp>
        <p:nvSpPr>
          <p:cNvPr id="14" name="TextBox 13">
            <a:extLst>
              <a:ext uri="{FF2B5EF4-FFF2-40B4-BE49-F238E27FC236}">
                <a16:creationId xmlns:a16="http://schemas.microsoft.com/office/drawing/2014/main" id="{0AB0AD37-97A3-CC48-A477-B8DFB230F982}"/>
              </a:ext>
            </a:extLst>
          </p:cNvPr>
          <p:cNvSpPr txBox="1"/>
          <p:nvPr/>
        </p:nvSpPr>
        <p:spPr>
          <a:xfrm>
            <a:off x="4076564" y="2390339"/>
            <a:ext cx="1316386" cy="584775"/>
          </a:xfrm>
          <a:prstGeom prst="rect">
            <a:avLst/>
          </a:prstGeom>
          <a:noFill/>
        </p:spPr>
        <p:txBody>
          <a:bodyPr wrap="none" rtlCol="0">
            <a:spAutoFit/>
          </a:bodyPr>
          <a:lstStyle/>
          <a:p>
            <a:pPr algn="ctr">
              <a:lnSpc>
                <a:spcPct val="100000"/>
              </a:lnSpc>
            </a:pPr>
            <a:r>
              <a:rPr lang="en-US" sz="1600" b="0" i="0" spc="150" baseline="0">
                <a:latin typeface="Tahoma" panose="020B0604030504040204" pitchFamily="34" charset="0"/>
                <a:ea typeface="Tahoma" panose="020B0604030504040204" pitchFamily="34" charset="0"/>
                <a:cs typeface="Tahoma" panose="020B0604030504040204" pitchFamily="34" charset="0"/>
              </a:rPr>
              <a:t>Wrong</a:t>
            </a:r>
          </a:p>
          <a:p>
            <a:pPr algn="ctr">
              <a:lnSpc>
                <a:spcPct val="100000"/>
              </a:lnSpc>
            </a:pPr>
            <a:r>
              <a:rPr lang="en-US" sz="1600" spc="150">
                <a:latin typeface="Tahoma" panose="020B0604030504040204" pitchFamily="34" charset="0"/>
                <a:ea typeface="Tahoma" panose="020B0604030504040204" pitchFamily="34" charset="0"/>
                <a:cs typeface="Tahoma" panose="020B0604030504040204" pitchFamily="34" charset="0"/>
              </a:rPr>
              <a:t>conclusion</a:t>
            </a:r>
            <a:endParaRPr lang="en-US" sz="1600" b="0" i="0" spc="150" baseline="0">
              <a:latin typeface="Tahoma" panose="020B0604030504040204" pitchFamily="34" charset="0"/>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35F834CD-0BDA-3E4B-BE22-5AF1E2B38AA6}"/>
              </a:ext>
            </a:extLst>
          </p:cNvPr>
          <p:cNvSpPr txBox="1"/>
          <p:nvPr/>
        </p:nvSpPr>
        <p:spPr>
          <a:xfrm>
            <a:off x="-51433" y="916475"/>
            <a:ext cx="1124026" cy="584775"/>
          </a:xfrm>
          <a:prstGeom prst="rect">
            <a:avLst/>
          </a:prstGeom>
          <a:noFill/>
        </p:spPr>
        <p:txBody>
          <a:bodyPr wrap="none" rtlCol="0">
            <a:spAutoFit/>
          </a:bodyPr>
          <a:lstStyle/>
          <a:p>
            <a:pPr algn="ctr">
              <a:lnSpc>
                <a:spcPct val="100000"/>
              </a:lnSpc>
            </a:pPr>
            <a:r>
              <a:rPr lang="en-US" sz="1600" b="1" i="0" spc="150" baseline="0">
                <a:solidFill>
                  <a:srgbClr val="FF0000"/>
                </a:solidFill>
                <a:latin typeface="Tahoma" panose="020B0604030504040204" pitchFamily="34" charset="0"/>
                <a:ea typeface="Tahoma" panose="020B0604030504040204" pitchFamily="34" charset="0"/>
                <a:cs typeface="Tahoma" panose="020B0604030504040204" pitchFamily="34" charset="0"/>
              </a:rPr>
              <a:t>Good </a:t>
            </a:r>
          </a:p>
          <a:p>
            <a:pPr algn="ctr">
              <a:lnSpc>
                <a:spcPct val="100000"/>
              </a:lnSpc>
            </a:pPr>
            <a:r>
              <a:rPr lang="en-US" sz="1600" b="1" i="0" spc="150" baseline="0">
                <a:solidFill>
                  <a:srgbClr val="FF0000"/>
                </a:solidFill>
                <a:latin typeface="Tahoma" panose="020B0604030504040204" pitchFamily="34" charset="0"/>
                <a:ea typeface="Tahoma" panose="020B0604030504040204" pitchFamily="34" charset="0"/>
                <a:cs typeface="Tahoma" panose="020B0604030504040204" pitchFamily="34" charset="0"/>
              </a:rPr>
              <a:t>Fortune</a:t>
            </a:r>
          </a:p>
        </p:txBody>
      </p:sp>
      <p:sp>
        <p:nvSpPr>
          <p:cNvPr id="16" name="TextBox 15">
            <a:extLst>
              <a:ext uri="{FF2B5EF4-FFF2-40B4-BE49-F238E27FC236}">
                <a16:creationId xmlns:a16="http://schemas.microsoft.com/office/drawing/2014/main" id="{D5CFADF3-0E0C-0B47-B7A5-9C31EDC7889A}"/>
              </a:ext>
            </a:extLst>
          </p:cNvPr>
          <p:cNvSpPr txBox="1"/>
          <p:nvPr/>
        </p:nvSpPr>
        <p:spPr>
          <a:xfrm>
            <a:off x="8895" y="5649137"/>
            <a:ext cx="1124026" cy="584775"/>
          </a:xfrm>
          <a:prstGeom prst="rect">
            <a:avLst/>
          </a:prstGeom>
          <a:noFill/>
        </p:spPr>
        <p:txBody>
          <a:bodyPr wrap="none" rtlCol="0">
            <a:spAutoFit/>
          </a:bodyPr>
          <a:lstStyle/>
          <a:p>
            <a:pPr algn="ctr">
              <a:lnSpc>
                <a:spcPct val="100000"/>
              </a:lnSpc>
            </a:pPr>
            <a:r>
              <a:rPr lang="en-US" sz="1600" b="1" i="0" spc="150" baseline="0">
                <a:solidFill>
                  <a:srgbClr val="FF0000"/>
                </a:solidFill>
                <a:latin typeface="Tahoma" panose="020B0604030504040204" pitchFamily="34" charset="0"/>
                <a:ea typeface="Tahoma" panose="020B0604030504040204" pitchFamily="34" charset="0"/>
                <a:cs typeface="Tahoma" panose="020B0604030504040204" pitchFamily="34" charset="0"/>
              </a:rPr>
              <a:t>Bad </a:t>
            </a:r>
          </a:p>
          <a:p>
            <a:pPr algn="ctr">
              <a:lnSpc>
                <a:spcPct val="100000"/>
              </a:lnSpc>
            </a:pPr>
            <a:r>
              <a:rPr lang="en-US" sz="1600" b="1" i="0" spc="150" baseline="0">
                <a:solidFill>
                  <a:srgbClr val="FF0000"/>
                </a:solidFill>
                <a:latin typeface="Tahoma" panose="020B0604030504040204" pitchFamily="34" charset="0"/>
                <a:ea typeface="Tahoma" panose="020B0604030504040204" pitchFamily="34" charset="0"/>
                <a:cs typeface="Tahoma" panose="020B0604030504040204" pitchFamily="34" charset="0"/>
              </a:rPr>
              <a:t>Fortune</a:t>
            </a:r>
          </a:p>
        </p:txBody>
      </p:sp>
      <p:sp>
        <p:nvSpPr>
          <p:cNvPr id="17" name="TextBox 16">
            <a:extLst>
              <a:ext uri="{FF2B5EF4-FFF2-40B4-BE49-F238E27FC236}">
                <a16:creationId xmlns:a16="http://schemas.microsoft.com/office/drawing/2014/main" id="{9B334AB2-640A-5C4C-9D66-DCD557234C05}"/>
              </a:ext>
            </a:extLst>
          </p:cNvPr>
          <p:cNvSpPr txBox="1"/>
          <p:nvPr/>
        </p:nvSpPr>
        <p:spPr>
          <a:xfrm>
            <a:off x="11015317" y="3535157"/>
            <a:ext cx="766557" cy="338554"/>
          </a:xfrm>
          <a:prstGeom prst="rect">
            <a:avLst/>
          </a:prstGeom>
          <a:noFill/>
        </p:spPr>
        <p:txBody>
          <a:bodyPr wrap="none" rtlCol="0">
            <a:spAutoFit/>
          </a:bodyPr>
          <a:lstStyle/>
          <a:p>
            <a:pPr algn="ctr">
              <a:lnSpc>
                <a:spcPct val="100000"/>
              </a:lnSpc>
            </a:pPr>
            <a:r>
              <a:rPr lang="en-US" sz="1600" b="1" i="0" spc="150" baseline="0">
                <a:solidFill>
                  <a:srgbClr val="FF0000"/>
                </a:solidFill>
                <a:latin typeface="Tahoma" panose="020B0604030504040204" pitchFamily="34" charset="0"/>
                <a:ea typeface="Tahoma" panose="020B0604030504040204" pitchFamily="34" charset="0"/>
                <a:cs typeface="Tahoma" panose="020B0604030504040204" pitchFamily="34" charset="0"/>
              </a:rPr>
              <a:t>Time</a:t>
            </a:r>
          </a:p>
        </p:txBody>
      </p:sp>
      <p:sp>
        <p:nvSpPr>
          <p:cNvPr id="18" name="TextBox 17">
            <a:extLst>
              <a:ext uri="{FF2B5EF4-FFF2-40B4-BE49-F238E27FC236}">
                <a16:creationId xmlns:a16="http://schemas.microsoft.com/office/drawing/2014/main" id="{BB605BAD-D33A-CA4B-B377-48775D4852AA}"/>
              </a:ext>
            </a:extLst>
          </p:cNvPr>
          <p:cNvSpPr txBox="1"/>
          <p:nvPr/>
        </p:nvSpPr>
        <p:spPr>
          <a:xfrm>
            <a:off x="4248015" y="4891612"/>
            <a:ext cx="1255178" cy="338554"/>
          </a:xfrm>
          <a:prstGeom prst="rect">
            <a:avLst/>
          </a:prstGeom>
          <a:noFill/>
        </p:spPr>
        <p:txBody>
          <a:bodyPr wrap="square" rtlCol="0">
            <a:spAutoFit/>
          </a:bodyPr>
          <a:lstStyle/>
          <a:p>
            <a:pPr algn="ctr">
              <a:lnSpc>
                <a:spcPct val="100000"/>
              </a:lnSpc>
            </a:pPr>
            <a:r>
              <a:rPr lang="en-US" sz="1600" b="0" i="0" spc="150" baseline="0">
                <a:latin typeface="Tahoma" panose="020B0604030504040204" pitchFamily="34" charset="0"/>
                <a:ea typeface="Tahoma" panose="020B0604030504040204" pitchFamily="34" charset="0"/>
                <a:cs typeface="Tahoma" panose="020B0604030504040204" pitchFamily="34" charset="0"/>
              </a:rPr>
              <a:t>Confusion</a:t>
            </a:r>
          </a:p>
        </p:txBody>
      </p:sp>
      <p:sp>
        <p:nvSpPr>
          <p:cNvPr id="19" name="TextBox 18">
            <a:extLst>
              <a:ext uri="{FF2B5EF4-FFF2-40B4-BE49-F238E27FC236}">
                <a16:creationId xmlns:a16="http://schemas.microsoft.com/office/drawing/2014/main" id="{DBCD96EA-E2F6-E74D-BC13-56FE3F903210}"/>
              </a:ext>
            </a:extLst>
          </p:cNvPr>
          <p:cNvSpPr txBox="1"/>
          <p:nvPr/>
        </p:nvSpPr>
        <p:spPr>
          <a:xfrm>
            <a:off x="5246852" y="4318754"/>
            <a:ext cx="1255178" cy="584775"/>
          </a:xfrm>
          <a:prstGeom prst="rect">
            <a:avLst/>
          </a:prstGeom>
          <a:noFill/>
        </p:spPr>
        <p:txBody>
          <a:bodyPr wrap="square" rtlCol="0">
            <a:spAutoFit/>
          </a:bodyPr>
          <a:lstStyle/>
          <a:p>
            <a:pPr algn="ctr">
              <a:lnSpc>
                <a:spcPct val="100000"/>
              </a:lnSpc>
            </a:pPr>
            <a:r>
              <a:rPr lang="en-US" sz="1600" b="0" i="0" spc="150" baseline="0">
                <a:latin typeface="Tahoma" panose="020B0604030504040204" pitchFamily="34" charset="0"/>
                <a:ea typeface="Tahoma" panose="020B0604030504040204" pitchFamily="34" charset="0"/>
                <a:cs typeface="Tahoma" panose="020B0604030504040204" pitchFamily="34" charset="0"/>
              </a:rPr>
              <a:t>False leads</a:t>
            </a:r>
          </a:p>
        </p:txBody>
      </p:sp>
      <p:sp>
        <p:nvSpPr>
          <p:cNvPr id="20" name="TextBox 19">
            <a:extLst>
              <a:ext uri="{FF2B5EF4-FFF2-40B4-BE49-F238E27FC236}">
                <a16:creationId xmlns:a16="http://schemas.microsoft.com/office/drawing/2014/main" id="{35CFC010-DDC2-734C-BA5B-3952E2AB8A80}"/>
              </a:ext>
            </a:extLst>
          </p:cNvPr>
          <p:cNvSpPr txBox="1"/>
          <p:nvPr/>
        </p:nvSpPr>
        <p:spPr>
          <a:xfrm>
            <a:off x="6480430" y="4937778"/>
            <a:ext cx="1255178" cy="338554"/>
          </a:xfrm>
          <a:prstGeom prst="rect">
            <a:avLst/>
          </a:prstGeom>
          <a:noFill/>
        </p:spPr>
        <p:txBody>
          <a:bodyPr wrap="square" rtlCol="0">
            <a:spAutoFit/>
          </a:bodyPr>
          <a:lstStyle/>
          <a:p>
            <a:pPr algn="ctr">
              <a:lnSpc>
                <a:spcPct val="100000"/>
              </a:lnSpc>
            </a:pPr>
            <a:r>
              <a:rPr lang="en-US" sz="1600" b="0" i="0" spc="150" baseline="0">
                <a:latin typeface="Tahoma" panose="020B0604030504040204" pitchFamily="34" charset="0"/>
                <a:ea typeface="Tahoma" panose="020B0604030504040204" pitchFamily="34" charset="0"/>
                <a:cs typeface="Tahoma" panose="020B0604030504040204" pitchFamily="34" charset="0"/>
              </a:rPr>
              <a:t>AH HA!</a:t>
            </a:r>
          </a:p>
        </p:txBody>
      </p:sp>
      <p:sp>
        <p:nvSpPr>
          <p:cNvPr id="21" name="TextBox 20">
            <a:extLst>
              <a:ext uri="{FF2B5EF4-FFF2-40B4-BE49-F238E27FC236}">
                <a16:creationId xmlns:a16="http://schemas.microsoft.com/office/drawing/2014/main" id="{B7692EE8-A29C-B344-BD0B-6A86DDAF14C9}"/>
              </a:ext>
            </a:extLst>
          </p:cNvPr>
          <p:cNvSpPr txBox="1"/>
          <p:nvPr/>
        </p:nvSpPr>
        <p:spPr>
          <a:xfrm>
            <a:off x="6908467" y="1707409"/>
            <a:ext cx="1255178" cy="584775"/>
          </a:xfrm>
          <a:prstGeom prst="rect">
            <a:avLst/>
          </a:prstGeom>
          <a:noFill/>
        </p:spPr>
        <p:txBody>
          <a:bodyPr wrap="square" rtlCol="0">
            <a:spAutoFit/>
          </a:bodyPr>
          <a:lstStyle/>
          <a:p>
            <a:pPr algn="ctr">
              <a:lnSpc>
                <a:spcPct val="100000"/>
              </a:lnSpc>
            </a:pPr>
            <a:r>
              <a:rPr lang="en-US" sz="1600" b="0" i="0" spc="150" baseline="0">
                <a:latin typeface="Tahoma" panose="020B0604030504040204" pitchFamily="34" charset="0"/>
                <a:ea typeface="Tahoma" panose="020B0604030504040204" pitchFamily="34" charset="0"/>
                <a:cs typeface="Tahoma" panose="020B0604030504040204" pitchFamily="34" charset="0"/>
              </a:rPr>
              <a:t>Tell your group</a:t>
            </a:r>
          </a:p>
        </p:txBody>
      </p:sp>
      <p:sp>
        <p:nvSpPr>
          <p:cNvPr id="22" name="TextBox 21">
            <a:extLst>
              <a:ext uri="{FF2B5EF4-FFF2-40B4-BE49-F238E27FC236}">
                <a16:creationId xmlns:a16="http://schemas.microsoft.com/office/drawing/2014/main" id="{E1E903DD-E7FF-144B-BD0F-49879A985B35}"/>
              </a:ext>
            </a:extLst>
          </p:cNvPr>
          <p:cNvSpPr txBox="1"/>
          <p:nvPr/>
        </p:nvSpPr>
        <p:spPr>
          <a:xfrm>
            <a:off x="8149878" y="2353100"/>
            <a:ext cx="1369228" cy="830997"/>
          </a:xfrm>
          <a:prstGeom prst="rect">
            <a:avLst/>
          </a:prstGeom>
          <a:noFill/>
        </p:spPr>
        <p:txBody>
          <a:bodyPr wrap="square" rtlCol="0">
            <a:spAutoFit/>
          </a:bodyPr>
          <a:lstStyle/>
          <a:p>
            <a:pPr algn="ctr">
              <a:lnSpc>
                <a:spcPct val="100000"/>
              </a:lnSpc>
            </a:pPr>
            <a:r>
              <a:rPr lang="en-US" sz="1600" b="0" i="0" spc="150" baseline="0">
                <a:latin typeface="Tahoma" panose="020B0604030504040204" pitchFamily="34" charset="0"/>
                <a:ea typeface="Tahoma" panose="020B0604030504040204" pitchFamily="34" charset="0"/>
                <a:cs typeface="Tahoma" panose="020B0604030504040204" pitchFamily="34" charset="0"/>
              </a:rPr>
              <a:t>Group challenges ideas</a:t>
            </a:r>
          </a:p>
        </p:txBody>
      </p:sp>
      <p:sp>
        <p:nvSpPr>
          <p:cNvPr id="23" name="TextBox 22">
            <a:extLst>
              <a:ext uri="{FF2B5EF4-FFF2-40B4-BE49-F238E27FC236}">
                <a16:creationId xmlns:a16="http://schemas.microsoft.com/office/drawing/2014/main" id="{3B4FA4A1-19EE-DF45-A09D-7BBC9250DCE8}"/>
              </a:ext>
            </a:extLst>
          </p:cNvPr>
          <p:cNvSpPr txBox="1"/>
          <p:nvPr/>
        </p:nvSpPr>
        <p:spPr>
          <a:xfrm>
            <a:off x="8936311" y="4145811"/>
            <a:ext cx="1369228" cy="584775"/>
          </a:xfrm>
          <a:prstGeom prst="rect">
            <a:avLst/>
          </a:prstGeom>
          <a:noFill/>
        </p:spPr>
        <p:txBody>
          <a:bodyPr wrap="square" rtlCol="0">
            <a:spAutoFit/>
          </a:bodyPr>
          <a:lstStyle/>
          <a:p>
            <a:pPr algn="ctr">
              <a:lnSpc>
                <a:spcPct val="100000"/>
              </a:lnSpc>
            </a:pPr>
            <a:r>
              <a:rPr lang="en-US" sz="1600" b="0" i="0" spc="150" baseline="0">
                <a:latin typeface="Tahoma" panose="020B0604030504040204" pitchFamily="34" charset="0"/>
                <a:ea typeface="Tahoma" panose="020B0604030504040204" pitchFamily="34" charset="0"/>
                <a:cs typeface="Tahoma" panose="020B0604030504040204" pitchFamily="34" charset="0"/>
              </a:rPr>
              <a:t>Submit to journal</a:t>
            </a:r>
          </a:p>
        </p:txBody>
      </p:sp>
      <p:sp>
        <p:nvSpPr>
          <p:cNvPr id="24" name="TextBox 23">
            <a:extLst>
              <a:ext uri="{FF2B5EF4-FFF2-40B4-BE49-F238E27FC236}">
                <a16:creationId xmlns:a16="http://schemas.microsoft.com/office/drawing/2014/main" id="{2A92B4D8-3CEF-EB46-B279-93C528DCA313}"/>
              </a:ext>
            </a:extLst>
          </p:cNvPr>
          <p:cNvSpPr txBox="1"/>
          <p:nvPr/>
        </p:nvSpPr>
        <p:spPr>
          <a:xfrm>
            <a:off x="9325226" y="1661243"/>
            <a:ext cx="1665846" cy="338554"/>
          </a:xfrm>
          <a:prstGeom prst="rect">
            <a:avLst/>
          </a:prstGeom>
          <a:noFill/>
        </p:spPr>
        <p:txBody>
          <a:bodyPr wrap="square" rtlCol="0">
            <a:spAutoFit/>
          </a:bodyPr>
          <a:lstStyle/>
          <a:p>
            <a:pPr algn="ctr">
              <a:lnSpc>
                <a:spcPct val="100000"/>
              </a:lnSpc>
            </a:pPr>
            <a:r>
              <a:rPr lang="en-US" sz="1600" spc="150">
                <a:latin typeface="Tahoma" panose="020B0604030504040204" pitchFamily="34" charset="0"/>
                <a:ea typeface="Tahoma" panose="020B0604030504040204" pitchFamily="34" charset="0"/>
                <a:cs typeface="Tahoma" panose="020B0604030504040204" pitchFamily="34" charset="0"/>
              </a:rPr>
              <a:t>Accepted!</a:t>
            </a:r>
            <a:endParaRPr lang="en-US" sz="1600" b="0" i="0" spc="150" baseline="0">
              <a:latin typeface="Tahoma" panose="020B0604030504040204" pitchFamily="34" charset="0"/>
              <a:ea typeface="Tahoma" panose="020B0604030504040204" pitchFamily="34" charset="0"/>
              <a:cs typeface="Tahoma" panose="020B0604030504040204" pitchFamily="34" charset="0"/>
            </a:endParaRPr>
          </a:p>
        </p:txBody>
      </p:sp>
      <p:sp>
        <p:nvSpPr>
          <p:cNvPr id="25" name="TextBox 24">
            <a:extLst>
              <a:ext uri="{FF2B5EF4-FFF2-40B4-BE49-F238E27FC236}">
                <a16:creationId xmlns:a16="http://schemas.microsoft.com/office/drawing/2014/main" id="{E1594826-7E33-314A-ADFD-A1652D6241FF}"/>
              </a:ext>
            </a:extLst>
          </p:cNvPr>
          <p:cNvSpPr txBox="1"/>
          <p:nvPr/>
        </p:nvSpPr>
        <p:spPr>
          <a:xfrm>
            <a:off x="10406287" y="2951531"/>
            <a:ext cx="1665846" cy="338554"/>
          </a:xfrm>
          <a:prstGeom prst="rect">
            <a:avLst/>
          </a:prstGeom>
          <a:noFill/>
        </p:spPr>
        <p:txBody>
          <a:bodyPr wrap="square" rtlCol="0">
            <a:spAutoFit/>
          </a:bodyPr>
          <a:lstStyle/>
          <a:p>
            <a:pPr algn="ctr">
              <a:lnSpc>
                <a:spcPct val="100000"/>
              </a:lnSpc>
            </a:pPr>
            <a:r>
              <a:rPr lang="en-US" sz="1600" b="0" i="0" spc="150" baseline="0">
                <a:latin typeface="Tahoma" panose="020B0604030504040204" pitchFamily="34" charset="0"/>
                <a:ea typeface="Tahoma" panose="020B0604030504040204" pitchFamily="34" charset="0"/>
                <a:cs typeface="Tahoma" panose="020B0604030504040204" pitchFamily="34" charset="0"/>
              </a:rPr>
              <a:t>Normalcy</a:t>
            </a:r>
          </a:p>
        </p:txBody>
      </p:sp>
    </p:spTree>
    <p:extLst>
      <p:ext uri="{BB962C8B-B14F-4D97-AF65-F5344CB8AC3E}">
        <p14:creationId xmlns:p14="http://schemas.microsoft.com/office/powerpoint/2010/main" val="637449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3" grpId="0"/>
      <p:bldP spid="14" grpId="0"/>
      <p:bldP spid="18" grpId="0"/>
      <p:bldP spid="19" grpId="0"/>
      <p:bldP spid="20" grpId="0"/>
      <p:bldP spid="21" grpId="0"/>
      <p:bldP spid="22" grpId="0"/>
      <p:bldP spid="23" grpId="0"/>
      <p:bldP spid="24" grpId="0"/>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11667" y="85153"/>
            <a:ext cx="11156950" cy="674687"/>
          </a:xfrm>
        </p:spPr>
        <p:txBody>
          <a:bodyPr>
            <a:normAutofit/>
          </a:bodyPr>
          <a:lstStyle/>
          <a:p>
            <a:pPr algn="ctr"/>
            <a:r>
              <a:rPr lang="en-US">
                <a:solidFill>
                  <a:schemeClr val="accent1"/>
                </a:solidFill>
                <a:latin typeface="Tahoma"/>
                <a:ea typeface="Tahoma"/>
                <a:cs typeface="Tahoma"/>
              </a:rPr>
              <a:t>Detective Story Activity</a:t>
            </a:r>
            <a:endParaRPr lang="en-US">
              <a:solidFill>
                <a:schemeClr val="accent1"/>
              </a:solidFill>
            </a:endParaRPr>
          </a:p>
        </p:txBody>
      </p:sp>
      <p:grpSp>
        <p:nvGrpSpPr>
          <p:cNvPr id="19" name="Group 18">
            <a:extLst>
              <a:ext uri="{FF2B5EF4-FFF2-40B4-BE49-F238E27FC236}">
                <a16:creationId xmlns:a16="http://schemas.microsoft.com/office/drawing/2014/main" id="{B1190286-F410-4947-A26A-65611C56517C}"/>
              </a:ext>
            </a:extLst>
          </p:cNvPr>
          <p:cNvGrpSpPr/>
          <p:nvPr/>
        </p:nvGrpSpPr>
        <p:grpSpPr>
          <a:xfrm>
            <a:off x="1941226" y="842966"/>
            <a:ext cx="2858187" cy="2831524"/>
            <a:chOff x="1941226" y="842966"/>
            <a:chExt cx="2858187" cy="2831524"/>
          </a:xfrm>
        </p:grpSpPr>
        <p:pic>
          <p:nvPicPr>
            <p:cNvPr id="4" name="Picture 3" descr="A picture containing shape&#10;&#10;Description automatically generated">
              <a:extLst>
                <a:ext uri="{FF2B5EF4-FFF2-40B4-BE49-F238E27FC236}">
                  <a16:creationId xmlns:a16="http://schemas.microsoft.com/office/drawing/2014/main" id="{BE11A9B4-A865-4C61-91FD-B34CA7DCF870}"/>
                </a:ext>
              </a:extLst>
            </p:cNvPr>
            <p:cNvPicPr>
              <a:picLocks noChangeAspect="1"/>
            </p:cNvPicPr>
            <p:nvPr/>
          </p:nvPicPr>
          <p:blipFill>
            <a:blip r:embed="rId3"/>
            <a:stretch>
              <a:fillRect/>
            </a:stretch>
          </p:blipFill>
          <p:spPr>
            <a:xfrm>
              <a:off x="2227320" y="842966"/>
              <a:ext cx="2286000" cy="2286000"/>
            </a:xfrm>
            <a:prstGeom prst="rect">
              <a:avLst/>
            </a:prstGeom>
          </p:spPr>
        </p:pic>
        <p:sp>
          <p:nvSpPr>
            <p:cNvPr id="14" name="TextBox 13">
              <a:extLst>
                <a:ext uri="{FF2B5EF4-FFF2-40B4-BE49-F238E27FC236}">
                  <a16:creationId xmlns:a16="http://schemas.microsoft.com/office/drawing/2014/main" id="{AF0E7857-FBE0-4A53-AF8C-67E082B6EDC0}"/>
                </a:ext>
              </a:extLst>
            </p:cNvPr>
            <p:cNvSpPr txBox="1"/>
            <p:nvPr/>
          </p:nvSpPr>
          <p:spPr>
            <a:xfrm>
              <a:off x="1941226" y="3028159"/>
              <a:ext cx="2858187" cy="646331"/>
            </a:xfrm>
            <a:prstGeom prst="rect">
              <a:avLst/>
            </a:prstGeom>
            <a:noFill/>
          </p:spPr>
          <p:txBody>
            <a:bodyPr wrap="square" rtlCol="0">
              <a:spAutoFit/>
            </a:bodyPr>
            <a:lstStyle/>
            <a:p>
              <a:pPr algn="ctr">
                <a:lnSpc>
                  <a:spcPct val="100000"/>
                </a:lnSpc>
              </a:pPr>
              <a:r>
                <a:rPr lang="en-US" b="0" i="0" spc="150" baseline="0">
                  <a:latin typeface="Tahoma" panose="020B0604030504040204" pitchFamily="34" charset="0"/>
                  <a:ea typeface="Tahoma" panose="020B0604030504040204" pitchFamily="34" charset="0"/>
                  <a:cs typeface="Tahoma" panose="020B0604030504040204" pitchFamily="34" charset="0"/>
                </a:rPr>
                <a:t>1. The seemingly perfect crime</a:t>
              </a:r>
            </a:p>
          </p:txBody>
        </p:sp>
      </p:grpSp>
      <p:grpSp>
        <p:nvGrpSpPr>
          <p:cNvPr id="20" name="Group 19">
            <a:extLst>
              <a:ext uri="{FF2B5EF4-FFF2-40B4-BE49-F238E27FC236}">
                <a16:creationId xmlns:a16="http://schemas.microsoft.com/office/drawing/2014/main" id="{5C8743AE-64DD-47E6-88FA-8A136611FD7D}"/>
              </a:ext>
            </a:extLst>
          </p:cNvPr>
          <p:cNvGrpSpPr/>
          <p:nvPr/>
        </p:nvGrpSpPr>
        <p:grpSpPr>
          <a:xfrm>
            <a:off x="4669258" y="832944"/>
            <a:ext cx="2858188" cy="2831860"/>
            <a:chOff x="4669258" y="832944"/>
            <a:chExt cx="2858188" cy="2831860"/>
          </a:xfrm>
        </p:grpSpPr>
        <p:pic>
          <p:nvPicPr>
            <p:cNvPr id="6" name="Picture 5" descr="A picture containing shape&#10;&#10;Description automatically generated">
              <a:extLst>
                <a:ext uri="{FF2B5EF4-FFF2-40B4-BE49-F238E27FC236}">
                  <a16:creationId xmlns:a16="http://schemas.microsoft.com/office/drawing/2014/main" id="{7A4BCD68-177D-43BA-872B-A8A276E7795F}"/>
                </a:ext>
              </a:extLst>
            </p:cNvPr>
            <p:cNvPicPr>
              <a:picLocks noChangeAspect="1"/>
            </p:cNvPicPr>
            <p:nvPr/>
          </p:nvPicPr>
          <p:blipFill>
            <a:blip r:embed="rId4"/>
            <a:stretch>
              <a:fillRect/>
            </a:stretch>
          </p:blipFill>
          <p:spPr>
            <a:xfrm>
              <a:off x="4947142" y="832944"/>
              <a:ext cx="2286000" cy="2286000"/>
            </a:xfrm>
            <a:prstGeom prst="rect">
              <a:avLst/>
            </a:prstGeom>
          </p:spPr>
        </p:pic>
        <p:sp>
          <p:nvSpPr>
            <p:cNvPr id="15" name="TextBox 14">
              <a:extLst>
                <a:ext uri="{FF2B5EF4-FFF2-40B4-BE49-F238E27FC236}">
                  <a16:creationId xmlns:a16="http://schemas.microsoft.com/office/drawing/2014/main" id="{C34CE001-11C4-442F-B980-7A43988A13DA}"/>
                </a:ext>
              </a:extLst>
            </p:cNvPr>
            <p:cNvSpPr txBox="1"/>
            <p:nvPr/>
          </p:nvSpPr>
          <p:spPr>
            <a:xfrm>
              <a:off x="4669258" y="3018473"/>
              <a:ext cx="2858188" cy="646331"/>
            </a:xfrm>
            <a:prstGeom prst="rect">
              <a:avLst/>
            </a:prstGeom>
            <a:noFill/>
          </p:spPr>
          <p:txBody>
            <a:bodyPr wrap="square" rtlCol="0">
              <a:spAutoFit/>
            </a:bodyPr>
            <a:lstStyle/>
            <a:p>
              <a:pPr algn="ctr">
                <a:lnSpc>
                  <a:spcPct val="100000"/>
                </a:lnSpc>
              </a:pPr>
              <a:r>
                <a:rPr lang="en-US" b="0" i="0" spc="150" baseline="0">
                  <a:latin typeface="Tahoma" panose="020B0604030504040204" pitchFamily="34" charset="0"/>
                  <a:ea typeface="Tahoma" panose="020B0604030504040204" pitchFamily="34" charset="0"/>
                  <a:cs typeface="Tahoma" panose="020B0604030504040204" pitchFamily="34" charset="0"/>
                </a:rPr>
                <a:t>2. The wrongly accused suspect</a:t>
              </a:r>
            </a:p>
          </p:txBody>
        </p:sp>
      </p:grpSp>
      <p:grpSp>
        <p:nvGrpSpPr>
          <p:cNvPr id="21" name="Group 20">
            <a:extLst>
              <a:ext uri="{FF2B5EF4-FFF2-40B4-BE49-F238E27FC236}">
                <a16:creationId xmlns:a16="http://schemas.microsoft.com/office/drawing/2014/main" id="{272C0661-A370-41E2-836E-1FB52B344445}"/>
              </a:ext>
            </a:extLst>
          </p:cNvPr>
          <p:cNvGrpSpPr/>
          <p:nvPr/>
        </p:nvGrpSpPr>
        <p:grpSpPr>
          <a:xfrm>
            <a:off x="7481210" y="842966"/>
            <a:ext cx="2858188" cy="2821838"/>
            <a:chOff x="7481210" y="842966"/>
            <a:chExt cx="2858188" cy="2821838"/>
          </a:xfrm>
        </p:grpSpPr>
        <p:pic>
          <p:nvPicPr>
            <p:cNvPr id="8" name="Picture 7" descr="A picture containing shape&#10;&#10;Description automatically generated">
              <a:extLst>
                <a:ext uri="{FF2B5EF4-FFF2-40B4-BE49-F238E27FC236}">
                  <a16:creationId xmlns:a16="http://schemas.microsoft.com/office/drawing/2014/main" id="{051943F1-085C-41DC-9CA8-25038541EEC4}"/>
                </a:ext>
              </a:extLst>
            </p:cNvPr>
            <p:cNvPicPr>
              <a:picLocks noChangeAspect="1"/>
            </p:cNvPicPr>
            <p:nvPr/>
          </p:nvPicPr>
          <p:blipFill>
            <a:blip r:embed="rId5"/>
            <a:stretch>
              <a:fillRect/>
            </a:stretch>
          </p:blipFill>
          <p:spPr>
            <a:xfrm>
              <a:off x="7767304" y="842966"/>
              <a:ext cx="2286000" cy="2286000"/>
            </a:xfrm>
            <a:prstGeom prst="rect">
              <a:avLst/>
            </a:prstGeom>
          </p:spPr>
        </p:pic>
        <p:sp>
          <p:nvSpPr>
            <p:cNvPr id="16" name="TextBox 15">
              <a:extLst>
                <a:ext uri="{FF2B5EF4-FFF2-40B4-BE49-F238E27FC236}">
                  <a16:creationId xmlns:a16="http://schemas.microsoft.com/office/drawing/2014/main" id="{E26C2627-D2BC-437D-984C-9F3C5E45CCA9}"/>
                </a:ext>
              </a:extLst>
            </p:cNvPr>
            <p:cNvSpPr txBox="1"/>
            <p:nvPr/>
          </p:nvSpPr>
          <p:spPr>
            <a:xfrm>
              <a:off x="7481210" y="3018473"/>
              <a:ext cx="2858188" cy="646331"/>
            </a:xfrm>
            <a:prstGeom prst="rect">
              <a:avLst/>
            </a:prstGeom>
            <a:noFill/>
          </p:spPr>
          <p:txBody>
            <a:bodyPr wrap="square" rtlCol="0">
              <a:spAutoFit/>
            </a:bodyPr>
            <a:lstStyle/>
            <a:p>
              <a:pPr algn="ctr">
                <a:lnSpc>
                  <a:spcPct val="100000"/>
                </a:lnSpc>
              </a:pPr>
              <a:r>
                <a:rPr lang="en-US" spc="150">
                  <a:latin typeface="Tahoma" panose="020B0604030504040204" pitchFamily="34" charset="0"/>
                  <a:ea typeface="Tahoma" panose="020B0604030504040204" pitchFamily="34" charset="0"/>
                  <a:cs typeface="Tahoma" panose="020B0604030504040204" pitchFamily="34" charset="0"/>
                </a:rPr>
                <a:t>3</a:t>
              </a:r>
              <a:r>
                <a:rPr lang="en-US" b="0" i="0" spc="150" baseline="0">
                  <a:latin typeface="Tahoma" panose="020B0604030504040204" pitchFamily="34" charset="0"/>
                  <a:ea typeface="Tahoma" panose="020B0604030504040204" pitchFamily="34" charset="0"/>
                  <a:cs typeface="Tahoma" panose="020B0604030504040204" pitchFamily="34" charset="0"/>
                </a:rPr>
                <a:t>. The bungling of dim-witted police</a:t>
              </a:r>
            </a:p>
          </p:txBody>
        </p:sp>
      </p:grpSp>
      <p:grpSp>
        <p:nvGrpSpPr>
          <p:cNvPr id="22" name="Group 21">
            <a:extLst>
              <a:ext uri="{FF2B5EF4-FFF2-40B4-BE49-F238E27FC236}">
                <a16:creationId xmlns:a16="http://schemas.microsoft.com/office/drawing/2014/main" id="{FEDB41AD-CE9A-4F98-A8C8-222329989041}"/>
              </a:ext>
            </a:extLst>
          </p:cNvPr>
          <p:cNvGrpSpPr/>
          <p:nvPr/>
        </p:nvGrpSpPr>
        <p:grpSpPr>
          <a:xfrm>
            <a:off x="3084226" y="3669142"/>
            <a:ext cx="2858187" cy="2932331"/>
            <a:chOff x="3084226" y="3669142"/>
            <a:chExt cx="2858187" cy="2932331"/>
          </a:xfrm>
        </p:grpSpPr>
        <p:pic>
          <p:nvPicPr>
            <p:cNvPr id="11" name="Picture 10" descr="A picture containing shape&#10;&#10;Description automatically generated">
              <a:extLst>
                <a:ext uri="{FF2B5EF4-FFF2-40B4-BE49-F238E27FC236}">
                  <a16:creationId xmlns:a16="http://schemas.microsoft.com/office/drawing/2014/main" id="{918C6522-FE55-452C-B297-69DBA4595147}"/>
                </a:ext>
              </a:extLst>
            </p:cNvPr>
            <p:cNvPicPr>
              <a:picLocks noChangeAspect="1"/>
            </p:cNvPicPr>
            <p:nvPr/>
          </p:nvPicPr>
          <p:blipFill>
            <a:blip r:embed="rId6"/>
            <a:stretch>
              <a:fillRect/>
            </a:stretch>
          </p:blipFill>
          <p:spPr>
            <a:xfrm>
              <a:off x="3537061" y="3669142"/>
              <a:ext cx="2286000" cy="2286000"/>
            </a:xfrm>
            <a:prstGeom prst="rect">
              <a:avLst/>
            </a:prstGeom>
          </p:spPr>
        </p:pic>
        <p:sp>
          <p:nvSpPr>
            <p:cNvPr id="17" name="TextBox 16">
              <a:extLst>
                <a:ext uri="{FF2B5EF4-FFF2-40B4-BE49-F238E27FC236}">
                  <a16:creationId xmlns:a16="http://schemas.microsoft.com/office/drawing/2014/main" id="{CA109C06-0CA8-42DC-BCFF-BE0E070E23DC}"/>
                </a:ext>
              </a:extLst>
            </p:cNvPr>
            <p:cNvSpPr txBox="1"/>
            <p:nvPr/>
          </p:nvSpPr>
          <p:spPr>
            <a:xfrm>
              <a:off x="3084226" y="5955142"/>
              <a:ext cx="2858187" cy="646331"/>
            </a:xfrm>
            <a:prstGeom prst="rect">
              <a:avLst/>
            </a:prstGeom>
            <a:noFill/>
          </p:spPr>
          <p:txBody>
            <a:bodyPr wrap="square" rtlCol="0">
              <a:spAutoFit/>
            </a:bodyPr>
            <a:lstStyle/>
            <a:p>
              <a:pPr algn="ctr">
                <a:lnSpc>
                  <a:spcPct val="100000"/>
                </a:lnSpc>
              </a:pPr>
              <a:r>
                <a:rPr lang="en-US" spc="150">
                  <a:latin typeface="Tahoma" panose="020B0604030504040204" pitchFamily="34" charset="0"/>
                  <a:ea typeface="Tahoma" panose="020B0604030504040204" pitchFamily="34" charset="0"/>
                  <a:cs typeface="Tahoma" panose="020B0604030504040204" pitchFamily="34" charset="0"/>
                </a:rPr>
                <a:t>4</a:t>
              </a:r>
              <a:r>
                <a:rPr lang="en-US" b="0" i="0" spc="150" baseline="0">
                  <a:latin typeface="Tahoma" panose="020B0604030504040204" pitchFamily="34" charset="0"/>
                  <a:ea typeface="Tahoma" panose="020B0604030504040204" pitchFamily="34" charset="0"/>
                  <a:cs typeface="Tahoma" panose="020B0604030504040204" pitchFamily="34" charset="0"/>
                </a:rPr>
                <a:t>. The superior mind of the detective</a:t>
              </a:r>
            </a:p>
          </p:txBody>
        </p:sp>
      </p:grpSp>
      <p:grpSp>
        <p:nvGrpSpPr>
          <p:cNvPr id="23" name="Group 22">
            <a:extLst>
              <a:ext uri="{FF2B5EF4-FFF2-40B4-BE49-F238E27FC236}">
                <a16:creationId xmlns:a16="http://schemas.microsoft.com/office/drawing/2014/main" id="{6ED0AE1C-9085-4540-B79A-30DDF3D60D78}"/>
              </a:ext>
            </a:extLst>
          </p:cNvPr>
          <p:cNvGrpSpPr/>
          <p:nvPr/>
        </p:nvGrpSpPr>
        <p:grpSpPr>
          <a:xfrm>
            <a:off x="6724305" y="3669142"/>
            <a:ext cx="2858187" cy="3207019"/>
            <a:chOff x="6724305" y="3669142"/>
            <a:chExt cx="2858187" cy="3207019"/>
          </a:xfrm>
        </p:grpSpPr>
        <p:pic>
          <p:nvPicPr>
            <p:cNvPr id="13" name="Picture 12" descr="A picture containing shape&#10;&#10;Description automatically generated">
              <a:extLst>
                <a:ext uri="{FF2B5EF4-FFF2-40B4-BE49-F238E27FC236}">
                  <a16:creationId xmlns:a16="http://schemas.microsoft.com/office/drawing/2014/main" id="{8B1FA5B5-B931-44EA-8728-1C7D7419E392}"/>
                </a:ext>
              </a:extLst>
            </p:cNvPr>
            <p:cNvPicPr>
              <a:picLocks noChangeAspect="1"/>
            </p:cNvPicPr>
            <p:nvPr/>
          </p:nvPicPr>
          <p:blipFill>
            <a:blip r:embed="rId7"/>
            <a:stretch>
              <a:fillRect/>
            </a:stretch>
          </p:blipFill>
          <p:spPr>
            <a:xfrm>
              <a:off x="7010398" y="3669142"/>
              <a:ext cx="2286000" cy="2286000"/>
            </a:xfrm>
            <a:prstGeom prst="rect">
              <a:avLst/>
            </a:prstGeom>
          </p:spPr>
        </p:pic>
        <p:sp>
          <p:nvSpPr>
            <p:cNvPr id="18" name="TextBox 17">
              <a:extLst>
                <a:ext uri="{FF2B5EF4-FFF2-40B4-BE49-F238E27FC236}">
                  <a16:creationId xmlns:a16="http://schemas.microsoft.com/office/drawing/2014/main" id="{DBBF7876-C9BB-4B7F-9782-04337100D094}"/>
                </a:ext>
              </a:extLst>
            </p:cNvPr>
            <p:cNvSpPr txBox="1"/>
            <p:nvPr/>
          </p:nvSpPr>
          <p:spPr>
            <a:xfrm>
              <a:off x="6724305" y="5952831"/>
              <a:ext cx="2858187" cy="923330"/>
            </a:xfrm>
            <a:prstGeom prst="rect">
              <a:avLst/>
            </a:prstGeom>
            <a:noFill/>
          </p:spPr>
          <p:txBody>
            <a:bodyPr wrap="square" rtlCol="0">
              <a:spAutoFit/>
            </a:bodyPr>
            <a:lstStyle/>
            <a:p>
              <a:pPr algn="ctr">
                <a:lnSpc>
                  <a:spcPct val="100000"/>
                </a:lnSpc>
              </a:pPr>
              <a:r>
                <a:rPr lang="en-US" b="0" i="0" spc="150" baseline="0">
                  <a:latin typeface="Tahoma" panose="020B0604030504040204" pitchFamily="34" charset="0"/>
                  <a:ea typeface="Tahoma" panose="020B0604030504040204" pitchFamily="34" charset="0"/>
                  <a:cs typeface="Tahoma" panose="020B0604030504040204" pitchFamily="34" charset="0"/>
                </a:rPr>
                <a:t>5. The big reveal where the real culprit is identified </a:t>
              </a:r>
            </a:p>
          </p:txBody>
        </p:sp>
      </p:grpSp>
    </p:spTree>
    <p:extLst>
      <p:ext uri="{BB962C8B-B14F-4D97-AF65-F5344CB8AC3E}">
        <p14:creationId xmlns:p14="http://schemas.microsoft.com/office/powerpoint/2010/main" val="13693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743" y="287716"/>
            <a:ext cx="11156257" cy="673981"/>
          </a:xfrm>
        </p:spPr>
        <p:txBody>
          <a:bodyPr>
            <a:normAutofit/>
          </a:bodyPr>
          <a:lstStyle/>
          <a:p>
            <a:r>
              <a:rPr lang="en-US">
                <a:latin typeface="Tahoma"/>
                <a:ea typeface="Tahoma"/>
                <a:cs typeface="Tahoma"/>
              </a:rPr>
              <a:t>Detective Story Activity</a:t>
            </a:r>
            <a:endParaRPr lang="en-US"/>
          </a:p>
        </p:txBody>
      </p:sp>
      <p:sp>
        <p:nvSpPr>
          <p:cNvPr id="3" name="Content Placeholder 2"/>
          <p:cNvSpPr>
            <a:spLocks noGrp="1"/>
          </p:cNvSpPr>
          <p:nvPr>
            <p:ph sz="quarter" idx="11"/>
          </p:nvPr>
        </p:nvSpPr>
        <p:spPr>
          <a:xfrm>
            <a:off x="654743" y="1292005"/>
            <a:ext cx="8969548" cy="3937000"/>
          </a:xfrm>
        </p:spPr>
        <p:txBody>
          <a:bodyPr vert="horz" lIns="91440" tIns="45720" rIns="91440" bIns="45720" rtlCol="0" anchor="t">
            <a:normAutofit/>
          </a:bodyPr>
          <a:lstStyle/>
          <a:p>
            <a:pPr marL="0" indent="0">
              <a:buNone/>
            </a:pPr>
            <a:r>
              <a:rPr lang="en-US" sz="2800"/>
              <a:t>Spend the next five minutes using a worksheet to frame a current (or previous) research project as a “whodunit”</a:t>
            </a:r>
          </a:p>
          <a:p>
            <a:pPr marL="0" indent="0">
              <a:buNone/>
            </a:pPr>
            <a:endParaRPr lang="en-US" sz="2800"/>
          </a:p>
          <a:p>
            <a:pPr marL="0" indent="0">
              <a:buNone/>
            </a:pPr>
            <a:r>
              <a:rPr lang="en-US" sz="2800"/>
              <a:t>Digital version of worksheet:</a:t>
            </a:r>
          </a:p>
          <a:p>
            <a:pPr marL="0" indent="0">
              <a:buNone/>
            </a:pPr>
            <a:r>
              <a:rPr lang="en-US" sz="5400">
                <a:hlinkClick r:id="rId2"/>
              </a:rPr>
              <a:t>https://bit.ly/33Nyq18</a:t>
            </a:r>
            <a:r>
              <a:rPr lang="en-US" sz="5400"/>
              <a:t> </a:t>
            </a:r>
          </a:p>
          <a:p>
            <a:endParaRPr lang="en-US"/>
          </a:p>
        </p:txBody>
      </p:sp>
    </p:spTree>
    <p:extLst>
      <p:ext uri="{BB962C8B-B14F-4D97-AF65-F5344CB8AC3E}">
        <p14:creationId xmlns:p14="http://schemas.microsoft.com/office/powerpoint/2010/main" val="7856675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8D1A34-1483-4496-BD2B-CFB0B7F5052E}"/>
              </a:ext>
            </a:extLst>
          </p:cNvPr>
          <p:cNvPicPr>
            <a:picLocks noChangeAspect="1"/>
          </p:cNvPicPr>
          <p:nvPr/>
        </p:nvPicPr>
        <p:blipFill rotWithShape="1">
          <a:blip r:embed="rId2"/>
          <a:srcRect t="63512" b="9757"/>
          <a:stretch/>
        </p:blipFill>
        <p:spPr>
          <a:xfrm>
            <a:off x="1835594" y="1768284"/>
            <a:ext cx="8127881" cy="1182493"/>
          </a:xfrm>
          <a:prstGeom prst="rect">
            <a:avLst/>
          </a:prstGeom>
        </p:spPr>
      </p:pic>
      <p:sp>
        <p:nvSpPr>
          <p:cNvPr id="2" name="Title 1"/>
          <p:cNvSpPr>
            <a:spLocks noGrp="1"/>
          </p:cNvSpPr>
          <p:nvPr>
            <p:ph type="title"/>
          </p:nvPr>
        </p:nvSpPr>
        <p:spPr>
          <a:xfrm>
            <a:off x="654743" y="287716"/>
            <a:ext cx="11156257" cy="673981"/>
          </a:xfrm>
        </p:spPr>
        <p:txBody>
          <a:bodyPr>
            <a:normAutofit/>
          </a:bodyPr>
          <a:lstStyle/>
          <a:p>
            <a:r>
              <a:rPr lang="en-US">
                <a:latin typeface="Tahoma"/>
                <a:ea typeface="Tahoma"/>
                <a:cs typeface="Tahoma"/>
              </a:rPr>
              <a:t>Report-Story Continuum</a:t>
            </a:r>
          </a:p>
        </p:txBody>
      </p:sp>
      <p:sp>
        <p:nvSpPr>
          <p:cNvPr id="6" name="Rectangle 5">
            <a:extLst>
              <a:ext uri="{FF2B5EF4-FFF2-40B4-BE49-F238E27FC236}">
                <a16:creationId xmlns:a16="http://schemas.microsoft.com/office/drawing/2014/main" id="{E158AD36-5FCE-46A7-AC8E-439276CE5CC1}"/>
              </a:ext>
            </a:extLst>
          </p:cNvPr>
          <p:cNvSpPr/>
          <p:nvPr/>
        </p:nvSpPr>
        <p:spPr>
          <a:xfrm rot="21599999">
            <a:off x="8853758" y="1338530"/>
            <a:ext cx="1624898" cy="274961"/>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1600" b="0">
                <a:solidFill>
                  <a:srgbClr val="000000"/>
                </a:solidFill>
                <a:effectLst/>
                <a:latin typeface="Calibri" panose="020F0502020204030204" pitchFamily="34" charset="0"/>
                <a:ea typeface="Calibri" panose="020F0502020204030204" pitchFamily="34" charset="0"/>
              </a:rPr>
              <a:t>Keynote Address</a:t>
            </a:r>
            <a:endParaRPr lang="en-US" sz="1600" b="1">
              <a:solidFill>
                <a:srgbClr val="000000"/>
              </a:solidFill>
              <a:effectLst/>
              <a:latin typeface="Calibri" panose="020F0502020204030204" pitchFamily="34" charset="0"/>
              <a:ea typeface="Calibri" panose="020F0502020204030204" pitchFamily="34" charset="0"/>
            </a:endParaRPr>
          </a:p>
        </p:txBody>
      </p:sp>
      <p:sp>
        <p:nvSpPr>
          <p:cNvPr id="7" name="Shape 39">
            <a:extLst>
              <a:ext uri="{FF2B5EF4-FFF2-40B4-BE49-F238E27FC236}">
                <a16:creationId xmlns:a16="http://schemas.microsoft.com/office/drawing/2014/main" id="{34402BB1-9340-4000-85A3-48E5D97423EF}"/>
              </a:ext>
            </a:extLst>
          </p:cNvPr>
          <p:cNvSpPr/>
          <p:nvPr/>
        </p:nvSpPr>
        <p:spPr>
          <a:xfrm rot="16200000">
            <a:off x="8944955" y="1571298"/>
            <a:ext cx="596320" cy="655998"/>
          </a:xfrm>
          <a:custGeom>
            <a:avLst/>
            <a:gdLst/>
            <a:ahLst/>
            <a:cxnLst/>
            <a:rect l="0" t="0" r="0" b="0"/>
            <a:pathLst>
              <a:path w="596392" h="656031">
                <a:moveTo>
                  <a:pt x="596392" y="656031"/>
                </a:moveTo>
                <a:lnTo>
                  <a:pt x="0" y="0"/>
                </a:lnTo>
              </a:path>
            </a:pathLst>
          </a:custGeom>
          <a:ln w="25400" cap="flat">
            <a:round/>
          </a:ln>
        </p:spPr>
        <p:style>
          <a:lnRef idx="1">
            <a:srgbClr val="000000"/>
          </a:lnRef>
          <a:fillRef idx="0">
            <a:srgbClr val="000000">
              <a:alpha val="0"/>
            </a:srgbClr>
          </a:fillRef>
          <a:effectRef idx="0">
            <a:scrgbClr r="0" g="0" b="0"/>
          </a:effectRef>
          <a:fontRef idx="none"/>
        </p:style>
        <p:txBody>
          <a:bodyPr/>
          <a:lstStyle/>
          <a:p>
            <a:endParaRPr lang="en-US"/>
          </a:p>
        </p:txBody>
      </p:sp>
      <p:sp>
        <p:nvSpPr>
          <p:cNvPr id="8" name="Rectangle 7">
            <a:extLst>
              <a:ext uri="{FF2B5EF4-FFF2-40B4-BE49-F238E27FC236}">
                <a16:creationId xmlns:a16="http://schemas.microsoft.com/office/drawing/2014/main" id="{F6C02332-9712-4953-92C6-CE2C48545D0D}"/>
              </a:ext>
            </a:extLst>
          </p:cNvPr>
          <p:cNvSpPr/>
          <p:nvPr/>
        </p:nvSpPr>
        <p:spPr>
          <a:xfrm rot="21599999">
            <a:off x="1842396" y="1325516"/>
            <a:ext cx="1764270" cy="274962"/>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1600" b="0">
                <a:solidFill>
                  <a:srgbClr val="000000"/>
                </a:solidFill>
                <a:effectLst/>
                <a:latin typeface="Calibri" panose="020F0502020204030204" pitchFamily="34" charset="0"/>
                <a:ea typeface="Calibri" panose="020F0502020204030204" pitchFamily="34" charset="0"/>
              </a:rPr>
              <a:t>Reading a Paper</a:t>
            </a:r>
            <a:endParaRPr lang="en-US" sz="1600" b="1">
              <a:solidFill>
                <a:srgbClr val="000000"/>
              </a:solidFill>
              <a:effectLst/>
              <a:latin typeface="Calibri" panose="020F0502020204030204" pitchFamily="34" charset="0"/>
              <a:ea typeface="Calibri" panose="020F0502020204030204" pitchFamily="34" charset="0"/>
            </a:endParaRPr>
          </a:p>
        </p:txBody>
      </p:sp>
      <p:sp>
        <p:nvSpPr>
          <p:cNvPr id="9" name="Shape 42">
            <a:extLst>
              <a:ext uri="{FF2B5EF4-FFF2-40B4-BE49-F238E27FC236}">
                <a16:creationId xmlns:a16="http://schemas.microsoft.com/office/drawing/2014/main" id="{3C1D4E43-8ABE-421A-BDBC-E7990A2AE0C7}"/>
              </a:ext>
            </a:extLst>
          </p:cNvPr>
          <p:cNvSpPr/>
          <p:nvPr/>
        </p:nvSpPr>
        <p:spPr>
          <a:xfrm rot="16200000">
            <a:off x="2432934" y="1658176"/>
            <a:ext cx="506796" cy="417428"/>
          </a:xfrm>
          <a:custGeom>
            <a:avLst/>
            <a:gdLst/>
            <a:ahLst/>
            <a:cxnLst/>
            <a:rect l="0" t="0" r="0" b="0"/>
            <a:pathLst>
              <a:path w="506857" h="417449">
                <a:moveTo>
                  <a:pt x="506857" y="0"/>
                </a:moveTo>
                <a:lnTo>
                  <a:pt x="0" y="417449"/>
                </a:lnTo>
              </a:path>
            </a:pathLst>
          </a:custGeom>
          <a:ln w="25400" cap="flat">
            <a:round/>
          </a:ln>
        </p:spPr>
        <p:style>
          <a:lnRef idx="1">
            <a:srgbClr val="000000"/>
          </a:lnRef>
          <a:fillRef idx="0">
            <a:srgbClr val="000000">
              <a:alpha val="0"/>
            </a:srgbClr>
          </a:fillRef>
          <a:effectRef idx="0">
            <a:scrgbClr r="0" g="0" b="0"/>
          </a:effectRef>
          <a:fontRef idx="none"/>
        </p:style>
        <p:txBody>
          <a:bodyPr/>
          <a:lstStyle/>
          <a:p>
            <a:endParaRPr lang="en-US"/>
          </a:p>
        </p:txBody>
      </p:sp>
      <p:sp>
        <p:nvSpPr>
          <p:cNvPr id="10" name="Rectangle 9">
            <a:extLst>
              <a:ext uri="{FF2B5EF4-FFF2-40B4-BE49-F238E27FC236}">
                <a16:creationId xmlns:a16="http://schemas.microsoft.com/office/drawing/2014/main" id="{C6A3D2CD-2478-4904-8398-1634ED5D8F4F}"/>
              </a:ext>
            </a:extLst>
          </p:cNvPr>
          <p:cNvSpPr/>
          <p:nvPr/>
        </p:nvSpPr>
        <p:spPr>
          <a:xfrm rot="21599999">
            <a:off x="3360242" y="1490921"/>
            <a:ext cx="2526133" cy="274962"/>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1600" b="0">
                <a:solidFill>
                  <a:srgbClr val="000000"/>
                </a:solidFill>
                <a:effectLst/>
                <a:latin typeface="Calibri" panose="020F0502020204030204" pitchFamily="34" charset="0"/>
                <a:ea typeface="Calibri" panose="020F0502020204030204" pitchFamily="34" charset="0"/>
              </a:rPr>
              <a:t>Financial Presentations</a:t>
            </a:r>
            <a:endParaRPr lang="en-US" sz="1600" b="1">
              <a:solidFill>
                <a:srgbClr val="000000"/>
              </a:solidFill>
              <a:effectLst/>
              <a:latin typeface="Calibri" panose="020F0502020204030204" pitchFamily="34" charset="0"/>
              <a:ea typeface="Calibri" panose="020F0502020204030204" pitchFamily="34" charset="0"/>
            </a:endParaRPr>
          </a:p>
        </p:txBody>
      </p:sp>
      <p:sp>
        <p:nvSpPr>
          <p:cNvPr id="11" name="Rectangle 10">
            <a:extLst>
              <a:ext uri="{FF2B5EF4-FFF2-40B4-BE49-F238E27FC236}">
                <a16:creationId xmlns:a16="http://schemas.microsoft.com/office/drawing/2014/main" id="{35416B9A-3B78-49C1-9454-C7944E2E85ED}"/>
              </a:ext>
            </a:extLst>
          </p:cNvPr>
          <p:cNvSpPr/>
          <p:nvPr/>
        </p:nvSpPr>
        <p:spPr>
          <a:xfrm rot="21599999">
            <a:off x="7069901" y="1493321"/>
            <a:ext cx="1029412" cy="274963"/>
          </a:xfrm>
          <a:prstGeom prst="rect">
            <a:avLst/>
          </a:prstGeom>
          <a:ln>
            <a:noFill/>
          </a:ln>
        </p:spPr>
        <p:txBody>
          <a:bodyPr vert="horz" lIns="0" tIns="0" rIns="0" bIns="0" rtlCol="0">
            <a:noAutofit/>
          </a:bodyPr>
          <a:lstStyle/>
          <a:p>
            <a:pPr marL="0" marR="0" indent="0" algn="ctr">
              <a:lnSpc>
                <a:spcPct val="107000"/>
              </a:lnSpc>
              <a:spcBef>
                <a:spcPts val="0"/>
              </a:spcBef>
              <a:spcAft>
                <a:spcPts val="800"/>
              </a:spcAft>
            </a:pPr>
            <a:r>
              <a:rPr lang="en-US" sz="1600" b="0">
                <a:solidFill>
                  <a:srgbClr val="000000"/>
                </a:solidFill>
                <a:effectLst/>
                <a:latin typeface="Calibri" panose="020F0502020204030204" pitchFamily="34" charset="0"/>
                <a:ea typeface="Calibri" panose="020F0502020204030204" pitchFamily="34" charset="0"/>
              </a:rPr>
              <a:t>VC Pitches</a:t>
            </a:r>
            <a:endParaRPr lang="en-US" sz="1600" b="1">
              <a:solidFill>
                <a:srgbClr val="000000"/>
              </a:solidFill>
              <a:effectLst/>
              <a:latin typeface="Calibri" panose="020F0502020204030204" pitchFamily="34" charset="0"/>
              <a:ea typeface="Calibri" panose="020F0502020204030204" pitchFamily="34" charset="0"/>
            </a:endParaRPr>
          </a:p>
        </p:txBody>
      </p:sp>
      <p:sp>
        <p:nvSpPr>
          <p:cNvPr id="12" name="Shape 50">
            <a:extLst>
              <a:ext uri="{FF2B5EF4-FFF2-40B4-BE49-F238E27FC236}">
                <a16:creationId xmlns:a16="http://schemas.microsoft.com/office/drawing/2014/main" id="{3E708141-B10B-4A54-A016-F7FEC65705FF}"/>
              </a:ext>
            </a:extLst>
          </p:cNvPr>
          <p:cNvSpPr/>
          <p:nvPr/>
        </p:nvSpPr>
        <p:spPr>
          <a:xfrm rot="16200000" flipV="1">
            <a:off x="4053712" y="1933874"/>
            <a:ext cx="310424" cy="45719"/>
          </a:xfrm>
          <a:custGeom>
            <a:avLst/>
            <a:gdLst/>
            <a:ahLst/>
            <a:cxnLst/>
            <a:rect l="0" t="0" r="0" b="0"/>
            <a:pathLst>
              <a:path w="169037">
                <a:moveTo>
                  <a:pt x="169037" y="0"/>
                </a:moveTo>
                <a:lnTo>
                  <a:pt x="0" y="0"/>
                </a:lnTo>
              </a:path>
            </a:pathLst>
          </a:custGeom>
          <a:ln w="25400" cap="flat">
            <a:round/>
          </a:ln>
        </p:spPr>
        <p:style>
          <a:lnRef idx="1">
            <a:srgbClr val="000000"/>
          </a:lnRef>
          <a:fillRef idx="0">
            <a:srgbClr val="000000">
              <a:alpha val="0"/>
            </a:srgbClr>
          </a:fillRef>
          <a:effectRef idx="0">
            <a:scrgbClr r="0" g="0" b="0"/>
          </a:effectRef>
          <a:fontRef idx="none"/>
        </p:style>
        <p:txBody>
          <a:bodyPr/>
          <a:lstStyle/>
          <a:p>
            <a:endParaRPr lang="en-US"/>
          </a:p>
        </p:txBody>
      </p:sp>
      <p:sp>
        <p:nvSpPr>
          <p:cNvPr id="13" name="Shape 51">
            <a:extLst>
              <a:ext uri="{FF2B5EF4-FFF2-40B4-BE49-F238E27FC236}">
                <a16:creationId xmlns:a16="http://schemas.microsoft.com/office/drawing/2014/main" id="{4051ED02-A959-438B-A748-88D5E8F6A9E8}"/>
              </a:ext>
            </a:extLst>
          </p:cNvPr>
          <p:cNvSpPr/>
          <p:nvPr/>
        </p:nvSpPr>
        <p:spPr>
          <a:xfrm rot="16200000">
            <a:off x="7415654" y="1970476"/>
            <a:ext cx="337906" cy="0"/>
          </a:xfrm>
          <a:custGeom>
            <a:avLst/>
            <a:gdLst/>
            <a:ahLst/>
            <a:cxnLst/>
            <a:rect l="0" t="0" r="0" b="0"/>
            <a:pathLst>
              <a:path w="337947">
                <a:moveTo>
                  <a:pt x="337947" y="0"/>
                </a:moveTo>
                <a:lnTo>
                  <a:pt x="0" y="0"/>
                </a:lnTo>
              </a:path>
            </a:pathLst>
          </a:custGeom>
          <a:ln w="25400" cap="flat">
            <a:round/>
          </a:ln>
        </p:spPr>
        <p:style>
          <a:lnRef idx="1">
            <a:srgbClr val="000000"/>
          </a:lnRef>
          <a:fillRef idx="0">
            <a:srgbClr val="000000">
              <a:alpha val="0"/>
            </a:srgbClr>
          </a:fillRef>
          <a:effectRef idx="0">
            <a:scrgbClr r="0" g="0" b="0"/>
          </a:effectRef>
          <a:fontRef idx="none"/>
        </p:style>
        <p:txBody>
          <a:bodyPr/>
          <a:lstStyle/>
          <a:p>
            <a:endParaRPr lang="en-US"/>
          </a:p>
        </p:txBody>
      </p:sp>
      <p:sp>
        <p:nvSpPr>
          <p:cNvPr id="14" name="TextBox 13">
            <a:extLst>
              <a:ext uri="{FF2B5EF4-FFF2-40B4-BE49-F238E27FC236}">
                <a16:creationId xmlns:a16="http://schemas.microsoft.com/office/drawing/2014/main" id="{E21F2B75-2FE1-456F-B072-463F21BB84E8}"/>
              </a:ext>
            </a:extLst>
          </p:cNvPr>
          <p:cNvSpPr txBox="1"/>
          <p:nvPr/>
        </p:nvSpPr>
        <p:spPr>
          <a:xfrm>
            <a:off x="6713614" y="6396335"/>
            <a:ext cx="5715000" cy="461665"/>
          </a:xfrm>
          <a:prstGeom prst="rect">
            <a:avLst/>
          </a:prstGeom>
          <a:noFill/>
        </p:spPr>
        <p:txBody>
          <a:bodyPr wrap="square" rtlCol="0">
            <a:spAutoFit/>
          </a:bodyPr>
          <a:lstStyle/>
          <a:p>
            <a:r>
              <a:rPr lang="en-US" sz="1200"/>
              <a:t>Anderson, C. (2013, June). How to Give a Killer Presentation. </a:t>
            </a:r>
            <a:r>
              <a:rPr lang="en-US" sz="1200" i="1"/>
              <a:t>Harvard Business Review</a:t>
            </a:r>
            <a:r>
              <a:rPr lang="en-US" sz="1200"/>
              <a:t>. </a:t>
            </a:r>
            <a:r>
              <a:rPr lang="en-US" sz="1200">
                <a:hlinkClick r:id="rId3"/>
              </a:rPr>
              <a:t>https://hbr.org/2013/06/how-to-give-a-killer-presentation</a:t>
            </a:r>
            <a:r>
              <a:rPr lang="en-US" sz="1200"/>
              <a:t>.</a:t>
            </a:r>
          </a:p>
        </p:txBody>
      </p:sp>
      <p:sp>
        <p:nvSpPr>
          <p:cNvPr id="16" name="Content Placeholder 2">
            <a:extLst>
              <a:ext uri="{FF2B5EF4-FFF2-40B4-BE49-F238E27FC236}">
                <a16:creationId xmlns:a16="http://schemas.microsoft.com/office/drawing/2014/main" id="{66DCC352-FC81-0340-B833-422E4C356443}"/>
              </a:ext>
            </a:extLst>
          </p:cNvPr>
          <p:cNvSpPr>
            <a:spLocks noGrp="1"/>
          </p:cNvSpPr>
          <p:nvPr>
            <p:ph sz="quarter" idx="11"/>
          </p:nvPr>
        </p:nvSpPr>
        <p:spPr>
          <a:xfrm>
            <a:off x="1054100" y="3302674"/>
            <a:ext cx="10083800" cy="2343206"/>
          </a:xfrm>
        </p:spPr>
        <p:txBody>
          <a:bodyPr vert="horz" lIns="91440" tIns="45720" rIns="91440" bIns="45720" rtlCol="0" anchor="t">
            <a:spAutoFit/>
          </a:bodyPr>
          <a:lstStyle/>
          <a:p>
            <a:r>
              <a:rPr lang="en-US" sz="2400" b="1">
                <a:latin typeface="Tahoma"/>
                <a:ea typeface="Tahoma"/>
                <a:cs typeface="Tahoma"/>
              </a:rPr>
              <a:t>Report</a:t>
            </a:r>
            <a:r>
              <a:rPr lang="en-US" sz="2400">
                <a:latin typeface="Tahoma"/>
                <a:ea typeface="Tahoma"/>
                <a:cs typeface="Tahoma"/>
              </a:rPr>
              <a:t> - data-rich, exhaustive, and informative, but not very engaging </a:t>
            </a:r>
          </a:p>
          <a:p>
            <a:r>
              <a:rPr lang="en-US" sz="2400" b="1">
                <a:latin typeface="Tahoma"/>
                <a:ea typeface="Tahoma"/>
                <a:cs typeface="Tahoma"/>
              </a:rPr>
              <a:t>Stories </a:t>
            </a:r>
            <a:r>
              <a:rPr lang="en-US" sz="2400">
                <a:latin typeface="Tahoma"/>
                <a:ea typeface="Tahoma"/>
                <a:cs typeface="Tahoma"/>
              </a:rPr>
              <a:t>-</a:t>
            </a:r>
            <a:r>
              <a:rPr lang="en-US" sz="2400" b="1">
                <a:latin typeface="Tahoma"/>
                <a:ea typeface="Tahoma"/>
                <a:cs typeface="Tahoma"/>
              </a:rPr>
              <a:t> </a:t>
            </a:r>
            <a:r>
              <a:rPr lang="en-US" sz="2400">
                <a:latin typeface="Tahoma"/>
                <a:ea typeface="Tahoma"/>
                <a:cs typeface="Tahoma"/>
              </a:rPr>
              <a:t>help speaker connect with an audience, but listeners often want facts and information, too</a:t>
            </a:r>
          </a:p>
          <a:p>
            <a:r>
              <a:rPr lang="en-US" sz="2400">
                <a:latin typeface="Tahoma"/>
                <a:ea typeface="Tahoma"/>
                <a:cs typeface="Tahoma"/>
              </a:rPr>
              <a:t>Good science presentations need both, but what is the balance?</a:t>
            </a:r>
          </a:p>
        </p:txBody>
      </p:sp>
    </p:spTree>
    <p:extLst>
      <p:ext uri="{BB962C8B-B14F-4D97-AF65-F5344CB8AC3E}">
        <p14:creationId xmlns:p14="http://schemas.microsoft.com/office/powerpoint/2010/main" val="2647137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9" grpId="0" animBg="1"/>
      <p:bldP spid="10" grpId="0"/>
      <p:bldP spid="11" grpId="0"/>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743" y="287716"/>
            <a:ext cx="6708304" cy="673981"/>
          </a:xfrm>
        </p:spPr>
        <p:txBody>
          <a:bodyPr>
            <a:normAutofit/>
          </a:bodyPr>
          <a:lstStyle/>
          <a:p>
            <a:r>
              <a:rPr lang="en-US">
                <a:latin typeface="Tahoma"/>
                <a:ea typeface="Tahoma"/>
                <a:cs typeface="Tahoma"/>
              </a:rPr>
              <a:t>Outline</a:t>
            </a:r>
            <a:endParaRPr lang="en-US"/>
          </a:p>
        </p:txBody>
      </p:sp>
      <p:sp>
        <p:nvSpPr>
          <p:cNvPr id="3" name="Content Placeholder 2"/>
          <p:cNvSpPr>
            <a:spLocks noGrp="1"/>
          </p:cNvSpPr>
          <p:nvPr>
            <p:ph sz="quarter" idx="11"/>
          </p:nvPr>
        </p:nvSpPr>
        <p:spPr>
          <a:xfrm>
            <a:off x="920558" y="1114529"/>
            <a:ext cx="9072635" cy="3740027"/>
          </a:xfrm>
        </p:spPr>
        <p:txBody>
          <a:bodyPr vert="horz" lIns="91440" tIns="45720" rIns="91440" bIns="45720" rtlCol="0" anchor="t">
            <a:normAutofit/>
          </a:bodyPr>
          <a:lstStyle/>
          <a:p>
            <a:r>
              <a:rPr lang="en-US" sz="3600">
                <a:latin typeface="Tahoma"/>
                <a:ea typeface="Tahoma"/>
                <a:cs typeface="Tahoma"/>
              </a:rPr>
              <a:t>What makes a good talk?</a:t>
            </a:r>
            <a:endParaRPr lang="en-US" sz="3600"/>
          </a:p>
          <a:p>
            <a:r>
              <a:rPr lang="en-US" sz="3600">
                <a:latin typeface="Tahoma"/>
                <a:ea typeface="Tahoma"/>
                <a:cs typeface="Tahoma"/>
              </a:rPr>
              <a:t>Narrative approach to presentation</a:t>
            </a:r>
            <a:endParaRPr lang="en-US" sz="3600"/>
          </a:p>
          <a:p>
            <a:r>
              <a:rPr lang="en-US" sz="3600">
                <a:latin typeface="Tahoma"/>
                <a:ea typeface="Tahoma"/>
                <a:cs typeface="Tahoma"/>
              </a:rPr>
              <a:t>How technical should I be?</a:t>
            </a:r>
          </a:p>
          <a:p>
            <a:r>
              <a:rPr lang="en-US" sz="3600">
                <a:latin typeface="Tahoma"/>
                <a:ea typeface="Tahoma"/>
                <a:cs typeface="Tahoma"/>
              </a:rPr>
              <a:t>Elevator pitch</a:t>
            </a:r>
            <a:endParaRPr lang="en-US" sz="3600"/>
          </a:p>
          <a:p>
            <a:r>
              <a:rPr lang="en-US" sz="3600">
                <a:latin typeface="Tahoma"/>
                <a:ea typeface="Tahoma"/>
                <a:cs typeface="Tahoma"/>
              </a:rPr>
              <a:t>Poster presentations</a:t>
            </a:r>
            <a:endParaRPr lang="en-US" sz="3600"/>
          </a:p>
        </p:txBody>
      </p:sp>
    </p:spTree>
    <p:extLst>
      <p:ext uri="{BB962C8B-B14F-4D97-AF65-F5344CB8AC3E}">
        <p14:creationId xmlns:p14="http://schemas.microsoft.com/office/powerpoint/2010/main" val="2217628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E21F2B75-2FE1-456F-B072-463F21BB84E8}"/>
              </a:ext>
            </a:extLst>
          </p:cNvPr>
          <p:cNvSpPr txBox="1"/>
          <p:nvPr/>
        </p:nvSpPr>
        <p:spPr>
          <a:xfrm>
            <a:off x="6713614" y="6396335"/>
            <a:ext cx="5715000" cy="461665"/>
          </a:xfrm>
          <a:prstGeom prst="rect">
            <a:avLst/>
          </a:prstGeom>
          <a:noFill/>
        </p:spPr>
        <p:txBody>
          <a:bodyPr wrap="square" rtlCol="0">
            <a:spAutoFit/>
          </a:bodyPr>
          <a:lstStyle/>
          <a:p>
            <a:r>
              <a:rPr lang="en-US" sz="1200"/>
              <a:t>Anderson, C. (2013, June). How to Give a Killer Presentation. </a:t>
            </a:r>
            <a:r>
              <a:rPr lang="en-US" sz="1200" i="1"/>
              <a:t>Harvard Business Review</a:t>
            </a:r>
            <a:r>
              <a:rPr lang="en-US" sz="1200"/>
              <a:t>. </a:t>
            </a:r>
            <a:r>
              <a:rPr lang="en-US" sz="1200">
                <a:hlinkClick r:id="rId2"/>
              </a:rPr>
              <a:t>https://hbr.org/2013/06/how-to-give-a-killer-presentation</a:t>
            </a:r>
            <a:r>
              <a:rPr lang="en-US" sz="1200"/>
              <a:t>.</a:t>
            </a:r>
          </a:p>
        </p:txBody>
      </p:sp>
      <p:sp>
        <p:nvSpPr>
          <p:cNvPr id="16" name="Content Placeholder 2">
            <a:extLst>
              <a:ext uri="{FF2B5EF4-FFF2-40B4-BE49-F238E27FC236}">
                <a16:creationId xmlns:a16="http://schemas.microsoft.com/office/drawing/2014/main" id="{66DCC352-FC81-0340-B833-422E4C356443}"/>
              </a:ext>
            </a:extLst>
          </p:cNvPr>
          <p:cNvSpPr>
            <a:spLocks noGrp="1"/>
          </p:cNvSpPr>
          <p:nvPr>
            <p:ph sz="quarter" idx="11"/>
          </p:nvPr>
        </p:nvSpPr>
        <p:spPr>
          <a:xfrm>
            <a:off x="284611" y="975394"/>
            <a:ext cx="3112258" cy="424732"/>
          </a:xfrm>
        </p:spPr>
        <p:txBody>
          <a:bodyPr vert="horz" wrap="square" lIns="91440" tIns="45720" rIns="91440" bIns="45720" rtlCol="0" anchor="t">
            <a:spAutoFit/>
          </a:bodyPr>
          <a:lstStyle/>
          <a:p>
            <a:pPr marL="0" indent="0">
              <a:buNone/>
            </a:pPr>
            <a:r>
              <a:rPr lang="en-US" sz="2400" b="1">
                <a:latin typeface="Tahoma"/>
                <a:ea typeface="Tahoma"/>
                <a:cs typeface="Tahoma"/>
              </a:rPr>
              <a:t>Group meeting</a:t>
            </a:r>
            <a:endParaRPr lang="en-US" sz="2400">
              <a:latin typeface="Tahoma"/>
              <a:ea typeface="Tahoma"/>
              <a:cs typeface="Tahoma"/>
            </a:endParaRPr>
          </a:p>
        </p:txBody>
      </p:sp>
      <p:sp>
        <p:nvSpPr>
          <p:cNvPr id="3" name="Rectangle 2">
            <a:extLst>
              <a:ext uri="{FF2B5EF4-FFF2-40B4-BE49-F238E27FC236}">
                <a16:creationId xmlns:a16="http://schemas.microsoft.com/office/drawing/2014/main" id="{61C5D60C-F639-164F-AE6D-6418678A64AA}"/>
              </a:ext>
            </a:extLst>
          </p:cNvPr>
          <p:cNvSpPr/>
          <p:nvPr/>
        </p:nvSpPr>
        <p:spPr>
          <a:xfrm>
            <a:off x="436728" y="1424432"/>
            <a:ext cx="1404012" cy="1004261"/>
          </a:xfrm>
          <a:prstGeom prst="rect">
            <a:avLst/>
          </a:prstGeom>
          <a:solidFill>
            <a:srgbClr val="00B050"/>
          </a:solidFill>
          <a:ln>
            <a:solidFill>
              <a:srgbClr val="00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B8869996-205B-A94C-9A72-4654AC3DE852}"/>
              </a:ext>
            </a:extLst>
          </p:cNvPr>
          <p:cNvSpPr txBox="1">
            <a:spLocks/>
          </p:cNvSpPr>
          <p:nvPr/>
        </p:nvSpPr>
        <p:spPr>
          <a:xfrm>
            <a:off x="436727" y="1507874"/>
            <a:ext cx="1404013" cy="885371"/>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a:solidFill>
                  <a:schemeClr val="bg1"/>
                </a:solidFill>
                <a:latin typeface="Tahoma"/>
                <a:ea typeface="Tahoma"/>
                <a:cs typeface="Tahoma"/>
              </a:rPr>
              <a:t>Back</a:t>
            </a:r>
          </a:p>
          <a:p>
            <a:pPr marL="0" indent="0" algn="ctr">
              <a:buFont typeface="Arial" panose="020B0604020202020204" pitchFamily="34" charset="0"/>
              <a:buNone/>
            </a:pPr>
            <a:r>
              <a:rPr lang="en-US" sz="2400" b="1">
                <a:solidFill>
                  <a:schemeClr val="bg1"/>
                </a:solidFill>
                <a:latin typeface="Tahoma"/>
                <a:ea typeface="Tahoma"/>
                <a:cs typeface="Tahoma"/>
              </a:rPr>
              <a:t>ground</a:t>
            </a:r>
            <a:endParaRPr lang="en-US" sz="2400">
              <a:solidFill>
                <a:schemeClr val="bg1"/>
              </a:solidFill>
              <a:latin typeface="Tahoma"/>
              <a:ea typeface="Tahoma"/>
              <a:cs typeface="Tahoma"/>
            </a:endParaRPr>
          </a:p>
        </p:txBody>
      </p:sp>
      <p:sp>
        <p:nvSpPr>
          <p:cNvPr id="17" name="Rectangle 16">
            <a:extLst>
              <a:ext uri="{FF2B5EF4-FFF2-40B4-BE49-F238E27FC236}">
                <a16:creationId xmlns:a16="http://schemas.microsoft.com/office/drawing/2014/main" id="{2995D439-E2CE-B64D-B302-75D0D8284886}"/>
              </a:ext>
            </a:extLst>
          </p:cNvPr>
          <p:cNvSpPr/>
          <p:nvPr/>
        </p:nvSpPr>
        <p:spPr>
          <a:xfrm>
            <a:off x="1840741" y="1424432"/>
            <a:ext cx="4255259" cy="1004261"/>
          </a:xfrm>
          <a:prstGeom prst="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D9575DEB-8D1D-074E-804C-1DFC15970CE4}"/>
              </a:ext>
            </a:extLst>
          </p:cNvPr>
          <p:cNvSpPr txBox="1">
            <a:spLocks/>
          </p:cNvSpPr>
          <p:nvPr/>
        </p:nvSpPr>
        <p:spPr>
          <a:xfrm>
            <a:off x="2880531" y="1735154"/>
            <a:ext cx="2114550" cy="424732"/>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a:solidFill>
                  <a:schemeClr val="bg1"/>
                </a:solidFill>
                <a:latin typeface="Tahoma"/>
                <a:ea typeface="Tahoma"/>
                <a:cs typeface="Tahoma"/>
              </a:rPr>
              <a:t>Methods</a:t>
            </a:r>
            <a:endParaRPr lang="en-US" sz="2400">
              <a:solidFill>
                <a:schemeClr val="bg1"/>
              </a:solidFill>
              <a:latin typeface="Tahoma"/>
              <a:ea typeface="Tahoma"/>
              <a:cs typeface="Tahoma"/>
            </a:endParaRPr>
          </a:p>
        </p:txBody>
      </p:sp>
      <p:sp>
        <p:nvSpPr>
          <p:cNvPr id="21" name="Rectangle 20">
            <a:extLst>
              <a:ext uri="{FF2B5EF4-FFF2-40B4-BE49-F238E27FC236}">
                <a16:creationId xmlns:a16="http://schemas.microsoft.com/office/drawing/2014/main" id="{49399D00-7563-AF40-BCA8-8358A57FD3BE}"/>
              </a:ext>
            </a:extLst>
          </p:cNvPr>
          <p:cNvSpPr/>
          <p:nvPr/>
        </p:nvSpPr>
        <p:spPr>
          <a:xfrm>
            <a:off x="6096001" y="1424432"/>
            <a:ext cx="4255259" cy="1004261"/>
          </a:xfrm>
          <a:prstGeom prst="rect">
            <a:avLst/>
          </a:prstGeom>
          <a:solidFill>
            <a:srgbClr val="D8993F"/>
          </a:solidFill>
          <a:ln>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ontent Placeholder 2">
            <a:extLst>
              <a:ext uri="{FF2B5EF4-FFF2-40B4-BE49-F238E27FC236}">
                <a16:creationId xmlns:a16="http://schemas.microsoft.com/office/drawing/2014/main" id="{2A6EC3B9-C99E-014D-9476-03DA2D2307CB}"/>
              </a:ext>
            </a:extLst>
          </p:cNvPr>
          <p:cNvSpPr txBox="1">
            <a:spLocks/>
          </p:cNvSpPr>
          <p:nvPr/>
        </p:nvSpPr>
        <p:spPr>
          <a:xfrm>
            <a:off x="7196919" y="1735154"/>
            <a:ext cx="2114550" cy="424732"/>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a:solidFill>
                  <a:schemeClr val="bg1"/>
                </a:solidFill>
                <a:latin typeface="Tahoma"/>
                <a:ea typeface="Tahoma"/>
                <a:cs typeface="Tahoma"/>
              </a:rPr>
              <a:t>Results</a:t>
            </a:r>
            <a:endParaRPr lang="en-US" sz="2400">
              <a:solidFill>
                <a:schemeClr val="bg1"/>
              </a:solidFill>
              <a:latin typeface="Tahoma"/>
              <a:ea typeface="Tahoma"/>
              <a:cs typeface="Tahoma"/>
            </a:endParaRPr>
          </a:p>
        </p:txBody>
      </p:sp>
      <p:sp>
        <p:nvSpPr>
          <p:cNvPr id="23" name="Rectangle 22">
            <a:extLst>
              <a:ext uri="{FF2B5EF4-FFF2-40B4-BE49-F238E27FC236}">
                <a16:creationId xmlns:a16="http://schemas.microsoft.com/office/drawing/2014/main" id="{F9931E16-0DEF-6840-9A44-3169B327BA0C}"/>
              </a:ext>
            </a:extLst>
          </p:cNvPr>
          <p:cNvSpPr/>
          <p:nvPr/>
        </p:nvSpPr>
        <p:spPr>
          <a:xfrm>
            <a:off x="10351260" y="1431559"/>
            <a:ext cx="1404012" cy="1004261"/>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2">
            <a:extLst>
              <a:ext uri="{FF2B5EF4-FFF2-40B4-BE49-F238E27FC236}">
                <a16:creationId xmlns:a16="http://schemas.microsoft.com/office/drawing/2014/main" id="{D2DA7CFE-D216-CF49-A69B-E8A99B7193A8}"/>
              </a:ext>
            </a:extLst>
          </p:cNvPr>
          <p:cNvSpPr txBox="1">
            <a:spLocks/>
          </p:cNvSpPr>
          <p:nvPr/>
        </p:nvSpPr>
        <p:spPr>
          <a:xfrm>
            <a:off x="10351259" y="1568955"/>
            <a:ext cx="1404013" cy="757130"/>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a:solidFill>
                  <a:schemeClr val="bg1"/>
                </a:solidFill>
                <a:latin typeface="Tahoma"/>
                <a:ea typeface="Tahoma"/>
                <a:cs typeface="Tahoma"/>
              </a:rPr>
              <a:t>Conc-</a:t>
            </a:r>
            <a:r>
              <a:rPr lang="en-US" sz="2400" b="1" err="1">
                <a:solidFill>
                  <a:schemeClr val="bg1"/>
                </a:solidFill>
                <a:latin typeface="Tahoma"/>
                <a:ea typeface="Tahoma"/>
                <a:cs typeface="Tahoma"/>
              </a:rPr>
              <a:t>lusions</a:t>
            </a:r>
            <a:endParaRPr lang="en-US" sz="2400">
              <a:solidFill>
                <a:schemeClr val="bg1"/>
              </a:solidFill>
              <a:latin typeface="Tahoma"/>
              <a:ea typeface="Tahoma"/>
              <a:cs typeface="Tahoma"/>
            </a:endParaRPr>
          </a:p>
        </p:txBody>
      </p:sp>
      <p:sp>
        <p:nvSpPr>
          <p:cNvPr id="25" name="Content Placeholder 2">
            <a:extLst>
              <a:ext uri="{FF2B5EF4-FFF2-40B4-BE49-F238E27FC236}">
                <a16:creationId xmlns:a16="http://schemas.microsoft.com/office/drawing/2014/main" id="{86DFCF19-3FDB-4A4B-A9CE-D4C0A36FEA6A}"/>
              </a:ext>
            </a:extLst>
          </p:cNvPr>
          <p:cNvSpPr txBox="1">
            <a:spLocks/>
          </p:cNvSpPr>
          <p:nvPr/>
        </p:nvSpPr>
        <p:spPr>
          <a:xfrm>
            <a:off x="291046" y="2701874"/>
            <a:ext cx="4558354" cy="424732"/>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a:latin typeface="Tahoma"/>
                <a:ea typeface="Tahoma"/>
                <a:cs typeface="Tahoma"/>
              </a:rPr>
              <a:t>Professional conference</a:t>
            </a:r>
            <a:endParaRPr lang="en-US" sz="2400">
              <a:latin typeface="Tahoma"/>
              <a:ea typeface="Tahoma"/>
              <a:cs typeface="Tahoma"/>
            </a:endParaRPr>
          </a:p>
        </p:txBody>
      </p:sp>
      <p:sp>
        <p:nvSpPr>
          <p:cNvPr id="34" name="Rectangle 33">
            <a:extLst>
              <a:ext uri="{FF2B5EF4-FFF2-40B4-BE49-F238E27FC236}">
                <a16:creationId xmlns:a16="http://schemas.microsoft.com/office/drawing/2014/main" id="{9A2FF105-2B72-284A-BD86-D7EE3367BCDD}"/>
              </a:ext>
            </a:extLst>
          </p:cNvPr>
          <p:cNvSpPr/>
          <p:nvPr/>
        </p:nvSpPr>
        <p:spPr>
          <a:xfrm>
            <a:off x="386169" y="3127876"/>
            <a:ext cx="2544920" cy="1004261"/>
          </a:xfrm>
          <a:prstGeom prst="rect">
            <a:avLst/>
          </a:prstGeom>
          <a:solidFill>
            <a:srgbClr val="00B050"/>
          </a:solidFill>
          <a:ln>
            <a:solidFill>
              <a:srgbClr val="00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ontent Placeholder 2">
            <a:extLst>
              <a:ext uri="{FF2B5EF4-FFF2-40B4-BE49-F238E27FC236}">
                <a16:creationId xmlns:a16="http://schemas.microsoft.com/office/drawing/2014/main" id="{872EF762-034A-4647-96F2-CBD665076EF6}"/>
              </a:ext>
            </a:extLst>
          </p:cNvPr>
          <p:cNvSpPr txBox="1">
            <a:spLocks/>
          </p:cNvSpPr>
          <p:nvPr/>
        </p:nvSpPr>
        <p:spPr>
          <a:xfrm>
            <a:off x="436726" y="3399787"/>
            <a:ext cx="2443805" cy="424732"/>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a:solidFill>
                  <a:schemeClr val="bg1"/>
                </a:solidFill>
                <a:latin typeface="Tahoma"/>
                <a:ea typeface="Tahoma"/>
                <a:cs typeface="Tahoma"/>
              </a:rPr>
              <a:t>Background</a:t>
            </a:r>
            <a:endParaRPr lang="en-US" sz="2400">
              <a:solidFill>
                <a:schemeClr val="bg1"/>
              </a:solidFill>
              <a:latin typeface="Tahoma"/>
              <a:ea typeface="Tahoma"/>
              <a:cs typeface="Tahoma"/>
            </a:endParaRPr>
          </a:p>
        </p:txBody>
      </p:sp>
      <p:sp>
        <p:nvSpPr>
          <p:cNvPr id="36" name="Rectangle 35">
            <a:extLst>
              <a:ext uri="{FF2B5EF4-FFF2-40B4-BE49-F238E27FC236}">
                <a16:creationId xmlns:a16="http://schemas.microsoft.com/office/drawing/2014/main" id="{BE2CDCDA-2835-A149-965C-4C998EBC03C4}"/>
              </a:ext>
            </a:extLst>
          </p:cNvPr>
          <p:cNvSpPr/>
          <p:nvPr/>
        </p:nvSpPr>
        <p:spPr>
          <a:xfrm>
            <a:off x="2931090" y="3127876"/>
            <a:ext cx="3164908" cy="1004261"/>
          </a:xfrm>
          <a:prstGeom prst="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ontent Placeholder 2">
            <a:extLst>
              <a:ext uri="{FF2B5EF4-FFF2-40B4-BE49-F238E27FC236}">
                <a16:creationId xmlns:a16="http://schemas.microsoft.com/office/drawing/2014/main" id="{B30F9F1B-D392-6D46-B125-ACE806DF7041}"/>
              </a:ext>
            </a:extLst>
          </p:cNvPr>
          <p:cNvSpPr txBox="1">
            <a:spLocks/>
          </p:cNvSpPr>
          <p:nvPr/>
        </p:nvSpPr>
        <p:spPr>
          <a:xfrm>
            <a:off x="3430991" y="3424767"/>
            <a:ext cx="2114550" cy="424732"/>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a:solidFill>
                  <a:schemeClr val="bg1"/>
                </a:solidFill>
                <a:latin typeface="Tahoma"/>
                <a:ea typeface="Tahoma"/>
                <a:cs typeface="Tahoma"/>
              </a:rPr>
              <a:t>Methods</a:t>
            </a:r>
            <a:endParaRPr lang="en-US" sz="2400">
              <a:solidFill>
                <a:schemeClr val="bg1"/>
              </a:solidFill>
              <a:latin typeface="Tahoma"/>
              <a:ea typeface="Tahoma"/>
              <a:cs typeface="Tahoma"/>
            </a:endParaRPr>
          </a:p>
        </p:txBody>
      </p:sp>
      <p:sp>
        <p:nvSpPr>
          <p:cNvPr id="38" name="Rectangle 37">
            <a:extLst>
              <a:ext uri="{FF2B5EF4-FFF2-40B4-BE49-F238E27FC236}">
                <a16:creationId xmlns:a16="http://schemas.microsoft.com/office/drawing/2014/main" id="{95EA8FCE-D681-A144-91CC-CE370D3C7E0A}"/>
              </a:ext>
            </a:extLst>
          </p:cNvPr>
          <p:cNvSpPr/>
          <p:nvPr/>
        </p:nvSpPr>
        <p:spPr>
          <a:xfrm>
            <a:off x="6045442" y="3127876"/>
            <a:ext cx="3114351" cy="1004261"/>
          </a:xfrm>
          <a:prstGeom prst="rect">
            <a:avLst/>
          </a:prstGeom>
          <a:solidFill>
            <a:srgbClr val="D8993F"/>
          </a:solidFill>
          <a:ln>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ontent Placeholder 2">
            <a:extLst>
              <a:ext uri="{FF2B5EF4-FFF2-40B4-BE49-F238E27FC236}">
                <a16:creationId xmlns:a16="http://schemas.microsoft.com/office/drawing/2014/main" id="{85B0C5D4-EA44-5E4E-9CB8-715D262B4BD4}"/>
              </a:ext>
            </a:extLst>
          </p:cNvPr>
          <p:cNvSpPr txBox="1">
            <a:spLocks/>
          </p:cNvSpPr>
          <p:nvPr/>
        </p:nvSpPr>
        <p:spPr>
          <a:xfrm>
            <a:off x="6595899" y="3424767"/>
            <a:ext cx="2114550" cy="424732"/>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a:solidFill>
                  <a:schemeClr val="bg1"/>
                </a:solidFill>
                <a:latin typeface="Tahoma"/>
                <a:ea typeface="Tahoma"/>
                <a:cs typeface="Tahoma"/>
              </a:rPr>
              <a:t>Results</a:t>
            </a:r>
            <a:endParaRPr lang="en-US" sz="2400">
              <a:solidFill>
                <a:schemeClr val="bg1"/>
              </a:solidFill>
              <a:latin typeface="Tahoma"/>
              <a:ea typeface="Tahoma"/>
              <a:cs typeface="Tahoma"/>
            </a:endParaRPr>
          </a:p>
        </p:txBody>
      </p:sp>
      <p:sp>
        <p:nvSpPr>
          <p:cNvPr id="40" name="Rectangle 39">
            <a:extLst>
              <a:ext uri="{FF2B5EF4-FFF2-40B4-BE49-F238E27FC236}">
                <a16:creationId xmlns:a16="http://schemas.microsoft.com/office/drawing/2014/main" id="{8C40D818-7519-5046-B5FE-C6B4DD3A86F4}"/>
              </a:ext>
            </a:extLst>
          </p:cNvPr>
          <p:cNvSpPr/>
          <p:nvPr/>
        </p:nvSpPr>
        <p:spPr>
          <a:xfrm>
            <a:off x="9159793" y="3126606"/>
            <a:ext cx="2595479" cy="1004261"/>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ontent Placeholder 2">
            <a:extLst>
              <a:ext uri="{FF2B5EF4-FFF2-40B4-BE49-F238E27FC236}">
                <a16:creationId xmlns:a16="http://schemas.microsoft.com/office/drawing/2014/main" id="{C67ABC5C-FB19-E747-BC7B-B49D121A543E}"/>
              </a:ext>
            </a:extLst>
          </p:cNvPr>
          <p:cNvSpPr txBox="1">
            <a:spLocks/>
          </p:cNvSpPr>
          <p:nvPr/>
        </p:nvSpPr>
        <p:spPr>
          <a:xfrm>
            <a:off x="9260910" y="3416370"/>
            <a:ext cx="2443803" cy="424732"/>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a:solidFill>
                  <a:schemeClr val="bg1"/>
                </a:solidFill>
                <a:latin typeface="Tahoma"/>
                <a:ea typeface="Tahoma"/>
                <a:cs typeface="Tahoma"/>
              </a:rPr>
              <a:t>Conclusions</a:t>
            </a:r>
            <a:endParaRPr lang="en-US" sz="2400">
              <a:solidFill>
                <a:schemeClr val="bg1"/>
              </a:solidFill>
              <a:latin typeface="Tahoma"/>
              <a:ea typeface="Tahoma"/>
              <a:cs typeface="Tahoma"/>
            </a:endParaRPr>
          </a:p>
        </p:txBody>
      </p:sp>
      <p:sp>
        <p:nvSpPr>
          <p:cNvPr id="42" name="Content Placeholder 2">
            <a:extLst>
              <a:ext uri="{FF2B5EF4-FFF2-40B4-BE49-F238E27FC236}">
                <a16:creationId xmlns:a16="http://schemas.microsoft.com/office/drawing/2014/main" id="{CD930561-0E69-7348-8B85-B3C1AF126E2C}"/>
              </a:ext>
            </a:extLst>
          </p:cNvPr>
          <p:cNvSpPr txBox="1">
            <a:spLocks/>
          </p:cNvSpPr>
          <p:nvPr/>
        </p:nvSpPr>
        <p:spPr>
          <a:xfrm>
            <a:off x="291046" y="4441072"/>
            <a:ext cx="4558354" cy="424732"/>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a:latin typeface="Tahoma"/>
                <a:ea typeface="Tahoma"/>
                <a:cs typeface="Tahoma"/>
              </a:rPr>
              <a:t>General science talk</a:t>
            </a:r>
            <a:endParaRPr lang="en-US" sz="2400">
              <a:latin typeface="Tahoma"/>
              <a:ea typeface="Tahoma"/>
              <a:cs typeface="Tahoma"/>
            </a:endParaRPr>
          </a:p>
        </p:txBody>
      </p:sp>
      <p:sp>
        <p:nvSpPr>
          <p:cNvPr id="43" name="Rectangle 42">
            <a:extLst>
              <a:ext uri="{FF2B5EF4-FFF2-40B4-BE49-F238E27FC236}">
                <a16:creationId xmlns:a16="http://schemas.microsoft.com/office/drawing/2014/main" id="{3E2F91F9-D58C-794D-A29D-42D2CDBE5BF2}"/>
              </a:ext>
            </a:extLst>
          </p:cNvPr>
          <p:cNvSpPr/>
          <p:nvPr/>
        </p:nvSpPr>
        <p:spPr>
          <a:xfrm>
            <a:off x="386168" y="4892042"/>
            <a:ext cx="4063001" cy="1004261"/>
          </a:xfrm>
          <a:prstGeom prst="rect">
            <a:avLst/>
          </a:prstGeom>
          <a:solidFill>
            <a:srgbClr val="00B050"/>
          </a:solidFill>
          <a:ln>
            <a:solidFill>
              <a:srgbClr val="00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ontent Placeholder 2">
            <a:extLst>
              <a:ext uri="{FF2B5EF4-FFF2-40B4-BE49-F238E27FC236}">
                <a16:creationId xmlns:a16="http://schemas.microsoft.com/office/drawing/2014/main" id="{ED1E282D-2D58-CF4E-BB26-3B6269124A9B}"/>
              </a:ext>
            </a:extLst>
          </p:cNvPr>
          <p:cNvSpPr txBox="1">
            <a:spLocks/>
          </p:cNvSpPr>
          <p:nvPr/>
        </p:nvSpPr>
        <p:spPr>
          <a:xfrm>
            <a:off x="1138733" y="5174739"/>
            <a:ext cx="2443805" cy="424732"/>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a:solidFill>
                  <a:schemeClr val="bg1"/>
                </a:solidFill>
                <a:latin typeface="Tahoma"/>
                <a:ea typeface="Tahoma"/>
                <a:cs typeface="Tahoma"/>
              </a:rPr>
              <a:t>Background</a:t>
            </a:r>
            <a:endParaRPr lang="en-US" sz="2400">
              <a:solidFill>
                <a:schemeClr val="bg1"/>
              </a:solidFill>
              <a:latin typeface="Tahoma"/>
              <a:ea typeface="Tahoma"/>
              <a:cs typeface="Tahoma"/>
            </a:endParaRPr>
          </a:p>
        </p:txBody>
      </p:sp>
      <p:sp>
        <p:nvSpPr>
          <p:cNvPr id="45" name="Rectangle 44">
            <a:extLst>
              <a:ext uri="{FF2B5EF4-FFF2-40B4-BE49-F238E27FC236}">
                <a16:creationId xmlns:a16="http://schemas.microsoft.com/office/drawing/2014/main" id="{0D736F1C-8C36-FB4E-B2FC-80D53A54A08B}"/>
              </a:ext>
            </a:extLst>
          </p:cNvPr>
          <p:cNvSpPr/>
          <p:nvPr/>
        </p:nvSpPr>
        <p:spPr>
          <a:xfrm>
            <a:off x="4449170" y="4892042"/>
            <a:ext cx="1596272" cy="1004261"/>
          </a:xfrm>
          <a:prstGeom prst="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ontent Placeholder 2">
            <a:extLst>
              <a:ext uri="{FF2B5EF4-FFF2-40B4-BE49-F238E27FC236}">
                <a16:creationId xmlns:a16="http://schemas.microsoft.com/office/drawing/2014/main" id="{2555606A-ABCE-C741-AF59-5881B78BC2D8}"/>
              </a:ext>
            </a:extLst>
          </p:cNvPr>
          <p:cNvSpPr txBox="1">
            <a:spLocks/>
          </p:cNvSpPr>
          <p:nvPr/>
        </p:nvSpPr>
        <p:spPr>
          <a:xfrm>
            <a:off x="4215309" y="5188933"/>
            <a:ext cx="2114550" cy="424732"/>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a:solidFill>
                  <a:schemeClr val="bg1"/>
                </a:solidFill>
                <a:latin typeface="Tahoma"/>
                <a:ea typeface="Tahoma"/>
                <a:cs typeface="Tahoma"/>
              </a:rPr>
              <a:t>Methods</a:t>
            </a:r>
            <a:endParaRPr lang="en-US" sz="2400">
              <a:solidFill>
                <a:schemeClr val="bg1"/>
              </a:solidFill>
              <a:latin typeface="Tahoma"/>
              <a:ea typeface="Tahoma"/>
              <a:cs typeface="Tahoma"/>
            </a:endParaRPr>
          </a:p>
        </p:txBody>
      </p:sp>
      <p:sp>
        <p:nvSpPr>
          <p:cNvPr id="47" name="Rectangle 46">
            <a:extLst>
              <a:ext uri="{FF2B5EF4-FFF2-40B4-BE49-F238E27FC236}">
                <a16:creationId xmlns:a16="http://schemas.microsoft.com/office/drawing/2014/main" id="{7C81F6C3-B5B4-1245-91E8-D994CAF8483A}"/>
              </a:ext>
            </a:extLst>
          </p:cNvPr>
          <p:cNvSpPr/>
          <p:nvPr/>
        </p:nvSpPr>
        <p:spPr>
          <a:xfrm>
            <a:off x="6045443" y="4892042"/>
            <a:ext cx="2416170" cy="1004261"/>
          </a:xfrm>
          <a:prstGeom prst="rect">
            <a:avLst/>
          </a:prstGeom>
          <a:solidFill>
            <a:srgbClr val="D8993F"/>
          </a:solidFill>
          <a:ln>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ontent Placeholder 2">
            <a:extLst>
              <a:ext uri="{FF2B5EF4-FFF2-40B4-BE49-F238E27FC236}">
                <a16:creationId xmlns:a16="http://schemas.microsoft.com/office/drawing/2014/main" id="{2B00CAB6-4944-E147-AA28-632AFA3A96C7}"/>
              </a:ext>
            </a:extLst>
          </p:cNvPr>
          <p:cNvSpPr txBox="1">
            <a:spLocks/>
          </p:cNvSpPr>
          <p:nvPr/>
        </p:nvSpPr>
        <p:spPr>
          <a:xfrm>
            <a:off x="6178612" y="5188933"/>
            <a:ext cx="2114550" cy="424732"/>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a:solidFill>
                  <a:schemeClr val="bg1"/>
                </a:solidFill>
                <a:latin typeface="Tahoma"/>
                <a:ea typeface="Tahoma"/>
                <a:cs typeface="Tahoma"/>
              </a:rPr>
              <a:t>Results</a:t>
            </a:r>
            <a:endParaRPr lang="en-US" sz="2400">
              <a:solidFill>
                <a:schemeClr val="bg1"/>
              </a:solidFill>
              <a:latin typeface="Tahoma"/>
              <a:ea typeface="Tahoma"/>
              <a:cs typeface="Tahoma"/>
            </a:endParaRPr>
          </a:p>
        </p:txBody>
      </p:sp>
      <p:sp>
        <p:nvSpPr>
          <p:cNvPr id="49" name="Rectangle 48">
            <a:extLst>
              <a:ext uri="{FF2B5EF4-FFF2-40B4-BE49-F238E27FC236}">
                <a16:creationId xmlns:a16="http://schemas.microsoft.com/office/drawing/2014/main" id="{073B836C-4E98-804F-BB2F-3602E6A18E7B}"/>
              </a:ext>
            </a:extLst>
          </p:cNvPr>
          <p:cNvSpPr/>
          <p:nvPr/>
        </p:nvSpPr>
        <p:spPr>
          <a:xfrm>
            <a:off x="8461613" y="4890772"/>
            <a:ext cx="3293659" cy="1004261"/>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ontent Placeholder 2">
            <a:extLst>
              <a:ext uri="{FF2B5EF4-FFF2-40B4-BE49-F238E27FC236}">
                <a16:creationId xmlns:a16="http://schemas.microsoft.com/office/drawing/2014/main" id="{B62B6850-5916-D74D-A018-1F19F7AB0094}"/>
              </a:ext>
            </a:extLst>
          </p:cNvPr>
          <p:cNvSpPr txBox="1">
            <a:spLocks/>
          </p:cNvSpPr>
          <p:nvPr/>
        </p:nvSpPr>
        <p:spPr>
          <a:xfrm>
            <a:off x="8965728" y="5181806"/>
            <a:ext cx="2443803" cy="424732"/>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a:solidFill>
                  <a:schemeClr val="bg1"/>
                </a:solidFill>
                <a:latin typeface="Tahoma"/>
                <a:ea typeface="Tahoma"/>
                <a:cs typeface="Tahoma"/>
              </a:rPr>
              <a:t>Conclusions</a:t>
            </a:r>
            <a:endParaRPr lang="en-US" sz="2400">
              <a:solidFill>
                <a:schemeClr val="bg1"/>
              </a:solidFill>
              <a:latin typeface="Tahoma"/>
              <a:ea typeface="Tahoma"/>
              <a:cs typeface="Tahoma"/>
            </a:endParaRPr>
          </a:p>
        </p:txBody>
      </p:sp>
      <p:sp>
        <p:nvSpPr>
          <p:cNvPr id="52" name="Title 1">
            <a:extLst>
              <a:ext uri="{FF2B5EF4-FFF2-40B4-BE49-F238E27FC236}">
                <a16:creationId xmlns:a16="http://schemas.microsoft.com/office/drawing/2014/main" id="{119B2B0C-CCC3-B744-B807-23A6F62DA10A}"/>
              </a:ext>
            </a:extLst>
          </p:cNvPr>
          <p:cNvSpPr>
            <a:spLocks noGrp="1"/>
          </p:cNvSpPr>
          <p:nvPr>
            <p:ph type="title"/>
          </p:nvPr>
        </p:nvSpPr>
        <p:spPr>
          <a:xfrm>
            <a:off x="654743" y="287716"/>
            <a:ext cx="11156257" cy="673981"/>
          </a:xfrm>
        </p:spPr>
        <p:txBody>
          <a:bodyPr>
            <a:normAutofit/>
          </a:bodyPr>
          <a:lstStyle/>
          <a:p>
            <a:r>
              <a:rPr lang="en-US">
                <a:latin typeface="Tahoma"/>
                <a:ea typeface="Tahoma"/>
                <a:cs typeface="Tahoma"/>
              </a:rPr>
              <a:t>When, where &amp; How to use this?</a:t>
            </a:r>
            <a:endParaRPr lang="en-US"/>
          </a:p>
        </p:txBody>
      </p:sp>
    </p:spTree>
    <p:extLst>
      <p:ext uri="{BB962C8B-B14F-4D97-AF65-F5344CB8AC3E}">
        <p14:creationId xmlns:p14="http://schemas.microsoft.com/office/powerpoint/2010/main" val="3010117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P spid="17" grpId="0" animBg="1"/>
      <p:bldP spid="18" grpId="0"/>
      <p:bldP spid="21" grpId="0" animBg="1"/>
      <p:bldP spid="22" grpId="0"/>
      <p:bldP spid="23" grpId="0" animBg="1"/>
      <p:bldP spid="24" grpId="0"/>
      <p:bldP spid="25" grpId="0"/>
      <p:bldP spid="25" grpId="1"/>
      <p:bldP spid="34" grpId="0" animBg="1"/>
      <p:bldP spid="35" grpId="0"/>
      <p:bldP spid="36" grpId="0" animBg="1"/>
      <p:bldP spid="37" grpId="0"/>
      <p:bldP spid="38" grpId="0" animBg="1"/>
      <p:bldP spid="39" grpId="0"/>
      <p:bldP spid="40" grpId="0" animBg="1"/>
      <p:bldP spid="41" grpId="0"/>
      <p:bldP spid="42" grpId="0"/>
      <p:bldP spid="43" grpId="0" animBg="1"/>
      <p:bldP spid="44" grpId="0"/>
      <p:bldP spid="45" grpId="0" animBg="1"/>
      <p:bldP spid="46" grpId="0"/>
      <p:bldP spid="47" grpId="0" animBg="1"/>
      <p:bldP spid="48" grpId="0"/>
      <p:bldP spid="49" grpId="0" animBg="1"/>
      <p:bldP spid="5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itle 1">
            <a:extLst>
              <a:ext uri="{FF2B5EF4-FFF2-40B4-BE49-F238E27FC236}">
                <a16:creationId xmlns:a16="http://schemas.microsoft.com/office/drawing/2014/main" id="{119B2B0C-CCC3-B744-B807-23A6F62DA10A}"/>
              </a:ext>
            </a:extLst>
          </p:cNvPr>
          <p:cNvSpPr>
            <a:spLocks noGrp="1"/>
          </p:cNvSpPr>
          <p:nvPr>
            <p:ph type="title"/>
          </p:nvPr>
        </p:nvSpPr>
        <p:spPr>
          <a:xfrm>
            <a:off x="654743" y="287716"/>
            <a:ext cx="11156257" cy="673981"/>
          </a:xfrm>
        </p:spPr>
        <p:txBody>
          <a:bodyPr>
            <a:normAutofit/>
          </a:bodyPr>
          <a:lstStyle/>
          <a:p>
            <a:r>
              <a:rPr lang="en-US">
                <a:latin typeface="Tahoma"/>
                <a:ea typeface="Tahoma"/>
                <a:cs typeface="Tahoma"/>
              </a:rPr>
              <a:t>Elevator pitch</a:t>
            </a:r>
            <a:endParaRPr lang="en-US"/>
          </a:p>
        </p:txBody>
      </p:sp>
      <p:pic>
        <p:nvPicPr>
          <p:cNvPr id="5" name="Picture 4">
            <a:extLst>
              <a:ext uri="{FF2B5EF4-FFF2-40B4-BE49-F238E27FC236}">
                <a16:creationId xmlns:a16="http://schemas.microsoft.com/office/drawing/2014/main" id="{84B9F9D6-C7E6-6B4D-AE1C-7B2B69647CF0}"/>
              </a:ext>
            </a:extLst>
          </p:cNvPr>
          <p:cNvPicPr>
            <a:picLocks noChangeAspect="1"/>
          </p:cNvPicPr>
          <p:nvPr/>
        </p:nvPicPr>
        <p:blipFill>
          <a:blip r:embed="rId2"/>
          <a:stretch>
            <a:fillRect/>
          </a:stretch>
        </p:blipFill>
        <p:spPr>
          <a:xfrm>
            <a:off x="1171261" y="1473226"/>
            <a:ext cx="9849478" cy="4268107"/>
          </a:xfrm>
          <a:prstGeom prst="rect">
            <a:avLst/>
          </a:prstGeom>
          <a:ln>
            <a:solidFill>
              <a:schemeClr val="tx1"/>
            </a:solidFill>
          </a:ln>
        </p:spPr>
      </p:pic>
    </p:spTree>
    <p:extLst>
      <p:ext uri="{BB962C8B-B14F-4D97-AF65-F5344CB8AC3E}">
        <p14:creationId xmlns:p14="http://schemas.microsoft.com/office/powerpoint/2010/main" val="23125684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66DCC352-FC81-0340-B833-422E4C356443}"/>
              </a:ext>
            </a:extLst>
          </p:cNvPr>
          <p:cNvSpPr>
            <a:spLocks noGrp="1"/>
          </p:cNvSpPr>
          <p:nvPr>
            <p:ph sz="quarter" idx="11"/>
          </p:nvPr>
        </p:nvSpPr>
        <p:spPr>
          <a:xfrm>
            <a:off x="654740" y="2136691"/>
            <a:ext cx="10206548" cy="867930"/>
          </a:xfrm>
        </p:spPr>
        <p:txBody>
          <a:bodyPr vert="horz" wrap="square" lIns="91440" tIns="45720" rIns="91440" bIns="45720" rtlCol="0" anchor="t">
            <a:spAutoFit/>
          </a:bodyPr>
          <a:lstStyle/>
          <a:p>
            <a:r>
              <a:rPr lang="en-US" sz="2800">
                <a:latin typeface="Tahoma"/>
                <a:ea typeface="Tahoma"/>
                <a:cs typeface="Tahoma"/>
              </a:rPr>
              <a:t>Narrative works here as well, but try thinking of this as a </a:t>
            </a:r>
            <a:r>
              <a:rPr lang="en-US" sz="2800" b="1">
                <a:latin typeface="Tahoma"/>
                <a:ea typeface="Tahoma"/>
                <a:cs typeface="Tahoma"/>
              </a:rPr>
              <a:t>monster flick   </a:t>
            </a:r>
          </a:p>
        </p:txBody>
      </p:sp>
      <p:sp>
        <p:nvSpPr>
          <p:cNvPr id="52" name="Title 1">
            <a:extLst>
              <a:ext uri="{FF2B5EF4-FFF2-40B4-BE49-F238E27FC236}">
                <a16:creationId xmlns:a16="http://schemas.microsoft.com/office/drawing/2014/main" id="{119B2B0C-CCC3-B744-B807-23A6F62DA10A}"/>
              </a:ext>
            </a:extLst>
          </p:cNvPr>
          <p:cNvSpPr>
            <a:spLocks noGrp="1"/>
          </p:cNvSpPr>
          <p:nvPr>
            <p:ph type="title"/>
          </p:nvPr>
        </p:nvSpPr>
        <p:spPr>
          <a:xfrm>
            <a:off x="654743" y="287716"/>
            <a:ext cx="11156257" cy="673981"/>
          </a:xfrm>
        </p:spPr>
        <p:txBody>
          <a:bodyPr>
            <a:normAutofit/>
          </a:bodyPr>
          <a:lstStyle/>
          <a:p>
            <a:r>
              <a:rPr lang="en-US">
                <a:latin typeface="Tahoma"/>
                <a:ea typeface="Tahoma"/>
                <a:cs typeface="Tahoma"/>
              </a:rPr>
              <a:t>Elevator pitch</a:t>
            </a:r>
            <a:endParaRPr lang="en-US"/>
          </a:p>
        </p:txBody>
      </p:sp>
      <p:sp>
        <p:nvSpPr>
          <p:cNvPr id="33" name="Content Placeholder 2">
            <a:extLst>
              <a:ext uri="{FF2B5EF4-FFF2-40B4-BE49-F238E27FC236}">
                <a16:creationId xmlns:a16="http://schemas.microsoft.com/office/drawing/2014/main" id="{FF84A5B1-0B99-2048-8F47-9FC53EBB0640}"/>
              </a:ext>
            </a:extLst>
          </p:cNvPr>
          <p:cNvSpPr txBox="1">
            <a:spLocks/>
          </p:cNvSpPr>
          <p:nvPr/>
        </p:nvSpPr>
        <p:spPr>
          <a:xfrm>
            <a:off x="654740" y="1118647"/>
            <a:ext cx="10607989" cy="867930"/>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a:latin typeface="Tahoma"/>
                <a:ea typeface="Tahoma"/>
                <a:cs typeface="Tahoma"/>
              </a:rPr>
              <a:t>A 1 minute summary of your work for someone outside your field</a:t>
            </a:r>
          </a:p>
        </p:txBody>
      </p:sp>
      <p:sp>
        <p:nvSpPr>
          <p:cNvPr id="53" name="Content Placeholder 2">
            <a:extLst>
              <a:ext uri="{FF2B5EF4-FFF2-40B4-BE49-F238E27FC236}">
                <a16:creationId xmlns:a16="http://schemas.microsoft.com/office/drawing/2014/main" id="{19B315DA-F11E-6046-8072-B415CB431CCC}"/>
              </a:ext>
            </a:extLst>
          </p:cNvPr>
          <p:cNvSpPr txBox="1">
            <a:spLocks/>
          </p:cNvSpPr>
          <p:nvPr/>
        </p:nvSpPr>
        <p:spPr>
          <a:xfrm>
            <a:off x="654741" y="3154735"/>
            <a:ext cx="8243932" cy="867930"/>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a:latin typeface="Tahoma"/>
                <a:ea typeface="Tahoma"/>
                <a:cs typeface="Tahoma"/>
              </a:rPr>
              <a:t>Focus on how horrible the problem (monster) is and how you solved (killed) it </a:t>
            </a:r>
          </a:p>
        </p:txBody>
      </p:sp>
      <p:pic>
        <p:nvPicPr>
          <p:cNvPr id="6" name="Picture 5">
            <a:extLst>
              <a:ext uri="{FF2B5EF4-FFF2-40B4-BE49-F238E27FC236}">
                <a16:creationId xmlns:a16="http://schemas.microsoft.com/office/drawing/2014/main" id="{DF302692-9146-1649-BF95-0E286F457E06}"/>
              </a:ext>
            </a:extLst>
          </p:cNvPr>
          <p:cNvPicPr>
            <a:picLocks noChangeAspect="1"/>
          </p:cNvPicPr>
          <p:nvPr/>
        </p:nvPicPr>
        <p:blipFill rotWithShape="1">
          <a:blip r:embed="rId2"/>
          <a:srcRect l="3292" t="4715" r="3049" b="9853"/>
          <a:stretch/>
        </p:blipFill>
        <p:spPr>
          <a:xfrm>
            <a:off x="9002482" y="2639105"/>
            <a:ext cx="2592222" cy="2551718"/>
          </a:xfrm>
          <a:prstGeom prst="rect">
            <a:avLst/>
          </a:prstGeom>
          <a:ln>
            <a:solidFill>
              <a:schemeClr val="tx1"/>
            </a:solidFill>
          </a:ln>
        </p:spPr>
      </p:pic>
      <p:sp>
        <p:nvSpPr>
          <p:cNvPr id="54" name="Content Placeholder 2">
            <a:extLst>
              <a:ext uri="{FF2B5EF4-FFF2-40B4-BE49-F238E27FC236}">
                <a16:creationId xmlns:a16="http://schemas.microsoft.com/office/drawing/2014/main" id="{BE0F5F5C-79BD-4645-9046-CAEE5282595D}"/>
              </a:ext>
            </a:extLst>
          </p:cNvPr>
          <p:cNvSpPr txBox="1">
            <a:spLocks/>
          </p:cNvSpPr>
          <p:nvPr/>
        </p:nvSpPr>
        <p:spPr>
          <a:xfrm>
            <a:off x="654741" y="4172779"/>
            <a:ext cx="8243932" cy="867930"/>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a:latin typeface="Tahoma"/>
                <a:ea typeface="Tahoma"/>
                <a:cs typeface="Tahoma"/>
              </a:rPr>
              <a:t>The methods (weapon) should only be described briefly</a:t>
            </a:r>
          </a:p>
        </p:txBody>
      </p:sp>
      <p:sp>
        <p:nvSpPr>
          <p:cNvPr id="55" name="Content Placeholder 2">
            <a:extLst>
              <a:ext uri="{FF2B5EF4-FFF2-40B4-BE49-F238E27FC236}">
                <a16:creationId xmlns:a16="http://schemas.microsoft.com/office/drawing/2014/main" id="{C904B801-0658-9C46-8FC8-739BB4FC9078}"/>
              </a:ext>
            </a:extLst>
          </p:cNvPr>
          <p:cNvSpPr txBox="1">
            <a:spLocks/>
          </p:cNvSpPr>
          <p:nvPr/>
        </p:nvSpPr>
        <p:spPr>
          <a:xfrm>
            <a:off x="654740" y="5200046"/>
            <a:ext cx="8243932" cy="867930"/>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a:latin typeface="Tahoma"/>
                <a:ea typeface="Tahoma"/>
                <a:cs typeface="Tahoma"/>
              </a:rPr>
              <a:t>How would you describe your favorite novel or movie in 1 minute?</a:t>
            </a:r>
          </a:p>
        </p:txBody>
      </p:sp>
      <p:sp>
        <p:nvSpPr>
          <p:cNvPr id="56" name="Content Placeholder 2">
            <a:extLst>
              <a:ext uri="{FF2B5EF4-FFF2-40B4-BE49-F238E27FC236}">
                <a16:creationId xmlns:a16="http://schemas.microsoft.com/office/drawing/2014/main" id="{DD402521-70BC-6A40-86C3-02C661E98C9B}"/>
              </a:ext>
            </a:extLst>
          </p:cNvPr>
          <p:cNvSpPr txBox="1">
            <a:spLocks/>
          </p:cNvSpPr>
          <p:nvPr/>
        </p:nvSpPr>
        <p:spPr>
          <a:xfrm>
            <a:off x="4001697" y="6227313"/>
            <a:ext cx="3914073" cy="480131"/>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a:solidFill>
                  <a:srgbClr val="FF0000"/>
                </a:solidFill>
                <a:latin typeface="Tahoma"/>
                <a:ea typeface="Tahoma"/>
                <a:cs typeface="Tahoma"/>
              </a:rPr>
              <a:t>PRACTICE IS KEY!</a:t>
            </a:r>
          </a:p>
        </p:txBody>
      </p:sp>
    </p:spTree>
    <p:extLst>
      <p:ext uri="{BB962C8B-B14F-4D97-AF65-F5344CB8AC3E}">
        <p14:creationId xmlns:p14="http://schemas.microsoft.com/office/powerpoint/2010/main" val="426458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4">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5">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itle 1">
            <a:extLst>
              <a:ext uri="{FF2B5EF4-FFF2-40B4-BE49-F238E27FC236}">
                <a16:creationId xmlns:a16="http://schemas.microsoft.com/office/drawing/2014/main" id="{119B2B0C-CCC3-B744-B807-23A6F62DA10A}"/>
              </a:ext>
            </a:extLst>
          </p:cNvPr>
          <p:cNvSpPr>
            <a:spLocks noGrp="1"/>
          </p:cNvSpPr>
          <p:nvPr>
            <p:ph type="title"/>
          </p:nvPr>
        </p:nvSpPr>
        <p:spPr>
          <a:xfrm>
            <a:off x="654743" y="287716"/>
            <a:ext cx="11156257" cy="673981"/>
          </a:xfrm>
        </p:spPr>
        <p:txBody>
          <a:bodyPr>
            <a:normAutofit/>
          </a:bodyPr>
          <a:lstStyle/>
          <a:p>
            <a:r>
              <a:rPr lang="en-US">
                <a:latin typeface="Tahoma"/>
                <a:ea typeface="Tahoma"/>
                <a:cs typeface="Tahoma"/>
              </a:rPr>
              <a:t>Poster presentation</a:t>
            </a:r>
            <a:endParaRPr lang="en-US"/>
          </a:p>
        </p:txBody>
      </p:sp>
      <p:sp>
        <p:nvSpPr>
          <p:cNvPr id="33" name="Content Placeholder 2">
            <a:extLst>
              <a:ext uri="{FF2B5EF4-FFF2-40B4-BE49-F238E27FC236}">
                <a16:creationId xmlns:a16="http://schemas.microsoft.com/office/drawing/2014/main" id="{FF84A5B1-0B99-2048-8F47-9FC53EBB0640}"/>
              </a:ext>
            </a:extLst>
          </p:cNvPr>
          <p:cNvSpPr txBox="1">
            <a:spLocks/>
          </p:cNvSpPr>
          <p:nvPr/>
        </p:nvSpPr>
        <p:spPr>
          <a:xfrm>
            <a:off x="807142" y="1711584"/>
            <a:ext cx="10602980" cy="3707682"/>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a:latin typeface="Tahoma"/>
                <a:ea typeface="Tahoma"/>
                <a:cs typeface="Tahoma"/>
              </a:rPr>
              <a:t>Dirty little secret – almost no one will read your poster </a:t>
            </a:r>
          </a:p>
          <a:p>
            <a:r>
              <a:rPr lang="en-US" sz="2800">
                <a:latin typeface="Tahoma"/>
                <a:ea typeface="Tahoma"/>
                <a:cs typeface="Tahoma"/>
              </a:rPr>
              <a:t>Posters are visual media – use charts and graphs, not words</a:t>
            </a:r>
          </a:p>
          <a:p>
            <a:r>
              <a:rPr lang="en-US" sz="2800">
                <a:latin typeface="Tahoma"/>
                <a:ea typeface="Tahoma"/>
                <a:cs typeface="Tahoma"/>
              </a:rPr>
              <a:t>Include background, methods, results, conclusions</a:t>
            </a:r>
          </a:p>
          <a:p>
            <a:r>
              <a:rPr lang="en-US" sz="2800">
                <a:latin typeface="Tahoma"/>
                <a:ea typeface="Tahoma"/>
                <a:cs typeface="Tahoma"/>
              </a:rPr>
              <a:t>Most important/interesting graphics should be BIG and in the middle of the poster</a:t>
            </a:r>
          </a:p>
          <a:p>
            <a:r>
              <a:rPr lang="en-US" sz="2800">
                <a:latin typeface="Tahoma"/>
                <a:ea typeface="Tahoma"/>
                <a:cs typeface="Tahoma"/>
              </a:rPr>
              <a:t>Be creative with your graphics but organize items consistently</a:t>
            </a:r>
          </a:p>
        </p:txBody>
      </p:sp>
      <p:sp>
        <p:nvSpPr>
          <p:cNvPr id="13" name="Content Placeholder 2">
            <a:extLst>
              <a:ext uri="{FF2B5EF4-FFF2-40B4-BE49-F238E27FC236}">
                <a16:creationId xmlns:a16="http://schemas.microsoft.com/office/drawing/2014/main" id="{E08D8178-DF22-014E-B945-F257DA33E21F}"/>
              </a:ext>
            </a:extLst>
          </p:cNvPr>
          <p:cNvSpPr txBox="1">
            <a:spLocks/>
          </p:cNvSpPr>
          <p:nvPr/>
        </p:nvSpPr>
        <p:spPr>
          <a:xfrm>
            <a:off x="807143" y="994975"/>
            <a:ext cx="5564628" cy="480131"/>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a:latin typeface="Tahoma"/>
                <a:ea typeface="Tahoma"/>
                <a:cs typeface="Tahoma"/>
              </a:rPr>
              <a:t>Designing the poster</a:t>
            </a:r>
            <a:endParaRPr lang="en-US" sz="2600" b="1">
              <a:latin typeface="Tahoma"/>
              <a:ea typeface="Tahoma"/>
              <a:cs typeface="Tahoma"/>
            </a:endParaRPr>
          </a:p>
        </p:txBody>
      </p:sp>
    </p:spTree>
    <p:extLst>
      <p:ext uri="{BB962C8B-B14F-4D97-AF65-F5344CB8AC3E}">
        <p14:creationId xmlns:p14="http://schemas.microsoft.com/office/powerpoint/2010/main" val="2012783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itle 1">
            <a:extLst>
              <a:ext uri="{FF2B5EF4-FFF2-40B4-BE49-F238E27FC236}">
                <a16:creationId xmlns:a16="http://schemas.microsoft.com/office/drawing/2014/main" id="{119B2B0C-CCC3-B744-B807-23A6F62DA10A}"/>
              </a:ext>
            </a:extLst>
          </p:cNvPr>
          <p:cNvSpPr>
            <a:spLocks noGrp="1"/>
          </p:cNvSpPr>
          <p:nvPr>
            <p:ph type="title"/>
          </p:nvPr>
        </p:nvSpPr>
        <p:spPr>
          <a:xfrm>
            <a:off x="654743" y="287716"/>
            <a:ext cx="11156257" cy="673981"/>
          </a:xfrm>
        </p:spPr>
        <p:txBody>
          <a:bodyPr>
            <a:normAutofit/>
          </a:bodyPr>
          <a:lstStyle/>
          <a:p>
            <a:r>
              <a:rPr lang="en-US">
                <a:latin typeface="Tahoma"/>
                <a:ea typeface="Tahoma"/>
                <a:cs typeface="Tahoma"/>
              </a:rPr>
              <a:t>Poster presentation</a:t>
            </a:r>
            <a:endParaRPr lang="en-US"/>
          </a:p>
        </p:txBody>
      </p:sp>
      <p:sp>
        <p:nvSpPr>
          <p:cNvPr id="33" name="Content Placeholder 2">
            <a:extLst>
              <a:ext uri="{FF2B5EF4-FFF2-40B4-BE49-F238E27FC236}">
                <a16:creationId xmlns:a16="http://schemas.microsoft.com/office/drawing/2014/main" id="{FF84A5B1-0B99-2048-8F47-9FC53EBB0640}"/>
              </a:ext>
            </a:extLst>
          </p:cNvPr>
          <p:cNvSpPr txBox="1">
            <a:spLocks/>
          </p:cNvSpPr>
          <p:nvPr/>
        </p:nvSpPr>
        <p:spPr>
          <a:xfrm>
            <a:off x="807142" y="1711584"/>
            <a:ext cx="10602980" cy="3707682"/>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a:latin typeface="Tahoma"/>
                <a:ea typeface="Tahoma"/>
                <a:cs typeface="Tahoma"/>
              </a:rPr>
              <a:t>Dirty little secret – almost no one will read your poster </a:t>
            </a:r>
          </a:p>
          <a:p>
            <a:r>
              <a:rPr lang="en-US" sz="2800">
                <a:latin typeface="Tahoma"/>
                <a:ea typeface="Tahoma"/>
                <a:cs typeface="Tahoma"/>
              </a:rPr>
              <a:t>Posters are visual media – use charts and graphs, not words</a:t>
            </a:r>
          </a:p>
          <a:p>
            <a:r>
              <a:rPr lang="en-US" sz="2800">
                <a:latin typeface="Tahoma"/>
                <a:ea typeface="Tahoma"/>
                <a:cs typeface="Tahoma"/>
              </a:rPr>
              <a:t>Include background, methods, results, conclusions</a:t>
            </a:r>
          </a:p>
          <a:p>
            <a:r>
              <a:rPr lang="en-US" sz="2800">
                <a:latin typeface="Tahoma"/>
                <a:ea typeface="Tahoma"/>
                <a:cs typeface="Tahoma"/>
              </a:rPr>
              <a:t>Most important/interesting graphics should be BIG and in the middle of the poster</a:t>
            </a:r>
          </a:p>
          <a:p>
            <a:r>
              <a:rPr lang="en-US" sz="2800">
                <a:latin typeface="Tahoma"/>
                <a:ea typeface="Tahoma"/>
                <a:cs typeface="Tahoma"/>
              </a:rPr>
              <a:t>Be creative with your graphics but organize items consistently</a:t>
            </a:r>
          </a:p>
        </p:txBody>
      </p:sp>
      <p:sp>
        <p:nvSpPr>
          <p:cNvPr id="13" name="Content Placeholder 2">
            <a:extLst>
              <a:ext uri="{FF2B5EF4-FFF2-40B4-BE49-F238E27FC236}">
                <a16:creationId xmlns:a16="http://schemas.microsoft.com/office/drawing/2014/main" id="{E08D8178-DF22-014E-B945-F257DA33E21F}"/>
              </a:ext>
            </a:extLst>
          </p:cNvPr>
          <p:cNvSpPr txBox="1">
            <a:spLocks/>
          </p:cNvSpPr>
          <p:nvPr/>
        </p:nvSpPr>
        <p:spPr>
          <a:xfrm>
            <a:off x="807143" y="994975"/>
            <a:ext cx="5564628" cy="480131"/>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a:latin typeface="Tahoma"/>
                <a:ea typeface="Tahoma"/>
                <a:cs typeface="Tahoma"/>
              </a:rPr>
              <a:t>Designing the poster</a:t>
            </a:r>
            <a:endParaRPr lang="en-US" sz="2600" b="1">
              <a:latin typeface="Tahoma"/>
              <a:ea typeface="Tahoma"/>
              <a:cs typeface="Tahoma"/>
            </a:endParaRPr>
          </a:p>
        </p:txBody>
      </p:sp>
      <p:pic>
        <p:nvPicPr>
          <p:cNvPr id="4" name="Picture 3">
            <a:extLst>
              <a:ext uri="{FF2B5EF4-FFF2-40B4-BE49-F238E27FC236}">
                <a16:creationId xmlns:a16="http://schemas.microsoft.com/office/drawing/2014/main" id="{569C9077-9C0B-154F-9FA7-9B64F7EA51E0}"/>
              </a:ext>
            </a:extLst>
          </p:cNvPr>
          <p:cNvPicPr>
            <a:picLocks noChangeAspect="1"/>
          </p:cNvPicPr>
          <p:nvPr/>
        </p:nvPicPr>
        <p:blipFill>
          <a:blip r:embed="rId2"/>
          <a:stretch>
            <a:fillRect/>
          </a:stretch>
        </p:blipFill>
        <p:spPr>
          <a:xfrm>
            <a:off x="1965242" y="971024"/>
            <a:ext cx="7934132" cy="5617085"/>
          </a:xfrm>
          <a:prstGeom prst="rect">
            <a:avLst/>
          </a:prstGeom>
        </p:spPr>
      </p:pic>
      <p:sp>
        <p:nvSpPr>
          <p:cNvPr id="8" name="TextBox 7">
            <a:extLst>
              <a:ext uri="{FF2B5EF4-FFF2-40B4-BE49-F238E27FC236}">
                <a16:creationId xmlns:a16="http://schemas.microsoft.com/office/drawing/2014/main" id="{B7558538-4FEE-6A49-A4CD-578AFF656AE1}"/>
              </a:ext>
            </a:extLst>
          </p:cNvPr>
          <p:cNvSpPr txBox="1"/>
          <p:nvPr/>
        </p:nvSpPr>
        <p:spPr>
          <a:xfrm>
            <a:off x="2296602" y="1338710"/>
            <a:ext cx="7364233" cy="4524315"/>
          </a:xfrm>
          <a:prstGeom prst="rect">
            <a:avLst/>
          </a:prstGeom>
          <a:noFill/>
        </p:spPr>
        <p:txBody>
          <a:bodyPr wrap="square" rtlCol="0">
            <a:spAutoFit/>
          </a:bodyPr>
          <a:lstStyle/>
          <a:p>
            <a:pPr algn="ctr">
              <a:lnSpc>
                <a:spcPct val="100000"/>
              </a:lnSpc>
            </a:pPr>
            <a:r>
              <a:rPr lang="en-US" sz="9600" b="1" i="0" spc="150" baseline="0">
                <a:solidFill>
                  <a:srgbClr val="FF0000"/>
                </a:solidFill>
                <a:latin typeface="Tahoma" panose="020B0604030504040204" pitchFamily="34" charset="0"/>
                <a:ea typeface="Tahoma" panose="020B0604030504040204" pitchFamily="34" charset="0"/>
                <a:cs typeface="Tahoma" panose="020B0604030504040204" pitchFamily="34" charset="0"/>
              </a:rPr>
              <a:t>NO!</a:t>
            </a:r>
          </a:p>
          <a:p>
            <a:pPr algn="ctr">
              <a:lnSpc>
                <a:spcPct val="100000"/>
              </a:lnSpc>
            </a:pPr>
            <a:r>
              <a:rPr lang="en-US" sz="9600" b="1" spc="150">
                <a:solidFill>
                  <a:srgbClr val="FF0000"/>
                </a:solidFill>
                <a:latin typeface="Tahoma" panose="020B0604030504040204" pitchFamily="34" charset="0"/>
                <a:ea typeface="Tahoma" panose="020B0604030504040204" pitchFamily="34" charset="0"/>
                <a:cs typeface="Tahoma" panose="020B0604030504040204" pitchFamily="34" charset="0"/>
              </a:rPr>
              <a:t>Too much text!</a:t>
            </a:r>
            <a:endParaRPr lang="en-US" sz="9600" b="1" i="0" spc="150" baseline="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31558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itle 1">
            <a:extLst>
              <a:ext uri="{FF2B5EF4-FFF2-40B4-BE49-F238E27FC236}">
                <a16:creationId xmlns:a16="http://schemas.microsoft.com/office/drawing/2014/main" id="{119B2B0C-CCC3-B744-B807-23A6F62DA10A}"/>
              </a:ext>
            </a:extLst>
          </p:cNvPr>
          <p:cNvSpPr>
            <a:spLocks noGrp="1"/>
          </p:cNvSpPr>
          <p:nvPr>
            <p:ph type="title"/>
          </p:nvPr>
        </p:nvSpPr>
        <p:spPr>
          <a:xfrm>
            <a:off x="654743" y="287716"/>
            <a:ext cx="11156257" cy="673981"/>
          </a:xfrm>
        </p:spPr>
        <p:txBody>
          <a:bodyPr>
            <a:normAutofit/>
          </a:bodyPr>
          <a:lstStyle/>
          <a:p>
            <a:r>
              <a:rPr lang="en-US">
                <a:latin typeface="Tahoma"/>
                <a:ea typeface="Tahoma"/>
                <a:cs typeface="Tahoma"/>
              </a:rPr>
              <a:t>Poster presentation</a:t>
            </a:r>
            <a:endParaRPr lang="en-US"/>
          </a:p>
        </p:txBody>
      </p:sp>
      <p:sp>
        <p:nvSpPr>
          <p:cNvPr id="33" name="Content Placeholder 2">
            <a:extLst>
              <a:ext uri="{FF2B5EF4-FFF2-40B4-BE49-F238E27FC236}">
                <a16:creationId xmlns:a16="http://schemas.microsoft.com/office/drawing/2014/main" id="{FF84A5B1-0B99-2048-8F47-9FC53EBB0640}"/>
              </a:ext>
            </a:extLst>
          </p:cNvPr>
          <p:cNvSpPr txBox="1">
            <a:spLocks/>
          </p:cNvSpPr>
          <p:nvPr/>
        </p:nvSpPr>
        <p:spPr>
          <a:xfrm>
            <a:off x="807142" y="1711584"/>
            <a:ext cx="10602980" cy="3707682"/>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a:latin typeface="Tahoma"/>
                <a:ea typeface="Tahoma"/>
                <a:cs typeface="Tahoma"/>
              </a:rPr>
              <a:t>Dirty little secret – almost no one will read your poster </a:t>
            </a:r>
          </a:p>
          <a:p>
            <a:r>
              <a:rPr lang="en-US" sz="2800">
                <a:latin typeface="Tahoma"/>
                <a:ea typeface="Tahoma"/>
                <a:cs typeface="Tahoma"/>
              </a:rPr>
              <a:t>Posters are visual media – use charts and graphs, not words</a:t>
            </a:r>
          </a:p>
          <a:p>
            <a:r>
              <a:rPr lang="en-US" sz="2800">
                <a:latin typeface="Tahoma"/>
                <a:ea typeface="Tahoma"/>
                <a:cs typeface="Tahoma"/>
              </a:rPr>
              <a:t>Include background, methods, results, conclusions</a:t>
            </a:r>
          </a:p>
          <a:p>
            <a:r>
              <a:rPr lang="en-US" sz="2800">
                <a:latin typeface="Tahoma"/>
                <a:ea typeface="Tahoma"/>
                <a:cs typeface="Tahoma"/>
              </a:rPr>
              <a:t>Most important/interesting graphics should be BIG and in the middle of the poster</a:t>
            </a:r>
          </a:p>
          <a:p>
            <a:r>
              <a:rPr lang="en-US" sz="2800">
                <a:latin typeface="Tahoma"/>
                <a:ea typeface="Tahoma"/>
                <a:cs typeface="Tahoma"/>
              </a:rPr>
              <a:t>Be creative with your graphics but organize items consistently</a:t>
            </a:r>
          </a:p>
        </p:txBody>
      </p:sp>
      <p:sp>
        <p:nvSpPr>
          <p:cNvPr id="13" name="Content Placeholder 2">
            <a:extLst>
              <a:ext uri="{FF2B5EF4-FFF2-40B4-BE49-F238E27FC236}">
                <a16:creationId xmlns:a16="http://schemas.microsoft.com/office/drawing/2014/main" id="{E08D8178-DF22-014E-B945-F257DA33E21F}"/>
              </a:ext>
            </a:extLst>
          </p:cNvPr>
          <p:cNvSpPr txBox="1">
            <a:spLocks/>
          </p:cNvSpPr>
          <p:nvPr/>
        </p:nvSpPr>
        <p:spPr>
          <a:xfrm>
            <a:off x="807143" y="994975"/>
            <a:ext cx="5564628" cy="480131"/>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a:latin typeface="Tahoma"/>
                <a:ea typeface="Tahoma"/>
                <a:cs typeface="Tahoma"/>
              </a:rPr>
              <a:t>Designing the poster</a:t>
            </a:r>
            <a:endParaRPr lang="en-US" sz="2600" b="1">
              <a:latin typeface="Tahoma"/>
              <a:ea typeface="Tahoma"/>
              <a:cs typeface="Tahoma"/>
            </a:endParaRPr>
          </a:p>
        </p:txBody>
      </p:sp>
      <p:pic>
        <p:nvPicPr>
          <p:cNvPr id="7" name="Picture 6">
            <a:extLst>
              <a:ext uri="{FF2B5EF4-FFF2-40B4-BE49-F238E27FC236}">
                <a16:creationId xmlns:a16="http://schemas.microsoft.com/office/drawing/2014/main" id="{BB1666C8-4367-594E-9F2B-EB84FE84A9E2}"/>
              </a:ext>
            </a:extLst>
          </p:cNvPr>
          <p:cNvPicPr>
            <a:picLocks noChangeAspect="1"/>
          </p:cNvPicPr>
          <p:nvPr/>
        </p:nvPicPr>
        <p:blipFill>
          <a:blip r:embed="rId2"/>
          <a:stretch>
            <a:fillRect/>
          </a:stretch>
        </p:blipFill>
        <p:spPr>
          <a:xfrm>
            <a:off x="1892517" y="130097"/>
            <a:ext cx="8245397" cy="6631828"/>
          </a:xfrm>
          <a:prstGeom prst="rect">
            <a:avLst/>
          </a:prstGeom>
        </p:spPr>
      </p:pic>
      <p:pic>
        <p:nvPicPr>
          <p:cNvPr id="11" name="Picture 10">
            <a:extLst>
              <a:ext uri="{FF2B5EF4-FFF2-40B4-BE49-F238E27FC236}">
                <a16:creationId xmlns:a16="http://schemas.microsoft.com/office/drawing/2014/main" id="{38218DDB-9F65-E845-8FB5-4A58341BDA77}"/>
              </a:ext>
            </a:extLst>
          </p:cNvPr>
          <p:cNvPicPr>
            <a:picLocks noChangeAspect="1"/>
          </p:cNvPicPr>
          <p:nvPr/>
        </p:nvPicPr>
        <p:blipFill>
          <a:blip r:embed="rId3"/>
          <a:stretch>
            <a:fillRect/>
          </a:stretch>
        </p:blipFill>
        <p:spPr>
          <a:xfrm>
            <a:off x="4287010" y="2109069"/>
            <a:ext cx="3891722" cy="2912711"/>
          </a:xfrm>
          <a:prstGeom prst="rect">
            <a:avLst/>
          </a:prstGeom>
        </p:spPr>
      </p:pic>
    </p:spTree>
    <p:extLst>
      <p:ext uri="{BB962C8B-B14F-4D97-AF65-F5344CB8AC3E}">
        <p14:creationId xmlns:p14="http://schemas.microsoft.com/office/powerpoint/2010/main" val="342019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itle 1">
            <a:extLst>
              <a:ext uri="{FF2B5EF4-FFF2-40B4-BE49-F238E27FC236}">
                <a16:creationId xmlns:a16="http://schemas.microsoft.com/office/drawing/2014/main" id="{119B2B0C-CCC3-B744-B807-23A6F62DA10A}"/>
              </a:ext>
            </a:extLst>
          </p:cNvPr>
          <p:cNvSpPr>
            <a:spLocks noGrp="1"/>
          </p:cNvSpPr>
          <p:nvPr>
            <p:ph type="title"/>
          </p:nvPr>
        </p:nvSpPr>
        <p:spPr>
          <a:xfrm>
            <a:off x="654743" y="287716"/>
            <a:ext cx="11156257" cy="673981"/>
          </a:xfrm>
        </p:spPr>
        <p:txBody>
          <a:bodyPr>
            <a:normAutofit/>
          </a:bodyPr>
          <a:lstStyle/>
          <a:p>
            <a:r>
              <a:rPr lang="en-US">
                <a:latin typeface="Tahoma"/>
                <a:ea typeface="Tahoma"/>
                <a:cs typeface="Tahoma"/>
              </a:rPr>
              <a:t>Poster presentation</a:t>
            </a:r>
            <a:endParaRPr lang="en-US"/>
          </a:p>
        </p:txBody>
      </p:sp>
      <p:sp>
        <p:nvSpPr>
          <p:cNvPr id="33" name="Content Placeholder 2">
            <a:extLst>
              <a:ext uri="{FF2B5EF4-FFF2-40B4-BE49-F238E27FC236}">
                <a16:creationId xmlns:a16="http://schemas.microsoft.com/office/drawing/2014/main" id="{FF84A5B1-0B99-2048-8F47-9FC53EBB0640}"/>
              </a:ext>
            </a:extLst>
          </p:cNvPr>
          <p:cNvSpPr txBox="1">
            <a:spLocks/>
          </p:cNvSpPr>
          <p:nvPr/>
        </p:nvSpPr>
        <p:spPr>
          <a:xfrm>
            <a:off x="1035744" y="1508384"/>
            <a:ext cx="10590200" cy="4325800"/>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a:latin typeface="Tahoma"/>
                <a:ea typeface="Tahoma"/>
                <a:cs typeface="Tahoma"/>
              </a:rPr>
              <a:t>Read the person </a:t>
            </a:r>
          </a:p>
          <a:p>
            <a:pPr lvl="1">
              <a:buFont typeface="Courier New" panose="02070309020205020404" pitchFamily="49" charset="0"/>
              <a:buChar char="o"/>
            </a:pPr>
            <a:r>
              <a:rPr lang="en-US" sz="2400">
                <a:latin typeface="Tahoma"/>
                <a:ea typeface="Tahoma"/>
                <a:cs typeface="Tahoma"/>
              </a:rPr>
              <a:t>Professor? Student? Casual? Intense? Do they know the lingo?</a:t>
            </a:r>
          </a:p>
          <a:p>
            <a:pPr lvl="1">
              <a:buFont typeface="Courier New" panose="02070309020205020404" pitchFamily="49" charset="0"/>
              <a:buChar char="o"/>
            </a:pPr>
            <a:r>
              <a:rPr lang="en-US" sz="2400">
                <a:latin typeface="Tahoma"/>
                <a:ea typeface="Tahoma"/>
                <a:cs typeface="Tahoma"/>
              </a:rPr>
              <a:t>Make eye contact and smile</a:t>
            </a:r>
          </a:p>
          <a:p>
            <a:pPr lvl="1">
              <a:buFont typeface="Courier New" panose="02070309020205020404" pitchFamily="49" charset="0"/>
              <a:buChar char="o"/>
            </a:pPr>
            <a:r>
              <a:rPr lang="en-US" sz="2400">
                <a:latin typeface="Tahoma"/>
                <a:ea typeface="Tahoma"/>
                <a:cs typeface="Tahoma"/>
              </a:rPr>
              <a:t>Stand beside, not in front of, your poster</a:t>
            </a:r>
          </a:p>
          <a:p>
            <a:r>
              <a:rPr lang="en-US" sz="2800">
                <a:latin typeface="Tahoma"/>
                <a:ea typeface="Tahoma"/>
                <a:cs typeface="Tahoma"/>
              </a:rPr>
              <a:t>Typical 1st question – “Could you just give me a summary of what you do?”</a:t>
            </a:r>
          </a:p>
          <a:p>
            <a:pPr lvl="1">
              <a:buFont typeface="Courier New" panose="02070309020205020404" pitchFamily="49" charset="0"/>
              <a:buChar char="o"/>
            </a:pPr>
            <a:r>
              <a:rPr lang="en-US" sz="2600">
                <a:latin typeface="Tahoma"/>
                <a:ea typeface="Tahoma"/>
                <a:cs typeface="Tahoma"/>
              </a:rPr>
              <a:t>Give them your elevator pitch!</a:t>
            </a:r>
          </a:p>
          <a:p>
            <a:pPr lvl="1">
              <a:buFont typeface="Courier New" panose="02070309020205020404" pitchFamily="49" charset="0"/>
              <a:buChar char="o"/>
            </a:pPr>
            <a:r>
              <a:rPr lang="en-US" sz="2600">
                <a:latin typeface="Tahoma"/>
                <a:ea typeface="Tahoma"/>
                <a:cs typeface="Tahoma"/>
              </a:rPr>
              <a:t>Most people walk away after this</a:t>
            </a:r>
          </a:p>
          <a:p>
            <a:r>
              <a:rPr lang="en-US" sz="2800">
                <a:latin typeface="Tahoma"/>
                <a:ea typeface="Tahoma"/>
                <a:cs typeface="Tahoma"/>
              </a:rPr>
              <a:t>If person hangs around, but does not ask follow-up questions, ask about their work</a:t>
            </a:r>
          </a:p>
        </p:txBody>
      </p:sp>
      <p:sp>
        <p:nvSpPr>
          <p:cNvPr id="13" name="Content Placeholder 2">
            <a:extLst>
              <a:ext uri="{FF2B5EF4-FFF2-40B4-BE49-F238E27FC236}">
                <a16:creationId xmlns:a16="http://schemas.microsoft.com/office/drawing/2014/main" id="{E08D8178-DF22-014E-B945-F257DA33E21F}"/>
              </a:ext>
            </a:extLst>
          </p:cNvPr>
          <p:cNvSpPr txBox="1">
            <a:spLocks/>
          </p:cNvSpPr>
          <p:nvPr/>
        </p:nvSpPr>
        <p:spPr>
          <a:xfrm>
            <a:off x="807143" y="994975"/>
            <a:ext cx="5564628" cy="480131"/>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a:latin typeface="Tahoma"/>
                <a:ea typeface="Tahoma"/>
                <a:cs typeface="Tahoma"/>
              </a:rPr>
              <a:t>Presenting the poster</a:t>
            </a:r>
            <a:endParaRPr lang="en-US" sz="2600" b="1">
              <a:latin typeface="Tahoma"/>
              <a:ea typeface="Tahoma"/>
              <a:cs typeface="Tahoma"/>
            </a:endParaRPr>
          </a:p>
        </p:txBody>
      </p:sp>
    </p:spTree>
    <p:extLst>
      <p:ext uri="{BB962C8B-B14F-4D97-AF65-F5344CB8AC3E}">
        <p14:creationId xmlns:p14="http://schemas.microsoft.com/office/powerpoint/2010/main" val="396831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743" y="287716"/>
            <a:ext cx="11156257" cy="673981"/>
          </a:xfrm>
        </p:spPr>
        <p:txBody>
          <a:bodyPr>
            <a:normAutofit/>
          </a:bodyPr>
          <a:lstStyle/>
          <a:p>
            <a:r>
              <a:rPr lang="en-US">
                <a:latin typeface="Tahoma"/>
                <a:ea typeface="Tahoma"/>
                <a:cs typeface="Tahoma"/>
              </a:rPr>
              <a:t>Conclusions</a:t>
            </a:r>
            <a:endParaRPr lang="en-US"/>
          </a:p>
        </p:txBody>
      </p:sp>
      <p:sp>
        <p:nvSpPr>
          <p:cNvPr id="3" name="Content Placeholder 2"/>
          <p:cNvSpPr>
            <a:spLocks noGrp="1"/>
          </p:cNvSpPr>
          <p:nvPr>
            <p:ph sz="quarter" idx="11"/>
          </p:nvPr>
        </p:nvSpPr>
        <p:spPr>
          <a:xfrm>
            <a:off x="553388" y="1152475"/>
            <a:ext cx="2808377" cy="2086725"/>
          </a:xfrm>
        </p:spPr>
        <p:txBody>
          <a:bodyPr vert="horz" wrap="square" lIns="91440" tIns="45720" rIns="91440" bIns="45720" rtlCol="0" anchor="t">
            <a:spAutoFit/>
          </a:bodyPr>
          <a:lstStyle/>
          <a:p>
            <a:pPr marL="0" indent="0">
              <a:buNone/>
            </a:pPr>
            <a:r>
              <a:rPr lang="en-US" sz="2400">
                <a:latin typeface="Tahoma"/>
                <a:ea typeface="Tahoma"/>
                <a:cs typeface="Tahoma"/>
              </a:rPr>
              <a:t>Consider </a:t>
            </a:r>
            <a:r>
              <a:rPr lang="en-US" sz="2400" b="1">
                <a:latin typeface="Tahoma"/>
                <a:ea typeface="Tahoma"/>
                <a:cs typeface="Tahoma"/>
              </a:rPr>
              <a:t>introducing narrative </a:t>
            </a:r>
            <a:r>
              <a:rPr lang="en-US" sz="2400">
                <a:latin typeface="Tahoma"/>
                <a:ea typeface="Tahoma"/>
                <a:cs typeface="Tahoma"/>
              </a:rPr>
              <a:t>elements into your research presentations</a:t>
            </a:r>
          </a:p>
        </p:txBody>
      </p:sp>
      <p:sp>
        <p:nvSpPr>
          <p:cNvPr id="4" name="Content Placeholder 2">
            <a:extLst>
              <a:ext uri="{FF2B5EF4-FFF2-40B4-BE49-F238E27FC236}">
                <a16:creationId xmlns:a16="http://schemas.microsoft.com/office/drawing/2014/main" id="{98155738-9B22-4243-98BA-B53F35D9367F}"/>
              </a:ext>
            </a:extLst>
          </p:cNvPr>
          <p:cNvSpPr txBox="1">
            <a:spLocks/>
          </p:cNvSpPr>
          <p:nvPr/>
        </p:nvSpPr>
        <p:spPr>
          <a:xfrm>
            <a:off x="3129554" y="3668988"/>
            <a:ext cx="2531659" cy="2419124"/>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latin typeface="Tahoma"/>
                <a:ea typeface="Tahoma"/>
                <a:cs typeface="Tahoma"/>
              </a:rPr>
              <a:t>Narrative is in our DNA: </a:t>
            </a:r>
            <a:r>
              <a:rPr lang="en-US" sz="2400">
                <a:latin typeface="Tahoma"/>
                <a:ea typeface="Tahoma"/>
                <a:cs typeface="Tahoma"/>
              </a:rPr>
              <a:t>using it increases attention, retention, and transfer</a:t>
            </a:r>
          </a:p>
        </p:txBody>
      </p:sp>
      <p:pic>
        <p:nvPicPr>
          <p:cNvPr id="5" name="Content Placeholder 7">
            <a:extLst>
              <a:ext uri="{FF2B5EF4-FFF2-40B4-BE49-F238E27FC236}">
                <a16:creationId xmlns:a16="http://schemas.microsoft.com/office/drawing/2014/main" id="{A771894D-2874-394D-AB2B-233DA3385B47}"/>
              </a:ext>
            </a:extLst>
          </p:cNvPr>
          <p:cNvPicPr>
            <a:picLocks noChangeAspect="1"/>
          </p:cNvPicPr>
          <p:nvPr/>
        </p:nvPicPr>
        <p:blipFill rotWithShape="1">
          <a:blip r:embed="rId2"/>
          <a:srcRect l="2915" t="51918" r="74953" b="35659"/>
          <a:stretch/>
        </p:blipFill>
        <p:spPr>
          <a:xfrm>
            <a:off x="3035423" y="1097799"/>
            <a:ext cx="2531660" cy="2196076"/>
          </a:xfrm>
          <a:prstGeom prst="rect">
            <a:avLst/>
          </a:prstGeom>
          <a:ln>
            <a:solidFill>
              <a:schemeClr val="tx1"/>
            </a:solidFill>
          </a:ln>
        </p:spPr>
      </p:pic>
      <p:pic>
        <p:nvPicPr>
          <p:cNvPr id="6" name="Picture 5" descr="A close up of a logo&#10;&#10;Description automatically generated">
            <a:extLst>
              <a:ext uri="{FF2B5EF4-FFF2-40B4-BE49-F238E27FC236}">
                <a16:creationId xmlns:a16="http://schemas.microsoft.com/office/drawing/2014/main" id="{EAD29E74-8C05-B24C-BA71-F05D4B9494C8}"/>
              </a:ext>
            </a:extLst>
          </p:cNvPr>
          <p:cNvPicPr>
            <a:picLocks noChangeAspect="1"/>
          </p:cNvPicPr>
          <p:nvPr/>
        </p:nvPicPr>
        <p:blipFill rotWithShape="1">
          <a:blip r:embed="rId3"/>
          <a:srcRect l="13915" r="14244" b="15079"/>
          <a:stretch/>
        </p:blipFill>
        <p:spPr>
          <a:xfrm>
            <a:off x="553388" y="3524672"/>
            <a:ext cx="2168589" cy="2563440"/>
          </a:xfrm>
          <a:prstGeom prst="rect">
            <a:avLst/>
          </a:prstGeom>
        </p:spPr>
      </p:pic>
      <p:pic>
        <p:nvPicPr>
          <p:cNvPr id="9" name="Picture 8">
            <a:extLst>
              <a:ext uri="{FF2B5EF4-FFF2-40B4-BE49-F238E27FC236}">
                <a16:creationId xmlns:a16="http://schemas.microsoft.com/office/drawing/2014/main" id="{35A4C4C4-4DCA-434B-900E-F099CE5C884F}"/>
              </a:ext>
            </a:extLst>
          </p:cNvPr>
          <p:cNvPicPr>
            <a:picLocks noChangeAspect="1"/>
          </p:cNvPicPr>
          <p:nvPr/>
        </p:nvPicPr>
        <p:blipFill rotWithShape="1">
          <a:blip r:embed="rId4"/>
          <a:srcRect b="12798"/>
          <a:stretch/>
        </p:blipFill>
        <p:spPr>
          <a:xfrm>
            <a:off x="8945409" y="961697"/>
            <a:ext cx="2829398" cy="2467303"/>
          </a:xfrm>
          <a:prstGeom prst="rect">
            <a:avLst/>
          </a:prstGeom>
        </p:spPr>
      </p:pic>
      <p:sp>
        <p:nvSpPr>
          <p:cNvPr id="10" name="Content Placeholder 2">
            <a:extLst>
              <a:ext uri="{FF2B5EF4-FFF2-40B4-BE49-F238E27FC236}">
                <a16:creationId xmlns:a16="http://schemas.microsoft.com/office/drawing/2014/main" id="{B150F35B-9290-8D4A-B577-5452B3A0C6D8}"/>
              </a:ext>
            </a:extLst>
          </p:cNvPr>
          <p:cNvSpPr txBox="1">
            <a:spLocks/>
          </p:cNvSpPr>
          <p:nvPr/>
        </p:nvSpPr>
        <p:spPr>
          <a:xfrm>
            <a:off x="6097011" y="961939"/>
            <a:ext cx="2944237" cy="2419124"/>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latin typeface="Tahoma"/>
                <a:ea typeface="Tahoma"/>
                <a:cs typeface="Tahoma"/>
              </a:rPr>
              <a:t>Whodunit/ monster storyline </a:t>
            </a:r>
            <a:r>
              <a:rPr lang="en-US" sz="2400">
                <a:latin typeface="Tahoma"/>
                <a:ea typeface="Tahoma"/>
                <a:cs typeface="Tahoma"/>
              </a:rPr>
              <a:t>has parallels to many types of research (e.g. ah ha! moment, big reveal</a:t>
            </a:r>
            <a:endParaRPr lang="en-US"/>
          </a:p>
        </p:txBody>
      </p:sp>
      <p:sp>
        <p:nvSpPr>
          <p:cNvPr id="11" name="Rectangle 10">
            <a:extLst>
              <a:ext uri="{FF2B5EF4-FFF2-40B4-BE49-F238E27FC236}">
                <a16:creationId xmlns:a16="http://schemas.microsoft.com/office/drawing/2014/main" id="{F10EBA3C-6FCF-FA45-B41F-7D8C1FCD05E3}"/>
              </a:ext>
            </a:extLst>
          </p:cNvPr>
          <p:cNvSpPr/>
          <p:nvPr/>
        </p:nvSpPr>
        <p:spPr>
          <a:xfrm>
            <a:off x="6232872" y="3653026"/>
            <a:ext cx="1239082" cy="1327852"/>
          </a:xfrm>
          <a:prstGeom prst="rect">
            <a:avLst/>
          </a:prstGeom>
          <a:solidFill>
            <a:srgbClr val="00B050"/>
          </a:solidFill>
          <a:ln>
            <a:solidFill>
              <a:srgbClr val="00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13F8132-662E-BC48-B149-53F6693D575E}"/>
              </a:ext>
            </a:extLst>
          </p:cNvPr>
          <p:cNvSpPr/>
          <p:nvPr/>
        </p:nvSpPr>
        <p:spPr>
          <a:xfrm>
            <a:off x="7477828" y="3653025"/>
            <a:ext cx="1239082" cy="1327853"/>
          </a:xfrm>
          <a:prstGeom prst="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0F8FF47-EEE8-074B-B139-63078F5B7229}"/>
              </a:ext>
            </a:extLst>
          </p:cNvPr>
          <p:cNvSpPr/>
          <p:nvPr/>
        </p:nvSpPr>
        <p:spPr>
          <a:xfrm>
            <a:off x="6232871" y="4995257"/>
            <a:ext cx="1239083" cy="1327853"/>
          </a:xfrm>
          <a:prstGeom prst="rect">
            <a:avLst/>
          </a:prstGeom>
          <a:solidFill>
            <a:srgbClr val="D8993F"/>
          </a:solidFill>
          <a:ln>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30D50E1-1B4D-BB4B-A6BA-5D0513AA7A9F}"/>
              </a:ext>
            </a:extLst>
          </p:cNvPr>
          <p:cNvSpPr/>
          <p:nvPr/>
        </p:nvSpPr>
        <p:spPr>
          <a:xfrm>
            <a:off x="7471954" y="4992525"/>
            <a:ext cx="1239082" cy="1327852"/>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46B8F9D9-3FC6-9649-99B7-E3787D6D7528}"/>
              </a:ext>
            </a:extLst>
          </p:cNvPr>
          <p:cNvSpPr txBox="1">
            <a:spLocks/>
          </p:cNvSpPr>
          <p:nvPr/>
        </p:nvSpPr>
        <p:spPr>
          <a:xfrm>
            <a:off x="7405422" y="4146135"/>
            <a:ext cx="1372145" cy="341632"/>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a:solidFill>
                  <a:schemeClr val="bg1"/>
                </a:solidFill>
                <a:latin typeface="Tahoma"/>
                <a:ea typeface="Tahoma"/>
                <a:cs typeface="Tahoma"/>
              </a:rPr>
              <a:t>Methods</a:t>
            </a:r>
            <a:endParaRPr lang="en-US" sz="1800">
              <a:solidFill>
                <a:schemeClr val="bg1"/>
              </a:solidFill>
              <a:latin typeface="Tahoma"/>
              <a:ea typeface="Tahoma"/>
              <a:cs typeface="Tahoma"/>
            </a:endParaRPr>
          </a:p>
        </p:txBody>
      </p:sp>
      <p:sp>
        <p:nvSpPr>
          <p:cNvPr id="16" name="Content Placeholder 2">
            <a:extLst>
              <a:ext uri="{FF2B5EF4-FFF2-40B4-BE49-F238E27FC236}">
                <a16:creationId xmlns:a16="http://schemas.microsoft.com/office/drawing/2014/main" id="{6747A6E9-B8E8-C244-A955-303994D0E478}"/>
              </a:ext>
            </a:extLst>
          </p:cNvPr>
          <p:cNvSpPr txBox="1">
            <a:spLocks/>
          </p:cNvSpPr>
          <p:nvPr/>
        </p:nvSpPr>
        <p:spPr>
          <a:xfrm>
            <a:off x="6173882" y="4021680"/>
            <a:ext cx="1372145" cy="590931"/>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a:solidFill>
                  <a:schemeClr val="bg1"/>
                </a:solidFill>
                <a:latin typeface="Tahoma"/>
                <a:ea typeface="Tahoma"/>
                <a:cs typeface="Tahoma"/>
              </a:rPr>
              <a:t>Back-ground</a:t>
            </a:r>
            <a:endParaRPr lang="en-US" sz="1800">
              <a:solidFill>
                <a:schemeClr val="bg1"/>
              </a:solidFill>
              <a:latin typeface="Tahoma"/>
              <a:ea typeface="Tahoma"/>
              <a:cs typeface="Tahoma"/>
            </a:endParaRPr>
          </a:p>
        </p:txBody>
      </p:sp>
      <p:sp>
        <p:nvSpPr>
          <p:cNvPr id="17" name="Content Placeholder 2">
            <a:extLst>
              <a:ext uri="{FF2B5EF4-FFF2-40B4-BE49-F238E27FC236}">
                <a16:creationId xmlns:a16="http://schemas.microsoft.com/office/drawing/2014/main" id="{453454C8-95BA-3D44-A9DA-533EDD8D0780}"/>
              </a:ext>
            </a:extLst>
          </p:cNvPr>
          <p:cNvSpPr txBox="1">
            <a:spLocks/>
          </p:cNvSpPr>
          <p:nvPr/>
        </p:nvSpPr>
        <p:spPr>
          <a:xfrm>
            <a:off x="6173882" y="5485635"/>
            <a:ext cx="1372145" cy="341632"/>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a:solidFill>
                  <a:schemeClr val="bg1"/>
                </a:solidFill>
                <a:latin typeface="Tahoma"/>
                <a:ea typeface="Tahoma"/>
                <a:cs typeface="Tahoma"/>
              </a:rPr>
              <a:t>Results</a:t>
            </a:r>
            <a:endParaRPr lang="en-US" sz="1800">
              <a:solidFill>
                <a:schemeClr val="bg1"/>
              </a:solidFill>
              <a:latin typeface="Tahoma"/>
              <a:ea typeface="Tahoma"/>
              <a:cs typeface="Tahoma"/>
            </a:endParaRPr>
          </a:p>
        </p:txBody>
      </p:sp>
      <p:sp>
        <p:nvSpPr>
          <p:cNvPr id="18" name="Content Placeholder 2">
            <a:extLst>
              <a:ext uri="{FF2B5EF4-FFF2-40B4-BE49-F238E27FC236}">
                <a16:creationId xmlns:a16="http://schemas.microsoft.com/office/drawing/2014/main" id="{03A912AA-A7B1-BB42-846C-07CEFDC372BE}"/>
              </a:ext>
            </a:extLst>
          </p:cNvPr>
          <p:cNvSpPr txBox="1">
            <a:spLocks/>
          </p:cNvSpPr>
          <p:nvPr/>
        </p:nvSpPr>
        <p:spPr>
          <a:xfrm>
            <a:off x="7431612" y="5360985"/>
            <a:ext cx="1372145" cy="590931"/>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a:solidFill>
                  <a:schemeClr val="bg1"/>
                </a:solidFill>
                <a:latin typeface="Tahoma"/>
                <a:ea typeface="Tahoma"/>
                <a:cs typeface="Tahoma"/>
              </a:rPr>
              <a:t>Conc-</a:t>
            </a:r>
            <a:r>
              <a:rPr lang="en-US" sz="1800" b="1" err="1">
                <a:solidFill>
                  <a:schemeClr val="bg1"/>
                </a:solidFill>
                <a:latin typeface="Tahoma"/>
                <a:ea typeface="Tahoma"/>
                <a:cs typeface="Tahoma"/>
              </a:rPr>
              <a:t>lusions</a:t>
            </a:r>
            <a:endParaRPr lang="en-US" sz="1800">
              <a:solidFill>
                <a:schemeClr val="bg1"/>
              </a:solidFill>
              <a:latin typeface="Tahoma"/>
              <a:ea typeface="Tahoma"/>
              <a:cs typeface="Tahoma"/>
            </a:endParaRPr>
          </a:p>
        </p:txBody>
      </p:sp>
      <p:sp>
        <p:nvSpPr>
          <p:cNvPr id="19" name="Content Placeholder 2">
            <a:extLst>
              <a:ext uri="{FF2B5EF4-FFF2-40B4-BE49-F238E27FC236}">
                <a16:creationId xmlns:a16="http://schemas.microsoft.com/office/drawing/2014/main" id="{4A92E94E-9270-324F-AE97-FEFA92CD2322}"/>
              </a:ext>
            </a:extLst>
          </p:cNvPr>
          <p:cNvSpPr txBox="1">
            <a:spLocks/>
          </p:cNvSpPr>
          <p:nvPr/>
        </p:nvSpPr>
        <p:spPr>
          <a:xfrm>
            <a:off x="9145344" y="3771316"/>
            <a:ext cx="2752866" cy="2419124"/>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latin typeface="Tahoma"/>
                <a:ea typeface="Tahoma"/>
                <a:cs typeface="Tahoma"/>
              </a:rPr>
              <a:t>Adapt narrative style to the audience </a:t>
            </a:r>
            <a:r>
              <a:rPr lang="en-US" sz="2400">
                <a:latin typeface="Tahoma"/>
                <a:ea typeface="Tahoma"/>
                <a:cs typeface="Tahoma"/>
              </a:rPr>
              <a:t>by focusing on certain aspects of research</a:t>
            </a:r>
          </a:p>
        </p:txBody>
      </p:sp>
    </p:spTree>
    <p:extLst>
      <p:ext uri="{BB962C8B-B14F-4D97-AF65-F5344CB8AC3E}">
        <p14:creationId xmlns:p14="http://schemas.microsoft.com/office/powerpoint/2010/main" val="3040407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10" grpId="0"/>
      <p:bldP spid="11" grpId="0" animBg="1"/>
      <p:bldP spid="12" grpId="0" animBg="1"/>
      <p:bldP spid="13" grpId="0" animBg="1"/>
      <p:bldP spid="14" grpId="0" animBg="1"/>
      <p:bldP spid="15" grpId="0"/>
      <p:bldP spid="16" grpId="0"/>
      <p:bldP spid="17" grpId="0"/>
      <p:bldP spid="18" grpId="0"/>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743" y="287716"/>
            <a:ext cx="11156257" cy="673981"/>
          </a:xfrm>
        </p:spPr>
        <p:txBody>
          <a:bodyPr>
            <a:normAutofit/>
          </a:bodyPr>
          <a:lstStyle/>
          <a:p>
            <a:r>
              <a:rPr lang="en-US">
                <a:latin typeface="Tahoma"/>
                <a:ea typeface="Tahoma"/>
                <a:cs typeface="Tahoma"/>
              </a:rPr>
              <a:t>Acknowledgements &amp; References</a:t>
            </a:r>
            <a:endParaRPr lang="en-US"/>
          </a:p>
        </p:txBody>
      </p:sp>
      <p:sp>
        <p:nvSpPr>
          <p:cNvPr id="3" name="Content Placeholder 2"/>
          <p:cNvSpPr>
            <a:spLocks noGrp="1"/>
          </p:cNvSpPr>
          <p:nvPr>
            <p:ph sz="quarter" idx="11"/>
          </p:nvPr>
        </p:nvSpPr>
        <p:spPr>
          <a:xfrm>
            <a:off x="654743" y="1293091"/>
            <a:ext cx="9237402" cy="4802909"/>
          </a:xfrm>
        </p:spPr>
        <p:txBody>
          <a:bodyPr vert="horz" lIns="91440" tIns="45720" rIns="91440" bIns="45720" rtlCol="0" anchor="t">
            <a:normAutofit fontScale="47500" lnSpcReduction="20000"/>
          </a:bodyPr>
          <a:lstStyle/>
          <a:p>
            <a:pPr marL="0" indent="0">
              <a:lnSpc>
                <a:spcPct val="120000"/>
              </a:lnSpc>
              <a:buNone/>
            </a:pPr>
            <a:r>
              <a:rPr lang="en-US" sz="3600"/>
              <a:t>SPECIAL THANKS to Andrew Horbal, Director of Access Services at Cornel University Libraries, for inspiring the detective exercise.</a:t>
            </a:r>
          </a:p>
          <a:p>
            <a:pPr marL="0" indent="0">
              <a:buNone/>
            </a:pPr>
            <a:endParaRPr lang="en-US" b="1"/>
          </a:p>
          <a:p>
            <a:r>
              <a:rPr lang="en-US" sz="2500"/>
              <a:t>American Chemical Society. (n.d.). </a:t>
            </a:r>
            <a:r>
              <a:rPr lang="en-US" sz="2500" i="1"/>
              <a:t>Discovery and Development of Penicillin</a:t>
            </a:r>
            <a:r>
              <a:rPr lang="en-US" sz="2500"/>
              <a:t>. American Chemical Society International Historic Chemical Landmarks. Retrieved January 31, 2020, from </a:t>
            </a:r>
            <a:r>
              <a:rPr lang="en-US" sz="2500">
                <a:hlinkClick r:id="rId2"/>
              </a:rPr>
              <a:t>https://www.acs.org/content/acs/en/education/whatischemistry/landmarks/flemingpenicillin.html</a:t>
            </a:r>
            <a:endParaRPr lang="en-US" sz="2500"/>
          </a:p>
          <a:p>
            <a:r>
              <a:rPr lang="en-US" sz="2500"/>
              <a:t>Anderson, C. (2013, June). How to Give a Killer Presentation. </a:t>
            </a:r>
            <a:r>
              <a:rPr lang="en-US" sz="2500" i="1"/>
              <a:t>Harvard Business Review</a:t>
            </a:r>
            <a:r>
              <a:rPr lang="en-US" sz="2500"/>
              <a:t>. </a:t>
            </a:r>
            <a:r>
              <a:rPr lang="en-US" sz="2500">
                <a:hlinkClick r:id="rId3"/>
              </a:rPr>
              <a:t>https://hbr.org/2013/06/how-to-give-a-killer-presentation</a:t>
            </a:r>
            <a:endParaRPr lang="en-US" sz="2500"/>
          </a:p>
          <a:p>
            <a:r>
              <a:rPr lang="en-US" sz="2500"/>
              <a:t>Bruner, J. (1991). The Narrative Construction of Reality. </a:t>
            </a:r>
            <a:r>
              <a:rPr lang="en-US" sz="2500" i="1"/>
              <a:t>Critical Inquiry</a:t>
            </a:r>
            <a:r>
              <a:rPr lang="en-US" sz="2500"/>
              <a:t>, </a:t>
            </a:r>
            <a:r>
              <a:rPr lang="en-US" sz="2500" i="1"/>
              <a:t>18</a:t>
            </a:r>
            <a:r>
              <a:rPr lang="en-US" sz="2500"/>
              <a:t>(1), 1–21. JSTOR.</a:t>
            </a:r>
          </a:p>
          <a:p>
            <a:r>
              <a:rPr lang="en-US" sz="2500"/>
              <a:t>Detective story. (1988). In The Editors of </a:t>
            </a:r>
            <a:r>
              <a:rPr lang="en-US" sz="2500" err="1"/>
              <a:t>Encyclopaedia</a:t>
            </a:r>
            <a:r>
              <a:rPr lang="en-US" sz="2500"/>
              <a:t> Britannica (Ed.), </a:t>
            </a:r>
            <a:r>
              <a:rPr lang="en-US" sz="2500" i="1" err="1"/>
              <a:t>Encyclopaedia</a:t>
            </a:r>
            <a:r>
              <a:rPr lang="en-US" sz="2500" i="1"/>
              <a:t> Britannica</a:t>
            </a:r>
            <a:r>
              <a:rPr lang="en-US" sz="2500"/>
              <a:t>. </a:t>
            </a:r>
            <a:r>
              <a:rPr lang="en-US" sz="2500">
                <a:hlinkClick r:id="rId4"/>
              </a:rPr>
              <a:t>https://www.britannica.com/art/detective-story-narrative-genre</a:t>
            </a:r>
            <a:endParaRPr lang="en-US" sz="2500"/>
          </a:p>
          <a:p>
            <a:r>
              <a:rPr lang="en-US" sz="2500"/>
              <a:t>Fisher, W. R. (1987). </a:t>
            </a:r>
            <a:r>
              <a:rPr lang="en-US" sz="2500" i="1"/>
              <a:t>Human communication as narration: Toward a philosophy of reason, value, and action</a:t>
            </a:r>
            <a:r>
              <a:rPr lang="en-US" sz="2500"/>
              <a:t>. University of South Carolina Press.</a:t>
            </a:r>
          </a:p>
          <a:p>
            <a:r>
              <a:rPr lang="en-US" sz="2500"/>
              <a:t>Han, W., &amp; She, Q. (2017). CRISPR History: Discovery, Characterization, and Prosperity. In </a:t>
            </a:r>
            <a:r>
              <a:rPr lang="en-US" sz="2500" i="1"/>
              <a:t>Progress in Molecular Biology and Translational Science</a:t>
            </a:r>
            <a:r>
              <a:rPr lang="en-US" sz="2500"/>
              <a:t> (Vol. 152, pp. 1–21). Elsevier. </a:t>
            </a:r>
            <a:r>
              <a:rPr lang="en-US" sz="2500">
                <a:hlinkClick r:id="rId5"/>
              </a:rPr>
              <a:t>https://doi.org/10.1016/bs.pmbts.2017.10.001</a:t>
            </a:r>
            <a:endParaRPr lang="en-US" sz="2500"/>
          </a:p>
          <a:p>
            <a:r>
              <a:rPr lang="en-US" sz="2500"/>
              <a:t>Klipfel, K. M., &amp; Cook, D. B. (2017). </a:t>
            </a:r>
            <a:r>
              <a:rPr lang="en-US" sz="2500" i="1"/>
              <a:t>Learner-Centered Pedagogy: Principles and Practice</a:t>
            </a:r>
            <a:r>
              <a:rPr lang="en-US" sz="2500"/>
              <a:t>. American Library Association.</a:t>
            </a:r>
          </a:p>
          <a:p>
            <a:r>
              <a:rPr lang="en-US" sz="2500"/>
              <a:t>Willingham, D., &amp; Daniel, D. (2012). Teaching to What Students Have in Common. </a:t>
            </a:r>
            <a:r>
              <a:rPr lang="en-US" sz="2500" i="1"/>
              <a:t>Educational Leadership</a:t>
            </a:r>
            <a:r>
              <a:rPr lang="en-US" sz="2500"/>
              <a:t>, </a:t>
            </a:r>
            <a:r>
              <a:rPr lang="en-US" sz="2500" i="1"/>
              <a:t>69</a:t>
            </a:r>
            <a:r>
              <a:rPr lang="en-US" sz="2500"/>
              <a:t>(5), 16.</a:t>
            </a:r>
          </a:p>
          <a:p>
            <a:r>
              <a:rPr lang="en-US" sz="2500"/>
              <a:t>Willingham, D. T. (2009). </a:t>
            </a:r>
            <a:r>
              <a:rPr lang="en-US" sz="2500" i="1"/>
              <a:t>Why don’t students like school?: A cognitive scientist answers questions about how the mind works and what it means for the classroom</a:t>
            </a:r>
            <a:r>
              <a:rPr lang="en-US" sz="2500"/>
              <a:t>. Jossey-Bass.</a:t>
            </a:r>
          </a:p>
          <a:p>
            <a:r>
              <a:rPr lang="en-US" sz="2500"/>
              <a:t>Willingham, D. T. (2013). Learning Styles. In H. </a:t>
            </a:r>
            <a:r>
              <a:rPr lang="en-US" sz="2500" err="1"/>
              <a:t>Pashler</a:t>
            </a:r>
            <a:r>
              <a:rPr lang="en-US" sz="2500"/>
              <a:t> (Ed.), </a:t>
            </a:r>
            <a:r>
              <a:rPr lang="en-US" sz="2500" i="1"/>
              <a:t>Encyclopedia of the Mind</a:t>
            </a:r>
            <a:r>
              <a:rPr lang="en-US" sz="2500"/>
              <a:t> (pp. 467–468). SAGE Publications, Inc.</a:t>
            </a:r>
          </a:p>
          <a:p>
            <a:pPr marL="0" indent="0">
              <a:buNone/>
            </a:pPr>
            <a:endParaRPr lang="en-US"/>
          </a:p>
          <a:p>
            <a:pPr marL="0" indent="0">
              <a:buNone/>
            </a:pPr>
            <a:endParaRPr lang="en-US" sz="2400">
              <a:latin typeface="Tahoma"/>
              <a:ea typeface="Tahoma"/>
              <a:cs typeface="Tahoma"/>
            </a:endParaRPr>
          </a:p>
        </p:txBody>
      </p:sp>
    </p:spTree>
    <p:extLst>
      <p:ext uri="{BB962C8B-B14F-4D97-AF65-F5344CB8AC3E}">
        <p14:creationId xmlns:p14="http://schemas.microsoft.com/office/powerpoint/2010/main" val="413475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743" y="287716"/>
            <a:ext cx="11156257" cy="673981"/>
          </a:xfrm>
        </p:spPr>
        <p:txBody>
          <a:bodyPr/>
          <a:lstStyle/>
          <a:p>
            <a:r>
              <a:rPr lang="en-US">
                <a:latin typeface="Tahoma"/>
                <a:ea typeface="Tahoma"/>
                <a:cs typeface="Tahoma"/>
              </a:rPr>
              <a:t>WE’RE HERE TO HELP!</a:t>
            </a:r>
            <a:endParaRPr lang="en-US"/>
          </a:p>
        </p:txBody>
      </p:sp>
      <p:sp>
        <p:nvSpPr>
          <p:cNvPr id="6" name="TextBox 5"/>
          <p:cNvSpPr txBox="1"/>
          <p:nvPr/>
        </p:nvSpPr>
        <p:spPr>
          <a:xfrm>
            <a:off x="3495543" y="4245542"/>
            <a:ext cx="3477829" cy="1631216"/>
          </a:xfrm>
          <a:prstGeom prst="rect">
            <a:avLst/>
          </a:prstGeom>
          <a:noFill/>
        </p:spPr>
        <p:txBody>
          <a:bodyPr wrap="square" rtlCol="0">
            <a:spAutoFit/>
          </a:bodyPr>
          <a:lstStyle/>
          <a:p>
            <a:pPr algn="ctr"/>
            <a:r>
              <a:rPr lang="en-US" sz="2000" b="1">
                <a:latin typeface="Tahoma" panose="020B0604030504040204" pitchFamily="34" charset="0"/>
                <a:ea typeface="Tahoma" panose="020B0604030504040204" pitchFamily="34" charset="0"/>
                <a:cs typeface="Tahoma" panose="020B0604030504040204" pitchFamily="34" charset="0"/>
              </a:rPr>
              <a:t>Alex </a:t>
            </a:r>
          </a:p>
          <a:p>
            <a:pPr algn="ctr"/>
            <a:r>
              <a:rPr lang="en-US" sz="2000" b="1">
                <a:latin typeface="Tahoma" panose="020B0604030504040204" pitchFamily="34" charset="0"/>
                <a:ea typeface="Tahoma" panose="020B0604030504040204" pitchFamily="34" charset="0"/>
                <a:cs typeface="Tahoma" panose="020B0604030504040204" pitchFamily="34" charset="0"/>
              </a:rPr>
              <a:t>Carroll</a:t>
            </a:r>
            <a:r>
              <a:rPr lang="en-US" sz="2000">
                <a:latin typeface="Tahoma" panose="020B0604030504040204" pitchFamily="34" charset="0"/>
                <a:ea typeface="Tahoma" panose="020B0604030504040204" pitchFamily="34" charset="0"/>
                <a:cs typeface="Tahoma" panose="020B0604030504040204" pitchFamily="34" charset="0"/>
              </a:rPr>
              <a:t> </a:t>
            </a:r>
          </a:p>
          <a:p>
            <a:pPr algn="ctr"/>
            <a:r>
              <a:rPr lang="en-US" sz="2000" err="1">
                <a:latin typeface="Tahoma" panose="020B0604030504040204" pitchFamily="34" charset="0"/>
                <a:ea typeface="Tahoma" panose="020B0604030504040204" pitchFamily="34" charset="0"/>
                <a:cs typeface="Tahoma" panose="020B0604030504040204" pitchFamily="34" charset="0"/>
                <a:hlinkClick r:id="rId3"/>
              </a:rPr>
              <a:t>alex.carroll</a:t>
            </a:r>
            <a:br>
              <a:rPr lang="en-US" sz="2000">
                <a:latin typeface="Tahoma" panose="020B0604030504040204" pitchFamily="34" charset="0"/>
                <a:ea typeface="Tahoma" panose="020B0604030504040204" pitchFamily="34" charset="0"/>
                <a:cs typeface="Tahoma" panose="020B0604030504040204" pitchFamily="34" charset="0"/>
                <a:hlinkClick r:id="rId3"/>
              </a:rPr>
            </a:br>
            <a:r>
              <a:rPr lang="en-US" sz="2000">
                <a:latin typeface="Tahoma" panose="020B0604030504040204" pitchFamily="34" charset="0"/>
                <a:ea typeface="Tahoma" panose="020B0604030504040204" pitchFamily="34" charset="0"/>
                <a:cs typeface="Tahoma" panose="020B0604030504040204" pitchFamily="34" charset="0"/>
                <a:hlinkClick r:id="rId3"/>
              </a:rPr>
              <a:t>@vanderbilt.edu</a:t>
            </a:r>
            <a:r>
              <a:rPr lang="en-US" sz="2000">
                <a:latin typeface="Tahoma" panose="020B0604030504040204" pitchFamily="34" charset="0"/>
                <a:ea typeface="Tahoma" panose="020B0604030504040204" pitchFamily="34" charset="0"/>
                <a:cs typeface="Tahoma" panose="020B0604030504040204" pitchFamily="34" charset="0"/>
              </a:rPr>
              <a:t> </a:t>
            </a:r>
            <a:endParaRPr lang="en-US" sz="2000">
              <a:latin typeface="Tahoma" panose="020B0604030504040204" pitchFamily="34" charset="0"/>
              <a:ea typeface="Tahoma" panose="020B0604030504040204" pitchFamily="34" charset="0"/>
              <a:cs typeface="Tahoma" panose="020B0604030504040204" pitchFamily="34" charset="0"/>
              <a:hlinkClick r:id="rId4"/>
            </a:endParaRPr>
          </a:p>
          <a:p>
            <a:pPr algn="ctr"/>
            <a:r>
              <a:rPr lang="en-US" sz="2000">
                <a:latin typeface="Tahoma" panose="020B0604030504040204" pitchFamily="34" charset="0"/>
                <a:ea typeface="Tahoma" panose="020B0604030504040204" pitchFamily="34" charset="0"/>
                <a:cs typeface="Tahoma" panose="020B0604030504040204" pitchFamily="34" charset="0"/>
                <a:hlinkClick r:id="rId5"/>
              </a:rPr>
              <a:t>http://vanderbi.lt/carroll</a:t>
            </a:r>
            <a:r>
              <a:rPr lang="en-US" sz="2000">
                <a:latin typeface="Tahoma" panose="020B0604030504040204" pitchFamily="34" charset="0"/>
                <a:ea typeface="Tahoma" panose="020B0604030504040204" pitchFamily="34" charset="0"/>
                <a:cs typeface="Tahoma" panose="020B0604030504040204" pitchFamily="34" charset="0"/>
              </a:rPr>
              <a:t> </a:t>
            </a:r>
            <a:endParaRPr lang="en-US" sz="2000" spc="150">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6534384" y="4248730"/>
            <a:ext cx="3477829" cy="1631216"/>
          </a:xfrm>
          <a:prstGeom prst="rect">
            <a:avLst/>
          </a:prstGeom>
          <a:noFill/>
        </p:spPr>
        <p:txBody>
          <a:bodyPr wrap="square" rtlCol="0">
            <a:spAutoFit/>
          </a:bodyPr>
          <a:lstStyle/>
          <a:p>
            <a:pPr algn="ctr"/>
            <a:r>
              <a:rPr lang="en-US" sz="2000" b="1">
                <a:latin typeface="Tahoma" panose="020B0604030504040204" pitchFamily="34" charset="0"/>
                <a:ea typeface="Tahoma" panose="020B0604030504040204" pitchFamily="34" charset="0"/>
                <a:cs typeface="Tahoma" panose="020B0604030504040204" pitchFamily="34" charset="0"/>
              </a:rPr>
              <a:t>Honora </a:t>
            </a:r>
          </a:p>
          <a:p>
            <a:pPr algn="ctr"/>
            <a:r>
              <a:rPr lang="en-US" sz="2000" b="1">
                <a:latin typeface="Tahoma" panose="020B0604030504040204" pitchFamily="34" charset="0"/>
                <a:ea typeface="Tahoma" panose="020B0604030504040204" pitchFamily="34" charset="0"/>
                <a:cs typeface="Tahoma" panose="020B0604030504040204" pitchFamily="34" charset="0"/>
              </a:rPr>
              <a:t>Eskridge</a:t>
            </a:r>
            <a:endParaRPr lang="en-US" sz="2000">
              <a:latin typeface="Tahoma" panose="020B0604030504040204" pitchFamily="34" charset="0"/>
              <a:ea typeface="Tahoma" panose="020B0604030504040204" pitchFamily="34" charset="0"/>
              <a:cs typeface="Tahoma" panose="020B0604030504040204" pitchFamily="34" charset="0"/>
            </a:endParaRPr>
          </a:p>
          <a:p>
            <a:pPr algn="ctr"/>
            <a:r>
              <a:rPr lang="en-US" sz="2000" err="1">
                <a:latin typeface="Tahoma" panose="020B0604030504040204" pitchFamily="34" charset="0"/>
                <a:ea typeface="Tahoma" panose="020B0604030504040204" pitchFamily="34" charset="0"/>
                <a:cs typeface="Tahoma" panose="020B0604030504040204" pitchFamily="34" charset="0"/>
                <a:hlinkClick r:id="rId6"/>
              </a:rPr>
              <a:t>honora.eskridge</a:t>
            </a:r>
            <a:br>
              <a:rPr lang="en-US" sz="2000">
                <a:latin typeface="Tahoma" panose="020B0604030504040204" pitchFamily="34" charset="0"/>
                <a:ea typeface="Tahoma" panose="020B0604030504040204" pitchFamily="34" charset="0"/>
                <a:cs typeface="Tahoma" panose="020B0604030504040204" pitchFamily="34" charset="0"/>
                <a:hlinkClick r:id="rId6"/>
              </a:rPr>
            </a:br>
            <a:r>
              <a:rPr lang="en-US" sz="2000">
                <a:latin typeface="Tahoma" panose="020B0604030504040204" pitchFamily="34" charset="0"/>
                <a:ea typeface="Tahoma" panose="020B0604030504040204" pitchFamily="34" charset="0"/>
                <a:cs typeface="Tahoma" panose="020B0604030504040204" pitchFamily="34" charset="0"/>
                <a:hlinkClick r:id="rId6"/>
              </a:rPr>
              <a:t>@vanderbilt.edu</a:t>
            </a:r>
            <a:endParaRPr lang="en-US" sz="2000">
              <a:latin typeface="Tahoma" panose="020B0604030504040204" pitchFamily="34" charset="0"/>
              <a:ea typeface="Tahoma" panose="020B0604030504040204" pitchFamily="34" charset="0"/>
              <a:cs typeface="Tahoma" panose="020B0604030504040204" pitchFamily="34" charset="0"/>
              <a:hlinkClick r:id="rId7"/>
            </a:endParaRPr>
          </a:p>
          <a:p>
            <a:pPr algn="ctr"/>
            <a:r>
              <a:rPr lang="en-US" sz="2000">
                <a:latin typeface="Tahoma" panose="020B0604030504040204" pitchFamily="34" charset="0"/>
                <a:ea typeface="Tahoma" panose="020B0604030504040204" pitchFamily="34" charset="0"/>
                <a:cs typeface="Tahoma" panose="020B0604030504040204" pitchFamily="34" charset="0"/>
                <a:hlinkClick r:id="rId8"/>
              </a:rPr>
              <a:t>http://vanderbi.lt/eskridge</a:t>
            </a:r>
            <a:endParaRPr lang="en-US" sz="2000" spc="150">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descr="Honora Eskridg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85746" y="1776662"/>
            <a:ext cx="1975104" cy="246888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43424" y="4245542"/>
            <a:ext cx="3477829" cy="1631216"/>
          </a:xfrm>
          <a:prstGeom prst="rect">
            <a:avLst/>
          </a:prstGeom>
          <a:noFill/>
        </p:spPr>
        <p:txBody>
          <a:bodyPr wrap="square" rtlCol="0">
            <a:spAutoFit/>
          </a:bodyPr>
          <a:lstStyle/>
          <a:p>
            <a:pPr algn="ctr"/>
            <a:r>
              <a:rPr lang="en-US" sz="2000" b="1">
                <a:latin typeface="Tahoma" panose="020B0604030504040204" pitchFamily="34" charset="0"/>
                <a:ea typeface="Tahoma" panose="020B0604030504040204" pitchFamily="34" charset="0"/>
                <a:cs typeface="Tahoma" panose="020B0604030504040204" pitchFamily="34" charset="0"/>
              </a:rPr>
              <a:t>Josh </a:t>
            </a:r>
          </a:p>
          <a:p>
            <a:pPr algn="ctr"/>
            <a:r>
              <a:rPr lang="en-US" sz="2000" b="1">
                <a:latin typeface="Tahoma" panose="020B0604030504040204" pitchFamily="34" charset="0"/>
                <a:ea typeface="Tahoma" panose="020B0604030504040204" pitchFamily="34" charset="0"/>
                <a:cs typeface="Tahoma" panose="020B0604030504040204" pitchFamily="34" charset="0"/>
              </a:rPr>
              <a:t>Borycz</a:t>
            </a:r>
            <a:r>
              <a:rPr lang="en-US" sz="2000">
                <a:latin typeface="Tahoma" panose="020B0604030504040204" pitchFamily="34" charset="0"/>
                <a:ea typeface="Tahoma" panose="020B0604030504040204" pitchFamily="34" charset="0"/>
                <a:cs typeface="Tahoma" panose="020B0604030504040204" pitchFamily="34" charset="0"/>
              </a:rPr>
              <a:t> </a:t>
            </a:r>
          </a:p>
          <a:p>
            <a:pPr algn="ctr"/>
            <a:r>
              <a:rPr lang="en-US" sz="2000" err="1">
                <a:latin typeface="Tahoma" panose="020B0604030504040204" pitchFamily="34" charset="0"/>
                <a:ea typeface="Tahoma" panose="020B0604030504040204" pitchFamily="34" charset="0"/>
                <a:cs typeface="Tahoma" panose="020B0604030504040204" pitchFamily="34" charset="0"/>
                <a:hlinkClick r:id="rId10"/>
              </a:rPr>
              <a:t>joshua.d.borycz</a:t>
            </a:r>
            <a:br>
              <a:rPr lang="en-US" sz="2000">
                <a:latin typeface="Tahoma" panose="020B0604030504040204" pitchFamily="34" charset="0"/>
                <a:ea typeface="Tahoma" panose="020B0604030504040204" pitchFamily="34" charset="0"/>
                <a:cs typeface="Tahoma" panose="020B0604030504040204" pitchFamily="34" charset="0"/>
                <a:hlinkClick r:id="rId10"/>
              </a:rPr>
            </a:br>
            <a:r>
              <a:rPr lang="en-US" sz="2000">
                <a:latin typeface="Tahoma" panose="020B0604030504040204" pitchFamily="34" charset="0"/>
                <a:ea typeface="Tahoma" panose="020B0604030504040204" pitchFamily="34" charset="0"/>
                <a:cs typeface="Tahoma" panose="020B0604030504040204" pitchFamily="34" charset="0"/>
                <a:hlinkClick r:id="rId10"/>
              </a:rPr>
              <a:t>@vanderbilt.edu</a:t>
            </a:r>
            <a:endParaRPr lang="en-US" sz="2000">
              <a:latin typeface="Tahoma" panose="020B0604030504040204" pitchFamily="34" charset="0"/>
              <a:ea typeface="Tahoma" panose="020B0604030504040204" pitchFamily="34" charset="0"/>
              <a:cs typeface="Tahoma" panose="020B0604030504040204" pitchFamily="34" charset="0"/>
              <a:hlinkClick r:id="rId11"/>
            </a:endParaRPr>
          </a:p>
          <a:p>
            <a:pPr algn="ctr"/>
            <a:r>
              <a:rPr lang="en-US" sz="2000">
                <a:latin typeface="Tahoma" panose="020B0604030504040204" pitchFamily="34" charset="0"/>
                <a:ea typeface="Tahoma" panose="020B0604030504040204" pitchFamily="34" charset="0"/>
                <a:cs typeface="Tahoma" panose="020B0604030504040204" pitchFamily="34" charset="0"/>
                <a:hlinkClick r:id="rId12"/>
              </a:rPr>
              <a:t>http://vanderbi.lt/borycz</a:t>
            </a:r>
            <a:endParaRPr lang="en-US" sz="2000" spc="150">
              <a:latin typeface="Tahoma" panose="020B0604030504040204" pitchFamily="34" charset="0"/>
              <a:ea typeface="Tahoma" panose="020B0604030504040204" pitchFamily="34" charset="0"/>
              <a:cs typeface="Tahoma" panose="020B0604030504040204" pitchFamily="34" charset="0"/>
            </a:endParaRPr>
          </a:p>
        </p:txBody>
      </p:sp>
      <p:pic>
        <p:nvPicPr>
          <p:cNvPr id="3" name="Picture 3" descr="A person wearing glasses and smiling at the camera&#10;&#10;Description generated with very high confidence">
            <a:extLst>
              <a:ext uri="{FF2B5EF4-FFF2-40B4-BE49-F238E27FC236}">
                <a16:creationId xmlns:a16="http://schemas.microsoft.com/office/drawing/2014/main" id="{6C6D6247-E1EC-4692-AF77-02BA15FD3FBB}"/>
              </a:ext>
            </a:extLst>
          </p:cNvPr>
          <p:cNvPicPr>
            <a:picLocks noChangeAspect="1"/>
          </p:cNvPicPr>
          <p:nvPr/>
        </p:nvPicPr>
        <p:blipFill rotWithShape="1">
          <a:blip r:embed="rId13"/>
          <a:srcRect l="9432" t="293" r="9283" b="33884"/>
          <a:stretch/>
        </p:blipFill>
        <p:spPr>
          <a:xfrm>
            <a:off x="1181505" y="1791040"/>
            <a:ext cx="2001665" cy="2457690"/>
          </a:xfrm>
          <a:prstGeom prst="rect">
            <a:avLst/>
          </a:prstGeom>
        </p:spPr>
      </p:pic>
      <p:pic>
        <p:nvPicPr>
          <p:cNvPr id="5" name="Picture 2" descr="Alex Carroll"/>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51614" y="1773474"/>
            <a:ext cx="1975104" cy="2468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4233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E90E37B-E28C-AD4F-B7A7-26B006D5218A}"/>
              </a:ext>
            </a:extLst>
          </p:cNvPr>
          <p:cNvPicPr>
            <a:picLocks noChangeAspect="1"/>
          </p:cNvPicPr>
          <p:nvPr/>
        </p:nvPicPr>
        <p:blipFill rotWithShape="1">
          <a:blip r:embed="rId3"/>
          <a:srcRect l="26187" r="15205"/>
          <a:stretch/>
        </p:blipFill>
        <p:spPr>
          <a:xfrm>
            <a:off x="6096000" y="0"/>
            <a:ext cx="6106930" cy="6858000"/>
          </a:xfrm>
          <a:prstGeom prst="rect">
            <a:avLst/>
          </a:prstGeom>
        </p:spPr>
      </p:pic>
      <p:pic>
        <p:nvPicPr>
          <p:cNvPr id="5" name="Picture 4">
            <a:extLst>
              <a:ext uri="{FF2B5EF4-FFF2-40B4-BE49-F238E27FC236}">
                <a16:creationId xmlns:a16="http://schemas.microsoft.com/office/drawing/2014/main" id="{8E082E20-076C-B544-836D-695E064CB267}"/>
              </a:ext>
            </a:extLst>
          </p:cNvPr>
          <p:cNvPicPr>
            <a:picLocks noChangeAspect="1"/>
          </p:cNvPicPr>
          <p:nvPr/>
        </p:nvPicPr>
        <p:blipFill rotWithShape="1">
          <a:blip r:embed="rId4"/>
          <a:srcRect l="20380" r="20361"/>
          <a:stretch/>
        </p:blipFill>
        <p:spPr>
          <a:xfrm>
            <a:off x="0" y="0"/>
            <a:ext cx="6096000" cy="6858000"/>
          </a:xfrm>
          <a:prstGeom prst="rect">
            <a:avLst/>
          </a:prstGeom>
        </p:spPr>
      </p:pic>
      <p:sp>
        <p:nvSpPr>
          <p:cNvPr id="8" name="Rounded Rectangle 7">
            <a:extLst>
              <a:ext uri="{FF2B5EF4-FFF2-40B4-BE49-F238E27FC236}">
                <a16:creationId xmlns:a16="http://schemas.microsoft.com/office/drawing/2014/main" id="{F79BC8BD-26F6-8A4A-8877-4D22BE3F1667}"/>
              </a:ext>
            </a:extLst>
          </p:cNvPr>
          <p:cNvSpPr/>
          <p:nvPr/>
        </p:nvSpPr>
        <p:spPr>
          <a:xfrm>
            <a:off x="224883" y="2206172"/>
            <a:ext cx="5646234" cy="4441372"/>
          </a:xfrm>
          <a:prstGeom prst="roundRect">
            <a:avLst>
              <a:gd name="adj" fmla="val 9151"/>
            </a:avLst>
          </a:prstGeom>
          <a:solidFill>
            <a:srgbClr val="00B050">
              <a:alpha val="5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0525344F-EA57-486C-B525-0EC8D98571E4}"/>
              </a:ext>
            </a:extLst>
          </p:cNvPr>
          <p:cNvSpPr txBox="1">
            <a:spLocks/>
          </p:cNvSpPr>
          <p:nvPr/>
        </p:nvSpPr>
        <p:spPr>
          <a:xfrm>
            <a:off x="544551" y="5275369"/>
            <a:ext cx="516673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a:ln>
                  <a:solidFill>
                    <a:schemeClr val="tx1"/>
                  </a:solid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What made that presentation great?</a:t>
            </a:r>
          </a:p>
        </p:txBody>
      </p:sp>
      <p:sp>
        <p:nvSpPr>
          <p:cNvPr id="2" name="Title 1">
            <a:extLst>
              <a:ext uri="{FF2B5EF4-FFF2-40B4-BE49-F238E27FC236}">
                <a16:creationId xmlns:a16="http://schemas.microsoft.com/office/drawing/2014/main" id="{FB041A73-2FB5-49AF-90FE-258D93468C19}"/>
              </a:ext>
            </a:extLst>
          </p:cNvPr>
          <p:cNvSpPr>
            <a:spLocks noGrp="1"/>
          </p:cNvSpPr>
          <p:nvPr>
            <p:ph type="title"/>
          </p:nvPr>
        </p:nvSpPr>
        <p:spPr>
          <a:xfrm>
            <a:off x="384717" y="3069197"/>
            <a:ext cx="5486400" cy="1143000"/>
          </a:xfrm>
        </p:spPr>
        <p:txBody>
          <a:bodyPr>
            <a:noAutofit/>
          </a:bodyPr>
          <a:lstStyle/>
          <a:p>
            <a:r>
              <a:rPr lang="en-US">
                <a:ln>
                  <a:solidFill>
                    <a:schemeClr val="tx1"/>
                  </a:solidFill>
                </a:ln>
                <a:solidFill>
                  <a:schemeClr val="bg1"/>
                </a:solidFill>
                <a:latin typeface="Tahoma" panose="020B0604030504040204" pitchFamily="34" charset="0"/>
                <a:ea typeface="Tahoma" panose="020B0604030504040204" pitchFamily="34" charset="0"/>
                <a:cs typeface="Tahoma" panose="020B0604030504040204" pitchFamily="34" charset="0"/>
              </a:rPr>
              <a:t>Think about the BEST </a:t>
            </a:r>
            <a:br>
              <a:rPr lang="en-US">
                <a:ln>
                  <a:solidFill>
                    <a:schemeClr val="tx1"/>
                  </a:solidFill>
                </a:ln>
                <a:solidFill>
                  <a:schemeClr val="bg1"/>
                </a:solidFill>
                <a:latin typeface="Tahoma" panose="020B0604030504040204" pitchFamily="34" charset="0"/>
                <a:ea typeface="Tahoma" panose="020B0604030504040204" pitchFamily="34" charset="0"/>
                <a:cs typeface="Tahoma" panose="020B0604030504040204" pitchFamily="34" charset="0"/>
              </a:rPr>
            </a:br>
            <a:r>
              <a:rPr lang="en-US">
                <a:ln>
                  <a:solidFill>
                    <a:schemeClr val="tx1"/>
                  </a:solidFill>
                </a:ln>
                <a:solidFill>
                  <a:schemeClr val="bg1"/>
                </a:solidFill>
                <a:latin typeface="Tahoma" panose="020B0604030504040204" pitchFamily="34" charset="0"/>
                <a:ea typeface="Tahoma" panose="020B0604030504040204" pitchFamily="34" charset="0"/>
                <a:cs typeface="Tahoma" panose="020B0604030504040204" pitchFamily="34" charset="0"/>
              </a:rPr>
              <a:t>presentation you’ve ever attended.</a:t>
            </a:r>
          </a:p>
        </p:txBody>
      </p:sp>
      <p:sp>
        <p:nvSpPr>
          <p:cNvPr id="9" name="Rounded Rectangle 8">
            <a:extLst>
              <a:ext uri="{FF2B5EF4-FFF2-40B4-BE49-F238E27FC236}">
                <a16:creationId xmlns:a16="http://schemas.microsoft.com/office/drawing/2014/main" id="{31F1DAF7-62B7-1E4C-AC60-15AE5EFAF331}"/>
              </a:ext>
            </a:extLst>
          </p:cNvPr>
          <p:cNvSpPr/>
          <p:nvPr/>
        </p:nvSpPr>
        <p:spPr>
          <a:xfrm>
            <a:off x="6320883" y="2206172"/>
            <a:ext cx="5646234" cy="4441372"/>
          </a:xfrm>
          <a:prstGeom prst="roundRect">
            <a:avLst>
              <a:gd name="adj" fmla="val 9151"/>
            </a:avLst>
          </a:prstGeom>
          <a:solidFill>
            <a:srgbClr val="C00000">
              <a:alpha val="5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4F7CBC68-3112-6E4A-B0DF-5DDB4901EE07}"/>
              </a:ext>
            </a:extLst>
          </p:cNvPr>
          <p:cNvSpPr txBox="1">
            <a:spLocks/>
          </p:cNvSpPr>
          <p:nvPr/>
        </p:nvSpPr>
        <p:spPr>
          <a:xfrm>
            <a:off x="6640551" y="5275369"/>
            <a:ext cx="516673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a:ln>
                  <a:solidFill>
                    <a:schemeClr val="tx1"/>
                  </a:solid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What made that presentation bad?</a:t>
            </a:r>
          </a:p>
        </p:txBody>
      </p:sp>
      <p:sp>
        <p:nvSpPr>
          <p:cNvPr id="11" name="Title 1">
            <a:extLst>
              <a:ext uri="{FF2B5EF4-FFF2-40B4-BE49-F238E27FC236}">
                <a16:creationId xmlns:a16="http://schemas.microsoft.com/office/drawing/2014/main" id="{80DE4474-C732-664F-81EB-C1C649CFDE8C}"/>
              </a:ext>
            </a:extLst>
          </p:cNvPr>
          <p:cNvSpPr txBox="1">
            <a:spLocks/>
          </p:cNvSpPr>
          <p:nvPr/>
        </p:nvSpPr>
        <p:spPr>
          <a:xfrm>
            <a:off x="6244904" y="3069197"/>
            <a:ext cx="595802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n>
                  <a:solidFill>
                    <a:schemeClr val="tx1"/>
                  </a:solidFill>
                </a:ln>
                <a:solidFill>
                  <a:schemeClr val="bg1"/>
                </a:solidFill>
                <a:latin typeface="Tahoma" panose="020B0604030504040204" pitchFamily="34" charset="0"/>
                <a:ea typeface="Tahoma" panose="020B0604030504040204" pitchFamily="34" charset="0"/>
                <a:cs typeface="Tahoma" panose="020B0604030504040204" pitchFamily="34" charset="0"/>
              </a:rPr>
              <a:t>Think about the WORST </a:t>
            </a:r>
            <a:br>
              <a:rPr lang="en-US">
                <a:ln>
                  <a:solidFill>
                    <a:schemeClr val="tx1"/>
                  </a:solidFill>
                </a:ln>
                <a:solidFill>
                  <a:schemeClr val="bg1"/>
                </a:solidFill>
                <a:latin typeface="Tahoma" panose="020B0604030504040204" pitchFamily="34" charset="0"/>
                <a:ea typeface="Tahoma" panose="020B0604030504040204" pitchFamily="34" charset="0"/>
                <a:cs typeface="Tahoma" panose="020B0604030504040204" pitchFamily="34" charset="0"/>
              </a:rPr>
            </a:br>
            <a:r>
              <a:rPr lang="en-US">
                <a:ln>
                  <a:solidFill>
                    <a:schemeClr val="tx1"/>
                  </a:solidFill>
                </a:ln>
                <a:solidFill>
                  <a:schemeClr val="bg1"/>
                </a:solidFill>
                <a:latin typeface="Tahoma" panose="020B0604030504040204" pitchFamily="34" charset="0"/>
                <a:ea typeface="Tahoma" panose="020B0604030504040204" pitchFamily="34" charset="0"/>
                <a:cs typeface="Tahoma" panose="020B0604030504040204" pitchFamily="34" charset="0"/>
              </a:rPr>
              <a:t>presentation you’ve ever attended.</a:t>
            </a:r>
          </a:p>
        </p:txBody>
      </p:sp>
    </p:spTree>
    <p:extLst>
      <p:ext uri="{BB962C8B-B14F-4D97-AF65-F5344CB8AC3E}">
        <p14:creationId xmlns:p14="http://schemas.microsoft.com/office/powerpoint/2010/main" val="739019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P spid="2" grpId="0"/>
      <p:bldP spid="9" grpId="0" animBg="1"/>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928766A-78CF-2D43-8EEC-852391C586DC}"/>
              </a:ext>
            </a:extLst>
          </p:cNvPr>
          <p:cNvSpPr txBox="1">
            <a:spLocks/>
          </p:cNvSpPr>
          <p:nvPr/>
        </p:nvSpPr>
        <p:spPr>
          <a:xfrm>
            <a:off x="654743" y="73892"/>
            <a:ext cx="11156257" cy="887806"/>
          </a:xfrm>
          <a:prstGeom prst="rect">
            <a:avLst/>
          </a:prstGeom>
        </p:spPr>
        <p:txBody>
          <a:bodyPr vert="horz" lIns="91440" tIns="45720" rIns="91440" bIns="45720" rtlCol="0" anchor="b">
            <a:normAutofit fontScale="85000" lnSpcReduction="20000"/>
          </a:bodyPr>
          <a:lstStyle>
            <a:lvl1pPr algn="l" defTabSz="914400" rtl="0" eaLnBrk="1" latinLnBrk="0" hangingPunct="1">
              <a:lnSpc>
                <a:spcPct val="90000"/>
              </a:lnSpc>
              <a:spcBef>
                <a:spcPct val="0"/>
              </a:spcBef>
              <a:buNone/>
              <a:defRPr sz="4000" b="1" i="0" kern="1200" cap="all" spc="30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all" spc="30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Great presentations are unique, but have similar foundations</a:t>
            </a:r>
          </a:p>
        </p:txBody>
      </p:sp>
      <p:sp>
        <p:nvSpPr>
          <p:cNvPr id="13" name="Parallelogram 12">
            <a:extLst>
              <a:ext uri="{FF2B5EF4-FFF2-40B4-BE49-F238E27FC236}">
                <a16:creationId xmlns:a16="http://schemas.microsoft.com/office/drawing/2014/main" id="{6CB4C757-4FB2-334A-A086-651F5A20C3D1}"/>
              </a:ext>
            </a:extLst>
          </p:cNvPr>
          <p:cNvSpPr/>
          <p:nvPr/>
        </p:nvSpPr>
        <p:spPr>
          <a:xfrm>
            <a:off x="296809" y="4780502"/>
            <a:ext cx="3697705" cy="1395663"/>
          </a:xfrm>
          <a:prstGeom prst="parallelogram">
            <a:avLst>
              <a:gd name="adj" fmla="val 61380"/>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C22ED883-BFA6-8849-9BA5-499B4D453217}"/>
              </a:ext>
            </a:extLst>
          </p:cNvPr>
          <p:cNvSpPr/>
          <p:nvPr/>
        </p:nvSpPr>
        <p:spPr>
          <a:xfrm>
            <a:off x="3153307" y="4780502"/>
            <a:ext cx="3353803" cy="1395663"/>
          </a:xfrm>
          <a:prstGeom prst="trapezoid">
            <a:avLst>
              <a:gd name="adj" fmla="val 61562"/>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766E8E1-F655-914A-88F1-FEC91E7998A9}"/>
              </a:ext>
            </a:extLst>
          </p:cNvPr>
          <p:cNvSpPr txBox="1"/>
          <p:nvPr/>
        </p:nvSpPr>
        <p:spPr>
          <a:xfrm>
            <a:off x="919119" y="5124390"/>
            <a:ext cx="2453084" cy="707886"/>
          </a:xfrm>
          <a:prstGeom prst="rect">
            <a:avLst/>
          </a:prstGeom>
          <a:noFill/>
        </p:spPr>
        <p:txBody>
          <a:bodyPr wrap="square" rtlCol="0">
            <a:spAutoFit/>
          </a:bodyPr>
          <a:lstStyle/>
          <a:p>
            <a:pPr algn="ctr">
              <a:lnSpc>
                <a:spcPct val="100000"/>
              </a:lnSpc>
            </a:pPr>
            <a:r>
              <a:rPr lang="en-US" sz="2000" b="1" i="0" spc="150" baseline="0">
                <a:solidFill>
                  <a:schemeClr val="bg1"/>
                </a:solidFill>
                <a:latin typeface="Tahoma" panose="020B0604030504040204" pitchFamily="34" charset="0"/>
                <a:ea typeface="Tahoma" panose="020B0604030504040204" pitchFamily="34" charset="0"/>
                <a:cs typeface="Tahoma" panose="020B0604030504040204" pitchFamily="34" charset="0"/>
              </a:rPr>
              <a:t>Interesting content</a:t>
            </a:r>
          </a:p>
        </p:txBody>
      </p:sp>
      <p:sp>
        <p:nvSpPr>
          <p:cNvPr id="16" name="TextBox 15">
            <a:extLst>
              <a:ext uri="{FF2B5EF4-FFF2-40B4-BE49-F238E27FC236}">
                <a16:creationId xmlns:a16="http://schemas.microsoft.com/office/drawing/2014/main" id="{B0C81DEE-2707-224C-A03D-9D25E91F5CBE}"/>
              </a:ext>
            </a:extLst>
          </p:cNvPr>
          <p:cNvSpPr txBox="1"/>
          <p:nvPr/>
        </p:nvSpPr>
        <p:spPr>
          <a:xfrm>
            <a:off x="3603666" y="5130431"/>
            <a:ext cx="2453084" cy="707886"/>
          </a:xfrm>
          <a:prstGeom prst="rect">
            <a:avLst/>
          </a:prstGeom>
          <a:noFill/>
        </p:spPr>
        <p:txBody>
          <a:bodyPr wrap="square" rtlCol="0">
            <a:spAutoFit/>
          </a:bodyPr>
          <a:lstStyle/>
          <a:p>
            <a:pPr algn="ctr">
              <a:lnSpc>
                <a:spcPct val="100000"/>
              </a:lnSpc>
            </a:pPr>
            <a:r>
              <a:rPr lang="en-US" sz="2000" b="1" i="0" spc="150" baseline="0">
                <a:solidFill>
                  <a:schemeClr val="bg1"/>
                </a:solidFill>
                <a:latin typeface="Tahoma" panose="020B0604030504040204" pitchFamily="34" charset="0"/>
                <a:ea typeface="Tahoma" panose="020B0604030504040204" pitchFamily="34" charset="0"/>
                <a:cs typeface="Tahoma" panose="020B0604030504040204" pitchFamily="34" charset="0"/>
              </a:rPr>
              <a:t>Organized</a:t>
            </a:r>
          </a:p>
          <a:p>
            <a:pPr algn="ctr">
              <a:lnSpc>
                <a:spcPct val="100000"/>
              </a:lnSpc>
            </a:pPr>
            <a:r>
              <a:rPr lang="en-US" sz="2000" b="1" spc="150">
                <a:solidFill>
                  <a:schemeClr val="bg1"/>
                </a:solidFill>
                <a:latin typeface="Tahoma" panose="020B0604030504040204" pitchFamily="34" charset="0"/>
                <a:ea typeface="Tahoma" panose="020B0604030504040204" pitchFamily="34" charset="0"/>
                <a:cs typeface="Tahoma" panose="020B0604030504040204" pitchFamily="34" charset="0"/>
              </a:rPr>
              <a:t>effectively</a:t>
            </a:r>
            <a:endParaRPr lang="en-US" sz="2000" b="1" i="0" spc="150" baseline="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7" name="Parallelogram 16">
            <a:extLst>
              <a:ext uri="{FF2B5EF4-FFF2-40B4-BE49-F238E27FC236}">
                <a16:creationId xmlns:a16="http://schemas.microsoft.com/office/drawing/2014/main" id="{F472721E-1299-FE49-9CC2-818768AC2889}"/>
              </a:ext>
            </a:extLst>
          </p:cNvPr>
          <p:cNvSpPr/>
          <p:nvPr/>
        </p:nvSpPr>
        <p:spPr>
          <a:xfrm flipH="1">
            <a:off x="2935478" y="3444997"/>
            <a:ext cx="2705736" cy="1322804"/>
          </a:xfrm>
          <a:prstGeom prst="parallelogram">
            <a:avLst>
              <a:gd name="adj" fmla="val 61078"/>
            </a:avLst>
          </a:prstGeom>
          <a:solidFill>
            <a:srgbClr val="FFC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8B9AC74-D584-4944-A401-8241E2487BDF}"/>
              </a:ext>
            </a:extLst>
          </p:cNvPr>
          <p:cNvSpPr txBox="1"/>
          <p:nvPr/>
        </p:nvSpPr>
        <p:spPr>
          <a:xfrm>
            <a:off x="3153307" y="3752454"/>
            <a:ext cx="2453084" cy="646331"/>
          </a:xfrm>
          <a:prstGeom prst="rect">
            <a:avLst/>
          </a:prstGeom>
          <a:noFill/>
        </p:spPr>
        <p:txBody>
          <a:bodyPr wrap="square" rtlCol="0">
            <a:spAutoFit/>
          </a:bodyPr>
          <a:lstStyle/>
          <a:p>
            <a:pPr algn="ctr">
              <a:lnSpc>
                <a:spcPct val="100000"/>
              </a:lnSpc>
            </a:pPr>
            <a:r>
              <a:rPr lang="en-US" b="1" i="0" spc="150" baseline="0">
                <a:solidFill>
                  <a:schemeClr val="bg1"/>
                </a:solidFill>
                <a:latin typeface="Tahoma" panose="020B0604030504040204" pitchFamily="34" charset="0"/>
                <a:ea typeface="Tahoma" panose="020B0604030504040204" pitchFamily="34" charset="0"/>
                <a:cs typeface="Tahoma" panose="020B0604030504040204" pitchFamily="34" charset="0"/>
              </a:rPr>
              <a:t>Stage </a:t>
            </a:r>
          </a:p>
          <a:p>
            <a:pPr algn="ctr">
              <a:lnSpc>
                <a:spcPct val="100000"/>
              </a:lnSpc>
            </a:pPr>
            <a:r>
              <a:rPr lang="en-US" b="1" i="0" spc="150" baseline="0">
                <a:solidFill>
                  <a:schemeClr val="bg1"/>
                </a:solidFill>
                <a:latin typeface="Tahoma" panose="020B0604030504040204" pitchFamily="34" charset="0"/>
                <a:ea typeface="Tahoma" panose="020B0604030504040204" pitchFamily="34" charset="0"/>
                <a:cs typeface="Tahoma" panose="020B0604030504040204" pitchFamily="34" charset="0"/>
              </a:rPr>
              <a:t>presence</a:t>
            </a:r>
          </a:p>
        </p:txBody>
      </p:sp>
      <p:sp>
        <p:nvSpPr>
          <p:cNvPr id="19" name="Trapezoid 18">
            <a:extLst>
              <a:ext uri="{FF2B5EF4-FFF2-40B4-BE49-F238E27FC236}">
                <a16:creationId xmlns:a16="http://schemas.microsoft.com/office/drawing/2014/main" id="{59A9D722-8483-2949-BDD4-5E6454458213}"/>
              </a:ext>
            </a:extLst>
          </p:cNvPr>
          <p:cNvSpPr/>
          <p:nvPr/>
        </p:nvSpPr>
        <p:spPr>
          <a:xfrm>
            <a:off x="1163585" y="3444995"/>
            <a:ext cx="2570607" cy="1322805"/>
          </a:xfrm>
          <a:prstGeom prst="trapezoid">
            <a:avLst>
              <a:gd name="adj" fmla="val 61662"/>
            </a:avLst>
          </a:prstGeom>
          <a:solidFill>
            <a:srgbClr val="7030A0">
              <a:alpha val="54000"/>
            </a:srgbClr>
          </a:solidFill>
          <a:ln>
            <a:solidFill>
              <a:srgbClr val="002060">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48A5EAE-76B4-2C41-A8D3-A00B65A1AFD9}"/>
              </a:ext>
            </a:extLst>
          </p:cNvPr>
          <p:cNvSpPr txBox="1"/>
          <p:nvPr/>
        </p:nvSpPr>
        <p:spPr>
          <a:xfrm>
            <a:off x="1316269" y="3765155"/>
            <a:ext cx="2287397" cy="646331"/>
          </a:xfrm>
          <a:prstGeom prst="rect">
            <a:avLst/>
          </a:prstGeom>
          <a:noFill/>
        </p:spPr>
        <p:txBody>
          <a:bodyPr wrap="square" rtlCol="0">
            <a:spAutoFit/>
          </a:bodyPr>
          <a:lstStyle/>
          <a:p>
            <a:pPr algn="ctr">
              <a:lnSpc>
                <a:spcPct val="100000"/>
              </a:lnSpc>
            </a:pPr>
            <a:r>
              <a:rPr lang="en-US" b="1" spc="150">
                <a:solidFill>
                  <a:schemeClr val="bg1"/>
                </a:solidFill>
                <a:latin typeface="Tahoma" panose="020B0604030504040204" pitchFamily="34" charset="0"/>
                <a:ea typeface="Tahoma" panose="020B0604030504040204" pitchFamily="34" charset="0"/>
                <a:cs typeface="Tahoma" panose="020B0604030504040204" pitchFamily="34" charset="0"/>
              </a:rPr>
              <a:t>Tuned to audience</a:t>
            </a:r>
            <a:endParaRPr lang="en-US" b="1" i="0" spc="150" baseline="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1" name="Trapezoid 20">
            <a:extLst>
              <a:ext uri="{FF2B5EF4-FFF2-40B4-BE49-F238E27FC236}">
                <a16:creationId xmlns:a16="http://schemas.microsoft.com/office/drawing/2014/main" id="{9A2CFF3D-D6DF-BE45-954A-059105065067}"/>
              </a:ext>
            </a:extLst>
          </p:cNvPr>
          <p:cNvSpPr/>
          <p:nvPr/>
        </p:nvSpPr>
        <p:spPr>
          <a:xfrm>
            <a:off x="2995561" y="2384443"/>
            <a:ext cx="1834646" cy="1060551"/>
          </a:xfrm>
          <a:prstGeom prst="trapezoid">
            <a:avLst>
              <a:gd name="adj" fmla="val 61182"/>
            </a:avLst>
          </a:prstGeom>
          <a:solidFill>
            <a:srgbClr val="00FDFF"/>
          </a:solidFill>
          <a:ln>
            <a:solidFill>
              <a:srgbClr val="76D6FF">
                <a:alpha val="7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rallelogram 23">
            <a:extLst>
              <a:ext uri="{FF2B5EF4-FFF2-40B4-BE49-F238E27FC236}">
                <a16:creationId xmlns:a16="http://schemas.microsoft.com/office/drawing/2014/main" id="{D241CB49-44C7-9140-9C35-C0D0B7ED36A6}"/>
              </a:ext>
            </a:extLst>
          </p:cNvPr>
          <p:cNvSpPr/>
          <p:nvPr/>
        </p:nvSpPr>
        <p:spPr>
          <a:xfrm>
            <a:off x="1990387" y="2384439"/>
            <a:ext cx="1640174" cy="1047853"/>
          </a:xfrm>
          <a:prstGeom prst="parallelogram">
            <a:avLst>
              <a:gd name="adj" fmla="val 61078"/>
            </a:avLst>
          </a:prstGeom>
          <a:solidFill>
            <a:srgbClr val="FF7E7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287D2049-E10B-FC45-8EFA-7109D8E50E7D}"/>
              </a:ext>
            </a:extLst>
          </p:cNvPr>
          <p:cNvSpPr txBox="1"/>
          <p:nvPr/>
        </p:nvSpPr>
        <p:spPr>
          <a:xfrm>
            <a:off x="3158737" y="2659315"/>
            <a:ext cx="1554048" cy="584775"/>
          </a:xfrm>
          <a:prstGeom prst="rect">
            <a:avLst/>
          </a:prstGeom>
          <a:noFill/>
        </p:spPr>
        <p:txBody>
          <a:bodyPr wrap="square" rtlCol="0">
            <a:spAutoFit/>
          </a:bodyPr>
          <a:lstStyle/>
          <a:p>
            <a:pPr algn="ctr">
              <a:lnSpc>
                <a:spcPct val="100000"/>
              </a:lnSpc>
            </a:pPr>
            <a:r>
              <a:rPr lang="en-US" sz="1600" b="1" i="0" spc="150" baseline="0">
                <a:solidFill>
                  <a:schemeClr val="bg1"/>
                </a:solidFill>
                <a:latin typeface="Tahoma" panose="020B0604030504040204" pitchFamily="34" charset="0"/>
                <a:ea typeface="Tahoma" panose="020B0604030504040204" pitchFamily="34" charset="0"/>
                <a:cs typeface="Tahoma" panose="020B0604030504040204" pitchFamily="34" charset="0"/>
              </a:rPr>
              <a:t>Good</a:t>
            </a:r>
          </a:p>
          <a:p>
            <a:pPr algn="ctr">
              <a:lnSpc>
                <a:spcPct val="100000"/>
              </a:lnSpc>
            </a:pPr>
            <a:r>
              <a:rPr lang="en-US" sz="1600" b="1" spc="150">
                <a:solidFill>
                  <a:schemeClr val="bg1"/>
                </a:solidFill>
                <a:latin typeface="Tahoma" panose="020B0604030504040204" pitchFamily="34" charset="0"/>
                <a:ea typeface="Tahoma" panose="020B0604030504040204" pitchFamily="34" charset="0"/>
                <a:cs typeface="Tahoma" panose="020B0604030504040204" pitchFamily="34" charset="0"/>
              </a:rPr>
              <a:t>stories</a:t>
            </a:r>
            <a:endParaRPr lang="en-US" sz="1600" b="1" i="0" spc="150" baseline="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6" name="TextBox 25">
            <a:extLst>
              <a:ext uri="{FF2B5EF4-FFF2-40B4-BE49-F238E27FC236}">
                <a16:creationId xmlns:a16="http://schemas.microsoft.com/office/drawing/2014/main" id="{8B3BEA24-4AAF-BE4C-BAF0-C53B2971363F}"/>
              </a:ext>
            </a:extLst>
          </p:cNvPr>
          <p:cNvSpPr txBox="1"/>
          <p:nvPr/>
        </p:nvSpPr>
        <p:spPr>
          <a:xfrm>
            <a:off x="2361617" y="2613812"/>
            <a:ext cx="918293" cy="584775"/>
          </a:xfrm>
          <a:prstGeom prst="rect">
            <a:avLst/>
          </a:prstGeom>
          <a:noFill/>
        </p:spPr>
        <p:txBody>
          <a:bodyPr wrap="square" rtlCol="0">
            <a:spAutoFit/>
          </a:bodyPr>
          <a:lstStyle/>
          <a:p>
            <a:pPr algn="ctr">
              <a:lnSpc>
                <a:spcPct val="100000"/>
              </a:lnSpc>
            </a:pPr>
            <a:r>
              <a:rPr lang="en-US" sz="1600" b="1" i="0" spc="150" baseline="0">
                <a:solidFill>
                  <a:schemeClr val="bg1"/>
                </a:solidFill>
                <a:latin typeface="Tahoma" panose="020B0604030504040204" pitchFamily="34" charset="0"/>
                <a:ea typeface="Tahoma" panose="020B0604030504040204" pitchFamily="34" charset="0"/>
                <a:cs typeface="Tahoma" panose="020B0604030504040204" pitchFamily="34" charset="0"/>
              </a:rPr>
              <a:t>Inter-active</a:t>
            </a:r>
          </a:p>
        </p:txBody>
      </p:sp>
      <p:sp>
        <p:nvSpPr>
          <p:cNvPr id="27" name="Triangle 26">
            <a:extLst>
              <a:ext uri="{FF2B5EF4-FFF2-40B4-BE49-F238E27FC236}">
                <a16:creationId xmlns:a16="http://schemas.microsoft.com/office/drawing/2014/main" id="{A343B954-EAE3-6E49-89E7-4D582A1BB264}"/>
              </a:ext>
            </a:extLst>
          </p:cNvPr>
          <p:cNvSpPr/>
          <p:nvPr/>
        </p:nvSpPr>
        <p:spPr>
          <a:xfrm>
            <a:off x="2638168" y="1119316"/>
            <a:ext cx="1534758" cy="1251623"/>
          </a:xfrm>
          <a:prstGeom prst="triangle">
            <a:avLst>
              <a:gd name="adj" fmla="val 50003"/>
            </a:avLst>
          </a:prstGeom>
          <a:solidFill>
            <a:srgbClr val="00FA00"/>
          </a:solidFill>
          <a:ln>
            <a:solidFill>
              <a:srgbClr val="008F00">
                <a:alpha val="7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A7B30372-7D02-CD43-B13E-8240AE8C976A}"/>
              </a:ext>
            </a:extLst>
          </p:cNvPr>
          <p:cNvSpPr txBox="1"/>
          <p:nvPr/>
        </p:nvSpPr>
        <p:spPr>
          <a:xfrm>
            <a:off x="2931793" y="1772128"/>
            <a:ext cx="992393" cy="461665"/>
          </a:xfrm>
          <a:prstGeom prst="rect">
            <a:avLst/>
          </a:prstGeom>
          <a:noFill/>
        </p:spPr>
        <p:txBody>
          <a:bodyPr wrap="square" rtlCol="0">
            <a:spAutoFit/>
          </a:bodyPr>
          <a:lstStyle/>
          <a:p>
            <a:pPr algn="ctr">
              <a:lnSpc>
                <a:spcPct val="100000"/>
              </a:lnSpc>
            </a:pPr>
            <a:r>
              <a:rPr lang="en-US" sz="2400" b="1" i="0" spc="150" baseline="0">
                <a:solidFill>
                  <a:schemeClr val="bg1"/>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78090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P spid="16" grpId="0"/>
      <p:bldP spid="17" grpId="0" animBg="1"/>
      <p:bldP spid="18" grpId="0"/>
      <p:bldP spid="19" grpId="0" animBg="1"/>
      <p:bldP spid="20" grpId="0"/>
      <p:bldP spid="21" grpId="0" animBg="1"/>
      <p:bldP spid="24" grpId="0" animBg="1"/>
      <p:bldP spid="25"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34FCC220-04B9-4E2A-AD5D-75D5FE14F81D}"/>
              </a:ext>
            </a:extLst>
          </p:cNvPr>
          <p:cNvSpPr txBox="1">
            <a:spLocks/>
          </p:cNvSpPr>
          <p:nvPr/>
        </p:nvSpPr>
        <p:spPr>
          <a:xfrm>
            <a:off x="517871" y="278852"/>
            <a:ext cx="11156257" cy="931905"/>
          </a:xfrm>
          <a:prstGeom prst="rect">
            <a:avLst/>
          </a:prstGeom>
        </p:spPr>
        <p:txBody>
          <a:bodyPr vert="horz" lIns="91440" tIns="45720" rIns="91440" bIns="45720" rtlCol="0" anchor="b">
            <a:normAutofit fontScale="92500" lnSpcReduction="20000"/>
          </a:bodyPr>
          <a:lstStyle>
            <a:lvl1pPr algn="l" defTabSz="914400" rtl="0" eaLnBrk="1" latinLnBrk="0" hangingPunct="1">
              <a:lnSpc>
                <a:spcPct val="90000"/>
              </a:lnSpc>
              <a:spcBef>
                <a:spcPct val="0"/>
              </a:spcBef>
              <a:buNone/>
              <a:defRPr sz="4000" b="1" i="0" kern="1200" cap="all" spc="30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all" spc="300" normalizeH="0" baseline="0" noProof="0">
                <a:ln>
                  <a:noFill/>
                </a:ln>
                <a:solidFill>
                  <a:srgbClr val="D8993F"/>
                </a:solidFill>
                <a:effectLst/>
                <a:uLnTx/>
                <a:uFillTx/>
                <a:latin typeface="Tahoma" panose="020B0604030504040204" pitchFamily="34" charset="0"/>
                <a:ea typeface="Tahoma" panose="020B0604030504040204" pitchFamily="34" charset="0"/>
                <a:cs typeface="Tahoma" panose="020B0604030504040204" pitchFamily="34" charset="0"/>
              </a:rPr>
              <a:t>Bad presentations are usually bad for the same reason</a:t>
            </a:r>
          </a:p>
        </p:txBody>
      </p:sp>
      <p:pic>
        <p:nvPicPr>
          <p:cNvPr id="18" name="Picture 17">
            <a:extLst>
              <a:ext uri="{FF2B5EF4-FFF2-40B4-BE49-F238E27FC236}">
                <a16:creationId xmlns:a16="http://schemas.microsoft.com/office/drawing/2014/main" id="{B5798BCA-E2A1-4EA7-900C-C8BD263142F7}"/>
              </a:ext>
            </a:extLst>
          </p:cNvPr>
          <p:cNvPicPr>
            <a:picLocks noChangeAspect="1"/>
          </p:cNvPicPr>
          <p:nvPr/>
        </p:nvPicPr>
        <p:blipFill rotWithShape="1">
          <a:blip r:embed="rId3"/>
          <a:srcRect l="17000"/>
          <a:stretch/>
        </p:blipFill>
        <p:spPr>
          <a:xfrm>
            <a:off x="6342929" y="1454980"/>
            <a:ext cx="5669162" cy="4537275"/>
          </a:xfrm>
          <a:prstGeom prst="rect">
            <a:avLst/>
          </a:prstGeom>
          <a:ln w="19050">
            <a:solidFill>
              <a:schemeClr val="tx1"/>
            </a:solidFill>
          </a:ln>
        </p:spPr>
      </p:pic>
      <p:sp>
        <p:nvSpPr>
          <p:cNvPr id="19" name="Content Placeholder 2">
            <a:extLst>
              <a:ext uri="{FF2B5EF4-FFF2-40B4-BE49-F238E27FC236}">
                <a16:creationId xmlns:a16="http://schemas.microsoft.com/office/drawing/2014/main" id="{47BFDEC9-0E24-4E54-BF4D-F9AA27A9AB5D}"/>
              </a:ext>
            </a:extLst>
          </p:cNvPr>
          <p:cNvSpPr txBox="1">
            <a:spLocks/>
          </p:cNvSpPr>
          <p:nvPr/>
        </p:nvSpPr>
        <p:spPr>
          <a:xfrm>
            <a:off x="466489" y="1547188"/>
            <a:ext cx="5915019" cy="164352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a:t>Designed for </a:t>
            </a:r>
            <a:r>
              <a:rPr lang="en-US" sz="2800" b="1"/>
              <a:t>speaker’s convenience</a:t>
            </a:r>
            <a:r>
              <a:rPr lang="en-US" sz="2800"/>
              <a:t>, rather than </a:t>
            </a:r>
            <a:r>
              <a:rPr lang="en-US" sz="2800" b="1"/>
              <a:t>audience’s interest and memory</a:t>
            </a:r>
            <a:endParaRPr lang="en-US" sz="2400" b="1"/>
          </a:p>
        </p:txBody>
      </p:sp>
      <p:sp>
        <p:nvSpPr>
          <p:cNvPr id="20" name="Title 1">
            <a:extLst>
              <a:ext uri="{FF2B5EF4-FFF2-40B4-BE49-F238E27FC236}">
                <a16:creationId xmlns:a16="http://schemas.microsoft.com/office/drawing/2014/main" id="{FF2C5EC7-35E0-4AE0-9B6E-67364220D93B}"/>
              </a:ext>
            </a:extLst>
          </p:cNvPr>
          <p:cNvSpPr txBox="1">
            <a:spLocks/>
          </p:cNvSpPr>
          <p:nvPr/>
        </p:nvSpPr>
        <p:spPr>
          <a:xfrm>
            <a:off x="7074129" y="2082594"/>
            <a:ext cx="4206762" cy="1200329"/>
          </a:xfrm>
          <a:prstGeom prst="rect">
            <a:avLst/>
          </a:prstGeom>
        </p:spPr>
        <p:txBody>
          <a:bodyPr>
            <a:spAutoFit/>
          </a:bodyPr>
          <a:lstStyle>
            <a:lvl1pPr algn="l" defTabSz="914400" rtl="0" eaLnBrk="1" latinLnBrk="0" hangingPunct="1">
              <a:lnSpc>
                <a:spcPct val="90000"/>
              </a:lnSpc>
              <a:spcBef>
                <a:spcPct val="0"/>
              </a:spcBef>
              <a:buNone/>
              <a:defRPr sz="4000" b="1" i="0" kern="1200" cap="all" spc="30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algn="ctr"/>
            <a:r>
              <a:rPr lang="en-US">
                <a:ln w="19050">
                  <a:solidFill>
                    <a:schemeClr val="tx1"/>
                  </a:solidFill>
                </a:ln>
                <a:solidFill>
                  <a:srgbClr val="00FA00"/>
                </a:solidFill>
              </a:rPr>
              <a:t>Who is my audience?</a:t>
            </a:r>
          </a:p>
        </p:txBody>
      </p:sp>
      <p:sp>
        <p:nvSpPr>
          <p:cNvPr id="21" name="Title 1">
            <a:extLst>
              <a:ext uri="{FF2B5EF4-FFF2-40B4-BE49-F238E27FC236}">
                <a16:creationId xmlns:a16="http://schemas.microsoft.com/office/drawing/2014/main" id="{172C7C43-5580-43EC-BC15-54B86B55E7A6}"/>
              </a:ext>
            </a:extLst>
          </p:cNvPr>
          <p:cNvSpPr txBox="1">
            <a:spLocks/>
          </p:cNvSpPr>
          <p:nvPr/>
        </p:nvSpPr>
        <p:spPr>
          <a:xfrm>
            <a:off x="7054838" y="3485666"/>
            <a:ext cx="4206762" cy="1754326"/>
          </a:xfrm>
          <a:prstGeom prst="rect">
            <a:avLst/>
          </a:prstGeom>
        </p:spPr>
        <p:txBody>
          <a:bodyPr vert="horz" lIns="91440" tIns="45720" rIns="91440" bIns="45720" rtlCol="0" anchor="b">
            <a:spAutoFit/>
          </a:bodyPr>
          <a:lstStyle>
            <a:lvl1pPr algn="l" defTabSz="914400" rtl="0" eaLnBrk="1" latinLnBrk="0" hangingPunct="1">
              <a:lnSpc>
                <a:spcPct val="90000"/>
              </a:lnSpc>
              <a:spcBef>
                <a:spcPct val="0"/>
              </a:spcBef>
              <a:buNone/>
              <a:defRPr sz="4000" b="1" i="0" kern="1200" cap="all" spc="30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algn="ctr"/>
            <a:r>
              <a:rPr lang="en-US">
                <a:ln w="19050">
                  <a:solidFill>
                    <a:schemeClr val="tx1"/>
                  </a:solidFill>
                </a:ln>
                <a:solidFill>
                  <a:srgbClr val="00FA00"/>
                </a:solidFill>
              </a:rPr>
              <a:t>WHAT DO I WANT THEM TO LEARN?</a:t>
            </a:r>
          </a:p>
        </p:txBody>
      </p:sp>
      <p:sp>
        <p:nvSpPr>
          <p:cNvPr id="23" name="Content Placeholder 2">
            <a:extLst>
              <a:ext uri="{FF2B5EF4-FFF2-40B4-BE49-F238E27FC236}">
                <a16:creationId xmlns:a16="http://schemas.microsoft.com/office/drawing/2014/main" id="{2A846890-9D64-44E0-89B9-EDDFC2FB24DB}"/>
              </a:ext>
            </a:extLst>
          </p:cNvPr>
          <p:cNvSpPr txBox="1">
            <a:spLocks/>
          </p:cNvSpPr>
          <p:nvPr/>
        </p:nvSpPr>
        <p:spPr>
          <a:xfrm>
            <a:off x="466489" y="3282923"/>
            <a:ext cx="5915019" cy="1255728"/>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a:t>Bad presentations start by asking “what do I want to talk about?”</a:t>
            </a:r>
          </a:p>
        </p:txBody>
      </p:sp>
      <p:sp>
        <p:nvSpPr>
          <p:cNvPr id="25" name="Content Placeholder 2">
            <a:extLst>
              <a:ext uri="{FF2B5EF4-FFF2-40B4-BE49-F238E27FC236}">
                <a16:creationId xmlns:a16="http://schemas.microsoft.com/office/drawing/2014/main" id="{E18D8244-BBBD-4937-A6C1-AD207BC3293F}"/>
              </a:ext>
            </a:extLst>
          </p:cNvPr>
          <p:cNvSpPr txBox="1">
            <a:spLocks/>
          </p:cNvSpPr>
          <p:nvPr/>
        </p:nvSpPr>
        <p:spPr>
          <a:xfrm>
            <a:off x="517871" y="4630859"/>
            <a:ext cx="5915019" cy="86793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a:t>Great presentations start by asking different questions:</a:t>
            </a:r>
          </a:p>
        </p:txBody>
      </p:sp>
    </p:spTree>
    <p:extLst>
      <p:ext uri="{BB962C8B-B14F-4D97-AF65-F5344CB8AC3E}">
        <p14:creationId xmlns:p14="http://schemas.microsoft.com/office/powerpoint/2010/main" val="2204681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743" y="287716"/>
            <a:ext cx="11156257" cy="673981"/>
          </a:xfrm>
        </p:spPr>
        <p:txBody>
          <a:bodyPr>
            <a:normAutofit/>
          </a:bodyPr>
          <a:lstStyle/>
          <a:p>
            <a:r>
              <a:rPr lang="en-US"/>
              <a:t>How do people learn?</a:t>
            </a:r>
          </a:p>
        </p:txBody>
      </p:sp>
      <p:sp>
        <p:nvSpPr>
          <p:cNvPr id="3" name="Content Placeholder 2"/>
          <p:cNvSpPr>
            <a:spLocks noGrp="1"/>
          </p:cNvSpPr>
          <p:nvPr>
            <p:ph sz="quarter" idx="11"/>
          </p:nvPr>
        </p:nvSpPr>
        <p:spPr>
          <a:xfrm>
            <a:off x="781628" y="1441459"/>
            <a:ext cx="6016336" cy="4561589"/>
          </a:xfrm>
        </p:spPr>
        <p:txBody>
          <a:bodyPr>
            <a:noAutofit/>
          </a:bodyPr>
          <a:lstStyle/>
          <a:p>
            <a:r>
              <a:rPr lang="en-US" sz="2800"/>
              <a:t>We can rely on research from educational psychology to understand how people learn</a:t>
            </a:r>
          </a:p>
          <a:p>
            <a:r>
              <a:rPr lang="en-US" sz="2800"/>
              <a:t>Despite our apparent differences, </a:t>
            </a:r>
            <a:r>
              <a:rPr lang="en-US" sz="2800" i="1"/>
              <a:t>people mostly learn in mostly the same ways</a:t>
            </a:r>
          </a:p>
          <a:p>
            <a:r>
              <a:rPr lang="en-US" sz="2800" b="1"/>
              <a:t>Storytelling</a:t>
            </a:r>
            <a:r>
              <a:rPr lang="en-US" sz="2800"/>
              <a:t> is an effective way of communicating complex ideas</a:t>
            </a:r>
          </a:p>
        </p:txBody>
      </p:sp>
      <p:pic>
        <p:nvPicPr>
          <p:cNvPr id="14" name="Picture 13" descr="A close up of a logo&#10;&#10;Description automatically generated">
            <a:extLst>
              <a:ext uri="{FF2B5EF4-FFF2-40B4-BE49-F238E27FC236}">
                <a16:creationId xmlns:a16="http://schemas.microsoft.com/office/drawing/2014/main" id="{EC8554A9-1A80-4EDC-BC17-A1503379BC15}"/>
              </a:ext>
            </a:extLst>
          </p:cNvPr>
          <p:cNvPicPr>
            <a:picLocks noChangeAspect="1"/>
          </p:cNvPicPr>
          <p:nvPr/>
        </p:nvPicPr>
        <p:blipFill>
          <a:blip r:embed="rId3"/>
          <a:stretch>
            <a:fillRect/>
          </a:stretch>
        </p:blipFill>
        <p:spPr>
          <a:xfrm>
            <a:off x="6929582" y="1441459"/>
            <a:ext cx="3694545" cy="3694545"/>
          </a:xfrm>
          <a:prstGeom prst="rect">
            <a:avLst/>
          </a:prstGeom>
        </p:spPr>
      </p:pic>
      <p:sp>
        <p:nvSpPr>
          <p:cNvPr id="16" name="TextBox 15">
            <a:extLst>
              <a:ext uri="{FF2B5EF4-FFF2-40B4-BE49-F238E27FC236}">
                <a16:creationId xmlns:a16="http://schemas.microsoft.com/office/drawing/2014/main" id="{7360B2D0-8FD7-4386-BCF0-9CB5718E7921}"/>
              </a:ext>
            </a:extLst>
          </p:cNvPr>
          <p:cNvSpPr txBox="1"/>
          <p:nvPr/>
        </p:nvSpPr>
        <p:spPr>
          <a:xfrm>
            <a:off x="4027056" y="6119336"/>
            <a:ext cx="5347854" cy="738664"/>
          </a:xfrm>
          <a:prstGeom prst="rect">
            <a:avLst/>
          </a:prstGeom>
          <a:noFill/>
        </p:spPr>
        <p:txBody>
          <a:bodyPr wrap="square" rtlCol="0">
            <a:spAutoFit/>
          </a:bodyPr>
          <a:lstStyle/>
          <a:p>
            <a:r>
              <a:rPr lang="en-US" sz="1050">
                <a:latin typeface="Tahoma" panose="020B0604030504040204" pitchFamily="34" charset="0"/>
                <a:ea typeface="Tahoma" panose="020B0604030504040204" pitchFamily="34" charset="0"/>
                <a:cs typeface="Tahoma" panose="020B0604030504040204" pitchFamily="34" charset="0"/>
              </a:rPr>
              <a:t>Willingham, D., &amp; Daniel, D. (2012). Teaching to What Students Have in Common. </a:t>
            </a:r>
            <a:r>
              <a:rPr lang="en-US" sz="1050" i="1">
                <a:latin typeface="Tahoma" panose="020B0604030504040204" pitchFamily="34" charset="0"/>
                <a:ea typeface="Tahoma" panose="020B0604030504040204" pitchFamily="34" charset="0"/>
                <a:cs typeface="Tahoma" panose="020B0604030504040204" pitchFamily="34" charset="0"/>
              </a:rPr>
              <a:t>Educational Leadership</a:t>
            </a:r>
            <a:r>
              <a:rPr lang="en-US" sz="1050">
                <a:latin typeface="Tahoma" panose="020B0604030504040204" pitchFamily="34" charset="0"/>
                <a:ea typeface="Tahoma" panose="020B0604030504040204" pitchFamily="34" charset="0"/>
                <a:cs typeface="Tahoma" panose="020B0604030504040204" pitchFamily="34" charset="0"/>
              </a:rPr>
              <a:t>, </a:t>
            </a:r>
            <a:r>
              <a:rPr lang="en-US" sz="1050" i="1">
                <a:latin typeface="Tahoma" panose="020B0604030504040204" pitchFamily="34" charset="0"/>
                <a:ea typeface="Tahoma" panose="020B0604030504040204" pitchFamily="34" charset="0"/>
                <a:cs typeface="Tahoma" panose="020B0604030504040204" pitchFamily="34" charset="0"/>
              </a:rPr>
              <a:t>69</a:t>
            </a:r>
            <a:r>
              <a:rPr lang="en-US" sz="1050">
                <a:latin typeface="Tahoma" panose="020B0604030504040204" pitchFamily="34" charset="0"/>
                <a:ea typeface="Tahoma" panose="020B0604030504040204" pitchFamily="34" charset="0"/>
                <a:cs typeface="Tahoma" panose="020B0604030504040204" pitchFamily="34" charset="0"/>
              </a:rPr>
              <a:t>(5), 16.</a:t>
            </a:r>
          </a:p>
          <a:p>
            <a:r>
              <a:rPr lang="en-US" sz="1050">
                <a:latin typeface="Tahoma" panose="020B0604030504040204" pitchFamily="34" charset="0"/>
                <a:ea typeface="Tahoma" panose="020B0604030504040204" pitchFamily="34" charset="0"/>
                <a:cs typeface="Tahoma" panose="020B0604030504040204" pitchFamily="34" charset="0"/>
              </a:rPr>
              <a:t>Willingham, D. T. (2013). Learning Styles. In H. </a:t>
            </a:r>
            <a:r>
              <a:rPr lang="en-US" sz="1050" err="1">
                <a:latin typeface="Tahoma" panose="020B0604030504040204" pitchFamily="34" charset="0"/>
                <a:ea typeface="Tahoma" panose="020B0604030504040204" pitchFamily="34" charset="0"/>
                <a:cs typeface="Tahoma" panose="020B0604030504040204" pitchFamily="34" charset="0"/>
              </a:rPr>
              <a:t>Pashler</a:t>
            </a:r>
            <a:r>
              <a:rPr lang="en-US" sz="1050">
                <a:latin typeface="Tahoma" panose="020B0604030504040204" pitchFamily="34" charset="0"/>
                <a:ea typeface="Tahoma" panose="020B0604030504040204" pitchFamily="34" charset="0"/>
                <a:cs typeface="Tahoma" panose="020B0604030504040204" pitchFamily="34" charset="0"/>
              </a:rPr>
              <a:t> (Ed.), </a:t>
            </a:r>
            <a:r>
              <a:rPr lang="en-US" sz="1050" i="1">
                <a:latin typeface="Tahoma" panose="020B0604030504040204" pitchFamily="34" charset="0"/>
                <a:ea typeface="Tahoma" panose="020B0604030504040204" pitchFamily="34" charset="0"/>
                <a:cs typeface="Tahoma" panose="020B0604030504040204" pitchFamily="34" charset="0"/>
              </a:rPr>
              <a:t>Encyclopedia of the Mind</a:t>
            </a:r>
            <a:r>
              <a:rPr lang="en-US" sz="1050">
                <a:latin typeface="Tahoma" panose="020B0604030504040204" pitchFamily="34" charset="0"/>
                <a:ea typeface="Tahoma" panose="020B0604030504040204" pitchFamily="34" charset="0"/>
                <a:cs typeface="Tahoma" panose="020B0604030504040204" pitchFamily="34" charset="0"/>
              </a:rPr>
              <a:t> (pp. 467–468). New York: SAGE Publications, Inc.</a:t>
            </a:r>
          </a:p>
        </p:txBody>
      </p:sp>
    </p:spTree>
    <p:extLst>
      <p:ext uri="{BB962C8B-B14F-4D97-AF65-F5344CB8AC3E}">
        <p14:creationId xmlns:p14="http://schemas.microsoft.com/office/powerpoint/2010/main" val="337725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743" y="287716"/>
            <a:ext cx="11156257" cy="673981"/>
          </a:xfrm>
        </p:spPr>
        <p:txBody>
          <a:bodyPr>
            <a:normAutofit fontScale="90000"/>
          </a:bodyPr>
          <a:lstStyle/>
          <a:p>
            <a:r>
              <a:rPr lang="en-US"/>
              <a:t>Why is storytelling so effective?</a:t>
            </a:r>
          </a:p>
        </p:txBody>
      </p:sp>
      <p:sp>
        <p:nvSpPr>
          <p:cNvPr id="7" name="Content Placeholder 2">
            <a:extLst>
              <a:ext uri="{FF2B5EF4-FFF2-40B4-BE49-F238E27FC236}">
                <a16:creationId xmlns:a16="http://schemas.microsoft.com/office/drawing/2014/main" id="{FCBA59E4-396A-C84D-854F-EE0C51051D45}"/>
              </a:ext>
            </a:extLst>
          </p:cNvPr>
          <p:cNvSpPr txBox="1">
            <a:spLocks/>
          </p:cNvSpPr>
          <p:nvPr/>
        </p:nvSpPr>
        <p:spPr>
          <a:xfrm>
            <a:off x="7166364" y="3499637"/>
            <a:ext cx="3626735" cy="97872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a:ln>
                  <a:solidFill>
                    <a:srgbClr val="008F00"/>
                  </a:solidFill>
                </a:ln>
                <a:solidFill>
                  <a:srgbClr val="00FA00"/>
                </a:solidFill>
              </a:rPr>
              <a:t>What happens in </a:t>
            </a:r>
            <a:r>
              <a:rPr lang="en-US" sz="3200" b="1" i="1">
                <a:ln>
                  <a:solidFill>
                    <a:srgbClr val="008F00"/>
                  </a:solidFill>
                </a:ln>
                <a:solidFill>
                  <a:srgbClr val="00FA00"/>
                </a:solidFill>
              </a:rPr>
              <a:t>Star Wars</a:t>
            </a:r>
            <a:r>
              <a:rPr lang="en-US" sz="3200" b="1">
                <a:ln>
                  <a:solidFill>
                    <a:srgbClr val="008F00"/>
                  </a:solidFill>
                </a:ln>
                <a:solidFill>
                  <a:srgbClr val="00FA00"/>
                </a:solidFill>
              </a:rPr>
              <a:t>?</a:t>
            </a:r>
            <a:endParaRPr lang="en-US" sz="2800" b="1">
              <a:ln>
                <a:solidFill>
                  <a:srgbClr val="008F00"/>
                </a:solidFill>
              </a:ln>
              <a:solidFill>
                <a:srgbClr val="00FA00"/>
              </a:solidFill>
            </a:endParaRPr>
          </a:p>
        </p:txBody>
      </p:sp>
      <p:sp>
        <p:nvSpPr>
          <p:cNvPr id="8" name="Content Placeholder 2">
            <a:extLst>
              <a:ext uri="{FF2B5EF4-FFF2-40B4-BE49-F238E27FC236}">
                <a16:creationId xmlns:a16="http://schemas.microsoft.com/office/drawing/2014/main" id="{48B50459-9374-9643-A9C5-33BB7A5EA7B3}"/>
              </a:ext>
            </a:extLst>
          </p:cNvPr>
          <p:cNvSpPr txBox="1">
            <a:spLocks/>
          </p:cNvSpPr>
          <p:nvPr/>
        </p:nvSpPr>
        <p:spPr>
          <a:xfrm>
            <a:off x="7166365" y="1896792"/>
            <a:ext cx="3626735" cy="1421928"/>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a:ln>
                  <a:solidFill>
                    <a:srgbClr val="C00000"/>
                  </a:solidFill>
                </a:ln>
                <a:solidFill>
                  <a:srgbClr val="FF0000">
                    <a:alpha val="78000"/>
                  </a:srgbClr>
                </a:solidFill>
              </a:rPr>
              <a:t>What was your last class about?</a:t>
            </a:r>
            <a:endParaRPr lang="en-US" sz="2800" b="1">
              <a:ln>
                <a:solidFill>
                  <a:srgbClr val="C00000"/>
                </a:solidFill>
              </a:ln>
              <a:solidFill>
                <a:srgbClr val="FF0000">
                  <a:alpha val="78000"/>
                </a:srgbClr>
              </a:solidFill>
            </a:endParaRPr>
          </a:p>
        </p:txBody>
      </p:sp>
      <p:grpSp>
        <p:nvGrpSpPr>
          <p:cNvPr id="3" name="Group 2">
            <a:extLst>
              <a:ext uri="{FF2B5EF4-FFF2-40B4-BE49-F238E27FC236}">
                <a16:creationId xmlns:a16="http://schemas.microsoft.com/office/drawing/2014/main" id="{2D82D92B-24FB-4211-A0D7-6BCA8F2B5C75}"/>
              </a:ext>
            </a:extLst>
          </p:cNvPr>
          <p:cNvGrpSpPr/>
          <p:nvPr/>
        </p:nvGrpSpPr>
        <p:grpSpPr>
          <a:xfrm>
            <a:off x="654744" y="1670611"/>
            <a:ext cx="6337184" cy="4074408"/>
            <a:chOff x="654744" y="1670611"/>
            <a:chExt cx="6337184" cy="4074408"/>
          </a:xfrm>
        </p:grpSpPr>
        <p:sp>
          <p:nvSpPr>
            <p:cNvPr id="11" name="Rounded Rectangle 10">
              <a:extLst>
                <a:ext uri="{FF2B5EF4-FFF2-40B4-BE49-F238E27FC236}">
                  <a16:creationId xmlns:a16="http://schemas.microsoft.com/office/drawing/2014/main" id="{80EA84B9-84A1-824F-A190-F9B384F4E872}"/>
                </a:ext>
              </a:extLst>
            </p:cNvPr>
            <p:cNvSpPr/>
            <p:nvPr/>
          </p:nvSpPr>
          <p:spPr>
            <a:xfrm>
              <a:off x="654744" y="1670611"/>
              <a:ext cx="6337184" cy="4074408"/>
            </a:xfrm>
            <a:prstGeom prst="roundRect">
              <a:avLst/>
            </a:prstGeom>
            <a:solidFill>
              <a:srgbClr val="0070C0">
                <a:alpha val="55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337AE66-3FBB-AF41-B7C2-77CA3B162527}"/>
                </a:ext>
              </a:extLst>
            </p:cNvPr>
            <p:cNvSpPr/>
            <p:nvPr/>
          </p:nvSpPr>
          <p:spPr>
            <a:xfrm>
              <a:off x="808282" y="1844886"/>
              <a:ext cx="6100517" cy="3785652"/>
            </a:xfrm>
            <a:prstGeom prst="rect">
              <a:avLst/>
            </a:prstGeom>
          </p:spPr>
          <p:txBody>
            <a:bodyPr wrap="square">
              <a:spAutoFit/>
            </a:bodyPr>
            <a:lstStyle/>
            <a:p>
              <a:r>
                <a:rPr lang="en-US" sz="2400" b="1">
                  <a:latin typeface="Tahoma" panose="020B0604030504040204" pitchFamily="34" charset="0"/>
                  <a:ea typeface="Tahoma" panose="020B0604030504040204" pitchFamily="34" charset="0"/>
                  <a:cs typeface="Tahoma" panose="020B0604030504040204" pitchFamily="34" charset="0"/>
                </a:rPr>
                <a:t>“The human mind seems exquisitely tuned to understand and remember stories - so much so that psychologists refer to stories as 'psychologically privileged,’ meaning that they are treated differently in memory than other types of [non-narrative] material."</a:t>
              </a:r>
            </a:p>
            <a:p>
              <a:r>
                <a:rPr lang="en-US" sz="2400" b="1">
                  <a:latin typeface="Tahoma" panose="020B0604030504040204" pitchFamily="34" charset="0"/>
                  <a:ea typeface="Tahoma" panose="020B0604030504040204" pitchFamily="34" charset="0"/>
                  <a:cs typeface="Tahoma" panose="020B0604030504040204" pitchFamily="34" charset="0"/>
                </a:rPr>
                <a:t>    -Daniel Willingham, PhD, </a:t>
              </a:r>
              <a:r>
                <a:rPr lang="en-US" sz="2400" b="1" i="1">
                  <a:latin typeface="Tahoma" panose="020B0604030504040204" pitchFamily="34" charset="0"/>
                  <a:ea typeface="Tahoma" panose="020B0604030504040204" pitchFamily="34" charset="0"/>
                  <a:cs typeface="Tahoma" panose="020B0604030504040204" pitchFamily="34" charset="0"/>
                </a:rPr>
                <a:t>Why Don’t Students Like School?</a:t>
              </a:r>
            </a:p>
          </p:txBody>
        </p:sp>
      </p:grpSp>
      <p:sp>
        <p:nvSpPr>
          <p:cNvPr id="14" name="TextBox 13">
            <a:extLst>
              <a:ext uri="{FF2B5EF4-FFF2-40B4-BE49-F238E27FC236}">
                <a16:creationId xmlns:a16="http://schemas.microsoft.com/office/drawing/2014/main" id="{3AF5BCC7-49B9-4FAD-A422-601E9986F324}"/>
              </a:ext>
            </a:extLst>
          </p:cNvPr>
          <p:cNvSpPr txBox="1"/>
          <p:nvPr/>
        </p:nvSpPr>
        <p:spPr>
          <a:xfrm>
            <a:off x="3472873" y="6357884"/>
            <a:ext cx="5929745" cy="415498"/>
          </a:xfrm>
          <a:prstGeom prst="rect">
            <a:avLst/>
          </a:prstGeom>
          <a:noFill/>
        </p:spPr>
        <p:txBody>
          <a:bodyPr wrap="square" rtlCol="0">
            <a:spAutoFit/>
          </a:bodyPr>
          <a:lstStyle/>
          <a:p>
            <a:pPr lvl="0"/>
            <a:r>
              <a:rPr lang="en-US" sz="1050">
                <a:solidFill>
                  <a:prstClr val="black"/>
                </a:solidFill>
                <a:latin typeface="Tahoma" panose="020B0604030504040204" pitchFamily="34" charset="0"/>
                <a:ea typeface="Tahoma" panose="020B0604030504040204" pitchFamily="34" charset="0"/>
                <a:cs typeface="Tahoma" panose="020B0604030504040204" pitchFamily="34" charset="0"/>
              </a:rPr>
              <a:t>Willingham, D. T. (2009). </a:t>
            </a:r>
            <a:r>
              <a:rPr lang="en-US" sz="1050" i="1">
                <a:solidFill>
                  <a:prstClr val="black"/>
                </a:solidFill>
                <a:latin typeface="Tahoma" panose="020B0604030504040204" pitchFamily="34" charset="0"/>
                <a:ea typeface="Tahoma" panose="020B0604030504040204" pitchFamily="34" charset="0"/>
                <a:cs typeface="Tahoma" panose="020B0604030504040204" pitchFamily="34" charset="0"/>
              </a:rPr>
              <a:t>Why don’t students like school?: a cognitive scientist answers questions about how the mind works and what it means for the classroom</a:t>
            </a:r>
            <a:r>
              <a:rPr lang="en-US" sz="1050">
                <a:solidFill>
                  <a:prstClr val="black"/>
                </a:solidFill>
                <a:latin typeface="Tahoma" panose="020B0604030504040204" pitchFamily="34" charset="0"/>
                <a:ea typeface="Tahoma" panose="020B0604030504040204" pitchFamily="34" charset="0"/>
                <a:cs typeface="Tahoma" panose="020B0604030504040204" pitchFamily="34" charset="0"/>
              </a:rPr>
              <a:t>. San Francisco, CA: Jossey-Bass.</a:t>
            </a:r>
          </a:p>
        </p:txBody>
      </p:sp>
    </p:spTree>
    <p:extLst>
      <p:ext uri="{BB962C8B-B14F-4D97-AF65-F5344CB8AC3E}">
        <p14:creationId xmlns:p14="http://schemas.microsoft.com/office/powerpoint/2010/main" val="210696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5600" y="406398"/>
            <a:ext cx="11480800" cy="674687"/>
          </a:xfrm>
        </p:spPr>
        <p:txBody>
          <a:bodyPr>
            <a:normAutofit fontScale="90000"/>
          </a:bodyPr>
          <a:lstStyle/>
          <a:p>
            <a:pPr algn="ctr"/>
            <a:r>
              <a:rPr lang="en-US">
                <a:solidFill>
                  <a:srgbClr val="D8993F"/>
                </a:solidFill>
              </a:rPr>
              <a:t>Stories have consistent and familiar structures</a:t>
            </a:r>
          </a:p>
        </p:txBody>
      </p:sp>
      <p:pic>
        <p:nvPicPr>
          <p:cNvPr id="8" name="Content Placeholder 7">
            <a:extLst>
              <a:ext uri="{FF2B5EF4-FFF2-40B4-BE49-F238E27FC236}">
                <a16:creationId xmlns:a16="http://schemas.microsoft.com/office/drawing/2014/main" id="{EDE0DE23-3043-D84C-B02E-9FA95FFFA679}"/>
              </a:ext>
            </a:extLst>
          </p:cNvPr>
          <p:cNvPicPr>
            <a:picLocks noGrp="1" noChangeAspect="1"/>
          </p:cNvPicPr>
          <p:nvPr>
            <p:ph sz="quarter" idx="4294967295"/>
          </p:nvPr>
        </p:nvPicPr>
        <p:blipFill rotWithShape="1">
          <a:blip r:embed="rId2"/>
          <a:srcRect t="47868"/>
          <a:stretch/>
        </p:blipFill>
        <p:spPr>
          <a:xfrm>
            <a:off x="5570023" y="1081085"/>
            <a:ext cx="6456918" cy="5199834"/>
          </a:xfrm>
          <a:ln>
            <a:solidFill>
              <a:schemeClr val="tx1"/>
            </a:solidFill>
          </a:ln>
        </p:spPr>
      </p:pic>
      <p:sp>
        <p:nvSpPr>
          <p:cNvPr id="4" name="TextBox 3">
            <a:extLst>
              <a:ext uri="{FF2B5EF4-FFF2-40B4-BE49-F238E27FC236}">
                <a16:creationId xmlns:a16="http://schemas.microsoft.com/office/drawing/2014/main" id="{40A9A040-E7F7-499D-988C-C4160B03A1B1}"/>
              </a:ext>
            </a:extLst>
          </p:cNvPr>
          <p:cNvSpPr txBox="1"/>
          <p:nvPr/>
        </p:nvSpPr>
        <p:spPr>
          <a:xfrm>
            <a:off x="5856288" y="6280919"/>
            <a:ext cx="6170653" cy="577081"/>
          </a:xfrm>
          <a:prstGeom prst="rect">
            <a:avLst/>
          </a:prstGeom>
          <a:noFill/>
        </p:spPr>
        <p:txBody>
          <a:bodyPr wrap="square" rtlCol="0">
            <a:spAutoFit/>
          </a:bodyPr>
          <a:lstStyle/>
          <a:p>
            <a:r>
              <a:rPr lang="en-US" sz="1050">
                <a:latin typeface="Tahoma" panose="020B0604030504040204" pitchFamily="34" charset="0"/>
                <a:ea typeface="Tahoma" panose="020B0604030504040204" pitchFamily="34" charset="0"/>
                <a:cs typeface="Tahoma" panose="020B0604030504040204" pitchFamily="34" charset="0"/>
              </a:rPr>
              <a:t>Bruner, J. (1991). The Narrative Construction of Reality. </a:t>
            </a:r>
            <a:r>
              <a:rPr lang="en-US" sz="1050" i="1">
                <a:latin typeface="Tahoma" panose="020B0604030504040204" pitchFamily="34" charset="0"/>
                <a:ea typeface="Tahoma" panose="020B0604030504040204" pitchFamily="34" charset="0"/>
                <a:cs typeface="Tahoma" panose="020B0604030504040204" pitchFamily="34" charset="0"/>
              </a:rPr>
              <a:t>Critical Inquiry</a:t>
            </a:r>
            <a:r>
              <a:rPr lang="en-US" sz="1050">
                <a:latin typeface="Tahoma" panose="020B0604030504040204" pitchFamily="34" charset="0"/>
                <a:ea typeface="Tahoma" panose="020B0604030504040204" pitchFamily="34" charset="0"/>
                <a:cs typeface="Tahoma" panose="020B0604030504040204" pitchFamily="34" charset="0"/>
              </a:rPr>
              <a:t>, </a:t>
            </a:r>
            <a:r>
              <a:rPr lang="en-US" sz="1050" i="1">
                <a:latin typeface="Tahoma" panose="020B0604030504040204" pitchFamily="34" charset="0"/>
                <a:ea typeface="Tahoma" panose="020B0604030504040204" pitchFamily="34" charset="0"/>
                <a:cs typeface="Tahoma" panose="020B0604030504040204" pitchFamily="34" charset="0"/>
              </a:rPr>
              <a:t>18</a:t>
            </a:r>
            <a:r>
              <a:rPr lang="en-US" sz="1050">
                <a:latin typeface="Tahoma" panose="020B0604030504040204" pitchFamily="34" charset="0"/>
                <a:ea typeface="Tahoma" panose="020B0604030504040204" pitchFamily="34" charset="0"/>
                <a:cs typeface="Tahoma" panose="020B0604030504040204" pitchFamily="34" charset="0"/>
              </a:rPr>
              <a:t>(1), 1–21.</a:t>
            </a:r>
          </a:p>
          <a:p>
            <a:r>
              <a:rPr lang="en-US" sz="1050">
                <a:latin typeface="Tahoma" panose="020B0604030504040204" pitchFamily="34" charset="0"/>
                <a:ea typeface="Tahoma" panose="020B0604030504040204" pitchFamily="34" charset="0"/>
                <a:cs typeface="Tahoma" panose="020B0604030504040204" pitchFamily="34" charset="0"/>
              </a:rPr>
              <a:t>Fisher, W. R. (1987). </a:t>
            </a:r>
            <a:r>
              <a:rPr lang="en-US" sz="1050" i="1">
                <a:latin typeface="Tahoma" panose="020B0604030504040204" pitchFamily="34" charset="0"/>
                <a:ea typeface="Tahoma" panose="020B0604030504040204" pitchFamily="34" charset="0"/>
                <a:cs typeface="Tahoma" panose="020B0604030504040204" pitchFamily="34" charset="0"/>
              </a:rPr>
              <a:t>Human communication as narration: Toward a philosophy of reason, value, and action</a:t>
            </a:r>
            <a:r>
              <a:rPr lang="en-US" sz="1050">
                <a:latin typeface="Tahoma" panose="020B0604030504040204" pitchFamily="34" charset="0"/>
                <a:ea typeface="Tahoma" panose="020B0604030504040204" pitchFamily="34" charset="0"/>
                <a:cs typeface="Tahoma" panose="020B0604030504040204" pitchFamily="34" charset="0"/>
              </a:rPr>
              <a:t>. University of South Carolina Press. </a:t>
            </a:r>
            <a:r>
              <a:rPr lang="en-US" sz="1050">
                <a:latin typeface="Tahoma" panose="020B0604030504040204" pitchFamily="34" charset="0"/>
                <a:ea typeface="Tahoma" panose="020B0604030504040204" pitchFamily="34" charset="0"/>
                <a:cs typeface="Tahoma" panose="020B0604030504040204" pitchFamily="34" charset="0"/>
                <a:hlinkClick r:id="rId3"/>
              </a:rPr>
              <a:t>https://tenderhuman.com/shapes-of-stories-infographic</a:t>
            </a:r>
            <a:endParaRPr lang="en-US" sz="1050">
              <a:latin typeface="Tahoma" panose="020B0604030504040204" pitchFamily="34" charset="0"/>
              <a:ea typeface="Tahoma" panose="020B0604030504040204" pitchFamily="34" charset="0"/>
              <a:cs typeface="Tahoma" panose="020B0604030504040204" pitchFamily="34" charset="0"/>
            </a:endParaRPr>
          </a:p>
        </p:txBody>
      </p:sp>
      <p:sp>
        <p:nvSpPr>
          <p:cNvPr id="9" name="Content Placeholder 2">
            <a:extLst>
              <a:ext uri="{FF2B5EF4-FFF2-40B4-BE49-F238E27FC236}">
                <a16:creationId xmlns:a16="http://schemas.microsoft.com/office/drawing/2014/main" id="{39430716-6CE4-4748-85AE-2EA28C1854AA}"/>
              </a:ext>
            </a:extLst>
          </p:cNvPr>
          <p:cNvSpPr txBox="1">
            <a:spLocks/>
          </p:cNvSpPr>
          <p:nvPr/>
        </p:nvSpPr>
        <p:spPr>
          <a:xfrm>
            <a:off x="93723" y="1239406"/>
            <a:ext cx="5762565" cy="487107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b="0" i="0" kern="1200" spc="150"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Stories, or </a:t>
            </a:r>
            <a:r>
              <a:rPr lang="en-US" sz="2400" i="1"/>
              <a:t>narratives,</a:t>
            </a:r>
            <a:r>
              <a:rPr lang="en-US" sz="2400"/>
              <a:t> have </a:t>
            </a:r>
            <a:r>
              <a:rPr lang="en-US" sz="2400" b="1"/>
              <a:t>consistent structures and elements</a:t>
            </a:r>
          </a:p>
          <a:p>
            <a:pPr lvl="1"/>
            <a:r>
              <a:rPr lang="en-US" sz="2000"/>
              <a:t>Involve major and minor characters</a:t>
            </a:r>
          </a:p>
          <a:p>
            <a:pPr lvl="1"/>
            <a:r>
              <a:rPr lang="en-US" sz="2000"/>
              <a:t>Have a plot with a beginning, middle, and end</a:t>
            </a:r>
          </a:p>
          <a:p>
            <a:pPr lvl="1"/>
            <a:r>
              <a:rPr lang="en-US" sz="2000"/>
              <a:t>Feature a conflict and a resolution</a:t>
            </a:r>
          </a:p>
          <a:p>
            <a:r>
              <a:rPr lang="en-US" sz="2400" b="1"/>
              <a:t>Narratives </a:t>
            </a:r>
            <a:r>
              <a:rPr lang="en-US" sz="2400"/>
              <a:t>allow listeners to place a new story within the context of other </a:t>
            </a:r>
            <a:r>
              <a:rPr lang="en-US" sz="2400" b="1"/>
              <a:t>stories they already know</a:t>
            </a:r>
          </a:p>
          <a:p>
            <a:pPr lvl="1"/>
            <a:r>
              <a:rPr lang="en-US" sz="2000"/>
              <a:t>Overlapping characters</a:t>
            </a:r>
          </a:p>
          <a:p>
            <a:pPr lvl="1"/>
            <a:r>
              <a:rPr lang="en-US" sz="2000"/>
              <a:t>Similar settings or environments</a:t>
            </a:r>
          </a:p>
          <a:p>
            <a:pPr lvl="1"/>
            <a:r>
              <a:rPr lang="en-US" sz="2000"/>
              <a:t>Common sources of conflict </a:t>
            </a:r>
          </a:p>
        </p:txBody>
      </p:sp>
    </p:spTree>
    <p:extLst>
      <p:ext uri="{BB962C8B-B14F-4D97-AF65-F5344CB8AC3E}">
        <p14:creationId xmlns:p14="http://schemas.microsoft.com/office/powerpoint/2010/main" val="237418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uiExpand="1"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35050" y="442913"/>
            <a:ext cx="11156950" cy="674687"/>
          </a:xfrm>
        </p:spPr>
        <p:txBody>
          <a:bodyPr>
            <a:normAutofit fontScale="90000"/>
          </a:bodyPr>
          <a:lstStyle/>
          <a:p>
            <a:pPr algn="ctr"/>
            <a:r>
              <a:rPr lang="en-US">
                <a:solidFill>
                  <a:srgbClr val="D8993F"/>
                </a:solidFill>
              </a:rPr>
              <a:t>Storytelling Promotes retention and transfer</a:t>
            </a:r>
          </a:p>
        </p:txBody>
      </p:sp>
      <p:sp>
        <p:nvSpPr>
          <p:cNvPr id="4" name="TextBox 3">
            <a:extLst>
              <a:ext uri="{FF2B5EF4-FFF2-40B4-BE49-F238E27FC236}">
                <a16:creationId xmlns:a16="http://schemas.microsoft.com/office/drawing/2014/main" id="{176A68D0-C6CF-4F04-82D5-135136D43794}"/>
              </a:ext>
            </a:extLst>
          </p:cNvPr>
          <p:cNvSpPr txBox="1"/>
          <p:nvPr/>
        </p:nvSpPr>
        <p:spPr>
          <a:xfrm>
            <a:off x="4322619" y="6280919"/>
            <a:ext cx="7869381" cy="577081"/>
          </a:xfrm>
          <a:prstGeom prst="rect">
            <a:avLst/>
          </a:prstGeom>
          <a:noFill/>
        </p:spPr>
        <p:txBody>
          <a:bodyPr wrap="square" rtlCol="0">
            <a:spAutoFit/>
          </a:bodyPr>
          <a:lstStyle/>
          <a:p>
            <a:pPr lvl="0"/>
            <a:r>
              <a:rPr lang="en-US" sz="1050">
                <a:solidFill>
                  <a:prstClr val="black"/>
                </a:solidFill>
                <a:latin typeface="Tahoma" panose="020B0604030504040204" pitchFamily="34" charset="0"/>
                <a:ea typeface="Tahoma" panose="020B0604030504040204" pitchFamily="34" charset="0"/>
                <a:cs typeface="Tahoma" panose="020B0604030504040204" pitchFamily="34" charset="0"/>
              </a:rPr>
              <a:t>Willingham, D. T. (2009). </a:t>
            </a:r>
            <a:r>
              <a:rPr lang="en-US" sz="1050" i="1">
                <a:solidFill>
                  <a:prstClr val="black"/>
                </a:solidFill>
                <a:latin typeface="Tahoma" panose="020B0604030504040204" pitchFamily="34" charset="0"/>
                <a:ea typeface="Tahoma" panose="020B0604030504040204" pitchFamily="34" charset="0"/>
                <a:cs typeface="Tahoma" panose="020B0604030504040204" pitchFamily="34" charset="0"/>
              </a:rPr>
              <a:t>Why don’t students like school?: a cognitive scientist answers questions about how the mind works and what it means for the classroom</a:t>
            </a:r>
            <a:r>
              <a:rPr lang="en-US" sz="1050">
                <a:solidFill>
                  <a:prstClr val="black"/>
                </a:solidFill>
                <a:latin typeface="Tahoma" panose="020B0604030504040204" pitchFamily="34" charset="0"/>
                <a:ea typeface="Tahoma" panose="020B0604030504040204" pitchFamily="34" charset="0"/>
                <a:cs typeface="Tahoma" panose="020B0604030504040204" pitchFamily="34" charset="0"/>
              </a:rPr>
              <a:t>. San Francisco, CA: Jossey-Bass.</a:t>
            </a:r>
          </a:p>
          <a:p>
            <a:r>
              <a:rPr lang="en-US" sz="1050">
                <a:latin typeface="Tahoma" panose="020B0604030504040204" pitchFamily="34" charset="0"/>
                <a:ea typeface="Tahoma" panose="020B0604030504040204" pitchFamily="34" charset="0"/>
                <a:cs typeface="Tahoma" panose="020B0604030504040204" pitchFamily="34" charset="0"/>
              </a:rPr>
              <a:t>Klipfel, K. M., &amp; Cook, D. B. (2017). </a:t>
            </a:r>
            <a:r>
              <a:rPr lang="en-US" sz="1050" i="1">
                <a:latin typeface="Tahoma" panose="020B0604030504040204" pitchFamily="34" charset="0"/>
                <a:ea typeface="Tahoma" panose="020B0604030504040204" pitchFamily="34" charset="0"/>
                <a:cs typeface="Tahoma" panose="020B0604030504040204" pitchFamily="34" charset="0"/>
              </a:rPr>
              <a:t>Learner-Centered Pedagogy: Principles and Practice</a:t>
            </a:r>
            <a:r>
              <a:rPr lang="en-US" sz="1050">
                <a:latin typeface="Tahoma" panose="020B0604030504040204" pitchFamily="34" charset="0"/>
                <a:ea typeface="Tahoma" panose="020B0604030504040204" pitchFamily="34" charset="0"/>
                <a:cs typeface="Tahoma" panose="020B0604030504040204" pitchFamily="34" charset="0"/>
              </a:rPr>
              <a:t>. Chicago: American Library Association.</a:t>
            </a:r>
          </a:p>
        </p:txBody>
      </p:sp>
      <p:sp>
        <p:nvSpPr>
          <p:cNvPr id="8" name="TextBox 7">
            <a:extLst>
              <a:ext uri="{FF2B5EF4-FFF2-40B4-BE49-F238E27FC236}">
                <a16:creationId xmlns:a16="http://schemas.microsoft.com/office/drawing/2014/main" id="{9A051774-473C-490F-8BD4-345E836D71AB}"/>
              </a:ext>
            </a:extLst>
          </p:cNvPr>
          <p:cNvSpPr txBox="1"/>
          <p:nvPr/>
        </p:nvSpPr>
        <p:spPr>
          <a:xfrm>
            <a:off x="738909" y="1117600"/>
            <a:ext cx="10945091" cy="6186309"/>
          </a:xfrm>
          <a:prstGeom prst="rect">
            <a:avLst/>
          </a:prstGeom>
          <a:noFill/>
        </p:spPr>
        <p:txBody>
          <a:bodyPr wrap="square" rtlCol="0">
            <a:spAutoFit/>
          </a:bodyPr>
          <a:lstStyle/>
          <a:p>
            <a:pPr marL="342900" indent="-342900" algn="l">
              <a:lnSpc>
                <a:spcPct val="100000"/>
              </a:lnSpc>
              <a:buFont typeface="+mj-lt"/>
              <a:buAutoNum type="arabicPeriod"/>
            </a:pPr>
            <a:endParaRPr lang="en-US" sz="2800" spc="150">
              <a:latin typeface="Tahoma" panose="020B0604030504040204" pitchFamily="34" charset="0"/>
              <a:ea typeface="Tahoma" panose="020B0604030504040204" pitchFamily="34" charset="0"/>
              <a:cs typeface="Tahoma" panose="020B0604030504040204" pitchFamily="34" charset="0"/>
            </a:endParaRPr>
          </a:p>
          <a:p>
            <a:pPr marL="342900" indent="-342900" algn="l">
              <a:lnSpc>
                <a:spcPct val="100000"/>
              </a:lnSpc>
              <a:buFont typeface="+mj-lt"/>
              <a:buAutoNum type="arabicPeriod"/>
            </a:pPr>
            <a:r>
              <a:rPr lang="en-US" sz="2800" spc="150">
                <a:latin typeface="Tahoma" panose="020B0604030504040204" pitchFamily="34" charset="0"/>
                <a:ea typeface="Tahoma" panose="020B0604030504040204" pitchFamily="34" charset="0"/>
                <a:cs typeface="Tahoma" panose="020B0604030504040204" pitchFamily="34" charset="0"/>
              </a:rPr>
              <a:t> Promotes </a:t>
            </a:r>
            <a:r>
              <a:rPr lang="en-US" sz="2800" i="1" spc="150">
                <a:latin typeface="Tahoma" panose="020B0604030504040204" pitchFamily="34" charset="0"/>
                <a:ea typeface="Tahoma" panose="020B0604030504040204" pitchFamily="34" charset="0"/>
                <a:cs typeface="Tahoma" panose="020B0604030504040204" pitchFamily="34" charset="0"/>
              </a:rPr>
              <a:t>retention</a:t>
            </a:r>
          </a:p>
          <a:p>
            <a:pPr marL="800100" lvl="1" indent="-342900">
              <a:buFont typeface="Arial" panose="020B0604020202020204" pitchFamily="34" charset="0"/>
              <a:buChar char="•"/>
            </a:pPr>
            <a:r>
              <a:rPr lang="en-US" sz="2400" b="1">
                <a:latin typeface="Tahoma" panose="020B0604030504040204" pitchFamily="34" charset="0"/>
                <a:ea typeface="Tahoma" panose="020B0604030504040204" pitchFamily="34" charset="0"/>
                <a:cs typeface="Tahoma" panose="020B0604030504040204" pitchFamily="34" charset="0"/>
              </a:rPr>
              <a:t>Narratives</a:t>
            </a:r>
            <a:r>
              <a:rPr lang="en-US" sz="2400">
                <a:latin typeface="Tahoma" panose="020B0604030504040204" pitchFamily="34" charset="0"/>
                <a:ea typeface="Tahoma" panose="020B0604030504040204" pitchFamily="34" charset="0"/>
                <a:cs typeface="Tahoma" panose="020B0604030504040204" pitchFamily="34" charset="0"/>
              </a:rPr>
              <a:t> organize information into a familiar format</a:t>
            </a:r>
          </a:p>
          <a:p>
            <a:pPr marL="800100" lvl="1" indent="-342900">
              <a:buFont typeface="Arial" panose="020B0604020202020204" pitchFamily="34" charset="0"/>
              <a:buChar char="•"/>
            </a:pPr>
            <a:r>
              <a:rPr lang="en-US" sz="2400">
                <a:latin typeface="Tahoma" panose="020B0604030504040204" pitchFamily="34" charset="0"/>
                <a:ea typeface="Tahoma" panose="020B0604030504040204" pitchFamily="34" charset="0"/>
                <a:cs typeface="Tahoma" panose="020B0604030504040204" pitchFamily="34" charset="0"/>
              </a:rPr>
              <a:t>Because the organization is familiar, framing your research as a narrative</a:t>
            </a:r>
            <a:r>
              <a:rPr lang="en-US" sz="2400" i="1">
                <a:latin typeface="Tahoma" panose="020B0604030504040204" pitchFamily="34" charset="0"/>
                <a:ea typeface="Tahoma" panose="020B0604030504040204" pitchFamily="34" charset="0"/>
                <a:cs typeface="Tahoma" panose="020B0604030504040204" pitchFamily="34" charset="0"/>
              </a:rPr>
              <a:t> </a:t>
            </a:r>
            <a:r>
              <a:rPr lang="en-US" sz="2400">
                <a:latin typeface="Tahoma" panose="020B0604030504040204" pitchFamily="34" charset="0"/>
                <a:ea typeface="Tahoma" panose="020B0604030504040204" pitchFamily="34" charset="0"/>
                <a:cs typeface="Tahoma" panose="020B0604030504040204" pitchFamily="34" charset="0"/>
              </a:rPr>
              <a:t>helps audiences remember (retain) what you say</a:t>
            </a:r>
          </a:p>
          <a:p>
            <a:pPr marL="800100" lvl="1" indent="-342900">
              <a:buFont typeface="Arial" panose="020B0604020202020204" pitchFamily="34" charset="0"/>
              <a:buChar char="•"/>
            </a:pPr>
            <a:endParaRPr lang="en-US" sz="2400">
              <a:latin typeface="Tahoma" panose="020B0604030504040204" pitchFamily="34" charset="0"/>
              <a:ea typeface="Tahoma" panose="020B0604030504040204" pitchFamily="34" charset="0"/>
              <a:cs typeface="Tahoma" panose="020B0604030504040204" pitchFamily="34" charset="0"/>
            </a:endParaRPr>
          </a:p>
          <a:p>
            <a:pPr marL="457200" indent="-457200">
              <a:buFont typeface="+mj-lt"/>
              <a:buAutoNum type="arabicPeriod"/>
            </a:pPr>
            <a:r>
              <a:rPr lang="en-US" sz="2800" spc="150">
                <a:latin typeface="Tahoma" panose="020B0604030504040204" pitchFamily="34" charset="0"/>
                <a:ea typeface="Tahoma" panose="020B0604030504040204" pitchFamily="34" charset="0"/>
                <a:cs typeface="Tahoma" panose="020B0604030504040204" pitchFamily="34" charset="0"/>
              </a:rPr>
              <a:t>Promotes </a:t>
            </a:r>
            <a:r>
              <a:rPr lang="en-US" sz="2800" i="1" spc="150">
                <a:latin typeface="Tahoma" panose="020B0604030504040204" pitchFamily="34" charset="0"/>
                <a:ea typeface="Tahoma" panose="020B0604030504040204" pitchFamily="34" charset="0"/>
                <a:cs typeface="Tahoma" panose="020B0604030504040204" pitchFamily="34" charset="0"/>
              </a:rPr>
              <a:t>transfer</a:t>
            </a:r>
          </a:p>
          <a:p>
            <a:pPr marL="800100" lvl="1" indent="-342900">
              <a:buFont typeface="Arial" panose="020B0604020202020204" pitchFamily="34" charset="0"/>
              <a:buChar char="•"/>
            </a:pPr>
            <a:r>
              <a:rPr lang="en-US" sz="2400">
                <a:latin typeface="Tahoma" panose="020B0604030504040204" pitchFamily="34" charset="0"/>
                <a:ea typeface="Tahoma" panose="020B0604030504040204" pitchFamily="34" charset="0"/>
                <a:cs typeface="Tahoma" panose="020B0604030504040204" pitchFamily="34" charset="0"/>
              </a:rPr>
              <a:t>When encountering new information, you process this information in a portion of your brain called </a:t>
            </a:r>
            <a:r>
              <a:rPr lang="en-US" sz="2400" b="1">
                <a:latin typeface="Tahoma" panose="020B0604030504040204" pitchFamily="34" charset="0"/>
                <a:ea typeface="Tahoma" panose="020B0604030504040204" pitchFamily="34" charset="0"/>
                <a:cs typeface="Tahoma" panose="020B0604030504040204" pitchFamily="34" charset="0"/>
              </a:rPr>
              <a:t>working memory</a:t>
            </a:r>
          </a:p>
          <a:p>
            <a:pPr marL="800100" lvl="1" indent="-342900">
              <a:buFont typeface="Arial" panose="020B0604020202020204" pitchFamily="34" charset="0"/>
              <a:buChar char="•"/>
            </a:pPr>
            <a:r>
              <a:rPr lang="en-US" sz="2400">
                <a:latin typeface="Tahoma" panose="020B0604030504040204" pitchFamily="34" charset="0"/>
                <a:ea typeface="Tahoma" panose="020B0604030504040204" pitchFamily="34" charset="0"/>
                <a:cs typeface="Tahoma" panose="020B0604030504040204" pitchFamily="34" charset="0"/>
              </a:rPr>
              <a:t>You have </a:t>
            </a:r>
            <a:r>
              <a:rPr lang="en-US" sz="2400" b="1">
                <a:latin typeface="Tahoma" panose="020B0604030504040204" pitchFamily="34" charset="0"/>
                <a:ea typeface="Tahoma" panose="020B0604030504040204" pitchFamily="34" charset="0"/>
                <a:cs typeface="Tahoma" panose="020B0604030504040204" pitchFamily="34" charset="0"/>
              </a:rPr>
              <a:t>retained</a:t>
            </a:r>
            <a:r>
              <a:rPr lang="en-US" sz="2400">
                <a:latin typeface="Tahoma" panose="020B0604030504040204" pitchFamily="34" charset="0"/>
                <a:ea typeface="Tahoma" panose="020B0604030504040204" pitchFamily="34" charset="0"/>
                <a:cs typeface="Tahoma" panose="020B0604030504040204" pitchFamily="34" charset="0"/>
              </a:rPr>
              <a:t> information when it moves from working memory into </a:t>
            </a:r>
            <a:r>
              <a:rPr lang="en-US" sz="2400" b="1">
                <a:latin typeface="Tahoma" panose="020B0604030504040204" pitchFamily="34" charset="0"/>
                <a:ea typeface="Tahoma" panose="020B0604030504040204" pitchFamily="34" charset="0"/>
                <a:cs typeface="Tahoma" panose="020B0604030504040204" pitchFamily="34" charset="0"/>
              </a:rPr>
              <a:t>long-term memory </a:t>
            </a:r>
          </a:p>
          <a:p>
            <a:pPr marL="800100" lvl="1" indent="-342900">
              <a:buFont typeface="Arial" panose="020B0604020202020204" pitchFamily="34" charset="0"/>
              <a:buChar char="•"/>
            </a:pPr>
            <a:r>
              <a:rPr lang="en-US" sz="2400">
                <a:latin typeface="Tahoma" panose="020B0604030504040204" pitchFamily="34" charset="0"/>
                <a:ea typeface="Tahoma" panose="020B0604030504040204" pitchFamily="34" charset="0"/>
                <a:cs typeface="Tahoma" panose="020B0604030504040204" pitchFamily="34" charset="0"/>
              </a:rPr>
              <a:t>This process is called </a:t>
            </a:r>
            <a:r>
              <a:rPr lang="en-US" sz="2400" b="1">
                <a:latin typeface="Tahoma" panose="020B0604030504040204" pitchFamily="34" charset="0"/>
                <a:ea typeface="Tahoma" panose="020B0604030504040204" pitchFamily="34" charset="0"/>
                <a:cs typeface="Tahoma" panose="020B0604030504040204" pitchFamily="34" charset="0"/>
              </a:rPr>
              <a:t>transfer</a:t>
            </a:r>
          </a:p>
          <a:p>
            <a:endParaRPr lang="en-US" sz="2400" i="1" spc="150">
              <a:latin typeface="Tahoma" panose="020B0604030504040204" pitchFamily="34" charset="0"/>
              <a:ea typeface="Tahoma" panose="020B0604030504040204" pitchFamily="34" charset="0"/>
              <a:cs typeface="Tahoma" panose="020B0604030504040204" pitchFamily="34" charset="0"/>
            </a:endParaRPr>
          </a:p>
          <a:p>
            <a:endParaRPr lang="en-US" sz="2400">
              <a:latin typeface="Tahoma" panose="020B0604030504040204" pitchFamily="34" charset="0"/>
              <a:ea typeface="Tahoma" panose="020B0604030504040204" pitchFamily="34" charset="0"/>
              <a:cs typeface="Tahoma" panose="020B0604030504040204" pitchFamily="34" charset="0"/>
            </a:endParaRPr>
          </a:p>
          <a:p>
            <a:pPr marL="342900" indent="-342900">
              <a:buFont typeface="+mj-lt"/>
              <a:buAutoNum type="arabicPeriod"/>
            </a:pPr>
            <a:endParaRPr lang="en-US" sz="1600" spc="150">
              <a:latin typeface="Tahoma" panose="020B0604030504040204" pitchFamily="34" charset="0"/>
              <a:ea typeface="Tahoma" panose="020B0604030504040204" pitchFamily="34" charset="0"/>
              <a:cs typeface="Tahoma" panose="020B0604030504040204" pitchFamily="34" charset="0"/>
            </a:endParaRPr>
          </a:p>
          <a:p>
            <a:pPr marL="800100" lvl="1" indent="-342900">
              <a:buFont typeface="+mj-lt"/>
              <a:buAutoNum type="arabicPeriod"/>
            </a:pPr>
            <a:endParaRPr lang="en-US" sz="1600" b="0" i="0" spc="150" baseline="0">
              <a:latin typeface="Tahoma" panose="020B0604030504040204" pitchFamily="34" charset="0"/>
              <a:ea typeface="Tahoma" panose="020B0604030504040204" pitchFamily="34" charset="0"/>
              <a:cs typeface="Tahoma" panose="020B0604030504040204" pitchFamily="34" charset="0"/>
            </a:endParaRPr>
          </a:p>
          <a:p>
            <a:pPr algn="l">
              <a:lnSpc>
                <a:spcPct val="100000"/>
              </a:lnSpc>
            </a:pPr>
            <a:endParaRPr lang="en-US" sz="1600" b="0" i="0" spc="150" baseline="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75340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Vanderbilt University">
      <a:dk1>
        <a:srgbClr val="000000"/>
      </a:dk1>
      <a:lt1>
        <a:srgbClr val="FFFFFF"/>
      </a:lt1>
      <a:dk2>
        <a:srgbClr val="333333"/>
      </a:dk2>
      <a:lt2>
        <a:srgbClr val="DDDDDD"/>
      </a:lt2>
      <a:accent1>
        <a:srgbClr val="D8AB4C"/>
      </a:accent1>
      <a:accent2>
        <a:srgbClr val="D8AB4C"/>
      </a:accent2>
      <a:accent3>
        <a:srgbClr val="F7EEDB"/>
      </a:accent3>
      <a:accent4>
        <a:srgbClr val="000000"/>
      </a:accent4>
      <a:accent5>
        <a:srgbClr val="333333"/>
      </a:accent5>
      <a:accent6>
        <a:srgbClr val="DDDDDD"/>
      </a:accent6>
      <a:hlink>
        <a:srgbClr val="006682"/>
      </a:hlink>
      <a:folHlink>
        <a:srgbClr val="CCE0E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ct val="100000"/>
          </a:lnSpc>
          <a:defRPr sz="1600" b="0" i="0" spc="150" baseline="0" dirty="0" smtClean="0">
            <a:latin typeface="Tahoma" panose="020B0604030504040204" pitchFamily="34" charset="0"/>
            <a:ea typeface="Tahoma" panose="020B0604030504040204" pitchFamily="34" charset="0"/>
            <a:cs typeface="Tahoma" panose="020B0604030504040204" pitchFamily="34" charset="0"/>
          </a:defRPr>
        </a:defPPr>
      </a:lstStyle>
    </a:txDef>
  </a:objectDefaults>
  <a:extraClrSchemeLst/>
  <a:extLst>
    <a:ext uri="{05A4C25C-085E-4340-85A3-A5531E510DB2}">
      <thm15:themeFamily xmlns:thm15="http://schemas.microsoft.com/office/thememl/2012/main" name="Vanderbilt Template 2018 - Georgia" id="{BD97E90B-E93D-BB4C-B503-D86215D7684D}" vid="{ABACA2D2-F5F7-E646-BFA1-4FB392B85B2F}"/>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a63f8c51-8f9e-4dd1-b6cd-8c5ff29615d2">
      <UserInfo>
        <DisplayName>Borycz, Joshua D</DisplayName>
        <AccountId>469</AccountId>
        <AccountType/>
      </UserInfo>
      <UserInfo>
        <DisplayName>Carroll, Alexander J</DisplayName>
        <AccountId>458</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8E8E9D3969D684A93D91DA2BD838286" ma:contentTypeVersion="14" ma:contentTypeDescription="Create a new document." ma:contentTypeScope="" ma:versionID="be4fa37c7fb91bdaf2a71525485dd8ed">
  <xsd:schema xmlns:xsd="http://www.w3.org/2001/XMLSchema" xmlns:xs="http://www.w3.org/2001/XMLSchema" xmlns:p="http://schemas.microsoft.com/office/2006/metadata/properties" xmlns:ns2="afc47b12-cb57-4116-9c0c-4fb41577a2e5" xmlns:ns3="a63f8c51-8f9e-4dd1-b6cd-8c5ff29615d2" targetNamespace="http://schemas.microsoft.com/office/2006/metadata/properties" ma:root="true" ma:fieldsID="2e869a8dfcd245ea192eb13bc2250b4c" ns2:_="" ns3:_="">
    <xsd:import namespace="afc47b12-cb57-4116-9c0c-4fb41577a2e5"/>
    <xsd:import namespace="a63f8c51-8f9e-4dd1-b6cd-8c5ff29615d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c47b12-cb57-4116-9c0c-4fb41577a2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63f8c51-8f9e-4dd1-b6cd-8c5ff29615d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91A12DB-65A0-48FF-A0FC-271189CBB47E}">
  <ds:schemaRefs>
    <ds:schemaRef ds:uri="http://schemas.microsoft.com/sharepoint/v3/contenttype/forms"/>
  </ds:schemaRefs>
</ds:datastoreItem>
</file>

<file path=customXml/itemProps2.xml><?xml version="1.0" encoding="utf-8"?>
<ds:datastoreItem xmlns:ds="http://schemas.openxmlformats.org/officeDocument/2006/customXml" ds:itemID="{3A0B070B-5482-4C18-B8B9-D4C3D5DAE401}">
  <ds:schemaRefs>
    <ds:schemaRef ds:uri="a63f8c51-8f9e-4dd1-b6cd-8c5ff29615d2"/>
    <ds:schemaRef ds:uri="afc47b12-cb57-4116-9c0c-4fb41577a2e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DD6DF21-E689-4541-8AC7-283B08DC3DCA}">
  <ds:schemaRefs>
    <ds:schemaRef ds:uri="a63f8c51-8f9e-4dd1-b6cd-8c5ff29615d2"/>
    <ds:schemaRef ds:uri="afc47b12-cb57-4116-9c0c-4fb41577a2e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Vanderbilt Template 2018 - Georgia</Template>
  <Application>Microsoft Office PowerPoint</Application>
  <PresentationFormat>Widescreen</PresentationFormat>
  <Slides>29</Slides>
  <Notes>10</Notes>
  <HiddenSlides>0</HiddenSlides>
  <ScaleCrop>false</ScaleCrop>
  <HeadingPairs>
    <vt:vector size="4" baseType="variant">
      <vt:variant>
        <vt:lpstr>Theme</vt:lpstr>
      </vt:variant>
      <vt:variant>
        <vt:i4>2</vt:i4>
      </vt:variant>
      <vt:variant>
        <vt:lpstr>Slide Titles</vt:lpstr>
      </vt:variant>
      <vt:variant>
        <vt:i4>29</vt:i4>
      </vt:variant>
    </vt:vector>
  </HeadingPairs>
  <TitlesOfParts>
    <vt:vector size="31" baseType="lpstr">
      <vt:lpstr>Office Theme</vt:lpstr>
      <vt:lpstr>1_Office Theme</vt:lpstr>
      <vt:lpstr>Communicate your Research: Telling your Story</vt:lpstr>
      <vt:lpstr>Outline</vt:lpstr>
      <vt:lpstr>Think about the BEST  presentation you’ve ever attended.</vt:lpstr>
      <vt:lpstr>PowerPoint Presentation</vt:lpstr>
      <vt:lpstr>PowerPoint Presentation</vt:lpstr>
      <vt:lpstr>How do people learn?</vt:lpstr>
      <vt:lpstr>Why is storytelling so effective?</vt:lpstr>
      <vt:lpstr>Stories have consistent and familiar structures</vt:lpstr>
      <vt:lpstr>Storytelling Promotes retention and transfer</vt:lpstr>
      <vt:lpstr>Storytelling Facilitates Moving New information into long-term Memory </vt:lpstr>
      <vt:lpstr>Storytelling with Bacteria</vt:lpstr>
      <vt:lpstr>PowerPoint Presentation</vt:lpstr>
      <vt:lpstr>Don’t take our word for it…</vt:lpstr>
      <vt:lpstr>Storytelling and research</vt:lpstr>
      <vt:lpstr>Genre: Detective Story </vt:lpstr>
      <vt:lpstr>Genre: Research Story </vt:lpstr>
      <vt:lpstr>Detective Story Activity</vt:lpstr>
      <vt:lpstr>Detective Story Activity</vt:lpstr>
      <vt:lpstr>Report-Story Continuum</vt:lpstr>
      <vt:lpstr>When, where &amp; How to use this?</vt:lpstr>
      <vt:lpstr>Elevator pitch</vt:lpstr>
      <vt:lpstr>Elevator pitch</vt:lpstr>
      <vt:lpstr>Poster presentation</vt:lpstr>
      <vt:lpstr>Poster presentation</vt:lpstr>
      <vt:lpstr>Poster presentation</vt:lpstr>
      <vt:lpstr>Poster presentation</vt:lpstr>
      <vt:lpstr>Conclusions</vt:lpstr>
      <vt:lpstr>Acknowledgements &amp; References</vt:lpstr>
      <vt:lpstr>WE’RE HERE TO HELP!</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Carroll, Alexander J</dc:creator>
  <cp:revision>1</cp:revision>
  <dcterms:created xsi:type="dcterms:W3CDTF">2019-07-16T18:30:33Z</dcterms:created>
  <dcterms:modified xsi:type="dcterms:W3CDTF">2020-10-19T15:40:01Z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0x010100B8E8E9D3969D684A93D91DA2BD838286</vt:lpwstr>
  </property>
</Properties>
</file>