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85" r:id="rId2"/>
    <p:sldId id="272" r:id="rId3"/>
    <p:sldId id="271" r:id="rId4"/>
    <p:sldId id="286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3" r:id="rId14"/>
    <p:sldId id="270" r:id="rId15"/>
    <p:sldId id="274" r:id="rId16"/>
    <p:sldId id="276" r:id="rId17"/>
    <p:sldId id="277" r:id="rId18"/>
    <p:sldId id="278" r:id="rId19"/>
    <p:sldId id="279" r:id="rId20"/>
    <p:sldId id="282" r:id="rId21"/>
    <p:sldId id="280" r:id="rId22"/>
    <p:sldId id="281" r:id="rId23"/>
    <p:sldId id="283" r:id="rId24"/>
    <p:sldId id="284" r:id="rId25"/>
    <p:sldId id="288" r:id="rId26"/>
    <p:sldId id="287" r:id="rId27"/>
    <p:sldId id="289" r:id="rId28"/>
    <p:sldId id="290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562" y="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1091-1210-4CDB-A2C9-C953A103156A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9037B-3D6B-4BF5-BC9F-2B36A0CCD4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206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03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89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42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2725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396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353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8824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755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57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46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42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37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02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22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40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89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30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EE996C5-863B-444F-A594-0BA48976F05B}" type="datetimeFigureOut">
              <a:rPr lang="it-IT" smtClean="0"/>
              <a:t>22/09/2020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EBA9FB9-91E1-4FC3-A4C0-A2B23AFD0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8587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1319" y="329515"/>
            <a:ext cx="813074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/>
              <a:t>Observation of filamentous bacteria along the water column in a Liquid Microbial Fuel Cells (L-MFC). Acquisitions on  wells of a 96-well plate (plastic bottom) using ProgResC10 optical microscope (</a:t>
            </a:r>
            <a:r>
              <a:rPr lang="en-US" sz="2800" b="1" dirty="0" smtClean="0"/>
              <a:t>Nikon).</a:t>
            </a:r>
          </a:p>
          <a:p>
            <a:pPr algn="just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9727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5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1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03109" y="715318"/>
            <a:ext cx="655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T. 0</a:t>
            </a:r>
          </a:p>
        </p:txBody>
      </p:sp>
    </p:spTree>
    <p:extLst>
      <p:ext uri="{BB962C8B-B14F-4D97-AF65-F5344CB8AC3E}">
        <p14:creationId xmlns:p14="http://schemas.microsoft.com/office/powerpoint/2010/main" val="13309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6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149" cy="681100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18" y="230879"/>
            <a:ext cx="84132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9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61"/>
            <a:ext cx="9144000" cy="67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85" y="2172747"/>
            <a:ext cx="5133068" cy="37996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24079200" y="-24790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305262" y="112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973123" y="192947"/>
            <a:ext cx="6711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Bacterial filaments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collected from the water column of the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Liquid Microbial Fuel Cell.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filaments were pelleted at 300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rcf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gently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resuspended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Filaments were smeared on plates with LB agar and incubated at 30 °C for 24 h in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aerophilic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conditions.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1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5818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6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0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4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3" y="659027"/>
            <a:ext cx="7995962" cy="591888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57882" y="107091"/>
            <a:ext cx="671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Filaments</a:t>
            </a:r>
            <a:r>
              <a:rPr lang="it-IT" dirty="0" smtClean="0"/>
              <a:t> from water </a:t>
            </a:r>
            <a:r>
              <a:rPr lang="it-IT" dirty="0" err="1" smtClean="0"/>
              <a:t>column</a:t>
            </a:r>
            <a:r>
              <a:rPr lang="it-IT" dirty="0" smtClean="0"/>
              <a:t> of a Liquid </a:t>
            </a:r>
            <a:r>
              <a:rPr lang="it-IT" dirty="0" err="1" smtClean="0"/>
              <a:t>Microbial</a:t>
            </a:r>
            <a:r>
              <a:rPr lang="it-IT" dirty="0" smtClean="0"/>
              <a:t> </a:t>
            </a:r>
            <a:r>
              <a:rPr lang="it-IT" dirty="0" err="1" smtClean="0"/>
              <a:t>fuel</a:t>
            </a:r>
            <a:r>
              <a:rPr lang="it-IT" dirty="0" smtClean="0"/>
              <a:t> Cell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8195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33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8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06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68410" y="1677082"/>
            <a:ext cx="74552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To study the bacterial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</a:rPr>
              <a:t>filamentation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, single colonies were taken from plates and grown in LB in 15 mL tubes (Falcon)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and  in 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wells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96-well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plates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(plastic bottom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) incubating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in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</a:rPr>
              <a:t>microventilation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 conditions at 30 °C for 7-10 days at 0 rpm.</a:t>
            </a:r>
            <a:endParaRPr lang="it-IT" sz="2400" dirty="0"/>
          </a:p>
        </p:txBody>
      </p:sp>
      <p:sp>
        <p:nvSpPr>
          <p:cNvPr id="9" name="Rettangolo 8"/>
          <p:cNvSpPr/>
          <p:nvPr/>
        </p:nvSpPr>
        <p:spPr>
          <a:xfrm>
            <a:off x="568410" y="3616074"/>
            <a:ext cx="73193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s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can be observed in the following images, after a few days of incubation, the wells of the microplates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shown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the consistent presence of filaments compared to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T.0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it-IT" sz="24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82" y="708454"/>
            <a:ext cx="7324936" cy="54194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15" y="876311"/>
            <a:ext cx="84132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8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76" y="1285102"/>
            <a:ext cx="6343884" cy="469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3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5" y="930875"/>
            <a:ext cx="6620226" cy="490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21" y="0"/>
            <a:ext cx="5077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8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61"/>
            <a:ext cx="9144000" cy="67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" y="402997"/>
            <a:ext cx="3994331" cy="295674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141" y="494914"/>
            <a:ext cx="3955810" cy="29282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" y="3442116"/>
            <a:ext cx="4007218" cy="29662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15" y="3473414"/>
            <a:ext cx="3964936" cy="29349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79" y="494914"/>
            <a:ext cx="84132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8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544</TotalTime>
  <Words>174</Words>
  <Application>Microsoft Office PowerPoint</Application>
  <PresentationFormat>Presentazione su schermo (4:3)</PresentationFormat>
  <Paragraphs>6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Spadaro</dc:creator>
  <cp:lastModifiedBy>D'ugo Emilio</cp:lastModifiedBy>
  <cp:revision>31</cp:revision>
  <dcterms:created xsi:type="dcterms:W3CDTF">2019-03-12T14:25:03Z</dcterms:created>
  <dcterms:modified xsi:type="dcterms:W3CDTF">2020-09-22T11:21:24Z</dcterms:modified>
</cp:coreProperties>
</file>