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</p:sldMasterIdLst>
  <p:notesMasterIdLst>
    <p:notesMasterId r:id="rId17"/>
  </p:notesMasterIdLst>
  <p:sldIdLst>
    <p:sldId id="257" r:id="rId5"/>
    <p:sldId id="260" r:id="rId6"/>
    <p:sldId id="262" r:id="rId7"/>
    <p:sldId id="265" r:id="rId8"/>
    <p:sldId id="263" r:id="rId9"/>
    <p:sldId id="264" r:id="rId10"/>
    <p:sldId id="261" r:id="rId11"/>
    <p:sldId id="268" r:id="rId12"/>
    <p:sldId id="266" r:id="rId13"/>
    <p:sldId id="259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966" autoAdjust="0"/>
  </p:normalViewPr>
  <p:slideViewPr>
    <p:cSldViewPr snapToGrid="0">
      <p:cViewPr varScale="1">
        <p:scale>
          <a:sx n="90" d="100"/>
          <a:sy n="90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3FCDA-78DF-4AE0-8F27-EF54D32515C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C61238-9CBF-4443-9C87-866B676B82A3}">
      <dgm:prSet/>
      <dgm:spPr/>
      <dgm:t>
        <a:bodyPr/>
        <a:lstStyle/>
        <a:p>
          <a:r>
            <a:rPr lang="en-GB"/>
            <a:t>Apprenticeship in Wholesale and Foreign Trade (Germany, IHK) </a:t>
          </a:r>
          <a:endParaRPr lang="en-US"/>
        </a:p>
      </dgm:t>
    </dgm:pt>
    <dgm:pt modelId="{DFBA0614-D553-4722-9DD6-3CCC46D658FB}" type="parTrans" cxnId="{5EA8845D-0203-429B-A272-E8A79A3D9781}">
      <dgm:prSet/>
      <dgm:spPr/>
      <dgm:t>
        <a:bodyPr/>
        <a:lstStyle/>
        <a:p>
          <a:endParaRPr lang="en-US"/>
        </a:p>
      </dgm:t>
    </dgm:pt>
    <dgm:pt modelId="{F7719B64-6E9D-4647-8552-1B1891C6683D}" type="sibTrans" cxnId="{5EA8845D-0203-429B-A272-E8A79A3D9781}">
      <dgm:prSet/>
      <dgm:spPr/>
      <dgm:t>
        <a:bodyPr/>
        <a:lstStyle/>
        <a:p>
          <a:endParaRPr lang="en-US"/>
        </a:p>
      </dgm:t>
    </dgm:pt>
    <dgm:pt modelId="{99755CA5-8833-4E12-AD9D-A14461273337}">
      <dgm:prSet/>
      <dgm:spPr/>
      <dgm:t>
        <a:bodyPr/>
        <a:lstStyle/>
        <a:p>
          <a:r>
            <a:rPr lang="en-GB"/>
            <a:t>UG Erziehungswissenschaften (TU Dresden, Education Science) </a:t>
          </a:r>
          <a:endParaRPr lang="en-US"/>
        </a:p>
      </dgm:t>
    </dgm:pt>
    <dgm:pt modelId="{3E394739-383B-445D-AE7E-0DFED1E24BDF}" type="parTrans" cxnId="{56BB79C1-FD8A-489E-9762-A8BBAD147B4B}">
      <dgm:prSet/>
      <dgm:spPr/>
      <dgm:t>
        <a:bodyPr/>
        <a:lstStyle/>
        <a:p>
          <a:endParaRPr lang="en-US"/>
        </a:p>
      </dgm:t>
    </dgm:pt>
    <dgm:pt modelId="{ACD37A83-CDD9-4600-A65F-1C55C5B08F1F}" type="sibTrans" cxnId="{56BB79C1-FD8A-489E-9762-A8BBAD147B4B}">
      <dgm:prSet/>
      <dgm:spPr/>
      <dgm:t>
        <a:bodyPr/>
        <a:lstStyle/>
        <a:p>
          <a:endParaRPr lang="en-US"/>
        </a:p>
      </dgm:t>
    </dgm:pt>
    <dgm:pt modelId="{455D883F-2FE3-47DE-9596-EF5C3D9FB81B}">
      <dgm:prSet/>
      <dgm:spPr/>
      <dgm:t>
        <a:bodyPr/>
        <a:lstStyle/>
        <a:p>
          <a:r>
            <a:rPr lang="en-GB" dirty="0"/>
            <a:t>MPhil Education (University of Glasgow)</a:t>
          </a:r>
          <a:endParaRPr lang="en-US" dirty="0"/>
        </a:p>
      </dgm:t>
    </dgm:pt>
    <dgm:pt modelId="{145C05D6-444A-4F5D-8FD8-7FAC25E60A13}" type="parTrans" cxnId="{52D20070-F582-40A6-9483-8E0811F7B576}">
      <dgm:prSet/>
      <dgm:spPr/>
      <dgm:t>
        <a:bodyPr/>
        <a:lstStyle/>
        <a:p>
          <a:endParaRPr lang="en-US"/>
        </a:p>
      </dgm:t>
    </dgm:pt>
    <dgm:pt modelId="{D0228A1D-809C-4551-9A80-758A415F888C}" type="sibTrans" cxnId="{52D20070-F582-40A6-9483-8E0811F7B576}">
      <dgm:prSet/>
      <dgm:spPr/>
      <dgm:t>
        <a:bodyPr/>
        <a:lstStyle/>
        <a:p>
          <a:endParaRPr lang="en-US"/>
        </a:p>
      </dgm:t>
    </dgm:pt>
    <dgm:pt modelId="{2BF2B9B2-C5BD-4177-A870-4FBFF3E0A3FC}">
      <dgm:prSet/>
      <dgm:spPr/>
      <dgm:t>
        <a:bodyPr/>
        <a:lstStyle/>
        <a:p>
          <a:r>
            <a:rPr lang="en-GB"/>
            <a:t>PhD Education (University of Strathclyde)</a:t>
          </a:r>
          <a:endParaRPr lang="en-US"/>
        </a:p>
      </dgm:t>
    </dgm:pt>
    <dgm:pt modelId="{B1F0DF98-B63F-40DA-990C-5A9A7295BE19}" type="parTrans" cxnId="{DE3C12D2-18C3-4E5E-8806-6D2219361AC8}">
      <dgm:prSet/>
      <dgm:spPr/>
      <dgm:t>
        <a:bodyPr/>
        <a:lstStyle/>
        <a:p>
          <a:endParaRPr lang="en-US"/>
        </a:p>
      </dgm:t>
    </dgm:pt>
    <dgm:pt modelId="{57BD38A0-682C-48B6-835D-02872A577318}" type="sibTrans" cxnId="{DE3C12D2-18C3-4E5E-8806-6D2219361AC8}">
      <dgm:prSet/>
      <dgm:spPr/>
      <dgm:t>
        <a:bodyPr/>
        <a:lstStyle/>
        <a:p>
          <a:endParaRPr lang="en-US"/>
        </a:p>
      </dgm:t>
    </dgm:pt>
    <dgm:pt modelId="{D8695FBF-91F0-4B9D-99B9-9E38F45FF2DD}">
      <dgm:prSet/>
      <dgm:spPr/>
      <dgm:t>
        <a:bodyPr/>
        <a:lstStyle/>
        <a:p>
          <a:r>
            <a:rPr lang="en-GB"/>
            <a:t>PGCert LTHE</a:t>
          </a:r>
          <a:endParaRPr lang="en-US"/>
        </a:p>
      </dgm:t>
    </dgm:pt>
    <dgm:pt modelId="{637E1CFB-18B1-4989-97F6-5CBF319150A5}" type="parTrans" cxnId="{B0D39A29-D5A9-41E3-8DC2-ACD211F0A2DF}">
      <dgm:prSet/>
      <dgm:spPr/>
      <dgm:t>
        <a:bodyPr/>
        <a:lstStyle/>
        <a:p>
          <a:endParaRPr lang="en-US"/>
        </a:p>
      </dgm:t>
    </dgm:pt>
    <dgm:pt modelId="{8B1B3C67-4CDA-4565-8FA5-5B996201A755}" type="sibTrans" cxnId="{B0D39A29-D5A9-41E3-8DC2-ACD211F0A2DF}">
      <dgm:prSet/>
      <dgm:spPr/>
      <dgm:t>
        <a:bodyPr/>
        <a:lstStyle/>
        <a:p>
          <a:endParaRPr lang="en-US"/>
        </a:p>
      </dgm:t>
    </dgm:pt>
    <dgm:pt modelId="{71084FFA-6BBF-4F99-AC19-AE77C1DF4A04}">
      <dgm:prSet/>
      <dgm:spPr/>
      <dgm:t>
        <a:bodyPr/>
        <a:lstStyle/>
        <a:p>
          <a:r>
            <a:rPr lang="en-GB"/>
            <a:t>Currently: </a:t>
          </a:r>
          <a:endParaRPr lang="en-US"/>
        </a:p>
      </dgm:t>
    </dgm:pt>
    <dgm:pt modelId="{CFEA2029-5E2F-415A-96AD-994FA0816DE8}" type="parTrans" cxnId="{394C1F00-735A-4666-86EC-320BAD51A42E}">
      <dgm:prSet/>
      <dgm:spPr/>
      <dgm:t>
        <a:bodyPr/>
        <a:lstStyle/>
        <a:p>
          <a:endParaRPr lang="en-US"/>
        </a:p>
      </dgm:t>
    </dgm:pt>
    <dgm:pt modelId="{EB07E4AC-710D-4F17-A6AF-81EC73A4F34F}" type="sibTrans" cxnId="{394C1F00-735A-4666-86EC-320BAD51A42E}">
      <dgm:prSet/>
      <dgm:spPr/>
      <dgm:t>
        <a:bodyPr/>
        <a:lstStyle/>
        <a:p>
          <a:endParaRPr lang="en-US"/>
        </a:p>
      </dgm:t>
    </dgm:pt>
    <dgm:pt modelId="{B28C2F0D-E8F3-4249-B53F-66D742A51CEC}">
      <dgm:prSet/>
      <dgm:spPr/>
      <dgm:t>
        <a:bodyPr/>
        <a:lstStyle/>
        <a:p>
          <a:r>
            <a:rPr lang="en-GB"/>
            <a:t>PGDip Cognitive Coaching </a:t>
          </a:r>
          <a:endParaRPr lang="en-US"/>
        </a:p>
      </dgm:t>
    </dgm:pt>
    <dgm:pt modelId="{0051127C-2194-4BF8-9FFE-809482B11B47}" type="parTrans" cxnId="{A12BE681-ACB4-49E8-A04D-6FE57E58BB1F}">
      <dgm:prSet/>
      <dgm:spPr/>
      <dgm:t>
        <a:bodyPr/>
        <a:lstStyle/>
        <a:p>
          <a:endParaRPr lang="en-US"/>
        </a:p>
      </dgm:t>
    </dgm:pt>
    <dgm:pt modelId="{AAE64838-8886-4C90-A40F-7AB75C6AE86A}" type="sibTrans" cxnId="{A12BE681-ACB4-49E8-A04D-6FE57E58BB1F}">
      <dgm:prSet/>
      <dgm:spPr/>
      <dgm:t>
        <a:bodyPr/>
        <a:lstStyle/>
        <a:p>
          <a:endParaRPr lang="en-US"/>
        </a:p>
      </dgm:t>
    </dgm:pt>
    <dgm:pt modelId="{4B06ECFB-4D42-4EB7-9D20-62D074000F5C}">
      <dgm:prSet/>
      <dgm:spPr/>
      <dgm:t>
        <a:bodyPr/>
        <a:lstStyle/>
        <a:p>
          <a:r>
            <a:rPr lang="en-GB"/>
            <a:t>Ausbildung der Ausbilder (IHK) </a:t>
          </a:r>
          <a:endParaRPr lang="en-US"/>
        </a:p>
      </dgm:t>
    </dgm:pt>
    <dgm:pt modelId="{0C8DB442-79F7-4819-B7C8-40381A63A2C8}" type="parTrans" cxnId="{8DBC288A-FC04-4BCB-9C78-52A18D5D8D04}">
      <dgm:prSet/>
      <dgm:spPr/>
      <dgm:t>
        <a:bodyPr/>
        <a:lstStyle/>
        <a:p>
          <a:endParaRPr lang="en-US"/>
        </a:p>
      </dgm:t>
    </dgm:pt>
    <dgm:pt modelId="{4B8A23CF-2448-4DF8-A2A2-780E6511B09F}" type="sibTrans" cxnId="{8DBC288A-FC04-4BCB-9C78-52A18D5D8D04}">
      <dgm:prSet/>
      <dgm:spPr/>
      <dgm:t>
        <a:bodyPr/>
        <a:lstStyle/>
        <a:p>
          <a:endParaRPr lang="en-US"/>
        </a:p>
      </dgm:t>
    </dgm:pt>
    <dgm:pt modelId="{BF95DC16-FC74-4846-96E3-9D7A12C0DCB1}" type="pres">
      <dgm:prSet presAssocID="{3443FCDA-78DF-4AE0-8F27-EF54D32515CE}" presName="root" presStyleCnt="0">
        <dgm:presLayoutVars>
          <dgm:dir/>
          <dgm:resizeHandles val="exact"/>
        </dgm:presLayoutVars>
      </dgm:prSet>
      <dgm:spPr/>
    </dgm:pt>
    <dgm:pt modelId="{E87E2B56-A7AE-4A85-A409-EB07441C7CED}" type="pres">
      <dgm:prSet presAssocID="{98C61238-9CBF-4443-9C87-866B676B82A3}" presName="compNode" presStyleCnt="0"/>
      <dgm:spPr/>
    </dgm:pt>
    <dgm:pt modelId="{E7199103-D2D7-4BE6-9AAA-F18406F9472F}" type="pres">
      <dgm:prSet presAssocID="{98C61238-9CBF-4443-9C87-866B676B82A3}" presName="bgRect" presStyleLbl="bgShp" presStyleIdx="0" presStyleCnt="6"/>
      <dgm:spPr/>
    </dgm:pt>
    <dgm:pt modelId="{AC51E94E-D69C-4C41-8FC6-68B0651041DE}" type="pres">
      <dgm:prSet presAssocID="{98C61238-9CBF-4443-9C87-866B676B82A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EDDF1425-F891-4CFB-9616-8F1FFCB7CC0A}" type="pres">
      <dgm:prSet presAssocID="{98C61238-9CBF-4443-9C87-866B676B82A3}" presName="spaceRect" presStyleCnt="0"/>
      <dgm:spPr/>
    </dgm:pt>
    <dgm:pt modelId="{CB324E6B-5F18-4382-A309-EC5BB4BEB8E6}" type="pres">
      <dgm:prSet presAssocID="{98C61238-9CBF-4443-9C87-866B676B82A3}" presName="parTx" presStyleLbl="revTx" presStyleIdx="0" presStyleCnt="7">
        <dgm:presLayoutVars>
          <dgm:chMax val="0"/>
          <dgm:chPref val="0"/>
        </dgm:presLayoutVars>
      </dgm:prSet>
      <dgm:spPr/>
    </dgm:pt>
    <dgm:pt modelId="{F53329BE-C0C9-4FC7-A336-EA1DF9A413A5}" type="pres">
      <dgm:prSet presAssocID="{F7719B64-6E9D-4647-8552-1B1891C6683D}" presName="sibTrans" presStyleCnt="0"/>
      <dgm:spPr/>
    </dgm:pt>
    <dgm:pt modelId="{EE1EFACF-BCAD-465B-9FAA-8DFBE1F44363}" type="pres">
      <dgm:prSet presAssocID="{99755CA5-8833-4E12-AD9D-A14461273337}" presName="compNode" presStyleCnt="0"/>
      <dgm:spPr/>
    </dgm:pt>
    <dgm:pt modelId="{EE787750-C27A-4F60-8247-0FA6317F6F95}" type="pres">
      <dgm:prSet presAssocID="{99755CA5-8833-4E12-AD9D-A14461273337}" presName="bgRect" presStyleLbl="bgShp" presStyleIdx="1" presStyleCnt="6"/>
      <dgm:spPr/>
    </dgm:pt>
    <dgm:pt modelId="{CC7E651E-6785-4C38-9619-5595BD145E2B}" type="pres">
      <dgm:prSet presAssocID="{99755CA5-8833-4E12-AD9D-A1446127333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D360571A-55D8-45A7-A148-8DC169D045C6}" type="pres">
      <dgm:prSet presAssocID="{99755CA5-8833-4E12-AD9D-A14461273337}" presName="spaceRect" presStyleCnt="0"/>
      <dgm:spPr/>
    </dgm:pt>
    <dgm:pt modelId="{AA48FC0B-D9ED-4FD4-9A78-BE34BF40AD93}" type="pres">
      <dgm:prSet presAssocID="{99755CA5-8833-4E12-AD9D-A14461273337}" presName="parTx" presStyleLbl="revTx" presStyleIdx="1" presStyleCnt="7">
        <dgm:presLayoutVars>
          <dgm:chMax val="0"/>
          <dgm:chPref val="0"/>
        </dgm:presLayoutVars>
      </dgm:prSet>
      <dgm:spPr/>
    </dgm:pt>
    <dgm:pt modelId="{510D5B25-8212-49C0-8193-03A34F82988C}" type="pres">
      <dgm:prSet presAssocID="{ACD37A83-CDD9-4600-A65F-1C55C5B08F1F}" presName="sibTrans" presStyleCnt="0"/>
      <dgm:spPr/>
    </dgm:pt>
    <dgm:pt modelId="{30B5D011-54B9-4FF5-9958-B83823873C55}" type="pres">
      <dgm:prSet presAssocID="{455D883F-2FE3-47DE-9596-EF5C3D9FB81B}" presName="compNode" presStyleCnt="0"/>
      <dgm:spPr/>
    </dgm:pt>
    <dgm:pt modelId="{734D2C66-DFE7-40A9-A707-9B3EA89B9B7A}" type="pres">
      <dgm:prSet presAssocID="{455D883F-2FE3-47DE-9596-EF5C3D9FB81B}" presName="bgRect" presStyleLbl="bgShp" presStyleIdx="2" presStyleCnt="6"/>
      <dgm:spPr/>
    </dgm:pt>
    <dgm:pt modelId="{A281BF2F-C95F-402E-BF89-5B22985CEC78}" type="pres">
      <dgm:prSet presAssocID="{455D883F-2FE3-47DE-9596-EF5C3D9FB81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7DF53DCB-8395-4A57-AF5D-094E25100C02}" type="pres">
      <dgm:prSet presAssocID="{455D883F-2FE3-47DE-9596-EF5C3D9FB81B}" presName="spaceRect" presStyleCnt="0"/>
      <dgm:spPr/>
    </dgm:pt>
    <dgm:pt modelId="{BDB391BD-365C-4B0D-980C-071836C1655D}" type="pres">
      <dgm:prSet presAssocID="{455D883F-2FE3-47DE-9596-EF5C3D9FB81B}" presName="parTx" presStyleLbl="revTx" presStyleIdx="2" presStyleCnt="7">
        <dgm:presLayoutVars>
          <dgm:chMax val="0"/>
          <dgm:chPref val="0"/>
        </dgm:presLayoutVars>
      </dgm:prSet>
      <dgm:spPr/>
    </dgm:pt>
    <dgm:pt modelId="{4552EC14-6037-43C0-85C3-07D4E72BA970}" type="pres">
      <dgm:prSet presAssocID="{D0228A1D-809C-4551-9A80-758A415F888C}" presName="sibTrans" presStyleCnt="0"/>
      <dgm:spPr/>
    </dgm:pt>
    <dgm:pt modelId="{DCC40AA2-E3BF-4934-8D10-90680398B585}" type="pres">
      <dgm:prSet presAssocID="{2BF2B9B2-C5BD-4177-A870-4FBFF3E0A3FC}" presName="compNode" presStyleCnt="0"/>
      <dgm:spPr/>
    </dgm:pt>
    <dgm:pt modelId="{A1467B8A-4F26-4713-B640-69983E6D2925}" type="pres">
      <dgm:prSet presAssocID="{2BF2B9B2-C5BD-4177-A870-4FBFF3E0A3FC}" presName="bgRect" presStyleLbl="bgShp" presStyleIdx="3" presStyleCnt="6"/>
      <dgm:spPr/>
    </dgm:pt>
    <dgm:pt modelId="{74169189-79E3-49F5-9254-3A69E96749AF}" type="pres">
      <dgm:prSet presAssocID="{2BF2B9B2-C5BD-4177-A870-4FBFF3E0A3F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29621FE-10DE-463A-8E7F-5DA1CFE65A20}" type="pres">
      <dgm:prSet presAssocID="{2BF2B9B2-C5BD-4177-A870-4FBFF3E0A3FC}" presName="spaceRect" presStyleCnt="0"/>
      <dgm:spPr/>
    </dgm:pt>
    <dgm:pt modelId="{1B9A0900-D399-44ED-9742-8B62E3082E6C}" type="pres">
      <dgm:prSet presAssocID="{2BF2B9B2-C5BD-4177-A870-4FBFF3E0A3FC}" presName="parTx" presStyleLbl="revTx" presStyleIdx="3" presStyleCnt="7">
        <dgm:presLayoutVars>
          <dgm:chMax val="0"/>
          <dgm:chPref val="0"/>
        </dgm:presLayoutVars>
      </dgm:prSet>
      <dgm:spPr/>
    </dgm:pt>
    <dgm:pt modelId="{EA61EA45-CAE8-49BE-9044-E4A8CA776E2B}" type="pres">
      <dgm:prSet presAssocID="{57BD38A0-682C-48B6-835D-02872A577318}" presName="sibTrans" presStyleCnt="0"/>
      <dgm:spPr/>
    </dgm:pt>
    <dgm:pt modelId="{233DBF4E-DAE6-43A7-8706-8E34EFBE1EBB}" type="pres">
      <dgm:prSet presAssocID="{D8695FBF-91F0-4B9D-99B9-9E38F45FF2DD}" presName="compNode" presStyleCnt="0"/>
      <dgm:spPr/>
    </dgm:pt>
    <dgm:pt modelId="{36CD3395-EE01-4EB1-A973-738066083CFC}" type="pres">
      <dgm:prSet presAssocID="{D8695FBF-91F0-4B9D-99B9-9E38F45FF2DD}" presName="bgRect" presStyleLbl="bgShp" presStyleIdx="4" presStyleCnt="6"/>
      <dgm:spPr/>
    </dgm:pt>
    <dgm:pt modelId="{41156C9E-FB86-47A8-8644-633819756783}" type="pres">
      <dgm:prSet presAssocID="{D8695FBF-91F0-4B9D-99B9-9E38F45FF2D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B3090953-27B1-4925-9A8D-E43F4EF16136}" type="pres">
      <dgm:prSet presAssocID="{D8695FBF-91F0-4B9D-99B9-9E38F45FF2DD}" presName="spaceRect" presStyleCnt="0"/>
      <dgm:spPr/>
    </dgm:pt>
    <dgm:pt modelId="{9E65835E-4EAB-4023-9817-5027731EB936}" type="pres">
      <dgm:prSet presAssocID="{D8695FBF-91F0-4B9D-99B9-9E38F45FF2DD}" presName="parTx" presStyleLbl="revTx" presStyleIdx="4" presStyleCnt="7">
        <dgm:presLayoutVars>
          <dgm:chMax val="0"/>
          <dgm:chPref val="0"/>
        </dgm:presLayoutVars>
      </dgm:prSet>
      <dgm:spPr/>
    </dgm:pt>
    <dgm:pt modelId="{F6FC7B1F-789E-4420-8C12-AD2EB886AC38}" type="pres">
      <dgm:prSet presAssocID="{8B1B3C67-4CDA-4565-8FA5-5B996201A755}" presName="sibTrans" presStyleCnt="0"/>
      <dgm:spPr/>
    </dgm:pt>
    <dgm:pt modelId="{DCFCDAAD-96AD-4733-A08E-FB2C6739B5A7}" type="pres">
      <dgm:prSet presAssocID="{71084FFA-6BBF-4F99-AC19-AE77C1DF4A04}" presName="compNode" presStyleCnt="0"/>
      <dgm:spPr/>
    </dgm:pt>
    <dgm:pt modelId="{D4EF1C60-B5E6-4350-9274-68B1A367535E}" type="pres">
      <dgm:prSet presAssocID="{71084FFA-6BBF-4F99-AC19-AE77C1DF4A04}" presName="bgRect" presStyleLbl="bgShp" presStyleIdx="5" presStyleCnt="6"/>
      <dgm:spPr/>
    </dgm:pt>
    <dgm:pt modelId="{4827A36B-3A40-4F30-9969-223F7698751D}" type="pres">
      <dgm:prSet presAssocID="{71084FFA-6BBF-4F99-AC19-AE77C1DF4A0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816DE311-A443-4E17-9EAD-363C41F9C189}" type="pres">
      <dgm:prSet presAssocID="{71084FFA-6BBF-4F99-AC19-AE77C1DF4A04}" presName="spaceRect" presStyleCnt="0"/>
      <dgm:spPr/>
    </dgm:pt>
    <dgm:pt modelId="{8074520E-F6DF-48ED-92CE-0CE34B714234}" type="pres">
      <dgm:prSet presAssocID="{71084FFA-6BBF-4F99-AC19-AE77C1DF4A04}" presName="parTx" presStyleLbl="revTx" presStyleIdx="5" presStyleCnt="7">
        <dgm:presLayoutVars>
          <dgm:chMax val="0"/>
          <dgm:chPref val="0"/>
        </dgm:presLayoutVars>
      </dgm:prSet>
      <dgm:spPr/>
    </dgm:pt>
    <dgm:pt modelId="{663F45F4-E16B-448E-861F-653AF9E9C1CC}" type="pres">
      <dgm:prSet presAssocID="{71084FFA-6BBF-4F99-AC19-AE77C1DF4A04}" presName="desTx" presStyleLbl="revTx" presStyleIdx="6" presStyleCnt="7">
        <dgm:presLayoutVars/>
      </dgm:prSet>
      <dgm:spPr/>
    </dgm:pt>
  </dgm:ptLst>
  <dgm:cxnLst>
    <dgm:cxn modelId="{394C1F00-735A-4666-86EC-320BAD51A42E}" srcId="{3443FCDA-78DF-4AE0-8F27-EF54D32515CE}" destId="{71084FFA-6BBF-4F99-AC19-AE77C1DF4A04}" srcOrd="5" destOrd="0" parTransId="{CFEA2029-5E2F-415A-96AD-994FA0816DE8}" sibTransId="{EB07E4AC-710D-4F17-A6AF-81EC73A4F34F}"/>
    <dgm:cxn modelId="{15B48E04-95BB-49DE-9E6E-2931F8CE8A2A}" type="presOf" srcId="{71084FFA-6BBF-4F99-AC19-AE77C1DF4A04}" destId="{8074520E-F6DF-48ED-92CE-0CE34B714234}" srcOrd="0" destOrd="0" presId="urn:microsoft.com/office/officeart/2018/2/layout/IconVerticalSolidList"/>
    <dgm:cxn modelId="{B0D39A29-D5A9-41E3-8DC2-ACD211F0A2DF}" srcId="{3443FCDA-78DF-4AE0-8F27-EF54D32515CE}" destId="{D8695FBF-91F0-4B9D-99B9-9E38F45FF2DD}" srcOrd="4" destOrd="0" parTransId="{637E1CFB-18B1-4989-97F6-5CBF319150A5}" sibTransId="{8B1B3C67-4CDA-4565-8FA5-5B996201A755}"/>
    <dgm:cxn modelId="{5EA8845D-0203-429B-A272-E8A79A3D9781}" srcId="{3443FCDA-78DF-4AE0-8F27-EF54D32515CE}" destId="{98C61238-9CBF-4443-9C87-866B676B82A3}" srcOrd="0" destOrd="0" parTransId="{DFBA0614-D553-4722-9DD6-3CCC46D658FB}" sibTransId="{F7719B64-6E9D-4647-8552-1B1891C6683D}"/>
    <dgm:cxn modelId="{D37E6C45-B1D6-4C13-862D-F313456276B6}" type="presOf" srcId="{98C61238-9CBF-4443-9C87-866B676B82A3}" destId="{CB324E6B-5F18-4382-A309-EC5BB4BEB8E6}" srcOrd="0" destOrd="0" presId="urn:microsoft.com/office/officeart/2018/2/layout/IconVerticalSolidList"/>
    <dgm:cxn modelId="{52D20070-F582-40A6-9483-8E0811F7B576}" srcId="{3443FCDA-78DF-4AE0-8F27-EF54D32515CE}" destId="{455D883F-2FE3-47DE-9596-EF5C3D9FB81B}" srcOrd="2" destOrd="0" parTransId="{145C05D6-444A-4F5D-8FD8-7FAC25E60A13}" sibTransId="{D0228A1D-809C-4551-9A80-758A415F888C}"/>
    <dgm:cxn modelId="{051EE352-7751-4EEA-8F02-EF018667F764}" type="presOf" srcId="{B28C2F0D-E8F3-4249-B53F-66D742A51CEC}" destId="{663F45F4-E16B-448E-861F-653AF9E9C1CC}" srcOrd="0" destOrd="0" presId="urn:microsoft.com/office/officeart/2018/2/layout/IconVerticalSolidList"/>
    <dgm:cxn modelId="{A12BE681-ACB4-49E8-A04D-6FE57E58BB1F}" srcId="{71084FFA-6BBF-4F99-AC19-AE77C1DF4A04}" destId="{B28C2F0D-E8F3-4249-B53F-66D742A51CEC}" srcOrd="0" destOrd="0" parTransId="{0051127C-2194-4BF8-9FFE-809482B11B47}" sibTransId="{AAE64838-8886-4C90-A40F-7AB75C6AE86A}"/>
    <dgm:cxn modelId="{3AAE9988-5C2F-4F31-A95B-64D1267A8D34}" type="presOf" srcId="{455D883F-2FE3-47DE-9596-EF5C3D9FB81B}" destId="{BDB391BD-365C-4B0D-980C-071836C1655D}" srcOrd="0" destOrd="0" presId="urn:microsoft.com/office/officeart/2018/2/layout/IconVerticalSolidList"/>
    <dgm:cxn modelId="{8DBC288A-FC04-4BCB-9C78-52A18D5D8D04}" srcId="{71084FFA-6BBF-4F99-AC19-AE77C1DF4A04}" destId="{4B06ECFB-4D42-4EB7-9D20-62D074000F5C}" srcOrd="1" destOrd="0" parTransId="{0C8DB442-79F7-4819-B7C8-40381A63A2C8}" sibTransId="{4B8A23CF-2448-4DF8-A2A2-780E6511B09F}"/>
    <dgm:cxn modelId="{F1E74794-AC88-4F64-A76E-A1ED6655C330}" type="presOf" srcId="{99755CA5-8833-4E12-AD9D-A14461273337}" destId="{AA48FC0B-D9ED-4FD4-9A78-BE34BF40AD93}" srcOrd="0" destOrd="0" presId="urn:microsoft.com/office/officeart/2018/2/layout/IconVerticalSolidList"/>
    <dgm:cxn modelId="{7D74D89F-4A8A-467F-9119-34A9A7F75BAC}" type="presOf" srcId="{3443FCDA-78DF-4AE0-8F27-EF54D32515CE}" destId="{BF95DC16-FC74-4846-96E3-9D7A12C0DCB1}" srcOrd="0" destOrd="0" presId="urn:microsoft.com/office/officeart/2018/2/layout/IconVerticalSolidList"/>
    <dgm:cxn modelId="{4A35FCBB-8DEE-497C-B692-04360D53E96A}" type="presOf" srcId="{D8695FBF-91F0-4B9D-99B9-9E38F45FF2DD}" destId="{9E65835E-4EAB-4023-9817-5027731EB936}" srcOrd="0" destOrd="0" presId="urn:microsoft.com/office/officeart/2018/2/layout/IconVerticalSolidList"/>
    <dgm:cxn modelId="{56BB79C1-FD8A-489E-9762-A8BBAD147B4B}" srcId="{3443FCDA-78DF-4AE0-8F27-EF54D32515CE}" destId="{99755CA5-8833-4E12-AD9D-A14461273337}" srcOrd="1" destOrd="0" parTransId="{3E394739-383B-445D-AE7E-0DFED1E24BDF}" sibTransId="{ACD37A83-CDD9-4600-A65F-1C55C5B08F1F}"/>
    <dgm:cxn modelId="{DE3C12D2-18C3-4E5E-8806-6D2219361AC8}" srcId="{3443FCDA-78DF-4AE0-8F27-EF54D32515CE}" destId="{2BF2B9B2-C5BD-4177-A870-4FBFF3E0A3FC}" srcOrd="3" destOrd="0" parTransId="{B1F0DF98-B63F-40DA-990C-5A9A7295BE19}" sibTransId="{57BD38A0-682C-48B6-835D-02872A577318}"/>
    <dgm:cxn modelId="{4A7881F6-597D-4A6D-BA37-1F868C3DE944}" type="presOf" srcId="{2BF2B9B2-C5BD-4177-A870-4FBFF3E0A3FC}" destId="{1B9A0900-D399-44ED-9742-8B62E3082E6C}" srcOrd="0" destOrd="0" presId="urn:microsoft.com/office/officeart/2018/2/layout/IconVerticalSolidList"/>
    <dgm:cxn modelId="{2A0580FD-DC99-4615-9B1F-271C38AC9EE3}" type="presOf" srcId="{4B06ECFB-4D42-4EB7-9D20-62D074000F5C}" destId="{663F45F4-E16B-448E-861F-653AF9E9C1CC}" srcOrd="0" destOrd="1" presId="urn:microsoft.com/office/officeart/2018/2/layout/IconVerticalSolidList"/>
    <dgm:cxn modelId="{63193E7B-EF57-4F28-B532-1FFFBF781369}" type="presParOf" srcId="{BF95DC16-FC74-4846-96E3-9D7A12C0DCB1}" destId="{E87E2B56-A7AE-4A85-A409-EB07441C7CED}" srcOrd="0" destOrd="0" presId="urn:microsoft.com/office/officeart/2018/2/layout/IconVerticalSolidList"/>
    <dgm:cxn modelId="{2B5BEFA9-CA96-4157-BFBD-C83E23FCA37F}" type="presParOf" srcId="{E87E2B56-A7AE-4A85-A409-EB07441C7CED}" destId="{E7199103-D2D7-4BE6-9AAA-F18406F9472F}" srcOrd="0" destOrd="0" presId="urn:microsoft.com/office/officeart/2018/2/layout/IconVerticalSolidList"/>
    <dgm:cxn modelId="{E37A2590-FEA6-4775-8703-45328C5D8482}" type="presParOf" srcId="{E87E2B56-A7AE-4A85-A409-EB07441C7CED}" destId="{AC51E94E-D69C-4C41-8FC6-68B0651041DE}" srcOrd="1" destOrd="0" presId="urn:microsoft.com/office/officeart/2018/2/layout/IconVerticalSolidList"/>
    <dgm:cxn modelId="{47F356C1-1794-4AFE-AF7D-30A26C88975B}" type="presParOf" srcId="{E87E2B56-A7AE-4A85-A409-EB07441C7CED}" destId="{EDDF1425-F891-4CFB-9616-8F1FFCB7CC0A}" srcOrd="2" destOrd="0" presId="urn:microsoft.com/office/officeart/2018/2/layout/IconVerticalSolidList"/>
    <dgm:cxn modelId="{13A42C82-3EBD-4F8D-9EB8-5BEBD5A25FAA}" type="presParOf" srcId="{E87E2B56-A7AE-4A85-A409-EB07441C7CED}" destId="{CB324E6B-5F18-4382-A309-EC5BB4BEB8E6}" srcOrd="3" destOrd="0" presId="urn:microsoft.com/office/officeart/2018/2/layout/IconVerticalSolidList"/>
    <dgm:cxn modelId="{47D305BC-FF0C-4BDB-8B22-D1D3A8845253}" type="presParOf" srcId="{BF95DC16-FC74-4846-96E3-9D7A12C0DCB1}" destId="{F53329BE-C0C9-4FC7-A336-EA1DF9A413A5}" srcOrd="1" destOrd="0" presId="urn:microsoft.com/office/officeart/2018/2/layout/IconVerticalSolidList"/>
    <dgm:cxn modelId="{4F5CFB79-3AE9-4B88-91E0-93FE26F2052E}" type="presParOf" srcId="{BF95DC16-FC74-4846-96E3-9D7A12C0DCB1}" destId="{EE1EFACF-BCAD-465B-9FAA-8DFBE1F44363}" srcOrd="2" destOrd="0" presId="urn:microsoft.com/office/officeart/2018/2/layout/IconVerticalSolidList"/>
    <dgm:cxn modelId="{C3310BEE-AFF5-4BC0-BE36-CCD170A93A3F}" type="presParOf" srcId="{EE1EFACF-BCAD-465B-9FAA-8DFBE1F44363}" destId="{EE787750-C27A-4F60-8247-0FA6317F6F95}" srcOrd="0" destOrd="0" presId="urn:microsoft.com/office/officeart/2018/2/layout/IconVerticalSolidList"/>
    <dgm:cxn modelId="{E02DF0B1-C15C-4C76-8E31-D202816B69B7}" type="presParOf" srcId="{EE1EFACF-BCAD-465B-9FAA-8DFBE1F44363}" destId="{CC7E651E-6785-4C38-9619-5595BD145E2B}" srcOrd="1" destOrd="0" presId="urn:microsoft.com/office/officeart/2018/2/layout/IconVerticalSolidList"/>
    <dgm:cxn modelId="{EED56DE2-90B7-4606-9F47-8448E03209E3}" type="presParOf" srcId="{EE1EFACF-BCAD-465B-9FAA-8DFBE1F44363}" destId="{D360571A-55D8-45A7-A148-8DC169D045C6}" srcOrd="2" destOrd="0" presId="urn:microsoft.com/office/officeart/2018/2/layout/IconVerticalSolidList"/>
    <dgm:cxn modelId="{EE55BCAD-F8D2-45B8-B3DC-7C9843A8ACDA}" type="presParOf" srcId="{EE1EFACF-BCAD-465B-9FAA-8DFBE1F44363}" destId="{AA48FC0B-D9ED-4FD4-9A78-BE34BF40AD93}" srcOrd="3" destOrd="0" presId="urn:microsoft.com/office/officeart/2018/2/layout/IconVerticalSolidList"/>
    <dgm:cxn modelId="{C62AD1B1-FA22-4467-9118-44F2433B260B}" type="presParOf" srcId="{BF95DC16-FC74-4846-96E3-9D7A12C0DCB1}" destId="{510D5B25-8212-49C0-8193-03A34F82988C}" srcOrd="3" destOrd="0" presId="urn:microsoft.com/office/officeart/2018/2/layout/IconVerticalSolidList"/>
    <dgm:cxn modelId="{6B71634F-AE07-4485-AF93-6DD757D359C8}" type="presParOf" srcId="{BF95DC16-FC74-4846-96E3-9D7A12C0DCB1}" destId="{30B5D011-54B9-4FF5-9958-B83823873C55}" srcOrd="4" destOrd="0" presId="urn:microsoft.com/office/officeart/2018/2/layout/IconVerticalSolidList"/>
    <dgm:cxn modelId="{0D0E3D50-34EA-4F2D-8D4F-FAE22B95064C}" type="presParOf" srcId="{30B5D011-54B9-4FF5-9958-B83823873C55}" destId="{734D2C66-DFE7-40A9-A707-9B3EA89B9B7A}" srcOrd="0" destOrd="0" presId="urn:microsoft.com/office/officeart/2018/2/layout/IconVerticalSolidList"/>
    <dgm:cxn modelId="{B764283D-8ADE-4B60-B2C5-96062D26BEFD}" type="presParOf" srcId="{30B5D011-54B9-4FF5-9958-B83823873C55}" destId="{A281BF2F-C95F-402E-BF89-5B22985CEC78}" srcOrd="1" destOrd="0" presId="urn:microsoft.com/office/officeart/2018/2/layout/IconVerticalSolidList"/>
    <dgm:cxn modelId="{30EDC6C4-4AC8-4CD9-B869-3D4F305CA0CB}" type="presParOf" srcId="{30B5D011-54B9-4FF5-9958-B83823873C55}" destId="{7DF53DCB-8395-4A57-AF5D-094E25100C02}" srcOrd="2" destOrd="0" presId="urn:microsoft.com/office/officeart/2018/2/layout/IconVerticalSolidList"/>
    <dgm:cxn modelId="{D02DFEC8-FDC9-4976-8F4A-8EFA46B2D066}" type="presParOf" srcId="{30B5D011-54B9-4FF5-9958-B83823873C55}" destId="{BDB391BD-365C-4B0D-980C-071836C1655D}" srcOrd="3" destOrd="0" presId="urn:microsoft.com/office/officeart/2018/2/layout/IconVerticalSolidList"/>
    <dgm:cxn modelId="{71661024-351F-4880-8B24-E05DBB9F0CB2}" type="presParOf" srcId="{BF95DC16-FC74-4846-96E3-9D7A12C0DCB1}" destId="{4552EC14-6037-43C0-85C3-07D4E72BA970}" srcOrd="5" destOrd="0" presId="urn:microsoft.com/office/officeart/2018/2/layout/IconVerticalSolidList"/>
    <dgm:cxn modelId="{DFC5C293-57AC-44DB-8B48-483A4BFB515D}" type="presParOf" srcId="{BF95DC16-FC74-4846-96E3-9D7A12C0DCB1}" destId="{DCC40AA2-E3BF-4934-8D10-90680398B585}" srcOrd="6" destOrd="0" presId="urn:microsoft.com/office/officeart/2018/2/layout/IconVerticalSolidList"/>
    <dgm:cxn modelId="{EE3AD519-54E2-4E71-9BD9-8623522D1D0D}" type="presParOf" srcId="{DCC40AA2-E3BF-4934-8D10-90680398B585}" destId="{A1467B8A-4F26-4713-B640-69983E6D2925}" srcOrd="0" destOrd="0" presId="urn:microsoft.com/office/officeart/2018/2/layout/IconVerticalSolidList"/>
    <dgm:cxn modelId="{45329A50-7473-4A26-8751-15F9BC35AFB0}" type="presParOf" srcId="{DCC40AA2-E3BF-4934-8D10-90680398B585}" destId="{74169189-79E3-49F5-9254-3A69E96749AF}" srcOrd="1" destOrd="0" presId="urn:microsoft.com/office/officeart/2018/2/layout/IconVerticalSolidList"/>
    <dgm:cxn modelId="{AEC133DA-BD15-4E71-B7F0-F4891BCBB67D}" type="presParOf" srcId="{DCC40AA2-E3BF-4934-8D10-90680398B585}" destId="{229621FE-10DE-463A-8E7F-5DA1CFE65A20}" srcOrd="2" destOrd="0" presId="urn:microsoft.com/office/officeart/2018/2/layout/IconVerticalSolidList"/>
    <dgm:cxn modelId="{8614452E-46CE-4F43-B5C9-335D8703F2AB}" type="presParOf" srcId="{DCC40AA2-E3BF-4934-8D10-90680398B585}" destId="{1B9A0900-D399-44ED-9742-8B62E3082E6C}" srcOrd="3" destOrd="0" presId="urn:microsoft.com/office/officeart/2018/2/layout/IconVerticalSolidList"/>
    <dgm:cxn modelId="{C0B44103-C1A2-4C47-A859-4B09D05930D9}" type="presParOf" srcId="{BF95DC16-FC74-4846-96E3-9D7A12C0DCB1}" destId="{EA61EA45-CAE8-49BE-9044-E4A8CA776E2B}" srcOrd="7" destOrd="0" presId="urn:microsoft.com/office/officeart/2018/2/layout/IconVerticalSolidList"/>
    <dgm:cxn modelId="{0CC47B85-E88D-41D9-8170-0DA8AE742D68}" type="presParOf" srcId="{BF95DC16-FC74-4846-96E3-9D7A12C0DCB1}" destId="{233DBF4E-DAE6-43A7-8706-8E34EFBE1EBB}" srcOrd="8" destOrd="0" presId="urn:microsoft.com/office/officeart/2018/2/layout/IconVerticalSolidList"/>
    <dgm:cxn modelId="{05426A56-1788-4048-81F7-D86BBA8813BE}" type="presParOf" srcId="{233DBF4E-DAE6-43A7-8706-8E34EFBE1EBB}" destId="{36CD3395-EE01-4EB1-A973-738066083CFC}" srcOrd="0" destOrd="0" presId="urn:microsoft.com/office/officeart/2018/2/layout/IconVerticalSolidList"/>
    <dgm:cxn modelId="{56492C2A-6F86-45C7-AA8E-EB6AD5B3C948}" type="presParOf" srcId="{233DBF4E-DAE6-43A7-8706-8E34EFBE1EBB}" destId="{41156C9E-FB86-47A8-8644-633819756783}" srcOrd="1" destOrd="0" presId="urn:microsoft.com/office/officeart/2018/2/layout/IconVerticalSolidList"/>
    <dgm:cxn modelId="{E603AA95-6284-4177-8EEF-A9EEE32206D4}" type="presParOf" srcId="{233DBF4E-DAE6-43A7-8706-8E34EFBE1EBB}" destId="{B3090953-27B1-4925-9A8D-E43F4EF16136}" srcOrd="2" destOrd="0" presId="urn:microsoft.com/office/officeart/2018/2/layout/IconVerticalSolidList"/>
    <dgm:cxn modelId="{848860D3-9A37-42AA-BFF2-30324C9BCEB6}" type="presParOf" srcId="{233DBF4E-DAE6-43A7-8706-8E34EFBE1EBB}" destId="{9E65835E-4EAB-4023-9817-5027731EB936}" srcOrd="3" destOrd="0" presId="urn:microsoft.com/office/officeart/2018/2/layout/IconVerticalSolidList"/>
    <dgm:cxn modelId="{0E4B2A42-6939-42DE-B179-37EF24E78CD5}" type="presParOf" srcId="{BF95DC16-FC74-4846-96E3-9D7A12C0DCB1}" destId="{F6FC7B1F-789E-4420-8C12-AD2EB886AC38}" srcOrd="9" destOrd="0" presId="urn:microsoft.com/office/officeart/2018/2/layout/IconVerticalSolidList"/>
    <dgm:cxn modelId="{B86A9A09-33D7-457D-8C0E-ABB0BA273F45}" type="presParOf" srcId="{BF95DC16-FC74-4846-96E3-9D7A12C0DCB1}" destId="{DCFCDAAD-96AD-4733-A08E-FB2C6739B5A7}" srcOrd="10" destOrd="0" presId="urn:microsoft.com/office/officeart/2018/2/layout/IconVerticalSolidList"/>
    <dgm:cxn modelId="{22F1FE1F-FA53-4DEC-B2CB-48EBF01CBB5F}" type="presParOf" srcId="{DCFCDAAD-96AD-4733-A08E-FB2C6739B5A7}" destId="{D4EF1C60-B5E6-4350-9274-68B1A367535E}" srcOrd="0" destOrd="0" presId="urn:microsoft.com/office/officeart/2018/2/layout/IconVerticalSolidList"/>
    <dgm:cxn modelId="{B99031E7-AB83-492D-B1F6-1658A7FD798A}" type="presParOf" srcId="{DCFCDAAD-96AD-4733-A08E-FB2C6739B5A7}" destId="{4827A36B-3A40-4F30-9969-223F7698751D}" srcOrd="1" destOrd="0" presId="urn:microsoft.com/office/officeart/2018/2/layout/IconVerticalSolidList"/>
    <dgm:cxn modelId="{3C727A14-902F-4862-A1B1-D34ACD720477}" type="presParOf" srcId="{DCFCDAAD-96AD-4733-A08E-FB2C6739B5A7}" destId="{816DE311-A443-4E17-9EAD-363C41F9C189}" srcOrd="2" destOrd="0" presId="urn:microsoft.com/office/officeart/2018/2/layout/IconVerticalSolidList"/>
    <dgm:cxn modelId="{625295A1-9444-41A9-B2D7-F67658AA1067}" type="presParOf" srcId="{DCFCDAAD-96AD-4733-A08E-FB2C6739B5A7}" destId="{8074520E-F6DF-48ED-92CE-0CE34B714234}" srcOrd="3" destOrd="0" presId="urn:microsoft.com/office/officeart/2018/2/layout/IconVerticalSolidList"/>
    <dgm:cxn modelId="{D2AC012A-72FD-42F1-B5B4-1E4EABB1E177}" type="presParOf" srcId="{DCFCDAAD-96AD-4733-A08E-FB2C6739B5A7}" destId="{663F45F4-E16B-448E-861F-653AF9E9C1C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6C725-816C-432D-935D-63057C5D77BB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7D0D8B-2821-446B-8420-3725CC63809A}">
      <dgm:prSet/>
      <dgm:spPr/>
      <dgm:t>
        <a:bodyPr/>
        <a:lstStyle/>
        <a:p>
          <a:pPr>
            <a:defRPr b="1"/>
          </a:pPr>
          <a:r>
            <a:rPr lang="en-GB"/>
            <a:t>Domain</a:t>
          </a:r>
          <a:endParaRPr lang="en-US"/>
        </a:p>
      </dgm:t>
    </dgm:pt>
    <dgm:pt modelId="{43C10EB1-7BDD-4CBA-86BE-9C8094EE21A4}" type="parTrans" cxnId="{54ABA616-F941-49CE-A5FC-8A8F6AE8F9D7}">
      <dgm:prSet/>
      <dgm:spPr/>
      <dgm:t>
        <a:bodyPr/>
        <a:lstStyle/>
        <a:p>
          <a:endParaRPr lang="en-US"/>
        </a:p>
      </dgm:t>
    </dgm:pt>
    <dgm:pt modelId="{5C7A0C1E-FF26-4842-B716-B4291C14220C}" type="sibTrans" cxnId="{54ABA616-F941-49CE-A5FC-8A8F6AE8F9D7}">
      <dgm:prSet/>
      <dgm:spPr/>
      <dgm:t>
        <a:bodyPr/>
        <a:lstStyle/>
        <a:p>
          <a:endParaRPr lang="en-US"/>
        </a:p>
      </dgm:t>
    </dgm:pt>
    <dgm:pt modelId="{5B422721-19F1-4E23-9533-6697378EFB1C}">
      <dgm:prSet/>
      <dgm:spPr/>
      <dgm:t>
        <a:bodyPr/>
        <a:lstStyle/>
        <a:p>
          <a:r>
            <a:rPr lang="en-GB"/>
            <a:t>Identified by shared domain of interest</a:t>
          </a:r>
          <a:endParaRPr lang="en-US"/>
        </a:p>
      </dgm:t>
    </dgm:pt>
    <dgm:pt modelId="{BFEA10A1-F5E9-41FF-BC41-84DA3C99E2C4}" type="parTrans" cxnId="{D730CDF6-1FE8-4F76-A5DB-576D3D26B557}">
      <dgm:prSet/>
      <dgm:spPr/>
      <dgm:t>
        <a:bodyPr/>
        <a:lstStyle/>
        <a:p>
          <a:endParaRPr lang="en-US"/>
        </a:p>
      </dgm:t>
    </dgm:pt>
    <dgm:pt modelId="{0DC3BAF5-908C-4ABF-9C23-2E4D5CA26F08}" type="sibTrans" cxnId="{D730CDF6-1FE8-4F76-A5DB-576D3D26B557}">
      <dgm:prSet/>
      <dgm:spPr/>
      <dgm:t>
        <a:bodyPr/>
        <a:lstStyle/>
        <a:p>
          <a:endParaRPr lang="en-US"/>
        </a:p>
      </dgm:t>
    </dgm:pt>
    <dgm:pt modelId="{0E3BE218-A8BD-4DB7-9B0A-FAF94773E4B8}">
      <dgm:prSet/>
      <dgm:spPr/>
      <dgm:t>
        <a:bodyPr/>
        <a:lstStyle/>
        <a:p>
          <a:r>
            <a:rPr lang="en-GB"/>
            <a:t>Develop collective competence</a:t>
          </a:r>
          <a:endParaRPr lang="en-US"/>
        </a:p>
      </dgm:t>
    </dgm:pt>
    <dgm:pt modelId="{BC847909-6CB7-4442-9735-115651BD03E2}" type="parTrans" cxnId="{01360607-1616-44D6-A457-85B4C7E4000E}">
      <dgm:prSet/>
      <dgm:spPr/>
      <dgm:t>
        <a:bodyPr/>
        <a:lstStyle/>
        <a:p>
          <a:endParaRPr lang="en-US"/>
        </a:p>
      </dgm:t>
    </dgm:pt>
    <dgm:pt modelId="{81F67587-3A35-4171-AC57-BA1FE6229E7A}" type="sibTrans" cxnId="{01360607-1616-44D6-A457-85B4C7E4000E}">
      <dgm:prSet/>
      <dgm:spPr/>
      <dgm:t>
        <a:bodyPr/>
        <a:lstStyle/>
        <a:p>
          <a:endParaRPr lang="en-US"/>
        </a:p>
      </dgm:t>
    </dgm:pt>
    <dgm:pt modelId="{27E617A6-3ECE-42ED-9D34-F5E449B59EB4}">
      <dgm:prSet/>
      <dgm:spPr/>
      <dgm:t>
        <a:bodyPr/>
        <a:lstStyle/>
        <a:p>
          <a:pPr>
            <a:defRPr b="1"/>
          </a:pPr>
          <a:r>
            <a:rPr lang="en-GB"/>
            <a:t>Community</a:t>
          </a:r>
          <a:endParaRPr lang="en-US"/>
        </a:p>
      </dgm:t>
    </dgm:pt>
    <dgm:pt modelId="{776ACD05-B742-4708-B940-6AE2103D35E6}" type="parTrans" cxnId="{7C413CCB-66AE-41D6-941E-E5FAFC54FB26}">
      <dgm:prSet/>
      <dgm:spPr/>
      <dgm:t>
        <a:bodyPr/>
        <a:lstStyle/>
        <a:p>
          <a:endParaRPr lang="en-US"/>
        </a:p>
      </dgm:t>
    </dgm:pt>
    <dgm:pt modelId="{690C3428-85B2-40E7-B279-12608D9EBDF2}" type="sibTrans" cxnId="{7C413CCB-66AE-41D6-941E-E5FAFC54FB26}">
      <dgm:prSet/>
      <dgm:spPr/>
      <dgm:t>
        <a:bodyPr/>
        <a:lstStyle/>
        <a:p>
          <a:endParaRPr lang="en-US"/>
        </a:p>
      </dgm:t>
    </dgm:pt>
    <dgm:pt modelId="{2F67EC1D-26EE-475A-92CD-CB8E72CB7153}">
      <dgm:prSet/>
      <dgm:spPr/>
      <dgm:t>
        <a:bodyPr/>
        <a:lstStyle/>
        <a:p>
          <a:r>
            <a:rPr lang="en-GB"/>
            <a:t>Relationship building</a:t>
          </a:r>
          <a:endParaRPr lang="en-US"/>
        </a:p>
      </dgm:t>
    </dgm:pt>
    <dgm:pt modelId="{DFA45D4D-B97B-41AF-A136-388F3A8F13C0}" type="parTrans" cxnId="{FEBE730A-DD70-432F-959D-F926443F8C98}">
      <dgm:prSet/>
      <dgm:spPr/>
      <dgm:t>
        <a:bodyPr/>
        <a:lstStyle/>
        <a:p>
          <a:endParaRPr lang="en-US"/>
        </a:p>
      </dgm:t>
    </dgm:pt>
    <dgm:pt modelId="{B828DC1D-6575-412B-8E26-33725CE2AB90}" type="sibTrans" cxnId="{FEBE730A-DD70-432F-959D-F926443F8C98}">
      <dgm:prSet/>
      <dgm:spPr/>
      <dgm:t>
        <a:bodyPr/>
        <a:lstStyle/>
        <a:p>
          <a:endParaRPr lang="en-US"/>
        </a:p>
      </dgm:t>
    </dgm:pt>
    <dgm:pt modelId="{C88498E7-3250-4BA4-9868-1DE62F1560BD}">
      <dgm:prSet/>
      <dgm:spPr/>
      <dgm:t>
        <a:bodyPr/>
        <a:lstStyle/>
        <a:p>
          <a:r>
            <a:rPr lang="en-GB"/>
            <a:t>Shared experiences and support</a:t>
          </a:r>
          <a:endParaRPr lang="en-US"/>
        </a:p>
      </dgm:t>
    </dgm:pt>
    <dgm:pt modelId="{B3FA0639-8606-4E76-B1A2-20BCEF1F364E}" type="parTrans" cxnId="{D5C2E60F-1A01-45F5-B8BA-2B98FC9130E4}">
      <dgm:prSet/>
      <dgm:spPr/>
      <dgm:t>
        <a:bodyPr/>
        <a:lstStyle/>
        <a:p>
          <a:endParaRPr lang="en-US"/>
        </a:p>
      </dgm:t>
    </dgm:pt>
    <dgm:pt modelId="{5DC68A89-ED36-4F6E-986A-32DA91FBB941}" type="sibTrans" cxnId="{D5C2E60F-1A01-45F5-B8BA-2B98FC9130E4}">
      <dgm:prSet/>
      <dgm:spPr/>
      <dgm:t>
        <a:bodyPr/>
        <a:lstStyle/>
        <a:p>
          <a:endParaRPr lang="en-US"/>
        </a:p>
      </dgm:t>
    </dgm:pt>
    <dgm:pt modelId="{4F2D4E2A-B699-47AA-92CA-53153ED2CDE2}">
      <dgm:prSet/>
      <dgm:spPr/>
      <dgm:t>
        <a:bodyPr/>
        <a:lstStyle/>
        <a:p>
          <a:pPr>
            <a:defRPr b="1"/>
          </a:pPr>
          <a:r>
            <a:rPr lang="en-GB"/>
            <a:t>Practice</a:t>
          </a:r>
          <a:endParaRPr lang="en-US"/>
        </a:p>
      </dgm:t>
    </dgm:pt>
    <dgm:pt modelId="{D191B7A0-6887-4FA1-8383-252B7750E4FF}" type="parTrans" cxnId="{EF12B285-A7E4-484E-B9DD-5FC68E4B1D09}">
      <dgm:prSet/>
      <dgm:spPr/>
      <dgm:t>
        <a:bodyPr/>
        <a:lstStyle/>
        <a:p>
          <a:endParaRPr lang="en-US"/>
        </a:p>
      </dgm:t>
    </dgm:pt>
    <dgm:pt modelId="{C0A76B33-F895-4517-A770-09AE861D4B2A}" type="sibTrans" cxnId="{EF12B285-A7E4-484E-B9DD-5FC68E4B1D09}">
      <dgm:prSet/>
      <dgm:spPr/>
      <dgm:t>
        <a:bodyPr/>
        <a:lstStyle/>
        <a:p>
          <a:endParaRPr lang="en-US"/>
        </a:p>
      </dgm:t>
    </dgm:pt>
    <dgm:pt modelId="{3BB97C2F-EC43-4825-B607-F77BD80D3E69}">
      <dgm:prSet/>
      <dgm:spPr/>
      <dgm:t>
        <a:bodyPr/>
        <a:lstStyle/>
        <a:p>
          <a:r>
            <a:rPr lang="en-GB"/>
            <a:t>Member are practitioners (within their domain)</a:t>
          </a:r>
          <a:endParaRPr lang="en-US"/>
        </a:p>
      </dgm:t>
    </dgm:pt>
    <dgm:pt modelId="{FBFA4CE1-3C80-4AD1-96F2-ACBB3662544C}" type="parTrans" cxnId="{CA7A6091-FCD8-4ABC-B9F6-F35ED3CDFF7A}">
      <dgm:prSet/>
      <dgm:spPr/>
      <dgm:t>
        <a:bodyPr/>
        <a:lstStyle/>
        <a:p>
          <a:endParaRPr lang="en-US"/>
        </a:p>
      </dgm:t>
    </dgm:pt>
    <dgm:pt modelId="{C18B3EF5-6A72-4B78-887F-30F5A16FA6C1}" type="sibTrans" cxnId="{CA7A6091-FCD8-4ABC-B9F6-F35ED3CDFF7A}">
      <dgm:prSet/>
      <dgm:spPr/>
      <dgm:t>
        <a:bodyPr/>
        <a:lstStyle/>
        <a:p>
          <a:endParaRPr lang="en-US"/>
        </a:p>
      </dgm:t>
    </dgm:pt>
    <dgm:pt modelId="{B36E6DAF-AC6F-4886-A4CE-A813E3CB4517}">
      <dgm:prSet/>
      <dgm:spPr/>
      <dgm:t>
        <a:bodyPr/>
        <a:lstStyle/>
        <a:p>
          <a:r>
            <a:rPr lang="en-GB"/>
            <a:t>Develop shared repertoire of resources</a:t>
          </a:r>
          <a:endParaRPr lang="en-US"/>
        </a:p>
      </dgm:t>
    </dgm:pt>
    <dgm:pt modelId="{7110B44D-9CF0-4F1F-B2DD-D54979EEE3E9}" type="parTrans" cxnId="{DCD0F9AE-4337-4A51-8F7E-216E77F82474}">
      <dgm:prSet/>
      <dgm:spPr/>
      <dgm:t>
        <a:bodyPr/>
        <a:lstStyle/>
        <a:p>
          <a:endParaRPr lang="en-US"/>
        </a:p>
      </dgm:t>
    </dgm:pt>
    <dgm:pt modelId="{A30C6EA3-9921-4BAC-9B76-37004F19466E}" type="sibTrans" cxnId="{DCD0F9AE-4337-4A51-8F7E-216E77F82474}">
      <dgm:prSet/>
      <dgm:spPr/>
      <dgm:t>
        <a:bodyPr/>
        <a:lstStyle/>
        <a:p>
          <a:endParaRPr lang="en-US"/>
        </a:p>
      </dgm:t>
    </dgm:pt>
    <dgm:pt modelId="{B8176D12-7A56-4485-B117-9C6B19AC5A4C}" type="pres">
      <dgm:prSet presAssocID="{FE26C725-816C-432D-935D-63057C5D77BB}" presName="root" presStyleCnt="0">
        <dgm:presLayoutVars>
          <dgm:dir/>
          <dgm:resizeHandles val="exact"/>
        </dgm:presLayoutVars>
      </dgm:prSet>
      <dgm:spPr/>
    </dgm:pt>
    <dgm:pt modelId="{B7CA6C93-923F-4361-8E42-93CA4451C1CE}" type="pres">
      <dgm:prSet presAssocID="{F77D0D8B-2821-446B-8420-3725CC63809A}" presName="compNode" presStyleCnt="0"/>
      <dgm:spPr/>
    </dgm:pt>
    <dgm:pt modelId="{7B108AEE-9313-4B36-AD6B-CF300CD6ED36}" type="pres">
      <dgm:prSet presAssocID="{F77D0D8B-2821-446B-8420-3725CC63809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A18F225-F679-41F7-BC51-3EAB5864F102}" type="pres">
      <dgm:prSet presAssocID="{F77D0D8B-2821-446B-8420-3725CC63809A}" presName="iconSpace" presStyleCnt="0"/>
      <dgm:spPr/>
    </dgm:pt>
    <dgm:pt modelId="{7DA989BB-3127-4A91-8586-724F755746B0}" type="pres">
      <dgm:prSet presAssocID="{F77D0D8B-2821-446B-8420-3725CC63809A}" presName="parTx" presStyleLbl="revTx" presStyleIdx="0" presStyleCnt="6">
        <dgm:presLayoutVars>
          <dgm:chMax val="0"/>
          <dgm:chPref val="0"/>
        </dgm:presLayoutVars>
      </dgm:prSet>
      <dgm:spPr/>
    </dgm:pt>
    <dgm:pt modelId="{7682C006-B613-40BE-9B5B-142FEFCB25FC}" type="pres">
      <dgm:prSet presAssocID="{F77D0D8B-2821-446B-8420-3725CC63809A}" presName="txSpace" presStyleCnt="0"/>
      <dgm:spPr/>
    </dgm:pt>
    <dgm:pt modelId="{04A5F5C6-88AB-483E-B47B-3F9BC8F0D2FD}" type="pres">
      <dgm:prSet presAssocID="{F77D0D8B-2821-446B-8420-3725CC63809A}" presName="desTx" presStyleLbl="revTx" presStyleIdx="1" presStyleCnt="6">
        <dgm:presLayoutVars/>
      </dgm:prSet>
      <dgm:spPr/>
    </dgm:pt>
    <dgm:pt modelId="{CF41169A-245A-4FE9-AAC3-1050DF39F912}" type="pres">
      <dgm:prSet presAssocID="{5C7A0C1E-FF26-4842-B716-B4291C14220C}" presName="sibTrans" presStyleCnt="0"/>
      <dgm:spPr/>
    </dgm:pt>
    <dgm:pt modelId="{68EE077E-D8C4-4750-A01C-37C6CF69ADAE}" type="pres">
      <dgm:prSet presAssocID="{27E617A6-3ECE-42ED-9D34-F5E449B59EB4}" presName="compNode" presStyleCnt="0"/>
      <dgm:spPr/>
    </dgm:pt>
    <dgm:pt modelId="{C72A7384-2149-41AF-AD46-4B7F42604A39}" type="pres">
      <dgm:prSet presAssocID="{27E617A6-3ECE-42ED-9D34-F5E449B59E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FC45B5F-3B5A-4FC3-ABB6-26714E6BD585}" type="pres">
      <dgm:prSet presAssocID="{27E617A6-3ECE-42ED-9D34-F5E449B59EB4}" presName="iconSpace" presStyleCnt="0"/>
      <dgm:spPr/>
    </dgm:pt>
    <dgm:pt modelId="{70695DB3-488A-4899-BC72-275C8841F1B6}" type="pres">
      <dgm:prSet presAssocID="{27E617A6-3ECE-42ED-9D34-F5E449B59EB4}" presName="parTx" presStyleLbl="revTx" presStyleIdx="2" presStyleCnt="6">
        <dgm:presLayoutVars>
          <dgm:chMax val="0"/>
          <dgm:chPref val="0"/>
        </dgm:presLayoutVars>
      </dgm:prSet>
      <dgm:spPr/>
    </dgm:pt>
    <dgm:pt modelId="{727FF1EB-3CE6-41B8-A16D-63F0D9036B67}" type="pres">
      <dgm:prSet presAssocID="{27E617A6-3ECE-42ED-9D34-F5E449B59EB4}" presName="txSpace" presStyleCnt="0"/>
      <dgm:spPr/>
    </dgm:pt>
    <dgm:pt modelId="{3CE80676-F3D4-4C3F-8D70-FBA0F62C6891}" type="pres">
      <dgm:prSet presAssocID="{27E617A6-3ECE-42ED-9D34-F5E449B59EB4}" presName="desTx" presStyleLbl="revTx" presStyleIdx="3" presStyleCnt="6">
        <dgm:presLayoutVars/>
      </dgm:prSet>
      <dgm:spPr/>
    </dgm:pt>
    <dgm:pt modelId="{DFC9BCF1-2B82-4BD0-AC4A-CA9EBAB704A9}" type="pres">
      <dgm:prSet presAssocID="{690C3428-85B2-40E7-B279-12608D9EBDF2}" presName="sibTrans" presStyleCnt="0"/>
      <dgm:spPr/>
    </dgm:pt>
    <dgm:pt modelId="{B9736537-922D-4286-87B3-6BFE02835D9E}" type="pres">
      <dgm:prSet presAssocID="{4F2D4E2A-B699-47AA-92CA-53153ED2CDE2}" presName="compNode" presStyleCnt="0"/>
      <dgm:spPr/>
    </dgm:pt>
    <dgm:pt modelId="{229C3EDB-250B-49C0-B249-CFF7CCC5E6CA}" type="pres">
      <dgm:prSet presAssocID="{4F2D4E2A-B699-47AA-92CA-53153ED2CD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B4F4FD14-FDB3-4137-AE3D-67EDAD5B2A96}" type="pres">
      <dgm:prSet presAssocID="{4F2D4E2A-B699-47AA-92CA-53153ED2CDE2}" presName="iconSpace" presStyleCnt="0"/>
      <dgm:spPr/>
    </dgm:pt>
    <dgm:pt modelId="{0BCF6080-FEAA-4E65-9FC8-EB5A80CD1DD8}" type="pres">
      <dgm:prSet presAssocID="{4F2D4E2A-B699-47AA-92CA-53153ED2CDE2}" presName="parTx" presStyleLbl="revTx" presStyleIdx="4" presStyleCnt="6">
        <dgm:presLayoutVars>
          <dgm:chMax val="0"/>
          <dgm:chPref val="0"/>
        </dgm:presLayoutVars>
      </dgm:prSet>
      <dgm:spPr/>
    </dgm:pt>
    <dgm:pt modelId="{16713C06-A4D2-4271-9C7B-74E585A0A6FE}" type="pres">
      <dgm:prSet presAssocID="{4F2D4E2A-B699-47AA-92CA-53153ED2CDE2}" presName="txSpace" presStyleCnt="0"/>
      <dgm:spPr/>
    </dgm:pt>
    <dgm:pt modelId="{D3EFE4B0-35C3-4592-982D-E9F46BAF6D86}" type="pres">
      <dgm:prSet presAssocID="{4F2D4E2A-B699-47AA-92CA-53153ED2CDE2}" presName="desTx" presStyleLbl="revTx" presStyleIdx="5" presStyleCnt="6">
        <dgm:presLayoutVars/>
      </dgm:prSet>
      <dgm:spPr/>
    </dgm:pt>
  </dgm:ptLst>
  <dgm:cxnLst>
    <dgm:cxn modelId="{01360607-1616-44D6-A457-85B4C7E4000E}" srcId="{F77D0D8B-2821-446B-8420-3725CC63809A}" destId="{0E3BE218-A8BD-4DB7-9B0A-FAF94773E4B8}" srcOrd="1" destOrd="0" parTransId="{BC847909-6CB7-4442-9735-115651BD03E2}" sibTransId="{81F67587-3A35-4171-AC57-BA1FE6229E7A}"/>
    <dgm:cxn modelId="{FEBE730A-DD70-432F-959D-F926443F8C98}" srcId="{27E617A6-3ECE-42ED-9D34-F5E449B59EB4}" destId="{2F67EC1D-26EE-475A-92CD-CB8E72CB7153}" srcOrd="0" destOrd="0" parTransId="{DFA45D4D-B97B-41AF-A136-388F3A8F13C0}" sibTransId="{B828DC1D-6575-412B-8E26-33725CE2AB90}"/>
    <dgm:cxn modelId="{C9D3DE0D-2D6C-4D52-97C1-A0EA1125BC03}" type="presOf" srcId="{B36E6DAF-AC6F-4886-A4CE-A813E3CB4517}" destId="{D3EFE4B0-35C3-4592-982D-E9F46BAF6D86}" srcOrd="0" destOrd="1" presId="urn:microsoft.com/office/officeart/2018/2/layout/IconLabelDescriptionList"/>
    <dgm:cxn modelId="{D5C2E60F-1A01-45F5-B8BA-2B98FC9130E4}" srcId="{27E617A6-3ECE-42ED-9D34-F5E449B59EB4}" destId="{C88498E7-3250-4BA4-9868-1DE62F1560BD}" srcOrd="1" destOrd="0" parTransId="{B3FA0639-8606-4E76-B1A2-20BCEF1F364E}" sibTransId="{5DC68A89-ED36-4F6E-986A-32DA91FBB941}"/>
    <dgm:cxn modelId="{54ABA616-F941-49CE-A5FC-8A8F6AE8F9D7}" srcId="{FE26C725-816C-432D-935D-63057C5D77BB}" destId="{F77D0D8B-2821-446B-8420-3725CC63809A}" srcOrd="0" destOrd="0" parTransId="{43C10EB1-7BDD-4CBA-86BE-9C8094EE21A4}" sibTransId="{5C7A0C1E-FF26-4842-B716-B4291C14220C}"/>
    <dgm:cxn modelId="{F1521F48-3B94-494E-8591-AA47BD35CC41}" type="presOf" srcId="{F77D0D8B-2821-446B-8420-3725CC63809A}" destId="{7DA989BB-3127-4A91-8586-724F755746B0}" srcOrd="0" destOrd="0" presId="urn:microsoft.com/office/officeart/2018/2/layout/IconLabelDescriptionList"/>
    <dgm:cxn modelId="{16B4316D-EB06-48E6-BD1C-E450A5554A5F}" type="presOf" srcId="{C88498E7-3250-4BA4-9868-1DE62F1560BD}" destId="{3CE80676-F3D4-4C3F-8D70-FBA0F62C6891}" srcOrd="0" destOrd="1" presId="urn:microsoft.com/office/officeart/2018/2/layout/IconLabelDescriptionList"/>
    <dgm:cxn modelId="{ED4F096E-E25F-4342-8B8E-AC11A2BAB9D4}" type="presOf" srcId="{27E617A6-3ECE-42ED-9D34-F5E449B59EB4}" destId="{70695DB3-488A-4899-BC72-275C8841F1B6}" srcOrd="0" destOrd="0" presId="urn:microsoft.com/office/officeart/2018/2/layout/IconLabelDescriptionList"/>
    <dgm:cxn modelId="{EF12B285-A7E4-484E-B9DD-5FC68E4B1D09}" srcId="{FE26C725-816C-432D-935D-63057C5D77BB}" destId="{4F2D4E2A-B699-47AA-92CA-53153ED2CDE2}" srcOrd="2" destOrd="0" parTransId="{D191B7A0-6887-4FA1-8383-252B7750E4FF}" sibTransId="{C0A76B33-F895-4517-A770-09AE861D4B2A}"/>
    <dgm:cxn modelId="{CA7A6091-FCD8-4ABC-B9F6-F35ED3CDFF7A}" srcId="{4F2D4E2A-B699-47AA-92CA-53153ED2CDE2}" destId="{3BB97C2F-EC43-4825-B607-F77BD80D3E69}" srcOrd="0" destOrd="0" parTransId="{FBFA4CE1-3C80-4AD1-96F2-ACBB3662544C}" sibTransId="{C18B3EF5-6A72-4B78-887F-30F5A16FA6C1}"/>
    <dgm:cxn modelId="{CD8A839A-783F-4149-B6CA-4094FCBB1E2E}" type="presOf" srcId="{FE26C725-816C-432D-935D-63057C5D77BB}" destId="{B8176D12-7A56-4485-B117-9C6B19AC5A4C}" srcOrd="0" destOrd="0" presId="urn:microsoft.com/office/officeart/2018/2/layout/IconLabelDescriptionList"/>
    <dgm:cxn modelId="{DC96D9A8-28B5-44F1-AD9F-4A92863E7385}" type="presOf" srcId="{3BB97C2F-EC43-4825-B607-F77BD80D3E69}" destId="{D3EFE4B0-35C3-4592-982D-E9F46BAF6D86}" srcOrd="0" destOrd="0" presId="urn:microsoft.com/office/officeart/2018/2/layout/IconLabelDescriptionList"/>
    <dgm:cxn modelId="{DCD0F9AE-4337-4A51-8F7E-216E77F82474}" srcId="{4F2D4E2A-B699-47AA-92CA-53153ED2CDE2}" destId="{B36E6DAF-AC6F-4886-A4CE-A813E3CB4517}" srcOrd="1" destOrd="0" parTransId="{7110B44D-9CF0-4F1F-B2DD-D54979EEE3E9}" sibTransId="{A30C6EA3-9921-4BAC-9B76-37004F19466E}"/>
    <dgm:cxn modelId="{EDCF32AF-ACF9-425C-9700-DD6EE41852C0}" type="presOf" srcId="{4F2D4E2A-B699-47AA-92CA-53153ED2CDE2}" destId="{0BCF6080-FEAA-4E65-9FC8-EB5A80CD1DD8}" srcOrd="0" destOrd="0" presId="urn:microsoft.com/office/officeart/2018/2/layout/IconLabelDescriptionList"/>
    <dgm:cxn modelId="{7C413CCB-66AE-41D6-941E-E5FAFC54FB26}" srcId="{FE26C725-816C-432D-935D-63057C5D77BB}" destId="{27E617A6-3ECE-42ED-9D34-F5E449B59EB4}" srcOrd="1" destOrd="0" parTransId="{776ACD05-B742-4708-B940-6AE2103D35E6}" sibTransId="{690C3428-85B2-40E7-B279-12608D9EBDF2}"/>
    <dgm:cxn modelId="{00FA80D8-E977-47A3-A56E-791C43B2887E}" type="presOf" srcId="{2F67EC1D-26EE-475A-92CD-CB8E72CB7153}" destId="{3CE80676-F3D4-4C3F-8D70-FBA0F62C6891}" srcOrd="0" destOrd="0" presId="urn:microsoft.com/office/officeart/2018/2/layout/IconLabelDescriptionList"/>
    <dgm:cxn modelId="{346185E1-AB32-40C2-95A6-00BA7511C980}" type="presOf" srcId="{5B422721-19F1-4E23-9533-6697378EFB1C}" destId="{04A5F5C6-88AB-483E-B47B-3F9BC8F0D2FD}" srcOrd="0" destOrd="0" presId="urn:microsoft.com/office/officeart/2018/2/layout/IconLabelDescriptionList"/>
    <dgm:cxn modelId="{D730CDF6-1FE8-4F76-A5DB-576D3D26B557}" srcId="{F77D0D8B-2821-446B-8420-3725CC63809A}" destId="{5B422721-19F1-4E23-9533-6697378EFB1C}" srcOrd="0" destOrd="0" parTransId="{BFEA10A1-F5E9-41FF-BC41-84DA3C99E2C4}" sibTransId="{0DC3BAF5-908C-4ABF-9C23-2E4D5CA26F08}"/>
    <dgm:cxn modelId="{E7FF79FA-7522-4EF8-8DC7-CDEF120ACED6}" type="presOf" srcId="{0E3BE218-A8BD-4DB7-9B0A-FAF94773E4B8}" destId="{04A5F5C6-88AB-483E-B47B-3F9BC8F0D2FD}" srcOrd="0" destOrd="1" presId="urn:microsoft.com/office/officeart/2018/2/layout/IconLabelDescriptionList"/>
    <dgm:cxn modelId="{240412E1-B956-467E-9AE5-A30B7EA102A0}" type="presParOf" srcId="{B8176D12-7A56-4485-B117-9C6B19AC5A4C}" destId="{B7CA6C93-923F-4361-8E42-93CA4451C1CE}" srcOrd="0" destOrd="0" presId="urn:microsoft.com/office/officeart/2018/2/layout/IconLabelDescriptionList"/>
    <dgm:cxn modelId="{5D83E18C-DFB5-490F-A657-BD284980F543}" type="presParOf" srcId="{B7CA6C93-923F-4361-8E42-93CA4451C1CE}" destId="{7B108AEE-9313-4B36-AD6B-CF300CD6ED36}" srcOrd="0" destOrd="0" presId="urn:microsoft.com/office/officeart/2018/2/layout/IconLabelDescriptionList"/>
    <dgm:cxn modelId="{C18B6EFB-48BE-4641-8C9E-5FF56714167C}" type="presParOf" srcId="{B7CA6C93-923F-4361-8E42-93CA4451C1CE}" destId="{1A18F225-F679-41F7-BC51-3EAB5864F102}" srcOrd="1" destOrd="0" presId="urn:microsoft.com/office/officeart/2018/2/layout/IconLabelDescriptionList"/>
    <dgm:cxn modelId="{BA80E29B-83B2-4B42-93B7-1933C547D81C}" type="presParOf" srcId="{B7CA6C93-923F-4361-8E42-93CA4451C1CE}" destId="{7DA989BB-3127-4A91-8586-724F755746B0}" srcOrd="2" destOrd="0" presId="urn:microsoft.com/office/officeart/2018/2/layout/IconLabelDescriptionList"/>
    <dgm:cxn modelId="{FF701FFD-09AE-4F8F-9B6B-16BB3B471776}" type="presParOf" srcId="{B7CA6C93-923F-4361-8E42-93CA4451C1CE}" destId="{7682C006-B613-40BE-9B5B-142FEFCB25FC}" srcOrd="3" destOrd="0" presId="urn:microsoft.com/office/officeart/2018/2/layout/IconLabelDescriptionList"/>
    <dgm:cxn modelId="{DAECDE04-0479-4E35-A830-48EA85904125}" type="presParOf" srcId="{B7CA6C93-923F-4361-8E42-93CA4451C1CE}" destId="{04A5F5C6-88AB-483E-B47B-3F9BC8F0D2FD}" srcOrd="4" destOrd="0" presId="urn:microsoft.com/office/officeart/2018/2/layout/IconLabelDescriptionList"/>
    <dgm:cxn modelId="{A14CCA3B-8397-4B05-AEB2-F38591A8AC18}" type="presParOf" srcId="{B8176D12-7A56-4485-B117-9C6B19AC5A4C}" destId="{CF41169A-245A-4FE9-AAC3-1050DF39F912}" srcOrd="1" destOrd="0" presId="urn:microsoft.com/office/officeart/2018/2/layout/IconLabelDescriptionList"/>
    <dgm:cxn modelId="{F42B4ECC-1149-4AEF-ACD5-6E9738533450}" type="presParOf" srcId="{B8176D12-7A56-4485-B117-9C6B19AC5A4C}" destId="{68EE077E-D8C4-4750-A01C-37C6CF69ADAE}" srcOrd="2" destOrd="0" presId="urn:microsoft.com/office/officeart/2018/2/layout/IconLabelDescriptionList"/>
    <dgm:cxn modelId="{DBA2E39F-312B-4C40-8992-89AE53D49E97}" type="presParOf" srcId="{68EE077E-D8C4-4750-A01C-37C6CF69ADAE}" destId="{C72A7384-2149-41AF-AD46-4B7F42604A39}" srcOrd="0" destOrd="0" presId="urn:microsoft.com/office/officeart/2018/2/layout/IconLabelDescriptionList"/>
    <dgm:cxn modelId="{B724B4A7-0EAD-4EC1-8419-192FDEF40B30}" type="presParOf" srcId="{68EE077E-D8C4-4750-A01C-37C6CF69ADAE}" destId="{CFC45B5F-3B5A-4FC3-ABB6-26714E6BD585}" srcOrd="1" destOrd="0" presId="urn:microsoft.com/office/officeart/2018/2/layout/IconLabelDescriptionList"/>
    <dgm:cxn modelId="{EEC13D79-6262-496D-B5B6-8309150B032C}" type="presParOf" srcId="{68EE077E-D8C4-4750-A01C-37C6CF69ADAE}" destId="{70695DB3-488A-4899-BC72-275C8841F1B6}" srcOrd="2" destOrd="0" presId="urn:microsoft.com/office/officeart/2018/2/layout/IconLabelDescriptionList"/>
    <dgm:cxn modelId="{E7D8DAF0-80A8-4ED7-A8C4-2342005D16BC}" type="presParOf" srcId="{68EE077E-D8C4-4750-A01C-37C6CF69ADAE}" destId="{727FF1EB-3CE6-41B8-A16D-63F0D9036B67}" srcOrd="3" destOrd="0" presId="urn:microsoft.com/office/officeart/2018/2/layout/IconLabelDescriptionList"/>
    <dgm:cxn modelId="{ED860E28-DED7-4C2F-8DBD-C69C9819A2F1}" type="presParOf" srcId="{68EE077E-D8C4-4750-A01C-37C6CF69ADAE}" destId="{3CE80676-F3D4-4C3F-8D70-FBA0F62C6891}" srcOrd="4" destOrd="0" presId="urn:microsoft.com/office/officeart/2018/2/layout/IconLabelDescriptionList"/>
    <dgm:cxn modelId="{712A7582-3CCA-4EC7-B27B-D5132C36618C}" type="presParOf" srcId="{B8176D12-7A56-4485-B117-9C6B19AC5A4C}" destId="{DFC9BCF1-2B82-4BD0-AC4A-CA9EBAB704A9}" srcOrd="3" destOrd="0" presId="urn:microsoft.com/office/officeart/2018/2/layout/IconLabelDescriptionList"/>
    <dgm:cxn modelId="{683E460D-99CE-4DD9-9AD1-2E3889A18802}" type="presParOf" srcId="{B8176D12-7A56-4485-B117-9C6B19AC5A4C}" destId="{B9736537-922D-4286-87B3-6BFE02835D9E}" srcOrd="4" destOrd="0" presId="urn:microsoft.com/office/officeart/2018/2/layout/IconLabelDescriptionList"/>
    <dgm:cxn modelId="{CB9FD9BA-7C94-4E33-ADA3-FD482ADDA655}" type="presParOf" srcId="{B9736537-922D-4286-87B3-6BFE02835D9E}" destId="{229C3EDB-250B-49C0-B249-CFF7CCC5E6CA}" srcOrd="0" destOrd="0" presId="urn:microsoft.com/office/officeart/2018/2/layout/IconLabelDescriptionList"/>
    <dgm:cxn modelId="{E5E414C2-C9B4-4067-8575-0A5DE0CD87C1}" type="presParOf" srcId="{B9736537-922D-4286-87B3-6BFE02835D9E}" destId="{B4F4FD14-FDB3-4137-AE3D-67EDAD5B2A96}" srcOrd="1" destOrd="0" presId="urn:microsoft.com/office/officeart/2018/2/layout/IconLabelDescriptionList"/>
    <dgm:cxn modelId="{271D32F4-5173-4B97-AA32-1BAB2EC4584F}" type="presParOf" srcId="{B9736537-922D-4286-87B3-6BFE02835D9E}" destId="{0BCF6080-FEAA-4E65-9FC8-EB5A80CD1DD8}" srcOrd="2" destOrd="0" presId="urn:microsoft.com/office/officeart/2018/2/layout/IconLabelDescriptionList"/>
    <dgm:cxn modelId="{72671065-2F4A-46DD-B3C3-491C21C973C2}" type="presParOf" srcId="{B9736537-922D-4286-87B3-6BFE02835D9E}" destId="{16713C06-A4D2-4271-9C7B-74E585A0A6FE}" srcOrd="3" destOrd="0" presId="urn:microsoft.com/office/officeart/2018/2/layout/IconLabelDescriptionList"/>
    <dgm:cxn modelId="{ACFC785A-4C27-4615-AD9A-61622F7AC820}" type="presParOf" srcId="{B9736537-922D-4286-87B3-6BFE02835D9E}" destId="{D3EFE4B0-35C3-4592-982D-E9F46BAF6D8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09664-9855-4EFF-BD31-A16431AAA20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BBE7DB-91EC-4F7E-A81D-5E5CC70DE4CF}">
      <dgm:prSet/>
      <dgm:spPr/>
      <dgm:t>
        <a:bodyPr/>
        <a:lstStyle/>
        <a:p>
          <a:pPr>
            <a:defRPr b="1"/>
          </a:pPr>
          <a:r>
            <a:rPr lang="en-GB"/>
            <a:t>Structed CPD Offer</a:t>
          </a:r>
          <a:endParaRPr lang="en-US"/>
        </a:p>
      </dgm:t>
    </dgm:pt>
    <dgm:pt modelId="{79853F9A-A506-4E6D-8F94-C21FCC8F3D18}" type="parTrans" cxnId="{32B00D3D-6A74-44B1-A0F8-8A2442E3A88F}">
      <dgm:prSet/>
      <dgm:spPr/>
      <dgm:t>
        <a:bodyPr/>
        <a:lstStyle/>
        <a:p>
          <a:endParaRPr lang="en-US"/>
        </a:p>
      </dgm:t>
    </dgm:pt>
    <dgm:pt modelId="{709832AB-EFF5-4982-A240-97B6349E0061}" type="sibTrans" cxnId="{32B00D3D-6A74-44B1-A0F8-8A2442E3A88F}">
      <dgm:prSet/>
      <dgm:spPr/>
      <dgm:t>
        <a:bodyPr/>
        <a:lstStyle/>
        <a:p>
          <a:endParaRPr lang="en-US"/>
        </a:p>
      </dgm:t>
    </dgm:pt>
    <dgm:pt modelId="{EF33ECB8-D30D-485E-9DD8-59A261379CA9}">
      <dgm:prSet/>
      <dgm:spPr/>
      <dgm:t>
        <a:bodyPr/>
        <a:lstStyle/>
        <a:p>
          <a:r>
            <a:rPr lang="en-GB"/>
            <a:t>Moodle Page</a:t>
          </a:r>
          <a:endParaRPr lang="en-US"/>
        </a:p>
      </dgm:t>
    </dgm:pt>
    <dgm:pt modelId="{1FFAA138-DA5B-4058-9295-D03947984A22}" type="parTrans" cxnId="{0A9C087B-EF21-431F-B813-6EA2CE50829A}">
      <dgm:prSet/>
      <dgm:spPr/>
      <dgm:t>
        <a:bodyPr/>
        <a:lstStyle/>
        <a:p>
          <a:endParaRPr lang="en-US"/>
        </a:p>
      </dgm:t>
    </dgm:pt>
    <dgm:pt modelId="{D4E51C96-CDCD-48FD-A321-316467658EE2}" type="sibTrans" cxnId="{0A9C087B-EF21-431F-B813-6EA2CE50829A}">
      <dgm:prSet/>
      <dgm:spPr/>
      <dgm:t>
        <a:bodyPr/>
        <a:lstStyle/>
        <a:p>
          <a:endParaRPr lang="en-US"/>
        </a:p>
      </dgm:t>
    </dgm:pt>
    <dgm:pt modelId="{D7D2219A-6ABB-4F96-989F-158E164538EF}">
      <dgm:prSet/>
      <dgm:spPr/>
      <dgm:t>
        <a:bodyPr/>
        <a:lstStyle/>
        <a:p>
          <a:r>
            <a:rPr lang="en-GB"/>
            <a:t>Podcasts</a:t>
          </a:r>
          <a:endParaRPr lang="en-US"/>
        </a:p>
      </dgm:t>
    </dgm:pt>
    <dgm:pt modelId="{390520B4-17EC-49AC-92C0-966A30BE0347}" type="parTrans" cxnId="{BAB2ECF4-7571-4AC3-BCDE-90DF57924072}">
      <dgm:prSet/>
      <dgm:spPr/>
      <dgm:t>
        <a:bodyPr/>
        <a:lstStyle/>
        <a:p>
          <a:endParaRPr lang="en-US"/>
        </a:p>
      </dgm:t>
    </dgm:pt>
    <dgm:pt modelId="{9047A3F0-1917-4E83-B555-C069D4BB93BD}" type="sibTrans" cxnId="{BAB2ECF4-7571-4AC3-BCDE-90DF57924072}">
      <dgm:prSet/>
      <dgm:spPr/>
      <dgm:t>
        <a:bodyPr/>
        <a:lstStyle/>
        <a:p>
          <a:endParaRPr lang="en-US"/>
        </a:p>
      </dgm:t>
    </dgm:pt>
    <dgm:pt modelId="{127C78C7-F09B-45A3-ADCD-8C7CFC7ACC4D}">
      <dgm:prSet/>
      <dgm:spPr/>
      <dgm:t>
        <a:bodyPr/>
        <a:lstStyle/>
        <a:p>
          <a:r>
            <a:rPr lang="en-GB"/>
            <a:t>1-2-1 coaching </a:t>
          </a:r>
          <a:endParaRPr lang="en-US"/>
        </a:p>
      </dgm:t>
    </dgm:pt>
    <dgm:pt modelId="{4F1B00D1-2665-48B8-A44D-5B41AC33BB4E}" type="parTrans" cxnId="{223448D5-3B4C-41E1-8683-7CE9200B424A}">
      <dgm:prSet/>
      <dgm:spPr/>
      <dgm:t>
        <a:bodyPr/>
        <a:lstStyle/>
        <a:p>
          <a:endParaRPr lang="en-US"/>
        </a:p>
      </dgm:t>
    </dgm:pt>
    <dgm:pt modelId="{ECCE3884-A26E-40F5-ABCE-231C6500A273}" type="sibTrans" cxnId="{223448D5-3B4C-41E1-8683-7CE9200B424A}">
      <dgm:prSet/>
      <dgm:spPr/>
      <dgm:t>
        <a:bodyPr/>
        <a:lstStyle/>
        <a:p>
          <a:endParaRPr lang="en-US"/>
        </a:p>
      </dgm:t>
    </dgm:pt>
    <dgm:pt modelId="{526B3E3F-51D1-42BE-B047-D04F1F73B233}">
      <dgm:prSet/>
      <dgm:spPr/>
      <dgm:t>
        <a:bodyPr/>
        <a:lstStyle/>
        <a:p>
          <a:pPr>
            <a:defRPr b="1"/>
          </a:pPr>
          <a:r>
            <a:rPr lang="en-GB"/>
            <a:t>Opportunities for exchange</a:t>
          </a:r>
          <a:endParaRPr lang="en-US"/>
        </a:p>
      </dgm:t>
    </dgm:pt>
    <dgm:pt modelId="{1853839D-0A63-4DAE-8565-9E733DA61AD4}" type="parTrans" cxnId="{103F7A1A-9918-4460-A35C-23EABDB01203}">
      <dgm:prSet/>
      <dgm:spPr/>
      <dgm:t>
        <a:bodyPr/>
        <a:lstStyle/>
        <a:p>
          <a:endParaRPr lang="en-US"/>
        </a:p>
      </dgm:t>
    </dgm:pt>
    <dgm:pt modelId="{E75B3841-9482-46F4-91B5-C71A98F9AA3C}" type="sibTrans" cxnId="{103F7A1A-9918-4460-A35C-23EABDB01203}">
      <dgm:prSet/>
      <dgm:spPr/>
      <dgm:t>
        <a:bodyPr/>
        <a:lstStyle/>
        <a:p>
          <a:endParaRPr lang="en-US"/>
        </a:p>
      </dgm:t>
    </dgm:pt>
    <dgm:pt modelId="{0EF80886-C154-481F-B52D-8CF446B7D628}">
      <dgm:prSet/>
      <dgm:spPr/>
      <dgm:t>
        <a:bodyPr/>
        <a:lstStyle/>
        <a:p>
          <a:r>
            <a:rPr lang="en-GB"/>
            <a:t>Online discussion forums (Moodle)</a:t>
          </a:r>
          <a:endParaRPr lang="en-US"/>
        </a:p>
      </dgm:t>
    </dgm:pt>
    <dgm:pt modelId="{A984E3B2-8A3C-4869-B18A-9391D205F7A5}" type="parTrans" cxnId="{960C53A3-E1EB-4688-8055-52B9A8FD760D}">
      <dgm:prSet/>
      <dgm:spPr/>
      <dgm:t>
        <a:bodyPr/>
        <a:lstStyle/>
        <a:p>
          <a:endParaRPr lang="en-US"/>
        </a:p>
      </dgm:t>
    </dgm:pt>
    <dgm:pt modelId="{4F40C985-FB0F-4B0D-AAAF-CA3CCCEDAD51}" type="sibTrans" cxnId="{960C53A3-E1EB-4688-8055-52B9A8FD760D}">
      <dgm:prSet/>
      <dgm:spPr/>
      <dgm:t>
        <a:bodyPr/>
        <a:lstStyle/>
        <a:p>
          <a:endParaRPr lang="en-US"/>
        </a:p>
      </dgm:t>
    </dgm:pt>
    <dgm:pt modelId="{1833FBA6-B228-4AB9-9ED3-8ED655A5863C}">
      <dgm:prSet/>
      <dgm:spPr/>
      <dgm:t>
        <a:bodyPr/>
        <a:lstStyle/>
        <a:p>
          <a:r>
            <a:rPr lang="en-GB"/>
            <a:t>Lunchtime meetings</a:t>
          </a:r>
          <a:endParaRPr lang="en-US"/>
        </a:p>
      </dgm:t>
    </dgm:pt>
    <dgm:pt modelId="{3C43D51D-C449-4741-AD46-F6900F78CAAD}" type="parTrans" cxnId="{ACC15E1A-0974-4EBC-980B-3A386070E1D5}">
      <dgm:prSet/>
      <dgm:spPr/>
      <dgm:t>
        <a:bodyPr/>
        <a:lstStyle/>
        <a:p>
          <a:endParaRPr lang="en-US"/>
        </a:p>
      </dgm:t>
    </dgm:pt>
    <dgm:pt modelId="{2B366234-4D41-4406-ABBE-6AACE71B2F41}" type="sibTrans" cxnId="{ACC15E1A-0974-4EBC-980B-3A386070E1D5}">
      <dgm:prSet/>
      <dgm:spPr/>
      <dgm:t>
        <a:bodyPr/>
        <a:lstStyle/>
        <a:p>
          <a:endParaRPr lang="en-US"/>
        </a:p>
      </dgm:t>
    </dgm:pt>
    <dgm:pt modelId="{0961B23F-ABE2-4A64-9150-45ADE362AA59}">
      <dgm:prSet/>
      <dgm:spPr/>
      <dgm:t>
        <a:bodyPr/>
        <a:lstStyle/>
        <a:p>
          <a:r>
            <a:rPr lang="en-GB"/>
            <a:t>In-House training</a:t>
          </a:r>
          <a:endParaRPr lang="en-US"/>
        </a:p>
      </dgm:t>
    </dgm:pt>
    <dgm:pt modelId="{E9C5469A-F875-427D-8CDC-AADFD260797A}" type="parTrans" cxnId="{F4026953-53A3-4F7C-BF23-EA9FE7C2D69C}">
      <dgm:prSet/>
      <dgm:spPr/>
      <dgm:t>
        <a:bodyPr/>
        <a:lstStyle/>
        <a:p>
          <a:endParaRPr lang="en-US"/>
        </a:p>
      </dgm:t>
    </dgm:pt>
    <dgm:pt modelId="{02BEA8CE-7CF5-4DE1-BD09-1C706905F37C}" type="sibTrans" cxnId="{F4026953-53A3-4F7C-BF23-EA9FE7C2D69C}">
      <dgm:prSet/>
      <dgm:spPr/>
      <dgm:t>
        <a:bodyPr/>
        <a:lstStyle/>
        <a:p>
          <a:endParaRPr lang="en-US"/>
        </a:p>
      </dgm:t>
    </dgm:pt>
    <dgm:pt modelId="{0C1A0254-0140-41C2-8CBD-D299DF82534A}">
      <dgm:prSet/>
      <dgm:spPr/>
      <dgm:t>
        <a:bodyPr/>
        <a:lstStyle/>
        <a:p>
          <a:r>
            <a:rPr lang="en-GB"/>
            <a:t>On-Campus training</a:t>
          </a:r>
          <a:endParaRPr lang="en-US"/>
        </a:p>
      </dgm:t>
    </dgm:pt>
    <dgm:pt modelId="{462A2274-B15C-4AB7-95A1-3FABF46D3066}" type="parTrans" cxnId="{3AB847FB-8235-44D6-9BAA-CD075418D035}">
      <dgm:prSet/>
      <dgm:spPr/>
      <dgm:t>
        <a:bodyPr/>
        <a:lstStyle/>
        <a:p>
          <a:endParaRPr lang="en-US"/>
        </a:p>
      </dgm:t>
    </dgm:pt>
    <dgm:pt modelId="{7E6D988D-E04D-4D55-865F-E6E877CAF87C}" type="sibTrans" cxnId="{3AB847FB-8235-44D6-9BAA-CD075418D035}">
      <dgm:prSet/>
      <dgm:spPr/>
      <dgm:t>
        <a:bodyPr/>
        <a:lstStyle/>
        <a:p>
          <a:endParaRPr lang="en-US"/>
        </a:p>
      </dgm:t>
    </dgm:pt>
    <dgm:pt modelId="{EDFE4CBC-EE0C-40AA-971E-92CF6E528FD1}" type="pres">
      <dgm:prSet presAssocID="{14109664-9855-4EFF-BD31-A16431AAA20E}" presName="root" presStyleCnt="0">
        <dgm:presLayoutVars>
          <dgm:dir/>
          <dgm:resizeHandles val="exact"/>
        </dgm:presLayoutVars>
      </dgm:prSet>
      <dgm:spPr/>
    </dgm:pt>
    <dgm:pt modelId="{FF6F5203-FF02-4C21-9B6D-27039977FB99}" type="pres">
      <dgm:prSet presAssocID="{18BBE7DB-91EC-4F7E-A81D-5E5CC70DE4CF}" presName="compNode" presStyleCnt="0"/>
      <dgm:spPr/>
    </dgm:pt>
    <dgm:pt modelId="{4D876ECB-A603-4593-B30C-19D302D324F6}" type="pres">
      <dgm:prSet presAssocID="{18BBE7DB-91EC-4F7E-A81D-5E5CC70DE4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62EB7D8-7243-498A-A3A3-CA450007FF43}" type="pres">
      <dgm:prSet presAssocID="{18BBE7DB-91EC-4F7E-A81D-5E5CC70DE4CF}" presName="iconSpace" presStyleCnt="0"/>
      <dgm:spPr/>
    </dgm:pt>
    <dgm:pt modelId="{82BD74D7-436A-4B62-9979-9E6E9D557AE7}" type="pres">
      <dgm:prSet presAssocID="{18BBE7DB-91EC-4F7E-A81D-5E5CC70DE4CF}" presName="parTx" presStyleLbl="revTx" presStyleIdx="0" presStyleCnt="4">
        <dgm:presLayoutVars>
          <dgm:chMax val="0"/>
          <dgm:chPref val="0"/>
        </dgm:presLayoutVars>
      </dgm:prSet>
      <dgm:spPr/>
    </dgm:pt>
    <dgm:pt modelId="{DA80396B-06F9-4C33-8C26-B96A00892878}" type="pres">
      <dgm:prSet presAssocID="{18BBE7DB-91EC-4F7E-A81D-5E5CC70DE4CF}" presName="txSpace" presStyleCnt="0"/>
      <dgm:spPr/>
    </dgm:pt>
    <dgm:pt modelId="{2C285C4D-7698-4D61-9795-B23CAB0B52DD}" type="pres">
      <dgm:prSet presAssocID="{18BBE7DB-91EC-4F7E-A81D-5E5CC70DE4CF}" presName="desTx" presStyleLbl="revTx" presStyleIdx="1" presStyleCnt="4">
        <dgm:presLayoutVars/>
      </dgm:prSet>
      <dgm:spPr/>
    </dgm:pt>
    <dgm:pt modelId="{A1BD8BBD-8039-4FF2-9B75-88DE01A3C853}" type="pres">
      <dgm:prSet presAssocID="{709832AB-EFF5-4982-A240-97B6349E0061}" presName="sibTrans" presStyleCnt="0"/>
      <dgm:spPr/>
    </dgm:pt>
    <dgm:pt modelId="{FCF4D2E4-2840-43E7-859D-1D6DE05EF36B}" type="pres">
      <dgm:prSet presAssocID="{526B3E3F-51D1-42BE-B047-D04F1F73B233}" presName="compNode" presStyleCnt="0"/>
      <dgm:spPr/>
    </dgm:pt>
    <dgm:pt modelId="{4FE94999-70CE-46ED-99E5-CE606416419B}" type="pres">
      <dgm:prSet presAssocID="{526B3E3F-51D1-42BE-B047-D04F1F73B2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5724B5F-6AF6-4F19-AEB5-A887A6C73445}" type="pres">
      <dgm:prSet presAssocID="{526B3E3F-51D1-42BE-B047-D04F1F73B233}" presName="iconSpace" presStyleCnt="0"/>
      <dgm:spPr/>
    </dgm:pt>
    <dgm:pt modelId="{640E9B36-D36D-4711-9FD6-8E0E893AD034}" type="pres">
      <dgm:prSet presAssocID="{526B3E3F-51D1-42BE-B047-D04F1F73B233}" presName="parTx" presStyleLbl="revTx" presStyleIdx="2" presStyleCnt="4">
        <dgm:presLayoutVars>
          <dgm:chMax val="0"/>
          <dgm:chPref val="0"/>
        </dgm:presLayoutVars>
      </dgm:prSet>
      <dgm:spPr/>
    </dgm:pt>
    <dgm:pt modelId="{3EB9BB5D-7B7C-4FC3-9FE7-7404AB6CE3AB}" type="pres">
      <dgm:prSet presAssocID="{526B3E3F-51D1-42BE-B047-D04F1F73B233}" presName="txSpace" presStyleCnt="0"/>
      <dgm:spPr/>
    </dgm:pt>
    <dgm:pt modelId="{6EE517F7-E835-4260-A9C7-4A2E89260DA8}" type="pres">
      <dgm:prSet presAssocID="{526B3E3F-51D1-42BE-B047-D04F1F73B233}" presName="desTx" presStyleLbl="revTx" presStyleIdx="3" presStyleCnt="4">
        <dgm:presLayoutVars/>
      </dgm:prSet>
      <dgm:spPr/>
    </dgm:pt>
  </dgm:ptLst>
  <dgm:cxnLst>
    <dgm:cxn modelId="{358C1210-B87B-4FCF-BE92-5B9C9CC27911}" type="presOf" srcId="{18BBE7DB-91EC-4F7E-A81D-5E5CC70DE4CF}" destId="{82BD74D7-436A-4B62-9979-9E6E9D557AE7}" srcOrd="0" destOrd="0" presId="urn:microsoft.com/office/officeart/2018/2/layout/IconLabelDescriptionList"/>
    <dgm:cxn modelId="{ACC15E1A-0974-4EBC-980B-3A386070E1D5}" srcId="{526B3E3F-51D1-42BE-B047-D04F1F73B233}" destId="{1833FBA6-B228-4AB9-9ED3-8ED655A5863C}" srcOrd="1" destOrd="0" parTransId="{3C43D51D-C449-4741-AD46-F6900F78CAAD}" sibTransId="{2B366234-4D41-4406-ABBE-6AACE71B2F41}"/>
    <dgm:cxn modelId="{103F7A1A-9918-4460-A35C-23EABDB01203}" srcId="{14109664-9855-4EFF-BD31-A16431AAA20E}" destId="{526B3E3F-51D1-42BE-B047-D04F1F73B233}" srcOrd="1" destOrd="0" parTransId="{1853839D-0A63-4DAE-8565-9E733DA61AD4}" sibTransId="{E75B3841-9482-46F4-91B5-C71A98F9AA3C}"/>
    <dgm:cxn modelId="{7486FA30-0DBC-437E-8C00-FD54C0B66AE3}" type="presOf" srcId="{526B3E3F-51D1-42BE-B047-D04F1F73B233}" destId="{640E9B36-D36D-4711-9FD6-8E0E893AD034}" srcOrd="0" destOrd="0" presId="urn:microsoft.com/office/officeart/2018/2/layout/IconLabelDescriptionList"/>
    <dgm:cxn modelId="{32B00D3D-6A74-44B1-A0F8-8A2442E3A88F}" srcId="{14109664-9855-4EFF-BD31-A16431AAA20E}" destId="{18BBE7DB-91EC-4F7E-A81D-5E5CC70DE4CF}" srcOrd="0" destOrd="0" parTransId="{79853F9A-A506-4E6D-8F94-C21FCC8F3D18}" sibTransId="{709832AB-EFF5-4982-A240-97B6349E0061}"/>
    <dgm:cxn modelId="{949AC871-A881-447E-A916-F54097CE0C8A}" type="presOf" srcId="{EF33ECB8-D30D-485E-9DD8-59A261379CA9}" destId="{2C285C4D-7698-4D61-9795-B23CAB0B52DD}" srcOrd="0" destOrd="0" presId="urn:microsoft.com/office/officeart/2018/2/layout/IconLabelDescriptionList"/>
    <dgm:cxn modelId="{7AFDE072-D712-4B24-9E12-812C701CCBBC}" type="presOf" srcId="{127C78C7-F09B-45A3-ADCD-8C7CFC7ACC4D}" destId="{2C285C4D-7698-4D61-9795-B23CAB0B52DD}" srcOrd="0" destOrd="2" presId="urn:microsoft.com/office/officeart/2018/2/layout/IconLabelDescriptionList"/>
    <dgm:cxn modelId="{F4026953-53A3-4F7C-BF23-EA9FE7C2D69C}" srcId="{526B3E3F-51D1-42BE-B047-D04F1F73B233}" destId="{0961B23F-ABE2-4A64-9150-45ADE362AA59}" srcOrd="2" destOrd="0" parTransId="{E9C5469A-F875-427D-8CDC-AADFD260797A}" sibTransId="{02BEA8CE-7CF5-4DE1-BD09-1C706905F37C}"/>
    <dgm:cxn modelId="{0A9C087B-EF21-431F-B813-6EA2CE50829A}" srcId="{18BBE7DB-91EC-4F7E-A81D-5E5CC70DE4CF}" destId="{EF33ECB8-D30D-485E-9DD8-59A261379CA9}" srcOrd="0" destOrd="0" parTransId="{1FFAA138-DA5B-4058-9295-D03947984A22}" sibTransId="{D4E51C96-CDCD-48FD-A321-316467658EE2}"/>
    <dgm:cxn modelId="{D4D0AA95-8B35-48F9-9AC8-30F368FACBFE}" type="presOf" srcId="{0C1A0254-0140-41C2-8CBD-D299DF82534A}" destId="{6EE517F7-E835-4260-A9C7-4A2E89260DA8}" srcOrd="0" destOrd="3" presId="urn:microsoft.com/office/officeart/2018/2/layout/IconLabelDescriptionList"/>
    <dgm:cxn modelId="{960C53A3-E1EB-4688-8055-52B9A8FD760D}" srcId="{526B3E3F-51D1-42BE-B047-D04F1F73B233}" destId="{0EF80886-C154-481F-B52D-8CF446B7D628}" srcOrd="0" destOrd="0" parTransId="{A984E3B2-8A3C-4869-B18A-9391D205F7A5}" sibTransId="{4F40C985-FB0F-4B0D-AAAF-CA3CCCEDAD51}"/>
    <dgm:cxn modelId="{32ADDBBD-60ED-4D40-8C12-00C48F80B2AD}" type="presOf" srcId="{1833FBA6-B228-4AB9-9ED3-8ED655A5863C}" destId="{6EE517F7-E835-4260-A9C7-4A2E89260DA8}" srcOrd="0" destOrd="1" presId="urn:microsoft.com/office/officeart/2018/2/layout/IconLabelDescriptionList"/>
    <dgm:cxn modelId="{6DA1EFC0-6796-491A-8118-74CCF0F2F058}" type="presOf" srcId="{14109664-9855-4EFF-BD31-A16431AAA20E}" destId="{EDFE4CBC-EE0C-40AA-971E-92CF6E528FD1}" srcOrd="0" destOrd="0" presId="urn:microsoft.com/office/officeart/2018/2/layout/IconLabelDescriptionList"/>
    <dgm:cxn modelId="{EE6FACC1-F4BC-428A-AACD-82ABB9D7533B}" type="presOf" srcId="{0EF80886-C154-481F-B52D-8CF446B7D628}" destId="{6EE517F7-E835-4260-A9C7-4A2E89260DA8}" srcOrd="0" destOrd="0" presId="urn:microsoft.com/office/officeart/2018/2/layout/IconLabelDescriptionList"/>
    <dgm:cxn modelId="{ECE7ECC9-74A6-4D2A-AFC7-0FD4A8F9023F}" type="presOf" srcId="{D7D2219A-6ABB-4F96-989F-158E164538EF}" destId="{2C285C4D-7698-4D61-9795-B23CAB0B52DD}" srcOrd="0" destOrd="1" presId="urn:microsoft.com/office/officeart/2018/2/layout/IconLabelDescriptionList"/>
    <dgm:cxn modelId="{223448D5-3B4C-41E1-8683-7CE9200B424A}" srcId="{18BBE7DB-91EC-4F7E-A81D-5E5CC70DE4CF}" destId="{127C78C7-F09B-45A3-ADCD-8C7CFC7ACC4D}" srcOrd="2" destOrd="0" parTransId="{4F1B00D1-2665-48B8-A44D-5B41AC33BB4E}" sibTransId="{ECCE3884-A26E-40F5-ABCE-231C6500A273}"/>
    <dgm:cxn modelId="{2E4D4FDB-4218-4805-947D-915176873D0D}" type="presOf" srcId="{0961B23F-ABE2-4A64-9150-45ADE362AA59}" destId="{6EE517F7-E835-4260-A9C7-4A2E89260DA8}" srcOrd="0" destOrd="2" presId="urn:microsoft.com/office/officeart/2018/2/layout/IconLabelDescriptionList"/>
    <dgm:cxn modelId="{BAB2ECF4-7571-4AC3-BCDE-90DF57924072}" srcId="{18BBE7DB-91EC-4F7E-A81D-5E5CC70DE4CF}" destId="{D7D2219A-6ABB-4F96-989F-158E164538EF}" srcOrd="1" destOrd="0" parTransId="{390520B4-17EC-49AC-92C0-966A30BE0347}" sibTransId="{9047A3F0-1917-4E83-B555-C069D4BB93BD}"/>
    <dgm:cxn modelId="{3AB847FB-8235-44D6-9BAA-CD075418D035}" srcId="{526B3E3F-51D1-42BE-B047-D04F1F73B233}" destId="{0C1A0254-0140-41C2-8CBD-D299DF82534A}" srcOrd="3" destOrd="0" parTransId="{462A2274-B15C-4AB7-95A1-3FABF46D3066}" sibTransId="{7E6D988D-E04D-4D55-865F-E6E877CAF87C}"/>
    <dgm:cxn modelId="{DCB3C409-13B2-4F99-B844-616CB589BABE}" type="presParOf" srcId="{EDFE4CBC-EE0C-40AA-971E-92CF6E528FD1}" destId="{FF6F5203-FF02-4C21-9B6D-27039977FB99}" srcOrd="0" destOrd="0" presId="urn:microsoft.com/office/officeart/2018/2/layout/IconLabelDescriptionList"/>
    <dgm:cxn modelId="{88D3AAE7-6159-4AE9-A233-D7C4BE9A7DF3}" type="presParOf" srcId="{FF6F5203-FF02-4C21-9B6D-27039977FB99}" destId="{4D876ECB-A603-4593-B30C-19D302D324F6}" srcOrd="0" destOrd="0" presId="urn:microsoft.com/office/officeart/2018/2/layout/IconLabelDescriptionList"/>
    <dgm:cxn modelId="{FC2ACED0-6B2F-4644-945B-DBF269B54759}" type="presParOf" srcId="{FF6F5203-FF02-4C21-9B6D-27039977FB99}" destId="{762EB7D8-7243-498A-A3A3-CA450007FF43}" srcOrd="1" destOrd="0" presId="urn:microsoft.com/office/officeart/2018/2/layout/IconLabelDescriptionList"/>
    <dgm:cxn modelId="{BFCB6537-4AA3-42CC-9DD7-EAB854700604}" type="presParOf" srcId="{FF6F5203-FF02-4C21-9B6D-27039977FB99}" destId="{82BD74D7-436A-4B62-9979-9E6E9D557AE7}" srcOrd="2" destOrd="0" presId="urn:microsoft.com/office/officeart/2018/2/layout/IconLabelDescriptionList"/>
    <dgm:cxn modelId="{FE2133D0-E78D-432F-BF10-9519945ABF0D}" type="presParOf" srcId="{FF6F5203-FF02-4C21-9B6D-27039977FB99}" destId="{DA80396B-06F9-4C33-8C26-B96A00892878}" srcOrd="3" destOrd="0" presId="urn:microsoft.com/office/officeart/2018/2/layout/IconLabelDescriptionList"/>
    <dgm:cxn modelId="{3B372EE0-9E48-45A5-A31B-EAF9BF60C2F0}" type="presParOf" srcId="{FF6F5203-FF02-4C21-9B6D-27039977FB99}" destId="{2C285C4D-7698-4D61-9795-B23CAB0B52DD}" srcOrd="4" destOrd="0" presId="urn:microsoft.com/office/officeart/2018/2/layout/IconLabelDescriptionList"/>
    <dgm:cxn modelId="{1278F2FF-4D28-4A78-9927-1076FE74E1AF}" type="presParOf" srcId="{EDFE4CBC-EE0C-40AA-971E-92CF6E528FD1}" destId="{A1BD8BBD-8039-4FF2-9B75-88DE01A3C853}" srcOrd="1" destOrd="0" presId="urn:microsoft.com/office/officeart/2018/2/layout/IconLabelDescriptionList"/>
    <dgm:cxn modelId="{6FE8076B-DB58-4CEA-B7CC-16D6E1D93817}" type="presParOf" srcId="{EDFE4CBC-EE0C-40AA-971E-92CF6E528FD1}" destId="{FCF4D2E4-2840-43E7-859D-1D6DE05EF36B}" srcOrd="2" destOrd="0" presId="urn:microsoft.com/office/officeart/2018/2/layout/IconLabelDescriptionList"/>
    <dgm:cxn modelId="{D5CAB25D-6168-45DE-8E10-A991ED737B64}" type="presParOf" srcId="{FCF4D2E4-2840-43E7-859D-1D6DE05EF36B}" destId="{4FE94999-70CE-46ED-99E5-CE606416419B}" srcOrd="0" destOrd="0" presId="urn:microsoft.com/office/officeart/2018/2/layout/IconLabelDescriptionList"/>
    <dgm:cxn modelId="{0C8CE674-5D2E-4266-B9FE-972D9FB44519}" type="presParOf" srcId="{FCF4D2E4-2840-43E7-859D-1D6DE05EF36B}" destId="{25724B5F-6AF6-4F19-AEB5-A887A6C73445}" srcOrd="1" destOrd="0" presId="urn:microsoft.com/office/officeart/2018/2/layout/IconLabelDescriptionList"/>
    <dgm:cxn modelId="{0FEA4792-A900-46B2-9660-CD52F055C99C}" type="presParOf" srcId="{FCF4D2E4-2840-43E7-859D-1D6DE05EF36B}" destId="{640E9B36-D36D-4711-9FD6-8E0E893AD034}" srcOrd="2" destOrd="0" presId="urn:microsoft.com/office/officeart/2018/2/layout/IconLabelDescriptionList"/>
    <dgm:cxn modelId="{EEADD349-1B25-4547-9EA3-334236C0F058}" type="presParOf" srcId="{FCF4D2E4-2840-43E7-859D-1D6DE05EF36B}" destId="{3EB9BB5D-7B7C-4FC3-9FE7-7404AB6CE3AB}" srcOrd="3" destOrd="0" presId="urn:microsoft.com/office/officeart/2018/2/layout/IconLabelDescriptionList"/>
    <dgm:cxn modelId="{DC8E22A2-273B-4407-A835-1B9D1B492028}" type="presParOf" srcId="{FCF4D2E4-2840-43E7-859D-1D6DE05EF36B}" destId="{6EE517F7-E835-4260-A9C7-4A2E89260DA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D75608-901E-4105-859E-16FB6A7192F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98961-AAAB-436A-8CCE-86A21C2C88A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Develop a formal (potentially credit bearing) program for workplace teachers</a:t>
          </a:r>
          <a:endParaRPr lang="en-US"/>
        </a:p>
      </dgm:t>
    </dgm:pt>
    <dgm:pt modelId="{313BE7A6-053F-4330-A30E-DF7C61AD6D93}" type="parTrans" cxnId="{ED363F6D-4019-4BDB-87BF-FFF2450ACF9E}">
      <dgm:prSet/>
      <dgm:spPr/>
      <dgm:t>
        <a:bodyPr/>
        <a:lstStyle/>
        <a:p>
          <a:endParaRPr lang="en-US"/>
        </a:p>
      </dgm:t>
    </dgm:pt>
    <dgm:pt modelId="{BBF62397-D635-4053-BCDE-69A925911DDF}" type="sibTrans" cxnId="{ED363F6D-4019-4BDB-87BF-FFF2450ACF9E}">
      <dgm:prSet/>
      <dgm:spPr/>
      <dgm:t>
        <a:bodyPr/>
        <a:lstStyle/>
        <a:p>
          <a:endParaRPr lang="en-US"/>
        </a:p>
      </dgm:t>
    </dgm:pt>
    <dgm:pt modelId="{94F958C8-F8F7-4443-9690-6064745FD72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Lead in developing something akin to the UKPSF </a:t>
          </a:r>
          <a:endParaRPr lang="en-US"/>
        </a:p>
      </dgm:t>
    </dgm:pt>
    <dgm:pt modelId="{1F5A73D9-D730-4DC6-81BD-3BC4856A5C2A}" type="parTrans" cxnId="{4F1A60F8-9BB9-427D-B836-AAD988D40D47}">
      <dgm:prSet/>
      <dgm:spPr/>
      <dgm:t>
        <a:bodyPr/>
        <a:lstStyle/>
        <a:p>
          <a:endParaRPr lang="en-US"/>
        </a:p>
      </dgm:t>
    </dgm:pt>
    <dgm:pt modelId="{28CEEA3C-88D9-4DC3-95C1-064CF289B3D6}" type="sibTrans" cxnId="{4F1A60F8-9BB9-427D-B836-AAD988D40D47}">
      <dgm:prSet/>
      <dgm:spPr/>
      <dgm:t>
        <a:bodyPr/>
        <a:lstStyle/>
        <a:p>
          <a:endParaRPr lang="en-US"/>
        </a:p>
      </dgm:t>
    </dgm:pt>
    <dgm:pt modelId="{EB9883DF-6F39-41F2-B5F6-A556ADE8BE85}" type="pres">
      <dgm:prSet presAssocID="{E3D75608-901E-4105-859E-16FB6A7192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25A14A-AF72-4B85-9FD9-6FD1EDC7D8C2}" type="pres">
      <dgm:prSet presAssocID="{C4B98961-AAAB-436A-8CCE-86A21C2C88AB}" presName="hierRoot1" presStyleCnt="0"/>
      <dgm:spPr/>
    </dgm:pt>
    <dgm:pt modelId="{40648034-40B7-426F-B989-FEC4C42B3B15}" type="pres">
      <dgm:prSet presAssocID="{C4B98961-AAAB-436A-8CCE-86A21C2C88AB}" presName="composite" presStyleCnt="0"/>
      <dgm:spPr/>
    </dgm:pt>
    <dgm:pt modelId="{4F6C9534-DD3C-4252-863B-28A3F93DF9C9}" type="pres">
      <dgm:prSet presAssocID="{C4B98961-AAAB-436A-8CCE-86A21C2C88AB}" presName="background" presStyleLbl="node0" presStyleIdx="0" presStyleCnt="2"/>
      <dgm:spPr/>
    </dgm:pt>
    <dgm:pt modelId="{D8C89BEA-183B-405E-9C86-3DE55A47C4C9}" type="pres">
      <dgm:prSet presAssocID="{C4B98961-AAAB-436A-8CCE-86A21C2C88AB}" presName="text" presStyleLbl="fgAcc0" presStyleIdx="0" presStyleCnt="2">
        <dgm:presLayoutVars>
          <dgm:chPref val="3"/>
        </dgm:presLayoutVars>
      </dgm:prSet>
      <dgm:spPr/>
    </dgm:pt>
    <dgm:pt modelId="{58E1694E-A85E-4E40-9C2F-5EE1AA669A6F}" type="pres">
      <dgm:prSet presAssocID="{C4B98961-AAAB-436A-8CCE-86A21C2C88AB}" presName="hierChild2" presStyleCnt="0"/>
      <dgm:spPr/>
    </dgm:pt>
    <dgm:pt modelId="{58754F05-5A7B-4BFC-B7E2-29DBB107813D}" type="pres">
      <dgm:prSet presAssocID="{94F958C8-F8F7-4443-9690-6064745FD72A}" presName="hierRoot1" presStyleCnt="0"/>
      <dgm:spPr/>
    </dgm:pt>
    <dgm:pt modelId="{63DE90DE-EAAC-406F-A0DC-2569D04AB071}" type="pres">
      <dgm:prSet presAssocID="{94F958C8-F8F7-4443-9690-6064745FD72A}" presName="composite" presStyleCnt="0"/>
      <dgm:spPr/>
    </dgm:pt>
    <dgm:pt modelId="{171A65B4-9ECA-42A9-85FC-8958DC3A793E}" type="pres">
      <dgm:prSet presAssocID="{94F958C8-F8F7-4443-9690-6064745FD72A}" presName="background" presStyleLbl="node0" presStyleIdx="1" presStyleCnt="2"/>
      <dgm:spPr/>
    </dgm:pt>
    <dgm:pt modelId="{A6170ADD-11A7-4B7E-934B-60D83113D3F4}" type="pres">
      <dgm:prSet presAssocID="{94F958C8-F8F7-4443-9690-6064745FD72A}" presName="text" presStyleLbl="fgAcc0" presStyleIdx="1" presStyleCnt="2">
        <dgm:presLayoutVars>
          <dgm:chPref val="3"/>
        </dgm:presLayoutVars>
      </dgm:prSet>
      <dgm:spPr/>
    </dgm:pt>
    <dgm:pt modelId="{7A49F9DD-4A8F-4AE0-892B-F06946BA9A90}" type="pres">
      <dgm:prSet presAssocID="{94F958C8-F8F7-4443-9690-6064745FD72A}" presName="hierChild2" presStyleCnt="0"/>
      <dgm:spPr/>
    </dgm:pt>
  </dgm:ptLst>
  <dgm:cxnLst>
    <dgm:cxn modelId="{ED363F6D-4019-4BDB-87BF-FFF2450ACF9E}" srcId="{E3D75608-901E-4105-859E-16FB6A7192F9}" destId="{C4B98961-AAAB-436A-8CCE-86A21C2C88AB}" srcOrd="0" destOrd="0" parTransId="{313BE7A6-053F-4330-A30E-DF7C61AD6D93}" sibTransId="{BBF62397-D635-4053-BCDE-69A925911DDF}"/>
    <dgm:cxn modelId="{B2ABA64D-B6B8-4774-B5CF-93363FFFF5F0}" type="presOf" srcId="{C4B98961-AAAB-436A-8CCE-86A21C2C88AB}" destId="{D8C89BEA-183B-405E-9C86-3DE55A47C4C9}" srcOrd="0" destOrd="0" presId="urn:microsoft.com/office/officeart/2005/8/layout/hierarchy1"/>
    <dgm:cxn modelId="{5E2A7491-2225-457A-A12B-20DF62B88F96}" type="presOf" srcId="{E3D75608-901E-4105-859E-16FB6A7192F9}" destId="{EB9883DF-6F39-41F2-B5F6-A556ADE8BE85}" srcOrd="0" destOrd="0" presId="urn:microsoft.com/office/officeart/2005/8/layout/hierarchy1"/>
    <dgm:cxn modelId="{EE14D2A0-C326-4EFB-AAA9-3F46B81C6FAD}" type="presOf" srcId="{94F958C8-F8F7-4443-9690-6064745FD72A}" destId="{A6170ADD-11A7-4B7E-934B-60D83113D3F4}" srcOrd="0" destOrd="0" presId="urn:microsoft.com/office/officeart/2005/8/layout/hierarchy1"/>
    <dgm:cxn modelId="{4F1A60F8-9BB9-427D-B836-AAD988D40D47}" srcId="{E3D75608-901E-4105-859E-16FB6A7192F9}" destId="{94F958C8-F8F7-4443-9690-6064745FD72A}" srcOrd="1" destOrd="0" parTransId="{1F5A73D9-D730-4DC6-81BD-3BC4856A5C2A}" sibTransId="{28CEEA3C-88D9-4DC3-95C1-064CF289B3D6}"/>
    <dgm:cxn modelId="{7B671A4E-16ED-4F7E-8E43-E66966DC7E52}" type="presParOf" srcId="{EB9883DF-6F39-41F2-B5F6-A556ADE8BE85}" destId="{1725A14A-AF72-4B85-9FD9-6FD1EDC7D8C2}" srcOrd="0" destOrd="0" presId="urn:microsoft.com/office/officeart/2005/8/layout/hierarchy1"/>
    <dgm:cxn modelId="{A5F2DE50-C816-4A5E-AD75-39F8686C1D17}" type="presParOf" srcId="{1725A14A-AF72-4B85-9FD9-6FD1EDC7D8C2}" destId="{40648034-40B7-426F-B989-FEC4C42B3B15}" srcOrd="0" destOrd="0" presId="urn:microsoft.com/office/officeart/2005/8/layout/hierarchy1"/>
    <dgm:cxn modelId="{5D5F782F-D4C7-49CE-806E-10E29AE88501}" type="presParOf" srcId="{40648034-40B7-426F-B989-FEC4C42B3B15}" destId="{4F6C9534-DD3C-4252-863B-28A3F93DF9C9}" srcOrd="0" destOrd="0" presId="urn:microsoft.com/office/officeart/2005/8/layout/hierarchy1"/>
    <dgm:cxn modelId="{1E1A404C-CBCE-4DCC-9660-F1146707B0AC}" type="presParOf" srcId="{40648034-40B7-426F-B989-FEC4C42B3B15}" destId="{D8C89BEA-183B-405E-9C86-3DE55A47C4C9}" srcOrd="1" destOrd="0" presId="urn:microsoft.com/office/officeart/2005/8/layout/hierarchy1"/>
    <dgm:cxn modelId="{6BCAD0E6-CA5B-41D1-AF1E-7BDB7BFA9D2A}" type="presParOf" srcId="{1725A14A-AF72-4B85-9FD9-6FD1EDC7D8C2}" destId="{58E1694E-A85E-4E40-9C2F-5EE1AA669A6F}" srcOrd="1" destOrd="0" presId="urn:microsoft.com/office/officeart/2005/8/layout/hierarchy1"/>
    <dgm:cxn modelId="{0B59AD5F-A4D6-44C2-B23E-926EB95EE327}" type="presParOf" srcId="{EB9883DF-6F39-41F2-B5F6-A556ADE8BE85}" destId="{58754F05-5A7B-4BFC-B7E2-29DBB107813D}" srcOrd="1" destOrd="0" presId="urn:microsoft.com/office/officeart/2005/8/layout/hierarchy1"/>
    <dgm:cxn modelId="{9B21EBFE-9C1F-476F-A74C-581D85F05E34}" type="presParOf" srcId="{58754F05-5A7B-4BFC-B7E2-29DBB107813D}" destId="{63DE90DE-EAAC-406F-A0DC-2569D04AB071}" srcOrd="0" destOrd="0" presId="urn:microsoft.com/office/officeart/2005/8/layout/hierarchy1"/>
    <dgm:cxn modelId="{E8B240FA-9C22-4C4A-AFA3-7143F74C9BF2}" type="presParOf" srcId="{63DE90DE-EAAC-406F-A0DC-2569D04AB071}" destId="{171A65B4-9ECA-42A9-85FC-8958DC3A793E}" srcOrd="0" destOrd="0" presId="urn:microsoft.com/office/officeart/2005/8/layout/hierarchy1"/>
    <dgm:cxn modelId="{1FFC9320-A3CB-4F53-A849-B7CF8BC545EE}" type="presParOf" srcId="{63DE90DE-EAAC-406F-A0DC-2569D04AB071}" destId="{A6170ADD-11A7-4B7E-934B-60D83113D3F4}" srcOrd="1" destOrd="0" presId="urn:microsoft.com/office/officeart/2005/8/layout/hierarchy1"/>
    <dgm:cxn modelId="{7E6A6CA1-0CDD-4F5F-861B-993186446B84}" type="presParOf" srcId="{58754F05-5A7B-4BFC-B7E2-29DBB107813D}" destId="{7A49F9DD-4A8F-4AE0-892B-F06946BA9A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F882B9-F601-43BC-B888-067156401B3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1D4509B-0437-4E81-AD77-ABFF40FC81F1}">
      <dgm:prSet/>
      <dgm:spPr/>
      <dgm:t>
        <a:bodyPr/>
        <a:lstStyle/>
        <a:p>
          <a:r>
            <a:rPr lang="en-GB"/>
            <a:t>Diversity</a:t>
          </a:r>
        </a:p>
      </dgm:t>
    </dgm:pt>
    <dgm:pt modelId="{7F4AE962-4ED7-4673-BB0D-3A88144E03EC}" type="parTrans" cxnId="{45C9A760-7781-4DCF-9CE1-ECD3D02F8988}">
      <dgm:prSet/>
      <dgm:spPr/>
      <dgm:t>
        <a:bodyPr/>
        <a:lstStyle/>
        <a:p>
          <a:endParaRPr lang="en-GB"/>
        </a:p>
      </dgm:t>
    </dgm:pt>
    <dgm:pt modelId="{69A94685-549A-4533-B776-81203385BECB}" type="sibTrans" cxnId="{45C9A760-7781-4DCF-9CE1-ECD3D02F8988}">
      <dgm:prSet/>
      <dgm:spPr/>
      <dgm:t>
        <a:bodyPr/>
        <a:lstStyle/>
        <a:p>
          <a:endParaRPr lang="en-GB"/>
        </a:p>
      </dgm:t>
    </dgm:pt>
    <dgm:pt modelId="{4B13C17E-F42D-441E-926B-F2578109ED2D}">
      <dgm:prSet/>
      <dgm:spPr/>
      <dgm:t>
        <a:bodyPr/>
        <a:lstStyle/>
        <a:p>
          <a:r>
            <a:rPr lang="en-GB"/>
            <a:t>In our employers</a:t>
          </a:r>
        </a:p>
      </dgm:t>
    </dgm:pt>
    <dgm:pt modelId="{0C7B5DCA-DA4B-4824-8064-84B75430256D}" type="parTrans" cxnId="{BE916277-96F1-4520-94AB-1062A2699169}">
      <dgm:prSet/>
      <dgm:spPr/>
      <dgm:t>
        <a:bodyPr/>
        <a:lstStyle/>
        <a:p>
          <a:endParaRPr lang="en-GB"/>
        </a:p>
      </dgm:t>
    </dgm:pt>
    <dgm:pt modelId="{C350D6B8-73E4-4A38-BF3D-2CAC2AB38555}" type="sibTrans" cxnId="{BE916277-96F1-4520-94AB-1062A2699169}">
      <dgm:prSet/>
      <dgm:spPr/>
      <dgm:t>
        <a:bodyPr/>
        <a:lstStyle/>
        <a:p>
          <a:endParaRPr lang="en-GB"/>
        </a:p>
      </dgm:t>
    </dgm:pt>
    <dgm:pt modelId="{F4F954BE-1B17-4986-946C-9F02CB118804}">
      <dgm:prSet/>
      <dgm:spPr/>
      <dgm:t>
        <a:bodyPr/>
        <a:lstStyle/>
        <a:p>
          <a:r>
            <a:rPr lang="en-GB"/>
            <a:t>Size of company or organisation</a:t>
          </a:r>
        </a:p>
      </dgm:t>
    </dgm:pt>
    <dgm:pt modelId="{6FE886E4-66F4-420C-A902-61B9FBE49718}" type="parTrans" cxnId="{D8E5D0AE-C2A7-47F6-B5DB-DA3894912B21}">
      <dgm:prSet/>
      <dgm:spPr/>
      <dgm:t>
        <a:bodyPr/>
        <a:lstStyle/>
        <a:p>
          <a:endParaRPr lang="en-GB"/>
        </a:p>
      </dgm:t>
    </dgm:pt>
    <dgm:pt modelId="{48572514-7C70-4B55-8ACE-98ABA2BC764D}" type="sibTrans" cxnId="{D8E5D0AE-C2A7-47F6-B5DB-DA3894912B21}">
      <dgm:prSet/>
      <dgm:spPr/>
      <dgm:t>
        <a:bodyPr/>
        <a:lstStyle/>
        <a:p>
          <a:endParaRPr lang="en-GB"/>
        </a:p>
      </dgm:t>
    </dgm:pt>
    <dgm:pt modelId="{03225DCF-4AB2-493E-AEAC-6ACCEDC28EFA}">
      <dgm:prSet/>
      <dgm:spPr/>
      <dgm:t>
        <a:bodyPr/>
        <a:lstStyle/>
        <a:p>
          <a:r>
            <a:rPr lang="en-GB"/>
            <a:t>Type of company or organisation</a:t>
          </a:r>
        </a:p>
      </dgm:t>
    </dgm:pt>
    <dgm:pt modelId="{9DDEF5ED-1F02-4EFD-ABFF-63DE2F4D888E}" type="parTrans" cxnId="{D11CD3C3-C976-48FC-B8B7-CA69AE244254}">
      <dgm:prSet/>
      <dgm:spPr/>
      <dgm:t>
        <a:bodyPr/>
        <a:lstStyle/>
        <a:p>
          <a:endParaRPr lang="en-GB"/>
        </a:p>
      </dgm:t>
    </dgm:pt>
    <dgm:pt modelId="{F9554961-EF47-44E4-95BB-7C4FDA77A592}" type="sibTrans" cxnId="{D11CD3C3-C976-48FC-B8B7-CA69AE244254}">
      <dgm:prSet/>
      <dgm:spPr/>
      <dgm:t>
        <a:bodyPr/>
        <a:lstStyle/>
        <a:p>
          <a:endParaRPr lang="en-GB"/>
        </a:p>
      </dgm:t>
    </dgm:pt>
    <dgm:pt modelId="{6536FFD6-956D-4AF0-9FFF-9796C8534FDA}">
      <dgm:prSet/>
      <dgm:spPr/>
      <dgm:t>
        <a:bodyPr/>
        <a:lstStyle/>
        <a:p>
          <a:r>
            <a:rPr lang="en-GB"/>
            <a:t>Variations of local culture</a:t>
          </a:r>
        </a:p>
      </dgm:t>
    </dgm:pt>
    <dgm:pt modelId="{3C2D8DD6-7DFC-412B-8FD2-4EB922398981}" type="parTrans" cxnId="{7782BD85-A829-4DF6-81D1-4B7520AC196E}">
      <dgm:prSet/>
      <dgm:spPr/>
      <dgm:t>
        <a:bodyPr/>
        <a:lstStyle/>
        <a:p>
          <a:endParaRPr lang="en-GB"/>
        </a:p>
      </dgm:t>
    </dgm:pt>
    <dgm:pt modelId="{7410BB6D-4F2E-48D3-A50F-0A3EDA5865BA}" type="sibTrans" cxnId="{7782BD85-A829-4DF6-81D1-4B7520AC196E}">
      <dgm:prSet/>
      <dgm:spPr/>
      <dgm:t>
        <a:bodyPr/>
        <a:lstStyle/>
        <a:p>
          <a:endParaRPr lang="en-GB"/>
        </a:p>
      </dgm:t>
    </dgm:pt>
    <dgm:pt modelId="{8DDF383A-E419-4CEA-AB5E-F61BD21372D7}">
      <dgm:prSet/>
      <dgm:spPr/>
      <dgm:t>
        <a:bodyPr/>
        <a:lstStyle/>
        <a:p>
          <a:r>
            <a:rPr lang="en-GB"/>
            <a:t>Variations in local training</a:t>
          </a:r>
        </a:p>
      </dgm:t>
    </dgm:pt>
    <dgm:pt modelId="{7AD9CCB4-6AD1-4143-8E2E-8C0AE6929058}" type="parTrans" cxnId="{FF894BA0-9B77-471A-B0E4-5D9732A12F3F}">
      <dgm:prSet/>
      <dgm:spPr/>
      <dgm:t>
        <a:bodyPr/>
        <a:lstStyle/>
        <a:p>
          <a:endParaRPr lang="en-GB"/>
        </a:p>
      </dgm:t>
    </dgm:pt>
    <dgm:pt modelId="{32DA3687-A804-4B58-B2CF-57DE4BE79004}" type="sibTrans" cxnId="{FF894BA0-9B77-471A-B0E4-5D9732A12F3F}">
      <dgm:prSet/>
      <dgm:spPr/>
      <dgm:t>
        <a:bodyPr/>
        <a:lstStyle/>
        <a:p>
          <a:endParaRPr lang="en-GB"/>
        </a:p>
      </dgm:t>
    </dgm:pt>
    <dgm:pt modelId="{A4085C8F-018D-4A84-9322-7F53623DDB67}">
      <dgm:prSet/>
      <dgm:spPr/>
      <dgm:t>
        <a:bodyPr/>
        <a:lstStyle/>
        <a:p>
          <a:r>
            <a:rPr lang="en-GB"/>
            <a:t>Self-Organisation</a:t>
          </a:r>
        </a:p>
      </dgm:t>
    </dgm:pt>
    <dgm:pt modelId="{8AA9442B-E302-49C7-BD7E-A66220959A01}" type="parTrans" cxnId="{A7E16B55-79D6-4668-919A-56462801E0A8}">
      <dgm:prSet/>
      <dgm:spPr/>
      <dgm:t>
        <a:bodyPr/>
        <a:lstStyle/>
        <a:p>
          <a:endParaRPr lang="en-GB"/>
        </a:p>
      </dgm:t>
    </dgm:pt>
    <dgm:pt modelId="{5F9FA6D0-ACBF-4C9B-A730-FBA7C97C1F79}" type="sibTrans" cxnId="{A7E16B55-79D6-4668-919A-56462801E0A8}">
      <dgm:prSet/>
      <dgm:spPr/>
      <dgm:t>
        <a:bodyPr/>
        <a:lstStyle/>
        <a:p>
          <a:endParaRPr lang="en-GB"/>
        </a:p>
      </dgm:t>
    </dgm:pt>
    <dgm:pt modelId="{D31D8817-9654-4E8D-9242-D3E3D4791399}">
      <dgm:prSet/>
      <dgm:spPr/>
      <dgm:t>
        <a:bodyPr/>
        <a:lstStyle/>
        <a:p>
          <a:r>
            <a:rPr lang="en-GB"/>
            <a:t>Bringing people together until self-sustained interactions</a:t>
          </a:r>
        </a:p>
      </dgm:t>
    </dgm:pt>
    <dgm:pt modelId="{F637FFEA-0026-42F8-A931-6525725D33F0}" type="parTrans" cxnId="{73266DB0-30FB-44B1-A68A-5048F9F45205}">
      <dgm:prSet/>
      <dgm:spPr/>
      <dgm:t>
        <a:bodyPr/>
        <a:lstStyle/>
        <a:p>
          <a:endParaRPr lang="en-GB"/>
        </a:p>
      </dgm:t>
    </dgm:pt>
    <dgm:pt modelId="{1E8C635C-D6F2-4009-A9F3-625AC2255733}" type="sibTrans" cxnId="{73266DB0-30FB-44B1-A68A-5048F9F45205}">
      <dgm:prSet/>
      <dgm:spPr/>
      <dgm:t>
        <a:bodyPr/>
        <a:lstStyle/>
        <a:p>
          <a:endParaRPr lang="en-GB"/>
        </a:p>
      </dgm:t>
    </dgm:pt>
    <dgm:pt modelId="{5FCB00D9-E2EF-4C7A-A0FC-2A2AD9DA003F}">
      <dgm:prSet/>
      <dgm:spPr/>
      <dgm:t>
        <a:bodyPr/>
        <a:lstStyle/>
        <a:p>
          <a:r>
            <a:rPr lang="en-GB"/>
            <a:t>Conversations about succession management within organisations/companies</a:t>
          </a:r>
        </a:p>
      </dgm:t>
    </dgm:pt>
    <dgm:pt modelId="{8D90C28C-20DE-45D3-B966-C88A725A0322}" type="parTrans" cxnId="{D4991BA3-0D37-49FC-918C-7AE7E84EF6DA}">
      <dgm:prSet/>
      <dgm:spPr/>
      <dgm:t>
        <a:bodyPr/>
        <a:lstStyle/>
        <a:p>
          <a:endParaRPr lang="en-GB"/>
        </a:p>
      </dgm:t>
    </dgm:pt>
    <dgm:pt modelId="{88532EDD-0EE9-4AF3-84FA-79C86688ABDF}" type="sibTrans" cxnId="{D4991BA3-0D37-49FC-918C-7AE7E84EF6DA}">
      <dgm:prSet/>
      <dgm:spPr/>
      <dgm:t>
        <a:bodyPr/>
        <a:lstStyle/>
        <a:p>
          <a:endParaRPr lang="en-GB"/>
        </a:p>
      </dgm:t>
    </dgm:pt>
    <dgm:pt modelId="{486E6730-1A3E-4C16-A19C-5337B3531D00}">
      <dgm:prSet/>
      <dgm:spPr/>
      <dgm:t>
        <a:bodyPr/>
        <a:lstStyle/>
        <a:p>
          <a:r>
            <a:rPr lang="en-GB"/>
            <a:t>Adapt to changes</a:t>
          </a:r>
        </a:p>
      </dgm:t>
    </dgm:pt>
    <dgm:pt modelId="{3929A548-BFF7-4832-AF02-D0B875867630}" type="parTrans" cxnId="{2D7E9387-C1C4-46E8-A437-D4B7352DEC06}">
      <dgm:prSet/>
      <dgm:spPr/>
      <dgm:t>
        <a:bodyPr/>
        <a:lstStyle/>
        <a:p>
          <a:endParaRPr lang="en-GB"/>
        </a:p>
      </dgm:t>
    </dgm:pt>
    <dgm:pt modelId="{CC65E5EA-6209-4CA0-8B81-F0D5659B1992}" type="sibTrans" cxnId="{2D7E9387-C1C4-46E8-A437-D4B7352DEC06}">
      <dgm:prSet/>
      <dgm:spPr/>
      <dgm:t>
        <a:bodyPr/>
        <a:lstStyle/>
        <a:p>
          <a:endParaRPr lang="en-GB"/>
        </a:p>
      </dgm:t>
    </dgm:pt>
    <dgm:pt modelId="{1F0ED410-B0B0-4301-AB70-903746E54D37}">
      <dgm:prSet/>
      <dgm:spPr/>
      <dgm:t>
        <a:bodyPr/>
        <a:lstStyle/>
        <a:p>
          <a:r>
            <a:rPr lang="en-GB"/>
            <a:t>Due to shared experience and resources</a:t>
          </a:r>
        </a:p>
      </dgm:t>
    </dgm:pt>
    <dgm:pt modelId="{D16D9E14-8EBA-448A-AF01-1A3C7D9A3404}" type="parTrans" cxnId="{36622323-E9DF-44D1-8177-90215F633FF8}">
      <dgm:prSet/>
      <dgm:spPr/>
      <dgm:t>
        <a:bodyPr/>
        <a:lstStyle/>
        <a:p>
          <a:endParaRPr lang="en-GB"/>
        </a:p>
      </dgm:t>
    </dgm:pt>
    <dgm:pt modelId="{C16A098E-96F5-4623-8EFB-F2106BA94888}" type="sibTrans" cxnId="{36622323-E9DF-44D1-8177-90215F633FF8}">
      <dgm:prSet/>
      <dgm:spPr/>
      <dgm:t>
        <a:bodyPr/>
        <a:lstStyle/>
        <a:p>
          <a:endParaRPr lang="en-GB"/>
        </a:p>
      </dgm:t>
    </dgm:pt>
    <dgm:pt modelId="{4C1C285B-F50B-4B42-83D4-7D2C6711DB4D}" type="pres">
      <dgm:prSet presAssocID="{C5F882B9-F601-43BC-B888-067156401B3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9B4238-2C2F-4A27-90B1-107EA3C573B2}" type="pres">
      <dgm:prSet presAssocID="{C5F882B9-F601-43BC-B888-067156401B33}" presName="cycle" presStyleCnt="0"/>
      <dgm:spPr/>
    </dgm:pt>
    <dgm:pt modelId="{FD78E581-26CB-4460-8623-7F588D734334}" type="pres">
      <dgm:prSet presAssocID="{C5F882B9-F601-43BC-B888-067156401B33}" presName="centerShape" presStyleCnt="0"/>
      <dgm:spPr/>
    </dgm:pt>
    <dgm:pt modelId="{F2E6F28B-E1D0-47B4-B605-C1AE15C24757}" type="pres">
      <dgm:prSet presAssocID="{C5F882B9-F601-43BC-B888-067156401B33}" presName="connSite" presStyleLbl="node1" presStyleIdx="0" presStyleCnt="4"/>
      <dgm:spPr/>
    </dgm:pt>
    <dgm:pt modelId="{BC382A0F-B7D0-4383-8595-94D92D095AC7}" type="pres">
      <dgm:prSet presAssocID="{C5F882B9-F601-43BC-B888-067156401B33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RTL"/>
        </a:ext>
      </dgm:extLst>
    </dgm:pt>
    <dgm:pt modelId="{92061BD7-98A5-45F2-84AB-755B48784623}" type="pres">
      <dgm:prSet presAssocID="{7F4AE962-4ED7-4673-BB0D-3A88144E03EC}" presName="Name25" presStyleLbl="parChTrans1D1" presStyleIdx="0" presStyleCnt="3"/>
      <dgm:spPr/>
    </dgm:pt>
    <dgm:pt modelId="{EC51385C-67B3-4D73-ABF4-ACC5A4889095}" type="pres">
      <dgm:prSet presAssocID="{91D4509B-0437-4E81-AD77-ABFF40FC81F1}" presName="node" presStyleCnt="0"/>
      <dgm:spPr/>
    </dgm:pt>
    <dgm:pt modelId="{ACC4262A-29EC-41A5-8086-A80645E501EC}" type="pres">
      <dgm:prSet presAssocID="{91D4509B-0437-4E81-AD77-ABFF40FC81F1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507E8DF-3E1C-462B-A13C-4EB27EB0C863}" type="pres">
      <dgm:prSet presAssocID="{91D4509B-0437-4E81-AD77-ABFF40FC81F1}" presName="childNode" presStyleLbl="revTx" presStyleIdx="0" presStyleCnt="3">
        <dgm:presLayoutVars>
          <dgm:bulletEnabled val="1"/>
        </dgm:presLayoutVars>
      </dgm:prSet>
      <dgm:spPr/>
    </dgm:pt>
    <dgm:pt modelId="{9B4ED4DB-4B56-44F0-8010-AADE416BDD00}" type="pres">
      <dgm:prSet presAssocID="{8AA9442B-E302-49C7-BD7E-A66220959A01}" presName="Name25" presStyleLbl="parChTrans1D1" presStyleIdx="1" presStyleCnt="3"/>
      <dgm:spPr/>
    </dgm:pt>
    <dgm:pt modelId="{C771D3C8-84FB-4162-9237-B34B83F287FF}" type="pres">
      <dgm:prSet presAssocID="{A4085C8F-018D-4A84-9322-7F53623DDB67}" presName="node" presStyleCnt="0"/>
      <dgm:spPr/>
    </dgm:pt>
    <dgm:pt modelId="{78B15839-3A0E-40F6-B19F-98DD57578476}" type="pres">
      <dgm:prSet presAssocID="{A4085C8F-018D-4A84-9322-7F53623DDB67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E42F38B6-FDD7-4277-8AD0-D3B20624C559}" type="pres">
      <dgm:prSet presAssocID="{A4085C8F-018D-4A84-9322-7F53623DDB67}" presName="childNode" presStyleLbl="revTx" presStyleIdx="1" presStyleCnt="3">
        <dgm:presLayoutVars>
          <dgm:bulletEnabled val="1"/>
        </dgm:presLayoutVars>
      </dgm:prSet>
      <dgm:spPr/>
    </dgm:pt>
    <dgm:pt modelId="{D9AE76E3-865D-4B1D-8093-5AFC0EA99CF3}" type="pres">
      <dgm:prSet presAssocID="{3929A548-BFF7-4832-AF02-D0B875867630}" presName="Name25" presStyleLbl="parChTrans1D1" presStyleIdx="2" presStyleCnt="3"/>
      <dgm:spPr/>
    </dgm:pt>
    <dgm:pt modelId="{8A666530-9FF6-4FE4-89A5-BA363DC6652E}" type="pres">
      <dgm:prSet presAssocID="{486E6730-1A3E-4C16-A19C-5337B3531D00}" presName="node" presStyleCnt="0"/>
      <dgm:spPr/>
    </dgm:pt>
    <dgm:pt modelId="{FDFAAA79-F633-4709-A7AB-7D695852FB79}" type="pres">
      <dgm:prSet presAssocID="{486E6730-1A3E-4C16-A19C-5337B3531D00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31ECF356-5B32-47D0-A674-49550A57A5B1}" type="pres">
      <dgm:prSet presAssocID="{486E6730-1A3E-4C16-A19C-5337B3531D0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2E25BB01-1B55-429B-BCBF-42D7516AE99A}" type="presOf" srcId="{486E6730-1A3E-4C16-A19C-5337B3531D00}" destId="{FDFAAA79-F633-4709-A7AB-7D695852FB79}" srcOrd="0" destOrd="0" presId="urn:microsoft.com/office/officeart/2005/8/layout/radial2"/>
    <dgm:cxn modelId="{747B8802-8190-42D5-A80D-00E9DAE4B1B4}" type="presOf" srcId="{03225DCF-4AB2-493E-AEAC-6ACCEDC28EFA}" destId="{5507E8DF-3E1C-462B-A13C-4EB27EB0C863}" srcOrd="0" destOrd="2" presId="urn:microsoft.com/office/officeart/2005/8/layout/radial2"/>
    <dgm:cxn modelId="{9268810F-7F77-413F-A5F2-325231A2CEC2}" type="presOf" srcId="{8DDF383A-E419-4CEA-AB5E-F61BD21372D7}" destId="{5507E8DF-3E1C-462B-A13C-4EB27EB0C863}" srcOrd="0" destOrd="4" presId="urn:microsoft.com/office/officeart/2005/8/layout/radial2"/>
    <dgm:cxn modelId="{32A3941E-741B-495D-B0E5-5412BDAAE696}" type="presOf" srcId="{F4F954BE-1B17-4986-946C-9F02CB118804}" destId="{5507E8DF-3E1C-462B-A13C-4EB27EB0C863}" srcOrd="0" destOrd="1" presId="urn:microsoft.com/office/officeart/2005/8/layout/radial2"/>
    <dgm:cxn modelId="{F006A01E-1F18-42E1-B9E8-D70B8E16C870}" type="presOf" srcId="{3929A548-BFF7-4832-AF02-D0B875867630}" destId="{D9AE76E3-865D-4B1D-8093-5AFC0EA99CF3}" srcOrd="0" destOrd="0" presId="urn:microsoft.com/office/officeart/2005/8/layout/radial2"/>
    <dgm:cxn modelId="{36622323-E9DF-44D1-8177-90215F633FF8}" srcId="{486E6730-1A3E-4C16-A19C-5337B3531D00}" destId="{1F0ED410-B0B0-4301-AB70-903746E54D37}" srcOrd="0" destOrd="0" parTransId="{D16D9E14-8EBA-448A-AF01-1A3C7D9A3404}" sibTransId="{C16A098E-96F5-4623-8EFB-F2106BA94888}"/>
    <dgm:cxn modelId="{A1C5E15C-ADF7-40B8-93F7-93CAFE699EFF}" type="presOf" srcId="{A4085C8F-018D-4A84-9322-7F53623DDB67}" destId="{78B15839-3A0E-40F6-B19F-98DD57578476}" srcOrd="0" destOrd="0" presId="urn:microsoft.com/office/officeart/2005/8/layout/radial2"/>
    <dgm:cxn modelId="{45C9A760-7781-4DCF-9CE1-ECD3D02F8988}" srcId="{C5F882B9-F601-43BC-B888-067156401B33}" destId="{91D4509B-0437-4E81-AD77-ABFF40FC81F1}" srcOrd="0" destOrd="0" parTransId="{7F4AE962-4ED7-4673-BB0D-3A88144E03EC}" sibTransId="{69A94685-549A-4533-B776-81203385BECB}"/>
    <dgm:cxn modelId="{40D44470-66C0-47CD-B921-67856C5881C3}" type="presOf" srcId="{4B13C17E-F42D-441E-926B-F2578109ED2D}" destId="{5507E8DF-3E1C-462B-A13C-4EB27EB0C863}" srcOrd="0" destOrd="0" presId="urn:microsoft.com/office/officeart/2005/8/layout/radial2"/>
    <dgm:cxn modelId="{1620AE51-B695-4669-92F1-AE6C9D15AE55}" type="presOf" srcId="{1F0ED410-B0B0-4301-AB70-903746E54D37}" destId="{31ECF356-5B32-47D0-A674-49550A57A5B1}" srcOrd="0" destOrd="0" presId="urn:microsoft.com/office/officeart/2005/8/layout/radial2"/>
    <dgm:cxn modelId="{B481FF72-C102-4A1D-99D7-B3D0643730D0}" type="presOf" srcId="{D31D8817-9654-4E8D-9242-D3E3D4791399}" destId="{E42F38B6-FDD7-4277-8AD0-D3B20624C559}" srcOrd="0" destOrd="0" presId="urn:microsoft.com/office/officeart/2005/8/layout/radial2"/>
    <dgm:cxn modelId="{A7E16B55-79D6-4668-919A-56462801E0A8}" srcId="{C5F882B9-F601-43BC-B888-067156401B33}" destId="{A4085C8F-018D-4A84-9322-7F53623DDB67}" srcOrd="1" destOrd="0" parTransId="{8AA9442B-E302-49C7-BD7E-A66220959A01}" sibTransId="{5F9FA6D0-ACBF-4C9B-A730-FBA7C97C1F79}"/>
    <dgm:cxn modelId="{BE916277-96F1-4520-94AB-1062A2699169}" srcId="{91D4509B-0437-4E81-AD77-ABFF40FC81F1}" destId="{4B13C17E-F42D-441E-926B-F2578109ED2D}" srcOrd="0" destOrd="0" parTransId="{0C7B5DCA-DA4B-4824-8064-84B75430256D}" sibTransId="{C350D6B8-73E4-4A38-BF3D-2CAC2AB38555}"/>
    <dgm:cxn modelId="{7782BD85-A829-4DF6-81D1-4B7520AC196E}" srcId="{91D4509B-0437-4E81-AD77-ABFF40FC81F1}" destId="{6536FFD6-956D-4AF0-9FFF-9796C8534FDA}" srcOrd="3" destOrd="0" parTransId="{3C2D8DD6-7DFC-412B-8FD2-4EB922398981}" sibTransId="{7410BB6D-4F2E-48D3-A50F-0A3EDA5865BA}"/>
    <dgm:cxn modelId="{2D7E9387-C1C4-46E8-A437-D4B7352DEC06}" srcId="{C5F882B9-F601-43BC-B888-067156401B33}" destId="{486E6730-1A3E-4C16-A19C-5337B3531D00}" srcOrd="2" destOrd="0" parTransId="{3929A548-BFF7-4832-AF02-D0B875867630}" sibTransId="{CC65E5EA-6209-4CA0-8B81-F0D5659B1992}"/>
    <dgm:cxn modelId="{7917718C-74B0-4293-98AB-9C43A3C296EB}" type="presOf" srcId="{7F4AE962-4ED7-4673-BB0D-3A88144E03EC}" destId="{92061BD7-98A5-45F2-84AB-755B48784623}" srcOrd="0" destOrd="0" presId="urn:microsoft.com/office/officeart/2005/8/layout/radial2"/>
    <dgm:cxn modelId="{FF894BA0-9B77-471A-B0E4-5D9732A12F3F}" srcId="{91D4509B-0437-4E81-AD77-ABFF40FC81F1}" destId="{8DDF383A-E419-4CEA-AB5E-F61BD21372D7}" srcOrd="4" destOrd="0" parTransId="{7AD9CCB4-6AD1-4143-8E2E-8C0AE6929058}" sibTransId="{32DA3687-A804-4B58-B2CF-57DE4BE79004}"/>
    <dgm:cxn modelId="{D4991BA3-0D37-49FC-918C-7AE7E84EF6DA}" srcId="{A4085C8F-018D-4A84-9322-7F53623DDB67}" destId="{5FCB00D9-E2EF-4C7A-A0FC-2A2AD9DA003F}" srcOrd="1" destOrd="0" parTransId="{8D90C28C-20DE-45D3-B966-C88A725A0322}" sibTransId="{88532EDD-0EE9-4AF3-84FA-79C86688ABDF}"/>
    <dgm:cxn modelId="{465F13AE-B3F8-45B5-86C4-BEBE85B61825}" type="presOf" srcId="{91D4509B-0437-4E81-AD77-ABFF40FC81F1}" destId="{ACC4262A-29EC-41A5-8086-A80645E501EC}" srcOrd="0" destOrd="0" presId="urn:microsoft.com/office/officeart/2005/8/layout/radial2"/>
    <dgm:cxn modelId="{D8E5D0AE-C2A7-47F6-B5DB-DA3894912B21}" srcId="{91D4509B-0437-4E81-AD77-ABFF40FC81F1}" destId="{F4F954BE-1B17-4986-946C-9F02CB118804}" srcOrd="1" destOrd="0" parTransId="{6FE886E4-66F4-420C-A902-61B9FBE49718}" sibTransId="{48572514-7C70-4B55-8ACE-98ABA2BC764D}"/>
    <dgm:cxn modelId="{73266DB0-30FB-44B1-A68A-5048F9F45205}" srcId="{A4085C8F-018D-4A84-9322-7F53623DDB67}" destId="{D31D8817-9654-4E8D-9242-D3E3D4791399}" srcOrd="0" destOrd="0" parTransId="{F637FFEA-0026-42F8-A931-6525725D33F0}" sibTransId="{1E8C635C-D6F2-4009-A9F3-625AC2255733}"/>
    <dgm:cxn modelId="{566662B6-CC51-496F-9DB2-4F34A4C1A0A9}" type="presOf" srcId="{6536FFD6-956D-4AF0-9FFF-9796C8534FDA}" destId="{5507E8DF-3E1C-462B-A13C-4EB27EB0C863}" srcOrd="0" destOrd="3" presId="urn:microsoft.com/office/officeart/2005/8/layout/radial2"/>
    <dgm:cxn modelId="{D11CD3C3-C976-48FC-B8B7-CA69AE244254}" srcId="{91D4509B-0437-4E81-AD77-ABFF40FC81F1}" destId="{03225DCF-4AB2-493E-AEAC-6ACCEDC28EFA}" srcOrd="2" destOrd="0" parTransId="{9DDEF5ED-1F02-4EFD-ABFF-63DE2F4D888E}" sibTransId="{F9554961-EF47-44E4-95BB-7C4FDA77A592}"/>
    <dgm:cxn modelId="{B193AFD0-ADD0-4BB2-B3E8-AB74D2DA1701}" type="presOf" srcId="{C5F882B9-F601-43BC-B888-067156401B33}" destId="{4C1C285B-F50B-4B42-83D4-7D2C6711DB4D}" srcOrd="0" destOrd="0" presId="urn:microsoft.com/office/officeart/2005/8/layout/radial2"/>
    <dgm:cxn modelId="{187B16D7-21BD-44F9-9C4F-5946B0182FB5}" type="presOf" srcId="{5FCB00D9-E2EF-4C7A-A0FC-2A2AD9DA003F}" destId="{E42F38B6-FDD7-4277-8AD0-D3B20624C559}" srcOrd="0" destOrd="1" presId="urn:microsoft.com/office/officeart/2005/8/layout/radial2"/>
    <dgm:cxn modelId="{3A542DDC-E329-4BDA-A9AD-8EBA69C8B8F5}" type="presOf" srcId="{8AA9442B-E302-49C7-BD7E-A66220959A01}" destId="{9B4ED4DB-4B56-44F0-8010-AADE416BDD00}" srcOrd="0" destOrd="0" presId="urn:microsoft.com/office/officeart/2005/8/layout/radial2"/>
    <dgm:cxn modelId="{A0DD2421-99A2-4583-A37B-C45A17606C46}" type="presParOf" srcId="{4C1C285B-F50B-4B42-83D4-7D2C6711DB4D}" destId="{2B9B4238-2C2F-4A27-90B1-107EA3C573B2}" srcOrd="0" destOrd="0" presId="urn:microsoft.com/office/officeart/2005/8/layout/radial2"/>
    <dgm:cxn modelId="{4AAAEADB-A6CE-49A8-991B-3B8A1330E967}" type="presParOf" srcId="{2B9B4238-2C2F-4A27-90B1-107EA3C573B2}" destId="{FD78E581-26CB-4460-8623-7F588D734334}" srcOrd="0" destOrd="0" presId="urn:microsoft.com/office/officeart/2005/8/layout/radial2"/>
    <dgm:cxn modelId="{1E056D62-EECC-4196-B5B6-387F3CBF3E39}" type="presParOf" srcId="{FD78E581-26CB-4460-8623-7F588D734334}" destId="{F2E6F28B-E1D0-47B4-B605-C1AE15C24757}" srcOrd="0" destOrd="0" presId="urn:microsoft.com/office/officeart/2005/8/layout/radial2"/>
    <dgm:cxn modelId="{2217FCC5-8DB2-4641-A778-5EB9DCD912BF}" type="presParOf" srcId="{FD78E581-26CB-4460-8623-7F588D734334}" destId="{BC382A0F-B7D0-4383-8595-94D92D095AC7}" srcOrd="1" destOrd="0" presId="urn:microsoft.com/office/officeart/2005/8/layout/radial2"/>
    <dgm:cxn modelId="{05509397-961B-49C6-B7BA-0F5DD83DC949}" type="presParOf" srcId="{2B9B4238-2C2F-4A27-90B1-107EA3C573B2}" destId="{92061BD7-98A5-45F2-84AB-755B48784623}" srcOrd="1" destOrd="0" presId="urn:microsoft.com/office/officeart/2005/8/layout/radial2"/>
    <dgm:cxn modelId="{200B7A12-6CB5-48BB-82BC-48D83207CEF1}" type="presParOf" srcId="{2B9B4238-2C2F-4A27-90B1-107EA3C573B2}" destId="{EC51385C-67B3-4D73-ABF4-ACC5A4889095}" srcOrd="2" destOrd="0" presId="urn:microsoft.com/office/officeart/2005/8/layout/radial2"/>
    <dgm:cxn modelId="{ABA79C5F-B13A-456E-A799-0650E5042853}" type="presParOf" srcId="{EC51385C-67B3-4D73-ABF4-ACC5A4889095}" destId="{ACC4262A-29EC-41A5-8086-A80645E501EC}" srcOrd="0" destOrd="0" presId="urn:microsoft.com/office/officeart/2005/8/layout/radial2"/>
    <dgm:cxn modelId="{62F5C2B9-7F51-43CD-AB20-2C71312D0D5A}" type="presParOf" srcId="{EC51385C-67B3-4D73-ABF4-ACC5A4889095}" destId="{5507E8DF-3E1C-462B-A13C-4EB27EB0C863}" srcOrd="1" destOrd="0" presId="urn:microsoft.com/office/officeart/2005/8/layout/radial2"/>
    <dgm:cxn modelId="{48138BEC-336F-4C06-9586-A414140FF150}" type="presParOf" srcId="{2B9B4238-2C2F-4A27-90B1-107EA3C573B2}" destId="{9B4ED4DB-4B56-44F0-8010-AADE416BDD00}" srcOrd="3" destOrd="0" presId="urn:microsoft.com/office/officeart/2005/8/layout/radial2"/>
    <dgm:cxn modelId="{A88BDF8F-13CF-49AC-AFD9-A174B89EC9E4}" type="presParOf" srcId="{2B9B4238-2C2F-4A27-90B1-107EA3C573B2}" destId="{C771D3C8-84FB-4162-9237-B34B83F287FF}" srcOrd="4" destOrd="0" presId="urn:microsoft.com/office/officeart/2005/8/layout/radial2"/>
    <dgm:cxn modelId="{16C1A522-41E1-4BE9-A115-99EF2E0D02C2}" type="presParOf" srcId="{C771D3C8-84FB-4162-9237-B34B83F287FF}" destId="{78B15839-3A0E-40F6-B19F-98DD57578476}" srcOrd="0" destOrd="0" presId="urn:microsoft.com/office/officeart/2005/8/layout/radial2"/>
    <dgm:cxn modelId="{8CEA1B4E-3126-4055-89EC-C7D4C0B1EEDE}" type="presParOf" srcId="{C771D3C8-84FB-4162-9237-B34B83F287FF}" destId="{E42F38B6-FDD7-4277-8AD0-D3B20624C559}" srcOrd="1" destOrd="0" presId="urn:microsoft.com/office/officeart/2005/8/layout/radial2"/>
    <dgm:cxn modelId="{08B74C8B-D26D-4537-B5D2-D1A654694541}" type="presParOf" srcId="{2B9B4238-2C2F-4A27-90B1-107EA3C573B2}" destId="{D9AE76E3-865D-4B1D-8093-5AFC0EA99CF3}" srcOrd="5" destOrd="0" presId="urn:microsoft.com/office/officeart/2005/8/layout/radial2"/>
    <dgm:cxn modelId="{F556A0C7-6F27-4446-9071-2A1531C21D4F}" type="presParOf" srcId="{2B9B4238-2C2F-4A27-90B1-107EA3C573B2}" destId="{8A666530-9FF6-4FE4-89A5-BA363DC6652E}" srcOrd="6" destOrd="0" presId="urn:microsoft.com/office/officeart/2005/8/layout/radial2"/>
    <dgm:cxn modelId="{8F86F5F3-77CA-4773-9DFB-C0656A7B6843}" type="presParOf" srcId="{8A666530-9FF6-4FE4-89A5-BA363DC6652E}" destId="{FDFAAA79-F633-4709-A7AB-7D695852FB79}" srcOrd="0" destOrd="0" presId="urn:microsoft.com/office/officeart/2005/8/layout/radial2"/>
    <dgm:cxn modelId="{B25217D3-7E32-403E-BE1B-86BB18376DD9}" type="presParOf" srcId="{8A666530-9FF6-4FE4-89A5-BA363DC6652E}" destId="{31ECF356-5B32-47D0-A674-49550A57A5B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99103-D2D7-4BE6-9AAA-F18406F9472F}">
      <dsp:nvSpPr>
        <dsp:cNvPr id="0" name=""/>
        <dsp:cNvSpPr/>
      </dsp:nvSpPr>
      <dsp:spPr>
        <a:xfrm>
          <a:off x="0" y="1725"/>
          <a:ext cx="6858000" cy="735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1E94E-D69C-4C41-8FC6-68B0651041DE}">
      <dsp:nvSpPr>
        <dsp:cNvPr id="0" name=""/>
        <dsp:cNvSpPr/>
      </dsp:nvSpPr>
      <dsp:spPr>
        <a:xfrm>
          <a:off x="222412" y="167156"/>
          <a:ext cx="404386" cy="4043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24E6B-5F18-4382-A309-EC5BB4BEB8E6}">
      <dsp:nvSpPr>
        <dsp:cNvPr id="0" name=""/>
        <dsp:cNvSpPr/>
      </dsp:nvSpPr>
      <dsp:spPr>
        <a:xfrm>
          <a:off x="849211" y="1725"/>
          <a:ext cx="6008788" cy="73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14" tIns="77814" rIns="77814" bIns="778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Apprenticeship in Wholesale and Foreign Trade (Germany, IHK) </a:t>
          </a:r>
          <a:endParaRPr lang="en-US" sz="1900" kern="1200"/>
        </a:p>
      </dsp:txBody>
      <dsp:txXfrm>
        <a:off x="849211" y="1725"/>
        <a:ext cx="6008788" cy="735248"/>
      </dsp:txXfrm>
    </dsp:sp>
    <dsp:sp modelId="{EE787750-C27A-4F60-8247-0FA6317F6F95}">
      <dsp:nvSpPr>
        <dsp:cNvPr id="0" name=""/>
        <dsp:cNvSpPr/>
      </dsp:nvSpPr>
      <dsp:spPr>
        <a:xfrm>
          <a:off x="0" y="920785"/>
          <a:ext cx="6858000" cy="735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E651E-6785-4C38-9619-5595BD145E2B}">
      <dsp:nvSpPr>
        <dsp:cNvPr id="0" name=""/>
        <dsp:cNvSpPr/>
      </dsp:nvSpPr>
      <dsp:spPr>
        <a:xfrm>
          <a:off x="222412" y="1086216"/>
          <a:ext cx="404386" cy="4043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8FC0B-D9ED-4FD4-9A78-BE34BF40AD93}">
      <dsp:nvSpPr>
        <dsp:cNvPr id="0" name=""/>
        <dsp:cNvSpPr/>
      </dsp:nvSpPr>
      <dsp:spPr>
        <a:xfrm>
          <a:off x="849211" y="920785"/>
          <a:ext cx="6008788" cy="73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14" tIns="77814" rIns="77814" bIns="778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UG Erziehungswissenschaften (TU Dresden, Education Science) </a:t>
          </a:r>
          <a:endParaRPr lang="en-US" sz="1900" kern="1200"/>
        </a:p>
      </dsp:txBody>
      <dsp:txXfrm>
        <a:off x="849211" y="920785"/>
        <a:ext cx="6008788" cy="735248"/>
      </dsp:txXfrm>
    </dsp:sp>
    <dsp:sp modelId="{734D2C66-DFE7-40A9-A707-9B3EA89B9B7A}">
      <dsp:nvSpPr>
        <dsp:cNvPr id="0" name=""/>
        <dsp:cNvSpPr/>
      </dsp:nvSpPr>
      <dsp:spPr>
        <a:xfrm>
          <a:off x="0" y="1839845"/>
          <a:ext cx="6858000" cy="735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1BF2F-C95F-402E-BF89-5B22985CEC78}">
      <dsp:nvSpPr>
        <dsp:cNvPr id="0" name=""/>
        <dsp:cNvSpPr/>
      </dsp:nvSpPr>
      <dsp:spPr>
        <a:xfrm>
          <a:off x="222412" y="2005276"/>
          <a:ext cx="404386" cy="4043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391BD-365C-4B0D-980C-071836C1655D}">
      <dsp:nvSpPr>
        <dsp:cNvPr id="0" name=""/>
        <dsp:cNvSpPr/>
      </dsp:nvSpPr>
      <dsp:spPr>
        <a:xfrm>
          <a:off x="849211" y="1839845"/>
          <a:ext cx="6008788" cy="73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14" tIns="77814" rIns="77814" bIns="778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MPhil Education (University of Glasgow)</a:t>
          </a:r>
          <a:endParaRPr lang="en-US" sz="1900" kern="1200" dirty="0"/>
        </a:p>
      </dsp:txBody>
      <dsp:txXfrm>
        <a:off x="849211" y="1839845"/>
        <a:ext cx="6008788" cy="735248"/>
      </dsp:txXfrm>
    </dsp:sp>
    <dsp:sp modelId="{A1467B8A-4F26-4713-B640-69983E6D2925}">
      <dsp:nvSpPr>
        <dsp:cNvPr id="0" name=""/>
        <dsp:cNvSpPr/>
      </dsp:nvSpPr>
      <dsp:spPr>
        <a:xfrm>
          <a:off x="0" y="2758906"/>
          <a:ext cx="6858000" cy="735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9189-79E3-49F5-9254-3A69E96749AF}">
      <dsp:nvSpPr>
        <dsp:cNvPr id="0" name=""/>
        <dsp:cNvSpPr/>
      </dsp:nvSpPr>
      <dsp:spPr>
        <a:xfrm>
          <a:off x="222412" y="2924336"/>
          <a:ext cx="404386" cy="4043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A0900-D399-44ED-9742-8B62E3082E6C}">
      <dsp:nvSpPr>
        <dsp:cNvPr id="0" name=""/>
        <dsp:cNvSpPr/>
      </dsp:nvSpPr>
      <dsp:spPr>
        <a:xfrm>
          <a:off x="849211" y="2758906"/>
          <a:ext cx="6008788" cy="73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14" tIns="77814" rIns="77814" bIns="778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PhD Education (University of Strathclyde)</a:t>
          </a:r>
          <a:endParaRPr lang="en-US" sz="1900" kern="1200"/>
        </a:p>
      </dsp:txBody>
      <dsp:txXfrm>
        <a:off x="849211" y="2758906"/>
        <a:ext cx="6008788" cy="735248"/>
      </dsp:txXfrm>
    </dsp:sp>
    <dsp:sp modelId="{36CD3395-EE01-4EB1-A973-738066083CFC}">
      <dsp:nvSpPr>
        <dsp:cNvPr id="0" name=""/>
        <dsp:cNvSpPr/>
      </dsp:nvSpPr>
      <dsp:spPr>
        <a:xfrm>
          <a:off x="0" y="3677966"/>
          <a:ext cx="6858000" cy="735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56C9E-FB86-47A8-8644-633819756783}">
      <dsp:nvSpPr>
        <dsp:cNvPr id="0" name=""/>
        <dsp:cNvSpPr/>
      </dsp:nvSpPr>
      <dsp:spPr>
        <a:xfrm>
          <a:off x="222412" y="3843397"/>
          <a:ext cx="404386" cy="4043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5835E-4EAB-4023-9817-5027731EB936}">
      <dsp:nvSpPr>
        <dsp:cNvPr id="0" name=""/>
        <dsp:cNvSpPr/>
      </dsp:nvSpPr>
      <dsp:spPr>
        <a:xfrm>
          <a:off x="849211" y="3677966"/>
          <a:ext cx="6008788" cy="73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14" tIns="77814" rIns="77814" bIns="778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PGCert LTHE</a:t>
          </a:r>
          <a:endParaRPr lang="en-US" sz="1900" kern="1200"/>
        </a:p>
      </dsp:txBody>
      <dsp:txXfrm>
        <a:off x="849211" y="3677966"/>
        <a:ext cx="6008788" cy="735248"/>
      </dsp:txXfrm>
    </dsp:sp>
    <dsp:sp modelId="{D4EF1C60-B5E6-4350-9274-68B1A367535E}">
      <dsp:nvSpPr>
        <dsp:cNvPr id="0" name=""/>
        <dsp:cNvSpPr/>
      </dsp:nvSpPr>
      <dsp:spPr>
        <a:xfrm>
          <a:off x="0" y="4597026"/>
          <a:ext cx="6858000" cy="735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7A36B-3A40-4F30-9969-223F7698751D}">
      <dsp:nvSpPr>
        <dsp:cNvPr id="0" name=""/>
        <dsp:cNvSpPr/>
      </dsp:nvSpPr>
      <dsp:spPr>
        <a:xfrm>
          <a:off x="222412" y="4762457"/>
          <a:ext cx="404386" cy="40438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520E-F6DF-48ED-92CE-0CE34B714234}">
      <dsp:nvSpPr>
        <dsp:cNvPr id="0" name=""/>
        <dsp:cNvSpPr/>
      </dsp:nvSpPr>
      <dsp:spPr>
        <a:xfrm>
          <a:off x="849211" y="4597026"/>
          <a:ext cx="3086100" cy="73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14" tIns="77814" rIns="77814" bIns="778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Currently: </a:t>
          </a:r>
          <a:endParaRPr lang="en-US" sz="1900" kern="1200"/>
        </a:p>
      </dsp:txBody>
      <dsp:txXfrm>
        <a:off x="849211" y="4597026"/>
        <a:ext cx="3086100" cy="735248"/>
      </dsp:txXfrm>
    </dsp:sp>
    <dsp:sp modelId="{663F45F4-E16B-448E-861F-653AF9E9C1CC}">
      <dsp:nvSpPr>
        <dsp:cNvPr id="0" name=""/>
        <dsp:cNvSpPr/>
      </dsp:nvSpPr>
      <dsp:spPr>
        <a:xfrm>
          <a:off x="3935311" y="4597026"/>
          <a:ext cx="2922688" cy="73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14" tIns="77814" rIns="77814" bIns="7781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PGDip Cognitive Coaching 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Ausbildung der Ausbilder (IHK) </a:t>
          </a:r>
          <a:endParaRPr lang="en-US" sz="1500" kern="1200"/>
        </a:p>
      </dsp:txBody>
      <dsp:txXfrm>
        <a:off x="3935311" y="4597026"/>
        <a:ext cx="2922688" cy="735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8AEE-9313-4B36-AD6B-CF300CD6ED36}">
      <dsp:nvSpPr>
        <dsp:cNvPr id="0" name=""/>
        <dsp:cNvSpPr/>
      </dsp:nvSpPr>
      <dsp:spPr>
        <a:xfrm>
          <a:off x="1792" y="1302766"/>
          <a:ext cx="716132" cy="716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989BB-3127-4A91-8586-724F755746B0}">
      <dsp:nvSpPr>
        <dsp:cNvPr id="0" name=""/>
        <dsp:cNvSpPr/>
      </dsp:nvSpPr>
      <dsp:spPr>
        <a:xfrm>
          <a:off x="1792" y="2136223"/>
          <a:ext cx="2046093" cy="30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200" kern="1200"/>
            <a:t>Domain</a:t>
          </a:r>
          <a:endParaRPr lang="en-US" sz="2200" kern="1200"/>
        </a:p>
      </dsp:txBody>
      <dsp:txXfrm>
        <a:off x="1792" y="2136223"/>
        <a:ext cx="2046093" cy="306914"/>
      </dsp:txXfrm>
    </dsp:sp>
    <dsp:sp modelId="{04A5F5C6-88AB-483E-B47B-3F9BC8F0D2FD}">
      <dsp:nvSpPr>
        <dsp:cNvPr id="0" name=""/>
        <dsp:cNvSpPr/>
      </dsp:nvSpPr>
      <dsp:spPr>
        <a:xfrm>
          <a:off x="1792" y="2497707"/>
          <a:ext cx="2046093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Identified by shared domain of interest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Develop collective competence</a:t>
          </a:r>
          <a:endParaRPr lang="en-US" sz="1700" kern="1200"/>
        </a:p>
      </dsp:txBody>
      <dsp:txXfrm>
        <a:off x="1792" y="2497707"/>
        <a:ext cx="2046093" cy="1533525"/>
      </dsp:txXfrm>
    </dsp:sp>
    <dsp:sp modelId="{C72A7384-2149-41AF-AD46-4B7F42604A39}">
      <dsp:nvSpPr>
        <dsp:cNvPr id="0" name=""/>
        <dsp:cNvSpPr/>
      </dsp:nvSpPr>
      <dsp:spPr>
        <a:xfrm>
          <a:off x="2405953" y="1302766"/>
          <a:ext cx="716132" cy="7161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95DB3-488A-4899-BC72-275C8841F1B6}">
      <dsp:nvSpPr>
        <dsp:cNvPr id="0" name=""/>
        <dsp:cNvSpPr/>
      </dsp:nvSpPr>
      <dsp:spPr>
        <a:xfrm>
          <a:off x="2405953" y="2136223"/>
          <a:ext cx="2046093" cy="30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200" kern="1200"/>
            <a:t>Community</a:t>
          </a:r>
          <a:endParaRPr lang="en-US" sz="2200" kern="1200"/>
        </a:p>
      </dsp:txBody>
      <dsp:txXfrm>
        <a:off x="2405953" y="2136223"/>
        <a:ext cx="2046093" cy="306914"/>
      </dsp:txXfrm>
    </dsp:sp>
    <dsp:sp modelId="{3CE80676-F3D4-4C3F-8D70-FBA0F62C6891}">
      <dsp:nvSpPr>
        <dsp:cNvPr id="0" name=""/>
        <dsp:cNvSpPr/>
      </dsp:nvSpPr>
      <dsp:spPr>
        <a:xfrm>
          <a:off x="2405953" y="2497707"/>
          <a:ext cx="2046093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Relationship building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Shared experiences and support</a:t>
          </a:r>
          <a:endParaRPr lang="en-US" sz="1700" kern="1200"/>
        </a:p>
      </dsp:txBody>
      <dsp:txXfrm>
        <a:off x="2405953" y="2497707"/>
        <a:ext cx="2046093" cy="1533525"/>
      </dsp:txXfrm>
    </dsp:sp>
    <dsp:sp modelId="{229C3EDB-250B-49C0-B249-CFF7CCC5E6CA}">
      <dsp:nvSpPr>
        <dsp:cNvPr id="0" name=""/>
        <dsp:cNvSpPr/>
      </dsp:nvSpPr>
      <dsp:spPr>
        <a:xfrm>
          <a:off x="4810113" y="1302766"/>
          <a:ext cx="716132" cy="716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F6080-FEAA-4E65-9FC8-EB5A80CD1DD8}">
      <dsp:nvSpPr>
        <dsp:cNvPr id="0" name=""/>
        <dsp:cNvSpPr/>
      </dsp:nvSpPr>
      <dsp:spPr>
        <a:xfrm>
          <a:off x="4810113" y="2136223"/>
          <a:ext cx="2046093" cy="30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200" kern="1200"/>
            <a:t>Practice</a:t>
          </a:r>
          <a:endParaRPr lang="en-US" sz="2200" kern="1200"/>
        </a:p>
      </dsp:txBody>
      <dsp:txXfrm>
        <a:off x="4810113" y="2136223"/>
        <a:ext cx="2046093" cy="306914"/>
      </dsp:txXfrm>
    </dsp:sp>
    <dsp:sp modelId="{D3EFE4B0-35C3-4592-982D-E9F46BAF6D86}">
      <dsp:nvSpPr>
        <dsp:cNvPr id="0" name=""/>
        <dsp:cNvSpPr/>
      </dsp:nvSpPr>
      <dsp:spPr>
        <a:xfrm>
          <a:off x="4810113" y="2497707"/>
          <a:ext cx="2046093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Member are practitioners (within their domain)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Develop shared repertoire of resources</a:t>
          </a:r>
          <a:endParaRPr lang="en-US" sz="1700" kern="1200"/>
        </a:p>
      </dsp:txBody>
      <dsp:txXfrm>
        <a:off x="4810113" y="2497707"/>
        <a:ext cx="2046093" cy="1533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76ECB-A603-4593-B30C-19D302D324F6}">
      <dsp:nvSpPr>
        <dsp:cNvPr id="0" name=""/>
        <dsp:cNvSpPr/>
      </dsp:nvSpPr>
      <dsp:spPr>
        <a:xfrm>
          <a:off x="331199" y="12023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D74D7-436A-4B62-9979-9E6E9D557AE7}">
      <dsp:nvSpPr>
        <dsp:cNvPr id="0" name=""/>
        <dsp:cNvSpPr/>
      </dsp:nvSpPr>
      <dsp:spPr>
        <a:xfrm>
          <a:off x="331199" y="178742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kern="1200"/>
            <a:t>Structed CPD Offer</a:t>
          </a:r>
          <a:endParaRPr lang="en-US" sz="2500" kern="1200"/>
        </a:p>
      </dsp:txBody>
      <dsp:txXfrm>
        <a:off x="331199" y="1787427"/>
        <a:ext cx="4320000" cy="648000"/>
      </dsp:txXfrm>
    </dsp:sp>
    <dsp:sp modelId="{2C285C4D-7698-4D61-9795-B23CAB0B52DD}">
      <dsp:nvSpPr>
        <dsp:cNvPr id="0" name=""/>
        <dsp:cNvSpPr/>
      </dsp:nvSpPr>
      <dsp:spPr>
        <a:xfrm>
          <a:off x="331199" y="2507610"/>
          <a:ext cx="4320000" cy="122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Moodle Page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Podcasts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1-2-1 coaching </a:t>
          </a:r>
          <a:endParaRPr lang="en-US" sz="1700" kern="1200"/>
        </a:p>
      </dsp:txBody>
      <dsp:txXfrm>
        <a:off x="331199" y="2507610"/>
        <a:ext cx="4320000" cy="1221780"/>
      </dsp:txXfrm>
    </dsp:sp>
    <dsp:sp modelId="{4FE94999-70CE-46ED-99E5-CE606416419B}">
      <dsp:nvSpPr>
        <dsp:cNvPr id="0" name=""/>
        <dsp:cNvSpPr/>
      </dsp:nvSpPr>
      <dsp:spPr>
        <a:xfrm>
          <a:off x="5407199" y="12023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E9B36-D36D-4711-9FD6-8E0E893AD034}">
      <dsp:nvSpPr>
        <dsp:cNvPr id="0" name=""/>
        <dsp:cNvSpPr/>
      </dsp:nvSpPr>
      <dsp:spPr>
        <a:xfrm>
          <a:off x="5407199" y="178742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kern="1200"/>
            <a:t>Opportunities for exchange</a:t>
          </a:r>
          <a:endParaRPr lang="en-US" sz="2500" kern="1200"/>
        </a:p>
      </dsp:txBody>
      <dsp:txXfrm>
        <a:off x="5407199" y="1787427"/>
        <a:ext cx="4320000" cy="648000"/>
      </dsp:txXfrm>
    </dsp:sp>
    <dsp:sp modelId="{6EE517F7-E835-4260-A9C7-4A2E89260DA8}">
      <dsp:nvSpPr>
        <dsp:cNvPr id="0" name=""/>
        <dsp:cNvSpPr/>
      </dsp:nvSpPr>
      <dsp:spPr>
        <a:xfrm>
          <a:off x="5407199" y="2507610"/>
          <a:ext cx="4320000" cy="122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Online discussion forums (Moodle)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Lunchtime meetings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In-House training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On-Campus training</a:t>
          </a:r>
          <a:endParaRPr lang="en-US" sz="1700" kern="1200"/>
        </a:p>
      </dsp:txBody>
      <dsp:txXfrm>
        <a:off x="5407199" y="2507610"/>
        <a:ext cx="4320000" cy="1221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C9534-DD3C-4252-863B-28A3F93DF9C9}">
      <dsp:nvSpPr>
        <dsp:cNvPr id="0" name=""/>
        <dsp:cNvSpPr/>
      </dsp:nvSpPr>
      <dsp:spPr>
        <a:xfrm>
          <a:off x="1227" y="32902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C89BEA-183B-405E-9C86-3DE55A47C4C9}">
      <dsp:nvSpPr>
        <dsp:cNvPr id="0" name=""/>
        <dsp:cNvSpPr/>
      </dsp:nvSpPr>
      <dsp:spPr>
        <a:xfrm>
          <a:off x="480082" y="78394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Develop a formal (potentially credit bearing) program for workplace teachers</a:t>
          </a:r>
          <a:endParaRPr lang="en-US" sz="3200" kern="1200"/>
        </a:p>
      </dsp:txBody>
      <dsp:txXfrm>
        <a:off x="560236" y="864095"/>
        <a:ext cx="4149382" cy="2576345"/>
      </dsp:txXfrm>
    </dsp:sp>
    <dsp:sp modelId="{171A65B4-9ECA-42A9-85FC-8958DC3A793E}">
      <dsp:nvSpPr>
        <dsp:cNvPr id="0" name=""/>
        <dsp:cNvSpPr/>
      </dsp:nvSpPr>
      <dsp:spPr>
        <a:xfrm>
          <a:off x="5268627" y="32902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170ADD-11A7-4B7E-934B-60D83113D3F4}">
      <dsp:nvSpPr>
        <dsp:cNvPr id="0" name=""/>
        <dsp:cNvSpPr/>
      </dsp:nvSpPr>
      <dsp:spPr>
        <a:xfrm>
          <a:off x="5747481" y="78394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Lead in developing something akin to the UKPSF </a:t>
          </a:r>
          <a:endParaRPr lang="en-US" sz="3200" kern="1200"/>
        </a:p>
      </dsp:txBody>
      <dsp:txXfrm>
        <a:off x="5827635" y="864095"/>
        <a:ext cx="4149382" cy="2576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E76E3-865D-4B1D-8093-5AFC0EA99CF3}">
      <dsp:nvSpPr>
        <dsp:cNvPr id="0" name=""/>
        <dsp:cNvSpPr/>
      </dsp:nvSpPr>
      <dsp:spPr>
        <a:xfrm rot="2533979">
          <a:off x="1562445" y="2784777"/>
          <a:ext cx="586027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586027" y="339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ED4DB-4B56-44F0-8010-AADE416BDD00}">
      <dsp:nvSpPr>
        <dsp:cNvPr id="0" name=""/>
        <dsp:cNvSpPr/>
      </dsp:nvSpPr>
      <dsp:spPr>
        <a:xfrm>
          <a:off x="1638506" y="1975724"/>
          <a:ext cx="660602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60602" y="339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61BD7-98A5-45F2-84AB-755B48784623}">
      <dsp:nvSpPr>
        <dsp:cNvPr id="0" name=""/>
        <dsp:cNvSpPr/>
      </dsp:nvSpPr>
      <dsp:spPr>
        <a:xfrm rot="19066021">
          <a:off x="1562445" y="1166672"/>
          <a:ext cx="586027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586027" y="339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82A0F-B7D0-4383-8595-94D92D095AC7}">
      <dsp:nvSpPr>
        <dsp:cNvPr id="0" name=""/>
        <dsp:cNvSpPr/>
      </dsp:nvSpPr>
      <dsp:spPr>
        <a:xfrm>
          <a:off x="978" y="1046442"/>
          <a:ext cx="1926503" cy="19265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4262A-29EC-41A5-8086-A80645E501EC}">
      <dsp:nvSpPr>
        <dsp:cNvPr id="0" name=""/>
        <dsp:cNvSpPr/>
      </dsp:nvSpPr>
      <dsp:spPr>
        <a:xfrm>
          <a:off x="1932435" y="102012"/>
          <a:ext cx="1078471" cy="1078471"/>
        </a:xfrm>
        <a:prstGeom prst="ellipse">
          <a:avLst/>
        </a:prstGeom>
        <a:solidFill>
          <a:schemeClr val="accent2">
            <a:hueOff val="-4292801"/>
            <a:satOff val="577"/>
            <a:lumOff val="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Diversity</a:t>
          </a:r>
        </a:p>
      </dsp:txBody>
      <dsp:txXfrm>
        <a:off x="2090373" y="259950"/>
        <a:ext cx="762595" cy="762595"/>
      </dsp:txXfrm>
    </dsp:sp>
    <dsp:sp modelId="{5507E8DF-3E1C-462B-A13C-4EB27EB0C863}">
      <dsp:nvSpPr>
        <dsp:cNvPr id="0" name=""/>
        <dsp:cNvSpPr/>
      </dsp:nvSpPr>
      <dsp:spPr>
        <a:xfrm>
          <a:off x="3118754" y="102012"/>
          <a:ext cx="1617707" cy="107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In our employers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Size of company or organisation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Type of company or organisation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Variations of local culture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Variations in local training</a:t>
          </a:r>
        </a:p>
      </dsp:txBody>
      <dsp:txXfrm>
        <a:off x="3118754" y="102012"/>
        <a:ext cx="1617707" cy="1078471"/>
      </dsp:txXfrm>
    </dsp:sp>
    <dsp:sp modelId="{78B15839-3A0E-40F6-B19F-98DD57578476}">
      <dsp:nvSpPr>
        <dsp:cNvPr id="0" name=""/>
        <dsp:cNvSpPr/>
      </dsp:nvSpPr>
      <dsp:spPr>
        <a:xfrm>
          <a:off x="2299109" y="1470458"/>
          <a:ext cx="1078471" cy="1078471"/>
        </a:xfrm>
        <a:prstGeom prst="ellipse">
          <a:avLst/>
        </a:prstGeom>
        <a:solidFill>
          <a:schemeClr val="accent2">
            <a:hueOff val="-8585601"/>
            <a:satOff val="1155"/>
            <a:lumOff val="13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Self-Organisation</a:t>
          </a:r>
        </a:p>
      </dsp:txBody>
      <dsp:txXfrm>
        <a:off x="2457047" y="1628396"/>
        <a:ext cx="762595" cy="762595"/>
      </dsp:txXfrm>
    </dsp:sp>
    <dsp:sp modelId="{E42F38B6-FDD7-4277-8AD0-D3B20624C559}">
      <dsp:nvSpPr>
        <dsp:cNvPr id="0" name=""/>
        <dsp:cNvSpPr/>
      </dsp:nvSpPr>
      <dsp:spPr>
        <a:xfrm>
          <a:off x="3485428" y="1470458"/>
          <a:ext cx="1617707" cy="107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Bringing people together until self-sustained interactions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Conversations about succession management within organisations/companies</a:t>
          </a:r>
        </a:p>
      </dsp:txBody>
      <dsp:txXfrm>
        <a:off x="3485428" y="1470458"/>
        <a:ext cx="1617707" cy="1078471"/>
      </dsp:txXfrm>
    </dsp:sp>
    <dsp:sp modelId="{FDFAAA79-F633-4709-A7AB-7D695852FB79}">
      <dsp:nvSpPr>
        <dsp:cNvPr id="0" name=""/>
        <dsp:cNvSpPr/>
      </dsp:nvSpPr>
      <dsp:spPr>
        <a:xfrm>
          <a:off x="1932435" y="2838904"/>
          <a:ext cx="1078471" cy="1078471"/>
        </a:xfrm>
        <a:prstGeom prst="ellipse">
          <a:avLst/>
        </a:prstGeom>
        <a:solidFill>
          <a:schemeClr val="accent2">
            <a:hueOff val="-12878401"/>
            <a:satOff val="1732"/>
            <a:lumOff val="1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Adapt to changes</a:t>
          </a:r>
        </a:p>
      </dsp:txBody>
      <dsp:txXfrm>
        <a:off x="2090373" y="2996842"/>
        <a:ext cx="762595" cy="762595"/>
      </dsp:txXfrm>
    </dsp:sp>
    <dsp:sp modelId="{31ECF356-5B32-47D0-A674-49550A57A5B1}">
      <dsp:nvSpPr>
        <dsp:cNvPr id="0" name=""/>
        <dsp:cNvSpPr/>
      </dsp:nvSpPr>
      <dsp:spPr>
        <a:xfrm>
          <a:off x="3118754" y="2838904"/>
          <a:ext cx="1617707" cy="107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Due to shared experience and resources</a:t>
          </a:r>
        </a:p>
      </dsp:txBody>
      <dsp:txXfrm>
        <a:off x="3118754" y="2838904"/>
        <a:ext cx="1617707" cy="107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3347-E07D-4523-ACBD-DAC454C77C1D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D8507-574D-4F7A-A4BC-8288F7CFA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 contention is that besides issues of governance, public funding etc ... communities of practice are supporting the resilience of a system as the diversity of knowledge and background provides adaptability and I want to suggest developing something similar to the UK professional standard framework for quality of experience in workplace side of training this would offer a wide enough framework to permit for local </a:t>
            </a:r>
            <a:r>
              <a:rPr lang="en-GB" dirty="0" err="1"/>
              <a:t>idiosyncracies</a:t>
            </a:r>
            <a:r>
              <a:rPr lang="en-GB" dirty="0"/>
              <a:t> but has mutually agreed values norms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D8507-574D-4F7A-A4BC-8288F7CFA1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3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3" y="2579078"/>
            <a:ext cx="4775075" cy="1630906"/>
          </a:xfrm>
        </p:spPr>
        <p:txBody>
          <a:bodyPr>
            <a:noAutofit/>
          </a:bodyPr>
          <a:lstStyle/>
          <a:p>
            <a:r>
              <a:rPr lang="en-US" sz="3200" cap="none" dirty="0">
                <a:solidFill>
                  <a:schemeClr val="tx1"/>
                </a:solidFill>
              </a:rPr>
              <a:t>System Resilience Through Communities Of Practice</a:t>
            </a:r>
            <a:br>
              <a:rPr lang="en-US" sz="3200" cap="none" dirty="0">
                <a:solidFill>
                  <a:schemeClr val="tx1"/>
                </a:solidFill>
              </a:rPr>
            </a:b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4" y="4293270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Dr Nathalie Sheridan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FB74-279B-4C03-A5F4-807F2D21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/>
              <a:t>Systems Resilience and Communities of Practice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F72EB-2B08-4D2F-87EB-1C7AF2E2C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‘… according to the resilience framework, diversity […] self‐organization and adaptive learning are three attributes […] that are able to adapt to disturbance and change, although other factors also play a role.’ (Krasny &amp; Tidball, 2009)</a:t>
            </a:r>
          </a:p>
          <a:p>
            <a:endParaRPr lang="en-GB"/>
          </a:p>
        </p:txBody>
      </p:sp>
      <p:pic>
        <p:nvPicPr>
          <p:cNvPr id="5" name="Picture Placeholder 4" descr="A large tree in a forest&#10;&#10;Description automatically generated">
            <a:extLst>
              <a:ext uri="{FF2B5EF4-FFF2-40B4-BE49-F238E27FC236}">
                <a16:creationId xmlns:a16="http://schemas.microsoft.com/office/drawing/2014/main" id="{7D00ACF5-7F7C-4E7F-BD63-7E5DF37B7F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r="2" b="2"/>
          <a:stretch/>
        </p:blipFill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67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C24801-422E-4901-BAE1-5D382EC6D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13" y="572704"/>
            <a:ext cx="4663440" cy="640080"/>
          </a:xfrm>
        </p:spPr>
        <p:txBody>
          <a:bodyPr/>
          <a:lstStyle/>
          <a:p>
            <a:r>
              <a:rPr lang="en-GB" dirty="0"/>
              <a:t>3 Factors for Resilient Systems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9BE9C88-D5EB-4DFA-9893-149CB07B744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8689830"/>
              </p:ext>
            </p:extLst>
          </p:nvPr>
        </p:nvGraphicFramePr>
        <p:xfrm>
          <a:off x="629175" y="1609624"/>
          <a:ext cx="5104114" cy="401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D9F3A3-F2C1-40E6-B8BC-CBFF73CC7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3545" y="583346"/>
            <a:ext cx="4663440" cy="640080"/>
          </a:xfrm>
        </p:spPr>
        <p:txBody>
          <a:bodyPr/>
          <a:lstStyle/>
          <a:p>
            <a:r>
              <a:rPr lang="en-GB" dirty="0"/>
              <a:t>Community of Practice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DA734A-1053-489C-955B-3D4F996DE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2543" y="1608562"/>
            <a:ext cx="4663440" cy="37516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However they have a shared domain of interest in their apprentices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Relationship building and Community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Shared Repertoire of Resources</a:t>
            </a:r>
          </a:p>
        </p:txBody>
      </p:sp>
    </p:spTree>
    <p:extLst>
      <p:ext uri="{BB962C8B-B14F-4D97-AF65-F5344CB8AC3E}">
        <p14:creationId xmlns:p14="http://schemas.microsoft.com/office/powerpoint/2010/main" val="71119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3" y="2579078"/>
            <a:ext cx="4775075" cy="16309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cap="none" dirty="0">
                <a:solidFill>
                  <a:schemeClr val="tx1"/>
                </a:solidFill>
              </a:rPr>
              <a:t>Thank you</a:t>
            </a:r>
            <a:br>
              <a:rPr lang="en-US" sz="3200" cap="none" dirty="0">
                <a:solidFill>
                  <a:schemeClr val="tx1"/>
                </a:solidFill>
              </a:rPr>
            </a:br>
            <a:endParaRPr lang="en-US" sz="32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6DD7-7A5E-4D0D-8A09-CDD29C9C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Quick 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83C9E-E1E4-4F9E-B80F-8CDE4CFC4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/>
              <a:t>Lecturer in Academic and Digital Development</a:t>
            </a:r>
            <a:r>
              <a:rPr lang="en-GB" dirty="0"/>
              <a:t> (Academic Digital Development Team)</a:t>
            </a:r>
          </a:p>
          <a:p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DDBF1BE-6C8C-4244-A71A-DDD7CE558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172342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44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3A4A-46A6-4CD4-BE00-6009D1A6A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/>
              <a:t>Community Of Practice </a:t>
            </a:r>
          </a:p>
        </p:txBody>
      </p:sp>
    </p:spTree>
    <p:extLst>
      <p:ext uri="{BB962C8B-B14F-4D97-AF65-F5344CB8AC3E}">
        <p14:creationId xmlns:p14="http://schemas.microsoft.com/office/powerpoint/2010/main" val="13919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C04B6-297B-4809-8204-3791F75B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sz="2800"/>
              <a:t>“Communities of practice are formed by people who engage in a process of collective learning in a shared domain of human endeavours” (Wenger &amp; </a:t>
            </a:r>
            <a:r>
              <a:rPr lang="en-GB" sz="2800" err="1"/>
              <a:t>Trayner</a:t>
            </a:r>
            <a:r>
              <a:rPr lang="en-GB" sz="2800"/>
              <a:t>, 2019)</a:t>
            </a:r>
          </a:p>
          <a:p>
            <a:endParaRPr lang="en-GB" sz="2800"/>
          </a:p>
        </p:txBody>
      </p:sp>
      <p:pic>
        <p:nvPicPr>
          <p:cNvPr id="6" name="Picture Placeholder 5" descr="A bedroom with a bed and a chair in a room&#10;&#10;Description automatically generated">
            <a:extLst>
              <a:ext uri="{FF2B5EF4-FFF2-40B4-BE49-F238E27FC236}">
                <a16:creationId xmlns:a16="http://schemas.microsoft.com/office/drawing/2014/main" id="{A5E0B64A-4E13-464C-BB84-D08D8727D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 b="24485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36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2CE6-A3E0-4CC5-968E-BC3D520D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3FE87-2285-4DC2-849C-61D87B1CD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Brief overview (Wenger, 2011)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AA02B52-0AA5-4597-8A00-DD6AB55A4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75335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7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57DB-D412-4608-B14E-C14726A1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How we develop this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E268CE-BFE0-4BA0-9C5E-976F1E299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824873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16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815B3E-9115-416C-B8DE-6E530EB1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Our Ambitions</a:t>
            </a:r>
          </a:p>
        </p:txBody>
      </p:sp>
      <p:graphicFrame>
        <p:nvGraphicFramePr>
          <p:cNvPr id="6" name="Vertical Text Placeholder 2">
            <a:extLst>
              <a:ext uri="{FF2B5EF4-FFF2-40B4-BE49-F238E27FC236}">
                <a16:creationId xmlns:a16="http://schemas.microsoft.com/office/drawing/2014/main" id="{B52BDEC1-6BBD-4BD2-8A8F-CDC62AA0B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717607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68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9273F5-BD9D-43BF-AB20-39F0893F33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599" y="542925"/>
            <a:ext cx="7696201" cy="5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C2C69-F3F7-47E9-ABFF-6797AFB1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UKPSF</a:t>
            </a:r>
          </a:p>
        </p:txBody>
      </p:sp>
    </p:spTree>
    <p:extLst>
      <p:ext uri="{BB962C8B-B14F-4D97-AF65-F5344CB8AC3E}">
        <p14:creationId xmlns:p14="http://schemas.microsoft.com/office/powerpoint/2010/main" val="425611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FEDB-5178-4C03-B046-804BF755D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/>
              <a:t>Bringing It Together</a:t>
            </a:r>
          </a:p>
        </p:txBody>
      </p:sp>
    </p:spTree>
    <p:extLst>
      <p:ext uri="{BB962C8B-B14F-4D97-AF65-F5344CB8AC3E}">
        <p14:creationId xmlns:p14="http://schemas.microsoft.com/office/powerpoint/2010/main" val="3364938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A3C6E6456D6419494150D26A2F90B" ma:contentTypeVersion="33" ma:contentTypeDescription="Create a new document." ma:contentTypeScope="" ma:versionID="2620f3defc01582754363ce9265f281d">
  <xsd:schema xmlns:xsd="http://www.w3.org/2001/XMLSchema" xmlns:xs="http://www.w3.org/2001/XMLSchema" xmlns:p="http://schemas.microsoft.com/office/2006/metadata/properties" xmlns:ns1="http://schemas.microsoft.com/sharepoint/v3" xmlns:ns3="b0132009-0bd6-4377-b691-535b8bee168c" xmlns:ns4="b45d07f7-5cab-41c3-b41d-2a34dd52de4a" targetNamespace="http://schemas.microsoft.com/office/2006/metadata/properties" ma:root="true" ma:fieldsID="5d2c6f65e14bfcace62ccee67c121e77" ns1:_="" ns3:_="" ns4:_="">
    <xsd:import namespace="http://schemas.microsoft.com/sharepoint/v3"/>
    <xsd:import namespace="b0132009-0bd6-4377-b691-535b8bee168c"/>
    <xsd:import namespace="b45d07f7-5cab-41c3-b41d-2a34dd52de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32009-0bd6-4377-b691-535b8bee16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d07f7-5cab-41c3-b41d-2a34dd52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b45d07f7-5cab-41c3-b41d-2a34dd52de4a" xsi:nil="true"/>
    <_ip_UnifiedCompliancePolicyUIAction xmlns="http://schemas.microsoft.com/sharepoint/v3" xsi:nil="true"/>
    <Invited_Students xmlns="b45d07f7-5cab-41c3-b41d-2a34dd52de4a" xsi:nil="true"/>
    <Is_Collaboration_Space_Locked xmlns="b45d07f7-5cab-41c3-b41d-2a34dd52de4a" xsi:nil="true"/>
    <Templates xmlns="b45d07f7-5cab-41c3-b41d-2a34dd52de4a" xsi:nil="true"/>
    <Self_Registration_Enabled xmlns="b45d07f7-5cab-41c3-b41d-2a34dd52de4a" xsi:nil="true"/>
    <FolderType xmlns="b45d07f7-5cab-41c3-b41d-2a34dd52de4a" xsi:nil="true"/>
    <Teachers xmlns="b45d07f7-5cab-41c3-b41d-2a34dd52de4a">
      <UserInfo>
        <DisplayName/>
        <AccountId xsi:nil="true"/>
        <AccountType/>
      </UserInfo>
    </Teachers>
    <Student_Groups xmlns="b45d07f7-5cab-41c3-b41d-2a34dd52de4a">
      <UserInfo>
        <DisplayName/>
        <AccountId xsi:nil="true"/>
        <AccountType/>
      </UserInfo>
    </Student_Groups>
    <AppVersion xmlns="b45d07f7-5cab-41c3-b41d-2a34dd52de4a" xsi:nil="true"/>
    <LMS_Mappings xmlns="b45d07f7-5cab-41c3-b41d-2a34dd52de4a" xsi:nil="true"/>
    <DefaultSectionNames xmlns="b45d07f7-5cab-41c3-b41d-2a34dd52de4a" xsi:nil="true"/>
    <CultureName xmlns="b45d07f7-5cab-41c3-b41d-2a34dd52de4a" xsi:nil="true"/>
    <Students xmlns="b45d07f7-5cab-41c3-b41d-2a34dd52de4a">
      <UserInfo>
        <DisplayName/>
        <AccountId xsi:nil="true"/>
        <AccountType/>
      </UserInfo>
    </Students>
    <_ip_UnifiedCompliancePolicyProperties xmlns="http://schemas.microsoft.com/sharepoint/v3" xsi:nil="true"/>
    <TeamsChannelId xmlns="b45d07f7-5cab-41c3-b41d-2a34dd52de4a" xsi:nil="true"/>
    <Has_Teacher_Only_SectionGroup xmlns="b45d07f7-5cab-41c3-b41d-2a34dd52de4a" xsi:nil="true"/>
    <Owner xmlns="b45d07f7-5cab-41c3-b41d-2a34dd52de4a">
      <UserInfo>
        <DisplayName/>
        <AccountId xsi:nil="true"/>
        <AccountType/>
      </UserInfo>
    </Owner>
    <Distribution_Groups xmlns="b45d07f7-5cab-41c3-b41d-2a34dd52de4a" xsi:nil="true"/>
    <IsNotebookLocked xmlns="b45d07f7-5cab-41c3-b41d-2a34dd52de4a" xsi:nil="true"/>
    <NotebookType xmlns="b45d07f7-5cab-41c3-b41d-2a34dd52de4a" xsi:nil="true"/>
    <Invited_Teachers xmlns="b45d07f7-5cab-41c3-b41d-2a34dd52de4a" xsi:nil="true"/>
  </documentManagement>
</p:properties>
</file>

<file path=customXml/itemProps1.xml><?xml version="1.0" encoding="utf-8"?>
<ds:datastoreItem xmlns:ds="http://schemas.openxmlformats.org/officeDocument/2006/customXml" ds:itemID="{E47C0F6B-E871-467C-96DE-19B90CF8F5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132009-0bd6-4377-b691-535b8bee168c"/>
    <ds:schemaRef ds:uri="b45d07f7-5cab-41c3-b41d-2a34dd52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5C91B6-1B65-41C1-85C3-9A509C6DD7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49BD2-DD2F-4A76-BB20-2FE788C2BB51}">
  <ds:schemaRefs>
    <ds:schemaRef ds:uri="http://schemas.microsoft.com/office/2006/metadata/properties"/>
    <ds:schemaRef ds:uri="http://schemas.microsoft.com/office/infopath/2007/PartnerControls"/>
    <ds:schemaRef ds:uri="b45d07f7-5cab-41c3-b41d-2a34dd52de4a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Widescreen</PresentationFormat>
  <Paragraphs>68</Paragraphs>
  <Slides>12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SavonVTI</vt:lpstr>
      <vt:lpstr>System Resilience Through Communities Of Practice </vt:lpstr>
      <vt:lpstr>Quick Background</vt:lpstr>
      <vt:lpstr>Community Of Practice </vt:lpstr>
      <vt:lpstr>“Communities of practice are formed by people who engage in a process of collective learning in a shared domain of human endeavours” (Wenger &amp; Trayner, 2019) </vt:lpstr>
      <vt:lpstr>Definition</vt:lpstr>
      <vt:lpstr>How we develop this</vt:lpstr>
      <vt:lpstr>Our Ambitions</vt:lpstr>
      <vt:lpstr>UKPSF</vt:lpstr>
      <vt:lpstr>Bringing It Together</vt:lpstr>
      <vt:lpstr>Systems Resilience and Communities of Practice  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Resilience Through Communities Of Practice </dc:title>
  <dc:creator/>
  <cp:lastModifiedBy>Nathalie Sheridan</cp:lastModifiedBy>
  <cp:revision>3</cp:revision>
  <dcterms:created xsi:type="dcterms:W3CDTF">2019-11-25T14:39:48Z</dcterms:created>
  <dcterms:modified xsi:type="dcterms:W3CDTF">2020-08-23T11:34:01Z</dcterms:modified>
</cp:coreProperties>
</file>