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1" autoAdjust="0"/>
    <p:restoredTop sz="94660"/>
  </p:normalViewPr>
  <p:slideViewPr>
    <p:cSldViewPr snapToGrid="0">
      <p:cViewPr varScale="1">
        <p:scale>
          <a:sx n="45" d="100"/>
          <a:sy n="45" d="100"/>
        </p:scale>
        <p:origin x="24" y="9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F6C7-D272-4B78-87CE-E6359B1D9C9D}" type="datetimeFigureOut">
              <a:rPr lang="en-US" smtClean="0"/>
              <a:t>04/Aug/2020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6E71E-A3E6-43C9-B745-CCD5758B6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36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F6C7-D272-4B78-87CE-E6359B1D9C9D}" type="datetimeFigureOut">
              <a:rPr lang="en-US" smtClean="0"/>
              <a:t>04/Aug/2020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6E71E-A3E6-43C9-B745-CCD5758B6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79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F6C7-D272-4B78-87CE-E6359B1D9C9D}" type="datetimeFigureOut">
              <a:rPr lang="en-US" smtClean="0"/>
              <a:t>04/Aug/2020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6E71E-A3E6-43C9-B745-CCD5758B6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8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F6C7-D272-4B78-87CE-E6359B1D9C9D}" type="datetimeFigureOut">
              <a:rPr lang="en-US" smtClean="0"/>
              <a:t>04/Aug/2020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6E71E-A3E6-43C9-B745-CCD5758B6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41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F6C7-D272-4B78-87CE-E6359B1D9C9D}" type="datetimeFigureOut">
              <a:rPr lang="en-US" smtClean="0"/>
              <a:t>04/Aug/2020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6E71E-A3E6-43C9-B745-CCD5758B6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455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F6C7-D272-4B78-87CE-E6359B1D9C9D}" type="datetimeFigureOut">
              <a:rPr lang="en-US" smtClean="0"/>
              <a:t>04/Aug/2020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6E71E-A3E6-43C9-B745-CCD5758B6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29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F6C7-D272-4B78-87CE-E6359B1D9C9D}" type="datetimeFigureOut">
              <a:rPr lang="en-US" smtClean="0"/>
              <a:t>04/Aug/2020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6E71E-A3E6-43C9-B745-CCD5758B6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F6C7-D272-4B78-87CE-E6359B1D9C9D}" type="datetimeFigureOut">
              <a:rPr lang="en-US" smtClean="0"/>
              <a:t>04/Aug/2020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6E71E-A3E6-43C9-B745-CCD5758B6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55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F6C7-D272-4B78-87CE-E6359B1D9C9D}" type="datetimeFigureOut">
              <a:rPr lang="en-US" smtClean="0"/>
              <a:t>04/Aug/2020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6E71E-A3E6-43C9-B745-CCD5758B6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92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F6C7-D272-4B78-87CE-E6359B1D9C9D}" type="datetimeFigureOut">
              <a:rPr lang="en-US" smtClean="0"/>
              <a:t>04/Aug/2020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6E71E-A3E6-43C9-B745-CCD5758B6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81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5F6C7-D272-4B78-87CE-E6359B1D9C9D}" type="datetimeFigureOut">
              <a:rPr lang="en-US" smtClean="0"/>
              <a:t>04/Aug/2020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6E71E-A3E6-43C9-B745-CCD5758B6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47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5F6C7-D272-4B78-87CE-E6359B1D9C9D}" type="datetimeFigureOut">
              <a:rPr lang="en-US" smtClean="0"/>
              <a:t>04/Aug/2020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6E71E-A3E6-43C9-B745-CCD5758B6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224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590" y="689811"/>
            <a:ext cx="8337583" cy="481537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236133" y="575733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Figure S25.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Correlation between β-</a:t>
            </a:r>
            <a:r>
              <a:rPr kumimoji="0" lang="en-US" altLang="en-US" sz="1200" b="0" i="0" u="sng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haematin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inhibition activity (log(BIHA</a:t>
            </a:r>
            <a:r>
              <a:rPr kumimoji="0" lang="en-US" altLang="en-US" sz="1200" b="0" i="0" u="none" strike="noStrike" cap="none" normalizeH="0" baseline="-3000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50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)) and </a:t>
            </a:r>
            <a:r>
              <a:rPr kumimoji="0" lang="en-US" altLang="en-US" sz="1200" b="0" i="0" u="sng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anti-malarial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 activity (log(IC</a:t>
            </a:r>
            <a:r>
              <a:rPr kumimoji="0" lang="en-US" altLang="en-US" sz="1200" b="0" i="0" u="none" strike="noStrike" cap="none" normalizeH="0" baseline="-3000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50</a:t>
            </a: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MS Mincho"/>
                <a:cs typeface="Times New Roman" panose="02020603050405020304" pitchFamily="18" charset="0"/>
              </a:rPr>
              <a:t>­)) for biquinolines against sensitive strain D6</a:t>
            </a:r>
            <a:r>
              <a:rPr kumimoji="0" lang="en-US" alt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848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MS Mincho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Ngoc Nguyen</dc:creator>
  <cp:lastModifiedBy>Ngoc Nguyen</cp:lastModifiedBy>
  <cp:revision>2</cp:revision>
  <dcterms:created xsi:type="dcterms:W3CDTF">2020-07-03T16:17:30Z</dcterms:created>
  <dcterms:modified xsi:type="dcterms:W3CDTF">2020-08-04T16:36:29Z</dcterms:modified>
</cp:coreProperties>
</file>