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2"/>
  </p:notesMasterIdLst>
  <p:sldIdLst>
    <p:sldId id="259" r:id="rId5"/>
    <p:sldId id="260" r:id="rId6"/>
    <p:sldId id="256" r:id="rId7"/>
    <p:sldId id="257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63F9C-617E-45B3-A92C-210CEFBA2D3E}" v="5" dt="2020-08-02T08:01:24.111"/>
    <p1510:client id="{18070CEB-AFCF-4D6C-977A-0B4D350D2708}" v="19" dt="2020-07-08T23:57:20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5639" autoAdjust="0"/>
  </p:normalViewPr>
  <p:slideViewPr>
    <p:cSldViewPr snapToGrid="0">
      <p:cViewPr varScale="1">
        <p:scale>
          <a:sx n="42" d="100"/>
          <a:sy n="42" d="100"/>
        </p:scale>
        <p:origin x="120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46FD0-2DBD-4D28-A55E-219FE6B5A41A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A1B5-5585-4233-9351-9F7D4B2D9B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18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i="1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A1B5-5585-4233-9351-9F7D4B2D9BC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47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i="1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A1B5-5585-4233-9351-9F7D4B2D9BC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03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A1B5-5585-4233-9351-9F7D4B2D9BC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35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A1B5-5585-4233-9351-9F7D4B2D9BC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68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A1B5-5585-4233-9351-9F7D4B2D9BC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62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A1B5-5585-4233-9351-9F7D4B2D9BC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92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A1B5-5585-4233-9351-9F7D4B2D9BC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68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ED5E-A3EF-4EF9-B105-988BFF579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7D9CA-13A1-4D70-9555-0058FBCE9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6554-FDAD-41A3-B547-0449EC0A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C3401-7624-4320-A16A-EB00C468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A668B-37F9-44EB-9753-F67F1A99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76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ACFB-3333-4F0A-898D-41F07396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4EAF6-CD18-484D-A4D7-918BD61B2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B51AD-9594-4EB3-9BF5-8E371426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7BD3D-811C-4F78-9C2C-34C90648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AF45E-26B6-4EA0-9E60-66CCCFB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33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C889E-19CA-4522-BD84-BC1995B0E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024A1-D3A5-427A-B9EF-29227D78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F7F1-0548-41B0-A1AE-81949A84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0B86-1367-4B47-B597-B821F342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0D8DA-8FB6-42EA-85CE-E11A3C8C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34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CA79-9E20-448E-BBCC-36461C73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EBC2-863F-428B-91AF-F9F893D7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15B7C-7512-40E0-84A7-89BE6611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274F-1415-432C-9404-7860F67A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2C1D3-17C7-4AA7-9369-D8CB505A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29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4803-BE7D-49D7-96E3-0D16CA5A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94775-3FE8-4B8B-B74E-4C009122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213A-422D-4E29-96E0-59BB0114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9B5C9-E226-4FC2-AE50-DBB53CC8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012BF-B367-47C0-89C1-75BDABB2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79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EC6B-5B89-4D7B-B7E4-C50912BD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BA9B-C9FE-47B2-8032-29A701EC8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9DC46-3D24-4405-810C-04F56F440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AA070-3BAA-4C81-93D4-7FBD0F04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A754-561B-471B-808F-3D8FBBE0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C63DF-FD69-4D4A-BF37-339652C2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75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289B-A3D2-49A1-9392-B73F9550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43BF0-BE54-4B67-902F-4C5B4F27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D8A09-7F85-4A44-BCB1-8C4595624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DAB6D-C824-41F3-A2C5-391A5A9A5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16BE5-714E-4C42-85A0-D1AA6AB45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DA40C-C143-4029-BA73-A9D1EBEE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5C2C5-4CF6-400B-84B1-C7DEB9A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C2D29-9798-4E14-8702-91729F0A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19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7FD9-6FD2-45F3-AE7C-B4E2C1E7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AE122-DECB-41D3-AD34-9A02BB9F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EC563-BDF7-41FA-B9D7-8AB28852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7EF9F-4C1D-4026-81B2-67A315DF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2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18937-6C84-4CEA-B9CC-87577D1D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85234-4239-4C19-816D-C9653F2F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94D5D-04C5-4680-9561-74451F61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6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19C5-A13E-4F2E-9C4C-4456BC03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4B69-A961-4590-AE3C-D0831CB0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7EF57-F19D-4145-8567-05B8AB6C9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86479-7DF8-480D-95B7-AEF6FACB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A4002-8920-4966-92B0-B3E073CB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CEF29-73CC-4A81-9882-D1E24E30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05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04D7-6DB6-481C-8058-A311C7F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415C8-4080-41CB-BADB-B46D9D3D0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DED3D-FC70-4C25-B018-F8E44BAD9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21241-AF0E-4AC0-9B3B-B78F5855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0337E-A355-40DF-8A2F-6DBFC371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E588-390D-4E42-B40A-8313471C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62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F99B2-5F41-4751-B802-2B2D4447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8801B-E0D5-4BF8-B20D-78DE2B815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2375F-1341-4E0C-8932-A08E1231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5CA7-EBAF-4D4A-AE0F-5793E036738B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2A9B-F1BB-4FC9-814C-6353950D4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F4DB5-1422-417E-9304-8B470BE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B737-6553-4FF5-B8E3-D172DA2404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3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2C47132-4823-422F-923B-652E7F4B3C14}"/>
              </a:ext>
            </a:extLst>
          </p:cNvPr>
          <p:cNvSpPr txBox="1">
            <a:spLocks/>
          </p:cNvSpPr>
          <p:nvPr/>
        </p:nvSpPr>
        <p:spPr>
          <a:xfrm>
            <a:off x="1222310" y="1130300"/>
            <a:ext cx="10410889" cy="558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8000" dirty="0"/>
              <a:t>Year 5 Formative </a:t>
            </a:r>
            <a:r>
              <a:rPr lang="en-AU" sz="8000" dirty="0" err="1"/>
              <a:t>eOSCE</a:t>
            </a:r>
            <a:endParaRPr lang="en-AU" sz="8000" dirty="0"/>
          </a:p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r>
              <a:rPr lang="en-AU" sz="8000" dirty="0"/>
              <a:t>Welcome to </a:t>
            </a:r>
            <a:r>
              <a:rPr lang="en-AU" sz="8000" b="1" dirty="0"/>
              <a:t>STATION 1</a:t>
            </a:r>
          </a:p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r>
              <a:rPr lang="en-AU" sz="4000" b="1" dirty="0">
                <a:solidFill>
                  <a:srgbClr val="FF0000"/>
                </a:solidFill>
              </a:rPr>
              <a:t>We will now undertake a Student ID check</a:t>
            </a:r>
          </a:p>
          <a:p>
            <a:pPr marL="0" indent="0" algn="ctr">
              <a:buNone/>
            </a:pPr>
            <a:r>
              <a:rPr lang="en-AU" sz="4000" b="1" dirty="0">
                <a:solidFill>
                  <a:srgbClr val="FF0000"/>
                </a:solidFill>
              </a:rPr>
              <a:t>Please turn your camera ON when instructed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5CEABA5-811F-40EB-8DCB-AC08FA260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247486"/>
            <a:ext cx="2053512" cy="487109"/>
          </a:xfrm>
          <a:prstGeom prst="rect">
            <a:avLst/>
          </a:prstGeom>
        </p:spPr>
      </p:pic>
      <p:pic>
        <p:nvPicPr>
          <p:cNvPr id="7" name="Yr 5 F/OSCE St# 1 Intro">
            <a:hlinkClick r:id="" action="ppaction://media"/>
            <a:extLst>
              <a:ext uri="{FF2B5EF4-FFF2-40B4-BE49-F238E27FC236}">
                <a16:creationId xmlns:a16="http://schemas.microsoft.com/office/drawing/2014/main" id="{F58ED9CB-C3DB-49A2-895A-0F49C3BDC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9999" y="6204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2C47132-4823-422F-923B-652E7F4B3C14}"/>
              </a:ext>
            </a:extLst>
          </p:cNvPr>
          <p:cNvSpPr txBox="1">
            <a:spLocks/>
          </p:cNvSpPr>
          <p:nvPr/>
        </p:nvSpPr>
        <p:spPr>
          <a:xfrm>
            <a:off x="1222310" y="1130300"/>
            <a:ext cx="10410889" cy="558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8000" dirty="0"/>
              <a:t>Year 5 Formative </a:t>
            </a:r>
            <a:r>
              <a:rPr lang="en-AU" sz="8000" dirty="0" err="1"/>
              <a:t>eOSCE</a:t>
            </a:r>
            <a:endParaRPr lang="en-AU" sz="8000" dirty="0"/>
          </a:p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r>
              <a:rPr lang="en-AU" sz="8000" dirty="0"/>
              <a:t>Welcome to </a:t>
            </a:r>
            <a:r>
              <a:rPr lang="en-AU" sz="8000" b="1" dirty="0"/>
              <a:t>STATION 1</a:t>
            </a:r>
          </a:p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r>
              <a:rPr lang="en-AU" sz="4000" b="1" dirty="0">
                <a:solidFill>
                  <a:srgbClr val="FF0000"/>
                </a:solidFill>
              </a:rPr>
              <a:t>You are now under exam conditions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5CEABA5-811F-40EB-8DCB-AC08FA260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247486"/>
            <a:ext cx="2053512" cy="487109"/>
          </a:xfrm>
          <a:prstGeom prst="rect">
            <a:avLst/>
          </a:prstGeom>
        </p:spPr>
      </p:pic>
      <p:pic>
        <p:nvPicPr>
          <p:cNvPr id="7" name="Yr 5 F/OSCE St# 1 2nd">
            <a:hlinkClick r:id="" action="ppaction://media"/>
            <a:extLst>
              <a:ext uri="{FF2B5EF4-FFF2-40B4-BE49-F238E27FC236}">
                <a16:creationId xmlns:a16="http://schemas.microsoft.com/office/drawing/2014/main" id="{1AD281AE-EF1F-4C34-BCB8-BA4B45A06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9999" y="59846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22AE7C-E3A6-4563-A33C-818CCDD52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33" y="46653"/>
            <a:ext cx="11846767" cy="6885992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/>
              <a:t>STATION 1:  Student Information</a:t>
            </a:r>
            <a:endParaRPr lang="en-AU" sz="3200" dirty="0"/>
          </a:p>
          <a:p>
            <a:pPr algn="l">
              <a:spcBef>
                <a:spcPts val="0"/>
              </a:spcBef>
            </a:pPr>
            <a:r>
              <a:rPr lang="en-AU" sz="3200" b="1" dirty="0"/>
              <a:t> </a:t>
            </a:r>
            <a:endParaRPr lang="en-AU" sz="3200" dirty="0"/>
          </a:p>
          <a:p>
            <a:pPr algn="l"/>
            <a:r>
              <a:rPr lang="en-AU" sz="3200" b="1" dirty="0"/>
              <a:t>Scenario: </a:t>
            </a:r>
            <a:endParaRPr lang="en-AU" sz="3200" dirty="0"/>
          </a:p>
          <a:p>
            <a:pPr algn="l"/>
            <a:r>
              <a:rPr lang="en-AU" dirty="0"/>
              <a:t>Insert scenario here</a:t>
            </a:r>
          </a:p>
          <a:p>
            <a:pPr algn="l">
              <a:spcBef>
                <a:spcPts val="0"/>
              </a:spcBef>
            </a:pPr>
            <a:endParaRPr lang="en-AU" b="1" dirty="0"/>
          </a:p>
          <a:p>
            <a:pPr algn="l"/>
            <a:r>
              <a:rPr lang="en-AU" sz="3200" b="1" dirty="0"/>
              <a:t>Task: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Insert tasks here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DF00861-897D-4CB5-88BE-1F033964F9EB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1:59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35B57F4-113F-4AB5-8B2B-2EE4913D3D69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1:58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CE85796-5DA4-4AC8-8099-C5CA9152C092}"/>
              </a:ext>
            </a:extLst>
          </p:cNvPr>
          <p:cNvSpPr/>
          <p:nvPr/>
        </p:nvSpPr>
        <p:spPr>
          <a:xfrm>
            <a:off x="933737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41DA45F-7500-49CA-A279-62BD004F5336}"/>
              </a:ext>
            </a:extLst>
          </p:cNvPr>
          <p:cNvSpPr/>
          <p:nvPr/>
        </p:nvSpPr>
        <p:spPr>
          <a:xfrm>
            <a:off x="9337376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1:56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13C1582-0578-45BA-AF5C-AFA86AF9AE55}"/>
              </a:ext>
            </a:extLst>
          </p:cNvPr>
          <p:cNvSpPr/>
          <p:nvPr/>
        </p:nvSpPr>
        <p:spPr>
          <a:xfrm>
            <a:off x="933737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1:55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EE4CC33-8E8B-42A5-B8DC-274C623B76DB}"/>
              </a:ext>
            </a:extLst>
          </p:cNvPr>
          <p:cNvSpPr/>
          <p:nvPr/>
        </p:nvSpPr>
        <p:spPr>
          <a:xfrm>
            <a:off x="933734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1:54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8F4B13C-BBD4-4FD5-9AD9-E08B6D1A92E9}"/>
              </a:ext>
            </a:extLst>
          </p:cNvPr>
          <p:cNvSpPr/>
          <p:nvPr/>
        </p:nvSpPr>
        <p:spPr>
          <a:xfrm>
            <a:off x="9337314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A5CA896-032D-4DB0-95B8-9062E7D96BBF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96BEACB-3799-4F3A-8C32-624E4B56396A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1:51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61C8E05-F2B2-4CD5-B56F-ADD917FD011A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1:50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C76A2F7-7A27-4F48-86DE-FE6FCA9D88F7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1:49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0FA3911-DC0E-4EBD-BFB8-88A447BBFF5F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1:48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43250DB-E4BB-439D-B8C8-F8BBFE6A9B55}"/>
              </a:ext>
            </a:extLst>
          </p:cNvPr>
          <p:cNvSpPr/>
          <p:nvPr/>
        </p:nvSpPr>
        <p:spPr>
          <a:xfrm>
            <a:off x="933737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1:47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91BFA4A-E1AB-4E5D-9302-E3E6BE5F6F64}"/>
              </a:ext>
            </a:extLst>
          </p:cNvPr>
          <p:cNvSpPr/>
          <p:nvPr/>
        </p:nvSpPr>
        <p:spPr>
          <a:xfrm>
            <a:off x="9337376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1:46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7BA3E29-0D6D-4ED3-8A77-ACA53CF14BA7}"/>
              </a:ext>
            </a:extLst>
          </p:cNvPr>
          <p:cNvSpPr/>
          <p:nvPr/>
        </p:nvSpPr>
        <p:spPr>
          <a:xfrm>
            <a:off x="933737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1:45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4A05582-07FE-4388-ADEB-691E6592CE8D}"/>
              </a:ext>
            </a:extLst>
          </p:cNvPr>
          <p:cNvSpPr/>
          <p:nvPr/>
        </p:nvSpPr>
        <p:spPr>
          <a:xfrm>
            <a:off x="933734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1:44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C422ACE-A4F2-4F9B-9437-28191EB78B6B}"/>
              </a:ext>
            </a:extLst>
          </p:cNvPr>
          <p:cNvSpPr/>
          <p:nvPr/>
        </p:nvSpPr>
        <p:spPr>
          <a:xfrm>
            <a:off x="9337314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1:43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349DF66-43D8-4F84-B233-48A9BE707F90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52A3796-0A98-41CF-8ACC-D29CD69E4D19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E20C635-F66B-4560-AB70-50C3D453F662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1:40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559BD31-B511-43EF-AE12-085FCC49865E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1:39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708EA93-7EE3-4CC2-BD51-68F25F80522D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1:38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5F70569-AEC6-4065-9C02-62D15A16D7F4}"/>
              </a:ext>
            </a:extLst>
          </p:cNvPr>
          <p:cNvSpPr/>
          <p:nvPr/>
        </p:nvSpPr>
        <p:spPr>
          <a:xfrm>
            <a:off x="933737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1:37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2CACB6B-873B-430D-95C3-FF20AF09BC45}"/>
              </a:ext>
            </a:extLst>
          </p:cNvPr>
          <p:cNvSpPr/>
          <p:nvPr/>
        </p:nvSpPr>
        <p:spPr>
          <a:xfrm>
            <a:off x="9337376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1:36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448C01F-DD64-4702-ADEA-139F0E563EC7}"/>
              </a:ext>
            </a:extLst>
          </p:cNvPr>
          <p:cNvSpPr/>
          <p:nvPr/>
        </p:nvSpPr>
        <p:spPr>
          <a:xfrm>
            <a:off x="933737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1:35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C4EFDEA-8F3A-4882-85E5-313BFEDDB3EA}"/>
              </a:ext>
            </a:extLst>
          </p:cNvPr>
          <p:cNvSpPr/>
          <p:nvPr/>
        </p:nvSpPr>
        <p:spPr>
          <a:xfrm>
            <a:off x="933734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1:34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FCCAD41-6D46-4A15-96E4-1D80A5B6C75A}"/>
              </a:ext>
            </a:extLst>
          </p:cNvPr>
          <p:cNvSpPr/>
          <p:nvPr/>
        </p:nvSpPr>
        <p:spPr>
          <a:xfrm>
            <a:off x="9337314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1:33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7EF74DC-9621-442A-9AC6-BDDDCC7CCC1D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DFF96FB-FE4E-48DC-93D0-3C3138461FF8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1:31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1EFF10A-10B7-46D5-A9DE-EEEB2299BD85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1:30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AF73949-8F11-4A53-8FD0-43BCA56142E2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1:29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544867A-7C59-4D54-AD14-7825BB8C7452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4CF2641-1F61-4506-A405-F7AEAA6E4281}"/>
              </a:ext>
            </a:extLst>
          </p:cNvPr>
          <p:cNvSpPr/>
          <p:nvPr/>
        </p:nvSpPr>
        <p:spPr>
          <a:xfrm>
            <a:off x="933728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1:27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F1EC981-7060-4890-82DF-5EC93A4891D0}"/>
              </a:ext>
            </a:extLst>
          </p:cNvPr>
          <p:cNvSpPr/>
          <p:nvPr/>
        </p:nvSpPr>
        <p:spPr>
          <a:xfrm>
            <a:off x="9337281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1:26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1ECBB4-D474-4C8F-AA4B-FC31B8F7BD7E}"/>
              </a:ext>
            </a:extLst>
          </p:cNvPr>
          <p:cNvSpPr/>
          <p:nvPr/>
        </p:nvSpPr>
        <p:spPr>
          <a:xfrm>
            <a:off x="933728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1:25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0A754C8-D61C-4EDC-97F6-E02E096C9993}"/>
              </a:ext>
            </a:extLst>
          </p:cNvPr>
          <p:cNvSpPr/>
          <p:nvPr/>
        </p:nvSpPr>
        <p:spPr>
          <a:xfrm>
            <a:off x="933725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1:24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C23DC04-91DE-4DC3-A6BE-3DF83F4FA307}"/>
              </a:ext>
            </a:extLst>
          </p:cNvPr>
          <p:cNvSpPr/>
          <p:nvPr/>
        </p:nvSpPr>
        <p:spPr>
          <a:xfrm>
            <a:off x="933721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1:23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25C4FFA-2648-4849-961C-D24065BDF34D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93AB7C4-BAED-49B6-86E8-E2DD9413220D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1:21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119F7A1-E19A-44A1-B61A-3A8BD1320C1B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1:20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BD09DE8-A1AB-44C9-B91F-0566CCE999E8}"/>
              </a:ext>
            </a:extLst>
          </p:cNvPr>
          <p:cNvSpPr/>
          <p:nvPr/>
        </p:nvSpPr>
        <p:spPr>
          <a:xfrm>
            <a:off x="933736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1:19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6126F4C-B95E-4695-A891-2D0AD5C2CB55}"/>
              </a:ext>
            </a:extLst>
          </p:cNvPr>
          <p:cNvSpPr/>
          <p:nvPr/>
        </p:nvSpPr>
        <p:spPr>
          <a:xfrm>
            <a:off x="933736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1:18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CD2A254-2127-4AC4-963F-45A01A8CB0EF}"/>
              </a:ext>
            </a:extLst>
          </p:cNvPr>
          <p:cNvSpPr/>
          <p:nvPr/>
        </p:nvSpPr>
        <p:spPr>
          <a:xfrm>
            <a:off x="9337361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1:17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2F10280-4A21-4AFE-8AFE-82AC1F27E298}"/>
              </a:ext>
            </a:extLst>
          </p:cNvPr>
          <p:cNvSpPr/>
          <p:nvPr/>
        </p:nvSpPr>
        <p:spPr>
          <a:xfrm>
            <a:off x="933736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1:16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24DF883-DD78-4CFF-9FBE-90B6BB1B6930}"/>
              </a:ext>
            </a:extLst>
          </p:cNvPr>
          <p:cNvSpPr/>
          <p:nvPr/>
        </p:nvSpPr>
        <p:spPr>
          <a:xfrm>
            <a:off x="933735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1:15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C716BF8-803B-4661-987A-6E61C7337455}"/>
              </a:ext>
            </a:extLst>
          </p:cNvPr>
          <p:cNvSpPr/>
          <p:nvPr/>
        </p:nvSpPr>
        <p:spPr>
          <a:xfrm>
            <a:off x="933732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1:14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621463E-CEAB-46FA-9561-F440920E9133}"/>
              </a:ext>
            </a:extLst>
          </p:cNvPr>
          <p:cNvSpPr/>
          <p:nvPr/>
        </p:nvSpPr>
        <p:spPr>
          <a:xfrm>
            <a:off x="933729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1:13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D36BB1B-D74A-4ADB-90C6-BB53EFC0C9FA}"/>
              </a:ext>
            </a:extLst>
          </p:cNvPr>
          <p:cNvSpPr/>
          <p:nvPr/>
        </p:nvSpPr>
        <p:spPr>
          <a:xfrm>
            <a:off x="933726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ABA07FE-0B56-454B-B200-AC05ED2D2B6A}"/>
              </a:ext>
            </a:extLst>
          </p:cNvPr>
          <p:cNvSpPr/>
          <p:nvPr/>
        </p:nvSpPr>
        <p:spPr>
          <a:xfrm>
            <a:off x="933726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1:11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EA37328-5B83-4DEA-8065-C0B69BBA7464}"/>
              </a:ext>
            </a:extLst>
          </p:cNvPr>
          <p:cNvSpPr/>
          <p:nvPr/>
        </p:nvSpPr>
        <p:spPr>
          <a:xfrm>
            <a:off x="933726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1:10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871B500-8FB9-4DFA-A141-C24523F38125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1:09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EBABAEF-93BC-4922-87F6-C231655B3C1B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1:08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8692C80-36BA-458D-B514-4C565FEA86D3}"/>
              </a:ext>
            </a:extLst>
          </p:cNvPr>
          <p:cNvSpPr/>
          <p:nvPr/>
        </p:nvSpPr>
        <p:spPr>
          <a:xfrm>
            <a:off x="933728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1:07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24A789F-3A51-46E0-A89A-A1442786E412}"/>
              </a:ext>
            </a:extLst>
          </p:cNvPr>
          <p:cNvSpPr/>
          <p:nvPr/>
        </p:nvSpPr>
        <p:spPr>
          <a:xfrm>
            <a:off x="9337281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1:06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A5EC892-60DB-4BC2-A3B9-AB5287FD632D}"/>
              </a:ext>
            </a:extLst>
          </p:cNvPr>
          <p:cNvSpPr/>
          <p:nvPr/>
        </p:nvSpPr>
        <p:spPr>
          <a:xfrm>
            <a:off x="933728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1:05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3435D83-8F62-4735-A59B-43445024E82E}"/>
              </a:ext>
            </a:extLst>
          </p:cNvPr>
          <p:cNvSpPr/>
          <p:nvPr/>
        </p:nvSpPr>
        <p:spPr>
          <a:xfrm>
            <a:off x="933725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1:04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E61BA2C-92BA-4464-A226-174E219ED298}"/>
              </a:ext>
            </a:extLst>
          </p:cNvPr>
          <p:cNvSpPr/>
          <p:nvPr/>
        </p:nvSpPr>
        <p:spPr>
          <a:xfrm>
            <a:off x="933721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1:03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C4F6D52E-E16A-41B6-A5D4-C8A3D29C2664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AD12DA2-9BAF-4CA8-A95B-4B18DD451340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90A02D2-C731-4847-AD6E-9EC01D9D6F63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1:00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76BC895-F352-4963-97F9-CEC7B2DC42F7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0:59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8A4E51C-72A7-472C-BC37-7F1BFB30C327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0:58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35A19AC-5DEE-4B4D-ADF7-9AE2E109DFE9}"/>
              </a:ext>
            </a:extLst>
          </p:cNvPr>
          <p:cNvSpPr/>
          <p:nvPr/>
        </p:nvSpPr>
        <p:spPr>
          <a:xfrm>
            <a:off x="933737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0:57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84AADB0-CC7B-4F9C-BB87-95C25C075CB6}"/>
              </a:ext>
            </a:extLst>
          </p:cNvPr>
          <p:cNvSpPr/>
          <p:nvPr/>
        </p:nvSpPr>
        <p:spPr>
          <a:xfrm>
            <a:off x="9337376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0:56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CBC5317-C47E-465C-9E63-E5A5FB14E089}"/>
              </a:ext>
            </a:extLst>
          </p:cNvPr>
          <p:cNvSpPr/>
          <p:nvPr/>
        </p:nvSpPr>
        <p:spPr>
          <a:xfrm>
            <a:off x="933737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0:55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099D730-4C98-420D-AE3B-97BAAE5F7178}"/>
              </a:ext>
            </a:extLst>
          </p:cNvPr>
          <p:cNvSpPr/>
          <p:nvPr/>
        </p:nvSpPr>
        <p:spPr>
          <a:xfrm>
            <a:off x="933734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0:54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FDBE0CA-9288-4CEE-9D52-C0F97C1808EE}"/>
              </a:ext>
            </a:extLst>
          </p:cNvPr>
          <p:cNvSpPr/>
          <p:nvPr/>
        </p:nvSpPr>
        <p:spPr>
          <a:xfrm>
            <a:off x="9337314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0:53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2BD632E-4FB5-4E5F-8CFB-CDE72A0EF54D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787B7C0-98FC-42C4-9749-80C81AD197D9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0:51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87A17FC-0A18-4B10-B048-4B2C53464D00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0:50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7FE1AF6-5C0C-44AB-940B-295638751CA8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0:49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AA7FEEB-5970-4A3A-A074-B9DE15B0DEB8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0:48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0B380AD-ED57-49ED-BB3E-D8A6EE542F78}"/>
              </a:ext>
            </a:extLst>
          </p:cNvPr>
          <p:cNvSpPr/>
          <p:nvPr/>
        </p:nvSpPr>
        <p:spPr>
          <a:xfrm>
            <a:off x="933737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0:47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76621C1A-3E21-4BB0-9044-85839BAC23A3}"/>
              </a:ext>
            </a:extLst>
          </p:cNvPr>
          <p:cNvSpPr/>
          <p:nvPr/>
        </p:nvSpPr>
        <p:spPr>
          <a:xfrm>
            <a:off x="9337376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0:46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F1DDC4E-FAAA-4229-A297-5EF87D65858C}"/>
              </a:ext>
            </a:extLst>
          </p:cNvPr>
          <p:cNvSpPr/>
          <p:nvPr/>
        </p:nvSpPr>
        <p:spPr>
          <a:xfrm>
            <a:off x="933737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0:45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83A20C4-22E4-4932-AA35-9DA4F4B68C46}"/>
              </a:ext>
            </a:extLst>
          </p:cNvPr>
          <p:cNvSpPr/>
          <p:nvPr/>
        </p:nvSpPr>
        <p:spPr>
          <a:xfrm>
            <a:off x="933734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0:44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EBE6013-153B-4465-85B8-FDA1C2138AE3}"/>
              </a:ext>
            </a:extLst>
          </p:cNvPr>
          <p:cNvSpPr/>
          <p:nvPr/>
        </p:nvSpPr>
        <p:spPr>
          <a:xfrm>
            <a:off x="9337314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0:43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BECCAEE-E5C2-43DA-BBD5-13E273A69D9C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629DE01-4089-4DF8-A87E-3512AA1CCDB5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0:41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70B2FD0-2605-4F78-978B-875D93C2EA24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0:40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C210025-E5F4-4C2E-B443-C94E8528B82B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0:39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77E522D-3729-4430-945D-44DE7A8B353C}"/>
              </a:ext>
            </a:extLst>
          </p:cNvPr>
          <p:cNvSpPr/>
          <p:nvPr/>
        </p:nvSpPr>
        <p:spPr>
          <a:xfrm>
            <a:off x="933737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0:38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35FA971D-1A23-497C-AE1B-841A029F789E}"/>
              </a:ext>
            </a:extLst>
          </p:cNvPr>
          <p:cNvSpPr/>
          <p:nvPr/>
        </p:nvSpPr>
        <p:spPr>
          <a:xfrm>
            <a:off x="933737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0:37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0CE78E3-4439-4DA0-9680-CB84BFC7F3C9}"/>
              </a:ext>
            </a:extLst>
          </p:cNvPr>
          <p:cNvSpPr/>
          <p:nvPr/>
        </p:nvSpPr>
        <p:spPr>
          <a:xfrm>
            <a:off x="9337376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0:36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F057C86-AAD4-407D-A3EE-9DD614A17132}"/>
              </a:ext>
            </a:extLst>
          </p:cNvPr>
          <p:cNvSpPr/>
          <p:nvPr/>
        </p:nvSpPr>
        <p:spPr>
          <a:xfrm>
            <a:off x="933737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0:35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C8AEDF3-396E-4804-B987-18EE2234BF68}"/>
              </a:ext>
            </a:extLst>
          </p:cNvPr>
          <p:cNvSpPr/>
          <p:nvPr/>
        </p:nvSpPr>
        <p:spPr>
          <a:xfrm>
            <a:off x="9337345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0:34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234D70B-B7E1-477E-9083-EC086C8BEFE3}"/>
              </a:ext>
            </a:extLst>
          </p:cNvPr>
          <p:cNvSpPr/>
          <p:nvPr/>
        </p:nvSpPr>
        <p:spPr>
          <a:xfrm>
            <a:off x="9337314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0:33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E74F432-F184-43B7-9B84-B7F5F75823F5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E4CB716-DEF4-43AC-B95E-3E8F73B52239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F3F2B76-5168-4FC3-BE22-C4B6B5D26818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0:30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FD49C39-9804-4221-AECC-B805A11B90CD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0:29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CC683BD-5310-4A6C-9207-848686C76808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0F36DB2-D80E-4CE0-8CA5-710FB381D1F5}"/>
              </a:ext>
            </a:extLst>
          </p:cNvPr>
          <p:cNvSpPr/>
          <p:nvPr/>
        </p:nvSpPr>
        <p:spPr>
          <a:xfrm>
            <a:off x="933728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0:27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CB39C40-5EF4-4162-8952-9B6FFEB80E68}"/>
              </a:ext>
            </a:extLst>
          </p:cNvPr>
          <p:cNvSpPr/>
          <p:nvPr/>
        </p:nvSpPr>
        <p:spPr>
          <a:xfrm>
            <a:off x="9337281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0:26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F7D1B98-3B0E-4C66-A6A6-B503095E493B}"/>
              </a:ext>
            </a:extLst>
          </p:cNvPr>
          <p:cNvSpPr/>
          <p:nvPr/>
        </p:nvSpPr>
        <p:spPr>
          <a:xfrm>
            <a:off x="933728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0:25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4DBE5B9-3514-4355-876E-EB8D5B551F6D}"/>
              </a:ext>
            </a:extLst>
          </p:cNvPr>
          <p:cNvSpPr/>
          <p:nvPr/>
        </p:nvSpPr>
        <p:spPr>
          <a:xfrm>
            <a:off x="933725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0:24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B2E000A-A935-4D29-B6F2-54688E19B3E1}"/>
              </a:ext>
            </a:extLst>
          </p:cNvPr>
          <p:cNvSpPr/>
          <p:nvPr/>
        </p:nvSpPr>
        <p:spPr>
          <a:xfrm>
            <a:off x="933721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0:23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4452B40-418C-44E4-9A28-9F64F58D9A4E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49E77A1-98C8-4539-9685-6A3054ACC6AC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0:21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1BFE18-A370-43AA-A4BC-00861324295B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0:20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15F214B0-28E7-42A5-83D0-38DD9CC08A92}"/>
              </a:ext>
            </a:extLst>
          </p:cNvPr>
          <p:cNvSpPr/>
          <p:nvPr/>
        </p:nvSpPr>
        <p:spPr>
          <a:xfrm>
            <a:off x="933736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0:19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A1757F49-D254-42EB-9A25-00EE66019989}"/>
              </a:ext>
            </a:extLst>
          </p:cNvPr>
          <p:cNvSpPr/>
          <p:nvPr/>
        </p:nvSpPr>
        <p:spPr>
          <a:xfrm>
            <a:off x="933736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0:18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BA8189F-DCFC-4A82-A641-B737329134F2}"/>
              </a:ext>
            </a:extLst>
          </p:cNvPr>
          <p:cNvSpPr/>
          <p:nvPr/>
        </p:nvSpPr>
        <p:spPr>
          <a:xfrm>
            <a:off x="9337361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0:17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5E492AC-1911-42C9-8380-F714E0E408D9}"/>
              </a:ext>
            </a:extLst>
          </p:cNvPr>
          <p:cNvSpPr/>
          <p:nvPr/>
        </p:nvSpPr>
        <p:spPr>
          <a:xfrm>
            <a:off x="933736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0:16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5D3034D-2409-4699-905E-C65BEDF7735E}"/>
              </a:ext>
            </a:extLst>
          </p:cNvPr>
          <p:cNvSpPr/>
          <p:nvPr/>
        </p:nvSpPr>
        <p:spPr>
          <a:xfrm>
            <a:off x="933735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0:15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9232962-3F5D-486F-B977-DEE7204E6BB6}"/>
              </a:ext>
            </a:extLst>
          </p:cNvPr>
          <p:cNvSpPr/>
          <p:nvPr/>
        </p:nvSpPr>
        <p:spPr>
          <a:xfrm>
            <a:off x="933732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0:14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1B1D935-CC15-4434-8584-18BE045B5284}"/>
              </a:ext>
            </a:extLst>
          </p:cNvPr>
          <p:cNvSpPr/>
          <p:nvPr/>
        </p:nvSpPr>
        <p:spPr>
          <a:xfrm>
            <a:off x="933729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0:13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CF72D56-0903-44A3-B55D-1A8B5B71B736}"/>
              </a:ext>
            </a:extLst>
          </p:cNvPr>
          <p:cNvSpPr/>
          <p:nvPr/>
        </p:nvSpPr>
        <p:spPr>
          <a:xfrm>
            <a:off x="933726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5F506D0-9331-4F81-AFAD-F4B4F6FB2605}"/>
              </a:ext>
            </a:extLst>
          </p:cNvPr>
          <p:cNvSpPr/>
          <p:nvPr/>
        </p:nvSpPr>
        <p:spPr>
          <a:xfrm>
            <a:off x="933726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0:11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487F8B4-C23D-47AA-885F-74B8626D8128}"/>
              </a:ext>
            </a:extLst>
          </p:cNvPr>
          <p:cNvSpPr/>
          <p:nvPr/>
        </p:nvSpPr>
        <p:spPr>
          <a:xfrm>
            <a:off x="9337267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0:10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5FC744D-88C0-43F3-81A3-3D90E84F6B71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0:09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FBFA849-B22F-4BAA-8C2C-157E8ECFCBB0}"/>
              </a:ext>
            </a:extLst>
          </p:cNvPr>
          <p:cNvSpPr/>
          <p:nvPr/>
        </p:nvSpPr>
        <p:spPr>
          <a:xfrm>
            <a:off x="9337283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0:08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12CA76D-0727-4FF0-AD17-1AB40692612A}"/>
              </a:ext>
            </a:extLst>
          </p:cNvPr>
          <p:cNvSpPr/>
          <p:nvPr/>
        </p:nvSpPr>
        <p:spPr>
          <a:xfrm>
            <a:off x="9337282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0:07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5814D16-3B92-4A4E-862B-F340FDA84113}"/>
              </a:ext>
            </a:extLst>
          </p:cNvPr>
          <p:cNvSpPr/>
          <p:nvPr/>
        </p:nvSpPr>
        <p:spPr>
          <a:xfrm>
            <a:off x="9337281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0:06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035BE8-563C-4C5C-A507-E16E63CECFAD}"/>
              </a:ext>
            </a:extLst>
          </p:cNvPr>
          <p:cNvSpPr/>
          <p:nvPr/>
        </p:nvSpPr>
        <p:spPr>
          <a:xfrm>
            <a:off x="933728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0:05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B45E07A-7E92-445C-8916-23AEF06B8C5E}"/>
              </a:ext>
            </a:extLst>
          </p:cNvPr>
          <p:cNvSpPr/>
          <p:nvPr/>
        </p:nvSpPr>
        <p:spPr>
          <a:xfrm>
            <a:off x="9337250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0:04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F9B21D5-83C0-4C82-BA24-D29F44532572}"/>
              </a:ext>
            </a:extLst>
          </p:cNvPr>
          <p:cNvSpPr/>
          <p:nvPr/>
        </p:nvSpPr>
        <p:spPr>
          <a:xfrm>
            <a:off x="9337219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0:03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92AE798-EE86-429E-9608-BF38515A36ED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0:02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4B793CF-2847-4052-BF58-0193B50863E4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0:01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64AF3E1-73CE-4F7E-96C2-7BBABBCFEE35}"/>
              </a:ext>
            </a:extLst>
          </p:cNvPr>
          <p:cNvSpPr/>
          <p:nvPr/>
        </p:nvSpPr>
        <p:spPr>
          <a:xfrm>
            <a:off x="9337188" y="5555643"/>
            <a:ext cx="2136711" cy="727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0:00</a:t>
            </a:r>
          </a:p>
        </p:txBody>
      </p:sp>
      <p:pic>
        <p:nvPicPr>
          <p:cNvPr id="1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8D9418-DE89-493F-B041-154C266607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2" end="583.92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1099" y="46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87"/>
            </p:par>
            <p:audio>
              <p:cMediaNode vol="80000" showWhenStopped="0">
                <p:cTn id="48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22AE7C-E3A6-4563-A33C-818CCDD52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359" y="918746"/>
            <a:ext cx="10384972" cy="5418553"/>
          </a:xfrm>
        </p:spPr>
        <p:txBody>
          <a:bodyPr>
            <a:normAutofit fontScale="92500" lnSpcReduction="10000"/>
          </a:bodyPr>
          <a:lstStyle/>
          <a:p>
            <a:r>
              <a:rPr lang="en-AU" sz="3600" dirty="0"/>
              <a:t>Your reading time is up</a:t>
            </a:r>
          </a:p>
          <a:p>
            <a:endParaRPr lang="en-AU" sz="3600" dirty="0"/>
          </a:p>
          <a:p>
            <a:r>
              <a:rPr lang="en-AU" sz="3600" dirty="0"/>
              <a:t>You will now be automatically admitted to your station by your Host </a:t>
            </a:r>
          </a:p>
          <a:p>
            <a:endParaRPr lang="en-AU" sz="3600" dirty="0"/>
          </a:p>
          <a:p>
            <a:r>
              <a:rPr lang="en-AU" sz="3600" dirty="0"/>
              <a:t>(there is a </a:t>
            </a:r>
            <a:r>
              <a:rPr lang="en-AU" sz="3600" b="1" dirty="0"/>
              <a:t>1 minute move time</a:t>
            </a:r>
            <a:r>
              <a:rPr lang="en-AU" sz="3600" dirty="0"/>
              <a:t>)</a:t>
            </a:r>
          </a:p>
          <a:p>
            <a:endParaRPr lang="en-AU" sz="3600" dirty="0"/>
          </a:p>
          <a:p>
            <a:pPr>
              <a:lnSpc>
                <a:spcPct val="150000"/>
              </a:lnSpc>
            </a:pPr>
            <a:r>
              <a:rPr lang="en-AU" sz="3600" b="1" dirty="0">
                <a:solidFill>
                  <a:srgbClr val="FF0000"/>
                </a:solidFill>
              </a:rPr>
              <a:t>Please remember to turn your camera and audio ON and introduce yourself to your patient upon entry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26A3651-C031-4E43-B138-9442B31CD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247486"/>
            <a:ext cx="2053512" cy="487109"/>
          </a:xfrm>
          <a:prstGeom prst="rect">
            <a:avLst/>
          </a:prstGeom>
        </p:spPr>
      </p:pic>
      <p:pic>
        <p:nvPicPr>
          <p:cNvPr id="7" name="Yr 5 F/OSCE last slide">
            <a:hlinkClick r:id="" action="ppaction://media"/>
            <a:extLst>
              <a:ext uri="{FF2B5EF4-FFF2-40B4-BE49-F238E27FC236}">
                <a16:creationId xmlns:a16="http://schemas.microsoft.com/office/drawing/2014/main" id="{51703FB0-0F72-445A-B900-0FAE3DF5C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959" y="5123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1FB80305-9F09-4F2B-A8E0-905FB3D44337}"/>
              </a:ext>
            </a:extLst>
          </p:cNvPr>
          <p:cNvSpPr/>
          <p:nvPr/>
        </p:nvSpPr>
        <p:spPr>
          <a:xfrm>
            <a:off x="111162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8:00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BD16A6C-6371-46B8-90C9-3C5480CAA52E}"/>
              </a:ext>
            </a:extLst>
          </p:cNvPr>
          <p:cNvSpPr/>
          <p:nvPr/>
        </p:nvSpPr>
        <p:spPr>
          <a:xfrm>
            <a:off x="1111626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7:59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EE9B3F84-FEF4-4D10-82E8-685D75580C84}"/>
              </a:ext>
            </a:extLst>
          </p:cNvPr>
          <p:cNvSpPr/>
          <p:nvPr/>
        </p:nvSpPr>
        <p:spPr>
          <a:xfrm>
            <a:off x="1111625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7:58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D7E2CD7-8FF9-49F9-9717-145F7C1C151C}"/>
              </a:ext>
            </a:extLst>
          </p:cNvPr>
          <p:cNvSpPr/>
          <p:nvPr/>
        </p:nvSpPr>
        <p:spPr>
          <a:xfrm>
            <a:off x="1111625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7:57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2D15A9ED-4E48-4E99-9B84-6E2C20B22FFD}"/>
              </a:ext>
            </a:extLst>
          </p:cNvPr>
          <p:cNvSpPr/>
          <p:nvPr/>
        </p:nvSpPr>
        <p:spPr>
          <a:xfrm>
            <a:off x="1111625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7:56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AB6792-02B1-49DF-A7BE-295E5915BACA}"/>
              </a:ext>
            </a:extLst>
          </p:cNvPr>
          <p:cNvSpPr/>
          <p:nvPr/>
        </p:nvSpPr>
        <p:spPr>
          <a:xfrm>
            <a:off x="1111625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7:55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BEE648DE-CDB5-407A-80AC-769B61C0E0BB}"/>
              </a:ext>
            </a:extLst>
          </p:cNvPr>
          <p:cNvSpPr/>
          <p:nvPr/>
        </p:nvSpPr>
        <p:spPr>
          <a:xfrm>
            <a:off x="1111625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7:54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05F6573-26C0-4AB3-B823-68EC1D71741E}"/>
              </a:ext>
            </a:extLst>
          </p:cNvPr>
          <p:cNvSpPr/>
          <p:nvPr/>
        </p:nvSpPr>
        <p:spPr>
          <a:xfrm>
            <a:off x="1111625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7:53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B7B4CE9-3825-41E1-8B1A-6C0A94A22E82}"/>
              </a:ext>
            </a:extLst>
          </p:cNvPr>
          <p:cNvSpPr/>
          <p:nvPr/>
        </p:nvSpPr>
        <p:spPr>
          <a:xfrm>
            <a:off x="1111624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7:52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A250443-E446-467B-AD38-A6B2FA65E445}"/>
              </a:ext>
            </a:extLst>
          </p:cNvPr>
          <p:cNvSpPr/>
          <p:nvPr/>
        </p:nvSpPr>
        <p:spPr>
          <a:xfrm>
            <a:off x="111162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7:51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22B3848-2B81-4F2B-ADAC-6065A2D7AE67}"/>
              </a:ext>
            </a:extLst>
          </p:cNvPr>
          <p:cNvSpPr/>
          <p:nvPr/>
        </p:nvSpPr>
        <p:spPr>
          <a:xfrm>
            <a:off x="111162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7:50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2AC952F-DF2C-49B1-BBB6-E126D7B4703B}"/>
              </a:ext>
            </a:extLst>
          </p:cNvPr>
          <p:cNvSpPr/>
          <p:nvPr/>
        </p:nvSpPr>
        <p:spPr>
          <a:xfrm>
            <a:off x="111162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7:49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32268D9D-BA5B-4DA1-B286-03158BBDEF6A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7:48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C11E998-9196-4A84-B573-3D404CEA91D8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7:47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7327F0B-5C82-4E8A-8360-26304AAD9B98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7:46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72B4A9D6-A866-44EF-947A-996FB22FDEE8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7:45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5E13F6F-5A21-4B31-9C90-9B5305891B4C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7:44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437AE76A-2337-40C3-A649-0B1F4A159718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7:43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6D56332B-731A-464C-A30A-DFF9B6C4E813}"/>
              </a:ext>
            </a:extLst>
          </p:cNvPr>
          <p:cNvSpPr/>
          <p:nvPr/>
        </p:nvSpPr>
        <p:spPr>
          <a:xfrm>
            <a:off x="1111621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7:42</a:t>
            </a: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CE9E140-CD55-4320-9CB6-2956F89848E1}"/>
              </a:ext>
            </a:extLst>
          </p:cNvPr>
          <p:cNvSpPr/>
          <p:nvPr/>
        </p:nvSpPr>
        <p:spPr>
          <a:xfrm>
            <a:off x="1111620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7:41</a:t>
            </a: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E068AED6-A67F-4BBD-B774-710111A1153F}"/>
              </a:ext>
            </a:extLst>
          </p:cNvPr>
          <p:cNvSpPr/>
          <p:nvPr/>
        </p:nvSpPr>
        <p:spPr>
          <a:xfrm>
            <a:off x="1111620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7:40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3CE1D054-1231-48B2-BE9D-193851F071BD}"/>
              </a:ext>
            </a:extLst>
          </p:cNvPr>
          <p:cNvSpPr/>
          <p:nvPr/>
        </p:nvSpPr>
        <p:spPr>
          <a:xfrm>
            <a:off x="111162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7:39</a:t>
            </a: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FA6A588E-AE16-4926-8923-C0B4293A1F78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7:38</a:t>
            </a: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B40B686B-E48E-414F-9A81-0CA26DA5F617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7:37</a:t>
            </a: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BBE58BDC-7599-476A-B1AF-BFA52BD529A5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7:36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1C282F86-5826-4F7F-A3D1-8A08DA5C702E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7:35</a:t>
            </a: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85C410D3-F7CA-4FCB-BF22-68C33D970844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7:34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23AB3E28-39DF-4334-80B6-2DD279E7866E}"/>
              </a:ext>
            </a:extLst>
          </p:cNvPr>
          <p:cNvSpPr/>
          <p:nvPr/>
        </p:nvSpPr>
        <p:spPr>
          <a:xfrm>
            <a:off x="111162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7:33</a:t>
            </a: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164AEC1A-CABF-4ED4-80BB-B57D28839F8C}"/>
              </a:ext>
            </a:extLst>
          </p:cNvPr>
          <p:cNvSpPr/>
          <p:nvPr/>
        </p:nvSpPr>
        <p:spPr>
          <a:xfrm>
            <a:off x="1111621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7:32</a:t>
            </a: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63EA27E3-54F0-4896-A2FE-6A2F8B067038}"/>
              </a:ext>
            </a:extLst>
          </p:cNvPr>
          <p:cNvSpPr/>
          <p:nvPr/>
        </p:nvSpPr>
        <p:spPr>
          <a:xfrm>
            <a:off x="1111620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7:31</a:t>
            </a: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C837153A-0D4F-480E-B5CD-DF34E6FDCF54}"/>
              </a:ext>
            </a:extLst>
          </p:cNvPr>
          <p:cNvSpPr/>
          <p:nvPr/>
        </p:nvSpPr>
        <p:spPr>
          <a:xfrm>
            <a:off x="1111620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7:30</a:t>
            </a: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C4A89BC7-34D8-4207-8725-4AE44A939CE7}"/>
              </a:ext>
            </a:extLst>
          </p:cNvPr>
          <p:cNvSpPr/>
          <p:nvPr/>
        </p:nvSpPr>
        <p:spPr>
          <a:xfrm>
            <a:off x="1111620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7:29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F400084B-55EB-461E-A5C0-5B362F25B8A5}"/>
              </a:ext>
            </a:extLst>
          </p:cNvPr>
          <p:cNvSpPr/>
          <p:nvPr/>
        </p:nvSpPr>
        <p:spPr>
          <a:xfrm>
            <a:off x="1111619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7:28</a:t>
            </a: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E6F3A901-7A0A-4625-97A6-DB71C5BB60C9}"/>
              </a:ext>
            </a:extLst>
          </p:cNvPr>
          <p:cNvSpPr/>
          <p:nvPr/>
        </p:nvSpPr>
        <p:spPr>
          <a:xfrm>
            <a:off x="1111619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7:27</a:t>
            </a: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A29CC4CE-98F6-47A9-93EE-6F3CD1B5BB31}"/>
              </a:ext>
            </a:extLst>
          </p:cNvPr>
          <p:cNvSpPr/>
          <p:nvPr/>
        </p:nvSpPr>
        <p:spPr>
          <a:xfrm>
            <a:off x="1111619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7:26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7576EE80-5996-47B8-9DAE-C18041938079}"/>
              </a:ext>
            </a:extLst>
          </p:cNvPr>
          <p:cNvSpPr/>
          <p:nvPr/>
        </p:nvSpPr>
        <p:spPr>
          <a:xfrm>
            <a:off x="1111619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7:25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8F71491D-6FE0-4FE8-B557-00DFAD8F4284}"/>
              </a:ext>
            </a:extLst>
          </p:cNvPr>
          <p:cNvSpPr/>
          <p:nvPr/>
        </p:nvSpPr>
        <p:spPr>
          <a:xfrm>
            <a:off x="1111619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7:24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D25606FF-6A26-4065-96DA-302AEE7F122C}"/>
              </a:ext>
            </a:extLst>
          </p:cNvPr>
          <p:cNvSpPr/>
          <p:nvPr/>
        </p:nvSpPr>
        <p:spPr>
          <a:xfrm>
            <a:off x="1111619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7:23</a:t>
            </a: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146BFC73-8547-47E0-882E-75306EE5AC67}"/>
              </a:ext>
            </a:extLst>
          </p:cNvPr>
          <p:cNvSpPr/>
          <p:nvPr/>
        </p:nvSpPr>
        <p:spPr>
          <a:xfrm>
            <a:off x="1111618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7:22</a:t>
            </a: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AB977B66-E7BE-40B7-82BA-51E69B35BDD7}"/>
              </a:ext>
            </a:extLst>
          </p:cNvPr>
          <p:cNvSpPr/>
          <p:nvPr/>
        </p:nvSpPr>
        <p:spPr>
          <a:xfrm>
            <a:off x="1111617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7:21</a:t>
            </a: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DC725BF9-92B2-45CC-A16D-339C4FE87B76}"/>
              </a:ext>
            </a:extLst>
          </p:cNvPr>
          <p:cNvSpPr/>
          <p:nvPr/>
        </p:nvSpPr>
        <p:spPr>
          <a:xfrm>
            <a:off x="1111617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7:20</a:t>
            </a: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4FE8E570-640A-4231-9DB7-544AA133D19C}"/>
              </a:ext>
            </a:extLst>
          </p:cNvPr>
          <p:cNvSpPr/>
          <p:nvPr/>
        </p:nvSpPr>
        <p:spPr>
          <a:xfrm>
            <a:off x="1111617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7:19</a:t>
            </a: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5DAA3500-1D82-42C3-BB4A-F893B8D61D01}"/>
              </a:ext>
            </a:extLst>
          </p:cNvPr>
          <p:cNvSpPr/>
          <p:nvPr/>
        </p:nvSpPr>
        <p:spPr>
          <a:xfrm>
            <a:off x="1111616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7:18</a:t>
            </a:r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8CDCA20E-AC7A-4075-9327-A2E850D7C480}"/>
              </a:ext>
            </a:extLst>
          </p:cNvPr>
          <p:cNvSpPr/>
          <p:nvPr/>
        </p:nvSpPr>
        <p:spPr>
          <a:xfrm>
            <a:off x="1111616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7:17</a:t>
            </a:r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23B962BE-4EB1-4A6B-8A7C-BE74ACEB10E0}"/>
              </a:ext>
            </a:extLst>
          </p:cNvPr>
          <p:cNvSpPr/>
          <p:nvPr/>
        </p:nvSpPr>
        <p:spPr>
          <a:xfrm>
            <a:off x="1111616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7:16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C98B4242-EB08-4829-A40D-44776F62DC06}"/>
              </a:ext>
            </a:extLst>
          </p:cNvPr>
          <p:cNvSpPr/>
          <p:nvPr/>
        </p:nvSpPr>
        <p:spPr>
          <a:xfrm>
            <a:off x="1111616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7:15</a:t>
            </a: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E6417773-ADEB-4ABA-AD5F-9A9317A465B8}"/>
              </a:ext>
            </a:extLst>
          </p:cNvPr>
          <p:cNvSpPr/>
          <p:nvPr/>
        </p:nvSpPr>
        <p:spPr>
          <a:xfrm>
            <a:off x="1111616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7:14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E87AF230-A2C9-4B39-BAF7-183BF0B0FDD9}"/>
              </a:ext>
            </a:extLst>
          </p:cNvPr>
          <p:cNvSpPr/>
          <p:nvPr/>
        </p:nvSpPr>
        <p:spPr>
          <a:xfrm>
            <a:off x="1111616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7:13</a:t>
            </a: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55FDF264-9CAE-41D2-9DF4-99D7C2BCA070}"/>
              </a:ext>
            </a:extLst>
          </p:cNvPr>
          <p:cNvSpPr/>
          <p:nvPr/>
        </p:nvSpPr>
        <p:spPr>
          <a:xfrm>
            <a:off x="1111615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7:12</a:t>
            </a: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8478D8BB-68C2-4FD2-8E07-3CF397AB3FF4}"/>
              </a:ext>
            </a:extLst>
          </p:cNvPr>
          <p:cNvSpPr/>
          <p:nvPr/>
        </p:nvSpPr>
        <p:spPr>
          <a:xfrm>
            <a:off x="1111614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7:11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D449C923-FDA1-404E-8539-848AE363C343}"/>
              </a:ext>
            </a:extLst>
          </p:cNvPr>
          <p:cNvSpPr/>
          <p:nvPr/>
        </p:nvSpPr>
        <p:spPr>
          <a:xfrm>
            <a:off x="1111614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7:10</a:t>
            </a:r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730841DD-1F8B-48C6-A1B6-07F3073CD38F}"/>
              </a:ext>
            </a:extLst>
          </p:cNvPr>
          <p:cNvSpPr/>
          <p:nvPr/>
        </p:nvSpPr>
        <p:spPr>
          <a:xfrm>
            <a:off x="1111614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7:09</a:t>
            </a: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EF98FAC3-DC77-46DF-A4AF-1946E635E2CC}"/>
              </a:ext>
            </a:extLst>
          </p:cNvPr>
          <p:cNvSpPr/>
          <p:nvPr/>
        </p:nvSpPr>
        <p:spPr>
          <a:xfrm>
            <a:off x="111161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7:08</a:t>
            </a:r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91CE8D57-9322-47B4-A41D-D61342E966B2}"/>
              </a:ext>
            </a:extLst>
          </p:cNvPr>
          <p:cNvSpPr/>
          <p:nvPr/>
        </p:nvSpPr>
        <p:spPr>
          <a:xfrm>
            <a:off x="111161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7:07</a:t>
            </a:r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C7B99635-9F57-4111-9313-994D345E5773}"/>
              </a:ext>
            </a:extLst>
          </p:cNvPr>
          <p:cNvSpPr/>
          <p:nvPr/>
        </p:nvSpPr>
        <p:spPr>
          <a:xfrm>
            <a:off x="111161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7:06</a:t>
            </a:r>
          </a:p>
        </p:txBody>
      </p:sp>
      <p:sp>
        <p:nvSpPr>
          <p:cNvPr id="1085" name="Rectangle 1084">
            <a:extLst>
              <a:ext uri="{FF2B5EF4-FFF2-40B4-BE49-F238E27FC236}">
                <a16:creationId xmlns:a16="http://schemas.microsoft.com/office/drawing/2014/main" id="{2D486383-835C-418A-866D-EAD9EB178349}"/>
              </a:ext>
            </a:extLst>
          </p:cNvPr>
          <p:cNvSpPr/>
          <p:nvPr/>
        </p:nvSpPr>
        <p:spPr>
          <a:xfrm>
            <a:off x="111161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7:05</a:t>
            </a:r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30A8065A-788A-42FB-AB74-75D39161E410}"/>
              </a:ext>
            </a:extLst>
          </p:cNvPr>
          <p:cNvSpPr/>
          <p:nvPr/>
        </p:nvSpPr>
        <p:spPr>
          <a:xfrm>
            <a:off x="111161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7:04</a:t>
            </a:r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30CFB4E1-9CFD-46A0-A8AF-B9EA2AE10C23}"/>
              </a:ext>
            </a:extLst>
          </p:cNvPr>
          <p:cNvSpPr/>
          <p:nvPr/>
        </p:nvSpPr>
        <p:spPr>
          <a:xfrm>
            <a:off x="1111613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7:03</a:t>
            </a:r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7BB0B0F1-48CF-4EE2-B628-048242B4F196}"/>
              </a:ext>
            </a:extLst>
          </p:cNvPr>
          <p:cNvSpPr/>
          <p:nvPr/>
        </p:nvSpPr>
        <p:spPr>
          <a:xfrm>
            <a:off x="1111612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7:02</a:t>
            </a:r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B1460212-8544-4F54-9A8F-83606BEAF7B8}"/>
              </a:ext>
            </a:extLst>
          </p:cNvPr>
          <p:cNvSpPr/>
          <p:nvPr/>
        </p:nvSpPr>
        <p:spPr>
          <a:xfrm>
            <a:off x="1111611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7:01</a:t>
            </a: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04EB72C3-D157-46B5-9053-D7BE61582D0E}"/>
              </a:ext>
            </a:extLst>
          </p:cNvPr>
          <p:cNvSpPr/>
          <p:nvPr/>
        </p:nvSpPr>
        <p:spPr>
          <a:xfrm>
            <a:off x="1111611" y="721831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7:00</a:t>
            </a: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9CBA896B-3419-41AA-9B24-F1EDAEB062A5}"/>
              </a:ext>
            </a:extLst>
          </p:cNvPr>
          <p:cNvSpPr/>
          <p:nvPr/>
        </p:nvSpPr>
        <p:spPr>
          <a:xfrm>
            <a:off x="1111626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6:59</a:t>
            </a: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EDAAF8DD-DC9B-4120-AA80-F440E619DDD7}"/>
              </a:ext>
            </a:extLst>
          </p:cNvPr>
          <p:cNvSpPr/>
          <p:nvPr/>
        </p:nvSpPr>
        <p:spPr>
          <a:xfrm>
            <a:off x="1111625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6:58</a:t>
            </a: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41D45FE6-0AE7-460A-B4BE-4DA97060B89F}"/>
              </a:ext>
            </a:extLst>
          </p:cNvPr>
          <p:cNvSpPr/>
          <p:nvPr/>
        </p:nvSpPr>
        <p:spPr>
          <a:xfrm>
            <a:off x="1111625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6:57</a:t>
            </a: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D96FDCAB-6D80-4B8F-8378-90BFA8B9BC40}"/>
              </a:ext>
            </a:extLst>
          </p:cNvPr>
          <p:cNvSpPr/>
          <p:nvPr/>
        </p:nvSpPr>
        <p:spPr>
          <a:xfrm>
            <a:off x="1111625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6:56</a:t>
            </a:r>
          </a:p>
        </p:txBody>
      </p:sp>
      <p:sp>
        <p:nvSpPr>
          <p:cNvPr id="1095" name="Rectangle 1094">
            <a:extLst>
              <a:ext uri="{FF2B5EF4-FFF2-40B4-BE49-F238E27FC236}">
                <a16:creationId xmlns:a16="http://schemas.microsoft.com/office/drawing/2014/main" id="{3A1BDFC1-15DB-412B-B4A6-C163251C5118}"/>
              </a:ext>
            </a:extLst>
          </p:cNvPr>
          <p:cNvSpPr/>
          <p:nvPr/>
        </p:nvSpPr>
        <p:spPr>
          <a:xfrm>
            <a:off x="1111625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6:55</a:t>
            </a:r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888AF2E6-FA50-4389-AFD8-6D5353A487D4}"/>
              </a:ext>
            </a:extLst>
          </p:cNvPr>
          <p:cNvSpPr/>
          <p:nvPr/>
        </p:nvSpPr>
        <p:spPr>
          <a:xfrm>
            <a:off x="1111625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6:54</a:t>
            </a:r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639AFD86-6C42-4552-AA12-256218311F3F}"/>
              </a:ext>
            </a:extLst>
          </p:cNvPr>
          <p:cNvSpPr/>
          <p:nvPr/>
        </p:nvSpPr>
        <p:spPr>
          <a:xfrm>
            <a:off x="1111625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6:53</a:t>
            </a:r>
          </a:p>
        </p:txBody>
      </p:sp>
      <p:sp>
        <p:nvSpPr>
          <p:cNvPr id="1098" name="Rectangle 1097">
            <a:extLst>
              <a:ext uri="{FF2B5EF4-FFF2-40B4-BE49-F238E27FC236}">
                <a16:creationId xmlns:a16="http://schemas.microsoft.com/office/drawing/2014/main" id="{1C6D94D1-BF29-46C7-B430-A571311AE22B}"/>
              </a:ext>
            </a:extLst>
          </p:cNvPr>
          <p:cNvSpPr/>
          <p:nvPr/>
        </p:nvSpPr>
        <p:spPr>
          <a:xfrm>
            <a:off x="1111624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6:52</a:t>
            </a:r>
          </a:p>
        </p:txBody>
      </p:sp>
      <p:sp>
        <p:nvSpPr>
          <p:cNvPr id="1099" name="Rectangle 1098">
            <a:extLst>
              <a:ext uri="{FF2B5EF4-FFF2-40B4-BE49-F238E27FC236}">
                <a16:creationId xmlns:a16="http://schemas.microsoft.com/office/drawing/2014/main" id="{F345A49B-61B9-4B13-BA07-2013739F792A}"/>
              </a:ext>
            </a:extLst>
          </p:cNvPr>
          <p:cNvSpPr/>
          <p:nvPr/>
        </p:nvSpPr>
        <p:spPr>
          <a:xfrm>
            <a:off x="111162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6:51</a:t>
            </a:r>
          </a:p>
        </p:txBody>
      </p:sp>
      <p:sp>
        <p:nvSpPr>
          <p:cNvPr id="1100" name="Rectangle 1099">
            <a:extLst>
              <a:ext uri="{FF2B5EF4-FFF2-40B4-BE49-F238E27FC236}">
                <a16:creationId xmlns:a16="http://schemas.microsoft.com/office/drawing/2014/main" id="{EF252616-5212-4277-8C70-BF38BBD5339E}"/>
              </a:ext>
            </a:extLst>
          </p:cNvPr>
          <p:cNvSpPr/>
          <p:nvPr/>
        </p:nvSpPr>
        <p:spPr>
          <a:xfrm>
            <a:off x="111162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6:50</a:t>
            </a:r>
          </a:p>
        </p:txBody>
      </p: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7E371076-B4B5-4D3C-925F-4037633ADD3D}"/>
              </a:ext>
            </a:extLst>
          </p:cNvPr>
          <p:cNvSpPr/>
          <p:nvPr/>
        </p:nvSpPr>
        <p:spPr>
          <a:xfrm>
            <a:off x="111162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6:49</a:t>
            </a:r>
          </a:p>
        </p:txBody>
      </p:sp>
      <p:sp>
        <p:nvSpPr>
          <p:cNvPr id="1102" name="Rectangle 1101">
            <a:extLst>
              <a:ext uri="{FF2B5EF4-FFF2-40B4-BE49-F238E27FC236}">
                <a16:creationId xmlns:a16="http://schemas.microsoft.com/office/drawing/2014/main" id="{7AFC0445-8757-4F13-9B5A-76199B0D6E91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6:48</a:t>
            </a:r>
          </a:p>
        </p:txBody>
      </p:sp>
      <p:sp>
        <p:nvSpPr>
          <p:cNvPr id="1103" name="Rectangle 1102">
            <a:extLst>
              <a:ext uri="{FF2B5EF4-FFF2-40B4-BE49-F238E27FC236}">
                <a16:creationId xmlns:a16="http://schemas.microsoft.com/office/drawing/2014/main" id="{05EF8EDC-B1FC-44AB-9B72-FFE71CF4E10C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6:47</a:t>
            </a:r>
          </a:p>
        </p:txBody>
      </p:sp>
      <p:sp>
        <p:nvSpPr>
          <p:cNvPr id="1104" name="Rectangle 1103">
            <a:extLst>
              <a:ext uri="{FF2B5EF4-FFF2-40B4-BE49-F238E27FC236}">
                <a16:creationId xmlns:a16="http://schemas.microsoft.com/office/drawing/2014/main" id="{61F38372-A942-4DE3-A77B-31847E52C054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6:46</a:t>
            </a:r>
          </a:p>
        </p:txBody>
      </p:sp>
      <p:sp>
        <p:nvSpPr>
          <p:cNvPr id="1105" name="Rectangle 1104">
            <a:extLst>
              <a:ext uri="{FF2B5EF4-FFF2-40B4-BE49-F238E27FC236}">
                <a16:creationId xmlns:a16="http://schemas.microsoft.com/office/drawing/2014/main" id="{238A421F-C5FD-4E7E-8C39-8E0F0E8219E0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6:45</a:t>
            </a:r>
          </a:p>
        </p:txBody>
      </p:sp>
      <p:sp>
        <p:nvSpPr>
          <p:cNvPr id="1106" name="Rectangle 1105">
            <a:extLst>
              <a:ext uri="{FF2B5EF4-FFF2-40B4-BE49-F238E27FC236}">
                <a16:creationId xmlns:a16="http://schemas.microsoft.com/office/drawing/2014/main" id="{4FAF53F0-E218-4172-84AF-85AC5AAE8D8C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6:44</a:t>
            </a:r>
          </a:p>
        </p:txBody>
      </p:sp>
      <p:sp>
        <p:nvSpPr>
          <p:cNvPr id="1107" name="Rectangle 1106">
            <a:extLst>
              <a:ext uri="{FF2B5EF4-FFF2-40B4-BE49-F238E27FC236}">
                <a16:creationId xmlns:a16="http://schemas.microsoft.com/office/drawing/2014/main" id="{649D82B5-67BA-4191-A2C5-45806235C8D1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6:43</a:t>
            </a:r>
          </a:p>
        </p:txBody>
      </p:sp>
      <p:sp>
        <p:nvSpPr>
          <p:cNvPr id="1108" name="Rectangle 1107">
            <a:extLst>
              <a:ext uri="{FF2B5EF4-FFF2-40B4-BE49-F238E27FC236}">
                <a16:creationId xmlns:a16="http://schemas.microsoft.com/office/drawing/2014/main" id="{C75A7D9D-B061-4C76-9E92-AA6CBA5117CB}"/>
              </a:ext>
            </a:extLst>
          </p:cNvPr>
          <p:cNvSpPr/>
          <p:nvPr/>
        </p:nvSpPr>
        <p:spPr>
          <a:xfrm>
            <a:off x="1111621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6:42</a:t>
            </a:r>
          </a:p>
        </p:txBody>
      </p:sp>
      <p:sp>
        <p:nvSpPr>
          <p:cNvPr id="1109" name="Rectangle 1108">
            <a:extLst>
              <a:ext uri="{FF2B5EF4-FFF2-40B4-BE49-F238E27FC236}">
                <a16:creationId xmlns:a16="http://schemas.microsoft.com/office/drawing/2014/main" id="{F8079903-867F-402C-B47E-5C80CCAE32BD}"/>
              </a:ext>
            </a:extLst>
          </p:cNvPr>
          <p:cNvSpPr/>
          <p:nvPr/>
        </p:nvSpPr>
        <p:spPr>
          <a:xfrm>
            <a:off x="1111620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6:41</a:t>
            </a:r>
          </a:p>
        </p:txBody>
      </p:sp>
      <p:sp>
        <p:nvSpPr>
          <p:cNvPr id="1110" name="Rectangle 1109">
            <a:extLst>
              <a:ext uri="{FF2B5EF4-FFF2-40B4-BE49-F238E27FC236}">
                <a16:creationId xmlns:a16="http://schemas.microsoft.com/office/drawing/2014/main" id="{795AA27B-1459-4EC1-A340-45A01A4E111D}"/>
              </a:ext>
            </a:extLst>
          </p:cNvPr>
          <p:cNvSpPr/>
          <p:nvPr/>
        </p:nvSpPr>
        <p:spPr>
          <a:xfrm>
            <a:off x="1111620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6:40</a:t>
            </a:r>
          </a:p>
        </p:txBody>
      </p:sp>
      <p:sp>
        <p:nvSpPr>
          <p:cNvPr id="1111" name="Rectangle 1110">
            <a:extLst>
              <a:ext uri="{FF2B5EF4-FFF2-40B4-BE49-F238E27FC236}">
                <a16:creationId xmlns:a16="http://schemas.microsoft.com/office/drawing/2014/main" id="{681AA0CD-0337-44FC-A00E-48BFF1D72B6E}"/>
              </a:ext>
            </a:extLst>
          </p:cNvPr>
          <p:cNvSpPr/>
          <p:nvPr/>
        </p:nvSpPr>
        <p:spPr>
          <a:xfrm>
            <a:off x="111162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6:39</a:t>
            </a:r>
          </a:p>
        </p:txBody>
      </p:sp>
      <p:sp>
        <p:nvSpPr>
          <p:cNvPr id="1112" name="Rectangle 1111">
            <a:extLst>
              <a:ext uri="{FF2B5EF4-FFF2-40B4-BE49-F238E27FC236}">
                <a16:creationId xmlns:a16="http://schemas.microsoft.com/office/drawing/2014/main" id="{778FF33D-11F1-40A0-97DB-F94E27D6FB55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6:38</a:t>
            </a:r>
          </a:p>
        </p:txBody>
      </p:sp>
      <p:sp>
        <p:nvSpPr>
          <p:cNvPr id="1113" name="Rectangle 1112">
            <a:extLst>
              <a:ext uri="{FF2B5EF4-FFF2-40B4-BE49-F238E27FC236}">
                <a16:creationId xmlns:a16="http://schemas.microsoft.com/office/drawing/2014/main" id="{47E0E087-14E0-4315-968D-B190B8BBB0FF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6:37</a:t>
            </a:r>
          </a:p>
        </p:txBody>
      </p:sp>
      <p:sp>
        <p:nvSpPr>
          <p:cNvPr id="1114" name="Rectangle 1113">
            <a:extLst>
              <a:ext uri="{FF2B5EF4-FFF2-40B4-BE49-F238E27FC236}">
                <a16:creationId xmlns:a16="http://schemas.microsoft.com/office/drawing/2014/main" id="{0D7885D8-ABC3-44D2-A65B-3906143421D6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6:36</a:t>
            </a:r>
          </a:p>
        </p:txBody>
      </p:sp>
      <p:sp>
        <p:nvSpPr>
          <p:cNvPr id="1115" name="Rectangle 1114">
            <a:extLst>
              <a:ext uri="{FF2B5EF4-FFF2-40B4-BE49-F238E27FC236}">
                <a16:creationId xmlns:a16="http://schemas.microsoft.com/office/drawing/2014/main" id="{C090DE15-2560-4A14-9447-737FE7C54690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6:35</a:t>
            </a:r>
          </a:p>
        </p:txBody>
      </p:sp>
      <p:sp>
        <p:nvSpPr>
          <p:cNvPr id="1116" name="Rectangle 1115">
            <a:extLst>
              <a:ext uri="{FF2B5EF4-FFF2-40B4-BE49-F238E27FC236}">
                <a16:creationId xmlns:a16="http://schemas.microsoft.com/office/drawing/2014/main" id="{A49E271C-A523-4A0E-B919-D63B69C0CBC3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6:34</a:t>
            </a:r>
          </a:p>
        </p:txBody>
      </p: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3F341FA4-8DA9-4E4D-BAA1-B763B4B85041}"/>
              </a:ext>
            </a:extLst>
          </p:cNvPr>
          <p:cNvSpPr/>
          <p:nvPr/>
        </p:nvSpPr>
        <p:spPr>
          <a:xfrm>
            <a:off x="111162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6:33</a:t>
            </a:r>
          </a:p>
        </p:txBody>
      </p:sp>
      <p:sp>
        <p:nvSpPr>
          <p:cNvPr id="1118" name="Rectangle 1117">
            <a:extLst>
              <a:ext uri="{FF2B5EF4-FFF2-40B4-BE49-F238E27FC236}">
                <a16:creationId xmlns:a16="http://schemas.microsoft.com/office/drawing/2014/main" id="{4A9424C7-8ACC-4B54-B897-FE3E1C094496}"/>
              </a:ext>
            </a:extLst>
          </p:cNvPr>
          <p:cNvSpPr/>
          <p:nvPr/>
        </p:nvSpPr>
        <p:spPr>
          <a:xfrm>
            <a:off x="1111621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6:32</a:t>
            </a:r>
          </a:p>
        </p:txBody>
      </p:sp>
      <p:sp>
        <p:nvSpPr>
          <p:cNvPr id="1119" name="Rectangle 1118">
            <a:extLst>
              <a:ext uri="{FF2B5EF4-FFF2-40B4-BE49-F238E27FC236}">
                <a16:creationId xmlns:a16="http://schemas.microsoft.com/office/drawing/2014/main" id="{8CAADD67-6BCF-43CF-BCB9-869363AD23C9}"/>
              </a:ext>
            </a:extLst>
          </p:cNvPr>
          <p:cNvSpPr/>
          <p:nvPr/>
        </p:nvSpPr>
        <p:spPr>
          <a:xfrm>
            <a:off x="1111620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6:31</a:t>
            </a:r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EAA1B7DB-12A4-4393-89A1-78DBED6C85C2}"/>
              </a:ext>
            </a:extLst>
          </p:cNvPr>
          <p:cNvSpPr/>
          <p:nvPr/>
        </p:nvSpPr>
        <p:spPr>
          <a:xfrm>
            <a:off x="1111620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6:30</a:t>
            </a:r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0C47B108-9ED4-4DFE-8A98-455A852E6F97}"/>
              </a:ext>
            </a:extLst>
          </p:cNvPr>
          <p:cNvSpPr/>
          <p:nvPr/>
        </p:nvSpPr>
        <p:spPr>
          <a:xfrm>
            <a:off x="1111620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6:29</a:t>
            </a: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1498591B-9607-405B-8820-206DA51FD5A1}"/>
              </a:ext>
            </a:extLst>
          </p:cNvPr>
          <p:cNvSpPr/>
          <p:nvPr/>
        </p:nvSpPr>
        <p:spPr>
          <a:xfrm>
            <a:off x="1111619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6:28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03AC7CB5-436B-4D28-9733-5D63197A49B9}"/>
              </a:ext>
            </a:extLst>
          </p:cNvPr>
          <p:cNvSpPr/>
          <p:nvPr/>
        </p:nvSpPr>
        <p:spPr>
          <a:xfrm>
            <a:off x="1111619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6:27</a:t>
            </a: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E58FB39E-9C83-4225-BB7D-146F7899BD1E}"/>
              </a:ext>
            </a:extLst>
          </p:cNvPr>
          <p:cNvSpPr/>
          <p:nvPr/>
        </p:nvSpPr>
        <p:spPr>
          <a:xfrm>
            <a:off x="1111619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6:26</a:t>
            </a:r>
          </a:p>
        </p:txBody>
      </p:sp>
      <p:sp>
        <p:nvSpPr>
          <p:cNvPr id="1125" name="Rectangle 1124">
            <a:extLst>
              <a:ext uri="{FF2B5EF4-FFF2-40B4-BE49-F238E27FC236}">
                <a16:creationId xmlns:a16="http://schemas.microsoft.com/office/drawing/2014/main" id="{97191653-DE22-428C-911D-98502702307B}"/>
              </a:ext>
            </a:extLst>
          </p:cNvPr>
          <p:cNvSpPr/>
          <p:nvPr/>
        </p:nvSpPr>
        <p:spPr>
          <a:xfrm>
            <a:off x="1111619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6:25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4391D389-79DE-438F-9BAD-A28F0639052C}"/>
              </a:ext>
            </a:extLst>
          </p:cNvPr>
          <p:cNvSpPr/>
          <p:nvPr/>
        </p:nvSpPr>
        <p:spPr>
          <a:xfrm>
            <a:off x="1111619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6:24</a:t>
            </a:r>
          </a:p>
        </p:txBody>
      </p:sp>
      <p:sp>
        <p:nvSpPr>
          <p:cNvPr id="1127" name="Rectangle 1126">
            <a:extLst>
              <a:ext uri="{FF2B5EF4-FFF2-40B4-BE49-F238E27FC236}">
                <a16:creationId xmlns:a16="http://schemas.microsoft.com/office/drawing/2014/main" id="{9AE8347E-2A7D-4287-82FC-692DE9B977AE}"/>
              </a:ext>
            </a:extLst>
          </p:cNvPr>
          <p:cNvSpPr/>
          <p:nvPr/>
        </p:nvSpPr>
        <p:spPr>
          <a:xfrm>
            <a:off x="1111619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6:23</a:t>
            </a:r>
          </a:p>
        </p:txBody>
      </p:sp>
      <p:sp>
        <p:nvSpPr>
          <p:cNvPr id="1128" name="Rectangle 1127">
            <a:extLst>
              <a:ext uri="{FF2B5EF4-FFF2-40B4-BE49-F238E27FC236}">
                <a16:creationId xmlns:a16="http://schemas.microsoft.com/office/drawing/2014/main" id="{445F320B-E674-492B-9CF9-A434FD973D82}"/>
              </a:ext>
            </a:extLst>
          </p:cNvPr>
          <p:cNvSpPr/>
          <p:nvPr/>
        </p:nvSpPr>
        <p:spPr>
          <a:xfrm>
            <a:off x="1111618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6:22</a:t>
            </a: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96E7431C-7D80-4E98-A115-0179A5E86BBA}"/>
              </a:ext>
            </a:extLst>
          </p:cNvPr>
          <p:cNvSpPr/>
          <p:nvPr/>
        </p:nvSpPr>
        <p:spPr>
          <a:xfrm>
            <a:off x="1111617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6:21</a:t>
            </a:r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14B1418A-5EB5-4EA7-ABBB-F3AF35330C2F}"/>
              </a:ext>
            </a:extLst>
          </p:cNvPr>
          <p:cNvSpPr/>
          <p:nvPr/>
        </p:nvSpPr>
        <p:spPr>
          <a:xfrm>
            <a:off x="1111617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6:20</a:t>
            </a:r>
          </a:p>
        </p:txBody>
      </p:sp>
      <p:sp>
        <p:nvSpPr>
          <p:cNvPr id="1131" name="Rectangle 1130">
            <a:extLst>
              <a:ext uri="{FF2B5EF4-FFF2-40B4-BE49-F238E27FC236}">
                <a16:creationId xmlns:a16="http://schemas.microsoft.com/office/drawing/2014/main" id="{9C9B9967-523F-40F4-8D1C-2B96EA77EA92}"/>
              </a:ext>
            </a:extLst>
          </p:cNvPr>
          <p:cNvSpPr/>
          <p:nvPr/>
        </p:nvSpPr>
        <p:spPr>
          <a:xfrm>
            <a:off x="1111617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6:19</a:t>
            </a:r>
          </a:p>
        </p:txBody>
      </p:sp>
      <p:sp>
        <p:nvSpPr>
          <p:cNvPr id="1132" name="Rectangle 1131">
            <a:extLst>
              <a:ext uri="{FF2B5EF4-FFF2-40B4-BE49-F238E27FC236}">
                <a16:creationId xmlns:a16="http://schemas.microsoft.com/office/drawing/2014/main" id="{700C91AB-5A6C-4BE5-A1A7-96D50BA0D4C2}"/>
              </a:ext>
            </a:extLst>
          </p:cNvPr>
          <p:cNvSpPr/>
          <p:nvPr/>
        </p:nvSpPr>
        <p:spPr>
          <a:xfrm>
            <a:off x="1111616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6:18</a:t>
            </a: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3A670774-691F-4F54-98E7-CF635E90BED6}"/>
              </a:ext>
            </a:extLst>
          </p:cNvPr>
          <p:cNvSpPr/>
          <p:nvPr/>
        </p:nvSpPr>
        <p:spPr>
          <a:xfrm>
            <a:off x="1111616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6:17</a:t>
            </a:r>
          </a:p>
        </p:txBody>
      </p:sp>
      <p:sp>
        <p:nvSpPr>
          <p:cNvPr id="1134" name="Rectangle 1133">
            <a:extLst>
              <a:ext uri="{FF2B5EF4-FFF2-40B4-BE49-F238E27FC236}">
                <a16:creationId xmlns:a16="http://schemas.microsoft.com/office/drawing/2014/main" id="{2C5EE809-B1D7-4865-8087-7A03D1D7CE09}"/>
              </a:ext>
            </a:extLst>
          </p:cNvPr>
          <p:cNvSpPr/>
          <p:nvPr/>
        </p:nvSpPr>
        <p:spPr>
          <a:xfrm>
            <a:off x="1111616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6:16</a:t>
            </a:r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6333566E-C9D5-4FA1-8E03-57B0F9A762FE}"/>
              </a:ext>
            </a:extLst>
          </p:cNvPr>
          <p:cNvSpPr/>
          <p:nvPr/>
        </p:nvSpPr>
        <p:spPr>
          <a:xfrm>
            <a:off x="1111616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6:15</a:t>
            </a: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B2794AF9-0EF0-410D-9164-68B6F6690B1D}"/>
              </a:ext>
            </a:extLst>
          </p:cNvPr>
          <p:cNvSpPr/>
          <p:nvPr/>
        </p:nvSpPr>
        <p:spPr>
          <a:xfrm>
            <a:off x="1111616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6:14</a:t>
            </a:r>
          </a:p>
        </p:txBody>
      </p:sp>
      <p:sp>
        <p:nvSpPr>
          <p:cNvPr id="1137" name="Rectangle 1136">
            <a:extLst>
              <a:ext uri="{FF2B5EF4-FFF2-40B4-BE49-F238E27FC236}">
                <a16:creationId xmlns:a16="http://schemas.microsoft.com/office/drawing/2014/main" id="{9FEFE85F-B09F-4168-A02A-022AD19DFFCE}"/>
              </a:ext>
            </a:extLst>
          </p:cNvPr>
          <p:cNvSpPr/>
          <p:nvPr/>
        </p:nvSpPr>
        <p:spPr>
          <a:xfrm>
            <a:off x="1111616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6:13</a:t>
            </a:r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8F067CF6-0D29-48CC-AD82-6EA1ABFA03E8}"/>
              </a:ext>
            </a:extLst>
          </p:cNvPr>
          <p:cNvSpPr/>
          <p:nvPr/>
        </p:nvSpPr>
        <p:spPr>
          <a:xfrm>
            <a:off x="1111615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6:12</a:t>
            </a:r>
          </a:p>
        </p:txBody>
      </p:sp>
      <p:sp>
        <p:nvSpPr>
          <p:cNvPr id="1139" name="Rectangle 1138">
            <a:extLst>
              <a:ext uri="{FF2B5EF4-FFF2-40B4-BE49-F238E27FC236}">
                <a16:creationId xmlns:a16="http://schemas.microsoft.com/office/drawing/2014/main" id="{5E878100-2FCC-4237-8E63-654248E6EB50}"/>
              </a:ext>
            </a:extLst>
          </p:cNvPr>
          <p:cNvSpPr/>
          <p:nvPr/>
        </p:nvSpPr>
        <p:spPr>
          <a:xfrm>
            <a:off x="1111614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6:11</a:t>
            </a:r>
          </a:p>
        </p:txBody>
      </p:sp>
      <p:sp>
        <p:nvSpPr>
          <p:cNvPr id="1140" name="Rectangle 1139">
            <a:extLst>
              <a:ext uri="{FF2B5EF4-FFF2-40B4-BE49-F238E27FC236}">
                <a16:creationId xmlns:a16="http://schemas.microsoft.com/office/drawing/2014/main" id="{D15CB702-1DBF-4858-AC13-D5896D4A17EC}"/>
              </a:ext>
            </a:extLst>
          </p:cNvPr>
          <p:cNvSpPr/>
          <p:nvPr/>
        </p:nvSpPr>
        <p:spPr>
          <a:xfrm>
            <a:off x="1111614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6:10</a:t>
            </a:r>
          </a:p>
        </p:txBody>
      </p:sp>
      <p:sp>
        <p:nvSpPr>
          <p:cNvPr id="1141" name="Rectangle 1140">
            <a:extLst>
              <a:ext uri="{FF2B5EF4-FFF2-40B4-BE49-F238E27FC236}">
                <a16:creationId xmlns:a16="http://schemas.microsoft.com/office/drawing/2014/main" id="{FA3FD83B-B0FA-4B58-92C1-37F718DF04EC}"/>
              </a:ext>
            </a:extLst>
          </p:cNvPr>
          <p:cNvSpPr/>
          <p:nvPr/>
        </p:nvSpPr>
        <p:spPr>
          <a:xfrm>
            <a:off x="1111614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6:09</a:t>
            </a:r>
          </a:p>
        </p:txBody>
      </p:sp>
      <p:sp>
        <p:nvSpPr>
          <p:cNvPr id="1142" name="Rectangle 1141">
            <a:extLst>
              <a:ext uri="{FF2B5EF4-FFF2-40B4-BE49-F238E27FC236}">
                <a16:creationId xmlns:a16="http://schemas.microsoft.com/office/drawing/2014/main" id="{C57B9403-A042-438C-989C-C3DA477CDD15}"/>
              </a:ext>
            </a:extLst>
          </p:cNvPr>
          <p:cNvSpPr/>
          <p:nvPr/>
        </p:nvSpPr>
        <p:spPr>
          <a:xfrm>
            <a:off x="111161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6:08</a:t>
            </a:r>
          </a:p>
        </p:txBody>
      </p:sp>
      <p:sp>
        <p:nvSpPr>
          <p:cNvPr id="1143" name="Rectangle 1142">
            <a:extLst>
              <a:ext uri="{FF2B5EF4-FFF2-40B4-BE49-F238E27FC236}">
                <a16:creationId xmlns:a16="http://schemas.microsoft.com/office/drawing/2014/main" id="{A80FFFF7-BF1A-47B6-B372-67E0066A8F9D}"/>
              </a:ext>
            </a:extLst>
          </p:cNvPr>
          <p:cNvSpPr/>
          <p:nvPr/>
        </p:nvSpPr>
        <p:spPr>
          <a:xfrm>
            <a:off x="111161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6:07</a:t>
            </a:r>
          </a:p>
        </p:txBody>
      </p:sp>
      <p:sp>
        <p:nvSpPr>
          <p:cNvPr id="1144" name="Rectangle 1143">
            <a:extLst>
              <a:ext uri="{FF2B5EF4-FFF2-40B4-BE49-F238E27FC236}">
                <a16:creationId xmlns:a16="http://schemas.microsoft.com/office/drawing/2014/main" id="{81CF0B7A-959C-4598-BEB7-BD77CE585ACA}"/>
              </a:ext>
            </a:extLst>
          </p:cNvPr>
          <p:cNvSpPr/>
          <p:nvPr/>
        </p:nvSpPr>
        <p:spPr>
          <a:xfrm>
            <a:off x="111161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6:06</a:t>
            </a:r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F6888E85-D680-4A60-919B-6BFF8272FAC7}"/>
              </a:ext>
            </a:extLst>
          </p:cNvPr>
          <p:cNvSpPr/>
          <p:nvPr/>
        </p:nvSpPr>
        <p:spPr>
          <a:xfrm>
            <a:off x="111161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6:05</a:t>
            </a:r>
          </a:p>
        </p:txBody>
      </p:sp>
      <p:sp>
        <p:nvSpPr>
          <p:cNvPr id="1146" name="Rectangle 1145">
            <a:extLst>
              <a:ext uri="{FF2B5EF4-FFF2-40B4-BE49-F238E27FC236}">
                <a16:creationId xmlns:a16="http://schemas.microsoft.com/office/drawing/2014/main" id="{65F293B9-FF4F-44DB-884D-95BDCC834383}"/>
              </a:ext>
            </a:extLst>
          </p:cNvPr>
          <p:cNvSpPr/>
          <p:nvPr/>
        </p:nvSpPr>
        <p:spPr>
          <a:xfrm>
            <a:off x="111161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6:04</a:t>
            </a:r>
          </a:p>
        </p:txBody>
      </p:sp>
      <p:sp>
        <p:nvSpPr>
          <p:cNvPr id="1147" name="Rectangle 1146">
            <a:extLst>
              <a:ext uri="{FF2B5EF4-FFF2-40B4-BE49-F238E27FC236}">
                <a16:creationId xmlns:a16="http://schemas.microsoft.com/office/drawing/2014/main" id="{47533551-54F4-485C-8061-62280EA2B4CF}"/>
              </a:ext>
            </a:extLst>
          </p:cNvPr>
          <p:cNvSpPr/>
          <p:nvPr/>
        </p:nvSpPr>
        <p:spPr>
          <a:xfrm>
            <a:off x="1111613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6:03</a:t>
            </a:r>
          </a:p>
        </p:txBody>
      </p: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DCE130F5-B634-45F4-8AE2-558A622A5A4B}"/>
              </a:ext>
            </a:extLst>
          </p:cNvPr>
          <p:cNvSpPr/>
          <p:nvPr/>
        </p:nvSpPr>
        <p:spPr>
          <a:xfrm>
            <a:off x="1111612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6:02</a:t>
            </a:r>
          </a:p>
        </p:txBody>
      </p:sp>
      <p:sp>
        <p:nvSpPr>
          <p:cNvPr id="1149" name="Rectangle 1148">
            <a:extLst>
              <a:ext uri="{FF2B5EF4-FFF2-40B4-BE49-F238E27FC236}">
                <a16:creationId xmlns:a16="http://schemas.microsoft.com/office/drawing/2014/main" id="{5082F137-7EE5-4180-9D80-4834566C363F}"/>
              </a:ext>
            </a:extLst>
          </p:cNvPr>
          <p:cNvSpPr/>
          <p:nvPr/>
        </p:nvSpPr>
        <p:spPr>
          <a:xfrm>
            <a:off x="1111611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6:01</a:t>
            </a:r>
          </a:p>
        </p:txBody>
      </p:sp>
      <p:sp>
        <p:nvSpPr>
          <p:cNvPr id="1150" name="Rectangle 1149">
            <a:extLst>
              <a:ext uri="{FF2B5EF4-FFF2-40B4-BE49-F238E27FC236}">
                <a16:creationId xmlns:a16="http://schemas.microsoft.com/office/drawing/2014/main" id="{AA8B8903-2FDD-4E62-9830-791E7AE3429D}"/>
              </a:ext>
            </a:extLst>
          </p:cNvPr>
          <p:cNvSpPr/>
          <p:nvPr/>
        </p:nvSpPr>
        <p:spPr>
          <a:xfrm>
            <a:off x="1111611" y="71875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6:00</a:t>
            </a:r>
          </a:p>
        </p:txBody>
      </p: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75CAEFA1-B175-47AD-A361-CEF858F224F9}"/>
              </a:ext>
            </a:extLst>
          </p:cNvPr>
          <p:cNvSpPr/>
          <p:nvPr/>
        </p:nvSpPr>
        <p:spPr>
          <a:xfrm>
            <a:off x="1111611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5:59</a:t>
            </a:r>
          </a:p>
        </p:txBody>
      </p:sp>
      <p:sp>
        <p:nvSpPr>
          <p:cNvPr id="1152" name="Rectangle 1151">
            <a:extLst>
              <a:ext uri="{FF2B5EF4-FFF2-40B4-BE49-F238E27FC236}">
                <a16:creationId xmlns:a16="http://schemas.microsoft.com/office/drawing/2014/main" id="{01103C35-4AB0-46C2-B0CA-0DD7518AAF59}"/>
              </a:ext>
            </a:extLst>
          </p:cNvPr>
          <p:cNvSpPr/>
          <p:nvPr/>
        </p:nvSpPr>
        <p:spPr>
          <a:xfrm>
            <a:off x="1111610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5:58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24A5C59D-301E-4144-915B-ADE2FC2559D4}"/>
              </a:ext>
            </a:extLst>
          </p:cNvPr>
          <p:cNvSpPr/>
          <p:nvPr/>
        </p:nvSpPr>
        <p:spPr>
          <a:xfrm>
            <a:off x="1111610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5:57</a:t>
            </a:r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4DEF88F7-1D76-495A-81E0-22E38CC5B946}"/>
              </a:ext>
            </a:extLst>
          </p:cNvPr>
          <p:cNvSpPr/>
          <p:nvPr/>
        </p:nvSpPr>
        <p:spPr>
          <a:xfrm>
            <a:off x="1111610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5:56</a:t>
            </a:r>
          </a:p>
        </p:txBody>
      </p:sp>
      <p:sp>
        <p:nvSpPr>
          <p:cNvPr id="1155" name="Rectangle 1154">
            <a:extLst>
              <a:ext uri="{FF2B5EF4-FFF2-40B4-BE49-F238E27FC236}">
                <a16:creationId xmlns:a16="http://schemas.microsoft.com/office/drawing/2014/main" id="{A7A312BB-4C6D-4590-B2A4-38D78485B574}"/>
              </a:ext>
            </a:extLst>
          </p:cNvPr>
          <p:cNvSpPr/>
          <p:nvPr/>
        </p:nvSpPr>
        <p:spPr>
          <a:xfrm>
            <a:off x="1111610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5:55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02E69FAC-1CA1-41EE-843E-E0F71846AA88}"/>
              </a:ext>
            </a:extLst>
          </p:cNvPr>
          <p:cNvSpPr/>
          <p:nvPr/>
        </p:nvSpPr>
        <p:spPr>
          <a:xfrm>
            <a:off x="1111610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5:54</a:t>
            </a:r>
          </a:p>
        </p:txBody>
      </p:sp>
      <p:sp>
        <p:nvSpPr>
          <p:cNvPr id="1157" name="Rectangle 1156">
            <a:extLst>
              <a:ext uri="{FF2B5EF4-FFF2-40B4-BE49-F238E27FC236}">
                <a16:creationId xmlns:a16="http://schemas.microsoft.com/office/drawing/2014/main" id="{8251B7A6-2BF7-4C9E-ABFB-3B00FC94E337}"/>
              </a:ext>
            </a:extLst>
          </p:cNvPr>
          <p:cNvSpPr/>
          <p:nvPr/>
        </p:nvSpPr>
        <p:spPr>
          <a:xfrm>
            <a:off x="1111610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5:53</a:t>
            </a:r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7A5AA19D-29F1-45AA-A1D2-9A1FBC8DE08E}"/>
              </a:ext>
            </a:extLst>
          </p:cNvPr>
          <p:cNvSpPr/>
          <p:nvPr/>
        </p:nvSpPr>
        <p:spPr>
          <a:xfrm>
            <a:off x="1111609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5:52</a:t>
            </a:r>
          </a:p>
        </p:txBody>
      </p:sp>
      <p:sp>
        <p:nvSpPr>
          <p:cNvPr id="1159" name="Rectangle 1158">
            <a:extLst>
              <a:ext uri="{FF2B5EF4-FFF2-40B4-BE49-F238E27FC236}">
                <a16:creationId xmlns:a16="http://schemas.microsoft.com/office/drawing/2014/main" id="{14736135-A350-44E5-A5F4-DCE6925B1C7F}"/>
              </a:ext>
            </a:extLst>
          </p:cNvPr>
          <p:cNvSpPr/>
          <p:nvPr/>
        </p:nvSpPr>
        <p:spPr>
          <a:xfrm>
            <a:off x="111160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5:51</a:t>
            </a:r>
          </a:p>
        </p:txBody>
      </p:sp>
      <p:sp>
        <p:nvSpPr>
          <p:cNvPr id="1160" name="Rectangle 1159">
            <a:extLst>
              <a:ext uri="{FF2B5EF4-FFF2-40B4-BE49-F238E27FC236}">
                <a16:creationId xmlns:a16="http://schemas.microsoft.com/office/drawing/2014/main" id="{804C4108-57FA-4BB8-823C-73A1C6F4EE16}"/>
              </a:ext>
            </a:extLst>
          </p:cNvPr>
          <p:cNvSpPr/>
          <p:nvPr/>
        </p:nvSpPr>
        <p:spPr>
          <a:xfrm>
            <a:off x="111160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5:50</a:t>
            </a:r>
          </a:p>
        </p:txBody>
      </p:sp>
      <p:sp>
        <p:nvSpPr>
          <p:cNvPr id="1161" name="Rectangle 1160">
            <a:extLst>
              <a:ext uri="{FF2B5EF4-FFF2-40B4-BE49-F238E27FC236}">
                <a16:creationId xmlns:a16="http://schemas.microsoft.com/office/drawing/2014/main" id="{CCC2D03F-9A31-4345-86EF-0B29DA49FFD9}"/>
              </a:ext>
            </a:extLst>
          </p:cNvPr>
          <p:cNvSpPr/>
          <p:nvPr/>
        </p:nvSpPr>
        <p:spPr>
          <a:xfrm>
            <a:off x="111160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5:49</a:t>
            </a:r>
          </a:p>
        </p:txBody>
      </p: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32758AC7-796E-4232-9F99-06CCCAC3DFFF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5:48</a:t>
            </a:r>
          </a:p>
        </p:txBody>
      </p:sp>
      <p:sp>
        <p:nvSpPr>
          <p:cNvPr id="1163" name="Rectangle 1162">
            <a:extLst>
              <a:ext uri="{FF2B5EF4-FFF2-40B4-BE49-F238E27FC236}">
                <a16:creationId xmlns:a16="http://schemas.microsoft.com/office/drawing/2014/main" id="{5D3C5922-BA5F-424B-B11C-9F83D83FC1F4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5:47</a:t>
            </a:r>
          </a:p>
        </p:txBody>
      </p:sp>
      <p:sp>
        <p:nvSpPr>
          <p:cNvPr id="1164" name="Rectangle 1163">
            <a:extLst>
              <a:ext uri="{FF2B5EF4-FFF2-40B4-BE49-F238E27FC236}">
                <a16:creationId xmlns:a16="http://schemas.microsoft.com/office/drawing/2014/main" id="{C27BCE2C-FAAE-4BF4-B6B6-C60E18AFFB27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5:46</a:t>
            </a:r>
          </a:p>
        </p:txBody>
      </p:sp>
      <p:sp>
        <p:nvSpPr>
          <p:cNvPr id="1165" name="Rectangle 1164">
            <a:extLst>
              <a:ext uri="{FF2B5EF4-FFF2-40B4-BE49-F238E27FC236}">
                <a16:creationId xmlns:a16="http://schemas.microsoft.com/office/drawing/2014/main" id="{8AA3762D-B9DB-4A48-80E2-AF64AF99430C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5:45</a:t>
            </a: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28AA608D-EF00-406E-970F-4B09D4281218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5:44</a:t>
            </a:r>
          </a:p>
        </p:txBody>
      </p: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380E0002-B571-41B8-BEA2-F0271A2671EB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5:43</a:t>
            </a:r>
          </a:p>
        </p:txBody>
      </p:sp>
      <p:sp>
        <p:nvSpPr>
          <p:cNvPr id="1168" name="Rectangle 1167">
            <a:extLst>
              <a:ext uri="{FF2B5EF4-FFF2-40B4-BE49-F238E27FC236}">
                <a16:creationId xmlns:a16="http://schemas.microsoft.com/office/drawing/2014/main" id="{4CDCDEB0-4BF7-4B4D-B4BB-785F3F53002D}"/>
              </a:ext>
            </a:extLst>
          </p:cNvPr>
          <p:cNvSpPr/>
          <p:nvPr/>
        </p:nvSpPr>
        <p:spPr>
          <a:xfrm>
            <a:off x="1111606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5:42</a:t>
            </a:r>
          </a:p>
        </p:txBody>
      </p:sp>
      <p:sp>
        <p:nvSpPr>
          <p:cNvPr id="1169" name="Rectangle 1168">
            <a:extLst>
              <a:ext uri="{FF2B5EF4-FFF2-40B4-BE49-F238E27FC236}">
                <a16:creationId xmlns:a16="http://schemas.microsoft.com/office/drawing/2014/main" id="{C1BED217-2357-4436-9CF8-0CACADE9A0DD}"/>
              </a:ext>
            </a:extLst>
          </p:cNvPr>
          <p:cNvSpPr/>
          <p:nvPr/>
        </p:nvSpPr>
        <p:spPr>
          <a:xfrm>
            <a:off x="1111605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5:41</a:t>
            </a:r>
          </a:p>
        </p:txBody>
      </p:sp>
      <p:sp>
        <p:nvSpPr>
          <p:cNvPr id="1170" name="Rectangle 1169">
            <a:extLst>
              <a:ext uri="{FF2B5EF4-FFF2-40B4-BE49-F238E27FC236}">
                <a16:creationId xmlns:a16="http://schemas.microsoft.com/office/drawing/2014/main" id="{10A03769-D433-43E4-ABBE-CCA9DB228A85}"/>
              </a:ext>
            </a:extLst>
          </p:cNvPr>
          <p:cNvSpPr/>
          <p:nvPr/>
        </p:nvSpPr>
        <p:spPr>
          <a:xfrm>
            <a:off x="1111605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5:40</a:t>
            </a:r>
          </a:p>
        </p:txBody>
      </p:sp>
      <p:sp>
        <p:nvSpPr>
          <p:cNvPr id="1171" name="Rectangle 1170">
            <a:extLst>
              <a:ext uri="{FF2B5EF4-FFF2-40B4-BE49-F238E27FC236}">
                <a16:creationId xmlns:a16="http://schemas.microsoft.com/office/drawing/2014/main" id="{27187C1F-D089-491C-AF89-A4182B44DD3D}"/>
              </a:ext>
            </a:extLst>
          </p:cNvPr>
          <p:cNvSpPr/>
          <p:nvPr/>
        </p:nvSpPr>
        <p:spPr>
          <a:xfrm>
            <a:off x="111160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5:39</a:t>
            </a:r>
          </a:p>
        </p:txBody>
      </p:sp>
      <p:sp>
        <p:nvSpPr>
          <p:cNvPr id="1172" name="Rectangle 1171">
            <a:extLst>
              <a:ext uri="{FF2B5EF4-FFF2-40B4-BE49-F238E27FC236}">
                <a16:creationId xmlns:a16="http://schemas.microsoft.com/office/drawing/2014/main" id="{3FE8C6B7-307F-4CF6-8DA4-68CFC1BAC396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5:38</a:t>
            </a:r>
          </a:p>
        </p:txBody>
      </p:sp>
      <p:sp>
        <p:nvSpPr>
          <p:cNvPr id="1173" name="Rectangle 1172">
            <a:extLst>
              <a:ext uri="{FF2B5EF4-FFF2-40B4-BE49-F238E27FC236}">
                <a16:creationId xmlns:a16="http://schemas.microsoft.com/office/drawing/2014/main" id="{549FFEBB-3114-4F0B-AD57-717D03008DE6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5:37</a:t>
            </a:r>
          </a:p>
        </p:txBody>
      </p:sp>
      <p:sp>
        <p:nvSpPr>
          <p:cNvPr id="1174" name="Rectangle 1173">
            <a:extLst>
              <a:ext uri="{FF2B5EF4-FFF2-40B4-BE49-F238E27FC236}">
                <a16:creationId xmlns:a16="http://schemas.microsoft.com/office/drawing/2014/main" id="{183D6613-4EDC-426A-A862-FDB896D23D09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5:36</a:t>
            </a:r>
          </a:p>
        </p:txBody>
      </p:sp>
      <p:sp>
        <p:nvSpPr>
          <p:cNvPr id="1175" name="Rectangle 1174">
            <a:extLst>
              <a:ext uri="{FF2B5EF4-FFF2-40B4-BE49-F238E27FC236}">
                <a16:creationId xmlns:a16="http://schemas.microsoft.com/office/drawing/2014/main" id="{1E4A99FC-4D59-4D44-8A6D-B331B2F1EAD5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5:35</a:t>
            </a:r>
          </a:p>
        </p:txBody>
      </p:sp>
      <p:sp>
        <p:nvSpPr>
          <p:cNvPr id="1176" name="Rectangle 1175">
            <a:extLst>
              <a:ext uri="{FF2B5EF4-FFF2-40B4-BE49-F238E27FC236}">
                <a16:creationId xmlns:a16="http://schemas.microsoft.com/office/drawing/2014/main" id="{763A2A36-A9ED-4869-8706-38F6AE93EA8B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5:34</a:t>
            </a:r>
          </a:p>
        </p:txBody>
      </p:sp>
      <p:sp>
        <p:nvSpPr>
          <p:cNvPr id="1177" name="Rectangle 1176">
            <a:extLst>
              <a:ext uri="{FF2B5EF4-FFF2-40B4-BE49-F238E27FC236}">
                <a16:creationId xmlns:a16="http://schemas.microsoft.com/office/drawing/2014/main" id="{3D38DB00-73D4-4FD2-BB39-2CAACA1ED7B4}"/>
              </a:ext>
            </a:extLst>
          </p:cNvPr>
          <p:cNvSpPr/>
          <p:nvPr/>
        </p:nvSpPr>
        <p:spPr>
          <a:xfrm>
            <a:off x="111160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5:33</a:t>
            </a:r>
          </a:p>
        </p:txBody>
      </p:sp>
      <p:sp>
        <p:nvSpPr>
          <p:cNvPr id="1178" name="Rectangle 1177">
            <a:extLst>
              <a:ext uri="{FF2B5EF4-FFF2-40B4-BE49-F238E27FC236}">
                <a16:creationId xmlns:a16="http://schemas.microsoft.com/office/drawing/2014/main" id="{E2EDC833-F90C-4EA4-AA66-9E7ADD83AF4B}"/>
              </a:ext>
            </a:extLst>
          </p:cNvPr>
          <p:cNvSpPr/>
          <p:nvPr/>
        </p:nvSpPr>
        <p:spPr>
          <a:xfrm>
            <a:off x="1111606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5:32</a:t>
            </a:r>
          </a:p>
        </p:txBody>
      </p:sp>
      <p:sp>
        <p:nvSpPr>
          <p:cNvPr id="1179" name="Rectangle 1178">
            <a:extLst>
              <a:ext uri="{FF2B5EF4-FFF2-40B4-BE49-F238E27FC236}">
                <a16:creationId xmlns:a16="http://schemas.microsoft.com/office/drawing/2014/main" id="{9B30DD78-77EF-4818-93CC-907CCEDA4BAF}"/>
              </a:ext>
            </a:extLst>
          </p:cNvPr>
          <p:cNvSpPr/>
          <p:nvPr/>
        </p:nvSpPr>
        <p:spPr>
          <a:xfrm>
            <a:off x="1111605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5:31</a:t>
            </a:r>
          </a:p>
        </p:txBody>
      </p:sp>
      <p:sp>
        <p:nvSpPr>
          <p:cNvPr id="1180" name="Rectangle 1179">
            <a:extLst>
              <a:ext uri="{FF2B5EF4-FFF2-40B4-BE49-F238E27FC236}">
                <a16:creationId xmlns:a16="http://schemas.microsoft.com/office/drawing/2014/main" id="{F676EDDF-F3B2-4E21-BAEE-125B9E81C7D8}"/>
              </a:ext>
            </a:extLst>
          </p:cNvPr>
          <p:cNvSpPr/>
          <p:nvPr/>
        </p:nvSpPr>
        <p:spPr>
          <a:xfrm>
            <a:off x="1111605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5:30</a:t>
            </a:r>
          </a:p>
        </p:txBody>
      </p:sp>
      <p:sp>
        <p:nvSpPr>
          <p:cNvPr id="1181" name="Rectangle 1180">
            <a:extLst>
              <a:ext uri="{FF2B5EF4-FFF2-40B4-BE49-F238E27FC236}">
                <a16:creationId xmlns:a16="http://schemas.microsoft.com/office/drawing/2014/main" id="{6D04A3F9-EC6F-4122-BEF7-94EE3FDE7D5D}"/>
              </a:ext>
            </a:extLst>
          </p:cNvPr>
          <p:cNvSpPr/>
          <p:nvPr/>
        </p:nvSpPr>
        <p:spPr>
          <a:xfrm>
            <a:off x="1111605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5:29</a:t>
            </a:r>
          </a:p>
        </p:txBody>
      </p:sp>
      <p:sp>
        <p:nvSpPr>
          <p:cNvPr id="1182" name="Rectangle 1181">
            <a:extLst>
              <a:ext uri="{FF2B5EF4-FFF2-40B4-BE49-F238E27FC236}">
                <a16:creationId xmlns:a16="http://schemas.microsoft.com/office/drawing/2014/main" id="{F42E5344-993C-443E-AA27-D6D752A280F1}"/>
              </a:ext>
            </a:extLst>
          </p:cNvPr>
          <p:cNvSpPr/>
          <p:nvPr/>
        </p:nvSpPr>
        <p:spPr>
          <a:xfrm>
            <a:off x="1111604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5:28</a:t>
            </a:r>
          </a:p>
        </p:txBody>
      </p:sp>
      <p:sp>
        <p:nvSpPr>
          <p:cNvPr id="1183" name="Rectangle 1182">
            <a:extLst>
              <a:ext uri="{FF2B5EF4-FFF2-40B4-BE49-F238E27FC236}">
                <a16:creationId xmlns:a16="http://schemas.microsoft.com/office/drawing/2014/main" id="{1FACEB0C-0293-4D5D-9D24-946EB71DCA8F}"/>
              </a:ext>
            </a:extLst>
          </p:cNvPr>
          <p:cNvSpPr/>
          <p:nvPr/>
        </p:nvSpPr>
        <p:spPr>
          <a:xfrm>
            <a:off x="1111604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5:27</a:t>
            </a:r>
          </a:p>
        </p:txBody>
      </p:sp>
      <p:sp>
        <p:nvSpPr>
          <p:cNvPr id="1184" name="Rectangle 1183">
            <a:extLst>
              <a:ext uri="{FF2B5EF4-FFF2-40B4-BE49-F238E27FC236}">
                <a16:creationId xmlns:a16="http://schemas.microsoft.com/office/drawing/2014/main" id="{D43DE550-8C87-47B9-9ED6-B338C1D2795C}"/>
              </a:ext>
            </a:extLst>
          </p:cNvPr>
          <p:cNvSpPr/>
          <p:nvPr/>
        </p:nvSpPr>
        <p:spPr>
          <a:xfrm>
            <a:off x="1111604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5:26</a:t>
            </a:r>
          </a:p>
        </p:txBody>
      </p:sp>
      <p:sp>
        <p:nvSpPr>
          <p:cNvPr id="1185" name="Rectangle 1184">
            <a:extLst>
              <a:ext uri="{FF2B5EF4-FFF2-40B4-BE49-F238E27FC236}">
                <a16:creationId xmlns:a16="http://schemas.microsoft.com/office/drawing/2014/main" id="{8A8FEFF5-D1CC-4FC9-AF78-5FD5C5C1C79A}"/>
              </a:ext>
            </a:extLst>
          </p:cNvPr>
          <p:cNvSpPr/>
          <p:nvPr/>
        </p:nvSpPr>
        <p:spPr>
          <a:xfrm>
            <a:off x="1111604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5:25</a:t>
            </a:r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8A87E81A-F77C-4043-8B5A-1D285E1D9207}"/>
              </a:ext>
            </a:extLst>
          </p:cNvPr>
          <p:cNvSpPr/>
          <p:nvPr/>
        </p:nvSpPr>
        <p:spPr>
          <a:xfrm>
            <a:off x="1111604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5:24</a:t>
            </a:r>
          </a:p>
        </p:txBody>
      </p:sp>
      <p:sp>
        <p:nvSpPr>
          <p:cNvPr id="1187" name="Rectangle 1186">
            <a:extLst>
              <a:ext uri="{FF2B5EF4-FFF2-40B4-BE49-F238E27FC236}">
                <a16:creationId xmlns:a16="http://schemas.microsoft.com/office/drawing/2014/main" id="{0C498EBC-D4E5-49FF-81FA-236594443575}"/>
              </a:ext>
            </a:extLst>
          </p:cNvPr>
          <p:cNvSpPr/>
          <p:nvPr/>
        </p:nvSpPr>
        <p:spPr>
          <a:xfrm>
            <a:off x="1111604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5:23</a:t>
            </a:r>
          </a:p>
        </p:txBody>
      </p:sp>
      <p:sp>
        <p:nvSpPr>
          <p:cNvPr id="1188" name="Rectangle 1187">
            <a:extLst>
              <a:ext uri="{FF2B5EF4-FFF2-40B4-BE49-F238E27FC236}">
                <a16:creationId xmlns:a16="http://schemas.microsoft.com/office/drawing/2014/main" id="{9B5F5AD8-B65D-48E1-9F3D-D7A316CC56F1}"/>
              </a:ext>
            </a:extLst>
          </p:cNvPr>
          <p:cNvSpPr/>
          <p:nvPr/>
        </p:nvSpPr>
        <p:spPr>
          <a:xfrm>
            <a:off x="1111603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5:22</a:t>
            </a:r>
          </a:p>
        </p:txBody>
      </p:sp>
      <p:sp>
        <p:nvSpPr>
          <p:cNvPr id="1189" name="Rectangle 1188">
            <a:extLst>
              <a:ext uri="{FF2B5EF4-FFF2-40B4-BE49-F238E27FC236}">
                <a16:creationId xmlns:a16="http://schemas.microsoft.com/office/drawing/2014/main" id="{4DD6B501-F53D-42D0-9F85-33C144D8B6C4}"/>
              </a:ext>
            </a:extLst>
          </p:cNvPr>
          <p:cNvSpPr/>
          <p:nvPr/>
        </p:nvSpPr>
        <p:spPr>
          <a:xfrm>
            <a:off x="1111602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5:21</a:t>
            </a:r>
          </a:p>
        </p:txBody>
      </p:sp>
      <p:sp>
        <p:nvSpPr>
          <p:cNvPr id="1190" name="Rectangle 1189">
            <a:extLst>
              <a:ext uri="{FF2B5EF4-FFF2-40B4-BE49-F238E27FC236}">
                <a16:creationId xmlns:a16="http://schemas.microsoft.com/office/drawing/2014/main" id="{F8CE3597-91D0-444D-A5A6-54569FB5D2CA}"/>
              </a:ext>
            </a:extLst>
          </p:cNvPr>
          <p:cNvSpPr/>
          <p:nvPr/>
        </p:nvSpPr>
        <p:spPr>
          <a:xfrm>
            <a:off x="1111602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5:20</a:t>
            </a:r>
          </a:p>
        </p:txBody>
      </p:sp>
      <p:sp>
        <p:nvSpPr>
          <p:cNvPr id="1191" name="Rectangle 1190">
            <a:extLst>
              <a:ext uri="{FF2B5EF4-FFF2-40B4-BE49-F238E27FC236}">
                <a16:creationId xmlns:a16="http://schemas.microsoft.com/office/drawing/2014/main" id="{2E5F8A6D-DA38-45ED-8E94-455AB28B57A5}"/>
              </a:ext>
            </a:extLst>
          </p:cNvPr>
          <p:cNvSpPr/>
          <p:nvPr/>
        </p:nvSpPr>
        <p:spPr>
          <a:xfrm>
            <a:off x="1111602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5:19</a:t>
            </a:r>
          </a:p>
        </p:txBody>
      </p:sp>
      <p:sp>
        <p:nvSpPr>
          <p:cNvPr id="1192" name="Rectangle 1191">
            <a:extLst>
              <a:ext uri="{FF2B5EF4-FFF2-40B4-BE49-F238E27FC236}">
                <a16:creationId xmlns:a16="http://schemas.microsoft.com/office/drawing/2014/main" id="{225BEE3D-137F-4212-AD4A-EC66CA2D0506}"/>
              </a:ext>
            </a:extLst>
          </p:cNvPr>
          <p:cNvSpPr/>
          <p:nvPr/>
        </p:nvSpPr>
        <p:spPr>
          <a:xfrm>
            <a:off x="1111601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5:18</a:t>
            </a:r>
          </a:p>
        </p:txBody>
      </p:sp>
      <p:sp>
        <p:nvSpPr>
          <p:cNvPr id="1193" name="Rectangle 1192">
            <a:extLst>
              <a:ext uri="{FF2B5EF4-FFF2-40B4-BE49-F238E27FC236}">
                <a16:creationId xmlns:a16="http://schemas.microsoft.com/office/drawing/2014/main" id="{B0F52B4B-0870-4E73-A6D0-DFC0CAD51AC0}"/>
              </a:ext>
            </a:extLst>
          </p:cNvPr>
          <p:cNvSpPr/>
          <p:nvPr/>
        </p:nvSpPr>
        <p:spPr>
          <a:xfrm>
            <a:off x="1111601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5:17</a:t>
            </a:r>
          </a:p>
        </p:txBody>
      </p:sp>
      <p:sp>
        <p:nvSpPr>
          <p:cNvPr id="1194" name="Rectangle 1193">
            <a:extLst>
              <a:ext uri="{FF2B5EF4-FFF2-40B4-BE49-F238E27FC236}">
                <a16:creationId xmlns:a16="http://schemas.microsoft.com/office/drawing/2014/main" id="{70FDE370-762A-472B-B48F-3920628C6F61}"/>
              </a:ext>
            </a:extLst>
          </p:cNvPr>
          <p:cNvSpPr/>
          <p:nvPr/>
        </p:nvSpPr>
        <p:spPr>
          <a:xfrm>
            <a:off x="1111601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5:16</a:t>
            </a:r>
          </a:p>
        </p:txBody>
      </p:sp>
      <p:sp>
        <p:nvSpPr>
          <p:cNvPr id="1195" name="Rectangle 1194">
            <a:extLst>
              <a:ext uri="{FF2B5EF4-FFF2-40B4-BE49-F238E27FC236}">
                <a16:creationId xmlns:a16="http://schemas.microsoft.com/office/drawing/2014/main" id="{3545FEBC-E003-4D7D-ABAA-54C75CA8E1CA}"/>
              </a:ext>
            </a:extLst>
          </p:cNvPr>
          <p:cNvSpPr/>
          <p:nvPr/>
        </p:nvSpPr>
        <p:spPr>
          <a:xfrm>
            <a:off x="1111601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5:15</a:t>
            </a:r>
          </a:p>
        </p:txBody>
      </p:sp>
      <p:sp>
        <p:nvSpPr>
          <p:cNvPr id="1196" name="Rectangle 1195">
            <a:extLst>
              <a:ext uri="{FF2B5EF4-FFF2-40B4-BE49-F238E27FC236}">
                <a16:creationId xmlns:a16="http://schemas.microsoft.com/office/drawing/2014/main" id="{3AE40027-3B69-43F2-9011-7F1922E189DF}"/>
              </a:ext>
            </a:extLst>
          </p:cNvPr>
          <p:cNvSpPr/>
          <p:nvPr/>
        </p:nvSpPr>
        <p:spPr>
          <a:xfrm>
            <a:off x="1111601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5:14</a:t>
            </a:r>
          </a:p>
        </p:txBody>
      </p:sp>
      <p:sp>
        <p:nvSpPr>
          <p:cNvPr id="1197" name="Rectangle 1196">
            <a:extLst>
              <a:ext uri="{FF2B5EF4-FFF2-40B4-BE49-F238E27FC236}">
                <a16:creationId xmlns:a16="http://schemas.microsoft.com/office/drawing/2014/main" id="{B7EECDE9-D652-4379-A1B5-CD22A335E78F}"/>
              </a:ext>
            </a:extLst>
          </p:cNvPr>
          <p:cNvSpPr/>
          <p:nvPr/>
        </p:nvSpPr>
        <p:spPr>
          <a:xfrm>
            <a:off x="1111601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5:13</a:t>
            </a:r>
          </a:p>
        </p:txBody>
      </p:sp>
      <p:sp>
        <p:nvSpPr>
          <p:cNvPr id="1198" name="Rectangle 1197">
            <a:extLst>
              <a:ext uri="{FF2B5EF4-FFF2-40B4-BE49-F238E27FC236}">
                <a16:creationId xmlns:a16="http://schemas.microsoft.com/office/drawing/2014/main" id="{0CB8C10B-AA87-40CC-B69F-7389AAA8FCF8}"/>
              </a:ext>
            </a:extLst>
          </p:cNvPr>
          <p:cNvSpPr/>
          <p:nvPr/>
        </p:nvSpPr>
        <p:spPr>
          <a:xfrm>
            <a:off x="1111600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5:12</a:t>
            </a:r>
          </a:p>
        </p:txBody>
      </p:sp>
      <p:sp>
        <p:nvSpPr>
          <p:cNvPr id="1199" name="Rectangle 1198">
            <a:extLst>
              <a:ext uri="{FF2B5EF4-FFF2-40B4-BE49-F238E27FC236}">
                <a16:creationId xmlns:a16="http://schemas.microsoft.com/office/drawing/2014/main" id="{A6CD8A00-A044-42AE-AF68-BFEFD7BEEE12}"/>
              </a:ext>
            </a:extLst>
          </p:cNvPr>
          <p:cNvSpPr/>
          <p:nvPr/>
        </p:nvSpPr>
        <p:spPr>
          <a:xfrm>
            <a:off x="1111599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5:11</a:t>
            </a:r>
          </a:p>
        </p:txBody>
      </p:sp>
      <p:sp>
        <p:nvSpPr>
          <p:cNvPr id="1200" name="Rectangle 1199">
            <a:extLst>
              <a:ext uri="{FF2B5EF4-FFF2-40B4-BE49-F238E27FC236}">
                <a16:creationId xmlns:a16="http://schemas.microsoft.com/office/drawing/2014/main" id="{5B03D42E-22CC-4760-A32F-3CAAED5587BD}"/>
              </a:ext>
            </a:extLst>
          </p:cNvPr>
          <p:cNvSpPr/>
          <p:nvPr/>
        </p:nvSpPr>
        <p:spPr>
          <a:xfrm>
            <a:off x="1111599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5:10</a:t>
            </a:r>
          </a:p>
        </p:txBody>
      </p:sp>
      <p:sp>
        <p:nvSpPr>
          <p:cNvPr id="1201" name="Rectangle 1200">
            <a:extLst>
              <a:ext uri="{FF2B5EF4-FFF2-40B4-BE49-F238E27FC236}">
                <a16:creationId xmlns:a16="http://schemas.microsoft.com/office/drawing/2014/main" id="{66A414BF-4B30-4C0F-8639-6EB3F6674C50}"/>
              </a:ext>
            </a:extLst>
          </p:cNvPr>
          <p:cNvSpPr/>
          <p:nvPr/>
        </p:nvSpPr>
        <p:spPr>
          <a:xfrm>
            <a:off x="1111599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5:09</a:t>
            </a:r>
          </a:p>
        </p:txBody>
      </p:sp>
      <p:sp>
        <p:nvSpPr>
          <p:cNvPr id="1202" name="Rectangle 1201">
            <a:extLst>
              <a:ext uri="{FF2B5EF4-FFF2-40B4-BE49-F238E27FC236}">
                <a16:creationId xmlns:a16="http://schemas.microsoft.com/office/drawing/2014/main" id="{87582A8B-122D-419A-87A2-52AABE29C26D}"/>
              </a:ext>
            </a:extLst>
          </p:cNvPr>
          <p:cNvSpPr/>
          <p:nvPr/>
        </p:nvSpPr>
        <p:spPr>
          <a:xfrm>
            <a:off x="111159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5:08</a:t>
            </a:r>
          </a:p>
        </p:txBody>
      </p:sp>
      <p:sp>
        <p:nvSpPr>
          <p:cNvPr id="1203" name="Rectangle 1202">
            <a:extLst>
              <a:ext uri="{FF2B5EF4-FFF2-40B4-BE49-F238E27FC236}">
                <a16:creationId xmlns:a16="http://schemas.microsoft.com/office/drawing/2014/main" id="{3DFE300D-FFE5-4D1C-A09C-B7F7CDE19770}"/>
              </a:ext>
            </a:extLst>
          </p:cNvPr>
          <p:cNvSpPr/>
          <p:nvPr/>
        </p:nvSpPr>
        <p:spPr>
          <a:xfrm>
            <a:off x="111159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5:07</a:t>
            </a:r>
          </a:p>
        </p:txBody>
      </p:sp>
      <p:sp>
        <p:nvSpPr>
          <p:cNvPr id="1204" name="Rectangle 1203">
            <a:extLst>
              <a:ext uri="{FF2B5EF4-FFF2-40B4-BE49-F238E27FC236}">
                <a16:creationId xmlns:a16="http://schemas.microsoft.com/office/drawing/2014/main" id="{63A14940-C77F-4096-A452-4972BA8863EA}"/>
              </a:ext>
            </a:extLst>
          </p:cNvPr>
          <p:cNvSpPr/>
          <p:nvPr/>
        </p:nvSpPr>
        <p:spPr>
          <a:xfrm>
            <a:off x="111159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5:06</a:t>
            </a:r>
          </a:p>
        </p:txBody>
      </p:sp>
      <p:sp>
        <p:nvSpPr>
          <p:cNvPr id="1205" name="Rectangle 1204">
            <a:extLst>
              <a:ext uri="{FF2B5EF4-FFF2-40B4-BE49-F238E27FC236}">
                <a16:creationId xmlns:a16="http://schemas.microsoft.com/office/drawing/2014/main" id="{4E9D0020-66E5-4C6F-BD4A-8A5774B62E33}"/>
              </a:ext>
            </a:extLst>
          </p:cNvPr>
          <p:cNvSpPr/>
          <p:nvPr/>
        </p:nvSpPr>
        <p:spPr>
          <a:xfrm>
            <a:off x="111159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5:05</a:t>
            </a:r>
          </a:p>
        </p:txBody>
      </p:sp>
      <p:sp>
        <p:nvSpPr>
          <p:cNvPr id="1206" name="Rectangle 1205">
            <a:extLst>
              <a:ext uri="{FF2B5EF4-FFF2-40B4-BE49-F238E27FC236}">
                <a16:creationId xmlns:a16="http://schemas.microsoft.com/office/drawing/2014/main" id="{72CA9FEC-455F-4942-AB70-F031D09FEC41}"/>
              </a:ext>
            </a:extLst>
          </p:cNvPr>
          <p:cNvSpPr/>
          <p:nvPr/>
        </p:nvSpPr>
        <p:spPr>
          <a:xfrm>
            <a:off x="111159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5:04</a:t>
            </a:r>
          </a:p>
        </p:txBody>
      </p:sp>
      <p:sp>
        <p:nvSpPr>
          <p:cNvPr id="1207" name="Rectangle 1206">
            <a:extLst>
              <a:ext uri="{FF2B5EF4-FFF2-40B4-BE49-F238E27FC236}">
                <a16:creationId xmlns:a16="http://schemas.microsoft.com/office/drawing/2014/main" id="{15D97D63-E247-4541-B9A2-AAA861572E78}"/>
              </a:ext>
            </a:extLst>
          </p:cNvPr>
          <p:cNvSpPr/>
          <p:nvPr/>
        </p:nvSpPr>
        <p:spPr>
          <a:xfrm>
            <a:off x="1111598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5:03</a:t>
            </a:r>
          </a:p>
        </p:txBody>
      </p:sp>
      <p:sp>
        <p:nvSpPr>
          <p:cNvPr id="1208" name="Rectangle 1207">
            <a:extLst>
              <a:ext uri="{FF2B5EF4-FFF2-40B4-BE49-F238E27FC236}">
                <a16:creationId xmlns:a16="http://schemas.microsoft.com/office/drawing/2014/main" id="{B126A418-9637-4560-B0FA-D7877B793BC3}"/>
              </a:ext>
            </a:extLst>
          </p:cNvPr>
          <p:cNvSpPr/>
          <p:nvPr/>
        </p:nvSpPr>
        <p:spPr>
          <a:xfrm>
            <a:off x="1111597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5:02</a:t>
            </a:r>
          </a:p>
        </p:txBody>
      </p:sp>
      <p:sp>
        <p:nvSpPr>
          <p:cNvPr id="1209" name="Rectangle 1208">
            <a:extLst>
              <a:ext uri="{FF2B5EF4-FFF2-40B4-BE49-F238E27FC236}">
                <a16:creationId xmlns:a16="http://schemas.microsoft.com/office/drawing/2014/main" id="{B09D8568-7419-4DC8-8EA6-52B479110923}"/>
              </a:ext>
            </a:extLst>
          </p:cNvPr>
          <p:cNvSpPr/>
          <p:nvPr/>
        </p:nvSpPr>
        <p:spPr>
          <a:xfrm>
            <a:off x="1111596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5:01</a:t>
            </a:r>
          </a:p>
        </p:txBody>
      </p:sp>
      <p:sp>
        <p:nvSpPr>
          <p:cNvPr id="1210" name="Rectangle 1209">
            <a:extLst>
              <a:ext uri="{FF2B5EF4-FFF2-40B4-BE49-F238E27FC236}">
                <a16:creationId xmlns:a16="http://schemas.microsoft.com/office/drawing/2014/main" id="{21F62661-D2DA-469A-89C4-AE1E608F6844}"/>
              </a:ext>
            </a:extLst>
          </p:cNvPr>
          <p:cNvSpPr/>
          <p:nvPr/>
        </p:nvSpPr>
        <p:spPr>
          <a:xfrm>
            <a:off x="1111596" y="715679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5:00</a:t>
            </a:r>
          </a:p>
        </p:txBody>
      </p:sp>
      <p:sp>
        <p:nvSpPr>
          <p:cNvPr id="1211" name="Rectangle 1210">
            <a:extLst>
              <a:ext uri="{FF2B5EF4-FFF2-40B4-BE49-F238E27FC236}">
                <a16:creationId xmlns:a16="http://schemas.microsoft.com/office/drawing/2014/main" id="{F015248B-4B5B-4D7F-A5FE-4B4B5059372A}"/>
              </a:ext>
            </a:extLst>
          </p:cNvPr>
          <p:cNvSpPr/>
          <p:nvPr/>
        </p:nvSpPr>
        <p:spPr>
          <a:xfrm>
            <a:off x="111159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4:59</a:t>
            </a:r>
          </a:p>
        </p:txBody>
      </p:sp>
      <p:sp>
        <p:nvSpPr>
          <p:cNvPr id="1212" name="Rectangle 1211">
            <a:extLst>
              <a:ext uri="{FF2B5EF4-FFF2-40B4-BE49-F238E27FC236}">
                <a16:creationId xmlns:a16="http://schemas.microsoft.com/office/drawing/2014/main" id="{1E12F606-2CF3-453A-90C1-AE5B4D367166}"/>
              </a:ext>
            </a:extLst>
          </p:cNvPr>
          <p:cNvSpPr/>
          <p:nvPr/>
        </p:nvSpPr>
        <p:spPr>
          <a:xfrm>
            <a:off x="111159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4:58</a:t>
            </a:r>
          </a:p>
        </p:txBody>
      </p:sp>
      <p:sp>
        <p:nvSpPr>
          <p:cNvPr id="1213" name="Rectangle 1212">
            <a:extLst>
              <a:ext uri="{FF2B5EF4-FFF2-40B4-BE49-F238E27FC236}">
                <a16:creationId xmlns:a16="http://schemas.microsoft.com/office/drawing/2014/main" id="{347A6953-6C23-4525-8B7B-6DE6D46B94DE}"/>
              </a:ext>
            </a:extLst>
          </p:cNvPr>
          <p:cNvSpPr/>
          <p:nvPr/>
        </p:nvSpPr>
        <p:spPr>
          <a:xfrm>
            <a:off x="111159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4:57</a:t>
            </a:r>
          </a:p>
        </p:txBody>
      </p:sp>
      <p:sp>
        <p:nvSpPr>
          <p:cNvPr id="1214" name="Rectangle 1213">
            <a:extLst>
              <a:ext uri="{FF2B5EF4-FFF2-40B4-BE49-F238E27FC236}">
                <a16:creationId xmlns:a16="http://schemas.microsoft.com/office/drawing/2014/main" id="{A60104C4-8922-4E96-82AB-FD11244F1789}"/>
              </a:ext>
            </a:extLst>
          </p:cNvPr>
          <p:cNvSpPr/>
          <p:nvPr/>
        </p:nvSpPr>
        <p:spPr>
          <a:xfrm>
            <a:off x="111159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4:56</a:t>
            </a:r>
          </a:p>
        </p:txBody>
      </p:sp>
      <p:sp>
        <p:nvSpPr>
          <p:cNvPr id="1215" name="Rectangle 1214">
            <a:extLst>
              <a:ext uri="{FF2B5EF4-FFF2-40B4-BE49-F238E27FC236}">
                <a16:creationId xmlns:a16="http://schemas.microsoft.com/office/drawing/2014/main" id="{08133F08-BC71-496B-9AF6-A0CC958C5ECA}"/>
              </a:ext>
            </a:extLst>
          </p:cNvPr>
          <p:cNvSpPr/>
          <p:nvPr/>
        </p:nvSpPr>
        <p:spPr>
          <a:xfrm>
            <a:off x="111159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4:55</a:t>
            </a:r>
          </a:p>
        </p:txBody>
      </p:sp>
      <p:sp>
        <p:nvSpPr>
          <p:cNvPr id="1216" name="Rectangle 1215">
            <a:extLst>
              <a:ext uri="{FF2B5EF4-FFF2-40B4-BE49-F238E27FC236}">
                <a16:creationId xmlns:a16="http://schemas.microsoft.com/office/drawing/2014/main" id="{37A4172B-D4F3-47A0-9E42-F73CCD607E6B}"/>
              </a:ext>
            </a:extLst>
          </p:cNvPr>
          <p:cNvSpPr/>
          <p:nvPr/>
        </p:nvSpPr>
        <p:spPr>
          <a:xfrm>
            <a:off x="111159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4:54</a:t>
            </a:r>
          </a:p>
        </p:txBody>
      </p:sp>
      <p:sp>
        <p:nvSpPr>
          <p:cNvPr id="1217" name="Rectangle 1216">
            <a:extLst>
              <a:ext uri="{FF2B5EF4-FFF2-40B4-BE49-F238E27FC236}">
                <a16:creationId xmlns:a16="http://schemas.microsoft.com/office/drawing/2014/main" id="{E964C4E9-D6DB-4796-A0FA-DD583CFE14EE}"/>
              </a:ext>
            </a:extLst>
          </p:cNvPr>
          <p:cNvSpPr/>
          <p:nvPr/>
        </p:nvSpPr>
        <p:spPr>
          <a:xfrm>
            <a:off x="111159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4:53</a:t>
            </a:r>
          </a:p>
        </p:txBody>
      </p:sp>
      <p:sp>
        <p:nvSpPr>
          <p:cNvPr id="1218" name="Rectangle 1217">
            <a:extLst>
              <a:ext uri="{FF2B5EF4-FFF2-40B4-BE49-F238E27FC236}">
                <a16:creationId xmlns:a16="http://schemas.microsoft.com/office/drawing/2014/main" id="{2529633E-DA83-4A72-998B-C9E262B12588}"/>
              </a:ext>
            </a:extLst>
          </p:cNvPr>
          <p:cNvSpPr/>
          <p:nvPr/>
        </p:nvSpPr>
        <p:spPr>
          <a:xfrm>
            <a:off x="111159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4:52</a:t>
            </a:r>
          </a:p>
        </p:txBody>
      </p:sp>
      <p:sp>
        <p:nvSpPr>
          <p:cNvPr id="1219" name="Rectangle 1218">
            <a:extLst>
              <a:ext uri="{FF2B5EF4-FFF2-40B4-BE49-F238E27FC236}">
                <a16:creationId xmlns:a16="http://schemas.microsoft.com/office/drawing/2014/main" id="{9F21F986-F2AB-4EC1-8940-AD61CA23B8C3}"/>
              </a:ext>
            </a:extLst>
          </p:cNvPr>
          <p:cNvSpPr/>
          <p:nvPr/>
        </p:nvSpPr>
        <p:spPr>
          <a:xfrm>
            <a:off x="111159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4:51</a:t>
            </a:r>
          </a:p>
        </p:txBody>
      </p:sp>
      <p:sp>
        <p:nvSpPr>
          <p:cNvPr id="1220" name="Rectangle 1219">
            <a:extLst>
              <a:ext uri="{FF2B5EF4-FFF2-40B4-BE49-F238E27FC236}">
                <a16:creationId xmlns:a16="http://schemas.microsoft.com/office/drawing/2014/main" id="{0B8A4BFA-FFD0-491E-9A08-389848389920}"/>
              </a:ext>
            </a:extLst>
          </p:cNvPr>
          <p:cNvSpPr/>
          <p:nvPr/>
        </p:nvSpPr>
        <p:spPr>
          <a:xfrm>
            <a:off x="111159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4:50</a:t>
            </a:r>
          </a:p>
        </p:txBody>
      </p:sp>
      <p:sp>
        <p:nvSpPr>
          <p:cNvPr id="1221" name="Rectangle 1220">
            <a:extLst>
              <a:ext uri="{FF2B5EF4-FFF2-40B4-BE49-F238E27FC236}">
                <a16:creationId xmlns:a16="http://schemas.microsoft.com/office/drawing/2014/main" id="{19BD58F9-370B-452F-91B8-C397FB726733}"/>
              </a:ext>
            </a:extLst>
          </p:cNvPr>
          <p:cNvSpPr/>
          <p:nvPr/>
        </p:nvSpPr>
        <p:spPr>
          <a:xfrm>
            <a:off x="111159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4:49</a:t>
            </a:r>
          </a:p>
        </p:txBody>
      </p:sp>
      <p:sp>
        <p:nvSpPr>
          <p:cNvPr id="1222" name="Rectangle 1221">
            <a:extLst>
              <a:ext uri="{FF2B5EF4-FFF2-40B4-BE49-F238E27FC236}">
                <a16:creationId xmlns:a16="http://schemas.microsoft.com/office/drawing/2014/main" id="{107C0D3C-9877-4706-94E3-F6E6A911E3C1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4:48</a:t>
            </a:r>
          </a:p>
        </p:txBody>
      </p:sp>
      <p:sp>
        <p:nvSpPr>
          <p:cNvPr id="1223" name="Rectangle 1222">
            <a:extLst>
              <a:ext uri="{FF2B5EF4-FFF2-40B4-BE49-F238E27FC236}">
                <a16:creationId xmlns:a16="http://schemas.microsoft.com/office/drawing/2014/main" id="{86B25BC2-B943-432C-BD0A-ECB8FD946840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4:47</a:t>
            </a:r>
          </a:p>
        </p:txBody>
      </p:sp>
      <p:sp>
        <p:nvSpPr>
          <p:cNvPr id="1224" name="Rectangle 1223">
            <a:extLst>
              <a:ext uri="{FF2B5EF4-FFF2-40B4-BE49-F238E27FC236}">
                <a16:creationId xmlns:a16="http://schemas.microsoft.com/office/drawing/2014/main" id="{22271A1F-AD2F-478B-B693-824036109E3C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4:46</a:t>
            </a:r>
          </a:p>
        </p:txBody>
      </p:sp>
      <p:sp>
        <p:nvSpPr>
          <p:cNvPr id="1225" name="Rectangle 1224">
            <a:extLst>
              <a:ext uri="{FF2B5EF4-FFF2-40B4-BE49-F238E27FC236}">
                <a16:creationId xmlns:a16="http://schemas.microsoft.com/office/drawing/2014/main" id="{413150C8-BE5E-464F-8273-8463193F7086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4:45</a:t>
            </a:r>
          </a:p>
        </p:txBody>
      </p:sp>
      <p:sp>
        <p:nvSpPr>
          <p:cNvPr id="1226" name="Rectangle 1225">
            <a:extLst>
              <a:ext uri="{FF2B5EF4-FFF2-40B4-BE49-F238E27FC236}">
                <a16:creationId xmlns:a16="http://schemas.microsoft.com/office/drawing/2014/main" id="{C567BDBA-599D-48C6-BEC3-1601B7F487BC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4:44</a:t>
            </a:r>
          </a:p>
        </p:txBody>
      </p:sp>
      <p:sp>
        <p:nvSpPr>
          <p:cNvPr id="1227" name="Rectangle 1226">
            <a:extLst>
              <a:ext uri="{FF2B5EF4-FFF2-40B4-BE49-F238E27FC236}">
                <a16:creationId xmlns:a16="http://schemas.microsoft.com/office/drawing/2014/main" id="{3B9695E8-1FF3-4611-9F6E-A5EFBF86120F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4:43</a:t>
            </a:r>
          </a:p>
        </p:txBody>
      </p:sp>
      <p:sp>
        <p:nvSpPr>
          <p:cNvPr id="1228" name="Rectangle 1227">
            <a:extLst>
              <a:ext uri="{FF2B5EF4-FFF2-40B4-BE49-F238E27FC236}">
                <a16:creationId xmlns:a16="http://schemas.microsoft.com/office/drawing/2014/main" id="{1E35F4ED-2F01-4CFC-A464-4D40D9DFF33F}"/>
              </a:ext>
            </a:extLst>
          </p:cNvPr>
          <p:cNvSpPr/>
          <p:nvPr/>
        </p:nvSpPr>
        <p:spPr>
          <a:xfrm>
            <a:off x="111159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4:42</a:t>
            </a:r>
          </a:p>
        </p:txBody>
      </p:sp>
      <p:sp>
        <p:nvSpPr>
          <p:cNvPr id="1229" name="Rectangle 1228">
            <a:extLst>
              <a:ext uri="{FF2B5EF4-FFF2-40B4-BE49-F238E27FC236}">
                <a16:creationId xmlns:a16="http://schemas.microsoft.com/office/drawing/2014/main" id="{6FAFCDCA-E109-4B9B-9780-1A6690922333}"/>
              </a:ext>
            </a:extLst>
          </p:cNvPr>
          <p:cNvSpPr/>
          <p:nvPr/>
        </p:nvSpPr>
        <p:spPr>
          <a:xfrm>
            <a:off x="111159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4:41</a:t>
            </a:r>
          </a:p>
        </p:txBody>
      </p:sp>
      <p:sp>
        <p:nvSpPr>
          <p:cNvPr id="1230" name="Rectangle 1229">
            <a:extLst>
              <a:ext uri="{FF2B5EF4-FFF2-40B4-BE49-F238E27FC236}">
                <a16:creationId xmlns:a16="http://schemas.microsoft.com/office/drawing/2014/main" id="{8DE2C752-6DB8-438C-99EF-0CF42A7D5F6F}"/>
              </a:ext>
            </a:extLst>
          </p:cNvPr>
          <p:cNvSpPr/>
          <p:nvPr/>
        </p:nvSpPr>
        <p:spPr>
          <a:xfrm>
            <a:off x="111159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4:40</a:t>
            </a:r>
          </a:p>
        </p:txBody>
      </p:sp>
      <p:sp>
        <p:nvSpPr>
          <p:cNvPr id="1231" name="Rectangle 1230">
            <a:extLst>
              <a:ext uri="{FF2B5EF4-FFF2-40B4-BE49-F238E27FC236}">
                <a16:creationId xmlns:a16="http://schemas.microsoft.com/office/drawing/2014/main" id="{35A35ADB-EEBA-43E7-8140-9CC92CF78522}"/>
              </a:ext>
            </a:extLst>
          </p:cNvPr>
          <p:cNvSpPr/>
          <p:nvPr/>
        </p:nvSpPr>
        <p:spPr>
          <a:xfrm>
            <a:off x="111159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4:39</a:t>
            </a:r>
          </a:p>
        </p:txBody>
      </p:sp>
      <p:sp>
        <p:nvSpPr>
          <p:cNvPr id="1232" name="Rectangle 1231">
            <a:extLst>
              <a:ext uri="{FF2B5EF4-FFF2-40B4-BE49-F238E27FC236}">
                <a16:creationId xmlns:a16="http://schemas.microsoft.com/office/drawing/2014/main" id="{DCF88AF9-8104-464B-A9E5-172BB2535C7F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4:38</a:t>
            </a:r>
          </a:p>
        </p:txBody>
      </p:sp>
      <p:sp>
        <p:nvSpPr>
          <p:cNvPr id="1233" name="Rectangle 1232">
            <a:extLst>
              <a:ext uri="{FF2B5EF4-FFF2-40B4-BE49-F238E27FC236}">
                <a16:creationId xmlns:a16="http://schemas.microsoft.com/office/drawing/2014/main" id="{22AC0C0D-CE31-4253-A9AA-655215328993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4:37</a:t>
            </a:r>
          </a:p>
        </p:txBody>
      </p:sp>
      <p:sp>
        <p:nvSpPr>
          <p:cNvPr id="1234" name="Rectangle 1233">
            <a:extLst>
              <a:ext uri="{FF2B5EF4-FFF2-40B4-BE49-F238E27FC236}">
                <a16:creationId xmlns:a16="http://schemas.microsoft.com/office/drawing/2014/main" id="{5DC4A005-0B95-4A08-AB3E-50604DCA6DDD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4:36</a:t>
            </a:r>
          </a:p>
        </p:txBody>
      </p:sp>
      <p:sp>
        <p:nvSpPr>
          <p:cNvPr id="1235" name="Rectangle 1234">
            <a:extLst>
              <a:ext uri="{FF2B5EF4-FFF2-40B4-BE49-F238E27FC236}">
                <a16:creationId xmlns:a16="http://schemas.microsoft.com/office/drawing/2014/main" id="{6F176297-02B4-4CE9-96EE-92F0F3152976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4:35</a:t>
            </a:r>
          </a:p>
        </p:txBody>
      </p:sp>
      <p:sp>
        <p:nvSpPr>
          <p:cNvPr id="1236" name="Rectangle 1235">
            <a:extLst>
              <a:ext uri="{FF2B5EF4-FFF2-40B4-BE49-F238E27FC236}">
                <a16:creationId xmlns:a16="http://schemas.microsoft.com/office/drawing/2014/main" id="{D0D3A5FC-E0BA-4E0B-88D3-1CC9B0AE3A3E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4:34</a:t>
            </a:r>
          </a:p>
        </p:txBody>
      </p:sp>
      <p:sp>
        <p:nvSpPr>
          <p:cNvPr id="1237" name="Rectangle 1236">
            <a:extLst>
              <a:ext uri="{FF2B5EF4-FFF2-40B4-BE49-F238E27FC236}">
                <a16:creationId xmlns:a16="http://schemas.microsoft.com/office/drawing/2014/main" id="{98A7A01D-5D63-442F-9C1C-7CB62DEBD756}"/>
              </a:ext>
            </a:extLst>
          </p:cNvPr>
          <p:cNvSpPr/>
          <p:nvPr/>
        </p:nvSpPr>
        <p:spPr>
          <a:xfrm>
            <a:off x="111159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4:33</a:t>
            </a:r>
          </a:p>
        </p:txBody>
      </p:sp>
      <p:sp>
        <p:nvSpPr>
          <p:cNvPr id="1238" name="Rectangle 1237">
            <a:extLst>
              <a:ext uri="{FF2B5EF4-FFF2-40B4-BE49-F238E27FC236}">
                <a16:creationId xmlns:a16="http://schemas.microsoft.com/office/drawing/2014/main" id="{26E691FE-D5AB-49B3-A35F-3AA1B71F2C87}"/>
              </a:ext>
            </a:extLst>
          </p:cNvPr>
          <p:cNvSpPr/>
          <p:nvPr/>
        </p:nvSpPr>
        <p:spPr>
          <a:xfrm>
            <a:off x="111159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4:32</a:t>
            </a:r>
          </a:p>
        </p:txBody>
      </p:sp>
      <p:sp>
        <p:nvSpPr>
          <p:cNvPr id="1239" name="Rectangle 1238">
            <a:extLst>
              <a:ext uri="{FF2B5EF4-FFF2-40B4-BE49-F238E27FC236}">
                <a16:creationId xmlns:a16="http://schemas.microsoft.com/office/drawing/2014/main" id="{4A6C6137-D064-4F8D-B525-CD261DF99BDA}"/>
              </a:ext>
            </a:extLst>
          </p:cNvPr>
          <p:cNvSpPr/>
          <p:nvPr/>
        </p:nvSpPr>
        <p:spPr>
          <a:xfrm>
            <a:off x="111159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4:31</a:t>
            </a:r>
          </a:p>
        </p:txBody>
      </p:sp>
      <p:sp>
        <p:nvSpPr>
          <p:cNvPr id="1240" name="Rectangle 1239">
            <a:extLst>
              <a:ext uri="{FF2B5EF4-FFF2-40B4-BE49-F238E27FC236}">
                <a16:creationId xmlns:a16="http://schemas.microsoft.com/office/drawing/2014/main" id="{25C1D76B-D769-4D28-A391-72D9E6BAA24F}"/>
              </a:ext>
            </a:extLst>
          </p:cNvPr>
          <p:cNvSpPr/>
          <p:nvPr/>
        </p:nvSpPr>
        <p:spPr>
          <a:xfrm>
            <a:off x="111159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4:30</a:t>
            </a:r>
          </a:p>
        </p:txBody>
      </p:sp>
      <p:sp>
        <p:nvSpPr>
          <p:cNvPr id="1241" name="Rectangle 1240">
            <a:extLst>
              <a:ext uri="{FF2B5EF4-FFF2-40B4-BE49-F238E27FC236}">
                <a16:creationId xmlns:a16="http://schemas.microsoft.com/office/drawing/2014/main" id="{5CC64980-1487-4122-82BD-2D1564882FA1}"/>
              </a:ext>
            </a:extLst>
          </p:cNvPr>
          <p:cNvSpPr/>
          <p:nvPr/>
        </p:nvSpPr>
        <p:spPr>
          <a:xfrm>
            <a:off x="111159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4:29</a:t>
            </a:r>
          </a:p>
        </p:txBody>
      </p:sp>
      <p:sp>
        <p:nvSpPr>
          <p:cNvPr id="1242" name="Rectangle 1241">
            <a:extLst>
              <a:ext uri="{FF2B5EF4-FFF2-40B4-BE49-F238E27FC236}">
                <a16:creationId xmlns:a16="http://schemas.microsoft.com/office/drawing/2014/main" id="{0F75DB83-554E-4152-B9F3-0D3FCD9D5872}"/>
              </a:ext>
            </a:extLst>
          </p:cNvPr>
          <p:cNvSpPr/>
          <p:nvPr/>
        </p:nvSpPr>
        <p:spPr>
          <a:xfrm>
            <a:off x="111158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4:28</a:t>
            </a:r>
          </a:p>
        </p:txBody>
      </p:sp>
      <p:sp>
        <p:nvSpPr>
          <p:cNvPr id="1243" name="Rectangle 1242">
            <a:extLst>
              <a:ext uri="{FF2B5EF4-FFF2-40B4-BE49-F238E27FC236}">
                <a16:creationId xmlns:a16="http://schemas.microsoft.com/office/drawing/2014/main" id="{F708A763-3104-4F21-9925-FD6B85C4A512}"/>
              </a:ext>
            </a:extLst>
          </p:cNvPr>
          <p:cNvSpPr/>
          <p:nvPr/>
        </p:nvSpPr>
        <p:spPr>
          <a:xfrm>
            <a:off x="111158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4:27</a:t>
            </a:r>
          </a:p>
        </p:txBody>
      </p:sp>
      <p:sp>
        <p:nvSpPr>
          <p:cNvPr id="1244" name="Rectangle 1243">
            <a:extLst>
              <a:ext uri="{FF2B5EF4-FFF2-40B4-BE49-F238E27FC236}">
                <a16:creationId xmlns:a16="http://schemas.microsoft.com/office/drawing/2014/main" id="{36BFA147-C7CF-434E-B83D-F5D6093BECA2}"/>
              </a:ext>
            </a:extLst>
          </p:cNvPr>
          <p:cNvSpPr/>
          <p:nvPr/>
        </p:nvSpPr>
        <p:spPr>
          <a:xfrm>
            <a:off x="111158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4:26</a:t>
            </a:r>
          </a:p>
        </p:txBody>
      </p:sp>
      <p:sp>
        <p:nvSpPr>
          <p:cNvPr id="1245" name="Rectangle 1244">
            <a:extLst>
              <a:ext uri="{FF2B5EF4-FFF2-40B4-BE49-F238E27FC236}">
                <a16:creationId xmlns:a16="http://schemas.microsoft.com/office/drawing/2014/main" id="{182B78B0-EC43-4E14-83A8-11F48C27E30A}"/>
              </a:ext>
            </a:extLst>
          </p:cNvPr>
          <p:cNvSpPr/>
          <p:nvPr/>
        </p:nvSpPr>
        <p:spPr>
          <a:xfrm>
            <a:off x="111158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4:25</a:t>
            </a:r>
          </a:p>
        </p:txBody>
      </p:sp>
      <p:sp>
        <p:nvSpPr>
          <p:cNvPr id="1246" name="Rectangle 1245">
            <a:extLst>
              <a:ext uri="{FF2B5EF4-FFF2-40B4-BE49-F238E27FC236}">
                <a16:creationId xmlns:a16="http://schemas.microsoft.com/office/drawing/2014/main" id="{0F95973E-D47D-451F-8C8B-F8B19292D522}"/>
              </a:ext>
            </a:extLst>
          </p:cNvPr>
          <p:cNvSpPr/>
          <p:nvPr/>
        </p:nvSpPr>
        <p:spPr>
          <a:xfrm>
            <a:off x="111158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4:24</a:t>
            </a:r>
          </a:p>
        </p:txBody>
      </p:sp>
      <p:sp>
        <p:nvSpPr>
          <p:cNvPr id="1247" name="Rectangle 1246">
            <a:extLst>
              <a:ext uri="{FF2B5EF4-FFF2-40B4-BE49-F238E27FC236}">
                <a16:creationId xmlns:a16="http://schemas.microsoft.com/office/drawing/2014/main" id="{48CC7AF9-C1AD-4425-AE0E-AF86998BB4AB}"/>
              </a:ext>
            </a:extLst>
          </p:cNvPr>
          <p:cNvSpPr/>
          <p:nvPr/>
        </p:nvSpPr>
        <p:spPr>
          <a:xfrm>
            <a:off x="111158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4:23</a:t>
            </a:r>
          </a:p>
        </p:txBody>
      </p:sp>
      <p:sp>
        <p:nvSpPr>
          <p:cNvPr id="1248" name="Rectangle 1247">
            <a:extLst>
              <a:ext uri="{FF2B5EF4-FFF2-40B4-BE49-F238E27FC236}">
                <a16:creationId xmlns:a16="http://schemas.microsoft.com/office/drawing/2014/main" id="{856F9C70-D255-46E3-9E69-5E9F49B49C28}"/>
              </a:ext>
            </a:extLst>
          </p:cNvPr>
          <p:cNvSpPr/>
          <p:nvPr/>
        </p:nvSpPr>
        <p:spPr>
          <a:xfrm>
            <a:off x="1111588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4:22</a:t>
            </a:r>
          </a:p>
        </p:txBody>
      </p:sp>
      <p:sp>
        <p:nvSpPr>
          <p:cNvPr id="1249" name="Rectangle 1248">
            <a:extLst>
              <a:ext uri="{FF2B5EF4-FFF2-40B4-BE49-F238E27FC236}">
                <a16:creationId xmlns:a16="http://schemas.microsoft.com/office/drawing/2014/main" id="{F7BA6817-56FC-4AE0-B0C9-04CF2C2A1C05}"/>
              </a:ext>
            </a:extLst>
          </p:cNvPr>
          <p:cNvSpPr/>
          <p:nvPr/>
        </p:nvSpPr>
        <p:spPr>
          <a:xfrm>
            <a:off x="1111587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4:21</a:t>
            </a:r>
          </a:p>
        </p:txBody>
      </p:sp>
      <p:sp>
        <p:nvSpPr>
          <p:cNvPr id="1250" name="Rectangle 1249">
            <a:extLst>
              <a:ext uri="{FF2B5EF4-FFF2-40B4-BE49-F238E27FC236}">
                <a16:creationId xmlns:a16="http://schemas.microsoft.com/office/drawing/2014/main" id="{72BB940F-F977-4A26-87FC-61DDD772641F}"/>
              </a:ext>
            </a:extLst>
          </p:cNvPr>
          <p:cNvSpPr/>
          <p:nvPr/>
        </p:nvSpPr>
        <p:spPr>
          <a:xfrm>
            <a:off x="1111587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4:20</a:t>
            </a:r>
          </a:p>
        </p:txBody>
      </p:sp>
      <p:sp>
        <p:nvSpPr>
          <p:cNvPr id="1251" name="Rectangle 1250">
            <a:extLst>
              <a:ext uri="{FF2B5EF4-FFF2-40B4-BE49-F238E27FC236}">
                <a16:creationId xmlns:a16="http://schemas.microsoft.com/office/drawing/2014/main" id="{94A4D213-68AA-4557-8B79-5212CC9E7D4E}"/>
              </a:ext>
            </a:extLst>
          </p:cNvPr>
          <p:cNvSpPr/>
          <p:nvPr/>
        </p:nvSpPr>
        <p:spPr>
          <a:xfrm>
            <a:off x="1111587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4:19</a:t>
            </a:r>
          </a:p>
        </p:txBody>
      </p:sp>
      <p:sp>
        <p:nvSpPr>
          <p:cNvPr id="1252" name="Rectangle 1251">
            <a:extLst>
              <a:ext uri="{FF2B5EF4-FFF2-40B4-BE49-F238E27FC236}">
                <a16:creationId xmlns:a16="http://schemas.microsoft.com/office/drawing/2014/main" id="{DDC85008-FBD5-4490-8A4A-BD66B715C7AB}"/>
              </a:ext>
            </a:extLst>
          </p:cNvPr>
          <p:cNvSpPr/>
          <p:nvPr/>
        </p:nvSpPr>
        <p:spPr>
          <a:xfrm>
            <a:off x="111158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4:18</a:t>
            </a:r>
          </a:p>
        </p:txBody>
      </p:sp>
      <p:sp>
        <p:nvSpPr>
          <p:cNvPr id="1253" name="Rectangle 1252">
            <a:extLst>
              <a:ext uri="{FF2B5EF4-FFF2-40B4-BE49-F238E27FC236}">
                <a16:creationId xmlns:a16="http://schemas.microsoft.com/office/drawing/2014/main" id="{FA9EC428-AA66-47C5-9A4A-78B110ABB807}"/>
              </a:ext>
            </a:extLst>
          </p:cNvPr>
          <p:cNvSpPr/>
          <p:nvPr/>
        </p:nvSpPr>
        <p:spPr>
          <a:xfrm>
            <a:off x="111158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4:17</a:t>
            </a:r>
          </a:p>
        </p:txBody>
      </p:sp>
      <p:sp>
        <p:nvSpPr>
          <p:cNvPr id="1254" name="Rectangle 1253">
            <a:extLst>
              <a:ext uri="{FF2B5EF4-FFF2-40B4-BE49-F238E27FC236}">
                <a16:creationId xmlns:a16="http://schemas.microsoft.com/office/drawing/2014/main" id="{2C9C50B2-B881-4137-BA9C-94E8799263BD}"/>
              </a:ext>
            </a:extLst>
          </p:cNvPr>
          <p:cNvSpPr/>
          <p:nvPr/>
        </p:nvSpPr>
        <p:spPr>
          <a:xfrm>
            <a:off x="111158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4:16</a:t>
            </a:r>
          </a:p>
        </p:txBody>
      </p: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B9F94AC1-6DF0-45D4-B7F5-9A076825EDC4}"/>
              </a:ext>
            </a:extLst>
          </p:cNvPr>
          <p:cNvSpPr/>
          <p:nvPr/>
        </p:nvSpPr>
        <p:spPr>
          <a:xfrm>
            <a:off x="111158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4:15</a:t>
            </a:r>
          </a:p>
        </p:txBody>
      </p:sp>
      <p:sp>
        <p:nvSpPr>
          <p:cNvPr id="1256" name="Rectangle 1255">
            <a:extLst>
              <a:ext uri="{FF2B5EF4-FFF2-40B4-BE49-F238E27FC236}">
                <a16:creationId xmlns:a16="http://schemas.microsoft.com/office/drawing/2014/main" id="{6221A6BC-1712-4241-98EF-19D23036781E}"/>
              </a:ext>
            </a:extLst>
          </p:cNvPr>
          <p:cNvSpPr/>
          <p:nvPr/>
        </p:nvSpPr>
        <p:spPr>
          <a:xfrm>
            <a:off x="111158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4:14</a:t>
            </a:r>
          </a:p>
        </p:txBody>
      </p:sp>
      <p:sp>
        <p:nvSpPr>
          <p:cNvPr id="1257" name="Rectangle 1256">
            <a:extLst>
              <a:ext uri="{FF2B5EF4-FFF2-40B4-BE49-F238E27FC236}">
                <a16:creationId xmlns:a16="http://schemas.microsoft.com/office/drawing/2014/main" id="{59743AB2-101E-4678-906D-539305933122}"/>
              </a:ext>
            </a:extLst>
          </p:cNvPr>
          <p:cNvSpPr/>
          <p:nvPr/>
        </p:nvSpPr>
        <p:spPr>
          <a:xfrm>
            <a:off x="111158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4:13</a:t>
            </a:r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A89C0D9B-6767-4B13-8C48-D9D28B27928D}"/>
              </a:ext>
            </a:extLst>
          </p:cNvPr>
          <p:cNvSpPr/>
          <p:nvPr/>
        </p:nvSpPr>
        <p:spPr>
          <a:xfrm>
            <a:off x="111158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4:12</a:t>
            </a:r>
          </a:p>
        </p:txBody>
      </p:sp>
      <p:sp>
        <p:nvSpPr>
          <p:cNvPr id="1259" name="Rectangle 1258">
            <a:extLst>
              <a:ext uri="{FF2B5EF4-FFF2-40B4-BE49-F238E27FC236}">
                <a16:creationId xmlns:a16="http://schemas.microsoft.com/office/drawing/2014/main" id="{11E21852-EC4D-48B6-AA71-9BFB7A186C60}"/>
              </a:ext>
            </a:extLst>
          </p:cNvPr>
          <p:cNvSpPr/>
          <p:nvPr/>
        </p:nvSpPr>
        <p:spPr>
          <a:xfrm>
            <a:off x="111158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4:11</a:t>
            </a:r>
          </a:p>
        </p:txBody>
      </p:sp>
      <p:sp>
        <p:nvSpPr>
          <p:cNvPr id="1260" name="Rectangle 1259">
            <a:extLst>
              <a:ext uri="{FF2B5EF4-FFF2-40B4-BE49-F238E27FC236}">
                <a16:creationId xmlns:a16="http://schemas.microsoft.com/office/drawing/2014/main" id="{CB439E27-E85A-4F1D-8B27-C85E8BA63D3E}"/>
              </a:ext>
            </a:extLst>
          </p:cNvPr>
          <p:cNvSpPr/>
          <p:nvPr/>
        </p:nvSpPr>
        <p:spPr>
          <a:xfrm>
            <a:off x="111158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4:10</a:t>
            </a:r>
          </a:p>
        </p:txBody>
      </p:sp>
      <p:sp>
        <p:nvSpPr>
          <p:cNvPr id="1261" name="Rectangle 1260">
            <a:extLst>
              <a:ext uri="{FF2B5EF4-FFF2-40B4-BE49-F238E27FC236}">
                <a16:creationId xmlns:a16="http://schemas.microsoft.com/office/drawing/2014/main" id="{BFE71B52-D056-42DF-8AA8-4F268FB446B1}"/>
              </a:ext>
            </a:extLst>
          </p:cNvPr>
          <p:cNvSpPr/>
          <p:nvPr/>
        </p:nvSpPr>
        <p:spPr>
          <a:xfrm>
            <a:off x="111158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4:09</a:t>
            </a:r>
          </a:p>
        </p:txBody>
      </p:sp>
      <p:sp>
        <p:nvSpPr>
          <p:cNvPr id="1262" name="Rectangle 1261">
            <a:extLst>
              <a:ext uri="{FF2B5EF4-FFF2-40B4-BE49-F238E27FC236}">
                <a16:creationId xmlns:a16="http://schemas.microsoft.com/office/drawing/2014/main" id="{70B090A1-EDCE-4372-B407-435FD0ED1329}"/>
              </a:ext>
            </a:extLst>
          </p:cNvPr>
          <p:cNvSpPr/>
          <p:nvPr/>
        </p:nvSpPr>
        <p:spPr>
          <a:xfrm>
            <a:off x="111158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4:08</a:t>
            </a:r>
          </a:p>
        </p:txBody>
      </p:sp>
      <p:sp>
        <p:nvSpPr>
          <p:cNvPr id="1263" name="Rectangle 1262">
            <a:extLst>
              <a:ext uri="{FF2B5EF4-FFF2-40B4-BE49-F238E27FC236}">
                <a16:creationId xmlns:a16="http://schemas.microsoft.com/office/drawing/2014/main" id="{6DBDB2E0-C615-4A73-9D63-DE1AFEEB5DF1}"/>
              </a:ext>
            </a:extLst>
          </p:cNvPr>
          <p:cNvSpPr/>
          <p:nvPr/>
        </p:nvSpPr>
        <p:spPr>
          <a:xfrm>
            <a:off x="111158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4:07</a:t>
            </a:r>
          </a:p>
        </p:txBody>
      </p:sp>
      <p:sp>
        <p:nvSpPr>
          <p:cNvPr id="1264" name="Rectangle 1263">
            <a:extLst>
              <a:ext uri="{FF2B5EF4-FFF2-40B4-BE49-F238E27FC236}">
                <a16:creationId xmlns:a16="http://schemas.microsoft.com/office/drawing/2014/main" id="{63F5422F-4994-41B0-A1E1-5C934F31B4B1}"/>
              </a:ext>
            </a:extLst>
          </p:cNvPr>
          <p:cNvSpPr/>
          <p:nvPr/>
        </p:nvSpPr>
        <p:spPr>
          <a:xfrm>
            <a:off x="111158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4:06</a:t>
            </a:r>
          </a:p>
        </p:txBody>
      </p:sp>
      <p:sp>
        <p:nvSpPr>
          <p:cNvPr id="1265" name="Rectangle 1264">
            <a:extLst>
              <a:ext uri="{FF2B5EF4-FFF2-40B4-BE49-F238E27FC236}">
                <a16:creationId xmlns:a16="http://schemas.microsoft.com/office/drawing/2014/main" id="{AB0BA111-3F31-4637-B1CB-73652756F5BD}"/>
              </a:ext>
            </a:extLst>
          </p:cNvPr>
          <p:cNvSpPr/>
          <p:nvPr/>
        </p:nvSpPr>
        <p:spPr>
          <a:xfrm>
            <a:off x="111158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4:05</a:t>
            </a:r>
          </a:p>
        </p:txBody>
      </p:sp>
      <p:sp>
        <p:nvSpPr>
          <p:cNvPr id="1266" name="Rectangle 1265">
            <a:extLst>
              <a:ext uri="{FF2B5EF4-FFF2-40B4-BE49-F238E27FC236}">
                <a16:creationId xmlns:a16="http://schemas.microsoft.com/office/drawing/2014/main" id="{37C87C01-E980-45C0-AA71-2342A74C9252}"/>
              </a:ext>
            </a:extLst>
          </p:cNvPr>
          <p:cNvSpPr/>
          <p:nvPr/>
        </p:nvSpPr>
        <p:spPr>
          <a:xfrm>
            <a:off x="111158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4:04</a:t>
            </a:r>
          </a:p>
        </p:txBody>
      </p:sp>
      <p:sp>
        <p:nvSpPr>
          <p:cNvPr id="1267" name="Rectangle 1266">
            <a:extLst>
              <a:ext uri="{FF2B5EF4-FFF2-40B4-BE49-F238E27FC236}">
                <a16:creationId xmlns:a16="http://schemas.microsoft.com/office/drawing/2014/main" id="{BA918BBC-0A5A-42C1-AA22-ED518E8B94FC}"/>
              </a:ext>
            </a:extLst>
          </p:cNvPr>
          <p:cNvSpPr/>
          <p:nvPr/>
        </p:nvSpPr>
        <p:spPr>
          <a:xfrm>
            <a:off x="111158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4:03</a:t>
            </a:r>
          </a:p>
        </p:txBody>
      </p:sp>
      <p:sp>
        <p:nvSpPr>
          <p:cNvPr id="1268" name="Rectangle 1267">
            <a:extLst>
              <a:ext uri="{FF2B5EF4-FFF2-40B4-BE49-F238E27FC236}">
                <a16:creationId xmlns:a16="http://schemas.microsoft.com/office/drawing/2014/main" id="{ABA8ED5E-5E6A-47AB-AD8D-4BD56BB10739}"/>
              </a:ext>
            </a:extLst>
          </p:cNvPr>
          <p:cNvSpPr/>
          <p:nvPr/>
        </p:nvSpPr>
        <p:spPr>
          <a:xfrm>
            <a:off x="111158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4:02</a:t>
            </a:r>
          </a:p>
        </p:txBody>
      </p:sp>
      <p:sp>
        <p:nvSpPr>
          <p:cNvPr id="1269" name="Rectangle 1268">
            <a:extLst>
              <a:ext uri="{FF2B5EF4-FFF2-40B4-BE49-F238E27FC236}">
                <a16:creationId xmlns:a16="http://schemas.microsoft.com/office/drawing/2014/main" id="{5E7CF517-AD2D-454F-AC63-AC9EC28D7EF8}"/>
              </a:ext>
            </a:extLst>
          </p:cNvPr>
          <p:cNvSpPr/>
          <p:nvPr/>
        </p:nvSpPr>
        <p:spPr>
          <a:xfrm>
            <a:off x="111158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4:01</a:t>
            </a:r>
          </a:p>
        </p:txBody>
      </p:sp>
      <p:sp>
        <p:nvSpPr>
          <p:cNvPr id="1270" name="Rectangle 1269">
            <a:extLst>
              <a:ext uri="{FF2B5EF4-FFF2-40B4-BE49-F238E27FC236}">
                <a16:creationId xmlns:a16="http://schemas.microsoft.com/office/drawing/2014/main" id="{4BE5515F-7858-4D51-B743-55D6B6D695D7}"/>
              </a:ext>
            </a:extLst>
          </p:cNvPr>
          <p:cNvSpPr/>
          <p:nvPr/>
        </p:nvSpPr>
        <p:spPr>
          <a:xfrm>
            <a:off x="111158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4:00</a:t>
            </a:r>
          </a:p>
        </p:txBody>
      </p:sp>
      <p:sp>
        <p:nvSpPr>
          <p:cNvPr id="1271" name="Rectangle 1270">
            <a:extLst>
              <a:ext uri="{FF2B5EF4-FFF2-40B4-BE49-F238E27FC236}">
                <a16:creationId xmlns:a16="http://schemas.microsoft.com/office/drawing/2014/main" id="{C66513E6-ECCF-448D-A7D9-E048814FA977}"/>
              </a:ext>
            </a:extLst>
          </p:cNvPr>
          <p:cNvSpPr/>
          <p:nvPr/>
        </p:nvSpPr>
        <p:spPr>
          <a:xfrm>
            <a:off x="111156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3:59</a:t>
            </a:r>
          </a:p>
        </p:txBody>
      </p:sp>
      <p:sp>
        <p:nvSpPr>
          <p:cNvPr id="1272" name="Rectangle 1271">
            <a:extLst>
              <a:ext uri="{FF2B5EF4-FFF2-40B4-BE49-F238E27FC236}">
                <a16:creationId xmlns:a16="http://schemas.microsoft.com/office/drawing/2014/main" id="{AEE8A19C-D334-4A14-A39D-228D8454FEF2}"/>
              </a:ext>
            </a:extLst>
          </p:cNvPr>
          <p:cNvSpPr/>
          <p:nvPr/>
        </p:nvSpPr>
        <p:spPr>
          <a:xfrm>
            <a:off x="111156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3:58</a:t>
            </a:r>
          </a:p>
        </p:txBody>
      </p:sp>
      <p:sp>
        <p:nvSpPr>
          <p:cNvPr id="1273" name="Rectangle 1272">
            <a:extLst>
              <a:ext uri="{FF2B5EF4-FFF2-40B4-BE49-F238E27FC236}">
                <a16:creationId xmlns:a16="http://schemas.microsoft.com/office/drawing/2014/main" id="{065CC7A8-E0A1-406E-84AE-C6E4DB63B3BF}"/>
              </a:ext>
            </a:extLst>
          </p:cNvPr>
          <p:cNvSpPr/>
          <p:nvPr/>
        </p:nvSpPr>
        <p:spPr>
          <a:xfrm>
            <a:off x="111156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3:57</a:t>
            </a:r>
          </a:p>
        </p:txBody>
      </p:sp>
      <p:sp>
        <p:nvSpPr>
          <p:cNvPr id="1274" name="Rectangle 1273">
            <a:extLst>
              <a:ext uri="{FF2B5EF4-FFF2-40B4-BE49-F238E27FC236}">
                <a16:creationId xmlns:a16="http://schemas.microsoft.com/office/drawing/2014/main" id="{8D73237B-CD08-47EE-A00B-7842CB97C9F1}"/>
              </a:ext>
            </a:extLst>
          </p:cNvPr>
          <p:cNvSpPr/>
          <p:nvPr/>
        </p:nvSpPr>
        <p:spPr>
          <a:xfrm>
            <a:off x="111156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3:56</a:t>
            </a:r>
          </a:p>
        </p:txBody>
      </p:sp>
      <p:sp>
        <p:nvSpPr>
          <p:cNvPr id="1275" name="Rectangle 1274">
            <a:extLst>
              <a:ext uri="{FF2B5EF4-FFF2-40B4-BE49-F238E27FC236}">
                <a16:creationId xmlns:a16="http://schemas.microsoft.com/office/drawing/2014/main" id="{42A0509E-FB28-4A5E-8A7C-B09573F0D2BE}"/>
              </a:ext>
            </a:extLst>
          </p:cNvPr>
          <p:cNvSpPr/>
          <p:nvPr/>
        </p:nvSpPr>
        <p:spPr>
          <a:xfrm>
            <a:off x="111156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3:55</a:t>
            </a:r>
          </a:p>
        </p:txBody>
      </p:sp>
      <p:sp>
        <p:nvSpPr>
          <p:cNvPr id="1276" name="Rectangle 1275">
            <a:extLst>
              <a:ext uri="{FF2B5EF4-FFF2-40B4-BE49-F238E27FC236}">
                <a16:creationId xmlns:a16="http://schemas.microsoft.com/office/drawing/2014/main" id="{C7967AE8-A6DD-4A4A-9A2C-98F1B3BE6C34}"/>
              </a:ext>
            </a:extLst>
          </p:cNvPr>
          <p:cNvSpPr/>
          <p:nvPr/>
        </p:nvSpPr>
        <p:spPr>
          <a:xfrm>
            <a:off x="111156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3:54</a:t>
            </a:r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id="{D185E476-80D7-4678-A5C8-02EF5F673749}"/>
              </a:ext>
            </a:extLst>
          </p:cNvPr>
          <p:cNvSpPr/>
          <p:nvPr/>
        </p:nvSpPr>
        <p:spPr>
          <a:xfrm>
            <a:off x="111156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3:53</a:t>
            </a:r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E5C7B446-7F91-4B0E-95BE-3CBCEE2A31E6}"/>
              </a:ext>
            </a:extLst>
          </p:cNvPr>
          <p:cNvSpPr/>
          <p:nvPr/>
        </p:nvSpPr>
        <p:spPr>
          <a:xfrm>
            <a:off x="111156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3:52</a:t>
            </a:r>
          </a:p>
        </p:txBody>
      </p:sp>
      <p:sp>
        <p:nvSpPr>
          <p:cNvPr id="1279" name="Rectangle 1278">
            <a:extLst>
              <a:ext uri="{FF2B5EF4-FFF2-40B4-BE49-F238E27FC236}">
                <a16:creationId xmlns:a16="http://schemas.microsoft.com/office/drawing/2014/main" id="{0E123BB8-3680-4130-BF95-2F6AEB2E3CB0}"/>
              </a:ext>
            </a:extLst>
          </p:cNvPr>
          <p:cNvSpPr/>
          <p:nvPr/>
        </p:nvSpPr>
        <p:spPr>
          <a:xfrm>
            <a:off x="111156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3:51</a:t>
            </a:r>
          </a:p>
        </p:txBody>
      </p:sp>
      <p:sp>
        <p:nvSpPr>
          <p:cNvPr id="1280" name="Rectangle 1279">
            <a:extLst>
              <a:ext uri="{FF2B5EF4-FFF2-40B4-BE49-F238E27FC236}">
                <a16:creationId xmlns:a16="http://schemas.microsoft.com/office/drawing/2014/main" id="{95293DED-72C5-4959-BF70-6607B1E71B73}"/>
              </a:ext>
            </a:extLst>
          </p:cNvPr>
          <p:cNvSpPr/>
          <p:nvPr/>
        </p:nvSpPr>
        <p:spPr>
          <a:xfrm>
            <a:off x="111156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3:50</a:t>
            </a:r>
          </a:p>
        </p:txBody>
      </p:sp>
      <p:sp>
        <p:nvSpPr>
          <p:cNvPr id="1281" name="Rectangle 1280">
            <a:extLst>
              <a:ext uri="{FF2B5EF4-FFF2-40B4-BE49-F238E27FC236}">
                <a16:creationId xmlns:a16="http://schemas.microsoft.com/office/drawing/2014/main" id="{2FAA98B6-B381-4929-B75E-E7E1A6498015}"/>
              </a:ext>
            </a:extLst>
          </p:cNvPr>
          <p:cNvSpPr/>
          <p:nvPr/>
        </p:nvSpPr>
        <p:spPr>
          <a:xfrm>
            <a:off x="111156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3:49</a:t>
            </a:r>
          </a:p>
        </p:txBody>
      </p:sp>
      <p:sp>
        <p:nvSpPr>
          <p:cNvPr id="1282" name="Rectangle 1281">
            <a:extLst>
              <a:ext uri="{FF2B5EF4-FFF2-40B4-BE49-F238E27FC236}">
                <a16:creationId xmlns:a16="http://schemas.microsoft.com/office/drawing/2014/main" id="{558DB9AB-B1B8-47A9-A1D2-E14179F9641A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3:48</a:t>
            </a:r>
          </a:p>
        </p:txBody>
      </p:sp>
      <p:sp>
        <p:nvSpPr>
          <p:cNvPr id="1283" name="Rectangle 1282">
            <a:extLst>
              <a:ext uri="{FF2B5EF4-FFF2-40B4-BE49-F238E27FC236}">
                <a16:creationId xmlns:a16="http://schemas.microsoft.com/office/drawing/2014/main" id="{3C37D7B1-E70B-4FEC-9F13-8114C6572E6D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3:47</a:t>
            </a:r>
          </a:p>
        </p:txBody>
      </p:sp>
      <p:sp>
        <p:nvSpPr>
          <p:cNvPr id="1284" name="Rectangle 1283">
            <a:extLst>
              <a:ext uri="{FF2B5EF4-FFF2-40B4-BE49-F238E27FC236}">
                <a16:creationId xmlns:a16="http://schemas.microsoft.com/office/drawing/2014/main" id="{F4DC47DD-CD2F-4B5B-9FB8-8EA0397E3FE9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3:46</a:t>
            </a:r>
          </a:p>
        </p:txBody>
      </p:sp>
      <p:sp>
        <p:nvSpPr>
          <p:cNvPr id="1285" name="Rectangle 1284">
            <a:extLst>
              <a:ext uri="{FF2B5EF4-FFF2-40B4-BE49-F238E27FC236}">
                <a16:creationId xmlns:a16="http://schemas.microsoft.com/office/drawing/2014/main" id="{4045A8B3-80D1-45BA-9FDB-83DC730D0ED8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3:45</a:t>
            </a:r>
          </a:p>
        </p:txBody>
      </p:sp>
      <p:sp>
        <p:nvSpPr>
          <p:cNvPr id="1286" name="Rectangle 1285">
            <a:extLst>
              <a:ext uri="{FF2B5EF4-FFF2-40B4-BE49-F238E27FC236}">
                <a16:creationId xmlns:a16="http://schemas.microsoft.com/office/drawing/2014/main" id="{B467CD1B-B027-4DB1-8F67-012F8E2219CB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3:44</a:t>
            </a:r>
          </a:p>
        </p:txBody>
      </p:sp>
      <p:sp>
        <p:nvSpPr>
          <p:cNvPr id="1287" name="Rectangle 1286">
            <a:extLst>
              <a:ext uri="{FF2B5EF4-FFF2-40B4-BE49-F238E27FC236}">
                <a16:creationId xmlns:a16="http://schemas.microsoft.com/office/drawing/2014/main" id="{6FE9D4DB-2DDC-4E69-84B8-C7B7257B4C49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3:43</a:t>
            </a:r>
          </a:p>
        </p:txBody>
      </p:sp>
      <p:sp>
        <p:nvSpPr>
          <p:cNvPr id="1288" name="Rectangle 1287">
            <a:extLst>
              <a:ext uri="{FF2B5EF4-FFF2-40B4-BE49-F238E27FC236}">
                <a16:creationId xmlns:a16="http://schemas.microsoft.com/office/drawing/2014/main" id="{93273305-3A63-4ADC-B9D1-3B94AB8D3667}"/>
              </a:ext>
            </a:extLst>
          </p:cNvPr>
          <p:cNvSpPr/>
          <p:nvPr/>
        </p:nvSpPr>
        <p:spPr>
          <a:xfrm>
            <a:off x="111156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3:42</a:t>
            </a:r>
          </a:p>
        </p:txBody>
      </p:sp>
      <p:sp>
        <p:nvSpPr>
          <p:cNvPr id="1289" name="Rectangle 1288">
            <a:extLst>
              <a:ext uri="{FF2B5EF4-FFF2-40B4-BE49-F238E27FC236}">
                <a16:creationId xmlns:a16="http://schemas.microsoft.com/office/drawing/2014/main" id="{AA31FC32-3190-4301-BDEA-BE642FD82B77}"/>
              </a:ext>
            </a:extLst>
          </p:cNvPr>
          <p:cNvSpPr/>
          <p:nvPr/>
        </p:nvSpPr>
        <p:spPr>
          <a:xfrm>
            <a:off x="111156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3:41</a:t>
            </a:r>
          </a:p>
        </p:txBody>
      </p:sp>
      <p:sp>
        <p:nvSpPr>
          <p:cNvPr id="1290" name="Rectangle 1289">
            <a:extLst>
              <a:ext uri="{FF2B5EF4-FFF2-40B4-BE49-F238E27FC236}">
                <a16:creationId xmlns:a16="http://schemas.microsoft.com/office/drawing/2014/main" id="{868BF9A8-A8CD-43A3-8FA1-7832C729368B}"/>
              </a:ext>
            </a:extLst>
          </p:cNvPr>
          <p:cNvSpPr/>
          <p:nvPr/>
        </p:nvSpPr>
        <p:spPr>
          <a:xfrm>
            <a:off x="111156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3:40</a:t>
            </a:r>
          </a:p>
        </p:txBody>
      </p:sp>
      <p:sp>
        <p:nvSpPr>
          <p:cNvPr id="1291" name="Rectangle 1290">
            <a:extLst>
              <a:ext uri="{FF2B5EF4-FFF2-40B4-BE49-F238E27FC236}">
                <a16:creationId xmlns:a16="http://schemas.microsoft.com/office/drawing/2014/main" id="{8DE4C47D-7A72-46F6-B9E0-1DD651C6DDC8}"/>
              </a:ext>
            </a:extLst>
          </p:cNvPr>
          <p:cNvSpPr/>
          <p:nvPr/>
        </p:nvSpPr>
        <p:spPr>
          <a:xfrm>
            <a:off x="111156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3:39</a:t>
            </a:r>
          </a:p>
        </p:txBody>
      </p:sp>
      <p:sp>
        <p:nvSpPr>
          <p:cNvPr id="1292" name="Rectangle 1291">
            <a:extLst>
              <a:ext uri="{FF2B5EF4-FFF2-40B4-BE49-F238E27FC236}">
                <a16:creationId xmlns:a16="http://schemas.microsoft.com/office/drawing/2014/main" id="{FC942DF8-823F-450C-A3C5-48C90A48B08A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3:38</a:t>
            </a:r>
          </a:p>
        </p:txBody>
      </p:sp>
      <p:sp>
        <p:nvSpPr>
          <p:cNvPr id="1293" name="Rectangle 1292">
            <a:extLst>
              <a:ext uri="{FF2B5EF4-FFF2-40B4-BE49-F238E27FC236}">
                <a16:creationId xmlns:a16="http://schemas.microsoft.com/office/drawing/2014/main" id="{936B6270-9BA9-4D34-84F8-EBFB17B4D49D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3:37</a:t>
            </a:r>
          </a:p>
        </p:txBody>
      </p:sp>
      <p:sp>
        <p:nvSpPr>
          <p:cNvPr id="1294" name="Rectangle 1293">
            <a:extLst>
              <a:ext uri="{FF2B5EF4-FFF2-40B4-BE49-F238E27FC236}">
                <a16:creationId xmlns:a16="http://schemas.microsoft.com/office/drawing/2014/main" id="{60B8EDA8-CE80-4A99-BA6C-D1ECCBD8B21A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3:36</a:t>
            </a:r>
          </a:p>
        </p:txBody>
      </p:sp>
      <p:sp>
        <p:nvSpPr>
          <p:cNvPr id="1295" name="Rectangle 1294">
            <a:extLst>
              <a:ext uri="{FF2B5EF4-FFF2-40B4-BE49-F238E27FC236}">
                <a16:creationId xmlns:a16="http://schemas.microsoft.com/office/drawing/2014/main" id="{841A8C8E-A09E-493D-910B-3CF8B06DD516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3:35</a:t>
            </a:r>
          </a:p>
        </p:txBody>
      </p:sp>
      <p:sp>
        <p:nvSpPr>
          <p:cNvPr id="1296" name="Rectangle 1295">
            <a:extLst>
              <a:ext uri="{FF2B5EF4-FFF2-40B4-BE49-F238E27FC236}">
                <a16:creationId xmlns:a16="http://schemas.microsoft.com/office/drawing/2014/main" id="{26A9E800-064B-4E10-A506-FF0F58DDC7B3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3:34</a:t>
            </a:r>
          </a:p>
        </p:txBody>
      </p:sp>
      <p:sp>
        <p:nvSpPr>
          <p:cNvPr id="1297" name="Rectangle 1296">
            <a:extLst>
              <a:ext uri="{FF2B5EF4-FFF2-40B4-BE49-F238E27FC236}">
                <a16:creationId xmlns:a16="http://schemas.microsoft.com/office/drawing/2014/main" id="{5E90D494-C0E0-4862-96BB-42377C3CDDB2}"/>
              </a:ext>
            </a:extLst>
          </p:cNvPr>
          <p:cNvSpPr/>
          <p:nvPr/>
        </p:nvSpPr>
        <p:spPr>
          <a:xfrm>
            <a:off x="111156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3:33</a:t>
            </a:r>
          </a:p>
        </p:txBody>
      </p:sp>
      <p:sp>
        <p:nvSpPr>
          <p:cNvPr id="1298" name="Rectangle 1297">
            <a:extLst>
              <a:ext uri="{FF2B5EF4-FFF2-40B4-BE49-F238E27FC236}">
                <a16:creationId xmlns:a16="http://schemas.microsoft.com/office/drawing/2014/main" id="{63C58551-6FE2-4EC3-B377-A7EFB303B013}"/>
              </a:ext>
            </a:extLst>
          </p:cNvPr>
          <p:cNvSpPr/>
          <p:nvPr/>
        </p:nvSpPr>
        <p:spPr>
          <a:xfrm>
            <a:off x="111156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3:32</a:t>
            </a:r>
          </a:p>
        </p:txBody>
      </p:sp>
      <p:sp>
        <p:nvSpPr>
          <p:cNvPr id="1299" name="Rectangle 1298">
            <a:extLst>
              <a:ext uri="{FF2B5EF4-FFF2-40B4-BE49-F238E27FC236}">
                <a16:creationId xmlns:a16="http://schemas.microsoft.com/office/drawing/2014/main" id="{B42C672A-BD98-42D8-A918-F9CC45495D15}"/>
              </a:ext>
            </a:extLst>
          </p:cNvPr>
          <p:cNvSpPr/>
          <p:nvPr/>
        </p:nvSpPr>
        <p:spPr>
          <a:xfrm>
            <a:off x="111156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3:31</a:t>
            </a:r>
          </a:p>
        </p:txBody>
      </p:sp>
      <p:sp>
        <p:nvSpPr>
          <p:cNvPr id="1300" name="Rectangle 1299">
            <a:extLst>
              <a:ext uri="{FF2B5EF4-FFF2-40B4-BE49-F238E27FC236}">
                <a16:creationId xmlns:a16="http://schemas.microsoft.com/office/drawing/2014/main" id="{6F0D455E-6F35-47CA-B39F-08EF067597BC}"/>
              </a:ext>
            </a:extLst>
          </p:cNvPr>
          <p:cNvSpPr/>
          <p:nvPr/>
        </p:nvSpPr>
        <p:spPr>
          <a:xfrm>
            <a:off x="111156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3:30</a:t>
            </a:r>
          </a:p>
        </p:txBody>
      </p: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CCCEC6E2-217F-4A6C-8C69-D408D4A2D581}"/>
              </a:ext>
            </a:extLst>
          </p:cNvPr>
          <p:cNvSpPr/>
          <p:nvPr/>
        </p:nvSpPr>
        <p:spPr>
          <a:xfrm>
            <a:off x="1111560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3:29</a:t>
            </a:r>
          </a:p>
        </p:txBody>
      </p:sp>
      <p:sp>
        <p:nvSpPr>
          <p:cNvPr id="1302" name="Rectangle 1301">
            <a:extLst>
              <a:ext uri="{FF2B5EF4-FFF2-40B4-BE49-F238E27FC236}">
                <a16:creationId xmlns:a16="http://schemas.microsoft.com/office/drawing/2014/main" id="{6CC5B852-1A15-4542-B51E-2C06982BCAC9}"/>
              </a:ext>
            </a:extLst>
          </p:cNvPr>
          <p:cNvSpPr/>
          <p:nvPr/>
        </p:nvSpPr>
        <p:spPr>
          <a:xfrm>
            <a:off x="111155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3:28</a:t>
            </a:r>
          </a:p>
        </p:txBody>
      </p:sp>
      <p:sp>
        <p:nvSpPr>
          <p:cNvPr id="1303" name="Rectangle 1302">
            <a:extLst>
              <a:ext uri="{FF2B5EF4-FFF2-40B4-BE49-F238E27FC236}">
                <a16:creationId xmlns:a16="http://schemas.microsoft.com/office/drawing/2014/main" id="{44144232-8887-4814-B3B0-2EBC228EA8AC}"/>
              </a:ext>
            </a:extLst>
          </p:cNvPr>
          <p:cNvSpPr/>
          <p:nvPr/>
        </p:nvSpPr>
        <p:spPr>
          <a:xfrm>
            <a:off x="111155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3:27</a:t>
            </a:r>
          </a:p>
        </p:txBody>
      </p:sp>
      <p:sp>
        <p:nvSpPr>
          <p:cNvPr id="1304" name="Rectangle 1303">
            <a:extLst>
              <a:ext uri="{FF2B5EF4-FFF2-40B4-BE49-F238E27FC236}">
                <a16:creationId xmlns:a16="http://schemas.microsoft.com/office/drawing/2014/main" id="{B4A1AA76-4F60-40D2-8EA2-26C784F8B57F}"/>
              </a:ext>
            </a:extLst>
          </p:cNvPr>
          <p:cNvSpPr/>
          <p:nvPr/>
        </p:nvSpPr>
        <p:spPr>
          <a:xfrm>
            <a:off x="111155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3:26</a:t>
            </a:r>
          </a:p>
        </p:txBody>
      </p:sp>
      <p:sp>
        <p:nvSpPr>
          <p:cNvPr id="1305" name="Rectangle 1304">
            <a:extLst>
              <a:ext uri="{FF2B5EF4-FFF2-40B4-BE49-F238E27FC236}">
                <a16:creationId xmlns:a16="http://schemas.microsoft.com/office/drawing/2014/main" id="{FBDF4431-F766-4D8D-81B0-65C53BBE8A9B}"/>
              </a:ext>
            </a:extLst>
          </p:cNvPr>
          <p:cNvSpPr/>
          <p:nvPr/>
        </p:nvSpPr>
        <p:spPr>
          <a:xfrm>
            <a:off x="111155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3:25</a:t>
            </a:r>
          </a:p>
        </p:txBody>
      </p:sp>
      <p:sp>
        <p:nvSpPr>
          <p:cNvPr id="1306" name="Rectangle 1305">
            <a:extLst>
              <a:ext uri="{FF2B5EF4-FFF2-40B4-BE49-F238E27FC236}">
                <a16:creationId xmlns:a16="http://schemas.microsoft.com/office/drawing/2014/main" id="{8E9CD9AB-25B2-4FA9-8D72-0EE0B144CC74}"/>
              </a:ext>
            </a:extLst>
          </p:cNvPr>
          <p:cNvSpPr/>
          <p:nvPr/>
        </p:nvSpPr>
        <p:spPr>
          <a:xfrm>
            <a:off x="111155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3:24</a:t>
            </a:r>
          </a:p>
        </p:txBody>
      </p:sp>
      <p:sp>
        <p:nvSpPr>
          <p:cNvPr id="1307" name="Rectangle 1306">
            <a:extLst>
              <a:ext uri="{FF2B5EF4-FFF2-40B4-BE49-F238E27FC236}">
                <a16:creationId xmlns:a16="http://schemas.microsoft.com/office/drawing/2014/main" id="{5B6391E4-8D3F-4EF1-8E5D-2AEFA8B45334}"/>
              </a:ext>
            </a:extLst>
          </p:cNvPr>
          <p:cNvSpPr/>
          <p:nvPr/>
        </p:nvSpPr>
        <p:spPr>
          <a:xfrm>
            <a:off x="1111559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3:23</a:t>
            </a:r>
          </a:p>
        </p:txBody>
      </p:sp>
      <p:sp>
        <p:nvSpPr>
          <p:cNvPr id="1308" name="Rectangle 1307">
            <a:extLst>
              <a:ext uri="{FF2B5EF4-FFF2-40B4-BE49-F238E27FC236}">
                <a16:creationId xmlns:a16="http://schemas.microsoft.com/office/drawing/2014/main" id="{60C1976B-F225-4A5D-B04C-47D712E4837E}"/>
              </a:ext>
            </a:extLst>
          </p:cNvPr>
          <p:cNvSpPr/>
          <p:nvPr/>
        </p:nvSpPr>
        <p:spPr>
          <a:xfrm>
            <a:off x="1111558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3:22</a:t>
            </a:r>
          </a:p>
        </p:txBody>
      </p:sp>
      <p:sp>
        <p:nvSpPr>
          <p:cNvPr id="1309" name="Rectangle 1308">
            <a:extLst>
              <a:ext uri="{FF2B5EF4-FFF2-40B4-BE49-F238E27FC236}">
                <a16:creationId xmlns:a16="http://schemas.microsoft.com/office/drawing/2014/main" id="{74964435-E8F9-4759-A1EF-02D1D503CD6C}"/>
              </a:ext>
            </a:extLst>
          </p:cNvPr>
          <p:cNvSpPr/>
          <p:nvPr/>
        </p:nvSpPr>
        <p:spPr>
          <a:xfrm>
            <a:off x="1111557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3:21</a:t>
            </a:r>
          </a:p>
        </p:txBody>
      </p:sp>
      <p:sp>
        <p:nvSpPr>
          <p:cNvPr id="1310" name="Rectangle 1309">
            <a:extLst>
              <a:ext uri="{FF2B5EF4-FFF2-40B4-BE49-F238E27FC236}">
                <a16:creationId xmlns:a16="http://schemas.microsoft.com/office/drawing/2014/main" id="{29A514FA-66E7-4116-A164-346974E6A933}"/>
              </a:ext>
            </a:extLst>
          </p:cNvPr>
          <p:cNvSpPr/>
          <p:nvPr/>
        </p:nvSpPr>
        <p:spPr>
          <a:xfrm>
            <a:off x="1111557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3:20</a:t>
            </a:r>
          </a:p>
        </p:txBody>
      </p:sp>
      <p:sp>
        <p:nvSpPr>
          <p:cNvPr id="1311" name="Rectangle 1310">
            <a:extLst>
              <a:ext uri="{FF2B5EF4-FFF2-40B4-BE49-F238E27FC236}">
                <a16:creationId xmlns:a16="http://schemas.microsoft.com/office/drawing/2014/main" id="{071332C4-BBDE-4314-8C0B-EC79FF97ECED}"/>
              </a:ext>
            </a:extLst>
          </p:cNvPr>
          <p:cNvSpPr/>
          <p:nvPr/>
        </p:nvSpPr>
        <p:spPr>
          <a:xfrm>
            <a:off x="1111557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3:19</a:t>
            </a:r>
          </a:p>
        </p:txBody>
      </p:sp>
      <p:sp>
        <p:nvSpPr>
          <p:cNvPr id="1312" name="Rectangle 1311">
            <a:extLst>
              <a:ext uri="{FF2B5EF4-FFF2-40B4-BE49-F238E27FC236}">
                <a16:creationId xmlns:a16="http://schemas.microsoft.com/office/drawing/2014/main" id="{85DB9DD4-94D4-492D-A2B0-585F6D5DE1B2}"/>
              </a:ext>
            </a:extLst>
          </p:cNvPr>
          <p:cNvSpPr/>
          <p:nvPr/>
        </p:nvSpPr>
        <p:spPr>
          <a:xfrm>
            <a:off x="111155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3:18</a:t>
            </a:r>
          </a:p>
        </p:txBody>
      </p:sp>
      <p:sp>
        <p:nvSpPr>
          <p:cNvPr id="1313" name="Rectangle 1312">
            <a:extLst>
              <a:ext uri="{FF2B5EF4-FFF2-40B4-BE49-F238E27FC236}">
                <a16:creationId xmlns:a16="http://schemas.microsoft.com/office/drawing/2014/main" id="{FE426092-8394-4BA7-A6EE-25960D11195C}"/>
              </a:ext>
            </a:extLst>
          </p:cNvPr>
          <p:cNvSpPr/>
          <p:nvPr/>
        </p:nvSpPr>
        <p:spPr>
          <a:xfrm>
            <a:off x="111155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3:17</a:t>
            </a:r>
          </a:p>
        </p:txBody>
      </p:sp>
      <p:sp>
        <p:nvSpPr>
          <p:cNvPr id="1314" name="Rectangle 1313">
            <a:extLst>
              <a:ext uri="{FF2B5EF4-FFF2-40B4-BE49-F238E27FC236}">
                <a16:creationId xmlns:a16="http://schemas.microsoft.com/office/drawing/2014/main" id="{DDB3E136-2F6F-4DC4-B087-02593DB6FD58}"/>
              </a:ext>
            </a:extLst>
          </p:cNvPr>
          <p:cNvSpPr/>
          <p:nvPr/>
        </p:nvSpPr>
        <p:spPr>
          <a:xfrm>
            <a:off x="111155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3:16</a:t>
            </a:r>
          </a:p>
        </p:txBody>
      </p:sp>
      <p:sp>
        <p:nvSpPr>
          <p:cNvPr id="1315" name="Rectangle 1314">
            <a:extLst>
              <a:ext uri="{FF2B5EF4-FFF2-40B4-BE49-F238E27FC236}">
                <a16:creationId xmlns:a16="http://schemas.microsoft.com/office/drawing/2014/main" id="{A9437337-AC3C-45A2-BB0C-5E09B9B97EE8}"/>
              </a:ext>
            </a:extLst>
          </p:cNvPr>
          <p:cNvSpPr/>
          <p:nvPr/>
        </p:nvSpPr>
        <p:spPr>
          <a:xfrm>
            <a:off x="111155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3:15</a:t>
            </a:r>
          </a:p>
        </p:txBody>
      </p:sp>
      <p:sp>
        <p:nvSpPr>
          <p:cNvPr id="1316" name="Rectangle 1315">
            <a:extLst>
              <a:ext uri="{FF2B5EF4-FFF2-40B4-BE49-F238E27FC236}">
                <a16:creationId xmlns:a16="http://schemas.microsoft.com/office/drawing/2014/main" id="{C477BBF1-0619-4EE8-9A17-D72A61583DF1}"/>
              </a:ext>
            </a:extLst>
          </p:cNvPr>
          <p:cNvSpPr/>
          <p:nvPr/>
        </p:nvSpPr>
        <p:spPr>
          <a:xfrm>
            <a:off x="111155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3:14</a:t>
            </a:r>
          </a:p>
        </p:txBody>
      </p:sp>
      <p:sp>
        <p:nvSpPr>
          <p:cNvPr id="1317" name="Rectangle 1316">
            <a:extLst>
              <a:ext uri="{FF2B5EF4-FFF2-40B4-BE49-F238E27FC236}">
                <a16:creationId xmlns:a16="http://schemas.microsoft.com/office/drawing/2014/main" id="{87A82CAC-65EB-47EF-94B2-38FE001D4BB8}"/>
              </a:ext>
            </a:extLst>
          </p:cNvPr>
          <p:cNvSpPr/>
          <p:nvPr/>
        </p:nvSpPr>
        <p:spPr>
          <a:xfrm>
            <a:off x="1111556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3:13</a:t>
            </a:r>
          </a:p>
        </p:txBody>
      </p:sp>
      <p:sp>
        <p:nvSpPr>
          <p:cNvPr id="1318" name="Rectangle 1317">
            <a:extLst>
              <a:ext uri="{FF2B5EF4-FFF2-40B4-BE49-F238E27FC236}">
                <a16:creationId xmlns:a16="http://schemas.microsoft.com/office/drawing/2014/main" id="{6A7BFAC1-CE01-48C3-B967-8B1C45668FA4}"/>
              </a:ext>
            </a:extLst>
          </p:cNvPr>
          <p:cNvSpPr/>
          <p:nvPr/>
        </p:nvSpPr>
        <p:spPr>
          <a:xfrm>
            <a:off x="1111555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3:12</a:t>
            </a:r>
          </a:p>
        </p:txBody>
      </p:sp>
      <p:sp>
        <p:nvSpPr>
          <p:cNvPr id="1319" name="Rectangle 1318">
            <a:extLst>
              <a:ext uri="{FF2B5EF4-FFF2-40B4-BE49-F238E27FC236}">
                <a16:creationId xmlns:a16="http://schemas.microsoft.com/office/drawing/2014/main" id="{942C0A55-D4AF-47C0-9512-936D3C654B30}"/>
              </a:ext>
            </a:extLst>
          </p:cNvPr>
          <p:cNvSpPr/>
          <p:nvPr/>
        </p:nvSpPr>
        <p:spPr>
          <a:xfrm>
            <a:off x="111155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3:11</a:t>
            </a:r>
          </a:p>
        </p:txBody>
      </p:sp>
      <p:sp>
        <p:nvSpPr>
          <p:cNvPr id="1320" name="Rectangle 1319">
            <a:extLst>
              <a:ext uri="{FF2B5EF4-FFF2-40B4-BE49-F238E27FC236}">
                <a16:creationId xmlns:a16="http://schemas.microsoft.com/office/drawing/2014/main" id="{689BF79D-0ABB-49AF-A8F6-7790DF20D385}"/>
              </a:ext>
            </a:extLst>
          </p:cNvPr>
          <p:cNvSpPr/>
          <p:nvPr/>
        </p:nvSpPr>
        <p:spPr>
          <a:xfrm>
            <a:off x="111155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3:10</a:t>
            </a:r>
          </a:p>
        </p:txBody>
      </p:sp>
      <p:sp>
        <p:nvSpPr>
          <p:cNvPr id="1321" name="Rectangle 1320">
            <a:extLst>
              <a:ext uri="{FF2B5EF4-FFF2-40B4-BE49-F238E27FC236}">
                <a16:creationId xmlns:a16="http://schemas.microsoft.com/office/drawing/2014/main" id="{D936CCEA-BDD9-4BB1-B5AA-09F18F5C4487}"/>
              </a:ext>
            </a:extLst>
          </p:cNvPr>
          <p:cNvSpPr/>
          <p:nvPr/>
        </p:nvSpPr>
        <p:spPr>
          <a:xfrm>
            <a:off x="1111554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3:09</a:t>
            </a:r>
          </a:p>
        </p:txBody>
      </p:sp>
      <p:sp>
        <p:nvSpPr>
          <p:cNvPr id="1322" name="Rectangle 1321">
            <a:extLst>
              <a:ext uri="{FF2B5EF4-FFF2-40B4-BE49-F238E27FC236}">
                <a16:creationId xmlns:a16="http://schemas.microsoft.com/office/drawing/2014/main" id="{0B7C5C19-106F-4C2C-8EF9-482CB5A4D51A}"/>
              </a:ext>
            </a:extLst>
          </p:cNvPr>
          <p:cNvSpPr/>
          <p:nvPr/>
        </p:nvSpPr>
        <p:spPr>
          <a:xfrm>
            <a:off x="111155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3:08</a:t>
            </a:r>
          </a:p>
        </p:txBody>
      </p:sp>
      <p:sp>
        <p:nvSpPr>
          <p:cNvPr id="1323" name="Rectangle 1322">
            <a:extLst>
              <a:ext uri="{FF2B5EF4-FFF2-40B4-BE49-F238E27FC236}">
                <a16:creationId xmlns:a16="http://schemas.microsoft.com/office/drawing/2014/main" id="{667FA57F-4B8C-4512-8602-4E299787FA4D}"/>
              </a:ext>
            </a:extLst>
          </p:cNvPr>
          <p:cNvSpPr/>
          <p:nvPr/>
        </p:nvSpPr>
        <p:spPr>
          <a:xfrm>
            <a:off x="111155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3:07</a:t>
            </a:r>
          </a:p>
        </p:txBody>
      </p:sp>
      <p:sp>
        <p:nvSpPr>
          <p:cNvPr id="1324" name="Rectangle 1323">
            <a:extLst>
              <a:ext uri="{FF2B5EF4-FFF2-40B4-BE49-F238E27FC236}">
                <a16:creationId xmlns:a16="http://schemas.microsoft.com/office/drawing/2014/main" id="{DCAAB5CA-1F5F-4E0F-BC95-C2C510007B0C}"/>
              </a:ext>
            </a:extLst>
          </p:cNvPr>
          <p:cNvSpPr/>
          <p:nvPr/>
        </p:nvSpPr>
        <p:spPr>
          <a:xfrm>
            <a:off x="111155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3:06</a:t>
            </a:r>
          </a:p>
        </p:txBody>
      </p:sp>
      <p:sp>
        <p:nvSpPr>
          <p:cNvPr id="1325" name="Rectangle 1324">
            <a:extLst>
              <a:ext uri="{FF2B5EF4-FFF2-40B4-BE49-F238E27FC236}">
                <a16:creationId xmlns:a16="http://schemas.microsoft.com/office/drawing/2014/main" id="{89EA9519-48D2-4B6A-8A5D-6302E85A1C6F}"/>
              </a:ext>
            </a:extLst>
          </p:cNvPr>
          <p:cNvSpPr/>
          <p:nvPr/>
        </p:nvSpPr>
        <p:spPr>
          <a:xfrm>
            <a:off x="111155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3:05</a:t>
            </a:r>
          </a:p>
        </p:txBody>
      </p:sp>
      <p:sp>
        <p:nvSpPr>
          <p:cNvPr id="1326" name="Rectangle 1325">
            <a:extLst>
              <a:ext uri="{FF2B5EF4-FFF2-40B4-BE49-F238E27FC236}">
                <a16:creationId xmlns:a16="http://schemas.microsoft.com/office/drawing/2014/main" id="{EB9F3CE8-1FD2-4A40-A632-5126A6B3A534}"/>
              </a:ext>
            </a:extLst>
          </p:cNvPr>
          <p:cNvSpPr/>
          <p:nvPr/>
        </p:nvSpPr>
        <p:spPr>
          <a:xfrm>
            <a:off x="111155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3:04</a:t>
            </a:r>
          </a:p>
        </p:txBody>
      </p:sp>
      <p:sp>
        <p:nvSpPr>
          <p:cNvPr id="1327" name="Rectangle 1326">
            <a:extLst>
              <a:ext uri="{FF2B5EF4-FFF2-40B4-BE49-F238E27FC236}">
                <a16:creationId xmlns:a16="http://schemas.microsoft.com/office/drawing/2014/main" id="{666C70DB-89D1-4CAD-B9FC-9172E0416B20}"/>
              </a:ext>
            </a:extLst>
          </p:cNvPr>
          <p:cNvSpPr/>
          <p:nvPr/>
        </p:nvSpPr>
        <p:spPr>
          <a:xfrm>
            <a:off x="1111553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3:03</a:t>
            </a:r>
          </a:p>
        </p:txBody>
      </p:sp>
      <p:sp>
        <p:nvSpPr>
          <p:cNvPr id="1328" name="Rectangle 1327">
            <a:extLst>
              <a:ext uri="{FF2B5EF4-FFF2-40B4-BE49-F238E27FC236}">
                <a16:creationId xmlns:a16="http://schemas.microsoft.com/office/drawing/2014/main" id="{C3786DCB-32CA-4FCE-BBC6-46108F6A13CA}"/>
              </a:ext>
            </a:extLst>
          </p:cNvPr>
          <p:cNvSpPr/>
          <p:nvPr/>
        </p:nvSpPr>
        <p:spPr>
          <a:xfrm>
            <a:off x="1111552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3:02</a:t>
            </a:r>
          </a:p>
        </p:txBody>
      </p:sp>
      <p:sp>
        <p:nvSpPr>
          <p:cNvPr id="1329" name="Rectangle 1328">
            <a:extLst>
              <a:ext uri="{FF2B5EF4-FFF2-40B4-BE49-F238E27FC236}">
                <a16:creationId xmlns:a16="http://schemas.microsoft.com/office/drawing/2014/main" id="{FF96C744-9B6B-448A-B36A-FE082D7ED167}"/>
              </a:ext>
            </a:extLst>
          </p:cNvPr>
          <p:cNvSpPr/>
          <p:nvPr/>
        </p:nvSpPr>
        <p:spPr>
          <a:xfrm>
            <a:off x="111155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3:01</a:t>
            </a:r>
          </a:p>
        </p:txBody>
      </p:sp>
      <p:sp>
        <p:nvSpPr>
          <p:cNvPr id="1330" name="Rectangle 1329">
            <a:extLst>
              <a:ext uri="{FF2B5EF4-FFF2-40B4-BE49-F238E27FC236}">
                <a16:creationId xmlns:a16="http://schemas.microsoft.com/office/drawing/2014/main" id="{FA06278E-FAE6-47A9-8E70-D187569E1DB9}"/>
              </a:ext>
            </a:extLst>
          </p:cNvPr>
          <p:cNvSpPr/>
          <p:nvPr/>
        </p:nvSpPr>
        <p:spPr>
          <a:xfrm>
            <a:off x="1111551" y="724907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3:00</a:t>
            </a:r>
          </a:p>
        </p:txBody>
      </p:sp>
      <p:sp>
        <p:nvSpPr>
          <p:cNvPr id="1331" name="Rectangle 1330">
            <a:extLst>
              <a:ext uri="{FF2B5EF4-FFF2-40B4-BE49-F238E27FC236}">
                <a16:creationId xmlns:a16="http://schemas.microsoft.com/office/drawing/2014/main" id="{0E1C0342-0538-46AC-BAA7-553F37B1B035}"/>
              </a:ext>
            </a:extLst>
          </p:cNvPr>
          <p:cNvSpPr/>
          <p:nvPr/>
        </p:nvSpPr>
        <p:spPr>
          <a:xfrm>
            <a:off x="1111566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2:59</a:t>
            </a:r>
          </a:p>
        </p:txBody>
      </p:sp>
      <p:sp>
        <p:nvSpPr>
          <p:cNvPr id="1332" name="Rectangle 1331">
            <a:extLst>
              <a:ext uri="{FF2B5EF4-FFF2-40B4-BE49-F238E27FC236}">
                <a16:creationId xmlns:a16="http://schemas.microsoft.com/office/drawing/2014/main" id="{6D1BDC0A-A869-42B2-92AB-A5FF40ED1A22}"/>
              </a:ext>
            </a:extLst>
          </p:cNvPr>
          <p:cNvSpPr/>
          <p:nvPr/>
        </p:nvSpPr>
        <p:spPr>
          <a:xfrm>
            <a:off x="1111565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2:58</a:t>
            </a:r>
          </a:p>
        </p:txBody>
      </p:sp>
      <p:sp>
        <p:nvSpPr>
          <p:cNvPr id="1333" name="Rectangle 1332">
            <a:extLst>
              <a:ext uri="{FF2B5EF4-FFF2-40B4-BE49-F238E27FC236}">
                <a16:creationId xmlns:a16="http://schemas.microsoft.com/office/drawing/2014/main" id="{17505881-3309-4A0E-B470-66A23CDA229E}"/>
              </a:ext>
            </a:extLst>
          </p:cNvPr>
          <p:cNvSpPr/>
          <p:nvPr/>
        </p:nvSpPr>
        <p:spPr>
          <a:xfrm>
            <a:off x="1111565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2:57</a:t>
            </a:r>
          </a:p>
        </p:txBody>
      </p:sp>
      <p:sp>
        <p:nvSpPr>
          <p:cNvPr id="1334" name="Rectangle 1333">
            <a:extLst>
              <a:ext uri="{FF2B5EF4-FFF2-40B4-BE49-F238E27FC236}">
                <a16:creationId xmlns:a16="http://schemas.microsoft.com/office/drawing/2014/main" id="{CB70BDCC-85BC-4383-B115-9F6F6A1ABDE3}"/>
              </a:ext>
            </a:extLst>
          </p:cNvPr>
          <p:cNvSpPr/>
          <p:nvPr/>
        </p:nvSpPr>
        <p:spPr>
          <a:xfrm>
            <a:off x="1111565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2:56</a:t>
            </a:r>
          </a:p>
        </p:txBody>
      </p:sp>
      <p:sp>
        <p:nvSpPr>
          <p:cNvPr id="1335" name="Rectangle 1334">
            <a:extLst>
              <a:ext uri="{FF2B5EF4-FFF2-40B4-BE49-F238E27FC236}">
                <a16:creationId xmlns:a16="http://schemas.microsoft.com/office/drawing/2014/main" id="{6B8D95A3-DCA7-481D-8A81-CF090F4A5286}"/>
              </a:ext>
            </a:extLst>
          </p:cNvPr>
          <p:cNvSpPr/>
          <p:nvPr/>
        </p:nvSpPr>
        <p:spPr>
          <a:xfrm>
            <a:off x="1111565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2:55</a:t>
            </a:r>
          </a:p>
        </p:txBody>
      </p:sp>
      <p:sp>
        <p:nvSpPr>
          <p:cNvPr id="1336" name="Rectangle 1335">
            <a:extLst>
              <a:ext uri="{FF2B5EF4-FFF2-40B4-BE49-F238E27FC236}">
                <a16:creationId xmlns:a16="http://schemas.microsoft.com/office/drawing/2014/main" id="{027C0245-B65B-412E-A309-336236B2927E}"/>
              </a:ext>
            </a:extLst>
          </p:cNvPr>
          <p:cNvSpPr/>
          <p:nvPr/>
        </p:nvSpPr>
        <p:spPr>
          <a:xfrm>
            <a:off x="1111565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2:54</a:t>
            </a:r>
          </a:p>
        </p:txBody>
      </p:sp>
      <p:sp>
        <p:nvSpPr>
          <p:cNvPr id="1337" name="Rectangle 1336">
            <a:extLst>
              <a:ext uri="{FF2B5EF4-FFF2-40B4-BE49-F238E27FC236}">
                <a16:creationId xmlns:a16="http://schemas.microsoft.com/office/drawing/2014/main" id="{F764AE45-560E-44D1-8255-8678E074F0A6}"/>
              </a:ext>
            </a:extLst>
          </p:cNvPr>
          <p:cNvSpPr/>
          <p:nvPr/>
        </p:nvSpPr>
        <p:spPr>
          <a:xfrm>
            <a:off x="1111565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2:53</a:t>
            </a:r>
          </a:p>
        </p:txBody>
      </p:sp>
      <p:sp>
        <p:nvSpPr>
          <p:cNvPr id="1338" name="Rectangle 1337">
            <a:extLst>
              <a:ext uri="{FF2B5EF4-FFF2-40B4-BE49-F238E27FC236}">
                <a16:creationId xmlns:a16="http://schemas.microsoft.com/office/drawing/2014/main" id="{A97AF539-22CA-401C-B1FA-F4F34FBF7B3C}"/>
              </a:ext>
            </a:extLst>
          </p:cNvPr>
          <p:cNvSpPr/>
          <p:nvPr/>
        </p:nvSpPr>
        <p:spPr>
          <a:xfrm>
            <a:off x="1111564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2:52</a:t>
            </a:r>
          </a:p>
        </p:txBody>
      </p:sp>
      <p:sp>
        <p:nvSpPr>
          <p:cNvPr id="1339" name="Rectangle 1338">
            <a:extLst>
              <a:ext uri="{FF2B5EF4-FFF2-40B4-BE49-F238E27FC236}">
                <a16:creationId xmlns:a16="http://schemas.microsoft.com/office/drawing/2014/main" id="{15956B56-884C-47E4-92A1-CB6D34CE4606}"/>
              </a:ext>
            </a:extLst>
          </p:cNvPr>
          <p:cNvSpPr/>
          <p:nvPr/>
        </p:nvSpPr>
        <p:spPr>
          <a:xfrm>
            <a:off x="111156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2:51</a:t>
            </a:r>
          </a:p>
        </p:txBody>
      </p:sp>
      <p:sp>
        <p:nvSpPr>
          <p:cNvPr id="1340" name="Rectangle 1339">
            <a:extLst>
              <a:ext uri="{FF2B5EF4-FFF2-40B4-BE49-F238E27FC236}">
                <a16:creationId xmlns:a16="http://schemas.microsoft.com/office/drawing/2014/main" id="{04C4DD18-375D-4F93-B5D1-AA66057D8EC2}"/>
              </a:ext>
            </a:extLst>
          </p:cNvPr>
          <p:cNvSpPr/>
          <p:nvPr/>
        </p:nvSpPr>
        <p:spPr>
          <a:xfrm>
            <a:off x="111156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2:50</a:t>
            </a:r>
          </a:p>
        </p:txBody>
      </p:sp>
      <p:sp>
        <p:nvSpPr>
          <p:cNvPr id="1341" name="Rectangle 1340">
            <a:extLst>
              <a:ext uri="{FF2B5EF4-FFF2-40B4-BE49-F238E27FC236}">
                <a16:creationId xmlns:a16="http://schemas.microsoft.com/office/drawing/2014/main" id="{D34FE690-0DF4-4A97-B03C-4C1AC7066ED1}"/>
              </a:ext>
            </a:extLst>
          </p:cNvPr>
          <p:cNvSpPr/>
          <p:nvPr/>
        </p:nvSpPr>
        <p:spPr>
          <a:xfrm>
            <a:off x="111156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2:49</a:t>
            </a:r>
          </a:p>
        </p:txBody>
      </p:sp>
      <p:sp>
        <p:nvSpPr>
          <p:cNvPr id="1342" name="Rectangle 1341">
            <a:extLst>
              <a:ext uri="{FF2B5EF4-FFF2-40B4-BE49-F238E27FC236}">
                <a16:creationId xmlns:a16="http://schemas.microsoft.com/office/drawing/2014/main" id="{625B5190-8151-46FA-9A66-B07446A3578C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2:48</a:t>
            </a:r>
          </a:p>
        </p:txBody>
      </p:sp>
      <p:sp>
        <p:nvSpPr>
          <p:cNvPr id="1343" name="Rectangle 1342">
            <a:extLst>
              <a:ext uri="{FF2B5EF4-FFF2-40B4-BE49-F238E27FC236}">
                <a16:creationId xmlns:a16="http://schemas.microsoft.com/office/drawing/2014/main" id="{34F29AAC-38B7-4EF5-8832-526420B268C8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2:47</a:t>
            </a:r>
          </a:p>
        </p:txBody>
      </p:sp>
      <p:sp>
        <p:nvSpPr>
          <p:cNvPr id="1344" name="Rectangle 1343">
            <a:extLst>
              <a:ext uri="{FF2B5EF4-FFF2-40B4-BE49-F238E27FC236}">
                <a16:creationId xmlns:a16="http://schemas.microsoft.com/office/drawing/2014/main" id="{64ADA45C-7E8F-43DB-9A84-6203F29E54FF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2:46</a:t>
            </a:r>
          </a:p>
        </p:txBody>
      </p:sp>
      <p:sp>
        <p:nvSpPr>
          <p:cNvPr id="1345" name="Rectangle 1344">
            <a:extLst>
              <a:ext uri="{FF2B5EF4-FFF2-40B4-BE49-F238E27FC236}">
                <a16:creationId xmlns:a16="http://schemas.microsoft.com/office/drawing/2014/main" id="{C59FA459-94C6-4526-9FC8-A4BF86A41BAE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2:45</a:t>
            </a:r>
          </a:p>
        </p:txBody>
      </p:sp>
      <p:sp>
        <p:nvSpPr>
          <p:cNvPr id="1346" name="Rectangle 1345">
            <a:extLst>
              <a:ext uri="{FF2B5EF4-FFF2-40B4-BE49-F238E27FC236}">
                <a16:creationId xmlns:a16="http://schemas.microsoft.com/office/drawing/2014/main" id="{347FCD30-8BDA-4CB0-8BC4-BC5B2F939EB2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2:44</a:t>
            </a:r>
          </a:p>
        </p:txBody>
      </p:sp>
      <p:sp>
        <p:nvSpPr>
          <p:cNvPr id="1347" name="Rectangle 1346">
            <a:extLst>
              <a:ext uri="{FF2B5EF4-FFF2-40B4-BE49-F238E27FC236}">
                <a16:creationId xmlns:a16="http://schemas.microsoft.com/office/drawing/2014/main" id="{9932C75A-688B-4113-BA0A-FF7C37B0B30B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2:43</a:t>
            </a:r>
          </a:p>
        </p:txBody>
      </p:sp>
      <p:sp>
        <p:nvSpPr>
          <p:cNvPr id="1348" name="Rectangle 1347">
            <a:extLst>
              <a:ext uri="{FF2B5EF4-FFF2-40B4-BE49-F238E27FC236}">
                <a16:creationId xmlns:a16="http://schemas.microsoft.com/office/drawing/2014/main" id="{ED49AFD1-0A57-41F9-8FB4-6B817FF7286E}"/>
              </a:ext>
            </a:extLst>
          </p:cNvPr>
          <p:cNvSpPr/>
          <p:nvPr/>
        </p:nvSpPr>
        <p:spPr>
          <a:xfrm>
            <a:off x="1111561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2:42</a:t>
            </a:r>
          </a:p>
        </p:txBody>
      </p:sp>
      <p:sp>
        <p:nvSpPr>
          <p:cNvPr id="1349" name="Rectangle 1348">
            <a:extLst>
              <a:ext uri="{FF2B5EF4-FFF2-40B4-BE49-F238E27FC236}">
                <a16:creationId xmlns:a16="http://schemas.microsoft.com/office/drawing/2014/main" id="{8E34340F-3FB5-4F27-94E9-F0AEBECA6E5F}"/>
              </a:ext>
            </a:extLst>
          </p:cNvPr>
          <p:cNvSpPr/>
          <p:nvPr/>
        </p:nvSpPr>
        <p:spPr>
          <a:xfrm>
            <a:off x="1111560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2:41</a:t>
            </a:r>
          </a:p>
        </p:txBody>
      </p:sp>
      <p:sp>
        <p:nvSpPr>
          <p:cNvPr id="1350" name="Rectangle 1349">
            <a:extLst>
              <a:ext uri="{FF2B5EF4-FFF2-40B4-BE49-F238E27FC236}">
                <a16:creationId xmlns:a16="http://schemas.microsoft.com/office/drawing/2014/main" id="{1701990E-7B26-4971-A55B-285541DC39CC}"/>
              </a:ext>
            </a:extLst>
          </p:cNvPr>
          <p:cNvSpPr/>
          <p:nvPr/>
        </p:nvSpPr>
        <p:spPr>
          <a:xfrm>
            <a:off x="1111560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2:40</a:t>
            </a:r>
          </a:p>
        </p:txBody>
      </p:sp>
      <p:sp>
        <p:nvSpPr>
          <p:cNvPr id="1351" name="Rectangle 1350">
            <a:extLst>
              <a:ext uri="{FF2B5EF4-FFF2-40B4-BE49-F238E27FC236}">
                <a16:creationId xmlns:a16="http://schemas.microsoft.com/office/drawing/2014/main" id="{F9EE760E-35E9-41CA-9D44-66179771D876}"/>
              </a:ext>
            </a:extLst>
          </p:cNvPr>
          <p:cNvSpPr/>
          <p:nvPr/>
        </p:nvSpPr>
        <p:spPr>
          <a:xfrm>
            <a:off x="111156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2:39</a:t>
            </a:r>
          </a:p>
        </p:txBody>
      </p:sp>
      <p:sp>
        <p:nvSpPr>
          <p:cNvPr id="1352" name="Rectangle 1351">
            <a:extLst>
              <a:ext uri="{FF2B5EF4-FFF2-40B4-BE49-F238E27FC236}">
                <a16:creationId xmlns:a16="http://schemas.microsoft.com/office/drawing/2014/main" id="{33017533-BD67-4700-8870-548A62C342DD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2:38</a:t>
            </a:r>
          </a:p>
        </p:txBody>
      </p:sp>
      <p:sp>
        <p:nvSpPr>
          <p:cNvPr id="1353" name="Rectangle 1352">
            <a:extLst>
              <a:ext uri="{FF2B5EF4-FFF2-40B4-BE49-F238E27FC236}">
                <a16:creationId xmlns:a16="http://schemas.microsoft.com/office/drawing/2014/main" id="{92E084B5-338D-4123-85B3-40E19476D525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2:37</a:t>
            </a:r>
          </a:p>
        </p:txBody>
      </p:sp>
      <p:sp>
        <p:nvSpPr>
          <p:cNvPr id="1354" name="Rectangle 1353">
            <a:extLst>
              <a:ext uri="{FF2B5EF4-FFF2-40B4-BE49-F238E27FC236}">
                <a16:creationId xmlns:a16="http://schemas.microsoft.com/office/drawing/2014/main" id="{C876F4DA-BE22-457F-B35D-FD39087EA38A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2:36</a:t>
            </a:r>
          </a:p>
        </p:txBody>
      </p:sp>
      <p:sp>
        <p:nvSpPr>
          <p:cNvPr id="1355" name="Rectangle 1354">
            <a:extLst>
              <a:ext uri="{FF2B5EF4-FFF2-40B4-BE49-F238E27FC236}">
                <a16:creationId xmlns:a16="http://schemas.microsoft.com/office/drawing/2014/main" id="{13E567C9-42F2-41D3-9D8D-BA69BCE27F3E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2:35</a:t>
            </a:r>
          </a:p>
        </p:txBody>
      </p:sp>
      <p:sp>
        <p:nvSpPr>
          <p:cNvPr id="1356" name="Rectangle 1355">
            <a:extLst>
              <a:ext uri="{FF2B5EF4-FFF2-40B4-BE49-F238E27FC236}">
                <a16:creationId xmlns:a16="http://schemas.microsoft.com/office/drawing/2014/main" id="{168BA5D4-94AD-452F-AA8F-A372A75C4953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2:34</a:t>
            </a:r>
          </a:p>
        </p:txBody>
      </p:sp>
      <p:sp>
        <p:nvSpPr>
          <p:cNvPr id="1357" name="Rectangle 1356">
            <a:extLst>
              <a:ext uri="{FF2B5EF4-FFF2-40B4-BE49-F238E27FC236}">
                <a16:creationId xmlns:a16="http://schemas.microsoft.com/office/drawing/2014/main" id="{EAD108F0-CBE0-41FF-A77C-863168B12077}"/>
              </a:ext>
            </a:extLst>
          </p:cNvPr>
          <p:cNvSpPr/>
          <p:nvPr/>
        </p:nvSpPr>
        <p:spPr>
          <a:xfrm>
            <a:off x="111156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2:33</a:t>
            </a:r>
          </a:p>
        </p:txBody>
      </p:sp>
      <p:sp>
        <p:nvSpPr>
          <p:cNvPr id="1358" name="Rectangle 1357">
            <a:extLst>
              <a:ext uri="{FF2B5EF4-FFF2-40B4-BE49-F238E27FC236}">
                <a16:creationId xmlns:a16="http://schemas.microsoft.com/office/drawing/2014/main" id="{2C37E6B5-4D92-409C-B76D-3FADF8D60349}"/>
              </a:ext>
            </a:extLst>
          </p:cNvPr>
          <p:cNvSpPr/>
          <p:nvPr/>
        </p:nvSpPr>
        <p:spPr>
          <a:xfrm>
            <a:off x="1111561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2:32</a:t>
            </a:r>
          </a:p>
        </p:txBody>
      </p:sp>
      <p:sp>
        <p:nvSpPr>
          <p:cNvPr id="1359" name="Rectangle 1358">
            <a:extLst>
              <a:ext uri="{FF2B5EF4-FFF2-40B4-BE49-F238E27FC236}">
                <a16:creationId xmlns:a16="http://schemas.microsoft.com/office/drawing/2014/main" id="{7813851F-425E-446B-B35E-85BB6FC9AB51}"/>
              </a:ext>
            </a:extLst>
          </p:cNvPr>
          <p:cNvSpPr/>
          <p:nvPr/>
        </p:nvSpPr>
        <p:spPr>
          <a:xfrm>
            <a:off x="1111560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2:31</a:t>
            </a:r>
          </a:p>
        </p:txBody>
      </p:sp>
      <p:sp>
        <p:nvSpPr>
          <p:cNvPr id="1360" name="Rectangle 1359">
            <a:extLst>
              <a:ext uri="{FF2B5EF4-FFF2-40B4-BE49-F238E27FC236}">
                <a16:creationId xmlns:a16="http://schemas.microsoft.com/office/drawing/2014/main" id="{229CFEE8-5BD2-425A-919D-1958C77EC2D8}"/>
              </a:ext>
            </a:extLst>
          </p:cNvPr>
          <p:cNvSpPr/>
          <p:nvPr/>
        </p:nvSpPr>
        <p:spPr>
          <a:xfrm>
            <a:off x="1111560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2:30</a:t>
            </a:r>
          </a:p>
        </p:txBody>
      </p:sp>
      <p:sp>
        <p:nvSpPr>
          <p:cNvPr id="1361" name="Rectangle 1360">
            <a:extLst>
              <a:ext uri="{FF2B5EF4-FFF2-40B4-BE49-F238E27FC236}">
                <a16:creationId xmlns:a16="http://schemas.microsoft.com/office/drawing/2014/main" id="{9596EFBC-BBBD-4E59-897D-FF3261178121}"/>
              </a:ext>
            </a:extLst>
          </p:cNvPr>
          <p:cNvSpPr/>
          <p:nvPr/>
        </p:nvSpPr>
        <p:spPr>
          <a:xfrm>
            <a:off x="1111560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2:29</a:t>
            </a:r>
          </a:p>
        </p:txBody>
      </p:sp>
      <p:sp>
        <p:nvSpPr>
          <p:cNvPr id="1362" name="Rectangle 1361">
            <a:extLst>
              <a:ext uri="{FF2B5EF4-FFF2-40B4-BE49-F238E27FC236}">
                <a16:creationId xmlns:a16="http://schemas.microsoft.com/office/drawing/2014/main" id="{84C500DD-DEBF-4C9F-BA54-2DFC981D41AF}"/>
              </a:ext>
            </a:extLst>
          </p:cNvPr>
          <p:cNvSpPr/>
          <p:nvPr/>
        </p:nvSpPr>
        <p:spPr>
          <a:xfrm>
            <a:off x="1111559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2:28</a:t>
            </a:r>
          </a:p>
        </p:txBody>
      </p:sp>
      <p:sp>
        <p:nvSpPr>
          <p:cNvPr id="1363" name="Rectangle 1362">
            <a:extLst>
              <a:ext uri="{FF2B5EF4-FFF2-40B4-BE49-F238E27FC236}">
                <a16:creationId xmlns:a16="http://schemas.microsoft.com/office/drawing/2014/main" id="{1530CCE0-55EB-4C54-A750-7EB61F325896}"/>
              </a:ext>
            </a:extLst>
          </p:cNvPr>
          <p:cNvSpPr/>
          <p:nvPr/>
        </p:nvSpPr>
        <p:spPr>
          <a:xfrm>
            <a:off x="1111559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2:27</a:t>
            </a:r>
          </a:p>
        </p:txBody>
      </p:sp>
      <p:sp>
        <p:nvSpPr>
          <p:cNvPr id="1364" name="Rectangle 1363">
            <a:extLst>
              <a:ext uri="{FF2B5EF4-FFF2-40B4-BE49-F238E27FC236}">
                <a16:creationId xmlns:a16="http://schemas.microsoft.com/office/drawing/2014/main" id="{1C1830F7-08A7-4CDF-B1C8-E5D394D585F2}"/>
              </a:ext>
            </a:extLst>
          </p:cNvPr>
          <p:cNvSpPr/>
          <p:nvPr/>
        </p:nvSpPr>
        <p:spPr>
          <a:xfrm>
            <a:off x="1111559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2:26</a:t>
            </a:r>
          </a:p>
        </p:txBody>
      </p:sp>
      <p:sp>
        <p:nvSpPr>
          <p:cNvPr id="1365" name="Rectangle 1364">
            <a:extLst>
              <a:ext uri="{FF2B5EF4-FFF2-40B4-BE49-F238E27FC236}">
                <a16:creationId xmlns:a16="http://schemas.microsoft.com/office/drawing/2014/main" id="{74C29AC8-0C82-4369-AFEF-83ECE6E66740}"/>
              </a:ext>
            </a:extLst>
          </p:cNvPr>
          <p:cNvSpPr/>
          <p:nvPr/>
        </p:nvSpPr>
        <p:spPr>
          <a:xfrm>
            <a:off x="1111559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2:25</a:t>
            </a:r>
          </a:p>
        </p:txBody>
      </p:sp>
      <p:sp>
        <p:nvSpPr>
          <p:cNvPr id="1366" name="Rectangle 1365">
            <a:extLst>
              <a:ext uri="{FF2B5EF4-FFF2-40B4-BE49-F238E27FC236}">
                <a16:creationId xmlns:a16="http://schemas.microsoft.com/office/drawing/2014/main" id="{B33488C0-D158-4AFB-A175-979E96CD34B7}"/>
              </a:ext>
            </a:extLst>
          </p:cNvPr>
          <p:cNvSpPr/>
          <p:nvPr/>
        </p:nvSpPr>
        <p:spPr>
          <a:xfrm>
            <a:off x="1111559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2:24</a:t>
            </a:r>
          </a:p>
        </p:txBody>
      </p:sp>
      <p:sp>
        <p:nvSpPr>
          <p:cNvPr id="1367" name="Rectangle 1366">
            <a:extLst>
              <a:ext uri="{FF2B5EF4-FFF2-40B4-BE49-F238E27FC236}">
                <a16:creationId xmlns:a16="http://schemas.microsoft.com/office/drawing/2014/main" id="{03AD9607-6A77-479E-B7AD-6E8EE5532AA3}"/>
              </a:ext>
            </a:extLst>
          </p:cNvPr>
          <p:cNvSpPr/>
          <p:nvPr/>
        </p:nvSpPr>
        <p:spPr>
          <a:xfrm>
            <a:off x="1111559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2:23</a:t>
            </a:r>
          </a:p>
        </p:txBody>
      </p:sp>
      <p:sp>
        <p:nvSpPr>
          <p:cNvPr id="1368" name="Rectangle 1367">
            <a:extLst>
              <a:ext uri="{FF2B5EF4-FFF2-40B4-BE49-F238E27FC236}">
                <a16:creationId xmlns:a16="http://schemas.microsoft.com/office/drawing/2014/main" id="{F4BDAD5D-4108-4DD8-87BF-83D33316C542}"/>
              </a:ext>
            </a:extLst>
          </p:cNvPr>
          <p:cNvSpPr/>
          <p:nvPr/>
        </p:nvSpPr>
        <p:spPr>
          <a:xfrm>
            <a:off x="1111558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2:22</a:t>
            </a:r>
          </a:p>
        </p:txBody>
      </p:sp>
      <p:sp>
        <p:nvSpPr>
          <p:cNvPr id="1369" name="Rectangle 1368">
            <a:extLst>
              <a:ext uri="{FF2B5EF4-FFF2-40B4-BE49-F238E27FC236}">
                <a16:creationId xmlns:a16="http://schemas.microsoft.com/office/drawing/2014/main" id="{BA1C2B20-5574-417E-8BC6-52B56F26AE7A}"/>
              </a:ext>
            </a:extLst>
          </p:cNvPr>
          <p:cNvSpPr/>
          <p:nvPr/>
        </p:nvSpPr>
        <p:spPr>
          <a:xfrm>
            <a:off x="1111557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2:21</a:t>
            </a:r>
          </a:p>
        </p:txBody>
      </p:sp>
      <p:sp>
        <p:nvSpPr>
          <p:cNvPr id="1370" name="Rectangle 1369">
            <a:extLst>
              <a:ext uri="{FF2B5EF4-FFF2-40B4-BE49-F238E27FC236}">
                <a16:creationId xmlns:a16="http://schemas.microsoft.com/office/drawing/2014/main" id="{3BBEAFD5-4BD0-4B61-8917-FD04B3E8AF52}"/>
              </a:ext>
            </a:extLst>
          </p:cNvPr>
          <p:cNvSpPr/>
          <p:nvPr/>
        </p:nvSpPr>
        <p:spPr>
          <a:xfrm>
            <a:off x="1111557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2:20</a:t>
            </a:r>
          </a:p>
        </p:txBody>
      </p:sp>
      <p:sp>
        <p:nvSpPr>
          <p:cNvPr id="1371" name="Rectangle 1370">
            <a:extLst>
              <a:ext uri="{FF2B5EF4-FFF2-40B4-BE49-F238E27FC236}">
                <a16:creationId xmlns:a16="http://schemas.microsoft.com/office/drawing/2014/main" id="{8CDBA7A4-357F-440D-8999-2F4A78D08D2C}"/>
              </a:ext>
            </a:extLst>
          </p:cNvPr>
          <p:cNvSpPr/>
          <p:nvPr/>
        </p:nvSpPr>
        <p:spPr>
          <a:xfrm>
            <a:off x="1111557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2:19</a:t>
            </a:r>
          </a:p>
        </p:txBody>
      </p:sp>
      <p:sp>
        <p:nvSpPr>
          <p:cNvPr id="1372" name="Rectangle 1371">
            <a:extLst>
              <a:ext uri="{FF2B5EF4-FFF2-40B4-BE49-F238E27FC236}">
                <a16:creationId xmlns:a16="http://schemas.microsoft.com/office/drawing/2014/main" id="{D3305970-A946-467E-85DA-C58E31C8A8E0}"/>
              </a:ext>
            </a:extLst>
          </p:cNvPr>
          <p:cNvSpPr/>
          <p:nvPr/>
        </p:nvSpPr>
        <p:spPr>
          <a:xfrm>
            <a:off x="1111556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2:18</a:t>
            </a:r>
          </a:p>
        </p:txBody>
      </p:sp>
      <p:sp>
        <p:nvSpPr>
          <p:cNvPr id="1373" name="Rectangle 1372">
            <a:extLst>
              <a:ext uri="{FF2B5EF4-FFF2-40B4-BE49-F238E27FC236}">
                <a16:creationId xmlns:a16="http://schemas.microsoft.com/office/drawing/2014/main" id="{9BD4A59D-2DA7-471A-8A14-25DDB5418451}"/>
              </a:ext>
            </a:extLst>
          </p:cNvPr>
          <p:cNvSpPr/>
          <p:nvPr/>
        </p:nvSpPr>
        <p:spPr>
          <a:xfrm>
            <a:off x="1111556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2:17</a:t>
            </a:r>
          </a:p>
        </p:txBody>
      </p:sp>
      <p:sp>
        <p:nvSpPr>
          <p:cNvPr id="1374" name="Rectangle 1373">
            <a:extLst>
              <a:ext uri="{FF2B5EF4-FFF2-40B4-BE49-F238E27FC236}">
                <a16:creationId xmlns:a16="http://schemas.microsoft.com/office/drawing/2014/main" id="{890CFFBF-9E83-43BD-8611-7E2D63A174F2}"/>
              </a:ext>
            </a:extLst>
          </p:cNvPr>
          <p:cNvSpPr/>
          <p:nvPr/>
        </p:nvSpPr>
        <p:spPr>
          <a:xfrm>
            <a:off x="1111556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2:16</a:t>
            </a:r>
          </a:p>
        </p:txBody>
      </p:sp>
      <p:sp>
        <p:nvSpPr>
          <p:cNvPr id="1375" name="Rectangle 1374">
            <a:extLst>
              <a:ext uri="{FF2B5EF4-FFF2-40B4-BE49-F238E27FC236}">
                <a16:creationId xmlns:a16="http://schemas.microsoft.com/office/drawing/2014/main" id="{315AC9F2-6EFB-4065-9EF0-32C41B802B44}"/>
              </a:ext>
            </a:extLst>
          </p:cNvPr>
          <p:cNvSpPr/>
          <p:nvPr/>
        </p:nvSpPr>
        <p:spPr>
          <a:xfrm>
            <a:off x="1111556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2:15</a:t>
            </a:r>
          </a:p>
        </p:txBody>
      </p:sp>
      <p:sp>
        <p:nvSpPr>
          <p:cNvPr id="1376" name="Rectangle 1375">
            <a:extLst>
              <a:ext uri="{FF2B5EF4-FFF2-40B4-BE49-F238E27FC236}">
                <a16:creationId xmlns:a16="http://schemas.microsoft.com/office/drawing/2014/main" id="{0BCF14F2-5BA8-47F6-8BA2-367A4A23C8ED}"/>
              </a:ext>
            </a:extLst>
          </p:cNvPr>
          <p:cNvSpPr/>
          <p:nvPr/>
        </p:nvSpPr>
        <p:spPr>
          <a:xfrm>
            <a:off x="1111556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2:14</a:t>
            </a:r>
          </a:p>
        </p:txBody>
      </p:sp>
      <p:sp>
        <p:nvSpPr>
          <p:cNvPr id="1377" name="Rectangle 1376">
            <a:extLst>
              <a:ext uri="{FF2B5EF4-FFF2-40B4-BE49-F238E27FC236}">
                <a16:creationId xmlns:a16="http://schemas.microsoft.com/office/drawing/2014/main" id="{784869C2-0FAF-426C-8A95-8B44B9961DEF}"/>
              </a:ext>
            </a:extLst>
          </p:cNvPr>
          <p:cNvSpPr/>
          <p:nvPr/>
        </p:nvSpPr>
        <p:spPr>
          <a:xfrm>
            <a:off x="1111556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2:13</a:t>
            </a:r>
          </a:p>
        </p:txBody>
      </p:sp>
      <p:sp>
        <p:nvSpPr>
          <p:cNvPr id="1378" name="Rectangle 1377">
            <a:extLst>
              <a:ext uri="{FF2B5EF4-FFF2-40B4-BE49-F238E27FC236}">
                <a16:creationId xmlns:a16="http://schemas.microsoft.com/office/drawing/2014/main" id="{3A4FF076-4BB2-42CA-A35D-643D15235082}"/>
              </a:ext>
            </a:extLst>
          </p:cNvPr>
          <p:cNvSpPr/>
          <p:nvPr/>
        </p:nvSpPr>
        <p:spPr>
          <a:xfrm>
            <a:off x="1111555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2:12</a:t>
            </a:r>
          </a:p>
        </p:txBody>
      </p:sp>
      <p:sp>
        <p:nvSpPr>
          <p:cNvPr id="1379" name="Rectangle 1378">
            <a:extLst>
              <a:ext uri="{FF2B5EF4-FFF2-40B4-BE49-F238E27FC236}">
                <a16:creationId xmlns:a16="http://schemas.microsoft.com/office/drawing/2014/main" id="{7BE7123F-9A55-4AED-8604-E9EA9F25F980}"/>
              </a:ext>
            </a:extLst>
          </p:cNvPr>
          <p:cNvSpPr/>
          <p:nvPr/>
        </p:nvSpPr>
        <p:spPr>
          <a:xfrm>
            <a:off x="1111554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2:11</a:t>
            </a:r>
          </a:p>
        </p:txBody>
      </p:sp>
      <p:sp>
        <p:nvSpPr>
          <p:cNvPr id="1380" name="Rectangle 1379">
            <a:extLst>
              <a:ext uri="{FF2B5EF4-FFF2-40B4-BE49-F238E27FC236}">
                <a16:creationId xmlns:a16="http://schemas.microsoft.com/office/drawing/2014/main" id="{BCCFE33E-FFC0-4836-BA75-04F80D77342C}"/>
              </a:ext>
            </a:extLst>
          </p:cNvPr>
          <p:cNvSpPr/>
          <p:nvPr/>
        </p:nvSpPr>
        <p:spPr>
          <a:xfrm>
            <a:off x="1111554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2:10</a:t>
            </a:r>
          </a:p>
        </p:txBody>
      </p:sp>
      <p:sp>
        <p:nvSpPr>
          <p:cNvPr id="1381" name="Rectangle 1380">
            <a:extLst>
              <a:ext uri="{FF2B5EF4-FFF2-40B4-BE49-F238E27FC236}">
                <a16:creationId xmlns:a16="http://schemas.microsoft.com/office/drawing/2014/main" id="{95727DF6-C352-4751-9A2D-8D92ECE15705}"/>
              </a:ext>
            </a:extLst>
          </p:cNvPr>
          <p:cNvSpPr/>
          <p:nvPr/>
        </p:nvSpPr>
        <p:spPr>
          <a:xfrm>
            <a:off x="1111554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2:09</a:t>
            </a:r>
          </a:p>
        </p:txBody>
      </p:sp>
      <p:sp>
        <p:nvSpPr>
          <p:cNvPr id="1382" name="Rectangle 1381">
            <a:extLst>
              <a:ext uri="{FF2B5EF4-FFF2-40B4-BE49-F238E27FC236}">
                <a16:creationId xmlns:a16="http://schemas.microsoft.com/office/drawing/2014/main" id="{811C05BE-2C3D-4ACB-BF4B-D300DEBDC567}"/>
              </a:ext>
            </a:extLst>
          </p:cNvPr>
          <p:cNvSpPr/>
          <p:nvPr/>
        </p:nvSpPr>
        <p:spPr>
          <a:xfrm>
            <a:off x="111155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2:08</a:t>
            </a:r>
          </a:p>
        </p:txBody>
      </p:sp>
      <p:sp>
        <p:nvSpPr>
          <p:cNvPr id="1383" name="Rectangle 1382">
            <a:extLst>
              <a:ext uri="{FF2B5EF4-FFF2-40B4-BE49-F238E27FC236}">
                <a16:creationId xmlns:a16="http://schemas.microsoft.com/office/drawing/2014/main" id="{ACBD2778-7EEC-4D00-9A7F-6BEA18EB7D01}"/>
              </a:ext>
            </a:extLst>
          </p:cNvPr>
          <p:cNvSpPr/>
          <p:nvPr/>
        </p:nvSpPr>
        <p:spPr>
          <a:xfrm>
            <a:off x="111155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2:07</a:t>
            </a:r>
          </a:p>
        </p:txBody>
      </p:sp>
      <p:sp>
        <p:nvSpPr>
          <p:cNvPr id="1384" name="Rectangle 1383">
            <a:extLst>
              <a:ext uri="{FF2B5EF4-FFF2-40B4-BE49-F238E27FC236}">
                <a16:creationId xmlns:a16="http://schemas.microsoft.com/office/drawing/2014/main" id="{3B2E0C58-790E-4ADB-9C57-D18188330D3D}"/>
              </a:ext>
            </a:extLst>
          </p:cNvPr>
          <p:cNvSpPr/>
          <p:nvPr/>
        </p:nvSpPr>
        <p:spPr>
          <a:xfrm>
            <a:off x="111155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2:06</a:t>
            </a:r>
          </a:p>
        </p:txBody>
      </p:sp>
      <p:sp>
        <p:nvSpPr>
          <p:cNvPr id="1385" name="Rectangle 1384">
            <a:extLst>
              <a:ext uri="{FF2B5EF4-FFF2-40B4-BE49-F238E27FC236}">
                <a16:creationId xmlns:a16="http://schemas.microsoft.com/office/drawing/2014/main" id="{9D5F961D-0197-4E7D-9417-1B24674CF883}"/>
              </a:ext>
            </a:extLst>
          </p:cNvPr>
          <p:cNvSpPr/>
          <p:nvPr/>
        </p:nvSpPr>
        <p:spPr>
          <a:xfrm>
            <a:off x="111155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2:05</a:t>
            </a:r>
          </a:p>
        </p:txBody>
      </p:sp>
      <p:sp>
        <p:nvSpPr>
          <p:cNvPr id="1386" name="Rectangle 1385">
            <a:extLst>
              <a:ext uri="{FF2B5EF4-FFF2-40B4-BE49-F238E27FC236}">
                <a16:creationId xmlns:a16="http://schemas.microsoft.com/office/drawing/2014/main" id="{92C1A2D1-8B55-42CC-B92C-BE84A2BADF89}"/>
              </a:ext>
            </a:extLst>
          </p:cNvPr>
          <p:cNvSpPr/>
          <p:nvPr/>
        </p:nvSpPr>
        <p:spPr>
          <a:xfrm>
            <a:off x="111155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2:04</a:t>
            </a:r>
          </a:p>
        </p:txBody>
      </p:sp>
      <p:sp>
        <p:nvSpPr>
          <p:cNvPr id="1387" name="Rectangle 1386">
            <a:extLst>
              <a:ext uri="{FF2B5EF4-FFF2-40B4-BE49-F238E27FC236}">
                <a16:creationId xmlns:a16="http://schemas.microsoft.com/office/drawing/2014/main" id="{B813C1F4-25DC-47A2-8C28-FB6AC8189CAD}"/>
              </a:ext>
            </a:extLst>
          </p:cNvPr>
          <p:cNvSpPr/>
          <p:nvPr/>
        </p:nvSpPr>
        <p:spPr>
          <a:xfrm>
            <a:off x="1111553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2:03</a:t>
            </a:r>
          </a:p>
        </p:txBody>
      </p:sp>
      <p:sp>
        <p:nvSpPr>
          <p:cNvPr id="1388" name="Rectangle 1387">
            <a:extLst>
              <a:ext uri="{FF2B5EF4-FFF2-40B4-BE49-F238E27FC236}">
                <a16:creationId xmlns:a16="http://schemas.microsoft.com/office/drawing/2014/main" id="{9161384E-C241-4717-8CC1-C9219D185514}"/>
              </a:ext>
            </a:extLst>
          </p:cNvPr>
          <p:cNvSpPr/>
          <p:nvPr/>
        </p:nvSpPr>
        <p:spPr>
          <a:xfrm>
            <a:off x="1111552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2:02</a:t>
            </a:r>
          </a:p>
        </p:txBody>
      </p:sp>
      <p:sp>
        <p:nvSpPr>
          <p:cNvPr id="1389" name="Rectangle 1388">
            <a:extLst>
              <a:ext uri="{FF2B5EF4-FFF2-40B4-BE49-F238E27FC236}">
                <a16:creationId xmlns:a16="http://schemas.microsoft.com/office/drawing/2014/main" id="{B465189A-9748-4393-9147-DBDF204C50DD}"/>
              </a:ext>
            </a:extLst>
          </p:cNvPr>
          <p:cNvSpPr/>
          <p:nvPr/>
        </p:nvSpPr>
        <p:spPr>
          <a:xfrm>
            <a:off x="1111551" y="734135"/>
            <a:ext cx="9997200" cy="536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0" dirty="0">
                <a:solidFill>
                  <a:schemeClr val="tx1"/>
                </a:solidFill>
              </a:rPr>
              <a:t>2:01</a:t>
            </a:r>
          </a:p>
        </p:txBody>
      </p:sp>
    </p:spTree>
    <p:extLst>
      <p:ext uri="{BB962C8B-B14F-4D97-AF65-F5344CB8AC3E}">
        <p14:creationId xmlns:p14="http://schemas.microsoft.com/office/powerpoint/2010/main" val="15400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10" advClick="0" advTm="361000"/>
    </mc:Choice>
    <mc:Fallback xmlns="">
      <p:transition spd="slow" advClick="0" advTm="36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40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50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70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70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9000"/>
                            </p:stCondLst>
                            <p:childTnLst>
                              <p:par>
                                <p:cTn id="6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30000"/>
                            </p:stCondLst>
                            <p:childTnLst>
                              <p:par>
                                <p:cTn id="6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60000"/>
                            </p:stCondLst>
                            <p:childTnLst>
                              <p:par>
                                <p:cTn id="7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61000"/>
                            </p:stCondLst>
                            <p:childTnLst>
                              <p:par>
                                <p:cTn id="7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62000"/>
                            </p:stCondLst>
                            <p:childTnLst>
                              <p:par>
                                <p:cTn id="7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63000"/>
                            </p:stCondLst>
                            <p:childTnLst>
                              <p:par>
                                <p:cTn id="7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4000"/>
                            </p:stCondLst>
                            <p:childTnLst>
                              <p:par>
                                <p:cTn id="8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5000"/>
                            </p:stCondLst>
                            <p:childTnLst>
                              <p:par>
                                <p:cTn id="8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6000"/>
                            </p:stCondLst>
                            <p:childTnLst>
                              <p:par>
                                <p:cTn id="8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7000"/>
                            </p:stCondLst>
                            <p:childTnLst>
                              <p:par>
                                <p:cTn id="8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301000"/>
                            </p:stCondLst>
                            <p:childTnLst>
                              <p:par>
                                <p:cTn id="9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302000"/>
                            </p:stCondLst>
                            <p:childTnLst>
                              <p:par>
                                <p:cTn id="9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303000"/>
                            </p:stCondLst>
                            <p:childTnLst>
                              <p:par>
                                <p:cTn id="9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4000"/>
                            </p:stCondLst>
                            <p:childTnLst>
                              <p:par>
                                <p:cTn id="9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305000"/>
                            </p:stCondLst>
                            <p:childTnLst>
                              <p:par>
                                <p:cTn id="9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306000"/>
                            </p:stCondLst>
                            <p:childTnLst>
                              <p:par>
                                <p:cTn id="9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7000"/>
                            </p:stCondLst>
                            <p:childTnLst>
                              <p:par>
                                <p:cTn id="9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308000"/>
                            </p:stCondLst>
                            <p:childTnLst>
                              <p:par>
                                <p:cTn id="9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309000"/>
                            </p:stCondLst>
                            <p:childTnLst>
                              <p:par>
                                <p:cTn id="9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310000"/>
                            </p:stCondLst>
                            <p:childTnLst>
                              <p:par>
                                <p:cTn id="9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311000"/>
                            </p:stCondLst>
                            <p:childTnLst>
                              <p:par>
                                <p:cTn id="9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312000"/>
                            </p:stCondLst>
                            <p:childTnLst>
                              <p:par>
                                <p:cTn id="9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313000"/>
                            </p:stCondLst>
                            <p:childTnLst>
                              <p:par>
                                <p:cTn id="9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314000"/>
                            </p:stCondLst>
                            <p:childTnLst>
                              <p:par>
                                <p:cTn id="9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315000"/>
                            </p:stCondLst>
                            <p:childTnLst>
                              <p:par>
                                <p:cTn id="9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316000"/>
                            </p:stCondLst>
                            <p:childTnLst>
                              <p:par>
                                <p:cTn id="9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317000"/>
                            </p:stCondLst>
                            <p:childTnLst>
                              <p:par>
                                <p:cTn id="9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318000"/>
                            </p:stCondLst>
                            <p:childTnLst>
                              <p:par>
                                <p:cTn id="9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319000"/>
                            </p:stCondLst>
                            <p:childTnLst>
                              <p:par>
                                <p:cTn id="9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320000"/>
                            </p:stCondLst>
                            <p:childTnLst>
                              <p:par>
                                <p:cTn id="9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321000"/>
                            </p:stCondLst>
                            <p:childTnLst>
                              <p:par>
                                <p:cTn id="9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>
                            <p:stCondLst>
                              <p:cond delay="322000"/>
                            </p:stCondLst>
                            <p:childTnLst>
                              <p:par>
                                <p:cTn id="9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323000"/>
                            </p:stCondLst>
                            <p:childTnLst>
                              <p:par>
                                <p:cTn id="9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324000"/>
                            </p:stCondLst>
                            <p:childTnLst>
                              <p:par>
                                <p:cTn id="9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325000"/>
                            </p:stCondLst>
                            <p:childTnLst>
                              <p:par>
                                <p:cTn id="9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326000"/>
                            </p:stCondLst>
                            <p:childTnLst>
                              <p:par>
                                <p:cTn id="9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327000"/>
                            </p:stCondLst>
                            <p:childTnLst>
                              <p:par>
                                <p:cTn id="9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328000"/>
                            </p:stCondLst>
                            <p:childTnLst>
                              <p:par>
                                <p:cTn id="9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329000"/>
                            </p:stCondLst>
                            <p:childTnLst>
                              <p:par>
                                <p:cTn id="9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330000"/>
                            </p:stCondLst>
                            <p:childTnLst>
                              <p:par>
                                <p:cTn id="9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331000"/>
                            </p:stCondLst>
                            <p:childTnLst>
                              <p:par>
                                <p:cTn id="10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332000"/>
                            </p:stCondLst>
                            <p:childTnLst>
                              <p:par>
                                <p:cTn id="10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333000"/>
                            </p:stCondLst>
                            <p:childTnLst>
                              <p:par>
                                <p:cTn id="10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334000"/>
                            </p:stCondLst>
                            <p:childTnLst>
                              <p:par>
                                <p:cTn id="10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335000"/>
                            </p:stCondLst>
                            <p:childTnLst>
                              <p:par>
                                <p:cTn id="10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336000"/>
                            </p:stCondLst>
                            <p:childTnLst>
                              <p:par>
                                <p:cTn id="10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337000"/>
                            </p:stCondLst>
                            <p:childTnLst>
                              <p:par>
                                <p:cTn id="10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338000"/>
                            </p:stCondLst>
                            <p:childTnLst>
                              <p:par>
                                <p:cTn id="10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339000"/>
                            </p:stCondLst>
                            <p:childTnLst>
                              <p:par>
                                <p:cTn id="10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340000"/>
                            </p:stCondLst>
                            <p:childTnLst>
                              <p:par>
                                <p:cTn id="10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341000"/>
                            </p:stCondLst>
                            <p:childTnLst>
                              <p:par>
                                <p:cTn id="10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342000"/>
                            </p:stCondLst>
                            <p:childTnLst>
                              <p:par>
                                <p:cTn id="10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343000"/>
                            </p:stCondLst>
                            <p:childTnLst>
                              <p:par>
                                <p:cTn id="10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344000"/>
                            </p:stCondLst>
                            <p:childTnLst>
                              <p:par>
                                <p:cTn id="10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345000"/>
                            </p:stCondLst>
                            <p:childTnLst>
                              <p:par>
                                <p:cTn id="10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>
                            <p:stCondLst>
                              <p:cond delay="346000"/>
                            </p:stCondLst>
                            <p:childTnLst>
                              <p:par>
                                <p:cTn id="10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347000"/>
                            </p:stCondLst>
                            <p:childTnLst>
                              <p:par>
                                <p:cTn id="10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348000"/>
                            </p:stCondLst>
                            <p:childTnLst>
                              <p:par>
                                <p:cTn id="10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349000"/>
                            </p:stCondLst>
                            <p:childTnLst>
                              <p:par>
                                <p:cTn id="10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350000"/>
                            </p:stCondLst>
                            <p:childTnLst>
                              <p:par>
                                <p:cTn id="10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351000"/>
                            </p:stCondLst>
                            <p:childTnLst>
                              <p:par>
                                <p:cTn id="10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352000"/>
                            </p:stCondLst>
                            <p:childTnLst>
                              <p:par>
                                <p:cTn id="10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>
                            <p:stCondLst>
                              <p:cond delay="353000"/>
                            </p:stCondLst>
                            <p:childTnLst>
                              <p:par>
                                <p:cTn id="10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354000"/>
                            </p:stCondLst>
                            <p:childTnLst>
                              <p:par>
                                <p:cTn id="10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355000"/>
                            </p:stCondLst>
                            <p:childTnLst>
                              <p:par>
                                <p:cTn id="10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356000"/>
                            </p:stCondLst>
                            <p:childTnLst>
                              <p:par>
                                <p:cTn id="10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>
                            <p:stCondLst>
                              <p:cond delay="357000"/>
                            </p:stCondLst>
                            <p:childTnLst>
                              <p:par>
                                <p:cTn id="10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>
                            <p:stCondLst>
                              <p:cond delay="358000"/>
                            </p:stCondLst>
                            <p:childTnLst>
                              <p:par>
                                <p:cTn id="10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84"/>
            </p:par>
          </p:childTnLst>
        </p:cTn>
      </p:par>
    </p:tnLst>
    <p:bldLst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  <p:bldP spid="1170" grpId="0" animBg="1"/>
      <p:bldP spid="1171" grpId="0" animBg="1"/>
      <p:bldP spid="1172" grpId="0" animBg="1"/>
      <p:bldP spid="1173" grpId="0" animBg="1"/>
      <p:bldP spid="1174" grpId="0" animBg="1"/>
      <p:bldP spid="1175" grpId="0" animBg="1"/>
      <p:bldP spid="1176" grpId="0" animBg="1"/>
      <p:bldP spid="1177" grpId="0" animBg="1"/>
      <p:bldP spid="1178" grpId="0" animBg="1"/>
      <p:bldP spid="1179" grpId="0" animBg="1"/>
      <p:bldP spid="1180" grpId="0" animBg="1"/>
      <p:bldP spid="1181" grpId="0" animBg="1"/>
      <p:bldP spid="1182" grpId="0" animBg="1"/>
      <p:bldP spid="1183" grpId="0" animBg="1"/>
      <p:bldP spid="1184" grpId="0" animBg="1"/>
      <p:bldP spid="1185" grpId="0" animBg="1"/>
      <p:bldP spid="1186" grpId="0" animBg="1"/>
      <p:bldP spid="1187" grpId="0" animBg="1"/>
      <p:bldP spid="1188" grpId="0" animBg="1"/>
      <p:bldP spid="1189" grpId="0" animBg="1"/>
      <p:bldP spid="1190" grpId="0" animBg="1"/>
      <p:bldP spid="1191" grpId="0" animBg="1"/>
      <p:bldP spid="1192" grpId="0" animBg="1"/>
      <p:bldP spid="1193" grpId="0" animBg="1"/>
      <p:bldP spid="1194" grpId="0" animBg="1"/>
      <p:bldP spid="1195" grpId="0" animBg="1"/>
      <p:bldP spid="1196" grpId="0" animBg="1"/>
      <p:bldP spid="1197" grpId="0" animBg="1"/>
      <p:bldP spid="1198" grpId="0" animBg="1"/>
      <p:bldP spid="1199" grpId="0" animBg="1"/>
      <p:bldP spid="1200" grpId="0" animBg="1"/>
      <p:bldP spid="1201" grpId="0" animBg="1"/>
      <p:bldP spid="1202" grpId="0" animBg="1"/>
      <p:bldP spid="1203" grpId="0" animBg="1"/>
      <p:bldP spid="1204" grpId="0" animBg="1"/>
      <p:bldP spid="1205" grpId="0" animBg="1"/>
      <p:bldP spid="1206" grpId="0" animBg="1"/>
      <p:bldP spid="1207" grpId="0" animBg="1"/>
      <p:bldP spid="1208" grpId="0" animBg="1"/>
      <p:bldP spid="1209" grpId="0" animBg="1"/>
      <p:bldP spid="1210" grpId="0" animBg="1"/>
      <p:bldP spid="1211" grpId="0" animBg="1"/>
      <p:bldP spid="1212" grpId="0" animBg="1"/>
      <p:bldP spid="1213" grpId="0" animBg="1"/>
      <p:bldP spid="1214" grpId="0" animBg="1"/>
      <p:bldP spid="1215" grpId="0" animBg="1"/>
      <p:bldP spid="1216" grpId="0" animBg="1"/>
      <p:bldP spid="1217" grpId="0" animBg="1"/>
      <p:bldP spid="1218" grpId="0" animBg="1"/>
      <p:bldP spid="1219" grpId="0" animBg="1"/>
      <p:bldP spid="1220" grpId="0" animBg="1"/>
      <p:bldP spid="1221" grpId="0" animBg="1"/>
      <p:bldP spid="1222" grpId="0" animBg="1"/>
      <p:bldP spid="1223" grpId="0" animBg="1"/>
      <p:bldP spid="1224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  <p:bldP spid="1234" grpId="0" animBg="1"/>
      <p:bldP spid="1235" grpId="0" animBg="1"/>
      <p:bldP spid="1236" grpId="0" animBg="1"/>
      <p:bldP spid="1237" grpId="0" animBg="1"/>
      <p:bldP spid="1238" grpId="0" animBg="1"/>
      <p:bldP spid="1239" grpId="0" animBg="1"/>
      <p:bldP spid="1240" grpId="0" animBg="1"/>
      <p:bldP spid="1241" grpId="0" animBg="1"/>
      <p:bldP spid="1242" grpId="0" animBg="1"/>
      <p:bldP spid="1243" grpId="0" animBg="1"/>
      <p:bldP spid="1244" grpId="0" animBg="1"/>
      <p:bldP spid="1245" grpId="0" animBg="1"/>
      <p:bldP spid="1246" grpId="0" animBg="1"/>
      <p:bldP spid="1247" grpId="0" animBg="1"/>
      <p:bldP spid="1248" grpId="0" animBg="1"/>
      <p:bldP spid="1249" grpId="0" animBg="1"/>
      <p:bldP spid="1250" grpId="0" animBg="1"/>
      <p:bldP spid="1251" grpId="0" animBg="1"/>
      <p:bldP spid="1252" grpId="0" animBg="1"/>
      <p:bldP spid="1253" grpId="0" animBg="1"/>
      <p:bldP spid="1254" grpId="0" animBg="1"/>
      <p:bldP spid="1255" grpId="0" animBg="1"/>
      <p:bldP spid="1256" grpId="0" animBg="1"/>
      <p:bldP spid="1257" grpId="0" animBg="1"/>
      <p:bldP spid="1258" grpId="0" animBg="1"/>
      <p:bldP spid="1259" grpId="0" animBg="1"/>
      <p:bldP spid="1260" grpId="0" animBg="1"/>
      <p:bldP spid="1261" grpId="0" animBg="1"/>
      <p:bldP spid="1262" grpId="0" animBg="1"/>
      <p:bldP spid="1263" grpId="0" animBg="1"/>
      <p:bldP spid="1264" grpId="0" animBg="1"/>
      <p:bldP spid="1265" grpId="0" animBg="1"/>
      <p:bldP spid="1266" grpId="0" animBg="1"/>
      <p:bldP spid="1267" grpId="0" animBg="1"/>
      <p:bldP spid="1268" grpId="0" animBg="1"/>
      <p:bldP spid="1269" grpId="0" animBg="1"/>
      <p:bldP spid="1270" grpId="0" animBg="1"/>
      <p:bldP spid="1271" grpId="0" animBg="1"/>
      <p:bldP spid="1272" grpId="0" animBg="1"/>
      <p:bldP spid="1273" grpId="0" animBg="1"/>
      <p:bldP spid="1274" grpId="0" animBg="1"/>
      <p:bldP spid="1275" grpId="0" animBg="1"/>
      <p:bldP spid="1276" grpId="0" animBg="1"/>
      <p:bldP spid="1277" grpId="0" animBg="1"/>
      <p:bldP spid="1278" grpId="0" animBg="1"/>
      <p:bldP spid="1279" grpId="0" animBg="1"/>
      <p:bldP spid="1280" grpId="0" animBg="1"/>
      <p:bldP spid="1281" grpId="0" animBg="1"/>
      <p:bldP spid="1282" grpId="0" animBg="1"/>
      <p:bldP spid="1283" grpId="0" animBg="1"/>
      <p:bldP spid="1284" grpId="0" animBg="1"/>
      <p:bldP spid="1285" grpId="0" animBg="1"/>
      <p:bldP spid="1286" grpId="0" animBg="1"/>
      <p:bldP spid="1287" grpId="0" animBg="1"/>
      <p:bldP spid="1288" grpId="0" animBg="1"/>
      <p:bldP spid="1289" grpId="0" animBg="1"/>
      <p:bldP spid="1290" grpId="0" animBg="1"/>
      <p:bldP spid="1291" grpId="0" animBg="1"/>
      <p:bldP spid="1292" grpId="0" animBg="1"/>
      <p:bldP spid="1293" grpId="0" animBg="1"/>
      <p:bldP spid="1294" grpId="0" animBg="1"/>
      <p:bldP spid="1295" grpId="0" animBg="1"/>
      <p:bldP spid="1296" grpId="0" animBg="1"/>
      <p:bldP spid="1297" grpId="0" animBg="1"/>
      <p:bldP spid="1298" grpId="0" animBg="1"/>
      <p:bldP spid="1299" grpId="0" animBg="1"/>
      <p:bldP spid="1300" grpId="0" animBg="1"/>
      <p:bldP spid="1301" grpId="0" animBg="1"/>
      <p:bldP spid="1302" grpId="0" animBg="1"/>
      <p:bldP spid="1303" grpId="0" animBg="1"/>
      <p:bldP spid="1304" grpId="0" animBg="1"/>
      <p:bldP spid="1305" grpId="0" animBg="1"/>
      <p:bldP spid="1306" grpId="0" animBg="1"/>
      <p:bldP spid="1307" grpId="0" animBg="1"/>
      <p:bldP spid="1308" grpId="0" animBg="1"/>
      <p:bldP spid="1309" grpId="0" animBg="1"/>
      <p:bldP spid="1310" grpId="0" animBg="1"/>
      <p:bldP spid="1311" grpId="0" animBg="1"/>
      <p:bldP spid="1312" grpId="0" animBg="1"/>
      <p:bldP spid="1313" grpId="0" animBg="1"/>
      <p:bldP spid="1314" grpId="0" animBg="1"/>
      <p:bldP spid="1315" grpId="0" animBg="1"/>
      <p:bldP spid="1316" grpId="0" animBg="1"/>
      <p:bldP spid="1317" grpId="0" animBg="1"/>
      <p:bldP spid="1318" grpId="0" animBg="1"/>
      <p:bldP spid="1319" grpId="0" animBg="1"/>
      <p:bldP spid="1320" grpId="0" animBg="1"/>
      <p:bldP spid="1321" grpId="0" animBg="1"/>
      <p:bldP spid="1322" grpId="0" animBg="1"/>
      <p:bldP spid="1323" grpId="0" animBg="1"/>
      <p:bldP spid="1324" grpId="0" animBg="1"/>
      <p:bldP spid="1325" grpId="0" animBg="1"/>
      <p:bldP spid="1326" grpId="0" animBg="1"/>
      <p:bldP spid="1327" grpId="0" animBg="1"/>
      <p:bldP spid="1328" grpId="0" animBg="1"/>
      <p:bldP spid="1329" grpId="0" animBg="1"/>
      <p:bldP spid="1330" grpId="0" animBg="1"/>
      <p:bldP spid="1331" grpId="0" animBg="1"/>
      <p:bldP spid="1332" grpId="0" animBg="1"/>
      <p:bldP spid="1333" grpId="0" animBg="1"/>
      <p:bldP spid="1334" grpId="0" animBg="1"/>
      <p:bldP spid="1335" grpId="0" animBg="1"/>
      <p:bldP spid="1336" grpId="0" animBg="1"/>
      <p:bldP spid="1337" grpId="0" animBg="1"/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 animBg="1"/>
      <p:bldP spid="1344" grpId="0" animBg="1"/>
      <p:bldP spid="1345" grpId="0" animBg="1"/>
      <p:bldP spid="1346" grpId="0" animBg="1"/>
      <p:bldP spid="1347" grpId="0" animBg="1"/>
      <p:bldP spid="1348" grpId="0" animBg="1"/>
      <p:bldP spid="1349" grpId="0" animBg="1"/>
      <p:bldP spid="1350" grpId="0" animBg="1"/>
      <p:bldP spid="1351" grpId="0" animBg="1"/>
      <p:bldP spid="1352" grpId="0" animBg="1"/>
      <p:bldP spid="1353" grpId="0" animBg="1"/>
      <p:bldP spid="1354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0" grpId="0" animBg="1"/>
      <p:bldP spid="1361" grpId="0" animBg="1"/>
      <p:bldP spid="1362" grpId="0" animBg="1"/>
      <p:bldP spid="1363" grpId="0" animBg="1"/>
      <p:bldP spid="1364" grpId="0" animBg="1"/>
      <p:bldP spid="1365" grpId="0" animBg="1"/>
      <p:bldP spid="1366" grpId="0" animBg="1"/>
      <p:bldP spid="1367" grpId="0" animBg="1"/>
      <p:bldP spid="1368" grpId="0" animBg="1"/>
      <p:bldP spid="1369" grpId="0" animBg="1"/>
      <p:bldP spid="1370" grpId="0" animBg="1"/>
      <p:bldP spid="1371" grpId="0" animBg="1"/>
      <p:bldP spid="1372" grpId="0" animBg="1"/>
      <p:bldP spid="1373" grpId="0" animBg="1"/>
      <p:bldP spid="1374" grpId="0" animBg="1"/>
      <p:bldP spid="1375" grpId="0" animBg="1"/>
      <p:bldP spid="1376" grpId="0" animBg="1"/>
      <p:bldP spid="1377" grpId="0" animBg="1"/>
      <p:bldP spid="1378" grpId="0" animBg="1"/>
      <p:bldP spid="1379" grpId="0" animBg="1"/>
      <p:bldP spid="1380" grpId="0" animBg="1"/>
      <p:bldP spid="1381" grpId="0" animBg="1"/>
      <p:bldP spid="1382" grpId="0" animBg="1"/>
      <p:bldP spid="1383" grpId="0" animBg="1"/>
      <p:bldP spid="1384" grpId="0" animBg="1"/>
      <p:bldP spid="1385" grpId="0" animBg="1"/>
      <p:bldP spid="1386" grpId="0" animBg="1"/>
      <p:bldP spid="1387" grpId="0" animBg="1"/>
      <p:bldP spid="1388" grpId="0" animBg="1"/>
      <p:bldP spid="13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ubtitle 2">
            <a:extLst>
              <a:ext uri="{FF2B5EF4-FFF2-40B4-BE49-F238E27FC236}">
                <a16:creationId xmlns:a16="http://schemas.microsoft.com/office/drawing/2014/main" id="{EA3B5AC8-D391-438E-A550-B0AF15CED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747" y="111967"/>
            <a:ext cx="10655559" cy="6596744"/>
          </a:xfrm>
        </p:spPr>
        <p:txBody>
          <a:bodyPr>
            <a:normAutofit/>
          </a:bodyPr>
          <a:lstStyle/>
          <a:p>
            <a:pPr algn="l"/>
            <a:r>
              <a:rPr lang="en-AU" b="1" dirty="0"/>
              <a:t>STATION X:  Examination Findings (6 mins)</a:t>
            </a:r>
            <a:endParaRPr lang="en-AU" dirty="0"/>
          </a:p>
          <a:p>
            <a:pPr algn="l"/>
            <a:r>
              <a:rPr lang="en-AU" b="1" dirty="0"/>
              <a:t> </a:t>
            </a:r>
            <a:endParaRPr lang="en-AU" dirty="0"/>
          </a:p>
          <a:p>
            <a:pPr algn="l"/>
            <a:r>
              <a:rPr lang="en-AU" dirty="0"/>
              <a:t>Insert Examination Findings here</a:t>
            </a:r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Tasks: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503EDDA7-11AB-4258-9AFA-E0AF87186567}"/>
              </a:ext>
            </a:extLst>
          </p:cNvPr>
          <p:cNvSpPr/>
          <p:nvPr/>
        </p:nvSpPr>
        <p:spPr>
          <a:xfrm>
            <a:off x="938659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2:00</a:t>
            </a: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893DCEBF-2570-4977-8FA2-CB1D1ED07D34}"/>
              </a:ext>
            </a:extLst>
          </p:cNvPr>
          <p:cNvSpPr/>
          <p:nvPr/>
        </p:nvSpPr>
        <p:spPr>
          <a:xfrm>
            <a:off x="938661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1:59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CF982E32-C9AC-4A8F-B617-AC06A185B048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1:58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1BA2D191-B802-43BC-87B1-E8BD4B53DE27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1:57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49BFC059-578D-472C-BE17-148F1B3315F1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1:56</a:t>
            </a: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0906FFDD-B050-497C-B8C6-69A00E9F95E0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1:55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DE59F822-8920-4F8B-863C-4FCD5D4AC6D4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1:54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4CF4AF9F-C21D-4D97-92DC-50C7728F9EED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1:53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072AA434-1EE8-488A-B321-846FEDCC627D}"/>
              </a:ext>
            </a:extLst>
          </p:cNvPr>
          <p:cNvSpPr/>
          <p:nvPr/>
        </p:nvSpPr>
        <p:spPr>
          <a:xfrm>
            <a:off x="938660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1:52</a:t>
            </a: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7B503A7D-2AE8-42FE-AA21-38DCB7DF01C7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1:51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0B431BFD-E28D-4EBD-BFE0-35C2849CFC15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1:50</a:t>
            </a: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DC2B8BA5-2183-43A4-8CE5-817CEAA9C9E0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1:49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1A25AC98-B714-47F1-961D-46C8D7DE853F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1:48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023769D6-AFF3-49F5-8847-2F6EA6222276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1:47</a:t>
            </a: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E8092A6D-B818-4D5C-8349-32DDEA20D0BD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1:46</a:t>
            </a: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13944B39-B08A-450F-83CF-ACE35A8FB366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1:45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FA60AC69-F3A0-43AE-B37D-1091141EEB2F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1:44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4F1E4586-00A8-41C2-B4D9-BEE200276442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1:43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AE2B59FE-02BA-48F3-A159-F69A790151C2}"/>
              </a:ext>
            </a:extLst>
          </p:cNvPr>
          <p:cNvSpPr/>
          <p:nvPr/>
        </p:nvSpPr>
        <p:spPr>
          <a:xfrm>
            <a:off x="938660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1:42</a:t>
            </a: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F50C6B9F-11D3-42B7-97A8-ECC81A9D95F6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1:41</a:t>
            </a: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E71A6B3E-E7AA-457E-9165-8E898D8EF151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1:40</a:t>
            </a: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D4F5127E-E107-4078-AFBD-5AE657A584A4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1:39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215CCE7F-527F-43A1-8290-1FB7DA16B678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1:38</a:t>
            </a: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106DD46D-744B-4C21-AC66-E932E786425B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1:37</a:t>
            </a: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0784FE4D-E9DB-4A6C-BEFE-00F99C727DFE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1:36</a:t>
            </a: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8BC9388A-BDD6-44BC-B6D6-5B1CFCE98E3E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1:35</a:t>
            </a: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8857C2B4-3A54-42F6-B773-2021FC762B81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1:34</a:t>
            </a: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6D6F4DD0-742A-4A71-9AA9-60446B7129B1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1:33</a:t>
            </a: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6E76DD2D-1F36-45E0-A127-89CF56A870AC}"/>
              </a:ext>
            </a:extLst>
          </p:cNvPr>
          <p:cNvSpPr/>
          <p:nvPr/>
        </p:nvSpPr>
        <p:spPr>
          <a:xfrm>
            <a:off x="938660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1:32</a:t>
            </a: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8A3E6818-0A2D-4F02-988A-7B3D3D1F9229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1:31</a:t>
            </a: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69130901-5E36-45E8-A598-1B4A4DFAC92C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1:30</a:t>
            </a: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DC31097F-4289-4201-8F95-9951058DC413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1:29</a:t>
            </a: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4951731C-F41C-4C20-A43F-36F1C9710596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1:28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650F00C5-DF3E-4063-B0C7-1AC5A6735617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1:27</a:t>
            </a: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6DDA4DC-178F-48B4-9674-56CE26F5E69A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1:26</a:t>
            </a: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21CEAD0E-5E05-4CAA-AF58-E356A1A20D32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1:25</a:t>
            </a: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9AFE3F3F-4F37-4835-8F8E-A932D3E631ED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1:24</a:t>
            </a: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B331762D-6086-4AD3-99CC-3E5C1622B0D7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1:23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D00534DD-F862-49B3-ABDB-969E16DD0BB3}"/>
              </a:ext>
            </a:extLst>
          </p:cNvPr>
          <p:cNvSpPr/>
          <p:nvPr/>
        </p:nvSpPr>
        <p:spPr>
          <a:xfrm>
            <a:off x="9386602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1:22</a:t>
            </a: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2C1BF36A-A314-4E9C-8685-8397410284F6}"/>
              </a:ext>
            </a:extLst>
          </p:cNvPr>
          <p:cNvSpPr/>
          <p:nvPr/>
        </p:nvSpPr>
        <p:spPr>
          <a:xfrm>
            <a:off x="9386601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1:21</a:t>
            </a: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F4FA5D74-017A-4F7D-94B8-9D4485EDBE42}"/>
              </a:ext>
            </a:extLst>
          </p:cNvPr>
          <p:cNvSpPr/>
          <p:nvPr/>
        </p:nvSpPr>
        <p:spPr>
          <a:xfrm>
            <a:off x="9386601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1:20</a:t>
            </a: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E057A5D3-3588-42E6-8BCA-17B285FBDE9C}"/>
              </a:ext>
            </a:extLst>
          </p:cNvPr>
          <p:cNvSpPr/>
          <p:nvPr/>
        </p:nvSpPr>
        <p:spPr>
          <a:xfrm>
            <a:off x="9386601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1:19</a:t>
            </a: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99A4D495-8102-44F9-9B90-CB6362FE9C85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1:18</a:t>
            </a: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CAC149D1-F361-4B53-A435-27248B4101B0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1:17</a:t>
            </a: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BFA39BC9-CD1A-4335-8598-5A28EB4398EB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1:16</a:t>
            </a:r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B487BDB7-FC19-4BD7-9F32-52AE1AC19988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1:15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0D90DEF9-0451-4214-8CAE-B2786D469794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1:14</a:t>
            </a: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B15E0376-C72E-4F3B-BB8A-97777D865087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1:13</a:t>
            </a: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921B0154-A44A-4C24-B84A-B8991210298A}"/>
              </a:ext>
            </a:extLst>
          </p:cNvPr>
          <p:cNvSpPr/>
          <p:nvPr/>
        </p:nvSpPr>
        <p:spPr>
          <a:xfrm>
            <a:off x="938659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1:12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6B94A19D-0314-4BA8-81E8-84E0A095B929}"/>
              </a:ext>
            </a:extLst>
          </p:cNvPr>
          <p:cNvSpPr/>
          <p:nvPr/>
        </p:nvSpPr>
        <p:spPr>
          <a:xfrm>
            <a:off x="938659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1:11</a:t>
            </a: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CB6E176A-CEA3-4698-A64A-254B9F1A6EF8}"/>
              </a:ext>
            </a:extLst>
          </p:cNvPr>
          <p:cNvSpPr/>
          <p:nvPr/>
        </p:nvSpPr>
        <p:spPr>
          <a:xfrm>
            <a:off x="938659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1:10</a:t>
            </a:r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id="{5DA3F243-08E3-4CA1-85D8-37E6006E6C38}"/>
              </a:ext>
            </a:extLst>
          </p:cNvPr>
          <p:cNvSpPr/>
          <p:nvPr/>
        </p:nvSpPr>
        <p:spPr>
          <a:xfrm>
            <a:off x="938659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1:09</a:t>
            </a: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F4E3C107-761F-4D34-897D-240E6C4492CA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1:08</a:t>
            </a: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9CCBDC6A-5571-4A78-900C-2C9FD9D4127B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1:07</a:t>
            </a:r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19AB0B4A-17BB-4530-B852-C6F4FE72DF3B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1:06</a:t>
            </a: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30CD962F-6114-4EEA-BD45-B54362DD3F0A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1:05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5AAA42B4-3817-4481-993D-4CAC9411C672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1:04</a:t>
            </a: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06650468-A435-4D57-9851-67894BE47F66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1:03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2BFF5EC6-C7B3-46EE-A5D5-6159F02A6E19}"/>
              </a:ext>
            </a:extLst>
          </p:cNvPr>
          <p:cNvSpPr/>
          <p:nvPr/>
        </p:nvSpPr>
        <p:spPr>
          <a:xfrm>
            <a:off x="938659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1:02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83EC1FBB-5503-4B8C-B3F3-E38FEF4E987E}"/>
              </a:ext>
            </a:extLst>
          </p:cNvPr>
          <p:cNvSpPr/>
          <p:nvPr/>
        </p:nvSpPr>
        <p:spPr>
          <a:xfrm>
            <a:off x="938659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1:01</a:t>
            </a: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79778B83-1937-43AD-9BAF-DA7A142B5D65}"/>
              </a:ext>
            </a:extLst>
          </p:cNvPr>
          <p:cNvSpPr/>
          <p:nvPr/>
        </p:nvSpPr>
        <p:spPr>
          <a:xfrm>
            <a:off x="938659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1:00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B1F4A62E-0137-4F26-8730-6CDC453013D1}"/>
              </a:ext>
            </a:extLst>
          </p:cNvPr>
          <p:cNvSpPr/>
          <p:nvPr/>
        </p:nvSpPr>
        <p:spPr>
          <a:xfrm>
            <a:off x="938661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0:59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465CC98E-7A67-47AD-9CF5-55AB6E4853CD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0:58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6C1A1AD4-3D3F-46D0-BEC4-872D62E80B2D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0:57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C82843AA-F625-41AB-A9DF-9805965C13A3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0:56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7E9A7195-7AC7-491C-A1D1-C6EF050DBF7C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0:55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46E988C6-ACB3-4D59-BE3E-AE5C2E99FFB6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0:54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64D6B814-ECE6-4581-B51D-E11B834795B2}"/>
              </a:ext>
            </a:extLst>
          </p:cNvPr>
          <p:cNvSpPr/>
          <p:nvPr/>
        </p:nvSpPr>
        <p:spPr>
          <a:xfrm>
            <a:off x="938660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0:53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02647E29-6F84-4110-9E98-B4A9D1F6F13C}"/>
              </a:ext>
            </a:extLst>
          </p:cNvPr>
          <p:cNvSpPr/>
          <p:nvPr/>
        </p:nvSpPr>
        <p:spPr>
          <a:xfrm>
            <a:off x="938660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0:52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5A36D182-749D-4002-BB35-13C4FD4FDBFB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0:51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04A73A85-66AB-47AC-B3A8-EFF62EA2F585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0:50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EC42A20D-AD8B-40EC-A9D4-122101BE6874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0:49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306E1393-A942-4069-A5A1-EF6D2416E958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0:48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0F36D803-44F2-430E-82D1-5C7907C1EED8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0:47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06008EF3-A2C3-4329-813D-F5AB3633AB0F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0:46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325A179E-0598-4EF4-AFBC-8C126F2EAC52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0:45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3305630B-DE51-4539-85AE-95E430C02C00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0:44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27F9DECD-9D72-4D18-82AE-3BF84E51113C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0:43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37FA9AA3-3515-4BFA-BFA2-E1C01355F296}"/>
              </a:ext>
            </a:extLst>
          </p:cNvPr>
          <p:cNvSpPr/>
          <p:nvPr/>
        </p:nvSpPr>
        <p:spPr>
          <a:xfrm>
            <a:off x="938660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0:42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3AC843E6-C265-4A86-ADCA-CC617ACB3176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0:41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D555F86A-3CDD-4955-90E7-21C9A9024AED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0:40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1F9FAEF5-D339-46EF-8B9A-ED51DCE56239}"/>
              </a:ext>
            </a:extLst>
          </p:cNvPr>
          <p:cNvSpPr/>
          <p:nvPr/>
        </p:nvSpPr>
        <p:spPr>
          <a:xfrm>
            <a:off x="938660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0:39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72868E61-6510-49B2-8279-5CA3E11EE558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0:38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F2F85E6C-9450-4CCC-96CD-3D2FF02F78B3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0:37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AB679DD4-DB47-4584-8BF0-96F5D45EBCB5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0:36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CD55CEF4-A828-41A6-8AF0-79D933E5C9A6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0:35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81193E06-63F6-48ED-A7A9-603DB1AFA9EA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0:34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id="{743E92E9-7E2F-45EA-A940-31F472B8E347}"/>
              </a:ext>
            </a:extLst>
          </p:cNvPr>
          <p:cNvSpPr/>
          <p:nvPr/>
        </p:nvSpPr>
        <p:spPr>
          <a:xfrm>
            <a:off x="938660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0:33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306DD051-9AC0-487D-9C0A-4BA05784E819}"/>
              </a:ext>
            </a:extLst>
          </p:cNvPr>
          <p:cNvSpPr/>
          <p:nvPr/>
        </p:nvSpPr>
        <p:spPr>
          <a:xfrm>
            <a:off x="938660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0:32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336FCD92-A6E6-4609-9263-414575651512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0:31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B413E1B6-297F-43D9-BD0E-46DFD443EF67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0:30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id="{A92B9BF4-72EE-47E0-B693-452101E46B13}"/>
              </a:ext>
            </a:extLst>
          </p:cNvPr>
          <p:cNvSpPr/>
          <p:nvPr/>
        </p:nvSpPr>
        <p:spPr>
          <a:xfrm>
            <a:off x="9386604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0:29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id="{4D0B190D-D325-458B-B554-8FD7FA3DBBE5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0:28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7CBE54E4-331C-4FA8-A05D-387183192C3F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0:27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C647BAA6-C516-410E-8071-AB49918C2771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0:26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id="{13EA6E9B-09DC-40A3-88B4-D7855D52F495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0:25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5" name="Rectangle 704">
            <a:extLst>
              <a:ext uri="{FF2B5EF4-FFF2-40B4-BE49-F238E27FC236}">
                <a16:creationId xmlns:a16="http://schemas.microsoft.com/office/drawing/2014/main" id="{571366CC-C697-497E-A88F-56A18F1FB9B3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0:24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64DB940D-0192-4650-9301-3DDC006C30CC}"/>
              </a:ext>
            </a:extLst>
          </p:cNvPr>
          <p:cNvSpPr/>
          <p:nvPr/>
        </p:nvSpPr>
        <p:spPr>
          <a:xfrm>
            <a:off x="9386603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0:23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E0EB28F4-505D-4671-93BA-667ED6FFDE4A}"/>
              </a:ext>
            </a:extLst>
          </p:cNvPr>
          <p:cNvSpPr/>
          <p:nvPr/>
        </p:nvSpPr>
        <p:spPr>
          <a:xfrm>
            <a:off x="9386602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0:22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id="{76A05240-9CB6-4A4F-BC6E-25B28811B049}"/>
              </a:ext>
            </a:extLst>
          </p:cNvPr>
          <p:cNvSpPr/>
          <p:nvPr/>
        </p:nvSpPr>
        <p:spPr>
          <a:xfrm>
            <a:off x="9386601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0:21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id="{BB32AD67-C2C3-45B2-A859-DD87BF0D7BC9}"/>
              </a:ext>
            </a:extLst>
          </p:cNvPr>
          <p:cNvSpPr/>
          <p:nvPr/>
        </p:nvSpPr>
        <p:spPr>
          <a:xfrm>
            <a:off x="9386601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0:20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id="{7C2CE142-3F39-4F8E-825E-FB01596AA738}"/>
              </a:ext>
            </a:extLst>
          </p:cNvPr>
          <p:cNvSpPr/>
          <p:nvPr/>
        </p:nvSpPr>
        <p:spPr>
          <a:xfrm>
            <a:off x="9386601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0:19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1" name="Rectangle 710">
            <a:extLst>
              <a:ext uri="{FF2B5EF4-FFF2-40B4-BE49-F238E27FC236}">
                <a16:creationId xmlns:a16="http://schemas.microsoft.com/office/drawing/2014/main" id="{993C37F3-E9FD-4BE6-BDA7-A8E584D8788F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0:18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19CB9641-E036-4851-8561-B95216575E9F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0:17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3" name="Rectangle 712">
            <a:extLst>
              <a:ext uri="{FF2B5EF4-FFF2-40B4-BE49-F238E27FC236}">
                <a16:creationId xmlns:a16="http://schemas.microsoft.com/office/drawing/2014/main" id="{17CA42D6-E8C5-4EBB-9C28-CEC536A5D0FE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0:16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8B882710-AD1A-454A-9DD1-0D22FD008D5C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0:15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22CDD765-B776-4CEE-8B45-B186B11BA832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0:14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4EB84E6E-EC80-4DCE-BFD1-1B2EAE00C074}"/>
              </a:ext>
            </a:extLst>
          </p:cNvPr>
          <p:cNvSpPr/>
          <p:nvPr/>
        </p:nvSpPr>
        <p:spPr>
          <a:xfrm>
            <a:off x="9386600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0:13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F3AEA50F-2379-45B7-A816-BA6E7AEFDE27}"/>
              </a:ext>
            </a:extLst>
          </p:cNvPr>
          <p:cNvSpPr/>
          <p:nvPr/>
        </p:nvSpPr>
        <p:spPr>
          <a:xfrm>
            <a:off x="9386599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0:12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2F3D5DB3-95B9-432F-A5E9-C701052C94FE}"/>
              </a:ext>
            </a:extLst>
          </p:cNvPr>
          <p:cNvSpPr/>
          <p:nvPr/>
        </p:nvSpPr>
        <p:spPr>
          <a:xfrm>
            <a:off x="938659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0:11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27CD047D-AF94-409F-8A08-53F60EE06720}"/>
              </a:ext>
            </a:extLst>
          </p:cNvPr>
          <p:cNvSpPr/>
          <p:nvPr/>
        </p:nvSpPr>
        <p:spPr>
          <a:xfrm>
            <a:off x="938659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0:10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203D6970-9F25-411D-A1F8-F5BBC049B345}"/>
              </a:ext>
            </a:extLst>
          </p:cNvPr>
          <p:cNvSpPr/>
          <p:nvPr/>
        </p:nvSpPr>
        <p:spPr>
          <a:xfrm>
            <a:off x="9386598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0:09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5560F8BD-7443-4D71-A30D-F7165142250F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0:08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52E0DE4F-FD61-4146-8B2A-85F7A7C1D151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0:07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id="{B4CE88FE-87B7-4CBF-BBC8-6E6292190397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0:06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3D03D0FD-D38C-4978-80A5-7922079634F0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0:05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912707F2-FB53-4430-A2E9-DB33B1F2A692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0:04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7D4C7783-03D4-4C8B-9687-90EA5D1365B1}"/>
              </a:ext>
            </a:extLst>
          </p:cNvPr>
          <p:cNvSpPr/>
          <p:nvPr/>
        </p:nvSpPr>
        <p:spPr>
          <a:xfrm>
            <a:off x="9386597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0:03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523F6755-3750-42B3-BB6D-7FC1B9C37715}"/>
              </a:ext>
            </a:extLst>
          </p:cNvPr>
          <p:cNvSpPr/>
          <p:nvPr/>
        </p:nvSpPr>
        <p:spPr>
          <a:xfrm>
            <a:off x="9386596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0:02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id="{D3F3A694-C75B-4A9F-8E6C-E528C38238AB}"/>
              </a:ext>
            </a:extLst>
          </p:cNvPr>
          <p:cNvSpPr/>
          <p:nvPr/>
        </p:nvSpPr>
        <p:spPr>
          <a:xfrm>
            <a:off x="938659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>
                <a:solidFill>
                  <a:schemeClr val="tx1"/>
                </a:solidFill>
              </a:rPr>
              <a:t>0:01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B4C1EC5A-967D-44A7-8F4B-964E76330CA8}"/>
              </a:ext>
            </a:extLst>
          </p:cNvPr>
          <p:cNvSpPr/>
          <p:nvPr/>
        </p:nvSpPr>
        <p:spPr>
          <a:xfrm>
            <a:off x="9386595" y="5287676"/>
            <a:ext cx="2136711" cy="78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dirty="0">
                <a:solidFill>
                  <a:schemeClr val="tx1"/>
                </a:solidFill>
              </a:rPr>
              <a:t>0:00</a:t>
            </a:r>
          </a:p>
        </p:txBody>
      </p:sp>
    </p:spTree>
    <p:extLst>
      <p:ext uri="{BB962C8B-B14F-4D97-AF65-F5344CB8AC3E}">
        <p14:creationId xmlns:p14="http://schemas.microsoft.com/office/powerpoint/2010/main" val="37514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>
        <p:sndAc>
          <p:stSnd>
            <p:snd r:embed="rId3" name="Ding - Sound Effects YouTube.wav"/>
          </p:stSnd>
        </p:sndAc>
      </p:transition>
    </mc:Choice>
    <mc:Fallback xmlns="">
      <p:transition spd="slow" advClick="0" advTm="120000">
        <p:sndAc>
          <p:stSnd>
            <p:snd r:embed="rId4" name="Ding - Sound Effects YouTub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67"/>
            </p:par>
          </p:childTnLst>
        </p:cTn>
      </p:par>
    </p:tnLst>
    <p:bldLst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10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130DF39-00DD-4EB6-B30E-1F166A8B84DC}"/>
              </a:ext>
            </a:extLst>
          </p:cNvPr>
          <p:cNvSpPr txBox="1">
            <a:spLocks/>
          </p:cNvSpPr>
          <p:nvPr/>
        </p:nvSpPr>
        <p:spPr>
          <a:xfrm>
            <a:off x="1054359" y="1693889"/>
            <a:ext cx="10384972" cy="344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5400"/>
              <a:t>Your station time is now up</a:t>
            </a:r>
          </a:p>
          <a:p>
            <a:endParaRPr lang="en-AU" sz="5400"/>
          </a:p>
          <a:p>
            <a:r>
              <a:rPr lang="en-AU" sz="5400"/>
              <a:t>Please select </a:t>
            </a:r>
            <a:r>
              <a:rPr lang="en-AU" sz="5400" b="1">
                <a:solidFill>
                  <a:srgbClr val="FF0000"/>
                </a:solidFill>
              </a:rPr>
              <a:t>Leave Meeting </a:t>
            </a:r>
            <a:r>
              <a:rPr lang="en-AU" sz="5400"/>
              <a:t>now</a:t>
            </a:r>
            <a:endParaRPr lang="en-AU" sz="54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3FA9F42-215D-41B6-AA99-1B4F3A9DE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247486"/>
            <a:ext cx="2053512" cy="487109"/>
          </a:xfrm>
          <a:prstGeom prst="rect">
            <a:avLst/>
          </a:prstGeom>
        </p:spPr>
      </p:pic>
      <p:pic>
        <p:nvPicPr>
          <p:cNvPr id="8" name="End of Station">
            <a:hlinkClick r:id="" action="ppaction://media"/>
            <a:extLst>
              <a:ext uri="{FF2B5EF4-FFF2-40B4-BE49-F238E27FC236}">
                <a16:creationId xmlns:a16="http://schemas.microsoft.com/office/drawing/2014/main" id="{F05A698B-3BF1-43B0-93C6-939A70A4F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4531" y="600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E6F6CDFC8F4448BD5B4D2BCFA7BF4" ma:contentTypeVersion="8" ma:contentTypeDescription="Create a new document." ma:contentTypeScope="" ma:versionID="0d250d2a853c1e14f0608f0ed79fe895">
  <xsd:schema xmlns:xsd="http://www.w3.org/2001/XMLSchema" xmlns:xs="http://www.w3.org/2001/XMLSchema" xmlns:p="http://schemas.microsoft.com/office/2006/metadata/properties" xmlns:ns2="fb54a684-07bc-4241-ad74-e848a2a467f6" targetNamespace="http://schemas.microsoft.com/office/2006/metadata/properties" ma:root="true" ma:fieldsID="3288b4f0a4cdf371d179843441646067" ns2:_="">
    <xsd:import namespace="fb54a684-07bc-4241-ad74-e848a2a467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4a684-07bc-4241-ad74-e848a2a46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5D6C66-8D3C-4AB3-8DB3-C2112FBA4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4337E-7E95-4336-B2E4-80E45686CBC5}">
  <ds:schemaRefs>
    <ds:schemaRef ds:uri="fb54a684-07bc-4241-ad74-e848a2a467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EB3ADE-9FF8-4537-80BB-2251E03B254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731</Words>
  <Application>Microsoft Office PowerPoint</Application>
  <PresentationFormat>Widescreen</PresentationFormat>
  <Paragraphs>646</Paragraphs>
  <Slides>7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Harvey</dc:creator>
  <cp:lastModifiedBy>Ben Dodds</cp:lastModifiedBy>
  <cp:revision>16</cp:revision>
  <dcterms:created xsi:type="dcterms:W3CDTF">2020-05-30T22:12:27Z</dcterms:created>
  <dcterms:modified xsi:type="dcterms:W3CDTF">2020-08-02T08:01:24Z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0x010100786E6F6CDFC8F4448BD5B4D2BCFA7BF4</vt:lpwstr>
  </property>
</Properties>
</file>