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9" r:id="rId2"/>
  </p:sldIdLst>
  <p:sldSz cx="6875463" cy="1187926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41">
          <p15:clr>
            <a:srgbClr val="A4A3A4"/>
          </p15:clr>
        </p15:guide>
        <p15:guide id="2" pos="216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00" autoAdjust="0"/>
    <p:restoredTop sz="88790" autoAdjust="0"/>
  </p:normalViewPr>
  <p:slideViewPr>
    <p:cSldViewPr snapToGrid="0">
      <p:cViewPr>
        <p:scale>
          <a:sx n="140" d="100"/>
          <a:sy n="140" d="100"/>
        </p:scale>
        <p:origin x="1854" y="-4362"/>
      </p:cViewPr>
      <p:guideLst>
        <p:guide orient="horz" pos="3741"/>
        <p:guide pos="216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15BBB1-5E83-4F77-BC6C-6B4B3182FDB3}" type="datetimeFigureOut">
              <a:rPr lang="es-ES" smtClean="0"/>
              <a:t>22/06/2020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535238" y="1143000"/>
            <a:ext cx="17875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471D1B-28A7-4C9C-A1F4-4BE6D64859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6521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GB" sz="100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471D1B-28A7-4C9C-A1F4-4BE6D64859B6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7089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5660" y="1944130"/>
            <a:ext cx="5844144" cy="4135743"/>
          </a:xfrm>
        </p:spPr>
        <p:txBody>
          <a:bodyPr anchor="b"/>
          <a:lstStyle>
            <a:lvl1pPr algn="ctr">
              <a:defRPr sz="451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9433" y="6239364"/>
            <a:ext cx="5156597" cy="2868071"/>
          </a:xfrm>
        </p:spPr>
        <p:txBody>
          <a:bodyPr/>
          <a:lstStyle>
            <a:lvl1pPr marL="0" indent="0" algn="ctr">
              <a:buNone/>
              <a:defRPr sz="1805"/>
            </a:lvl1pPr>
            <a:lvl2pPr marL="343769" indent="0" algn="ctr">
              <a:buNone/>
              <a:defRPr sz="1504"/>
            </a:lvl2pPr>
            <a:lvl3pPr marL="687537" indent="0" algn="ctr">
              <a:buNone/>
              <a:defRPr sz="1353"/>
            </a:lvl3pPr>
            <a:lvl4pPr marL="1031306" indent="0" algn="ctr">
              <a:buNone/>
              <a:defRPr sz="1203"/>
            </a:lvl4pPr>
            <a:lvl5pPr marL="1375075" indent="0" algn="ctr">
              <a:buNone/>
              <a:defRPr sz="1203"/>
            </a:lvl5pPr>
            <a:lvl6pPr marL="1718843" indent="0" algn="ctr">
              <a:buNone/>
              <a:defRPr sz="1203"/>
            </a:lvl6pPr>
            <a:lvl7pPr marL="2062612" indent="0" algn="ctr">
              <a:buNone/>
              <a:defRPr sz="1203"/>
            </a:lvl7pPr>
            <a:lvl8pPr marL="2406381" indent="0" algn="ctr">
              <a:buNone/>
              <a:defRPr sz="1203"/>
            </a:lvl8pPr>
            <a:lvl9pPr marL="2750149" indent="0" algn="ctr">
              <a:buNone/>
              <a:defRPr sz="1203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1409A-B11C-49CF-B74E-C3FC3C433F67}" type="datetimeFigureOut">
              <a:rPr lang="es-ES" smtClean="0"/>
              <a:t>22/06/2020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E179F-DB10-4700-AC66-6A44A0C8A3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7854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1409A-B11C-49CF-B74E-C3FC3C433F67}" type="datetimeFigureOut">
              <a:rPr lang="es-ES" smtClean="0"/>
              <a:t>22/06/2020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E179F-DB10-4700-AC66-6A44A0C8A3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4620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20253" y="632461"/>
            <a:ext cx="1482522" cy="10067126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2688" y="632461"/>
            <a:ext cx="4361622" cy="10067126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1409A-B11C-49CF-B74E-C3FC3C433F67}" type="datetimeFigureOut">
              <a:rPr lang="es-ES" smtClean="0"/>
              <a:t>22/06/2020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E179F-DB10-4700-AC66-6A44A0C8A3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1934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1409A-B11C-49CF-B74E-C3FC3C433F67}" type="datetimeFigureOut">
              <a:rPr lang="es-ES" smtClean="0"/>
              <a:t>22/06/2020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E179F-DB10-4700-AC66-6A44A0C8A3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7524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107" y="2961570"/>
            <a:ext cx="5930087" cy="4941443"/>
          </a:xfrm>
        </p:spPr>
        <p:txBody>
          <a:bodyPr anchor="b"/>
          <a:lstStyle>
            <a:lvl1pPr>
              <a:defRPr sz="451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9107" y="7949760"/>
            <a:ext cx="5930087" cy="2598588"/>
          </a:xfrm>
        </p:spPr>
        <p:txBody>
          <a:bodyPr/>
          <a:lstStyle>
            <a:lvl1pPr marL="0" indent="0">
              <a:buNone/>
              <a:defRPr sz="1805">
                <a:solidFill>
                  <a:schemeClr val="tx1"/>
                </a:solidFill>
              </a:defRPr>
            </a:lvl1pPr>
            <a:lvl2pPr marL="343769" indent="0">
              <a:buNone/>
              <a:defRPr sz="1504">
                <a:solidFill>
                  <a:schemeClr val="tx1">
                    <a:tint val="75000"/>
                  </a:schemeClr>
                </a:solidFill>
              </a:defRPr>
            </a:lvl2pPr>
            <a:lvl3pPr marL="687537" indent="0">
              <a:buNone/>
              <a:defRPr sz="1353">
                <a:solidFill>
                  <a:schemeClr val="tx1">
                    <a:tint val="75000"/>
                  </a:schemeClr>
                </a:solidFill>
              </a:defRPr>
            </a:lvl3pPr>
            <a:lvl4pPr marL="1031306" indent="0">
              <a:buNone/>
              <a:defRPr sz="1203">
                <a:solidFill>
                  <a:schemeClr val="tx1">
                    <a:tint val="75000"/>
                  </a:schemeClr>
                </a:solidFill>
              </a:defRPr>
            </a:lvl4pPr>
            <a:lvl5pPr marL="1375075" indent="0">
              <a:buNone/>
              <a:defRPr sz="1203">
                <a:solidFill>
                  <a:schemeClr val="tx1">
                    <a:tint val="75000"/>
                  </a:schemeClr>
                </a:solidFill>
              </a:defRPr>
            </a:lvl5pPr>
            <a:lvl6pPr marL="1718843" indent="0">
              <a:buNone/>
              <a:defRPr sz="1203">
                <a:solidFill>
                  <a:schemeClr val="tx1">
                    <a:tint val="75000"/>
                  </a:schemeClr>
                </a:solidFill>
              </a:defRPr>
            </a:lvl6pPr>
            <a:lvl7pPr marL="2062612" indent="0">
              <a:buNone/>
              <a:defRPr sz="1203">
                <a:solidFill>
                  <a:schemeClr val="tx1">
                    <a:tint val="75000"/>
                  </a:schemeClr>
                </a:solidFill>
              </a:defRPr>
            </a:lvl7pPr>
            <a:lvl8pPr marL="2406381" indent="0">
              <a:buNone/>
              <a:defRPr sz="1203">
                <a:solidFill>
                  <a:schemeClr val="tx1">
                    <a:tint val="75000"/>
                  </a:schemeClr>
                </a:solidFill>
              </a:defRPr>
            </a:lvl8pPr>
            <a:lvl9pPr marL="2750149" indent="0">
              <a:buNone/>
              <a:defRPr sz="120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1409A-B11C-49CF-B74E-C3FC3C433F67}" type="datetimeFigureOut">
              <a:rPr lang="es-ES" smtClean="0"/>
              <a:t>22/06/2020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E179F-DB10-4700-AC66-6A44A0C8A3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4004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2688" y="3162304"/>
            <a:ext cx="2922072" cy="753728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0703" y="3162304"/>
            <a:ext cx="2922072" cy="753728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1409A-B11C-49CF-B74E-C3FC3C433F67}" type="datetimeFigureOut">
              <a:rPr lang="es-ES" smtClean="0"/>
              <a:t>22/06/2020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E179F-DB10-4700-AC66-6A44A0C8A3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5662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584" y="632464"/>
            <a:ext cx="5930087" cy="229610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3584" y="2912070"/>
            <a:ext cx="2908643" cy="1427161"/>
          </a:xfrm>
        </p:spPr>
        <p:txBody>
          <a:bodyPr anchor="b"/>
          <a:lstStyle>
            <a:lvl1pPr marL="0" indent="0">
              <a:buNone/>
              <a:defRPr sz="1805" b="1"/>
            </a:lvl1pPr>
            <a:lvl2pPr marL="343769" indent="0">
              <a:buNone/>
              <a:defRPr sz="1504" b="1"/>
            </a:lvl2pPr>
            <a:lvl3pPr marL="687537" indent="0">
              <a:buNone/>
              <a:defRPr sz="1353" b="1"/>
            </a:lvl3pPr>
            <a:lvl4pPr marL="1031306" indent="0">
              <a:buNone/>
              <a:defRPr sz="1203" b="1"/>
            </a:lvl4pPr>
            <a:lvl5pPr marL="1375075" indent="0">
              <a:buNone/>
              <a:defRPr sz="1203" b="1"/>
            </a:lvl5pPr>
            <a:lvl6pPr marL="1718843" indent="0">
              <a:buNone/>
              <a:defRPr sz="1203" b="1"/>
            </a:lvl6pPr>
            <a:lvl7pPr marL="2062612" indent="0">
              <a:buNone/>
              <a:defRPr sz="1203" b="1"/>
            </a:lvl7pPr>
            <a:lvl8pPr marL="2406381" indent="0">
              <a:buNone/>
              <a:defRPr sz="1203" b="1"/>
            </a:lvl8pPr>
            <a:lvl9pPr marL="2750149" indent="0">
              <a:buNone/>
              <a:defRPr sz="1203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584" y="4339231"/>
            <a:ext cx="2908643" cy="638235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0704" y="2912070"/>
            <a:ext cx="2922967" cy="1427161"/>
          </a:xfrm>
        </p:spPr>
        <p:txBody>
          <a:bodyPr anchor="b"/>
          <a:lstStyle>
            <a:lvl1pPr marL="0" indent="0">
              <a:buNone/>
              <a:defRPr sz="1805" b="1"/>
            </a:lvl1pPr>
            <a:lvl2pPr marL="343769" indent="0">
              <a:buNone/>
              <a:defRPr sz="1504" b="1"/>
            </a:lvl2pPr>
            <a:lvl3pPr marL="687537" indent="0">
              <a:buNone/>
              <a:defRPr sz="1353" b="1"/>
            </a:lvl3pPr>
            <a:lvl4pPr marL="1031306" indent="0">
              <a:buNone/>
              <a:defRPr sz="1203" b="1"/>
            </a:lvl4pPr>
            <a:lvl5pPr marL="1375075" indent="0">
              <a:buNone/>
              <a:defRPr sz="1203" b="1"/>
            </a:lvl5pPr>
            <a:lvl6pPr marL="1718843" indent="0">
              <a:buNone/>
              <a:defRPr sz="1203" b="1"/>
            </a:lvl6pPr>
            <a:lvl7pPr marL="2062612" indent="0">
              <a:buNone/>
              <a:defRPr sz="1203" b="1"/>
            </a:lvl7pPr>
            <a:lvl8pPr marL="2406381" indent="0">
              <a:buNone/>
              <a:defRPr sz="1203" b="1"/>
            </a:lvl8pPr>
            <a:lvl9pPr marL="2750149" indent="0">
              <a:buNone/>
              <a:defRPr sz="1203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0704" y="4339231"/>
            <a:ext cx="2922967" cy="638235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1409A-B11C-49CF-B74E-C3FC3C433F67}" type="datetimeFigureOut">
              <a:rPr lang="es-ES" smtClean="0"/>
              <a:t>22/06/2020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E179F-DB10-4700-AC66-6A44A0C8A3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0309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1409A-B11C-49CF-B74E-C3FC3C433F67}" type="datetimeFigureOut">
              <a:rPr lang="es-ES" smtClean="0"/>
              <a:t>22/06/2020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E179F-DB10-4700-AC66-6A44A0C8A3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3895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1409A-B11C-49CF-B74E-C3FC3C433F67}" type="datetimeFigureOut">
              <a:rPr lang="es-ES" smtClean="0"/>
              <a:t>22/06/2020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E179F-DB10-4700-AC66-6A44A0C8A3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6349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583" y="791951"/>
            <a:ext cx="2217516" cy="2771828"/>
          </a:xfrm>
        </p:spPr>
        <p:txBody>
          <a:bodyPr anchor="b"/>
          <a:lstStyle>
            <a:lvl1pPr>
              <a:defRPr sz="2406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2967" y="1710397"/>
            <a:ext cx="3480703" cy="8441976"/>
          </a:xfrm>
        </p:spPr>
        <p:txBody>
          <a:bodyPr/>
          <a:lstStyle>
            <a:lvl1pPr>
              <a:defRPr sz="2406"/>
            </a:lvl1pPr>
            <a:lvl2pPr>
              <a:defRPr sz="2105"/>
            </a:lvl2pPr>
            <a:lvl3pPr>
              <a:defRPr sz="1805"/>
            </a:lvl3pPr>
            <a:lvl4pPr>
              <a:defRPr sz="1504"/>
            </a:lvl4pPr>
            <a:lvl5pPr>
              <a:defRPr sz="1504"/>
            </a:lvl5pPr>
            <a:lvl6pPr>
              <a:defRPr sz="1504"/>
            </a:lvl6pPr>
            <a:lvl7pPr>
              <a:defRPr sz="1504"/>
            </a:lvl7pPr>
            <a:lvl8pPr>
              <a:defRPr sz="1504"/>
            </a:lvl8pPr>
            <a:lvl9pPr>
              <a:defRPr sz="1504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583" y="3563779"/>
            <a:ext cx="2217516" cy="6602341"/>
          </a:xfrm>
        </p:spPr>
        <p:txBody>
          <a:bodyPr/>
          <a:lstStyle>
            <a:lvl1pPr marL="0" indent="0">
              <a:buNone/>
              <a:defRPr sz="1203"/>
            </a:lvl1pPr>
            <a:lvl2pPr marL="343769" indent="0">
              <a:buNone/>
              <a:defRPr sz="1053"/>
            </a:lvl2pPr>
            <a:lvl3pPr marL="687537" indent="0">
              <a:buNone/>
              <a:defRPr sz="902"/>
            </a:lvl3pPr>
            <a:lvl4pPr marL="1031306" indent="0">
              <a:buNone/>
              <a:defRPr sz="752"/>
            </a:lvl4pPr>
            <a:lvl5pPr marL="1375075" indent="0">
              <a:buNone/>
              <a:defRPr sz="752"/>
            </a:lvl5pPr>
            <a:lvl6pPr marL="1718843" indent="0">
              <a:buNone/>
              <a:defRPr sz="752"/>
            </a:lvl6pPr>
            <a:lvl7pPr marL="2062612" indent="0">
              <a:buNone/>
              <a:defRPr sz="752"/>
            </a:lvl7pPr>
            <a:lvl8pPr marL="2406381" indent="0">
              <a:buNone/>
              <a:defRPr sz="752"/>
            </a:lvl8pPr>
            <a:lvl9pPr marL="2750149" indent="0">
              <a:buNone/>
              <a:defRPr sz="75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1409A-B11C-49CF-B74E-C3FC3C433F67}" type="datetimeFigureOut">
              <a:rPr lang="es-ES" smtClean="0"/>
              <a:t>22/06/2020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E179F-DB10-4700-AC66-6A44A0C8A3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239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583" y="791951"/>
            <a:ext cx="2217516" cy="2771828"/>
          </a:xfrm>
        </p:spPr>
        <p:txBody>
          <a:bodyPr anchor="b"/>
          <a:lstStyle>
            <a:lvl1pPr>
              <a:defRPr sz="2406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22967" y="1710397"/>
            <a:ext cx="3480703" cy="8441976"/>
          </a:xfrm>
        </p:spPr>
        <p:txBody>
          <a:bodyPr anchor="t"/>
          <a:lstStyle>
            <a:lvl1pPr marL="0" indent="0">
              <a:buNone/>
              <a:defRPr sz="2406"/>
            </a:lvl1pPr>
            <a:lvl2pPr marL="343769" indent="0">
              <a:buNone/>
              <a:defRPr sz="2105"/>
            </a:lvl2pPr>
            <a:lvl3pPr marL="687537" indent="0">
              <a:buNone/>
              <a:defRPr sz="1805"/>
            </a:lvl3pPr>
            <a:lvl4pPr marL="1031306" indent="0">
              <a:buNone/>
              <a:defRPr sz="1504"/>
            </a:lvl4pPr>
            <a:lvl5pPr marL="1375075" indent="0">
              <a:buNone/>
              <a:defRPr sz="1504"/>
            </a:lvl5pPr>
            <a:lvl6pPr marL="1718843" indent="0">
              <a:buNone/>
              <a:defRPr sz="1504"/>
            </a:lvl6pPr>
            <a:lvl7pPr marL="2062612" indent="0">
              <a:buNone/>
              <a:defRPr sz="1504"/>
            </a:lvl7pPr>
            <a:lvl8pPr marL="2406381" indent="0">
              <a:buNone/>
              <a:defRPr sz="1504"/>
            </a:lvl8pPr>
            <a:lvl9pPr marL="2750149" indent="0">
              <a:buNone/>
              <a:defRPr sz="1504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583" y="3563779"/>
            <a:ext cx="2217516" cy="6602341"/>
          </a:xfrm>
        </p:spPr>
        <p:txBody>
          <a:bodyPr/>
          <a:lstStyle>
            <a:lvl1pPr marL="0" indent="0">
              <a:buNone/>
              <a:defRPr sz="1203"/>
            </a:lvl1pPr>
            <a:lvl2pPr marL="343769" indent="0">
              <a:buNone/>
              <a:defRPr sz="1053"/>
            </a:lvl2pPr>
            <a:lvl3pPr marL="687537" indent="0">
              <a:buNone/>
              <a:defRPr sz="902"/>
            </a:lvl3pPr>
            <a:lvl4pPr marL="1031306" indent="0">
              <a:buNone/>
              <a:defRPr sz="752"/>
            </a:lvl4pPr>
            <a:lvl5pPr marL="1375075" indent="0">
              <a:buNone/>
              <a:defRPr sz="752"/>
            </a:lvl5pPr>
            <a:lvl6pPr marL="1718843" indent="0">
              <a:buNone/>
              <a:defRPr sz="752"/>
            </a:lvl6pPr>
            <a:lvl7pPr marL="2062612" indent="0">
              <a:buNone/>
              <a:defRPr sz="752"/>
            </a:lvl7pPr>
            <a:lvl8pPr marL="2406381" indent="0">
              <a:buNone/>
              <a:defRPr sz="752"/>
            </a:lvl8pPr>
            <a:lvl9pPr marL="2750149" indent="0">
              <a:buNone/>
              <a:defRPr sz="75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1409A-B11C-49CF-B74E-C3FC3C433F67}" type="datetimeFigureOut">
              <a:rPr lang="es-ES" smtClean="0"/>
              <a:t>22/06/2020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E179F-DB10-4700-AC66-6A44A0C8A3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8017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2688" y="632464"/>
            <a:ext cx="5930087" cy="22961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688" y="3162304"/>
            <a:ext cx="5930087" cy="7537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2688" y="11010319"/>
            <a:ext cx="1546979" cy="6324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1409A-B11C-49CF-B74E-C3FC3C433F67}" type="datetimeFigureOut">
              <a:rPr lang="es-ES" smtClean="0"/>
              <a:t>22/06/2020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7497" y="11010319"/>
            <a:ext cx="2320469" cy="6324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55796" y="11010319"/>
            <a:ext cx="1546979" cy="6324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E179F-DB10-4700-AC66-6A44A0C8A3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1305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7537" rtl="0" eaLnBrk="1" latinLnBrk="0" hangingPunct="1">
        <a:lnSpc>
          <a:spcPct val="90000"/>
        </a:lnSpc>
        <a:spcBef>
          <a:spcPct val="0"/>
        </a:spcBef>
        <a:buNone/>
        <a:defRPr sz="330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884" indent="-171884" algn="l" defTabSz="687537" rtl="0" eaLnBrk="1" latinLnBrk="0" hangingPunct="1">
        <a:lnSpc>
          <a:spcPct val="90000"/>
        </a:lnSpc>
        <a:spcBef>
          <a:spcPts val="752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15653" indent="-171884" algn="l" defTabSz="68753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805" kern="1200">
          <a:solidFill>
            <a:schemeClr val="tx1"/>
          </a:solidFill>
          <a:latin typeface="+mn-lt"/>
          <a:ea typeface="+mn-ea"/>
          <a:cs typeface="+mn-cs"/>
        </a:defRPr>
      </a:lvl2pPr>
      <a:lvl3pPr marL="859422" indent="-171884" algn="l" defTabSz="68753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504" kern="1200">
          <a:solidFill>
            <a:schemeClr val="tx1"/>
          </a:solidFill>
          <a:latin typeface="+mn-lt"/>
          <a:ea typeface="+mn-ea"/>
          <a:cs typeface="+mn-cs"/>
        </a:defRPr>
      </a:lvl3pPr>
      <a:lvl4pPr marL="1203190" indent="-171884" algn="l" defTabSz="68753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3" kern="1200">
          <a:solidFill>
            <a:schemeClr val="tx1"/>
          </a:solidFill>
          <a:latin typeface="+mn-lt"/>
          <a:ea typeface="+mn-ea"/>
          <a:cs typeface="+mn-cs"/>
        </a:defRPr>
      </a:lvl4pPr>
      <a:lvl5pPr marL="1546959" indent="-171884" algn="l" defTabSz="68753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3" kern="1200">
          <a:solidFill>
            <a:schemeClr val="tx1"/>
          </a:solidFill>
          <a:latin typeface="+mn-lt"/>
          <a:ea typeface="+mn-ea"/>
          <a:cs typeface="+mn-cs"/>
        </a:defRPr>
      </a:lvl5pPr>
      <a:lvl6pPr marL="1890728" indent="-171884" algn="l" defTabSz="68753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3" kern="1200">
          <a:solidFill>
            <a:schemeClr val="tx1"/>
          </a:solidFill>
          <a:latin typeface="+mn-lt"/>
          <a:ea typeface="+mn-ea"/>
          <a:cs typeface="+mn-cs"/>
        </a:defRPr>
      </a:lvl6pPr>
      <a:lvl7pPr marL="2234496" indent="-171884" algn="l" defTabSz="68753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3" kern="1200">
          <a:solidFill>
            <a:schemeClr val="tx1"/>
          </a:solidFill>
          <a:latin typeface="+mn-lt"/>
          <a:ea typeface="+mn-ea"/>
          <a:cs typeface="+mn-cs"/>
        </a:defRPr>
      </a:lvl7pPr>
      <a:lvl8pPr marL="2578265" indent="-171884" algn="l" defTabSz="68753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3" kern="1200">
          <a:solidFill>
            <a:schemeClr val="tx1"/>
          </a:solidFill>
          <a:latin typeface="+mn-lt"/>
          <a:ea typeface="+mn-ea"/>
          <a:cs typeface="+mn-cs"/>
        </a:defRPr>
      </a:lvl8pPr>
      <a:lvl9pPr marL="2922034" indent="-171884" algn="l" defTabSz="68753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1pPr>
      <a:lvl2pPr marL="343769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2pPr>
      <a:lvl3pPr marL="687537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3pPr>
      <a:lvl4pPr marL="1031306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4pPr>
      <a:lvl5pPr marL="1375075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5pPr>
      <a:lvl6pPr marL="1718843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6pPr>
      <a:lvl7pPr marL="2062612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7pPr>
      <a:lvl8pPr marL="2406381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8pPr>
      <a:lvl9pPr marL="2750149" algn="l" defTabSz="687537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10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13"/>
          <p:cNvGrpSpPr/>
          <p:nvPr/>
        </p:nvGrpSpPr>
        <p:grpSpPr>
          <a:xfrm>
            <a:off x="723239" y="2015133"/>
            <a:ext cx="5421411" cy="6113990"/>
            <a:chOff x="723239" y="2015133"/>
            <a:chExt cx="5421411" cy="6113990"/>
          </a:xfrm>
        </p:grpSpPr>
        <p:pic>
          <p:nvPicPr>
            <p:cNvPr id="6" name="Imagen 1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250" y="2015133"/>
              <a:ext cx="2707200" cy="2030400"/>
            </a:xfrm>
            <a:prstGeom prst="rect">
              <a:avLst/>
            </a:prstGeom>
            <a:ln w="12700">
              <a:solidFill>
                <a:schemeClr val="bg1"/>
              </a:solidFill>
            </a:ln>
          </p:spPr>
        </p:pic>
        <p:pic>
          <p:nvPicPr>
            <p:cNvPr id="7" name="Imagen 2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7450" y="2015133"/>
              <a:ext cx="2707200" cy="2030400"/>
            </a:xfrm>
            <a:prstGeom prst="rect">
              <a:avLst/>
            </a:prstGeom>
            <a:ln w="12700">
              <a:solidFill>
                <a:schemeClr val="bg1"/>
              </a:solidFill>
            </a:ln>
          </p:spPr>
        </p:pic>
        <p:pic>
          <p:nvPicPr>
            <p:cNvPr id="8" name="Imagen 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250" y="4045533"/>
              <a:ext cx="2707200" cy="2030400"/>
            </a:xfrm>
            <a:prstGeom prst="rect">
              <a:avLst/>
            </a:prstGeom>
            <a:ln w="12700">
              <a:solidFill>
                <a:schemeClr val="bg1"/>
              </a:solidFill>
            </a:ln>
          </p:spPr>
        </p:pic>
        <p:pic>
          <p:nvPicPr>
            <p:cNvPr id="12" name="Imagen 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7450" y="4045533"/>
              <a:ext cx="2707200" cy="2030400"/>
            </a:xfrm>
            <a:prstGeom prst="rect">
              <a:avLst/>
            </a:prstGeom>
            <a:ln w="12700">
              <a:solidFill>
                <a:schemeClr val="bg1"/>
              </a:solidFill>
            </a:ln>
          </p:spPr>
        </p:pic>
        <p:pic>
          <p:nvPicPr>
            <p:cNvPr id="13" name="Imagen 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250" y="6075933"/>
              <a:ext cx="2707200" cy="2030400"/>
            </a:xfrm>
            <a:prstGeom prst="rect">
              <a:avLst/>
            </a:prstGeom>
            <a:ln w="12700">
              <a:solidFill>
                <a:schemeClr val="bg1"/>
              </a:solidFill>
            </a:ln>
          </p:spPr>
        </p:pic>
        <p:pic>
          <p:nvPicPr>
            <p:cNvPr id="14" name="Imagen 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7450" y="6075933"/>
              <a:ext cx="2707200" cy="2030400"/>
            </a:xfrm>
            <a:prstGeom prst="rect">
              <a:avLst/>
            </a:prstGeom>
            <a:ln w="12700">
              <a:solidFill>
                <a:schemeClr val="bg1"/>
              </a:solidFill>
            </a:ln>
          </p:spPr>
        </p:pic>
        <p:sp>
          <p:nvSpPr>
            <p:cNvPr id="15" name="CuadroTexto 7"/>
            <p:cNvSpPr txBox="1"/>
            <p:nvPr/>
          </p:nvSpPr>
          <p:spPr>
            <a:xfrm>
              <a:off x="730250" y="3702048"/>
              <a:ext cx="3542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/>
                <a:t>a</a:t>
              </a:r>
            </a:p>
          </p:txBody>
        </p:sp>
        <p:sp>
          <p:nvSpPr>
            <p:cNvPr id="16" name="CuadroTexto 8"/>
            <p:cNvSpPr txBox="1"/>
            <p:nvPr/>
          </p:nvSpPr>
          <p:spPr>
            <a:xfrm>
              <a:off x="3430439" y="7759791"/>
              <a:ext cx="3542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/>
                <a:t>f</a:t>
              </a:r>
            </a:p>
          </p:txBody>
        </p:sp>
        <p:sp>
          <p:nvSpPr>
            <p:cNvPr id="17" name="CuadroTexto 9"/>
            <p:cNvSpPr txBox="1"/>
            <p:nvPr/>
          </p:nvSpPr>
          <p:spPr>
            <a:xfrm>
              <a:off x="723239" y="7759451"/>
              <a:ext cx="3542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/>
                <a:t>e</a:t>
              </a:r>
            </a:p>
          </p:txBody>
        </p:sp>
        <p:sp>
          <p:nvSpPr>
            <p:cNvPr id="18" name="CuadroTexto 10"/>
            <p:cNvSpPr txBox="1"/>
            <p:nvPr/>
          </p:nvSpPr>
          <p:spPr>
            <a:xfrm>
              <a:off x="3437449" y="5736056"/>
              <a:ext cx="3542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/>
                <a:t>d</a:t>
              </a:r>
            </a:p>
          </p:txBody>
        </p:sp>
        <p:sp>
          <p:nvSpPr>
            <p:cNvPr id="19" name="CuadroTexto 11"/>
            <p:cNvSpPr txBox="1"/>
            <p:nvPr/>
          </p:nvSpPr>
          <p:spPr>
            <a:xfrm>
              <a:off x="723239" y="5727450"/>
              <a:ext cx="3542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/>
                <a:t>c</a:t>
              </a:r>
            </a:p>
          </p:txBody>
        </p:sp>
        <p:sp>
          <p:nvSpPr>
            <p:cNvPr id="20" name="CuadroTexto 12"/>
            <p:cNvSpPr txBox="1"/>
            <p:nvPr/>
          </p:nvSpPr>
          <p:spPr>
            <a:xfrm>
              <a:off x="3437449" y="3703635"/>
              <a:ext cx="3542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="1" dirty="0"/>
                <a:t>b</a:t>
              </a:r>
            </a:p>
          </p:txBody>
        </p:sp>
      </p:grpSp>
      <p:sp>
        <p:nvSpPr>
          <p:cNvPr id="2" name="Rectángulo 1"/>
          <p:cNvSpPr/>
          <p:nvPr/>
        </p:nvSpPr>
        <p:spPr>
          <a:xfrm>
            <a:off x="627442" y="8215377"/>
            <a:ext cx="55172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GB" sz="1200" dirty="0"/>
              <a:t>Primary tumour in patient 2. </a:t>
            </a:r>
            <a:r>
              <a:rPr lang="en-GB" sz="1200" b="1" dirty="0" smtClean="0"/>
              <a:t>a-b</a:t>
            </a:r>
            <a:r>
              <a:rPr lang="en-GB" sz="1200" dirty="0" smtClean="0"/>
              <a:t> </a:t>
            </a:r>
            <a:r>
              <a:rPr lang="en-GB" sz="1200" dirty="0" err="1"/>
              <a:t>Hematoxylin</a:t>
            </a:r>
            <a:r>
              <a:rPr lang="en-GB" sz="1200" dirty="0"/>
              <a:t>-eosin. </a:t>
            </a:r>
            <a:r>
              <a:rPr lang="en-GB" sz="1200" b="1" dirty="0" smtClean="0"/>
              <a:t>c</a:t>
            </a:r>
            <a:r>
              <a:rPr lang="en-GB" sz="1200" dirty="0" smtClean="0"/>
              <a:t> </a:t>
            </a:r>
            <a:r>
              <a:rPr lang="en-GB" sz="1200" dirty="0"/>
              <a:t>MLH1 </a:t>
            </a:r>
            <a:r>
              <a:rPr lang="en-GB" sz="1200" dirty="0" smtClean="0"/>
              <a:t>positive staining</a:t>
            </a:r>
            <a:r>
              <a:rPr lang="en-GB" sz="1200" dirty="0"/>
              <a:t>. </a:t>
            </a:r>
            <a:r>
              <a:rPr lang="en-GB" sz="1200" b="1" dirty="0" smtClean="0"/>
              <a:t>d</a:t>
            </a:r>
            <a:r>
              <a:rPr lang="en-GB" sz="1200" dirty="0" smtClean="0"/>
              <a:t> </a:t>
            </a:r>
            <a:r>
              <a:rPr lang="en-GB" sz="1200" dirty="0"/>
              <a:t>PMS2 </a:t>
            </a:r>
            <a:r>
              <a:rPr lang="en-GB" sz="1200" dirty="0" smtClean="0"/>
              <a:t>negative staining</a:t>
            </a:r>
            <a:r>
              <a:rPr lang="en-GB" sz="1200" dirty="0"/>
              <a:t>. </a:t>
            </a:r>
            <a:r>
              <a:rPr lang="en-GB" sz="1200" b="1" dirty="0" smtClean="0"/>
              <a:t>e</a:t>
            </a:r>
            <a:r>
              <a:rPr lang="en-GB" sz="1200" dirty="0" smtClean="0"/>
              <a:t> </a:t>
            </a:r>
            <a:r>
              <a:rPr lang="en-GB" sz="1200" dirty="0"/>
              <a:t>MSH2 </a:t>
            </a:r>
            <a:r>
              <a:rPr lang="en-GB" sz="1200" dirty="0" smtClean="0"/>
              <a:t>positive staining</a:t>
            </a:r>
            <a:r>
              <a:rPr lang="en-GB" sz="1200" dirty="0"/>
              <a:t>. </a:t>
            </a:r>
            <a:r>
              <a:rPr lang="en-GB" sz="1200" b="1" dirty="0" smtClean="0"/>
              <a:t>f</a:t>
            </a:r>
            <a:r>
              <a:rPr lang="en-GB" sz="1200" dirty="0" smtClean="0"/>
              <a:t> </a:t>
            </a:r>
            <a:r>
              <a:rPr lang="en-GB" sz="1200"/>
              <a:t>MSH6 </a:t>
            </a:r>
            <a:r>
              <a:rPr lang="en-GB" sz="1200" smtClean="0"/>
              <a:t>negative staining</a:t>
            </a:r>
            <a:r>
              <a:rPr lang="en-GB" sz="1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7358310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468</TotalTime>
  <Words>36</Words>
  <Application>Microsoft Office PowerPoint</Application>
  <PresentationFormat>Personalizado</PresentationFormat>
  <Paragraphs>8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Tema de Office</vt:lpstr>
      <vt:lpstr>Presentación de PowerPoint</vt:lpstr>
    </vt:vector>
  </TitlesOfParts>
  <Company>Comunidad de Madrid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Consejeria de Sanidad</dc:creator>
  <cp:lastModifiedBy>Consejeria de Sanidad</cp:lastModifiedBy>
  <cp:revision>32</cp:revision>
  <dcterms:created xsi:type="dcterms:W3CDTF">2020-04-09T15:36:46Z</dcterms:created>
  <dcterms:modified xsi:type="dcterms:W3CDTF">2020-06-22T14:57:46Z</dcterms:modified>
</cp:coreProperties>
</file>