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9" r:id="rId4"/>
    <p:sldId id="272" r:id="rId5"/>
    <p:sldId id="276" r:id="rId6"/>
    <p:sldId id="273" r:id="rId7"/>
    <p:sldId id="274" r:id="rId8"/>
    <p:sldId id="275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4"/>
    <p:restoredTop sz="94643"/>
  </p:normalViewPr>
  <p:slideViewPr>
    <p:cSldViewPr snapToGrid="0" snapToObjects="1" showGuides="1">
      <p:cViewPr>
        <p:scale>
          <a:sx n="70" d="100"/>
          <a:sy n="70" d="100"/>
        </p:scale>
        <p:origin x="448" y="49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2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9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7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C6C5-6D4E-8A44-8A05-0F13F92F0AF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AE29-CBC9-2C41-ABE8-07F750C9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3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-s-bsg-cssi-d.ncifcrf.gov/cssiportal/view/5ae779fa34b81e35805ece2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046" y="1122363"/>
            <a:ext cx="11338560" cy="2387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3600" dirty="0" err="1">
                <a:latin typeface="Arial" charset="0"/>
                <a:ea typeface="Arial" charset="0"/>
                <a:cs typeface="Arial" charset="0"/>
              </a:rPr>
              <a:t>MultiCellular</a:t>
            </a: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 Data </a:t>
            </a:r>
            <a:br>
              <a:rPr lang="en-US" sz="3600" dirty="0">
                <a:latin typeface="Arial" charset="0"/>
                <a:ea typeface="Arial" charset="0"/>
                <a:cs typeface="Arial" charset="0"/>
              </a:rPr>
            </a:b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Standard – Digital Cell Lines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FNLCR – DCC Portal Integration </a:t>
            </a:r>
          </a:p>
        </p:txBody>
      </p:sp>
    </p:spTree>
    <p:extLst>
      <p:ext uri="{BB962C8B-B14F-4D97-AF65-F5344CB8AC3E}">
        <p14:creationId xmlns:p14="http://schemas.microsoft.com/office/powerpoint/2010/main" val="1839155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E85A38-D91C-E746-A7A3-15D7E88F9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759" y="2300288"/>
            <a:ext cx="12288759" cy="181451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6BADAB0-788A-9640-A47E-FC9D4B22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300" y="317499"/>
            <a:ext cx="4673600" cy="495300"/>
          </a:xfrm>
        </p:spPr>
        <p:txBody>
          <a:bodyPr>
            <a:normAutofit/>
          </a:bodyPr>
          <a:lstStyle/>
          <a:p>
            <a:r>
              <a:rPr lang="en-US" sz="1800" b="1" dirty="0" err="1">
                <a:latin typeface="American Typewriter" panose="02090604020004020304" pitchFamily="18" charset="77"/>
              </a:rPr>
              <a:t>a_file</a:t>
            </a:r>
            <a:r>
              <a:rPr lang="en-US" sz="1800" b="1" dirty="0">
                <a:latin typeface="American Typewriter" panose="02090604020004020304" pitchFamily="18" charset="77"/>
              </a:rPr>
              <a:t>, </a:t>
            </a:r>
            <a:r>
              <a:rPr lang="en-US" sz="1800" dirty="0">
                <a:latin typeface="American Typewriter" panose="02090604020004020304" pitchFamily="18" charset="77"/>
              </a:rPr>
              <a:t>ISA-TAB – MultiCellDS XML map</a:t>
            </a:r>
          </a:p>
        </p:txBody>
      </p:sp>
    </p:spTree>
    <p:extLst>
      <p:ext uri="{BB962C8B-B14F-4D97-AF65-F5344CB8AC3E}">
        <p14:creationId xmlns:p14="http://schemas.microsoft.com/office/powerpoint/2010/main" val="102221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F0EC-0F67-DE4E-B908-0D2ED4E7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American Typewriter" panose="02090604020004020304" pitchFamily="18" charset="77"/>
              </a:rPr>
              <a:t>Sample Demonstration - MCDS_L_0000000052.xml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DEA4EE-1DA9-6A46-9A13-DBA97BB98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684" y="977900"/>
            <a:ext cx="8418232" cy="516096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A62ECD8-B43D-1D42-9EF9-D54D75E499CD}"/>
              </a:ext>
            </a:extLst>
          </p:cNvPr>
          <p:cNvSpPr/>
          <p:nvPr/>
        </p:nvSpPr>
        <p:spPr>
          <a:xfrm>
            <a:off x="3168650" y="6344335"/>
            <a:ext cx="5956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err="1">
                <a:hlinkClick r:id="rId3"/>
              </a:rPr>
              <a:t>fr</a:t>
            </a:r>
            <a:r>
              <a:rPr lang="en-US" sz="1400" dirty="0">
                <a:hlinkClick r:id="rId3"/>
              </a:rPr>
              <a:t>-s-</a:t>
            </a:r>
            <a:r>
              <a:rPr lang="en-US" sz="1400" dirty="0" err="1">
                <a:hlinkClick r:id="rId3"/>
              </a:rPr>
              <a:t>bsg</a:t>
            </a:r>
            <a:r>
              <a:rPr lang="en-US" sz="1400" dirty="0">
                <a:hlinkClick r:id="rId3"/>
              </a:rPr>
              <a:t>-</a:t>
            </a:r>
            <a:r>
              <a:rPr lang="en-US" sz="1400" dirty="0" err="1">
                <a:hlinkClick r:id="rId3"/>
              </a:rPr>
              <a:t>cssi-d.ncifcrf.gov</a:t>
            </a:r>
            <a:r>
              <a:rPr lang="en-US" sz="1400" dirty="0">
                <a:hlinkClick r:id="rId3"/>
              </a:rPr>
              <a:t>/</a:t>
            </a:r>
            <a:r>
              <a:rPr lang="en-US" sz="1400" dirty="0" err="1">
                <a:hlinkClick r:id="rId3"/>
              </a:rPr>
              <a:t>cssiportal</a:t>
            </a:r>
            <a:r>
              <a:rPr lang="en-US" sz="1400" dirty="0">
                <a:hlinkClick r:id="rId3"/>
              </a:rPr>
              <a:t>/view/5ae779fa34b81e35805ece27/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74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6B597A-3E9B-E543-BB00-C1EEA7F9A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004" y="420624"/>
            <a:ext cx="9960192" cy="5738051"/>
          </a:xfrm>
        </p:spPr>
      </p:pic>
    </p:spTree>
    <p:extLst>
      <p:ext uri="{BB962C8B-B14F-4D97-AF65-F5344CB8AC3E}">
        <p14:creationId xmlns:p14="http://schemas.microsoft.com/office/powerpoint/2010/main" val="7516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723858E1-254C-B347-B394-F5E60117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300" y="317499"/>
            <a:ext cx="4673600" cy="495300"/>
          </a:xfrm>
        </p:spPr>
        <p:txBody>
          <a:bodyPr>
            <a:normAutofit/>
          </a:bodyPr>
          <a:lstStyle/>
          <a:p>
            <a:r>
              <a:rPr lang="en-US" sz="1800" b="1" dirty="0" err="1">
                <a:latin typeface="American Typewriter" panose="02090604020004020304" pitchFamily="18" charset="77"/>
              </a:rPr>
              <a:t>i_file</a:t>
            </a:r>
            <a:r>
              <a:rPr lang="en-US" sz="1800" b="1" dirty="0">
                <a:latin typeface="American Typewriter" panose="02090604020004020304" pitchFamily="18" charset="77"/>
              </a:rPr>
              <a:t>, </a:t>
            </a:r>
            <a:r>
              <a:rPr lang="en-US" sz="1800" dirty="0">
                <a:latin typeface="American Typewriter" panose="02090604020004020304" pitchFamily="18" charset="77"/>
              </a:rPr>
              <a:t>ISA-TAB – MultiCellDS XML map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A92CFE-4D93-BE42-BF19-9053BAAB8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18" y="812799"/>
            <a:ext cx="11295363" cy="52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4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871C3E-646C-0D42-BC12-A9078D17D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018" y="1774612"/>
            <a:ext cx="9638163" cy="219117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28CB95-4D1F-174E-9DDE-112B7F9DE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300" y="317499"/>
            <a:ext cx="5448300" cy="495300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American Typewriter" panose="02090604020004020304" pitchFamily="18" charset="77"/>
              </a:rPr>
              <a:t>i_file, </a:t>
            </a:r>
            <a:r>
              <a:rPr lang="en-US" sz="1800" dirty="0">
                <a:latin typeface="American Typewriter" panose="02090604020004020304" pitchFamily="18" charset="77"/>
              </a:rPr>
              <a:t>ISA-TAB – MultiCellDS XML map continued</a:t>
            </a:r>
          </a:p>
        </p:txBody>
      </p:sp>
    </p:spTree>
    <p:extLst>
      <p:ext uri="{BB962C8B-B14F-4D97-AF65-F5344CB8AC3E}">
        <p14:creationId xmlns:p14="http://schemas.microsoft.com/office/powerpoint/2010/main" val="73622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E5D7795-A79E-0F45-BBB8-09FEFA20F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800" y="304799"/>
            <a:ext cx="5308600" cy="495300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American Typewriter" panose="02090604020004020304" pitchFamily="18" charset="77"/>
              </a:rPr>
              <a:t>i_file, </a:t>
            </a:r>
            <a:r>
              <a:rPr lang="en-US" sz="1800" dirty="0">
                <a:latin typeface="American Typewriter" panose="02090604020004020304" pitchFamily="18" charset="77"/>
              </a:rPr>
              <a:t>ISA-TAB – MultiCellDS XML map continued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80065D-4C4D-2A40-ABE4-508932DF0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38" y="1005097"/>
            <a:ext cx="11202924" cy="528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1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5775FE-0937-CE4B-A439-6E095EBC8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220" y="1244603"/>
            <a:ext cx="11155680" cy="397421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CBA0AF7-6699-174F-BE06-94CCD5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800" y="304799"/>
            <a:ext cx="5308600" cy="495300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American Typewriter" panose="02090604020004020304" pitchFamily="18" charset="77"/>
              </a:rPr>
              <a:t>i_file, </a:t>
            </a:r>
            <a:r>
              <a:rPr lang="en-US" sz="1800" dirty="0">
                <a:latin typeface="American Typewriter" panose="02090604020004020304" pitchFamily="18" charset="77"/>
              </a:rPr>
              <a:t>ISA-TAB – MultiCellDS XML map continued</a:t>
            </a:r>
          </a:p>
        </p:txBody>
      </p:sp>
    </p:spTree>
    <p:extLst>
      <p:ext uri="{BB962C8B-B14F-4D97-AF65-F5344CB8AC3E}">
        <p14:creationId xmlns:p14="http://schemas.microsoft.com/office/powerpoint/2010/main" val="283779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B6F4BF-F032-F640-AC7E-70EDC086E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44" y="1203325"/>
            <a:ext cx="10933312" cy="42195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01D719C-7F32-BA48-8E24-580D22440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800" y="304799"/>
            <a:ext cx="5308600" cy="495300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American Typewriter" panose="02090604020004020304" pitchFamily="18" charset="77"/>
              </a:rPr>
              <a:t>i_file, </a:t>
            </a:r>
            <a:r>
              <a:rPr lang="en-US" sz="1800" dirty="0">
                <a:latin typeface="American Typewriter" panose="02090604020004020304" pitchFamily="18" charset="77"/>
              </a:rPr>
              <a:t>ISA-TAB – MultiCellDS XML map continued</a:t>
            </a:r>
          </a:p>
        </p:txBody>
      </p:sp>
    </p:spTree>
    <p:extLst>
      <p:ext uri="{BB962C8B-B14F-4D97-AF65-F5344CB8AC3E}">
        <p14:creationId xmlns:p14="http://schemas.microsoft.com/office/powerpoint/2010/main" val="374968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C09EBC-666A-2440-8EDC-1273DF20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300" y="317499"/>
            <a:ext cx="4673600" cy="495300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American Typewriter" panose="02090604020004020304" pitchFamily="18" charset="77"/>
              </a:rPr>
              <a:t>s_file, </a:t>
            </a:r>
            <a:r>
              <a:rPr lang="en-US" sz="1800" dirty="0">
                <a:latin typeface="American Typewriter" panose="02090604020004020304" pitchFamily="18" charset="77"/>
              </a:rPr>
              <a:t>ISA-TAB – MultiCellDS XML map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07EA5C-DA33-A34D-BBE2-77C8BFFCA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88" y="2182844"/>
            <a:ext cx="11393424" cy="249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8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99</Words>
  <Application>Microsoft Macintosh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American Typewriter</vt:lpstr>
      <vt:lpstr>Arial</vt:lpstr>
      <vt:lpstr>Calibri</vt:lpstr>
      <vt:lpstr>Calibri Light</vt:lpstr>
      <vt:lpstr>Office Theme</vt:lpstr>
      <vt:lpstr>The MultiCellular Data  Standard – Digital Cell Lines</vt:lpstr>
      <vt:lpstr>Sample Demonstration - MCDS_L_0000000052.xml</vt:lpstr>
      <vt:lpstr>PowerPoint Presentation</vt:lpstr>
      <vt:lpstr>i_file, ISA-TAB – MultiCellDS XML map</vt:lpstr>
      <vt:lpstr>i_file, ISA-TAB – MultiCellDS XML map continued</vt:lpstr>
      <vt:lpstr>i_file, ISA-TAB – MultiCellDS XML map continued</vt:lpstr>
      <vt:lpstr>i_file, ISA-TAB – MultiCellDS XML map continued</vt:lpstr>
      <vt:lpstr>i_file, ISA-TAB – MultiCellDS XML map continued</vt:lpstr>
      <vt:lpstr>s_file, ISA-TAB – MultiCellDS XML map</vt:lpstr>
      <vt:lpstr>a_file, ISA-TAB – MultiCellDS XML map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Aiyetan, Paul (NIH/NCI) [C]</dc:creator>
  <cp:lastModifiedBy>Aiyetan, Paul (NIH/NCI) [C]</cp:lastModifiedBy>
  <cp:revision>30</cp:revision>
  <cp:lastPrinted>2018-04-04T17:00:42Z</cp:lastPrinted>
  <dcterms:created xsi:type="dcterms:W3CDTF">2018-01-18T19:27:35Z</dcterms:created>
  <dcterms:modified xsi:type="dcterms:W3CDTF">2018-05-01T19:42:45Z</dcterms:modified>
</cp:coreProperties>
</file>