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44" d="100"/>
          <a:sy n="44" d="100"/>
        </p:scale>
        <p:origin x="22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FDB-0DC9-994C-8970-D8D0AAE45D7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ED02-741F-454F-BFCB-5BB94BDA63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7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FDB-0DC9-994C-8970-D8D0AAE45D7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ED02-741F-454F-BFCB-5BB94BDA63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8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FDB-0DC9-994C-8970-D8D0AAE45D7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ED02-741F-454F-BFCB-5BB94BDA63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2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FDB-0DC9-994C-8970-D8D0AAE45D7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ED02-741F-454F-BFCB-5BB94BDA63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9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FDB-0DC9-994C-8970-D8D0AAE45D7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ED02-741F-454F-BFCB-5BB94BDA63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4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FDB-0DC9-994C-8970-D8D0AAE45D7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ED02-741F-454F-BFCB-5BB94BDA63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FDB-0DC9-994C-8970-D8D0AAE45D7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ED02-741F-454F-BFCB-5BB94BDA63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3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FDB-0DC9-994C-8970-D8D0AAE45D7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ED02-741F-454F-BFCB-5BB94BDA63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7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FDB-0DC9-994C-8970-D8D0AAE45D7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ED02-741F-454F-BFCB-5BB94BDA63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0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FDB-0DC9-994C-8970-D8D0AAE45D7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ED02-741F-454F-BFCB-5BB94BDA63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FDB-0DC9-994C-8970-D8D0AAE45D7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ED02-741F-454F-BFCB-5BB94BDA63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2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D1FDB-0DC9-994C-8970-D8D0AAE45D7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2ED02-741F-454F-BFCB-5BB94BDA63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1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8C308F10-8898-744D-84B9-EEBB221E4CFB}"/>
              </a:ext>
            </a:extLst>
          </p:cNvPr>
          <p:cNvGrpSpPr>
            <a:grpSpLocks noChangeAspect="1"/>
          </p:cNvGrpSpPr>
          <p:nvPr/>
        </p:nvGrpSpPr>
        <p:grpSpPr>
          <a:xfrm>
            <a:off x="266160" y="2223639"/>
            <a:ext cx="6256201" cy="2351324"/>
            <a:chOff x="0" y="0"/>
            <a:chExt cx="6433820" cy="2418080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DFC06300-F3AD-A04D-A3F5-C12737B696AA}"/>
                </a:ext>
              </a:extLst>
            </p:cNvPr>
            <p:cNvGrpSpPr/>
            <p:nvPr/>
          </p:nvGrpSpPr>
          <p:grpSpPr>
            <a:xfrm>
              <a:off x="0" y="0"/>
              <a:ext cx="6433820" cy="2418080"/>
              <a:chOff x="0" y="0"/>
              <a:chExt cx="6433820" cy="2418080"/>
            </a:xfrm>
          </p:grpSpPr>
          <p:grpSp>
            <p:nvGrpSpPr>
              <p:cNvPr id="8" name="Gruppieren 7">
                <a:extLst>
                  <a:ext uri="{FF2B5EF4-FFF2-40B4-BE49-F238E27FC236}">
                    <a16:creationId xmlns:a16="http://schemas.microsoft.com/office/drawing/2014/main" id="{7375BF49-7FA2-0B4A-AFBF-D29AD2C3D185}"/>
                  </a:ext>
                </a:extLst>
              </p:cNvPr>
              <p:cNvGrpSpPr/>
              <p:nvPr/>
            </p:nvGrpSpPr>
            <p:grpSpPr>
              <a:xfrm>
                <a:off x="0" y="0"/>
                <a:ext cx="5791200" cy="2418080"/>
                <a:chOff x="0" y="0"/>
                <a:chExt cx="5791200" cy="2418080"/>
              </a:xfrm>
            </p:grpSpPr>
            <p:pic>
              <p:nvPicPr>
                <p:cNvPr id="10" name="Grafik 9">
                  <a:extLst>
                    <a:ext uri="{FF2B5EF4-FFF2-40B4-BE49-F238E27FC236}">
                      <a16:creationId xmlns:a16="http://schemas.microsoft.com/office/drawing/2014/main" id="{CE332F25-4FEF-E642-8BB0-627AA141D57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0"/>
                  <a:ext cx="5756910" cy="2418080"/>
                </a:xfrm>
                <a:prstGeom prst="rect">
                  <a:avLst/>
                </a:prstGeom>
              </p:spPr>
            </p:pic>
            <p:sp>
              <p:nvSpPr>
                <p:cNvPr id="11" name="Textfeld 66">
                  <a:extLst>
                    <a:ext uri="{FF2B5EF4-FFF2-40B4-BE49-F238E27FC236}">
                      <a16:creationId xmlns:a16="http://schemas.microsoft.com/office/drawing/2014/main" id="{0DB5C752-E115-0249-B1E0-050722A75227}"/>
                    </a:ext>
                  </a:extLst>
                </p:cNvPr>
                <p:cNvSpPr txBox="1"/>
                <p:nvPr/>
              </p:nvSpPr>
              <p:spPr>
                <a:xfrm>
                  <a:off x="4408971" y="2143631"/>
                  <a:ext cx="1382229" cy="274449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txBody>
                <a:bodyPr rot="0" spcFirstLastPara="0" vert="horz" wrap="square" lIns="132080" tIns="66041" rIns="132080" bIns="66041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lang="de-DE" sz="800" dirty="0">
                      <a:latin typeface="Helvetica" pitchFamily="2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Chlorophyll </a:t>
                  </a:r>
                  <a:r>
                    <a:rPr lang="de-DE" sz="800" i="1" dirty="0">
                      <a:latin typeface="Helvetica" pitchFamily="2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 </a:t>
                  </a:r>
                  <a:r>
                    <a:rPr lang="de-DE" sz="800" dirty="0">
                      <a:latin typeface="Helvetica" pitchFamily="2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[mg * m</a:t>
                  </a:r>
                  <a:r>
                    <a:rPr lang="de-DE" sz="800" baseline="30000" dirty="0">
                      <a:latin typeface="Helvetica" pitchFamily="2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-3</a:t>
                  </a:r>
                  <a:r>
                    <a:rPr lang="de-DE" sz="800" dirty="0">
                      <a:latin typeface="Helvetica" pitchFamily="2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]</a:t>
                  </a:r>
                </a:p>
              </p:txBody>
            </p:sp>
          </p:grpSp>
          <p:pic>
            <p:nvPicPr>
              <p:cNvPr id="9" name="Grafik 8">
                <a:extLst>
                  <a:ext uri="{FF2B5EF4-FFF2-40B4-BE49-F238E27FC236}">
                    <a16:creationId xmlns:a16="http://schemas.microsoft.com/office/drawing/2014/main" id="{CB26E8AD-1767-DD43-9B29-706E4680773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834" t="27731" b="60916"/>
              <a:stretch/>
            </p:blipFill>
            <p:spPr bwMode="auto">
              <a:xfrm>
                <a:off x="5791200" y="655320"/>
                <a:ext cx="642620" cy="27444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1B020904-5A77-2E4D-BEF7-69082083E5A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93467" t="45470" r="625" b="51176"/>
            <a:stretch/>
          </p:blipFill>
          <p:spPr>
            <a:xfrm>
              <a:off x="5847549" y="1137237"/>
              <a:ext cx="583565" cy="221615"/>
            </a:xfrm>
            <a:prstGeom prst="rect">
              <a:avLst/>
            </a:prstGeom>
          </p:spPr>
        </p:pic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38E9AF0C-C656-CB41-9A49-EB6D0D1A99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93467" t="48604" r="625" b="48068"/>
            <a:stretch/>
          </p:blipFill>
          <p:spPr bwMode="auto">
            <a:xfrm>
              <a:off x="5847549" y="929769"/>
              <a:ext cx="550545" cy="2070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6161" y="5003152"/>
            <a:ext cx="62214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Supplementary Material 2. Figure S1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Vertical profiles of temperature, salinity, oxygen saturation and Chlorophyll a concentration at Station JR85 (blue) and B13 (red) for the top 200 m. Water depth at JR85 is 3700 m and at B13 360 m.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70ACA25-3A1B-4B24-BA1B-2ABBE56DDF34}"/>
              </a:ext>
            </a:extLst>
          </p:cNvPr>
          <p:cNvSpPr txBox="1"/>
          <p:nvPr/>
        </p:nvSpPr>
        <p:spPr>
          <a:xfrm>
            <a:off x="740229" y="217714"/>
            <a:ext cx="524678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Evidence for oscillating circadian clock genes in the copepod </a:t>
            </a:r>
            <a:r>
              <a:rPr lang="en-US" sz="1400" b="1" i="1" dirty="0"/>
              <a:t>Calanus </a:t>
            </a:r>
            <a:r>
              <a:rPr lang="en-US" sz="1400" b="1" i="1" dirty="0" err="1"/>
              <a:t>finmarchicus</a:t>
            </a:r>
            <a:r>
              <a:rPr lang="en-US" sz="1400" b="1" i="1" dirty="0"/>
              <a:t> </a:t>
            </a:r>
            <a:r>
              <a:rPr lang="en-US" sz="1400" b="1" dirty="0"/>
              <a:t>during summer solstice in the high Arctic </a:t>
            </a:r>
            <a:endParaRPr lang="de-DE" sz="1400" dirty="0"/>
          </a:p>
          <a:p>
            <a:r>
              <a:rPr lang="en-US" b="1" dirty="0"/>
              <a:t> </a:t>
            </a:r>
            <a:endParaRPr lang="de-DE" dirty="0"/>
          </a:p>
          <a:p>
            <a:r>
              <a:rPr lang="en-US" sz="1100" dirty="0"/>
              <a:t>Lukas Hüppe, Laura Payton, Kim Last, David </a:t>
            </a:r>
            <a:r>
              <a:rPr lang="en-US" sz="1100" dirty="0" err="1"/>
              <a:t>Wilcockson</a:t>
            </a:r>
            <a:r>
              <a:rPr lang="en-US" sz="1100" dirty="0"/>
              <a:t>, Elizaveta </a:t>
            </a:r>
            <a:r>
              <a:rPr lang="en-US" sz="1100" dirty="0" err="1"/>
              <a:t>Ershova</a:t>
            </a:r>
            <a:r>
              <a:rPr lang="en-US" sz="1100" dirty="0"/>
              <a:t>, Bettina Meyer</a:t>
            </a:r>
          </a:p>
          <a:p>
            <a:r>
              <a:rPr lang="en-US" sz="1100" dirty="0"/>
              <a:t>Published in </a:t>
            </a:r>
            <a:r>
              <a:rPr lang="en-US" sz="1100" i="1" dirty="0"/>
              <a:t>Biology Letters</a:t>
            </a:r>
            <a:endParaRPr lang="de-DE" sz="1100" i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235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97</Words>
  <Application>Microsoft Office PowerPoint</Application>
  <PresentationFormat>A4-Papier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Lukas Hüppe</dc:creator>
  <cp:lastModifiedBy>Lukas Hüppe</cp:lastModifiedBy>
  <cp:revision>6</cp:revision>
  <dcterms:created xsi:type="dcterms:W3CDTF">2019-11-24T18:48:30Z</dcterms:created>
  <dcterms:modified xsi:type="dcterms:W3CDTF">2020-06-08T12:22:17Z</dcterms:modified>
</cp:coreProperties>
</file>